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Marcellus"/>
      <p:regular r:id="rId25"/>
    </p:embeddedFont>
    <p:embeddedFont>
      <p:font typeface="Fira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FiraSans-regular.fntdata"/><Relationship Id="rId25" Type="http://schemas.openxmlformats.org/officeDocument/2006/relationships/font" Target="fonts/Marcellus-regular.fntdata"/><Relationship Id="rId28" Type="http://schemas.openxmlformats.org/officeDocument/2006/relationships/font" Target="fonts/FiraSans-italic.fntdata"/><Relationship Id="rId27" Type="http://schemas.openxmlformats.org/officeDocument/2006/relationships/font" Target="fonts/Fira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FiraSa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1" name="Shape 1371"/>
        <p:cNvGrpSpPr/>
        <p:nvPr/>
      </p:nvGrpSpPr>
      <p:grpSpPr>
        <a:xfrm>
          <a:off x="0" y="0"/>
          <a:ext cx="0" cy="0"/>
          <a:chOff x="0" y="0"/>
          <a:chExt cx="0" cy="0"/>
        </a:xfrm>
      </p:grpSpPr>
      <p:sp>
        <p:nvSpPr>
          <p:cNvPr id="1372" name="Google Shape;137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CUSTOM_8">
    <p:bg>
      <p:bgPr>
        <a:solidFill>
          <a:srgbClr val="DDDEDA"/>
        </a:solidFill>
      </p:bgPr>
    </p:bg>
    <p:spTree>
      <p:nvGrpSpPr>
        <p:cNvPr id="262" name="Shape 262"/>
        <p:cNvGrpSpPr/>
        <p:nvPr/>
      </p:nvGrpSpPr>
      <p:grpSpPr>
        <a:xfrm>
          <a:off x="0" y="0"/>
          <a:ext cx="0" cy="0"/>
          <a:chOff x="0" y="0"/>
          <a:chExt cx="0" cy="0"/>
        </a:xfrm>
      </p:grpSpPr>
      <p:sp>
        <p:nvSpPr>
          <p:cNvPr id="263" name="Google Shape;263;p11"/>
          <p:cNvSpPr txBox="1"/>
          <p:nvPr>
            <p:ph idx="1" type="body"/>
          </p:nvPr>
        </p:nvSpPr>
        <p:spPr>
          <a:xfrm>
            <a:off x="390675" y="4102352"/>
            <a:ext cx="3500700" cy="1582500"/>
          </a:xfrm>
          <a:prstGeom prst="rect">
            <a:avLst/>
          </a:prstGeom>
          <a:noFill/>
          <a:ln>
            <a:noFill/>
          </a:ln>
        </p:spPr>
        <p:txBody>
          <a:bodyPr anchorCtr="0" anchor="ctr" bIns="0" lIns="0" spcFirstLastPara="1" rIns="0" wrap="square" tIns="0">
            <a:noAutofit/>
          </a:bodyPr>
          <a:lstStyle>
            <a:lvl1pPr indent="-355600" lvl="0" marL="457200" marR="0" rtl="0" algn="ctr">
              <a:lnSpc>
                <a:spcPct val="90000"/>
              </a:lnSpc>
              <a:spcBef>
                <a:spcPts val="640"/>
              </a:spcBef>
              <a:spcAft>
                <a:spcPts val="0"/>
              </a:spcAft>
              <a:buClr>
                <a:srgbClr val="272727"/>
              </a:buClr>
              <a:buSzPts val="2000"/>
              <a:buChar char="•"/>
              <a:defRPr b="1" i="0" sz="2000" u="none" cap="none" strike="noStrike">
                <a:solidFill>
                  <a:srgbClr val="272727"/>
                </a:solidFill>
              </a:defRPr>
            </a:lvl1pPr>
            <a:lvl2pPr indent="-355600" lvl="1" marL="914400" marR="0" rtl="0" algn="ctr">
              <a:lnSpc>
                <a:spcPct val="90000"/>
              </a:lnSpc>
              <a:spcBef>
                <a:spcPts val="640"/>
              </a:spcBef>
              <a:spcAft>
                <a:spcPts val="0"/>
              </a:spcAft>
              <a:buClr>
                <a:srgbClr val="272727"/>
              </a:buClr>
              <a:buSzPts val="2000"/>
              <a:buChar char="–"/>
              <a:defRPr b="1" i="0" sz="2000" u="none" cap="none" strike="noStrike">
                <a:solidFill>
                  <a:srgbClr val="272727"/>
                </a:solidFill>
              </a:defRPr>
            </a:lvl2pPr>
            <a:lvl3pPr indent="-355600" lvl="2" marL="1371600" marR="0" rtl="0" algn="ctr">
              <a:lnSpc>
                <a:spcPct val="90000"/>
              </a:lnSpc>
              <a:spcBef>
                <a:spcPts val="640"/>
              </a:spcBef>
              <a:spcAft>
                <a:spcPts val="0"/>
              </a:spcAft>
              <a:buClr>
                <a:srgbClr val="272727"/>
              </a:buClr>
              <a:buSzPts val="2000"/>
              <a:buChar char="•"/>
              <a:defRPr b="1" i="0" sz="2000" u="none" cap="none" strike="noStrike">
                <a:solidFill>
                  <a:srgbClr val="272727"/>
                </a:solidFill>
              </a:defRPr>
            </a:lvl3pPr>
            <a:lvl4pPr indent="-355600" lvl="3" marL="1828800" marR="0" rtl="0" algn="ctr">
              <a:lnSpc>
                <a:spcPct val="90000"/>
              </a:lnSpc>
              <a:spcBef>
                <a:spcPts val="640"/>
              </a:spcBef>
              <a:spcAft>
                <a:spcPts val="0"/>
              </a:spcAft>
              <a:buClr>
                <a:srgbClr val="272727"/>
              </a:buClr>
              <a:buSzPts val="2000"/>
              <a:buChar char="–"/>
              <a:defRPr b="1" i="0" sz="2000" u="none" cap="none" strike="noStrike">
                <a:solidFill>
                  <a:srgbClr val="272727"/>
                </a:solidFill>
              </a:defRPr>
            </a:lvl4pPr>
            <a:lvl5pPr indent="-355600" lvl="4" marL="2286000" marR="0" rtl="0" algn="ctr">
              <a:lnSpc>
                <a:spcPct val="90000"/>
              </a:lnSpc>
              <a:spcBef>
                <a:spcPts val="640"/>
              </a:spcBef>
              <a:spcAft>
                <a:spcPts val="0"/>
              </a:spcAft>
              <a:buClr>
                <a:srgbClr val="272727"/>
              </a:buClr>
              <a:buSzPts val="2000"/>
              <a:buChar char="»"/>
              <a:defRPr b="1" i="0" sz="2000" u="none" cap="none" strike="noStrike">
                <a:solidFill>
                  <a:srgbClr val="272727"/>
                </a:solidFill>
              </a:defRPr>
            </a:lvl5pPr>
            <a:lvl6pPr indent="-355600" lvl="5" marL="2743200" marR="0" rtl="0" algn="ctr">
              <a:lnSpc>
                <a:spcPct val="90000"/>
              </a:lnSpc>
              <a:spcBef>
                <a:spcPts val="640"/>
              </a:spcBef>
              <a:spcAft>
                <a:spcPts val="0"/>
              </a:spcAft>
              <a:buClr>
                <a:srgbClr val="272727"/>
              </a:buClr>
              <a:buSzPts val="2000"/>
              <a:buChar char="•"/>
              <a:defRPr b="1" i="0" sz="2000" u="none" cap="none" strike="noStrike">
                <a:solidFill>
                  <a:srgbClr val="272727"/>
                </a:solidFill>
              </a:defRPr>
            </a:lvl6pPr>
            <a:lvl7pPr indent="-355600" lvl="6" marL="3200400" marR="0" rtl="0" algn="ctr">
              <a:lnSpc>
                <a:spcPct val="90000"/>
              </a:lnSpc>
              <a:spcBef>
                <a:spcPts val="640"/>
              </a:spcBef>
              <a:spcAft>
                <a:spcPts val="0"/>
              </a:spcAft>
              <a:buClr>
                <a:srgbClr val="272727"/>
              </a:buClr>
              <a:buSzPts val="2000"/>
              <a:buChar char="•"/>
              <a:defRPr b="1" i="0" sz="2000" u="none" cap="none" strike="noStrike">
                <a:solidFill>
                  <a:srgbClr val="272727"/>
                </a:solidFill>
              </a:defRPr>
            </a:lvl7pPr>
            <a:lvl8pPr indent="-355600" lvl="7" marL="3657600" marR="0" rtl="0" algn="ctr">
              <a:lnSpc>
                <a:spcPct val="90000"/>
              </a:lnSpc>
              <a:spcBef>
                <a:spcPts val="640"/>
              </a:spcBef>
              <a:spcAft>
                <a:spcPts val="0"/>
              </a:spcAft>
              <a:buClr>
                <a:srgbClr val="272727"/>
              </a:buClr>
              <a:buSzPts val="2000"/>
              <a:buChar char="•"/>
              <a:defRPr b="1" i="0" sz="2000" u="none" cap="none" strike="noStrike">
                <a:solidFill>
                  <a:srgbClr val="272727"/>
                </a:solidFill>
              </a:defRPr>
            </a:lvl8pPr>
            <a:lvl9pPr indent="-355600" lvl="8" marL="4114800" marR="0" rtl="0" algn="ctr">
              <a:lnSpc>
                <a:spcPct val="90000"/>
              </a:lnSpc>
              <a:spcBef>
                <a:spcPts val="640"/>
              </a:spcBef>
              <a:spcAft>
                <a:spcPts val="0"/>
              </a:spcAft>
              <a:buClr>
                <a:srgbClr val="272727"/>
              </a:buClr>
              <a:buSzPts val="2000"/>
              <a:buChar char="•"/>
              <a:defRPr b="1" i="0" sz="2000" u="none" cap="none" strike="noStrike">
                <a:solidFill>
                  <a:srgbClr val="272727"/>
                </a:solidFill>
              </a:defRPr>
            </a:lvl9pPr>
          </a:lstStyle>
          <a:p/>
        </p:txBody>
      </p:sp>
      <p:grpSp>
        <p:nvGrpSpPr>
          <p:cNvPr id="264" name="Google Shape;264;p11"/>
          <p:cNvGrpSpPr/>
          <p:nvPr/>
        </p:nvGrpSpPr>
        <p:grpSpPr>
          <a:xfrm rot="8979586">
            <a:off x="7632805" y="2531534"/>
            <a:ext cx="138523" cy="1827914"/>
            <a:chOff x="0" y="-47625"/>
            <a:chExt cx="38400" cy="506718"/>
          </a:xfrm>
        </p:grpSpPr>
        <p:sp>
          <p:nvSpPr>
            <p:cNvPr id="265" name="Google Shape;265;p11"/>
            <p:cNvSpPr/>
            <p:nvPr/>
          </p:nvSpPr>
          <p:spPr>
            <a:xfrm>
              <a:off x="0" y="0"/>
              <a:ext cx="38376" cy="459093"/>
            </a:xfrm>
            <a:custGeom>
              <a:rect b="b" l="l" r="r" t="t"/>
              <a:pathLst>
                <a:path extrusionOk="0" h="459093" w="38376">
                  <a:moveTo>
                    <a:pt x="0" y="0"/>
                  </a:moveTo>
                  <a:lnTo>
                    <a:pt x="38376" y="0"/>
                  </a:lnTo>
                  <a:lnTo>
                    <a:pt x="38376" y="459093"/>
                  </a:lnTo>
                  <a:lnTo>
                    <a:pt x="0" y="459093"/>
                  </a:lnTo>
                  <a:close/>
                </a:path>
              </a:pathLst>
            </a:custGeom>
            <a:solidFill>
              <a:srgbClr val="DDDEDA"/>
            </a:solidFill>
            <a:ln>
              <a:noFill/>
            </a:ln>
          </p:spPr>
        </p:sp>
        <p:sp>
          <p:nvSpPr>
            <p:cNvPr id="266" name="Google Shape;266;p11"/>
            <p:cNvSpPr txBox="1"/>
            <p:nvPr/>
          </p:nvSpPr>
          <p:spPr>
            <a:xfrm>
              <a:off x="0" y="-47625"/>
              <a:ext cx="38400" cy="5067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7" name="Google Shape;267;p11"/>
          <p:cNvGrpSpPr/>
          <p:nvPr/>
        </p:nvGrpSpPr>
        <p:grpSpPr>
          <a:xfrm rot="5400000">
            <a:off x="3621882" y="-3667932"/>
            <a:ext cx="595734" cy="7839600"/>
            <a:chOff x="0" y="-47625"/>
            <a:chExt cx="156900" cy="2064737"/>
          </a:xfrm>
        </p:grpSpPr>
        <p:sp>
          <p:nvSpPr>
            <p:cNvPr id="268" name="Google Shape;268;p11"/>
            <p:cNvSpPr/>
            <p:nvPr/>
          </p:nvSpPr>
          <p:spPr>
            <a:xfrm>
              <a:off x="0" y="0"/>
              <a:ext cx="156833" cy="2017112"/>
            </a:xfrm>
            <a:custGeom>
              <a:rect b="b" l="l" r="r" t="t"/>
              <a:pathLst>
                <a:path extrusionOk="0" h="2017112" w="156833">
                  <a:moveTo>
                    <a:pt x="0" y="0"/>
                  </a:moveTo>
                  <a:lnTo>
                    <a:pt x="156833" y="0"/>
                  </a:lnTo>
                  <a:lnTo>
                    <a:pt x="156833" y="2017112"/>
                  </a:lnTo>
                  <a:lnTo>
                    <a:pt x="0" y="2017112"/>
                  </a:lnTo>
                  <a:close/>
                </a:path>
              </a:pathLst>
            </a:custGeom>
            <a:solidFill>
              <a:srgbClr val="FFFFFF"/>
            </a:solidFill>
            <a:ln>
              <a:noFill/>
            </a:ln>
          </p:spPr>
        </p:sp>
        <p:sp>
          <p:nvSpPr>
            <p:cNvPr id="269" name="Google Shape;269;p11"/>
            <p:cNvSpPr txBox="1"/>
            <p:nvPr/>
          </p:nvSpPr>
          <p:spPr>
            <a:xfrm>
              <a:off x="0" y="-47625"/>
              <a:ext cx="156900" cy="2064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0" name="Google Shape;270;p11"/>
          <p:cNvGrpSpPr/>
          <p:nvPr/>
        </p:nvGrpSpPr>
        <p:grpSpPr>
          <a:xfrm rot="5400000">
            <a:off x="9700019" y="-2270617"/>
            <a:ext cx="549480" cy="5090713"/>
            <a:chOff x="0" y="-47625"/>
            <a:chExt cx="144718" cy="1340755"/>
          </a:xfrm>
        </p:grpSpPr>
        <p:sp>
          <p:nvSpPr>
            <p:cNvPr id="271" name="Google Shape;271;p11"/>
            <p:cNvSpPr/>
            <p:nvPr/>
          </p:nvSpPr>
          <p:spPr>
            <a:xfrm>
              <a:off x="0" y="0"/>
              <a:ext cx="144718" cy="1293130"/>
            </a:xfrm>
            <a:custGeom>
              <a:rect b="b" l="l" r="r" t="t"/>
              <a:pathLst>
                <a:path extrusionOk="0" h="1293130" w="144718">
                  <a:moveTo>
                    <a:pt x="0" y="0"/>
                  </a:moveTo>
                  <a:lnTo>
                    <a:pt x="144718" y="0"/>
                  </a:lnTo>
                  <a:lnTo>
                    <a:pt x="144718" y="1293130"/>
                  </a:lnTo>
                  <a:lnTo>
                    <a:pt x="0" y="1293130"/>
                  </a:lnTo>
                  <a:close/>
                </a:path>
              </a:pathLst>
            </a:custGeom>
            <a:solidFill>
              <a:srgbClr val="797979"/>
            </a:solidFill>
            <a:ln>
              <a:noFill/>
            </a:ln>
          </p:spPr>
        </p:sp>
        <p:sp>
          <p:nvSpPr>
            <p:cNvPr id="272" name="Google Shape;272;p11"/>
            <p:cNvSpPr txBox="1"/>
            <p:nvPr/>
          </p:nvSpPr>
          <p:spPr>
            <a:xfrm>
              <a:off x="0" y="-47625"/>
              <a:ext cx="144600" cy="13407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3" name="Google Shape;273;p11"/>
          <p:cNvGrpSpPr/>
          <p:nvPr/>
        </p:nvGrpSpPr>
        <p:grpSpPr>
          <a:xfrm rot="5400000">
            <a:off x="15189086" y="-2850299"/>
            <a:ext cx="549480" cy="6250077"/>
            <a:chOff x="0" y="-47625"/>
            <a:chExt cx="144718" cy="1646100"/>
          </a:xfrm>
        </p:grpSpPr>
        <p:sp>
          <p:nvSpPr>
            <p:cNvPr id="274" name="Google Shape;274;p11"/>
            <p:cNvSpPr/>
            <p:nvPr/>
          </p:nvSpPr>
          <p:spPr>
            <a:xfrm>
              <a:off x="0" y="0"/>
              <a:ext cx="144718" cy="1598354"/>
            </a:xfrm>
            <a:custGeom>
              <a:rect b="b" l="l" r="r" t="t"/>
              <a:pathLst>
                <a:path extrusionOk="0" h="1598354" w="144718">
                  <a:moveTo>
                    <a:pt x="0" y="0"/>
                  </a:moveTo>
                  <a:lnTo>
                    <a:pt x="144718" y="0"/>
                  </a:lnTo>
                  <a:lnTo>
                    <a:pt x="144718" y="1598354"/>
                  </a:lnTo>
                  <a:lnTo>
                    <a:pt x="0" y="1598354"/>
                  </a:lnTo>
                  <a:close/>
                </a:path>
              </a:pathLst>
            </a:custGeom>
            <a:solidFill>
              <a:srgbClr val="DC654E"/>
            </a:solidFill>
            <a:ln>
              <a:noFill/>
            </a:ln>
          </p:spPr>
        </p:sp>
        <p:sp>
          <p:nvSpPr>
            <p:cNvPr id="275" name="Google Shape;275;p11"/>
            <p:cNvSpPr txBox="1"/>
            <p:nvPr/>
          </p:nvSpPr>
          <p:spPr>
            <a:xfrm>
              <a:off x="0" y="-47625"/>
              <a:ext cx="144600" cy="16461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6" name="Google Shape;276;p11"/>
          <p:cNvGrpSpPr/>
          <p:nvPr/>
        </p:nvGrpSpPr>
        <p:grpSpPr>
          <a:xfrm rot="5400000">
            <a:off x="16299236" y="7648395"/>
            <a:ext cx="3656882" cy="682303"/>
            <a:chOff x="0" y="-47625"/>
            <a:chExt cx="963123" cy="179700"/>
          </a:xfrm>
        </p:grpSpPr>
        <p:sp>
          <p:nvSpPr>
            <p:cNvPr id="277" name="Google Shape;277;p11"/>
            <p:cNvSpPr/>
            <p:nvPr/>
          </p:nvSpPr>
          <p:spPr>
            <a:xfrm>
              <a:off x="0" y="0"/>
              <a:ext cx="963123" cy="131979"/>
            </a:xfrm>
            <a:custGeom>
              <a:rect b="b" l="l" r="r" t="t"/>
              <a:pathLst>
                <a:path extrusionOk="0" h="131979" w="963123">
                  <a:moveTo>
                    <a:pt x="0" y="0"/>
                  </a:moveTo>
                  <a:lnTo>
                    <a:pt x="963123" y="0"/>
                  </a:lnTo>
                  <a:lnTo>
                    <a:pt x="963123" y="131979"/>
                  </a:lnTo>
                  <a:lnTo>
                    <a:pt x="0" y="131979"/>
                  </a:lnTo>
                  <a:close/>
                </a:path>
              </a:pathLst>
            </a:custGeom>
            <a:solidFill>
              <a:srgbClr val="FFFFFF"/>
            </a:solidFill>
            <a:ln>
              <a:noFill/>
            </a:ln>
          </p:spPr>
        </p:sp>
        <p:sp>
          <p:nvSpPr>
            <p:cNvPr id="278" name="Google Shape;278;p11"/>
            <p:cNvSpPr txBox="1"/>
            <p:nvPr/>
          </p:nvSpPr>
          <p:spPr>
            <a:xfrm>
              <a:off x="0" y="-47625"/>
              <a:ext cx="963000" cy="1797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9" name="Google Shape;279;p11"/>
          <p:cNvGrpSpPr/>
          <p:nvPr/>
        </p:nvGrpSpPr>
        <p:grpSpPr>
          <a:xfrm rot="5400000">
            <a:off x="15340261" y="3068592"/>
            <a:ext cx="5574829" cy="682303"/>
            <a:chOff x="0" y="-47625"/>
            <a:chExt cx="1468258" cy="179700"/>
          </a:xfrm>
        </p:grpSpPr>
        <p:sp>
          <p:nvSpPr>
            <p:cNvPr id="280" name="Google Shape;280;p11"/>
            <p:cNvSpPr/>
            <p:nvPr/>
          </p:nvSpPr>
          <p:spPr>
            <a:xfrm>
              <a:off x="0" y="0"/>
              <a:ext cx="1468258" cy="131979"/>
            </a:xfrm>
            <a:custGeom>
              <a:rect b="b" l="l" r="r" t="t"/>
              <a:pathLst>
                <a:path extrusionOk="0" h="131979" w="1468258">
                  <a:moveTo>
                    <a:pt x="0" y="0"/>
                  </a:moveTo>
                  <a:lnTo>
                    <a:pt x="1468258" y="0"/>
                  </a:lnTo>
                  <a:lnTo>
                    <a:pt x="1468258" y="131979"/>
                  </a:lnTo>
                  <a:lnTo>
                    <a:pt x="0" y="131979"/>
                  </a:lnTo>
                  <a:close/>
                </a:path>
              </a:pathLst>
            </a:custGeom>
            <a:solidFill>
              <a:srgbClr val="797979"/>
            </a:solidFill>
            <a:ln>
              <a:noFill/>
            </a:ln>
          </p:spPr>
        </p:sp>
        <p:sp>
          <p:nvSpPr>
            <p:cNvPr id="281" name="Google Shape;281;p11"/>
            <p:cNvSpPr txBox="1"/>
            <p:nvPr/>
          </p:nvSpPr>
          <p:spPr>
            <a:xfrm>
              <a:off x="0" y="-47625"/>
              <a:ext cx="1468200" cy="1797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2" name="Google Shape;282;p11"/>
          <p:cNvGrpSpPr/>
          <p:nvPr/>
        </p:nvGrpSpPr>
        <p:grpSpPr>
          <a:xfrm rot="10800000">
            <a:off x="7376647" y="-46542"/>
            <a:ext cx="145801" cy="776846"/>
            <a:chOff x="0" y="-47625"/>
            <a:chExt cx="38400" cy="204600"/>
          </a:xfrm>
        </p:grpSpPr>
        <p:sp>
          <p:nvSpPr>
            <p:cNvPr id="283" name="Google Shape;283;p11"/>
            <p:cNvSpPr/>
            <p:nvPr/>
          </p:nvSpPr>
          <p:spPr>
            <a:xfrm>
              <a:off x="0" y="0"/>
              <a:ext cx="38376" cy="156833"/>
            </a:xfrm>
            <a:custGeom>
              <a:rect b="b" l="l" r="r" t="t"/>
              <a:pathLst>
                <a:path extrusionOk="0" h="156833" w="38376">
                  <a:moveTo>
                    <a:pt x="0" y="0"/>
                  </a:moveTo>
                  <a:lnTo>
                    <a:pt x="38376" y="0"/>
                  </a:lnTo>
                  <a:lnTo>
                    <a:pt x="38376" y="156833"/>
                  </a:lnTo>
                  <a:lnTo>
                    <a:pt x="0" y="156833"/>
                  </a:lnTo>
                  <a:close/>
                </a:path>
              </a:pathLst>
            </a:custGeom>
            <a:solidFill>
              <a:srgbClr val="272727"/>
            </a:solidFill>
            <a:ln>
              <a:noFill/>
            </a:ln>
          </p:spPr>
        </p:sp>
        <p:sp>
          <p:nvSpPr>
            <p:cNvPr id="284" name="Google Shape;284;p11"/>
            <p:cNvSpPr txBox="1"/>
            <p:nvPr/>
          </p:nvSpPr>
          <p:spPr>
            <a:xfrm>
              <a:off x="0" y="-47625"/>
              <a:ext cx="38400" cy="204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5" name="Google Shape;285;p11"/>
          <p:cNvGrpSpPr/>
          <p:nvPr/>
        </p:nvGrpSpPr>
        <p:grpSpPr>
          <a:xfrm rot="5400000">
            <a:off x="18127542" y="5735892"/>
            <a:ext cx="145801" cy="776846"/>
            <a:chOff x="0" y="-47625"/>
            <a:chExt cx="38400" cy="204600"/>
          </a:xfrm>
        </p:grpSpPr>
        <p:sp>
          <p:nvSpPr>
            <p:cNvPr id="286" name="Google Shape;286;p11"/>
            <p:cNvSpPr/>
            <p:nvPr/>
          </p:nvSpPr>
          <p:spPr>
            <a:xfrm>
              <a:off x="0" y="0"/>
              <a:ext cx="38376" cy="156833"/>
            </a:xfrm>
            <a:custGeom>
              <a:rect b="b" l="l" r="r" t="t"/>
              <a:pathLst>
                <a:path extrusionOk="0" h="156833" w="38376">
                  <a:moveTo>
                    <a:pt x="0" y="0"/>
                  </a:moveTo>
                  <a:lnTo>
                    <a:pt x="38376" y="0"/>
                  </a:lnTo>
                  <a:lnTo>
                    <a:pt x="38376" y="156833"/>
                  </a:lnTo>
                  <a:lnTo>
                    <a:pt x="0" y="156833"/>
                  </a:lnTo>
                  <a:close/>
                </a:path>
              </a:pathLst>
            </a:custGeom>
            <a:solidFill>
              <a:srgbClr val="272727"/>
            </a:solidFill>
            <a:ln>
              <a:noFill/>
            </a:ln>
          </p:spPr>
        </p:sp>
        <p:sp>
          <p:nvSpPr>
            <p:cNvPr id="287" name="Google Shape;287;p11"/>
            <p:cNvSpPr txBox="1"/>
            <p:nvPr/>
          </p:nvSpPr>
          <p:spPr>
            <a:xfrm>
              <a:off x="0" y="-47625"/>
              <a:ext cx="38400" cy="204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8" name="Google Shape;288;p11"/>
          <p:cNvGrpSpPr/>
          <p:nvPr/>
        </p:nvGrpSpPr>
        <p:grpSpPr>
          <a:xfrm rot="5400000">
            <a:off x="9161452" y="-8736301"/>
            <a:ext cx="145801" cy="18571648"/>
            <a:chOff x="0" y="-47625"/>
            <a:chExt cx="38400" cy="4891266"/>
          </a:xfrm>
        </p:grpSpPr>
        <p:sp>
          <p:nvSpPr>
            <p:cNvPr id="289" name="Google Shape;289;p11"/>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290" name="Google Shape;290;p11"/>
            <p:cNvSpPr txBox="1"/>
            <p:nvPr/>
          </p:nvSpPr>
          <p:spPr>
            <a:xfrm>
              <a:off x="0" y="-47625"/>
              <a:ext cx="38400" cy="4891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1" name="Google Shape;291;p11"/>
          <p:cNvGrpSpPr/>
          <p:nvPr/>
        </p:nvGrpSpPr>
        <p:grpSpPr>
          <a:xfrm>
            <a:off x="12266434" y="441503"/>
            <a:ext cx="5520495" cy="9831313"/>
            <a:chOff x="0" y="-47625"/>
            <a:chExt cx="1453948" cy="2589300"/>
          </a:xfrm>
        </p:grpSpPr>
        <p:sp>
          <p:nvSpPr>
            <p:cNvPr id="292" name="Google Shape;292;p11"/>
            <p:cNvSpPr/>
            <p:nvPr/>
          </p:nvSpPr>
          <p:spPr>
            <a:xfrm>
              <a:off x="0" y="0"/>
              <a:ext cx="1453948" cy="2541669"/>
            </a:xfrm>
            <a:custGeom>
              <a:rect b="b" l="l" r="r" t="t"/>
              <a:pathLst>
                <a:path extrusionOk="0" h="2541669" w="1453948">
                  <a:moveTo>
                    <a:pt x="0" y="0"/>
                  </a:moveTo>
                  <a:lnTo>
                    <a:pt x="1453948" y="0"/>
                  </a:lnTo>
                  <a:lnTo>
                    <a:pt x="1453948" y="2541669"/>
                  </a:lnTo>
                  <a:lnTo>
                    <a:pt x="0" y="2541669"/>
                  </a:lnTo>
                  <a:close/>
                </a:path>
              </a:pathLst>
            </a:custGeom>
            <a:solidFill>
              <a:srgbClr val="FFFFFF"/>
            </a:solidFill>
            <a:ln>
              <a:noFill/>
            </a:ln>
          </p:spPr>
        </p:sp>
        <p:sp>
          <p:nvSpPr>
            <p:cNvPr id="293" name="Google Shape;293;p11"/>
            <p:cNvSpPr txBox="1"/>
            <p:nvPr/>
          </p:nvSpPr>
          <p:spPr>
            <a:xfrm>
              <a:off x="0" y="-47625"/>
              <a:ext cx="1453800" cy="258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4" name="Google Shape;294;p11"/>
          <p:cNvGrpSpPr/>
          <p:nvPr/>
        </p:nvGrpSpPr>
        <p:grpSpPr>
          <a:xfrm rot="-5400000">
            <a:off x="11195337" y="3247595"/>
            <a:ext cx="595734" cy="13590244"/>
            <a:chOff x="0" y="-47625"/>
            <a:chExt cx="156900" cy="3579300"/>
          </a:xfrm>
        </p:grpSpPr>
        <p:sp>
          <p:nvSpPr>
            <p:cNvPr id="295" name="Google Shape;295;p11"/>
            <p:cNvSpPr/>
            <p:nvPr/>
          </p:nvSpPr>
          <p:spPr>
            <a:xfrm>
              <a:off x="0" y="0"/>
              <a:ext cx="156833" cy="3531612"/>
            </a:xfrm>
            <a:custGeom>
              <a:rect b="b" l="l" r="r" t="t"/>
              <a:pathLst>
                <a:path extrusionOk="0" h="3531612" w="156833">
                  <a:moveTo>
                    <a:pt x="0" y="0"/>
                  </a:moveTo>
                  <a:lnTo>
                    <a:pt x="156833" y="0"/>
                  </a:lnTo>
                  <a:lnTo>
                    <a:pt x="156833" y="3531612"/>
                  </a:lnTo>
                  <a:lnTo>
                    <a:pt x="0" y="3531612"/>
                  </a:lnTo>
                  <a:close/>
                </a:path>
              </a:pathLst>
            </a:custGeom>
            <a:solidFill>
              <a:srgbClr val="DC654E"/>
            </a:solidFill>
            <a:ln>
              <a:noFill/>
            </a:ln>
          </p:spPr>
        </p:sp>
        <p:sp>
          <p:nvSpPr>
            <p:cNvPr id="296" name="Google Shape;296;p11"/>
            <p:cNvSpPr txBox="1"/>
            <p:nvPr/>
          </p:nvSpPr>
          <p:spPr>
            <a:xfrm>
              <a:off x="0" y="-47625"/>
              <a:ext cx="156900" cy="357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7" name="Google Shape;297;p11"/>
          <p:cNvGrpSpPr/>
          <p:nvPr/>
        </p:nvGrpSpPr>
        <p:grpSpPr>
          <a:xfrm rot="-5400000">
            <a:off x="2189923" y="7374355"/>
            <a:ext cx="549480" cy="5290980"/>
            <a:chOff x="0" y="-47625"/>
            <a:chExt cx="144718" cy="1393500"/>
          </a:xfrm>
        </p:grpSpPr>
        <p:sp>
          <p:nvSpPr>
            <p:cNvPr id="298" name="Google Shape;298;p11"/>
            <p:cNvSpPr/>
            <p:nvPr/>
          </p:nvSpPr>
          <p:spPr>
            <a:xfrm>
              <a:off x="0" y="0"/>
              <a:ext cx="144718" cy="1345811"/>
            </a:xfrm>
            <a:custGeom>
              <a:rect b="b" l="l" r="r" t="t"/>
              <a:pathLst>
                <a:path extrusionOk="0" h="1345811" w="144718">
                  <a:moveTo>
                    <a:pt x="0" y="0"/>
                  </a:moveTo>
                  <a:lnTo>
                    <a:pt x="144718" y="0"/>
                  </a:lnTo>
                  <a:lnTo>
                    <a:pt x="144718" y="1345811"/>
                  </a:lnTo>
                  <a:lnTo>
                    <a:pt x="0" y="1345811"/>
                  </a:lnTo>
                  <a:close/>
                </a:path>
              </a:pathLst>
            </a:custGeom>
            <a:solidFill>
              <a:srgbClr val="797979"/>
            </a:solidFill>
            <a:ln>
              <a:noFill/>
            </a:ln>
          </p:spPr>
        </p:sp>
        <p:sp>
          <p:nvSpPr>
            <p:cNvPr id="299" name="Google Shape;299;p11"/>
            <p:cNvSpPr txBox="1"/>
            <p:nvPr/>
          </p:nvSpPr>
          <p:spPr>
            <a:xfrm>
              <a:off x="0" y="-47625"/>
              <a:ext cx="144600" cy="13935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0" name="Google Shape;300;p11"/>
          <p:cNvGrpSpPr/>
          <p:nvPr/>
        </p:nvGrpSpPr>
        <p:grpSpPr>
          <a:xfrm>
            <a:off x="5037023" y="9564282"/>
            <a:ext cx="145801" cy="776846"/>
            <a:chOff x="0" y="-47625"/>
            <a:chExt cx="38400" cy="204600"/>
          </a:xfrm>
        </p:grpSpPr>
        <p:sp>
          <p:nvSpPr>
            <p:cNvPr id="301" name="Google Shape;301;p11"/>
            <p:cNvSpPr/>
            <p:nvPr/>
          </p:nvSpPr>
          <p:spPr>
            <a:xfrm>
              <a:off x="0" y="0"/>
              <a:ext cx="38376" cy="156833"/>
            </a:xfrm>
            <a:custGeom>
              <a:rect b="b" l="l" r="r" t="t"/>
              <a:pathLst>
                <a:path extrusionOk="0" h="156833" w="38376">
                  <a:moveTo>
                    <a:pt x="0" y="0"/>
                  </a:moveTo>
                  <a:lnTo>
                    <a:pt x="38376" y="0"/>
                  </a:lnTo>
                  <a:lnTo>
                    <a:pt x="38376" y="156833"/>
                  </a:lnTo>
                  <a:lnTo>
                    <a:pt x="0" y="156833"/>
                  </a:lnTo>
                  <a:close/>
                </a:path>
              </a:pathLst>
            </a:custGeom>
            <a:solidFill>
              <a:srgbClr val="272727"/>
            </a:solidFill>
            <a:ln>
              <a:noFill/>
            </a:ln>
          </p:spPr>
        </p:sp>
        <p:sp>
          <p:nvSpPr>
            <p:cNvPr id="302" name="Google Shape;302;p11"/>
            <p:cNvSpPr txBox="1"/>
            <p:nvPr/>
          </p:nvSpPr>
          <p:spPr>
            <a:xfrm>
              <a:off x="0" y="-47625"/>
              <a:ext cx="38400" cy="204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3" name="Google Shape;303;p11"/>
          <p:cNvGrpSpPr/>
          <p:nvPr/>
        </p:nvGrpSpPr>
        <p:grpSpPr>
          <a:xfrm>
            <a:off x="17714038" y="441503"/>
            <a:ext cx="145801" cy="9303924"/>
            <a:chOff x="0" y="-47625"/>
            <a:chExt cx="38400" cy="2450400"/>
          </a:xfrm>
        </p:grpSpPr>
        <p:sp>
          <p:nvSpPr>
            <p:cNvPr id="304" name="Google Shape;304;p11"/>
            <p:cNvSpPr/>
            <p:nvPr/>
          </p:nvSpPr>
          <p:spPr>
            <a:xfrm>
              <a:off x="0" y="0"/>
              <a:ext cx="38376" cy="2402707"/>
            </a:xfrm>
            <a:custGeom>
              <a:rect b="b" l="l" r="r" t="t"/>
              <a:pathLst>
                <a:path extrusionOk="0" h="2402707" w="38376">
                  <a:moveTo>
                    <a:pt x="0" y="0"/>
                  </a:moveTo>
                  <a:lnTo>
                    <a:pt x="38376" y="0"/>
                  </a:lnTo>
                  <a:lnTo>
                    <a:pt x="38376" y="2402707"/>
                  </a:lnTo>
                  <a:lnTo>
                    <a:pt x="0" y="2402707"/>
                  </a:lnTo>
                  <a:close/>
                </a:path>
              </a:pathLst>
            </a:custGeom>
            <a:solidFill>
              <a:srgbClr val="272727"/>
            </a:solidFill>
            <a:ln>
              <a:noFill/>
            </a:ln>
          </p:spPr>
        </p:sp>
        <p:sp>
          <p:nvSpPr>
            <p:cNvPr id="305" name="Google Shape;305;p11"/>
            <p:cNvSpPr txBox="1"/>
            <p:nvPr/>
          </p:nvSpPr>
          <p:spPr>
            <a:xfrm>
              <a:off x="0" y="-47625"/>
              <a:ext cx="38400" cy="24504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6" name="Google Shape;306;p11"/>
          <p:cNvGrpSpPr/>
          <p:nvPr/>
        </p:nvGrpSpPr>
        <p:grpSpPr>
          <a:xfrm>
            <a:off x="12193580" y="-180827"/>
            <a:ext cx="145801" cy="9926000"/>
            <a:chOff x="0" y="-47625"/>
            <a:chExt cx="38400" cy="2614238"/>
          </a:xfrm>
        </p:grpSpPr>
        <p:sp>
          <p:nvSpPr>
            <p:cNvPr id="307" name="Google Shape;307;p11"/>
            <p:cNvSpPr/>
            <p:nvPr/>
          </p:nvSpPr>
          <p:spPr>
            <a:xfrm>
              <a:off x="0" y="0"/>
              <a:ext cx="38376" cy="2566613"/>
            </a:xfrm>
            <a:custGeom>
              <a:rect b="b" l="l" r="r" t="t"/>
              <a:pathLst>
                <a:path extrusionOk="0" h="2566613" w="38376">
                  <a:moveTo>
                    <a:pt x="0" y="0"/>
                  </a:moveTo>
                  <a:lnTo>
                    <a:pt x="38376" y="0"/>
                  </a:lnTo>
                  <a:lnTo>
                    <a:pt x="38376" y="2566613"/>
                  </a:lnTo>
                  <a:lnTo>
                    <a:pt x="0" y="2566613"/>
                  </a:lnTo>
                  <a:close/>
                </a:path>
              </a:pathLst>
            </a:custGeom>
            <a:solidFill>
              <a:srgbClr val="272727"/>
            </a:solidFill>
            <a:ln>
              <a:noFill/>
            </a:ln>
          </p:spPr>
        </p:sp>
        <p:sp>
          <p:nvSpPr>
            <p:cNvPr id="308" name="Google Shape;308;p11"/>
            <p:cNvSpPr txBox="1"/>
            <p:nvPr/>
          </p:nvSpPr>
          <p:spPr>
            <a:xfrm>
              <a:off x="0" y="-47625"/>
              <a:ext cx="38400" cy="2614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9" name="Google Shape;309;p11"/>
          <p:cNvGrpSpPr/>
          <p:nvPr/>
        </p:nvGrpSpPr>
        <p:grpSpPr>
          <a:xfrm rot="-5400000">
            <a:off x="8980747" y="459239"/>
            <a:ext cx="145801" cy="18571648"/>
            <a:chOff x="0" y="-47625"/>
            <a:chExt cx="38400" cy="4891266"/>
          </a:xfrm>
        </p:grpSpPr>
        <p:sp>
          <p:nvSpPr>
            <p:cNvPr id="310" name="Google Shape;310;p11"/>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311" name="Google Shape;311;p11"/>
            <p:cNvSpPr txBox="1"/>
            <p:nvPr/>
          </p:nvSpPr>
          <p:spPr>
            <a:xfrm>
              <a:off x="0" y="-47625"/>
              <a:ext cx="38400" cy="4891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2" name="Google Shape;312;p11"/>
          <p:cNvSpPr/>
          <p:nvPr/>
        </p:nvSpPr>
        <p:spPr>
          <a:xfrm>
            <a:off x="4717166" y="1095129"/>
            <a:ext cx="4128270" cy="8104328"/>
          </a:xfrm>
          <a:custGeom>
            <a:rect b="b" l="l" r="r" t="t"/>
            <a:pathLst>
              <a:path extrusionOk="0" h="8104328" w="4128270">
                <a:moveTo>
                  <a:pt x="0" y="0"/>
                </a:moveTo>
                <a:lnTo>
                  <a:pt x="4128270" y="0"/>
                </a:lnTo>
                <a:lnTo>
                  <a:pt x="4128270" y="8104327"/>
                </a:lnTo>
                <a:lnTo>
                  <a:pt x="0" y="8104327"/>
                </a:lnTo>
                <a:lnTo>
                  <a:pt x="0" y="0"/>
                </a:lnTo>
                <a:close/>
              </a:path>
            </a:pathLst>
          </a:custGeom>
          <a:blipFill rotWithShape="1">
            <a:blip r:embed="rId2">
              <a:alphaModFix/>
            </a:blip>
            <a:stretch>
              <a:fillRect b="0" l="0" r="-96309" t="0"/>
            </a:stretch>
          </a:blipFill>
          <a:ln>
            <a:noFill/>
          </a:ln>
        </p:spPr>
      </p:sp>
      <p:grpSp>
        <p:nvGrpSpPr>
          <p:cNvPr id="313" name="Google Shape;313;p11"/>
          <p:cNvGrpSpPr/>
          <p:nvPr/>
        </p:nvGrpSpPr>
        <p:grpSpPr>
          <a:xfrm rot="8295664">
            <a:off x="6746194" y="1804814"/>
            <a:ext cx="138519" cy="2977173"/>
            <a:chOff x="0" y="-47625"/>
            <a:chExt cx="38400" cy="825324"/>
          </a:xfrm>
        </p:grpSpPr>
        <p:sp>
          <p:nvSpPr>
            <p:cNvPr id="314" name="Google Shape;314;p11"/>
            <p:cNvSpPr/>
            <p:nvPr/>
          </p:nvSpPr>
          <p:spPr>
            <a:xfrm>
              <a:off x="0" y="0"/>
              <a:ext cx="38376" cy="777699"/>
            </a:xfrm>
            <a:custGeom>
              <a:rect b="b" l="l" r="r" t="t"/>
              <a:pathLst>
                <a:path extrusionOk="0" h="777699" w="38376">
                  <a:moveTo>
                    <a:pt x="0" y="0"/>
                  </a:moveTo>
                  <a:lnTo>
                    <a:pt x="38376" y="0"/>
                  </a:lnTo>
                  <a:lnTo>
                    <a:pt x="38376" y="777699"/>
                  </a:lnTo>
                  <a:lnTo>
                    <a:pt x="0" y="777699"/>
                  </a:lnTo>
                  <a:close/>
                </a:path>
              </a:pathLst>
            </a:custGeom>
            <a:solidFill>
              <a:srgbClr val="DDDEDA"/>
            </a:solidFill>
            <a:ln>
              <a:noFill/>
            </a:ln>
          </p:spPr>
        </p:sp>
        <p:sp>
          <p:nvSpPr>
            <p:cNvPr id="315" name="Google Shape;315;p11"/>
            <p:cNvSpPr txBox="1"/>
            <p:nvPr/>
          </p:nvSpPr>
          <p:spPr>
            <a:xfrm>
              <a:off x="0" y="-47625"/>
              <a:ext cx="38400" cy="825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6" name="Google Shape;316;p11"/>
          <p:cNvGrpSpPr/>
          <p:nvPr/>
        </p:nvGrpSpPr>
        <p:grpSpPr>
          <a:xfrm rot="2700000">
            <a:off x="6721878" y="5500909"/>
            <a:ext cx="138523" cy="2977254"/>
            <a:chOff x="0" y="-47625"/>
            <a:chExt cx="38400" cy="825324"/>
          </a:xfrm>
        </p:grpSpPr>
        <p:sp>
          <p:nvSpPr>
            <p:cNvPr id="317" name="Google Shape;317;p11"/>
            <p:cNvSpPr/>
            <p:nvPr/>
          </p:nvSpPr>
          <p:spPr>
            <a:xfrm>
              <a:off x="0" y="0"/>
              <a:ext cx="38376" cy="777699"/>
            </a:xfrm>
            <a:custGeom>
              <a:rect b="b" l="l" r="r" t="t"/>
              <a:pathLst>
                <a:path extrusionOk="0" h="777699" w="38376">
                  <a:moveTo>
                    <a:pt x="0" y="0"/>
                  </a:moveTo>
                  <a:lnTo>
                    <a:pt x="38376" y="0"/>
                  </a:lnTo>
                  <a:lnTo>
                    <a:pt x="38376" y="777699"/>
                  </a:lnTo>
                  <a:lnTo>
                    <a:pt x="0" y="777699"/>
                  </a:lnTo>
                  <a:close/>
                </a:path>
              </a:pathLst>
            </a:custGeom>
            <a:solidFill>
              <a:srgbClr val="DDDEDA"/>
            </a:solidFill>
            <a:ln>
              <a:noFill/>
            </a:ln>
          </p:spPr>
        </p:sp>
        <p:sp>
          <p:nvSpPr>
            <p:cNvPr id="318" name="Google Shape;318;p11"/>
            <p:cNvSpPr txBox="1"/>
            <p:nvPr/>
          </p:nvSpPr>
          <p:spPr>
            <a:xfrm>
              <a:off x="0" y="-47625"/>
              <a:ext cx="38400" cy="825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9" name="Google Shape;319;p11"/>
          <p:cNvGrpSpPr/>
          <p:nvPr/>
        </p:nvGrpSpPr>
        <p:grpSpPr>
          <a:xfrm rot="5400000">
            <a:off x="5915840" y="3656118"/>
            <a:ext cx="138520" cy="2977191"/>
            <a:chOff x="0" y="-47625"/>
            <a:chExt cx="38400" cy="825324"/>
          </a:xfrm>
        </p:grpSpPr>
        <p:sp>
          <p:nvSpPr>
            <p:cNvPr id="320" name="Google Shape;320;p11"/>
            <p:cNvSpPr/>
            <p:nvPr/>
          </p:nvSpPr>
          <p:spPr>
            <a:xfrm>
              <a:off x="0" y="0"/>
              <a:ext cx="38376" cy="777699"/>
            </a:xfrm>
            <a:custGeom>
              <a:rect b="b" l="l" r="r" t="t"/>
              <a:pathLst>
                <a:path extrusionOk="0" h="777699" w="38376">
                  <a:moveTo>
                    <a:pt x="0" y="0"/>
                  </a:moveTo>
                  <a:lnTo>
                    <a:pt x="38376" y="0"/>
                  </a:lnTo>
                  <a:lnTo>
                    <a:pt x="38376" y="777699"/>
                  </a:lnTo>
                  <a:lnTo>
                    <a:pt x="0" y="777699"/>
                  </a:lnTo>
                  <a:close/>
                </a:path>
              </a:pathLst>
            </a:custGeom>
            <a:solidFill>
              <a:srgbClr val="DDDEDA"/>
            </a:solidFill>
            <a:ln>
              <a:noFill/>
            </a:ln>
          </p:spPr>
        </p:sp>
        <p:sp>
          <p:nvSpPr>
            <p:cNvPr id="321" name="Google Shape;321;p11"/>
            <p:cNvSpPr txBox="1"/>
            <p:nvPr/>
          </p:nvSpPr>
          <p:spPr>
            <a:xfrm>
              <a:off x="0" y="-47625"/>
              <a:ext cx="38400" cy="825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2" name="Google Shape;322;p11"/>
          <p:cNvSpPr/>
          <p:nvPr/>
        </p:nvSpPr>
        <p:spPr>
          <a:xfrm>
            <a:off x="7222020" y="3597360"/>
            <a:ext cx="3094621" cy="3094621"/>
          </a:xfrm>
          <a:custGeom>
            <a:rect b="b" l="l" r="r" t="t"/>
            <a:pathLst>
              <a:path extrusionOk="0" h="3094621" w="3094621">
                <a:moveTo>
                  <a:pt x="0" y="0"/>
                </a:moveTo>
                <a:lnTo>
                  <a:pt x="3094621" y="0"/>
                </a:lnTo>
                <a:lnTo>
                  <a:pt x="3094621" y="3094621"/>
                </a:lnTo>
                <a:lnTo>
                  <a:pt x="0" y="3094621"/>
                </a:lnTo>
                <a:lnTo>
                  <a:pt x="0" y="0"/>
                </a:lnTo>
                <a:close/>
              </a:path>
            </a:pathLst>
          </a:custGeom>
          <a:blipFill rotWithShape="1">
            <a:blip r:embed="rId3">
              <a:alphaModFix/>
            </a:blip>
            <a:stretch>
              <a:fillRect b="0" l="0" r="0" t="0"/>
            </a:stretch>
          </a:blipFill>
          <a:ln>
            <a:noFill/>
          </a:ln>
        </p:spPr>
      </p:sp>
      <p:sp>
        <p:nvSpPr>
          <p:cNvPr id="323" name="Google Shape;323;p11"/>
          <p:cNvSpPr/>
          <p:nvPr/>
        </p:nvSpPr>
        <p:spPr>
          <a:xfrm>
            <a:off x="7376740" y="3752080"/>
            <a:ext cx="2785180" cy="2785180"/>
          </a:xfrm>
          <a:custGeom>
            <a:rect b="b" l="l" r="r" t="t"/>
            <a:pathLst>
              <a:path extrusionOk="0" h="2785180" w="2785180">
                <a:moveTo>
                  <a:pt x="0" y="0"/>
                </a:moveTo>
                <a:lnTo>
                  <a:pt x="2785180" y="0"/>
                </a:lnTo>
                <a:lnTo>
                  <a:pt x="2785180" y="2785181"/>
                </a:lnTo>
                <a:lnTo>
                  <a:pt x="0" y="2785181"/>
                </a:lnTo>
                <a:lnTo>
                  <a:pt x="0" y="0"/>
                </a:lnTo>
                <a:close/>
              </a:path>
            </a:pathLst>
          </a:custGeom>
          <a:blipFill rotWithShape="1">
            <a:blip r:embed="rId4">
              <a:alphaModFix/>
            </a:blip>
            <a:stretch>
              <a:fillRect b="0" l="0" r="0" t="0"/>
            </a:stretch>
          </a:blipFill>
          <a:ln>
            <a:noFill/>
          </a:ln>
        </p:spPr>
      </p:sp>
      <p:sp>
        <p:nvSpPr>
          <p:cNvPr id="324" name="Google Shape;324;p11"/>
          <p:cNvSpPr/>
          <p:nvPr/>
        </p:nvSpPr>
        <p:spPr>
          <a:xfrm rot="-5400000">
            <a:off x="10617398" y="4602775"/>
            <a:ext cx="1225288" cy="1222225"/>
          </a:xfrm>
          <a:custGeom>
            <a:rect b="b" l="l" r="r" t="t"/>
            <a:pathLst>
              <a:path extrusionOk="0" h="1222225" w="1225288">
                <a:moveTo>
                  <a:pt x="0" y="0"/>
                </a:moveTo>
                <a:lnTo>
                  <a:pt x="1225289" y="0"/>
                </a:lnTo>
                <a:lnTo>
                  <a:pt x="1225289" y="1222225"/>
                </a:lnTo>
                <a:lnTo>
                  <a:pt x="0" y="1222225"/>
                </a:lnTo>
                <a:lnTo>
                  <a:pt x="0" y="0"/>
                </a:lnTo>
                <a:close/>
              </a:path>
            </a:pathLst>
          </a:custGeom>
          <a:blipFill rotWithShape="1">
            <a:blip r:embed="rId5">
              <a:alphaModFix/>
            </a:blip>
            <a:stretch>
              <a:fillRect b="0" l="0" r="0" t="0"/>
            </a:stretch>
          </a:blipFill>
          <a:ln>
            <a:noFill/>
          </a:ln>
        </p:spPr>
      </p:sp>
      <p:sp>
        <p:nvSpPr>
          <p:cNvPr id="325" name="Google Shape;325;p11"/>
          <p:cNvSpPr txBox="1"/>
          <p:nvPr/>
        </p:nvSpPr>
        <p:spPr>
          <a:xfrm>
            <a:off x="6548111" y="2222401"/>
            <a:ext cx="2221200" cy="365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375" u="none" cap="none" strike="noStrike">
                <a:solidFill>
                  <a:srgbClr val="272727"/>
                </a:solidFill>
                <a:latin typeface="Fira Sans"/>
                <a:ea typeface="Fira Sans"/>
                <a:cs typeface="Fira Sans"/>
                <a:sym typeface="Fira Sans"/>
              </a:rPr>
              <a:t>Objective A</a:t>
            </a:r>
            <a:endParaRPr/>
          </a:p>
        </p:txBody>
      </p:sp>
      <p:sp>
        <p:nvSpPr>
          <p:cNvPr id="326" name="Google Shape;326;p11"/>
          <p:cNvSpPr txBox="1"/>
          <p:nvPr/>
        </p:nvSpPr>
        <p:spPr>
          <a:xfrm>
            <a:off x="6318827" y="7615744"/>
            <a:ext cx="2221200" cy="365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375" u="none" cap="none" strike="noStrike">
                <a:solidFill>
                  <a:srgbClr val="272727"/>
                </a:solidFill>
                <a:latin typeface="Fira Sans"/>
                <a:ea typeface="Fira Sans"/>
                <a:cs typeface="Fira Sans"/>
                <a:sym typeface="Fira Sans"/>
              </a:rPr>
              <a:t>Objective D</a:t>
            </a:r>
            <a:endParaRPr/>
          </a:p>
        </p:txBody>
      </p:sp>
      <p:sp>
        <p:nvSpPr>
          <p:cNvPr id="327" name="Google Shape;327;p11"/>
          <p:cNvSpPr txBox="1"/>
          <p:nvPr/>
        </p:nvSpPr>
        <p:spPr>
          <a:xfrm>
            <a:off x="4959493" y="3806541"/>
            <a:ext cx="2221200" cy="365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375" u="none" cap="none" strike="noStrike">
                <a:solidFill>
                  <a:srgbClr val="272727"/>
                </a:solidFill>
                <a:latin typeface="Fira Sans"/>
                <a:ea typeface="Fira Sans"/>
                <a:cs typeface="Fira Sans"/>
                <a:sym typeface="Fira Sans"/>
              </a:rPr>
              <a:t>Objective B</a:t>
            </a:r>
            <a:endParaRPr/>
          </a:p>
        </p:txBody>
      </p:sp>
      <p:sp>
        <p:nvSpPr>
          <p:cNvPr id="328" name="Google Shape;328;p11"/>
          <p:cNvSpPr txBox="1"/>
          <p:nvPr/>
        </p:nvSpPr>
        <p:spPr>
          <a:xfrm>
            <a:off x="4959493" y="5935508"/>
            <a:ext cx="2221200" cy="365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375" u="none" cap="none" strike="noStrike">
                <a:solidFill>
                  <a:srgbClr val="272727"/>
                </a:solidFill>
                <a:latin typeface="Fira Sans"/>
                <a:ea typeface="Fira Sans"/>
                <a:cs typeface="Fira Sans"/>
                <a:sym typeface="Fira Sans"/>
              </a:rPr>
              <a:t>Objective C</a:t>
            </a:r>
            <a:endParaRPr/>
          </a:p>
        </p:txBody>
      </p:sp>
      <p:sp>
        <p:nvSpPr>
          <p:cNvPr id="329" name="Google Shape;329;p11"/>
          <p:cNvSpPr txBox="1"/>
          <p:nvPr/>
        </p:nvSpPr>
        <p:spPr>
          <a:xfrm>
            <a:off x="7658721" y="4895385"/>
            <a:ext cx="2221200" cy="512400"/>
          </a:xfrm>
          <a:prstGeom prst="rect">
            <a:avLst/>
          </a:prstGeom>
          <a:noFill/>
          <a:ln>
            <a:noFill/>
          </a:ln>
        </p:spPr>
        <p:txBody>
          <a:bodyPr anchorCtr="0" anchor="t" bIns="0" lIns="0" spcFirstLastPara="1" rIns="0" wrap="square" tIns="0">
            <a:spAutoFit/>
          </a:bodyPr>
          <a:lstStyle/>
          <a:p>
            <a:pPr indent="0" lvl="0" marL="0" marR="0" rtl="0" algn="ctr">
              <a:lnSpc>
                <a:spcPct val="139982"/>
              </a:lnSpc>
              <a:spcBef>
                <a:spcPts val="0"/>
              </a:spcBef>
              <a:spcAft>
                <a:spcPts val="0"/>
              </a:spcAft>
              <a:buNone/>
            </a:pPr>
            <a:r>
              <a:rPr b="1" i="0" lang="en-US" sz="3329" u="none" cap="none" strike="noStrike">
                <a:solidFill>
                  <a:srgbClr val="FFFFFF"/>
                </a:solidFill>
                <a:latin typeface="Fira Sans"/>
                <a:ea typeface="Fira Sans"/>
                <a:cs typeface="Fira Sans"/>
                <a:sym typeface="Fira Sans"/>
              </a:rPr>
              <a:t>STRATEGY </a:t>
            </a:r>
            <a:endParaRPr/>
          </a:p>
        </p:txBody>
      </p:sp>
      <p:sp>
        <p:nvSpPr>
          <p:cNvPr id="330" name="Google Shape;330;p11"/>
          <p:cNvSpPr txBox="1"/>
          <p:nvPr>
            <p:ph idx="2" type="body"/>
          </p:nvPr>
        </p:nvSpPr>
        <p:spPr>
          <a:xfrm>
            <a:off x="13276300" y="1860632"/>
            <a:ext cx="3500700" cy="776700"/>
          </a:xfrm>
          <a:prstGeom prst="rect">
            <a:avLst/>
          </a:prstGeom>
          <a:noFill/>
          <a:ln>
            <a:noFill/>
          </a:ln>
        </p:spPr>
        <p:txBody>
          <a:bodyPr anchorCtr="0" anchor="t" bIns="0" lIns="0" spcFirstLastPara="1" rIns="0" wrap="square" tIns="0">
            <a:noAutofit/>
          </a:bodyPr>
          <a:lstStyle>
            <a:lvl1pPr indent="-355600" lvl="0" marL="457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1pPr>
            <a:lvl2pPr indent="-355600" lvl="1" marL="914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2pPr>
            <a:lvl3pPr indent="-355600" lvl="2" marL="1371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3pPr>
            <a:lvl4pPr indent="-355600" lvl="3" marL="1828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4pPr>
            <a:lvl5pPr indent="-355600" lvl="4" marL="22860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5pPr>
            <a:lvl6pPr indent="-355600" lvl="5" marL="2743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6pPr>
            <a:lvl7pPr indent="-355600" lvl="6" marL="3200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7pPr>
            <a:lvl8pPr indent="-355600" lvl="7" marL="3657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8pPr>
            <a:lvl9pPr indent="-355600" lvl="8" marL="4114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9pPr>
          </a:lstStyle>
          <a:p/>
        </p:txBody>
      </p:sp>
      <p:sp>
        <p:nvSpPr>
          <p:cNvPr id="331" name="Google Shape;331;p11"/>
          <p:cNvSpPr txBox="1"/>
          <p:nvPr>
            <p:ph idx="3" type="subTitle"/>
          </p:nvPr>
        </p:nvSpPr>
        <p:spPr>
          <a:xfrm>
            <a:off x="11901550" y="1207188"/>
            <a:ext cx="6250200" cy="582300"/>
          </a:xfrm>
          <a:prstGeom prst="rect">
            <a:avLst/>
          </a:prstGeom>
        </p:spPr>
        <p:txBody>
          <a:bodyPr anchorCtr="0" anchor="t" bIns="0" lIns="0" spcFirstLastPara="1" rIns="0" wrap="square" tIns="0">
            <a:noAutofit/>
          </a:bodyPr>
          <a:lstStyle>
            <a:lvl1pPr lvl="0" rtl="0" algn="ctr">
              <a:spcBef>
                <a:spcPts val="640"/>
              </a:spcBef>
              <a:spcAft>
                <a:spcPts val="0"/>
              </a:spcAft>
              <a:buSzPts val="3150"/>
              <a:buNone/>
              <a:defRPr b="1" sz="3150"/>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
        <p:nvSpPr>
          <p:cNvPr id="332" name="Google Shape;332;p11"/>
          <p:cNvSpPr txBox="1"/>
          <p:nvPr>
            <p:ph idx="4" type="body"/>
          </p:nvPr>
        </p:nvSpPr>
        <p:spPr>
          <a:xfrm>
            <a:off x="13276300" y="4012157"/>
            <a:ext cx="3500700" cy="776700"/>
          </a:xfrm>
          <a:prstGeom prst="rect">
            <a:avLst/>
          </a:prstGeom>
          <a:noFill/>
          <a:ln>
            <a:noFill/>
          </a:ln>
        </p:spPr>
        <p:txBody>
          <a:bodyPr anchorCtr="0" anchor="t" bIns="0" lIns="0" spcFirstLastPara="1" rIns="0" wrap="square" tIns="0">
            <a:noAutofit/>
          </a:bodyPr>
          <a:lstStyle>
            <a:lvl1pPr indent="-355600" lvl="0" marL="457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1pPr>
            <a:lvl2pPr indent="-355600" lvl="1" marL="914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2pPr>
            <a:lvl3pPr indent="-355600" lvl="2" marL="1371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3pPr>
            <a:lvl4pPr indent="-355600" lvl="3" marL="1828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4pPr>
            <a:lvl5pPr indent="-355600" lvl="4" marL="22860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5pPr>
            <a:lvl6pPr indent="-355600" lvl="5" marL="2743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6pPr>
            <a:lvl7pPr indent="-355600" lvl="6" marL="3200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7pPr>
            <a:lvl8pPr indent="-355600" lvl="7" marL="3657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8pPr>
            <a:lvl9pPr indent="-355600" lvl="8" marL="4114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9pPr>
          </a:lstStyle>
          <a:p/>
        </p:txBody>
      </p:sp>
      <p:sp>
        <p:nvSpPr>
          <p:cNvPr id="333" name="Google Shape;333;p11"/>
          <p:cNvSpPr txBox="1"/>
          <p:nvPr>
            <p:ph idx="5" type="subTitle"/>
          </p:nvPr>
        </p:nvSpPr>
        <p:spPr>
          <a:xfrm>
            <a:off x="11901550" y="3337492"/>
            <a:ext cx="6250200" cy="582300"/>
          </a:xfrm>
          <a:prstGeom prst="rect">
            <a:avLst/>
          </a:prstGeom>
        </p:spPr>
        <p:txBody>
          <a:bodyPr anchorCtr="0" anchor="t" bIns="0" lIns="0" spcFirstLastPara="1" rIns="0" wrap="square" tIns="0">
            <a:noAutofit/>
          </a:bodyPr>
          <a:lstStyle>
            <a:lvl1pPr lvl="0" rtl="0" algn="ctr">
              <a:spcBef>
                <a:spcPts val="640"/>
              </a:spcBef>
              <a:spcAft>
                <a:spcPts val="0"/>
              </a:spcAft>
              <a:buSzPts val="3150"/>
              <a:buNone/>
              <a:defRPr b="1" sz="3150"/>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
        <p:nvSpPr>
          <p:cNvPr id="334" name="Google Shape;334;p11"/>
          <p:cNvSpPr txBox="1"/>
          <p:nvPr>
            <p:ph idx="6" type="body"/>
          </p:nvPr>
        </p:nvSpPr>
        <p:spPr>
          <a:xfrm>
            <a:off x="13276300" y="6093757"/>
            <a:ext cx="3500700" cy="776700"/>
          </a:xfrm>
          <a:prstGeom prst="rect">
            <a:avLst/>
          </a:prstGeom>
          <a:noFill/>
          <a:ln>
            <a:noFill/>
          </a:ln>
        </p:spPr>
        <p:txBody>
          <a:bodyPr anchorCtr="0" anchor="t" bIns="0" lIns="0" spcFirstLastPara="1" rIns="0" wrap="square" tIns="0">
            <a:noAutofit/>
          </a:bodyPr>
          <a:lstStyle>
            <a:lvl1pPr indent="-355600" lvl="0" marL="457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1pPr>
            <a:lvl2pPr indent="-355600" lvl="1" marL="914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2pPr>
            <a:lvl3pPr indent="-355600" lvl="2" marL="1371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3pPr>
            <a:lvl4pPr indent="-355600" lvl="3" marL="1828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4pPr>
            <a:lvl5pPr indent="-355600" lvl="4" marL="22860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5pPr>
            <a:lvl6pPr indent="-355600" lvl="5" marL="2743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6pPr>
            <a:lvl7pPr indent="-355600" lvl="6" marL="3200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7pPr>
            <a:lvl8pPr indent="-355600" lvl="7" marL="3657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8pPr>
            <a:lvl9pPr indent="-355600" lvl="8" marL="4114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9pPr>
          </a:lstStyle>
          <a:p/>
        </p:txBody>
      </p:sp>
      <p:sp>
        <p:nvSpPr>
          <p:cNvPr id="335" name="Google Shape;335;p11"/>
          <p:cNvSpPr txBox="1"/>
          <p:nvPr>
            <p:ph idx="7" type="subTitle"/>
          </p:nvPr>
        </p:nvSpPr>
        <p:spPr>
          <a:xfrm>
            <a:off x="11901550" y="5467796"/>
            <a:ext cx="6250200" cy="582300"/>
          </a:xfrm>
          <a:prstGeom prst="rect">
            <a:avLst/>
          </a:prstGeom>
        </p:spPr>
        <p:txBody>
          <a:bodyPr anchorCtr="0" anchor="t" bIns="0" lIns="0" spcFirstLastPara="1" rIns="0" wrap="square" tIns="0">
            <a:noAutofit/>
          </a:bodyPr>
          <a:lstStyle>
            <a:lvl1pPr lvl="0" rtl="0" algn="ctr">
              <a:spcBef>
                <a:spcPts val="640"/>
              </a:spcBef>
              <a:spcAft>
                <a:spcPts val="0"/>
              </a:spcAft>
              <a:buSzPts val="3150"/>
              <a:buNone/>
              <a:defRPr b="1" sz="3150"/>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
        <p:nvSpPr>
          <p:cNvPr id="336" name="Google Shape;336;p11"/>
          <p:cNvSpPr txBox="1"/>
          <p:nvPr>
            <p:ph idx="8" type="body"/>
          </p:nvPr>
        </p:nvSpPr>
        <p:spPr>
          <a:xfrm>
            <a:off x="13276300" y="8251545"/>
            <a:ext cx="3500700" cy="776700"/>
          </a:xfrm>
          <a:prstGeom prst="rect">
            <a:avLst/>
          </a:prstGeom>
          <a:noFill/>
          <a:ln>
            <a:noFill/>
          </a:ln>
        </p:spPr>
        <p:txBody>
          <a:bodyPr anchorCtr="0" anchor="t" bIns="0" lIns="0" spcFirstLastPara="1" rIns="0" wrap="square" tIns="0">
            <a:noAutofit/>
          </a:bodyPr>
          <a:lstStyle>
            <a:lvl1pPr indent="-355600" lvl="0" marL="457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1pPr>
            <a:lvl2pPr indent="-355600" lvl="1" marL="914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2pPr>
            <a:lvl3pPr indent="-355600" lvl="2" marL="1371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3pPr>
            <a:lvl4pPr indent="-355600" lvl="3" marL="1828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4pPr>
            <a:lvl5pPr indent="-355600" lvl="4" marL="22860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5pPr>
            <a:lvl6pPr indent="-355600" lvl="5" marL="2743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6pPr>
            <a:lvl7pPr indent="-355600" lvl="6" marL="3200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7pPr>
            <a:lvl8pPr indent="-355600" lvl="7" marL="3657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8pPr>
            <a:lvl9pPr indent="-355600" lvl="8" marL="4114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9pPr>
          </a:lstStyle>
          <a:p/>
        </p:txBody>
      </p:sp>
      <p:sp>
        <p:nvSpPr>
          <p:cNvPr id="337" name="Google Shape;337;p11"/>
          <p:cNvSpPr txBox="1"/>
          <p:nvPr>
            <p:ph idx="9" type="subTitle"/>
          </p:nvPr>
        </p:nvSpPr>
        <p:spPr>
          <a:xfrm>
            <a:off x="11901550" y="7598100"/>
            <a:ext cx="6250200" cy="582300"/>
          </a:xfrm>
          <a:prstGeom prst="rect">
            <a:avLst/>
          </a:prstGeom>
        </p:spPr>
        <p:txBody>
          <a:bodyPr anchorCtr="0" anchor="t" bIns="0" lIns="0" spcFirstLastPara="1" rIns="0" wrap="square" tIns="0">
            <a:noAutofit/>
          </a:bodyPr>
          <a:lstStyle>
            <a:lvl1pPr lvl="0" rtl="0" algn="ctr">
              <a:spcBef>
                <a:spcPts val="640"/>
              </a:spcBef>
              <a:spcAft>
                <a:spcPts val="0"/>
              </a:spcAft>
              <a:buSzPts val="3150"/>
              <a:buNone/>
              <a:defRPr b="1" sz="3150"/>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CUSTOM_9">
    <p:spTree>
      <p:nvGrpSpPr>
        <p:cNvPr id="338" name="Shape 338"/>
        <p:cNvGrpSpPr/>
        <p:nvPr/>
      </p:nvGrpSpPr>
      <p:grpSpPr>
        <a:xfrm>
          <a:off x="0" y="0"/>
          <a:ext cx="0" cy="0"/>
          <a:chOff x="0" y="0"/>
          <a:chExt cx="0" cy="0"/>
        </a:xfrm>
      </p:grpSpPr>
      <p:sp>
        <p:nvSpPr>
          <p:cNvPr id="339" name="Google Shape;339;p12"/>
          <p:cNvSpPr/>
          <p:nvPr>
            <p:ph idx="2" type="pic"/>
          </p:nvPr>
        </p:nvSpPr>
        <p:spPr>
          <a:xfrm>
            <a:off x="12210100" y="-300"/>
            <a:ext cx="4968900" cy="10288800"/>
          </a:xfrm>
          <a:prstGeom prst="rect">
            <a:avLst/>
          </a:prstGeom>
          <a:noFill/>
          <a:ln>
            <a:noFill/>
          </a:ln>
        </p:spPr>
      </p:sp>
      <p:sp>
        <p:nvSpPr>
          <p:cNvPr id="340" name="Google Shape;340;p12"/>
          <p:cNvSpPr/>
          <p:nvPr>
            <p:ph idx="3" type="pic"/>
          </p:nvPr>
        </p:nvSpPr>
        <p:spPr>
          <a:xfrm>
            <a:off x="0" y="-300"/>
            <a:ext cx="6078300" cy="10288800"/>
          </a:xfrm>
          <a:prstGeom prst="rect">
            <a:avLst/>
          </a:prstGeom>
          <a:noFill/>
          <a:ln>
            <a:noFill/>
          </a:ln>
        </p:spPr>
      </p:sp>
      <p:grpSp>
        <p:nvGrpSpPr>
          <p:cNvPr id="341" name="Google Shape;341;p12"/>
          <p:cNvGrpSpPr/>
          <p:nvPr/>
        </p:nvGrpSpPr>
        <p:grpSpPr>
          <a:xfrm>
            <a:off x="6187481" y="1196878"/>
            <a:ext cx="5913039" cy="6259506"/>
            <a:chOff x="0" y="-47625"/>
            <a:chExt cx="812800" cy="860425"/>
          </a:xfrm>
        </p:grpSpPr>
        <p:sp>
          <p:nvSpPr>
            <p:cNvPr id="342" name="Google Shape;342;p12"/>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DC654E"/>
            </a:solidFill>
            <a:ln>
              <a:noFill/>
            </a:ln>
          </p:spPr>
        </p:sp>
        <p:sp>
          <p:nvSpPr>
            <p:cNvPr id="343" name="Google Shape;343;p12"/>
            <p:cNvSpPr txBox="1"/>
            <p:nvPr/>
          </p:nvSpPr>
          <p:spPr>
            <a:xfrm>
              <a:off x="0" y="-47625"/>
              <a:ext cx="812700" cy="8604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4" name="Google Shape;344;p12"/>
          <p:cNvGrpSpPr/>
          <p:nvPr/>
        </p:nvGrpSpPr>
        <p:grpSpPr>
          <a:xfrm>
            <a:off x="6223907" y="-174256"/>
            <a:ext cx="1628969" cy="1753393"/>
            <a:chOff x="0" y="-47625"/>
            <a:chExt cx="429026" cy="461796"/>
          </a:xfrm>
        </p:grpSpPr>
        <p:sp>
          <p:nvSpPr>
            <p:cNvPr id="345" name="Google Shape;345;p12"/>
            <p:cNvSpPr/>
            <p:nvPr/>
          </p:nvSpPr>
          <p:spPr>
            <a:xfrm>
              <a:off x="0" y="0"/>
              <a:ext cx="429026" cy="414171"/>
            </a:xfrm>
            <a:custGeom>
              <a:rect b="b" l="l" r="r" t="t"/>
              <a:pathLst>
                <a:path extrusionOk="0" h="414171" w="429026">
                  <a:moveTo>
                    <a:pt x="0" y="0"/>
                  </a:moveTo>
                  <a:lnTo>
                    <a:pt x="429026" y="0"/>
                  </a:lnTo>
                  <a:lnTo>
                    <a:pt x="429026" y="414171"/>
                  </a:lnTo>
                  <a:lnTo>
                    <a:pt x="0" y="414171"/>
                  </a:lnTo>
                  <a:close/>
                </a:path>
              </a:pathLst>
            </a:custGeom>
            <a:solidFill>
              <a:srgbClr val="FFFFFF"/>
            </a:solidFill>
            <a:ln>
              <a:noFill/>
            </a:ln>
          </p:spPr>
        </p:sp>
        <p:sp>
          <p:nvSpPr>
            <p:cNvPr id="346" name="Google Shape;346;p12"/>
            <p:cNvSpPr txBox="1"/>
            <p:nvPr/>
          </p:nvSpPr>
          <p:spPr>
            <a:xfrm>
              <a:off x="0" y="-47625"/>
              <a:ext cx="429000" cy="4617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7" name="Google Shape;347;p12"/>
          <p:cNvGrpSpPr/>
          <p:nvPr/>
        </p:nvGrpSpPr>
        <p:grpSpPr>
          <a:xfrm>
            <a:off x="6174643" y="7384838"/>
            <a:ext cx="5939111" cy="3154100"/>
            <a:chOff x="0" y="-47625"/>
            <a:chExt cx="1564200" cy="830704"/>
          </a:xfrm>
        </p:grpSpPr>
        <p:sp>
          <p:nvSpPr>
            <p:cNvPr id="348" name="Google Shape;348;p12"/>
            <p:cNvSpPr/>
            <p:nvPr/>
          </p:nvSpPr>
          <p:spPr>
            <a:xfrm>
              <a:off x="0" y="0"/>
              <a:ext cx="1564106" cy="783079"/>
            </a:xfrm>
            <a:custGeom>
              <a:rect b="b" l="l" r="r" t="t"/>
              <a:pathLst>
                <a:path extrusionOk="0" h="783079" w="1564106">
                  <a:moveTo>
                    <a:pt x="0" y="0"/>
                  </a:moveTo>
                  <a:lnTo>
                    <a:pt x="1564106" y="0"/>
                  </a:lnTo>
                  <a:lnTo>
                    <a:pt x="1564106" y="783079"/>
                  </a:lnTo>
                  <a:lnTo>
                    <a:pt x="0" y="783079"/>
                  </a:lnTo>
                  <a:close/>
                </a:path>
              </a:pathLst>
            </a:custGeom>
            <a:solidFill>
              <a:srgbClr val="FFFFFF"/>
            </a:solidFill>
            <a:ln>
              <a:noFill/>
            </a:ln>
          </p:spPr>
        </p:sp>
        <p:sp>
          <p:nvSpPr>
            <p:cNvPr id="349" name="Google Shape;349;p12"/>
            <p:cNvSpPr txBox="1"/>
            <p:nvPr/>
          </p:nvSpPr>
          <p:spPr>
            <a:xfrm>
              <a:off x="0" y="-47625"/>
              <a:ext cx="1564200" cy="8307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0" name="Google Shape;350;p12"/>
          <p:cNvSpPr/>
          <p:nvPr/>
        </p:nvSpPr>
        <p:spPr>
          <a:xfrm>
            <a:off x="7998575" y="0"/>
            <a:ext cx="4102622" cy="1434618"/>
          </a:xfrm>
          <a:custGeom>
            <a:rect b="b" l="l" r="r" t="t"/>
            <a:pathLst>
              <a:path extrusionOk="0" h="545482" w="1080348">
                <a:moveTo>
                  <a:pt x="0" y="0"/>
                </a:moveTo>
                <a:lnTo>
                  <a:pt x="1080348" y="0"/>
                </a:lnTo>
                <a:lnTo>
                  <a:pt x="1080348" y="545482"/>
                </a:lnTo>
                <a:lnTo>
                  <a:pt x="0" y="545482"/>
                </a:lnTo>
                <a:close/>
              </a:path>
            </a:pathLst>
          </a:custGeom>
          <a:solidFill>
            <a:srgbClr val="797979"/>
          </a:solidFill>
          <a:ln>
            <a:noFill/>
          </a:ln>
        </p:spPr>
      </p:sp>
      <p:grpSp>
        <p:nvGrpSpPr>
          <p:cNvPr id="351" name="Google Shape;351;p12"/>
          <p:cNvGrpSpPr/>
          <p:nvPr/>
        </p:nvGrpSpPr>
        <p:grpSpPr>
          <a:xfrm rot="10800000">
            <a:off x="6078107" y="-67"/>
            <a:ext cx="145801" cy="10514968"/>
            <a:chOff x="0" y="-47625"/>
            <a:chExt cx="38400" cy="2769356"/>
          </a:xfrm>
        </p:grpSpPr>
        <p:sp>
          <p:nvSpPr>
            <p:cNvPr id="352" name="Google Shape;352;p12"/>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353" name="Google Shape;353;p12"/>
            <p:cNvSpPr txBox="1"/>
            <p:nvPr/>
          </p:nvSpPr>
          <p:spPr>
            <a:xfrm>
              <a:off x="0" y="-47625"/>
              <a:ext cx="38400" cy="276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4" name="Google Shape;354;p12"/>
          <p:cNvGrpSpPr/>
          <p:nvPr/>
        </p:nvGrpSpPr>
        <p:grpSpPr>
          <a:xfrm rot="10800000">
            <a:off x="12064000" y="-67"/>
            <a:ext cx="145801" cy="10514968"/>
            <a:chOff x="0" y="-47625"/>
            <a:chExt cx="38400" cy="2769356"/>
          </a:xfrm>
        </p:grpSpPr>
        <p:sp>
          <p:nvSpPr>
            <p:cNvPr id="355" name="Google Shape;355;p12"/>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356" name="Google Shape;356;p12"/>
            <p:cNvSpPr txBox="1"/>
            <p:nvPr/>
          </p:nvSpPr>
          <p:spPr>
            <a:xfrm>
              <a:off x="0" y="-47625"/>
              <a:ext cx="38400" cy="276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7" name="Google Shape;357;p12"/>
          <p:cNvGrpSpPr/>
          <p:nvPr/>
        </p:nvGrpSpPr>
        <p:grpSpPr>
          <a:xfrm rot="10800000">
            <a:off x="7852773" y="-356"/>
            <a:ext cx="145801" cy="1688102"/>
            <a:chOff x="0" y="-47625"/>
            <a:chExt cx="38400" cy="444600"/>
          </a:xfrm>
        </p:grpSpPr>
        <p:sp>
          <p:nvSpPr>
            <p:cNvPr id="358" name="Google Shape;358;p12"/>
            <p:cNvSpPr/>
            <p:nvPr/>
          </p:nvSpPr>
          <p:spPr>
            <a:xfrm>
              <a:off x="0" y="0"/>
              <a:ext cx="38376" cy="396884"/>
            </a:xfrm>
            <a:custGeom>
              <a:rect b="b" l="l" r="r" t="t"/>
              <a:pathLst>
                <a:path extrusionOk="0" h="396884" w="38376">
                  <a:moveTo>
                    <a:pt x="0" y="0"/>
                  </a:moveTo>
                  <a:lnTo>
                    <a:pt x="38376" y="0"/>
                  </a:lnTo>
                  <a:lnTo>
                    <a:pt x="38376" y="396884"/>
                  </a:lnTo>
                  <a:lnTo>
                    <a:pt x="0" y="396884"/>
                  </a:lnTo>
                  <a:close/>
                </a:path>
              </a:pathLst>
            </a:custGeom>
            <a:solidFill>
              <a:srgbClr val="272727"/>
            </a:solidFill>
            <a:ln>
              <a:noFill/>
            </a:ln>
          </p:spPr>
        </p:sp>
        <p:sp>
          <p:nvSpPr>
            <p:cNvPr id="359" name="Google Shape;359;p12"/>
            <p:cNvSpPr txBox="1"/>
            <p:nvPr/>
          </p:nvSpPr>
          <p:spPr>
            <a:xfrm>
              <a:off x="0" y="-47625"/>
              <a:ext cx="38400" cy="444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0" name="Google Shape;360;p12"/>
          <p:cNvGrpSpPr/>
          <p:nvPr/>
        </p:nvGrpSpPr>
        <p:grpSpPr>
          <a:xfrm rot="5400000">
            <a:off x="9161456" y="4383766"/>
            <a:ext cx="145801" cy="6218183"/>
            <a:chOff x="0" y="-47625"/>
            <a:chExt cx="38400" cy="1637700"/>
          </a:xfrm>
        </p:grpSpPr>
        <p:sp>
          <p:nvSpPr>
            <p:cNvPr id="361" name="Google Shape;361;p12"/>
            <p:cNvSpPr/>
            <p:nvPr/>
          </p:nvSpPr>
          <p:spPr>
            <a:xfrm>
              <a:off x="0" y="0"/>
              <a:ext cx="38376" cy="1590055"/>
            </a:xfrm>
            <a:custGeom>
              <a:rect b="b" l="l" r="r" t="t"/>
              <a:pathLst>
                <a:path extrusionOk="0" h="1590055" w="38376">
                  <a:moveTo>
                    <a:pt x="0" y="0"/>
                  </a:moveTo>
                  <a:lnTo>
                    <a:pt x="38376" y="0"/>
                  </a:lnTo>
                  <a:lnTo>
                    <a:pt x="38376" y="1590055"/>
                  </a:lnTo>
                  <a:lnTo>
                    <a:pt x="0" y="1590055"/>
                  </a:lnTo>
                  <a:close/>
                </a:path>
              </a:pathLst>
            </a:custGeom>
            <a:solidFill>
              <a:srgbClr val="272727"/>
            </a:solidFill>
            <a:ln>
              <a:noFill/>
            </a:ln>
          </p:spPr>
        </p:sp>
        <p:sp>
          <p:nvSpPr>
            <p:cNvPr id="362" name="Google Shape;362;p12"/>
            <p:cNvSpPr txBox="1"/>
            <p:nvPr/>
          </p:nvSpPr>
          <p:spPr>
            <a:xfrm>
              <a:off x="0" y="-47625"/>
              <a:ext cx="38400" cy="16377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3" name="Google Shape;363;p12"/>
          <p:cNvGrpSpPr/>
          <p:nvPr/>
        </p:nvGrpSpPr>
        <p:grpSpPr>
          <a:xfrm rot="5400000">
            <a:off x="9161456" y="-1602127"/>
            <a:ext cx="145801" cy="6218183"/>
            <a:chOff x="0" y="-47625"/>
            <a:chExt cx="38400" cy="1637700"/>
          </a:xfrm>
        </p:grpSpPr>
        <p:sp>
          <p:nvSpPr>
            <p:cNvPr id="364" name="Google Shape;364;p12"/>
            <p:cNvSpPr/>
            <p:nvPr/>
          </p:nvSpPr>
          <p:spPr>
            <a:xfrm>
              <a:off x="0" y="0"/>
              <a:ext cx="38376" cy="1590055"/>
            </a:xfrm>
            <a:custGeom>
              <a:rect b="b" l="l" r="r" t="t"/>
              <a:pathLst>
                <a:path extrusionOk="0" h="1590055" w="38376">
                  <a:moveTo>
                    <a:pt x="0" y="0"/>
                  </a:moveTo>
                  <a:lnTo>
                    <a:pt x="38376" y="0"/>
                  </a:lnTo>
                  <a:lnTo>
                    <a:pt x="38376" y="1590055"/>
                  </a:lnTo>
                  <a:lnTo>
                    <a:pt x="0" y="1590055"/>
                  </a:lnTo>
                  <a:close/>
                </a:path>
              </a:pathLst>
            </a:custGeom>
            <a:solidFill>
              <a:srgbClr val="272727"/>
            </a:solidFill>
            <a:ln>
              <a:noFill/>
            </a:ln>
          </p:spPr>
        </p:sp>
        <p:sp>
          <p:nvSpPr>
            <p:cNvPr id="365" name="Google Shape;365;p12"/>
            <p:cNvSpPr txBox="1"/>
            <p:nvPr/>
          </p:nvSpPr>
          <p:spPr>
            <a:xfrm>
              <a:off x="0" y="-47625"/>
              <a:ext cx="38400" cy="16377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6" name="Google Shape;366;p12"/>
          <p:cNvGrpSpPr/>
          <p:nvPr/>
        </p:nvGrpSpPr>
        <p:grpSpPr>
          <a:xfrm>
            <a:off x="17259300" y="-180827"/>
            <a:ext cx="903283" cy="10468053"/>
            <a:chOff x="0" y="-47625"/>
            <a:chExt cx="237900" cy="2757000"/>
          </a:xfrm>
        </p:grpSpPr>
        <p:sp>
          <p:nvSpPr>
            <p:cNvPr id="367" name="Google Shape;367;p12"/>
            <p:cNvSpPr/>
            <p:nvPr/>
          </p:nvSpPr>
          <p:spPr>
            <a:xfrm>
              <a:off x="0" y="0"/>
              <a:ext cx="237809" cy="2709333"/>
            </a:xfrm>
            <a:custGeom>
              <a:rect b="b" l="l" r="r" t="t"/>
              <a:pathLst>
                <a:path extrusionOk="0" h="2709333" w="237809">
                  <a:moveTo>
                    <a:pt x="0" y="0"/>
                  </a:moveTo>
                  <a:lnTo>
                    <a:pt x="237809" y="0"/>
                  </a:lnTo>
                  <a:lnTo>
                    <a:pt x="237809" y="2709333"/>
                  </a:lnTo>
                  <a:lnTo>
                    <a:pt x="0" y="2709333"/>
                  </a:lnTo>
                  <a:close/>
                </a:path>
              </a:pathLst>
            </a:custGeom>
            <a:solidFill>
              <a:srgbClr val="FFFFFF"/>
            </a:solidFill>
            <a:ln>
              <a:noFill/>
            </a:ln>
          </p:spPr>
        </p:sp>
        <p:sp>
          <p:nvSpPr>
            <p:cNvPr id="368" name="Google Shape;368;p12"/>
            <p:cNvSpPr txBox="1"/>
            <p:nvPr/>
          </p:nvSpPr>
          <p:spPr>
            <a:xfrm>
              <a:off x="0" y="-47625"/>
              <a:ext cx="2379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9" name="Google Shape;369;p12"/>
          <p:cNvGrpSpPr/>
          <p:nvPr/>
        </p:nvGrpSpPr>
        <p:grpSpPr>
          <a:xfrm>
            <a:off x="17259300" y="-180827"/>
            <a:ext cx="903283" cy="3039039"/>
            <a:chOff x="0" y="-47625"/>
            <a:chExt cx="237900" cy="800400"/>
          </a:xfrm>
        </p:grpSpPr>
        <p:sp>
          <p:nvSpPr>
            <p:cNvPr id="370" name="Google Shape;370;p12"/>
            <p:cNvSpPr/>
            <p:nvPr/>
          </p:nvSpPr>
          <p:spPr>
            <a:xfrm>
              <a:off x="0" y="0"/>
              <a:ext cx="237809" cy="752752"/>
            </a:xfrm>
            <a:custGeom>
              <a:rect b="b" l="l" r="r" t="t"/>
              <a:pathLst>
                <a:path extrusionOk="0" h="752752" w="237809">
                  <a:moveTo>
                    <a:pt x="0" y="0"/>
                  </a:moveTo>
                  <a:lnTo>
                    <a:pt x="237809" y="0"/>
                  </a:lnTo>
                  <a:lnTo>
                    <a:pt x="237809" y="752752"/>
                  </a:lnTo>
                  <a:lnTo>
                    <a:pt x="0" y="752752"/>
                  </a:lnTo>
                  <a:close/>
                </a:path>
              </a:pathLst>
            </a:custGeom>
            <a:solidFill>
              <a:srgbClr val="DC654E"/>
            </a:solidFill>
            <a:ln>
              <a:noFill/>
            </a:ln>
          </p:spPr>
        </p:sp>
        <p:sp>
          <p:nvSpPr>
            <p:cNvPr id="371" name="Google Shape;371;p12"/>
            <p:cNvSpPr txBox="1"/>
            <p:nvPr/>
          </p:nvSpPr>
          <p:spPr>
            <a:xfrm>
              <a:off x="0" y="-47625"/>
              <a:ext cx="237900" cy="8004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2" name="Google Shape;372;p12"/>
          <p:cNvGrpSpPr/>
          <p:nvPr/>
        </p:nvGrpSpPr>
        <p:grpSpPr>
          <a:xfrm>
            <a:off x="17259300" y="8677123"/>
            <a:ext cx="903283" cy="1688487"/>
            <a:chOff x="0" y="-47624"/>
            <a:chExt cx="237900" cy="444701"/>
          </a:xfrm>
        </p:grpSpPr>
        <p:sp>
          <p:nvSpPr>
            <p:cNvPr id="373" name="Google Shape;373;p12"/>
            <p:cNvSpPr/>
            <p:nvPr/>
          </p:nvSpPr>
          <p:spPr>
            <a:xfrm>
              <a:off x="0" y="0"/>
              <a:ext cx="237809" cy="397077"/>
            </a:xfrm>
            <a:custGeom>
              <a:rect b="b" l="l" r="r" t="t"/>
              <a:pathLst>
                <a:path extrusionOk="0" h="752752" w="237809">
                  <a:moveTo>
                    <a:pt x="0" y="0"/>
                  </a:moveTo>
                  <a:lnTo>
                    <a:pt x="237809" y="0"/>
                  </a:lnTo>
                  <a:lnTo>
                    <a:pt x="237809" y="752752"/>
                  </a:lnTo>
                  <a:lnTo>
                    <a:pt x="0" y="752752"/>
                  </a:lnTo>
                  <a:close/>
                </a:path>
              </a:pathLst>
            </a:custGeom>
            <a:solidFill>
              <a:srgbClr val="797979"/>
            </a:solidFill>
            <a:ln>
              <a:noFill/>
            </a:ln>
          </p:spPr>
        </p:sp>
        <p:sp>
          <p:nvSpPr>
            <p:cNvPr id="374" name="Google Shape;374;p12"/>
            <p:cNvSpPr txBox="1"/>
            <p:nvPr/>
          </p:nvSpPr>
          <p:spPr>
            <a:xfrm>
              <a:off x="0" y="-47624"/>
              <a:ext cx="237900" cy="444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5" name="Google Shape;375;p12"/>
          <p:cNvGrpSpPr/>
          <p:nvPr/>
        </p:nvGrpSpPr>
        <p:grpSpPr>
          <a:xfrm rot="10800000">
            <a:off x="18162137" y="-67"/>
            <a:ext cx="145801" cy="10514968"/>
            <a:chOff x="0" y="-47625"/>
            <a:chExt cx="38400" cy="2769356"/>
          </a:xfrm>
        </p:grpSpPr>
        <p:sp>
          <p:nvSpPr>
            <p:cNvPr id="376" name="Google Shape;376;p12"/>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377" name="Google Shape;377;p12"/>
            <p:cNvSpPr txBox="1"/>
            <p:nvPr/>
          </p:nvSpPr>
          <p:spPr>
            <a:xfrm>
              <a:off x="0" y="-47625"/>
              <a:ext cx="38400" cy="276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8" name="Google Shape;378;p12"/>
          <p:cNvGrpSpPr/>
          <p:nvPr/>
        </p:nvGrpSpPr>
        <p:grpSpPr>
          <a:xfrm rot="10800000">
            <a:off x="17186353" y="-67"/>
            <a:ext cx="145801" cy="10514968"/>
            <a:chOff x="0" y="-47625"/>
            <a:chExt cx="38400" cy="2769356"/>
          </a:xfrm>
        </p:grpSpPr>
        <p:sp>
          <p:nvSpPr>
            <p:cNvPr id="379" name="Google Shape;379;p12"/>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380" name="Google Shape;380;p12"/>
            <p:cNvSpPr txBox="1"/>
            <p:nvPr/>
          </p:nvSpPr>
          <p:spPr>
            <a:xfrm>
              <a:off x="0" y="-47625"/>
              <a:ext cx="38400" cy="276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1" name="Google Shape;381;p12"/>
          <p:cNvGrpSpPr/>
          <p:nvPr/>
        </p:nvGrpSpPr>
        <p:grpSpPr>
          <a:xfrm rot="5400000">
            <a:off x="17764701" y="2352695"/>
            <a:ext cx="145801" cy="1156619"/>
            <a:chOff x="0" y="-47625"/>
            <a:chExt cx="38400" cy="304622"/>
          </a:xfrm>
        </p:grpSpPr>
        <p:sp>
          <p:nvSpPr>
            <p:cNvPr id="382" name="Google Shape;382;p12"/>
            <p:cNvSpPr/>
            <p:nvPr/>
          </p:nvSpPr>
          <p:spPr>
            <a:xfrm>
              <a:off x="0" y="0"/>
              <a:ext cx="38376" cy="256997"/>
            </a:xfrm>
            <a:custGeom>
              <a:rect b="b" l="l" r="r" t="t"/>
              <a:pathLst>
                <a:path extrusionOk="0" h="256997" w="38376">
                  <a:moveTo>
                    <a:pt x="0" y="0"/>
                  </a:moveTo>
                  <a:lnTo>
                    <a:pt x="38376" y="0"/>
                  </a:lnTo>
                  <a:lnTo>
                    <a:pt x="38376" y="256997"/>
                  </a:lnTo>
                  <a:lnTo>
                    <a:pt x="0" y="256997"/>
                  </a:lnTo>
                  <a:close/>
                </a:path>
              </a:pathLst>
            </a:custGeom>
            <a:solidFill>
              <a:srgbClr val="272727"/>
            </a:solidFill>
            <a:ln>
              <a:noFill/>
            </a:ln>
          </p:spPr>
        </p:sp>
        <p:sp>
          <p:nvSpPr>
            <p:cNvPr id="383" name="Google Shape;383;p12"/>
            <p:cNvSpPr txBox="1"/>
            <p:nvPr/>
          </p:nvSpPr>
          <p:spPr>
            <a:xfrm>
              <a:off x="0" y="-47625"/>
              <a:ext cx="38400" cy="3045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4" name="Google Shape;384;p12"/>
          <p:cNvGrpSpPr/>
          <p:nvPr/>
        </p:nvGrpSpPr>
        <p:grpSpPr>
          <a:xfrm rot="5400000">
            <a:off x="17764701" y="8279685"/>
            <a:ext cx="145801" cy="1156619"/>
            <a:chOff x="0" y="-47625"/>
            <a:chExt cx="38400" cy="304622"/>
          </a:xfrm>
        </p:grpSpPr>
        <p:sp>
          <p:nvSpPr>
            <p:cNvPr id="385" name="Google Shape;385;p12"/>
            <p:cNvSpPr/>
            <p:nvPr/>
          </p:nvSpPr>
          <p:spPr>
            <a:xfrm>
              <a:off x="0" y="0"/>
              <a:ext cx="38376" cy="256997"/>
            </a:xfrm>
            <a:custGeom>
              <a:rect b="b" l="l" r="r" t="t"/>
              <a:pathLst>
                <a:path extrusionOk="0" h="256997" w="38376">
                  <a:moveTo>
                    <a:pt x="0" y="0"/>
                  </a:moveTo>
                  <a:lnTo>
                    <a:pt x="38376" y="0"/>
                  </a:lnTo>
                  <a:lnTo>
                    <a:pt x="38376" y="256997"/>
                  </a:lnTo>
                  <a:lnTo>
                    <a:pt x="0" y="256997"/>
                  </a:lnTo>
                  <a:close/>
                </a:path>
              </a:pathLst>
            </a:custGeom>
            <a:solidFill>
              <a:srgbClr val="272727"/>
            </a:solidFill>
            <a:ln>
              <a:noFill/>
            </a:ln>
          </p:spPr>
        </p:sp>
        <p:sp>
          <p:nvSpPr>
            <p:cNvPr id="386" name="Google Shape;386;p12"/>
            <p:cNvSpPr txBox="1"/>
            <p:nvPr/>
          </p:nvSpPr>
          <p:spPr>
            <a:xfrm>
              <a:off x="0" y="-47625"/>
              <a:ext cx="38400" cy="3045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7" name="Google Shape;387;p12"/>
          <p:cNvSpPr txBox="1"/>
          <p:nvPr/>
        </p:nvSpPr>
        <p:spPr>
          <a:xfrm>
            <a:off x="6403482" y="2115502"/>
            <a:ext cx="5239200" cy="43254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28100" u="none" cap="none" strike="noStrike">
                <a:solidFill>
                  <a:srgbClr val="272727"/>
                </a:solidFill>
                <a:latin typeface="Marcellus"/>
                <a:ea typeface="Marcellus"/>
                <a:cs typeface="Marcellus"/>
                <a:sym typeface="Marcellus"/>
              </a:rPr>
              <a:t>03</a:t>
            </a:r>
            <a:endParaRPr/>
          </a:p>
        </p:txBody>
      </p:sp>
      <p:sp>
        <p:nvSpPr>
          <p:cNvPr id="388" name="Google Shape;388;p12"/>
          <p:cNvSpPr txBox="1"/>
          <p:nvPr>
            <p:ph idx="1" type="subTitle"/>
          </p:nvPr>
        </p:nvSpPr>
        <p:spPr>
          <a:xfrm>
            <a:off x="6209908" y="8053408"/>
            <a:ext cx="5913000" cy="1609200"/>
          </a:xfrm>
          <a:prstGeom prst="rect">
            <a:avLst/>
          </a:prstGeom>
        </p:spPr>
        <p:txBody>
          <a:bodyPr anchorCtr="0" anchor="ctr" bIns="0" lIns="0" spcFirstLastPara="1" rIns="0" wrap="square" tIns="0">
            <a:noAutofit/>
          </a:bodyPr>
          <a:lstStyle>
            <a:lvl1pPr lvl="0" rtl="0" algn="ctr">
              <a:lnSpc>
                <a:spcPct val="90000"/>
              </a:lnSpc>
              <a:spcBef>
                <a:spcPts val="640"/>
              </a:spcBef>
              <a:spcAft>
                <a:spcPts val="0"/>
              </a:spcAft>
              <a:buSzPts val="6250"/>
              <a:buNone/>
              <a:defRPr b="1" sz="6250"/>
            </a:lvl1pPr>
            <a:lvl2pPr lvl="1" rtl="0">
              <a:spcBef>
                <a:spcPts val="640"/>
              </a:spcBef>
              <a:spcAft>
                <a:spcPts val="0"/>
              </a:spcAft>
              <a:buSzPts val="6250"/>
              <a:buNone/>
              <a:defRPr b="1" sz="6250"/>
            </a:lvl2pPr>
            <a:lvl3pPr lvl="2" rtl="0">
              <a:spcBef>
                <a:spcPts val="640"/>
              </a:spcBef>
              <a:spcAft>
                <a:spcPts val="0"/>
              </a:spcAft>
              <a:buSzPts val="6250"/>
              <a:buNone/>
              <a:defRPr b="1" sz="6250"/>
            </a:lvl3pPr>
            <a:lvl4pPr lvl="3" rtl="0">
              <a:spcBef>
                <a:spcPts val="640"/>
              </a:spcBef>
              <a:spcAft>
                <a:spcPts val="0"/>
              </a:spcAft>
              <a:buSzPts val="6250"/>
              <a:buNone/>
              <a:defRPr b="1" sz="6250"/>
            </a:lvl4pPr>
            <a:lvl5pPr lvl="4" rtl="0">
              <a:spcBef>
                <a:spcPts val="640"/>
              </a:spcBef>
              <a:spcAft>
                <a:spcPts val="0"/>
              </a:spcAft>
              <a:buSzPts val="6250"/>
              <a:buNone/>
              <a:defRPr b="1" sz="6250"/>
            </a:lvl5pPr>
            <a:lvl6pPr lvl="5" rtl="0">
              <a:spcBef>
                <a:spcPts val="640"/>
              </a:spcBef>
              <a:spcAft>
                <a:spcPts val="0"/>
              </a:spcAft>
              <a:buSzPts val="6250"/>
              <a:buNone/>
              <a:defRPr b="1" sz="6250"/>
            </a:lvl6pPr>
            <a:lvl7pPr lvl="6" rtl="0">
              <a:spcBef>
                <a:spcPts val="640"/>
              </a:spcBef>
              <a:spcAft>
                <a:spcPts val="0"/>
              </a:spcAft>
              <a:buSzPts val="6250"/>
              <a:buNone/>
              <a:defRPr b="1" sz="6250"/>
            </a:lvl7pPr>
            <a:lvl8pPr lvl="7" rtl="0">
              <a:spcBef>
                <a:spcPts val="640"/>
              </a:spcBef>
              <a:spcAft>
                <a:spcPts val="0"/>
              </a:spcAft>
              <a:buSzPts val="6250"/>
              <a:buNone/>
              <a:defRPr b="1" sz="6250"/>
            </a:lvl8pPr>
            <a:lvl9pPr lvl="8" rtl="0">
              <a:spcBef>
                <a:spcPts val="640"/>
              </a:spcBef>
              <a:spcAft>
                <a:spcPts val="0"/>
              </a:spcAft>
              <a:buSzPts val="6250"/>
              <a:buNone/>
              <a:defRPr b="1" sz="625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CUSTOM_10">
    <p:spTree>
      <p:nvGrpSpPr>
        <p:cNvPr id="389" name="Shape 389"/>
        <p:cNvGrpSpPr/>
        <p:nvPr/>
      </p:nvGrpSpPr>
      <p:grpSpPr>
        <a:xfrm>
          <a:off x="0" y="0"/>
          <a:ext cx="0" cy="0"/>
          <a:chOff x="0" y="0"/>
          <a:chExt cx="0" cy="0"/>
        </a:xfrm>
      </p:grpSpPr>
      <p:sp>
        <p:nvSpPr>
          <p:cNvPr id="390" name="Google Shape;390;p13"/>
          <p:cNvSpPr/>
          <p:nvPr/>
        </p:nvSpPr>
        <p:spPr>
          <a:xfrm rot="5400000">
            <a:off x="-549554" y="3643351"/>
            <a:ext cx="7193496" cy="6097612"/>
          </a:xfrm>
          <a:custGeom>
            <a:rect b="b" l="l" r="r" t="t"/>
            <a:pathLst>
              <a:path extrusionOk="0" h="1381895" w="1630254">
                <a:moveTo>
                  <a:pt x="0" y="0"/>
                </a:moveTo>
                <a:lnTo>
                  <a:pt x="1630254" y="0"/>
                </a:lnTo>
                <a:lnTo>
                  <a:pt x="1630254" y="1381895"/>
                </a:lnTo>
                <a:lnTo>
                  <a:pt x="0" y="1381895"/>
                </a:lnTo>
                <a:close/>
              </a:path>
            </a:pathLst>
          </a:custGeom>
          <a:solidFill>
            <a:srgbClr val="DDDEDA"/>
          </a:solidFill>
          <a:ln>
            <a:noFill/>
          </a:ln>
        </p:spPr>
      </p:sp>
      <p:sp>
        <p:nvSpPr>
          <p:cNvPr id="391" name="Google Shape;391;p13"/>
          <p:cNvSpPr/>
          <p:nvPr/>
        </p:nvSpPr>
        <p:spPr>
          <a:xfrm rot="5400000">
            <a:off x="5546446" y="3643351"/>
            <a:ext cx="7193496" cy="6097612"/>
          </a:xfrm>
          <a:custGeom>
            <a:rect b="b" l="l" r="r" t="t"/>
            <a:pathLst>
              <a:path extrusionOk="0" h="1381895" w="1630254">
                <a:moveTo>
                  <a:pt x="0" y="0"/>
                </a:moveTo>
                <a:lnTo>
                  <a:pt x="1630254" y="0"/>
                </a:lnTo>
                <a:lnTo>
                  <a:pt x="1630254" y="1381895"/>
                </a:lnTo>
                <a:lnTo>
                  <a:pt x="0" y="1381895"/>
                </a:lnTo>
                <a:close/>
              </a:path>
            </a:pathLst>
          </a:custGeom>
          <a:solidFill>
            <a:srgbClr val="DDDEDA"/>
          </a:solidFill>
          <a:ln>
            <a:noFill/>
          </a:ln>
        </p:spPr>
      </p:sp>
      <p:grpSp>
        <p:nvGrpSpPr>
          <p:cNvPr id="392" name="Google Shape;392;p13"/>
          <p:cNvGrpSpPr/>
          <p:nvPr/>
        </p:nvGrpSpPr>
        <p:grpSpPr>
          <a:xfrm rot="5400000">
            <a:off x="9161452" y="-6251986"/>
            <a:ext cx="145801" cy="18571648"/>
            <a:chOff x="0" y="-47625"/>
            <a:chExt cx="38400" cy="4891266"/>
          </a:xfrm>
        </p:grpSpPr>
        <p:sp>
          <p:nvSpPr>
            <p:cNvPr id="393" name="Google Shape;393;p13"/>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394" name="Google Shape;394;p13"/>
            <p:cNvSpPr txBox="1"/>
            <p:nvPr/>
          </p:nvSpPr>
          <p:spPr>
            <a:xfrm>
              <a:off x="0" y="-47625"/>
              <a:ext cx="38400" cy="4891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5" name="Google Shape;395;p13"/>
          <p:cNvGrpSpPr/>
          <p:nvPr/>
        </p:nvGrpSpPr>
        <p:grpSpPr>
          <a:xfrm rot="5400000">
            <a:off x="9161452" y="-8520317"/>
            <a:ext cx="145801" cy="18571648"/>
            <a:chOff x="0" y="-47625"/>
            <a:chExt cx="38400" cy="4891266"/>
          </a:xfrm>
        </p:grpSpPr>
        <p:sp>
          <p:nvSpPr>
            <p:cNvPr id="396" name="Google Shape;396;p13"/>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397" name="Google Shape;397;p13"/>
            <p:cNvSpPr txBox="1"/>
            <p:nvPr/>
          </p:nvSpPr>
          <p:spPr>
            <a:xfrm>
              <a:off x="0" y="-47625"/>
              <a:ext cx="38400" cy="4891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8" name="Google Shape;398;p13"/>
          <p:cNvSpPr/>
          <p:nvPr/>
        </p:nvSpPr>
        <p:spPr>
          <a:xfrm rot="5400000">
            <a:off x="11648065" y="3648967"/>
            <a:ext cx="7182257" cy="6097612"/>
          </a:xfrm>
          <a:custGeom>
            <a:rect b="b" l="l" r="r" t="t"/>
            <a:pathLst>
              <a:path extrusionOk="0" h="1381895" w="1627707">
                <a:moveTo>
                  <a:pt x="0" y="0"/>
                </a:moveTo>
                <a:lnTo>
                  <a:pt x="1627707" y="0"/>
                </a:lnTo>
                <a:lnTo>
                  <a:pt x="1627707" y="1381895"/>
                </a:lnTo>
                <a:lnTo>
                  <a:pt x="0" y="1381895"/>
                </a:lnTo>
                <a:close/>
              </a:path>
            </a:pathLst>
          </a:custGeom>
          <a:solidFill>
            <a:srgbClr val="DDDEDA"/>
          </a:solidFill>
          <a:ln>
            <a:noFill/>
          </a:ln>
        </p:spPr>
      </p:sp>
      <p:grpSp>
        <p:nvGrpSpPr>
          <p:cNvPr id="399" name="Google Shape;399;p13"/>
          <p:cNvGrpSpPr/>
          <p:nvPr/>
        </p:nvGrpSpPr>
        <p:grpSpPr>
          <a:xfrm rot="5400000">
            <a:off x="9161452" y="-5211927"/>
            <a:ext cx="145801" cy="18571648"/>
            <a:chOff x="0" y="-47625"/>
            <a:chExt cx="38400" cy="4891266"/>
          </a:xfrm>
        </p:grpSpPr>
        <p:sp>
          <p:nvSpPr>
            <p:cNvPr id="400" name="Google Shape;400;p13"/>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401" name="Google Shape;401;p13"/>
            <p:cNvSpPr txBox="1"/>
            <p:nvPr/>
          </p:nvSpPr>
          <p:spPr>
            <a:xfrm>
              <a:off x="0" y="-47625"/>
              <a:ext cx="38400" cy="4891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2" name="Google Shape;402;p13"/>
          <p:cNvGrpSpPr/>
          <p:nvPr/>
        </p:nvGrpSpPr>
        <p:grpSpPr>
          <a:xfrm rot="5400000">
            <a:off x="8697045" y="-5629040"/>
            <a:ext cx="893791" cy="18365720"/>
            <a:chOff x="0" y="0"/>
            <a:chExt cx="235549" cy="4968408"/>
          </a:xfrm>
        </p:grpSpPr>
        <p:sp>
          <p:nvSpPr>
            <p:cNvPr id="403" name="Google Shape;403;p13"/>
            <p:cNvSpPr/>
            <p:nvPr/>
          </p:nvSpPr>
          <p:spPr>
            <a:xfrm>
              <a:off x="0" y="0"/>
              <a:ext cx="235549" cy="4968408"/>
            </a:xfrm>
            <a:custGeom>
              <a:rect b="b" l="l" r="r" t="t"/>
              <a:pathLst>
                <a:path extrusionOk="0" h="4968408" w="235549">
                  <a:moveTo>
                    <a:pt x="0" y="0"/>
                  </a:moveTo>
                  <a:lnTo>
                    <a:pt x="235549" y="0"/>
                  </a:lnTo>
                  <a:lnTo>
                    <a:pt x="235549" y="4968408"/>
                  </a:lnTo>
                  <a:lnTo>
                    <a:pt x="0" y="4968408"/>
                  </a:lnTo>
                  <a:close/>
                </a:path>
              </a:pathLst>
            </a:custGeom>
            <a:solidFill>
              <a:srgbClr val="DC654E"/>
            </a:solidFill>
            <a:ln>
              <a:noFill/>
            </a:ln>
          </p:spPr>
        </p:sp>
        <p:sp>
          <p:nvSpPr>
            <p:cNvPr id="404" name="Google Shape;404;p13"/>
            <p:cNvSpPr txBox="1"/>
            <p:nvPr/>
          </p:nvSpPr>
          <p:spPr>
            <a:xfrm>
              <a:off x="1" y="65688"/>
              <a:ext cx="235500" cy="47895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5" name="Google Shape;405;p13"/>
          <p:cNvGrpSpPr/>
          <p:nvPr/>
        </p:nvGrpSpPr>
        <p:grpSpPr>
          <a:xfrm rot="10800000">
            <a:off x="12119053" y="3033744"/>
            <a:ext cx="145801" cy="7434083"/>
            <a:chOff x="0" y="-47625"/>
            <a:chExt cx="38400" cy="1957935"/>
          </a:xfrm>
        </p:grpSpPr>
        <p:sp>
          <p:nvSpPr>
            <p:cNvPr id="406" name="Google Shape;406;p13"/>
            <p:cNvSpPr/>
            <p:nvPr/>
          </p:nvSpPr>
          <p:spPr>
            <a:xfrm>
              <a:off x="0" y="0"/>
              <a:ext cx="38376" cy="1910310"/>
            </a:xfrm>
            <a:custGeom>
              <a:rect b="b" l="l" r="r" t="t"/>
              <a:pathLst>
                <a:path extrusionOk="0" h="1910310" w="38376">
                  <a:moveTo>
                    <a:pt x="0" y="0"/>
                  </a:moveTo>
                  <a:lnTo>
                    <a:pt x="38376" y="0"/>
                  </a:lnTo>
                  <a:lnTo>
                    <a:pt x="38376" y="1910310"/>
                  </a:lnTo>
                  <a:lnTo>
                    <a:pt x="0" y="1910310"/>
                  </a:lnTo>
                  <a:close/>
                </a:path>
              </a:pathLst>
            </a:custGeom>
            <a:solidFill>
              <a:srgbClr val="272727"/>
            </a:solidFill>
            <a:ln>
              <a:noFill/>
            </a:ln>
          </p:spPr>
        </p:sp>
        <p:sp>
          <p:nvSpPr>
            <p:cNvPr id="407" name="Google Shape;407;p13"/>
            <p:cNvSpPr txBox="1"/>
            <p:nvPr/>
          </p:nvSpPr>
          <p:spPr>
            <a:xfrm>
              <a:off x="0" y="-47625"/>
              <a:ext cx="38400" cy="19578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8" name="Google Shape;408;p13"/>
          <p:cNvGrpSpPr/>
          <p:nvPr/>
        </p:nvGrpSpPr>
        <p:grpSpPr>
          <a:xfrm rot="10800000">
            <a:off x="6054143" y="3033744"/>
            <a:ext cx="145801" cy="7434083"/>
            <a:chOff x="0" y="-47625"/>
            <a:chExt cx="38400" cy="1957935"/>
          </a:xfrm>
        </p:grpSpPr>
        <p:sp>
          <p:nvSpPr>
            <p:cNvPr id="409" name="Google Shape;409;p13"/>
            <p:cNvSpPr/>
            <p:nvPr/>
          </p:nvSpPr>
          <p:spPr>
            <a:xfrm>
              <a:off x="0" y="0"/>
              <a:ext cx="38376" cy="1910310"/>
            </a:xfrm>
            <a:custGeom>
              <a:rect b="b" l="l" r="r" t="t"/>
              <a:pathLst>
                <a:path extrusionOk="0" h="1910310" w="38376">
                  <a:moveTo>
                    <a:pt x="0" y="0"/>
                  </a:moveTo>
                  <a:lnTo>
                    <a:pt x="38376" y="0"/>
                  </a:lnTo>
                  <a:lnTo>
                    <a:pt x="38376" y="1910310"/>
                  </a:lnTo>
                  <a:lnTo>
                    <a:pt x="0" y="1910310"/>
                  </a:lnTo>
                  <a:close/>
                </a:path>
              </a:pathLst>
            </a:custGeom>
            <a:solidFill>
              <a:srgbClr val="272727"/>
            </a:solidFill>
            <a:ln>
              <a:noFill/>
            </a:ln>
          </p:spPr>
        </p:sp>
        <p:sp>
          <p:nvSpPr>
            <p:cNvPr id="410" name="Google Shape;410;p13"/>
            <p:cNvSpPr txBox="1"/>
            <p:nvPr/>
          </p:nvSpPr>
          <p:spPr>
            <a:xfrm>
              <a:off x="0" y="-47625"/>
              <a:ext cx="38400" cy="19578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1" name="Google Shape;411;p13"/>
          <p:cNvGrpSpPr/>
          <p:nvPr/>
        </p:nvGrpSpPr>
        <p:grpSpPr>
          <a:xfrm>
            <a:off x="0" y="-180827"/>
            <a:ext cx="18288118" cy="873667"/>
            <a:chOff x="0" y="-47625"/>
            <a:chExt cx="4816592" cy="230100"/>
          </a:xfrm>
        </p:grpSpPr>
        <p:sp>
          <p:nvSpPr>
            <p:cNvPr id="412" name="Google Shape;412;p13"/>
            <p:cNvSpPr/>
            <p:nvPr/>
          </p:nvSpPr>
          <p:spPr>
            <a:xfrm>
              <a:off x="0" y="0"/>
              <a:ext cx="4816592" cy="182415"/>
            </a:xfrm>
            <a:custGeom>
              <a:rect b="b" l="l" r="r" t="t"/>
              <a:pathLst>
                <a:path extrusionOk="0" h="182415" w="4816592">
                  <a:moveTo>
                    <a:pt x="0" y="0"/>
                  </a:moveTo>
                  <a:lnTo>
                    <a:pt x="4816592" y="0"/>
                  </a:lnTo>
                  <a:lnTo>
                    <a:pt x="4816592" y="182415"/>
                  </a:lnTo>
                  <a:lnTo>
                    <a:pt x="0" y="182415"/>
                  </a:lnTo>
                  <a:close/>
                </a:path>
              </a:pathLst>
            </a:custGeom>
            <a:solidFill>
              <a:srgbClr val="797979"/>
            </a:solidFill>
            <a:ln>
              <a:noFill/>
            </a:ln>
          </p:spPr>
        </p:sp>
        <p:sp>
          <p:nvSpPr>
            <p:cNvPr id="413" name="Google Shape;413;p13"/>
            <p:cNvSpPr txBox="1"/>
            <p:nvPr/>
          </p:nvSpPr>
          <p:spPr>
            <a:xfrm>
              <a:off x="0" y="-47625"/>
              <a:ext cx="4816500" cy="2301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4" name="Google Shape;414;p13"/>
          <p:cNvSpPr txBox="1"/>
          <p:nvPr>
            <p:ph type="title"/>
          </p:nvPr>
        </p:nvSpPr>
        <p:spPr>
          <a:xfrm>
            <a:off x="0" y="1272521"/>
            <a:ext cx="18288000" cy="1150800"/>
          </a:xfrm>
          <a:prstGeom prst="rect">
            <a:avLst/>
          </a:prstGeom>
          <a:noFill/>
          <a:ln>
            <a:noFill/>
          </a:ln>
        </p:spPr>
        <p:txBody>
          <a:bodyPr anchorCtr="0" anchor="t" bIns="0" lIns="0" spcFirstLastPara="1" rIns="0" wrap="square" tIns="0">
            <a:noAutofit/>
          </a:bodyPr>
          <a:lstStyle>
            <a:lvl1pPr lvl="0" marR="0" rtl="0" algn="ctr">
              <a:lnSpc>
                <a:spcPct val="90000"/>
              </a:lnSpc>
              <a:spcBef>
                <a:spcPts val="0"/>
              </a:spcBef>
              <a:spcAft>
                <a:spcPts val="0"/>
              </a:spcAft>
              <a:buSzPts val="9750"/>
              <a:buFont typeface="Marcellus"/>
              <a:buNone/>
              <a:defRPr i="0" sz="9750" u="none" cap="none" strike="noStrike">
                <a:latin typeface="Marcellus"/>
                <a:ea typeface="Marcellus"/>
                <a:cs typeface="Marcellus"/>
                <a:sym typeface="Marcellus"/>
              </a:defRPr>
            </a:lvl1pPr>
            <a:lvl2pPr lvl="1" rtl="0" algn="ctr">
              <a:lnSpc>
                <a:spcPct val="90000"/>
              </a:lnSpc>
              <a:spcBef>
                <a:spcPts val="0"/>
              </a:spcBef>
              <a:spcAft>
                <a:spcPts val="0"/>
              </a:spcAft>
              <a:buSzPts val="1400"/>
              <a:buNone/>
              <a:defRPr sz="1800"/>
            </a:lvl2pPr>
            <a:lvl3pPr lvl="2" rtl="0" algn="ctr">
              <a:lnSpc>
                <a:spcPct val="90000"/>
              </a:lnSpc>
              <a:spcBef>
                <a:spcPts val="0"/>
              </a:spcBef>
              <a:spcAft>
                <a:spcPts val="0"/>
              </a:spcAft>
              <a:buSzPts val="1400"/>
              <a:buNone/>
              <a:defRPr sz="1800"/>
            </a:lvl3pPr>
            <a:lvl4pPr lvl="3" rtl="0" algn="ctr">
              <a:lnSpc>
                <a:spcPct val="90000"/>
              </a:lnSpc>
              <a:spcBef>
                <a:spcPts val="0"/>
              </a:spcBef>
              <a:spcAft>
                <a:spcPts val="0"/>
              </a:spcAft>
              <a:buSzPts val="1400"/>
              <a:buNone/>
              <a:defRPr sz="1800"/>
            </a:lvl4pPr>
            <a:lvl5pPr lvl="4" rtl="0" algn="ctr">
              <a:lnSpc>
                <a:spcPct val="90000"/>
              </a:lnSpc>
              <a:spcBef>
                <a:spcPts val="0"/>
              </a:spcBef>
              <a:spcAft>
                <a:spcPts val="0"/>
              </a:spcAft>
              <a:buSzPts val="1400"/>
              <a:buNone/>
              <a:defRPr sz="1800"/>
            </a:lvl5pPr>
            <a:lvl6pPr lvl="5" rtl="0" algn="ctr">
              <a:lnSpc>
                <a:spcPct val="90000"/>
              </a:lnSpc>
              <a:spcBef>
                <a:spcPts val="0"/>
              </a:spcBef>
              <a:spcAft>
                <a:spcPts val="0"/>
              </a:spcAft>
              <a:buSzPts val="1400"/>
              <a:buNone/>
              <a:defRPr sz="1800"/>
            </a:lvl6pPr>
            <a:lvl7pPr lvl="6" rtl="0" algn="ctr">
              <a:lnSpc>
                <a:spcPct val="90000"/>
              </a:lnSpc>
              <a:spcBef>
                <a:spcPts val="0"/>
              </a:spcBef>
              <a:spcAft>
                <a:spcPts val="0"/>
              </a:spcAft>
              <a:buSzPts val="1400"/>
              <a:buNone/>
              <a:defRPr sz="1800"/>
            </a:lvl7pPr>
            <a:lvl8pPr lvl="7" rtl="0" algn="ctr">
              <a:lnSpc>
                <a:spcPct val="90000"/>
              </a:lnSpc>
              <a:spcBef>
                <a:spcPts val="0"/>
              </a:spcBef>
              <a:spcAft>
                <a:spcPts val="0"/>
              </a:spcAft>
              <a:buSzPts val="1400"/>
              <a:buNone/>
              <a:defRPr sz="1800"/>
            </a:lvl8pPr>
            <a:lvl9pPr lvl="8" rtl="0" algn="ctr">
              <a:lnSpc>
                <a:spcPct val="90000"/>
              </a:lnSpc>
              <a:spcBef>
                <a:spcPts val="0"/>
              </a:spcBef>
              <a:spcAft>
                <a:spcPts val="0"/>
              </a:spcAft>
              <a:buSzPts val="1400"/>
              <a:buNone/>
              <a:defRPr sz="1800"/>
            </a:lvl9pPr>
          </a:lstStyle>
          <a:p/>
        </p:txBody>
      </p:sp>
      <p:sp>
        <p:nvSpPr>
          <p:cNvPr id="415" name="Google Shape;415;p13"/>
          <p:cNvSpPr txBox="1"/>
          <p:nvPr>
            <p:ph idx="1" type="body"/>
          </p:nvPr>
        </p:nvSpPr>
        <p:spPr>
          <a:xfrm>
            <a:off x="1255050" y="4552125"/>
            <a:ext cx="3500700" cy="1276200"/>
          </a:xfrm>
          <a:prstGeom prst="rect">
            <a:avLst/>
          </a:prstGeom>
          <a:noFill/>
          <a:ln>
            <a:noFill/>
          </a:ln>
        </p:spPr>
        <p:txBody>
          <a:bodyPr anchorCtr="0" anchor="t" bIns="0" lIns="0" spcFirstLastPara="1" rIns="0" wrap="square" tIns="0">
            <a:noAutofit/>
          </a:bodyPr>
          <a:lstStyle>
            <a:lvl1pPr indent="-365125" lvl="0" marL="457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1pPr>
            <a:lvl2pPr indent="-365125" lvl="1" marL="914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2pPr>
            <a:lvl3pPr indent="-365125" lvl="2" marL="1371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3pPr>
            <a:lvl4pPr indent="-365125" lvl="3" marL="1828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4pPr>
            <a:lvl5pPr indent="-365125" lvl="4" marL="22860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5pPr>
            <a:lvl6pPr indent="-365125" lvl="5" marL="2743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6pPr>
            <a:lvl7pPr indent="-365125" lvl="6" marL="3200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7pPr>
            <a:lvl8pPr indent="-365125" lvl="7" marL="3657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8pPr>
            <a:lvl9pPr indent="-365125" lvl="8" marL="4114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9pPr>
          </a:lstStyle>
          <a:p/>
        </p:txBody>
      </p:sp>
      <p:sp>
        <p:nvSpPr>
          <p:cNvPr id="416" name="Google Shape;416;p13"/>
          <p:cNvSpPr txBox="1"/>
          <p:nvPr>
            <p:ph idx="2" type="subTitle"/>
          </p:nvPr>
        </p:nvSpPr>
        <p:spPr>
          <a:xfrm>
            <a:off x="-43350" y="3412425"/>
            <a:ext cx="6097500" cy="366300"/>
          </a:xfrm>
          <a:prstGeom prst="rect">
            <a:avLst/>
          </a:prstGeom>
        </p:spPr>
        <p:txBody>
          <a:bodyPr anchorCtr="0" anchor="t" bIns="0" lIns="0" spcFirstLastPara="1" rIns="0" wrap="square" tIns="0">
            <a:noAutofit/>
          </a:bodyPr>
          <a:lstStyle>
            <a:lvl1pPr lvl="0" rtl="0" algn="ctr">
              <a:spcBef>
                <a:spcPts val="640"/>
              </a:spcBef>
              <a:spcAft>
                <a:spcPts val="0"/>
              </a:spcAft>
              <a:buSzPts val="3000"/>
              <a:buNone/>
              <a:defRPr b="1" sz="3000"/>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
        <p:nvSpPr>
          <p:cNvPr id="417" name="Google Shape;417;p13"/>
          <p:cNvSpPr txBox="1"/>
          <p:nvPr>
            <p:ph idx="3" type="subTitle"/>
          </p:nvPr>
        </p:nvSpPr>
        <p:spPr>
          <a:xfrm>
            <a:off x="6095250" y="3412425"/>
            <a:ext cx="6097500" cy="366300"/>
          </a:xfrm>
          <a:prstGeom prst="rect">
            <a:avLst/>
          </a:prstGeom>
        </p:spPr>
        <p:txBody>
          <a:bodyPr anchorCtr="0" anchor="t" bIns="0" lIns="0" spcFirstLastPara="1" rIns="0" wrap="square" tIns="0">
            <a:noAutofit/>
          </a:bodyPr>
          <a:lstStyle>
            <a:lvl1pPr lvl="0" rtl="0" algn="ctr">
              <a:spcBef>
                <a:spcPts val="640"/>
              </a:spcBef>
              <a:spcAft>
                <a:spcPts val="0"/>
              </a:spcAft>
              <a:buSzPts val="3000"/>
              <a:buNone/>
              <a:defRPr b="1" sz="3000"/>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
        <p:nvSpPr>
          <p:cNvPr id="418" name="Google Shape;418;p13"/>
          <p:cNvSpPr txBox="1"/>
          <p:nvPr>
            <p:ph idx="4" type="subTitle"/>
          </p:nvPr>
        </p:nvSpPr>
        <p:spPr>
          <a:xfrm>
            <a:off x="12264850" y="3412425"/>
            <a:ext cx="6097500" cy="366300"/>
          </a:xfrm>
          <a:prstGeom prst="rect">
            <a:avLst/>
          </a:prstGeom>
        </p:spPr>
        <p:txBody>
          <a:bodyPr anchorCtr="0" anchor="t" bIns="0" lIns="0" spcFirstLastPara="1" rIns="0" wrap="square" tIns="0">
            <a:noAutofit/>
          </a:bodyPr>
          <a:lstStyle>
            <a:lvl1pPr lvl="0" rtl="0" algn="ctr">
              <a:spcBef>
                <a:spcPts val="640"/>
              </a:spcBef>
              <a:spcAft>
                <a:spcPts val="0"/>
              </a:spcAft>
              <a:buSzPts val="3000"/>
              <a:buNone/>
              <a:defRPr b="1" sz="3000"/>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
        <p:nvSpPr>
          <p:cNvPr id="419" name="Google Shape;419;p13"/>
          <p:cNvSpPr txBox="1"/>
          <p:nvPr>
            <p:ph idx="5" type="body"/>
          </p:nvPr>
        </p:nvSpPr>
        <p:spPr>
          <a:xfrm>
            <a:off x="1255050" y="6379725"/>
            <a:ext cx="3500700" cy="1276200"/>
          </a:xfrm>
          <a:prstGeom prst="rect">
            <a:avLst/>
          </a:prstGeom>
          <a:noFill/>
          <a:ln>
            <a:noFill/>
          </a:ln>
        </p:spPr>
        <p:txBody>
          <a:bodyPr anchorCtr="0" anchor="t" bIns="0" lIns="0" spcFirstLastPara="1" rIns="0" wrap="square" tIns="0">
            <a:noAutofit/>
          </a:bodyPr>
          <a:lstStyle>
            <a:lvl1pPr indent="-365125" lvl="0" marL="457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1pPr>
            <a:lvl2pPr indent="-365125" lvl="1" marL="914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2pPr>
            <a:lvl3pPr indent="-365125" lvl="2" marL="1371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3pPr>
            <a:lvl4pPr indent="-365125" lvl="3" marL="1828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4pPr>
            <a:lvl5pPr indent="-365125" lvl="4" marL="22860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5pPr>
            <a:lvl6pPr indent="-365125" lvl="5" marL="2743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6pPr>
            <a:lvl7pPr indent="-365125" lvl="6" marL="3200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7pPr>
            <a:lvl8pPr indent="-365125" lvl="7" marL="3657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8pPr>
            <a:lvl9pPr indent="-365125" lvl="8" marL="4114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9pPr>
          </a:lstStyle>
          <a:p/>
        </p:txBody>
      </p:sp>
      <p:sp>
        <p:nvSpPr>
          <p:cNvPr id="420" name="Google Shape;420;p13"/>
          <p:cNvSpPr txBox="1"/>
          <p:nvPr>
            <p:ph idx="6" type="body"/>
          </p:nvPr>
        </p:nvSpPr>
        <p:spPr>
          <a:xfrm>
            <a:off x="1255050" y="8207325"/>
            <a:ext cx="3500700" cy="1276200"/>
          </a:xfrm>
          <a:prstGeom prst="rect">
            <a:avLst/>
          </a:prstGeom>
          <a:noFill/>
          <a:ln>
            <a:noFill/>
          </a:ln>
        </p:spPr>
        <p:txBody>
          <a:bodyPr anchorCtr="0" anchor="t" bIns="0" lIns="0" spcFirstLastPara="1" rIns="0" wrap="square" tIns="0">
            <a:noAutofit/>
          </a:bodyPr>
          <a:lstStyle>
            <a:lvl1pPr indent="-365125" lvl="0" marL="457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1pPr>
            <a:lvl2pPr indent="-365125" lvl="1" marL="914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2pPr>
            <a:lvl3pPr indent="-365125" lvl="2" marL="1371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3pPr>
            <a:lvl4pPr indent="-365125" lvl="3" marL="1828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4pPr>
            <a:lvl5pPr indent="-365125" lvl="4" marL="22860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5pPr>
            <a:lvl6pPr indent="-365125" lvl="5" marL="2743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6pPr>
            <a:lvl7pPr indent="-365125" lvl="6" marL="3200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7pPr>
            <a:lvl8pPr indent="-365125" lvl="7" marL="3657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8pPr>
            <a:lvl9pPr indent="-365125" lvl="8" marL="4114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9pPr>
          </a:lstStyle>
          <a:p/>
        </p:txBody>
      </p:sp>
      <p:sp>
        <p:nvSpPr>
          <p:cNvPr id="421" name="Google Shape;421;p13"/>
          <p:cNvSpPr txBox="1"/>
          <p:nvPr>
            <p:ph idx="7" type="body"/>
          </p:nvPr>
        </p:nvSpPr>
        <p:spPr>
          <a:xfrm>
            <a:off x="7409150" y="4552125"/>
            <a:ext cx="3500700" cy="1276200"/>
          </a:xfrm>
          <a:prstGeom prst="rect">
            <a:avLst/>
          </a:prstGeom>
          <a:noFill/>
          <a:ln>
            <a:noFill/>
          </a:ln>
        </p:spPr>
        <p:txBody>
          <a:bodyPr anchorCtr="0" anchor="t" bIns="0" lIns="0" spcFirstLastPara="1" rIns="0" wrap="square" tIns="0">
            <a:noAutofit/>
          </a:bodyPr>
          <a:lstStyle>
            <a:lvl1pPr indent="-365125" lvl="0" marL="457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1pPr>
            <a:lvl2pPr indent="-365125" lvl="1" marL="914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2pPr>
            <a:lvl3pPr indent="-365125" lvl="2" marL="1371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3pPr>
            <a:lvl4pPr indent="-365125" lvl="3" marL="1828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4pPr>
            <a:lvl5pPr indent="-365125" lvl="4" marL="22860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5pPr>
            <a:lvl6pPr indent="-365125" lvl="5" marL="2743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6pPr>
            <a:lvl7pPr indent="-365125" lvl="6" marL="3200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7pPr>
            <a:lvl8pPr indent="-365125" lvl="7" marL="3657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8pPr>
            <a:lvl9pPr indent="-365125" lvl="8" marL="4114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9pPr>
          </a:lstStyle>
          <a:p/>
        </p:txBody>
      </p:sp>
      <p:sp>
        <p:nvSpPr>
          <p:cNvPr id="422" name="Google Shape;422;p13"/>
          <p:cNvSpPr txBox="1"/>
          <p:nvPr>
            <p:ph idx="8" type="body"/>
          </p:nvPr>
        </p:nvSpPr>
        <p:spPr>
          <a:xfrm>
            <a:off x="7409150" y="6379725"/>
            <a:ext cx="3500700" cy="1276200"/>
          </a:xfrm>
          <a:prstGeom prst="rect">
            <a:avLst/>
          </a:prstGeom>
          <a:noFill/>
          <a:ln>
            <a:noFill/>
          </a:ln>
        </p:spPr>
        <p:txBody>
          <a:bodyPr anchorCtr="0" anchor="t" bIns="0" lIns="0" spcFirstLastPara="1" rIns="0" wrap="square" tIns="0">
            <a:noAutofit/>
          </a:bodyPr>
          <a:lstStyle>
            <a:lvl1pPr indent="-365125" lvl="0" marL="457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1pPr>
            <a:lvl2pPr indent="-365125" lvl="1" marL="914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2pPr>
            <a:lvl3pPr indent="-365125" lvl="2" marL="1371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3pPr>
            <a:lvl4pPr indent="-365125" lvl="3" marL="1828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4pPr>
            <a:lvl5pPr indent="-365125" lvl="4" marL="22860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5pPr>
            <a:lvl6pPr indent="-365125" lvl="5" marL="2743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6pPr>
            <a:lvl7pPr indent="-365125" lvl="6" marL="3200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7pPr>
            <a:lvl8pPr indent="-365125" lvl="7" marL="3657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8pPr>
            <a:lvl9pPr indent="-365125" lvl="8" marL="4114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9pPr>
          </a:lstStyle>
          <a:p/>
        </p:txBody>
      </p:sp>
      <p:sp>
        <p:nvSpPr>
          <p:cNvPr id="423" name="Google Shape;423;p13"/>
          <p:cNvSpPr txBox="1"/>
          <p:nvPr>
            <p:ph idx="9" type="body"/>
          </p:nvPr>
        </p:nvSpPr>
        <p:spPr>
          <a:xfrm>
            <a:off x="7409150" y="8207325"/>
            <a:ext cx="3500700" cy="1276200"/>
          </a:xfrm>
          <a:prstGeom prst="rect">
            <a:avLst/>
          </a:prstGeom>
          <a:noFill/>
          <a:ln>
            <a:noFill/>
          </a:ln>
        </p:spPr>
        <p:txBody>
          <a:bodyPr anchorCtr="0" anchor="t" bIns="0" lIns="0" spcFirstLastPara="1" rIns="0" wrap="square" tIns="0">
            <a:noAutofit/>
          </a:bodyPr>
          <a:lstStyle>
            <a:lvl1pPr indent="-365125" lvl="0" marL="457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1pPr>
            <a:lvl2pPr indent="-365125" lvl="1" marL="914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2pPr>
            <a:lvl3pPr indent="-365125" lvl="2" marL="1371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3pPr>
            <a:lvl4pPr indent="-365125" lvl="3" marL="1828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4pPr>
            <a:lvl5pPr indent="-365125" lvl="4" marL="22860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5pPr>
            <a:lvl6pPr indent="-365125" lvl="5" marL="2743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6pPr>
            <a:lvl7pPr indent="-365125" lvl="6" marL="3200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7pPr>
            <a:lvl8pPr indent="-365125" lvl="7" marL="3657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8pPr>
            <a:lvl9pPr indent="-365125" lvl="8" marL="4114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9pPr>
          </a:lstStyle>
          <a:p/>
        </p:txBody>
      </p:sp>
      <p:sp>
        <p:nvSpPr>
          <p:cNvPr id="424" name="Google Shape;424;p13"/>
          <p:cNvSpPr txBox="1"/>
          <p:nvPr>
            <p:ph idx="13" type="body"/>
          </p:nvPr>
        </p:nvSpPr>
        <p:spPr>
          <a:xfrm>
            <a:off x="13474050" y="4552125"/>
            <a:ext cx="3500700" cy="1276200"/>
          </a:xfrm>
          <a:prstGeom prst="rect">
            <a:avLst/>
          </a:prstGeom>
          <a:noFill/>
          <a:ln>
            <a:noFill/>
          </a:ln>
        </p:spPr>
        <p:txBody>
          <a:bodyPr anchorCtr="0" anchor="t" bIns="0" lIns="0" spcFirstLastPara="1" rIns="0" wrap="square" tIns="0">
            <a:noAutofit/>
          </a:bodyPr>
          <a:lstStyle>
            <a:lvl1pPr indent="-365125" lvl="0" marL="457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1pPr>
            <a:lvl2pPr indent="-365125" lvl="1" marL="914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2pPr>
            <a:lvl3pPr indent="-365125" lvl="2" marL="1371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3pPr>
            <a:lvl4pPr indent="-365125" lvl="3" marL="1828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4pPr>
            <a:lvl5pPr indent="-365125" lvl="4" marL="22860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5pPr>
            <a:lvl6pPr indent="-365125" lvl="5" marL="2743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6pPr>
            <a:lvl7pPr indent="-365125" lvl="6" marL="3200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7pPr>
            <a:lvl8pPr indent="-365125" lvl="7" marL="3657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8pPr>
            <a:lvl9pPr indent="-365125" lvl="8" marL="4114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9pPr>
          </a:lstStyle>
          <a:p/>
        </p:txBody>
      </p:sp>
      <p:sp>
        <p:nvSpPr>
          <p:cNvPr id="425" name="Google Shape;425;p13"/>
          <p:cNvSpPr txBox="1"/>
          <p:nvPr>
            <p:ph idx="14" type="body"/>
          </p:nvPr>
        </p:nvSpPr>
        <p:spPr>
          <a:xfrm>
            <a:off x="13474050" y="6379725"/>
            <a:ext cx="3500700" cy="1276200"/>
          </a:xfrm>
          <a:prstGeom prst="rect">
            <a:avLst/>
          </a:prstGeom>
          <a:noFill/>
          <a:ln>
            <a:noFill/>
          </a:ln>
        </p:spPr>
        <p:txBody>
          <a:bodyPr anchorCtr="0" anchor="t" bIns="0" lIns="0" spcFirstLastPara="1" rIns="0" wrap="square" tIns="0">
            <a:noAutofit/>
          </a:bodyPr>
          <a:lstStyle>
            <a:lvl1pPr indent="-365125" lvl="0" marL="457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1pPr>
            <a:lvl2pPr indent="-365125" lvl="1" marL="914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2pPr>
            <a:lvl3pPr indent="-365125" lvl="2" marL="1371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3pPr>
            <a:lvl4pPr indent="-365125" lvl="3" marL="1828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4pPr>
            <a:lvl5pPr indent="-365125" lvl="4" marL="22860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5pPr>
            <a:lvl6pPr indent="-365125" lvl="5" marL="2743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6pPr>
            <a:lvl7pPr indent="-365125" lvl="6" marL="3200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7pPr>
            <a:lvl8pPr indent="-365125" lvl="7" marL="3657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8pPr>
            <a:lvl9pPr indent="-365125" lvl="8" marL="4114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9pPr>
          </a:lstStyle>
          <a:p/>
        </p:txBody>
      </p:sp>
      <p:sp>
        <p:nvSpPr>
          <p:cNvPr id="426" name="Google Shape;426;p13"/>
          <p:cNvSpPr txBox="1"/>
          <p:nvPr>
            <p:ph idx="15" type="body"/>
          </p:nvPr>
        </p:nvSpPr>
        <p:spPr>
          <a:xfrm>
            <a:off x="13474050" y="8207325"/>
            <a:ext cx="3500700" cy="1276200"/>
          </a:xfrm>
          <a:prstGeom prst="rect">
            <a:avLst/>
          </a:prstGeom>
          <a:noFill/>
          <a:ln>
            <a:noFill/>
          </a:ln>
        </p:spPr>
        <p:txBody>
          <a:bodyPr anchorCtr="0" anchor="t" bIns="0" lIns="0" spcFirstLastPara="1" rIns="0" wrap="square" tIns="0">
            <a:noAutofit/>
          </a:bodyPr>
          <a:lstStyle>
            <a:lvl1pPr indent="-365125" lvl="0" marL="457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1pPr>
            <a:lvl2pPr indent="-365125" lvl="1" marL="914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2pPr>
            <a:lvl3pPr indent="-365125" lvl="2" marL="1371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3pPr>
            <a:lvl4pPr indent="-365125" lvl="3" marL="1828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4pPr>
            <a:lvl5pPr indent="-365125" lvl="4" marL="22860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5pPr>
            <a:lvl6pPr indent="-365125" lvl="5" marL="2743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6pPr>
            <a:lvl7pPr indent="-365125" lvl="6" marL="3200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7pPr>
            <a:lvl8pPr indent="-365125" lvl="7" marL="3657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8pPr>
            <a:lvl9pPr indent="-365125" lvl="8" marL="4114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CUSTOM_11">
    <p:bg>
      <p:bgPr>
        <a:solidFill>
          <a:srgbClr val="DDDEDA"/>
        </a:solidFill>
      </p:bgPr>
    </p:bg>
    <p:spTree>
      <p:nvGrpSpPr>
        <p:cNvPr id="427" name="Shape 427"/>
        <p:cNvGrpSpPr/>
        <p:nvPr/>
      </p:nvGrpSpPr>
      <p:grpSpPr>
        <a:xfrm>
          <a:off x="0" y="0"/>
          <a:ext cx="0" cy="0"/>
          <a:chOff x="0" y="0"/>
          <a:chExt cx="0" cy="0"/>
        </a:xfrm>
      </p:grpSpPr>
      <p:grpSp>
        <p:nvGrpSpPr>
          <p:cNvPr id="428" name="Google Shape;428;p14"/>
          <p:cNvGrpSpPr/>
          <p:nvPr/>
        </p:nvGrpSpPr>
        <p:grpSpPr>
          <a:xfrm rot="10800000">
            <a:off x="5260206" y="-67"/>
            <a:ext cx="145801" cy="10514968"/>
            <a:chOff x="0" y="-47625"/>
            <a:chExt cx="38400" cy="2769356"/>
          </a:xfrm>
        </p:grpSpPr>
        <p:sp>
          <p:nvSpPr>
            <p:cNvPr id="429" name="Google Shape;429;p14"/>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430" name="Google Shape;430;p14"/>
            <p:cNvSpPr txBox="1"/>
            <p:nvPr/>
          </p:nvSpPr>
          <p:spPr>
            <a:xfrm>
              <a:off x="0" y="-47625"/>
              <a:ext cx="38400" cy="276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1" name="Google Shape;431;p14"/>
          <p:cNvGrpSpPr/>
          <p:nvPr/>
        </p:nvGrpSpPr>
        <p:grpSpPr>
          <a:xfrm rot="10800000">
            <a:off x="17259207" y="-67"/>
            <a:ext cx="145801" cy="10514968"/>
            <a:chOff x="0" y="-47625"/>
            <a:chExt cx="38400" cy="2769356"/>
          </a:xfrm>
        </p:grpSpPr>
        <p:sp>
          <p:nvSpPr>
            <p:cNvPr id="432" name="Google Shape;432;p14"/>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433" name="Google Shape;433;p14"/>
            <p:cNvSpPr txBox="1"/>
            <p:nvPr/>
          </p:nvSpPr>
          <p:spPr>
            <a:xfrm>
              <a:off x="0" y="-47625"/>
              <a:ext cx="38400" cy="276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4" name="Google Shape;434;p14"/>
          <p:cNvGrpSpPr/>
          <p:nvPr/>
        </p:nvGrpSpPr>
        <p:grpSpPr>
          <a:xfrm rot="10800000">
            <a:off x="12881901" y="-67"/>
            <a:ext cx="145801" cy="10514968"/>
            <a:chOff x="0" y="-47625"/>
            <a:chExt cx="38400" cy="2769356"/>
          </a:xfrm>
        </p:grpSpPr>
        <p:sp>
          <p:nvSpPr>
            <p:cNvPr id="435" name="Google Shape;435;p14"/>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436" name="Google Shape;436;p14"/>
            <p:cNvSpPr txBox="1"/>
            <p:nvPr/>
          </p:nvSpPr>
          <p:spPr>
            <a:xfrm>
              <a:off x="0" y="-47625"/>
              <a:ext cx="38400" cy="276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7" name="Google Shape;437;p14"/>
          <p:cNvSpPr/>
          <p:nvPr/>
        </p:nvSpPr>
        <p:spPr>
          <a:xfrm>
            <a:off x="13027701" y="0"/>
            <a:ext cx="4232295" cy="10288692"/>
          </a:xfrm>
          <a:custGeom>
            <a:rect b="b" l="l" r="r" t="t"/>
            <a:pathLst>
              <a:path extrusionOk="0" h="2709333" w="1114495">
                <a:moveTo>
                  <a:pt x="0" y="0"/>
                </a:moveTo>
                <a:lnTo>
                  <a:pt x="1114495" y="0"/>
                </a:lnTo>
                <a:lnTo>
                  <a:pt x="1114495" y="2709333"/>
                </a:lnTo>
                <a:lnTo>
                  <a:pt x="0" y="2709333"/>
                </a:lnTo>
                <a:close/>
              </a:path>
            </a:pathLst>
          </a:custGeom>
          <a:solidFill>
            <a:srgbClr val="FFFFFF"/>
          </a:solidFill>
          <a:ln>
            <a:noFill/>
          </a:ln>
        </p:spPr>
      </p:sp>
      <p:sp>
        <p:nvSpPr>
          <p:cNvPr id="438" name="Google Shape;438;p14"/>
          <p:cNvSpPr/>
          <p:nvPr/>
        </p:nvSpPr>
        <p:spPr>
          <a:xfrm>
            <a:off x="-124200" y="5167026"/>
            <a:ext cx="1080225" cy="5119122"/>
          </a:xfrm>
          <a:custGeom>
            <a:rect b="b" l="l" r="r" t="t"/>
            <a:pathLst>
              <a:path extrusionOk="0" h="1445059" w="284457">
                <a:moveTo>
                  <a:pt x="0" y="0"/>
                </a:moveTo>
                <a:lnTo>
                  <a:pt x="284457" y="0"/>
                </a:lnTo>
                <a:lnTo>
                  <a:pt x="284457" y="1445059"/>
                </a:lnTo>
                <a:lnTo>
                  <a:pt x="0" y="1445059"/>
                </a:lnTo>
                <a:close/>
              </a:path>
            </a:pathLst>
          </a:custGeom>
          <a:solidFill>
            <a:srgbClr val="DC654E"/>
          </a:solidFill>
          <a:ln>
            <a:noFill/>
          </a:ln>
        </p:spPr>
      </p:sp>
      <p:grpSp>
        <p:nvGrpSpPr>
          <p:cNvPr id="439" name="Google Shape;439;p14"/>
          <p:cNvGrpSpPr/>
          <p:nvPr/>
        </p:nvGrpSpPr>
        <p:grpSpPr>
          <a:xfrm rot="10800000">
            <a:off x="17404995" y="335"/>
            <a:ext cx="1080055" cy="2202305"/>
            <a:chOff x="0" y="-47624"/>
            <a:chExt cx="284457" cy="1492683"/>
          </a:xfrm>
        </p:grpSpPr>
        <p:sp>
          <p:nvSpPr>
            <p:cNvPr id="440" name="Google Shape;440;p14"/>
            <p:cNvSpPr/>
            <p:nvPr/>
          </p:nvSpPr>
          <p:spPr>
            <a:xfrm>
              <a:off x="0" y="0"/>
              <a:ext cx="284457" cy="1445059"/>
            </a:xfrm>
            <a:custGeom>
              <a:rect b="b" l="l" r="r" t="t"/>
              <a:pathLst>
                <a:path extrusionOk="0" h="1445059" w="284457">
                  <a:moveTo>
                    <a:pt x="0" y="0"/>
                  </a:moveTo>
                  <a:lnTo>
                    <a:pt x="284457" y="0"/>
                  </a:lnTo>
                  <a:lnTo>
                    <a:pt x="284457" y="1445059"/>
                  </a:lnTo>
                  <a:lnTo>
                    <a:pt x="0" y="1445059"/>
                  </a:lnTo>
                  <a:close/>
                </a:path>
              </a:pathLst>
            </a:custGeom>
            <a:solidFill>
              <a:srgbClr val="DC654E"/>
            </a:solidFill>
            <a:ln>
              <a:noFill/>
            </a:ln>
          </p:spPr>
        </p:sp>
        <p:sp>
          <p:nvSpPr>
            <p:cNvPr id="441" name="Google Shape;441;p14"/>
            <p:cNvSpPr txBox="1"/>
            <p:nvPr/>
          </p:nvSpPr>
          <p:spPr>
            <a:xfrm>
              <a:off x="2" y="-47624"/>
              <a:ext cx="284400" cy="5847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2" name="Google Shape;442;p14"/>
          <p:cNvSpPr/>
          <p:nvPr/>
        </p:nvSpPr>
        <p:spPr>
          <a:xfrm>
            <a:off x="-124200" y="-76"/>
            <a:ext cx="1080225" cy="2424086"/>
          </a:xfrm>
          <a:custGeom>
            <a:rect b="b" l="l" r="r" t="t"/>
            <a:pathLst>
              <a:path extrusionOk="0" h="1445059" w="284457">
                <a:moveTo>
                  <a:pt x="0" y="0"/>
                </a:moveTo>
                <a:lnTo>
                  <a:pt x="284457" y="0"/>
                </a:lnTo>
                <a:lnTo>
                  <a:pt x="284457" y="1445059"/>
                </a:lnTo>
                <a:lnTo>
                  <a:pt x="0" y="1445059"/>
                </a:lnTo>
                <a:close/>
              </a:path>
            </a:pathLst>
          </a:custGeom>
          <a:solidFill>
            <a:srgbClr val="FFFFFF"/>
          </a:solidFill>
          <a:ln>
            <a:noFill/>
          </a:ln>
        </p:spPr>
      </p:sp>
      <p:sp>
        <p:nvSpPr>
          <p:cNvPr id="443" name="Google Shape;443;p14"/>
          <p:cNvSpPr/>
          <p:nvPr/>
        </p:nvSpPr>
        <p:spPr>
          <a:xfrm rot="10800000">
            <a:off x="17404825" y="5168114"/>
            <a:ext cx="1080225" cy="5173311"/>
          </a:xfrm>
          <a:custGeom>
            <a:rect b="b" l="l" r="r" t="t"/>
            <a:pathLst>
              <a:path extrusionOk="0" h="1445059" w="284457">
                <a:moveTo>
                  <a:pt x="0" y="0"/>
                </a:moveTo>
                <a:lnTo>
                  <a:pt x="284457" y="0"/>
                </a:lnTo>
                <a:lnTo>
                  <a:pt x="284457" y="1445059"/>
                </a:lnTo>
                <a:lnTo>
                  <a:pt x="0" y="1445059"/>
                </a:lnTo>
                <a:close/>
              </a:path>
            </a:pathLst>
          </a:custGeom>
          <a:solidFill>
            <a:srgbClr val="FFFFFF"/>
          </a:solidFill>
          <a:ln>
            <a:noFill/>
          </a:ln>
        </p:spPr>
      </p:sp>
      <p:grpSp>
        <p:nvGrpSpPr>
          <p:cNvPr id="444" name="Google Shape;444;p14"/>
          <p:cNvGrpSpPr/>
          <p:nvPr/>
        </p:nvGrpSpPr>
        <p:grpSpPr>
          <a:xfrm>
            <a:off x="-124203" y="2244659"/>
            <a:ext cx="1080055" cy="2922854"/>
            <a:chOff x="0" y="-47625"/>
            <a:chExt cx="284457" cy="769800"/>
          </a:xfrm>
        </p:grpSpPr>
        <p:sp>
          <p:nvSpPr>
            <p:cNvPr id="445" name="Google Shape;445;p14"/>
            <p:cNvSpPr/>
            <p:nvPr/>
          </p:nvSpPr>
          <p:spPr>
            <a:xfrm>
              <a:off x="0" y="0"/>
              <a:ext cx="284457" cy="722054"/>
            </a:xfrm>
            <a:custGeom>
              <a:rect b="b" l="l" r="r" t="t"/>
              <a:pathLst>
                <a:path extrusionOk="0" h="722054" w="284457">
                  <a:moveTo>
                    <a:pt x="0" y="0"/>
                  </a:moveTo>
                  <a:lnTo>
                    <a:pt x="284457" y="0"/>
                  </a:lnTo>
                  <a:lnTo>
                    <a:pt x="284457" y="722054"/>
                  </a:lnTo>
                  <a:lnTo>
                    <a:pt x="0" y="722054"/>
                  </a:lnTo>
                  <a:close/>
                </a:path>
              </a:pathLst>
            </a:custGeom>
            <a:solidFill>
              <a:srgbClr val="797979"/>
            </a:solidFill>
            <a:ln>
              <a:noFill/>
            </a:ln>
          </p:spPr>
        </p:sp>
        <p:sp>
          <p:nvSpPr>
            <p:cNvPr id="446" name="Google Shape;446;p14"/>
            <p:cNvSpPr txBox="1"/>
            <p:nvPr/>
          </p:nvSpPr>
          <p:spPr>
            <a:xfrm>
              <a:off x="0" y="-47625"/>
              <a:ext cx="2844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7" name="Google Shape;447;p14"/>
          <p:cNvGrpSpPr/>
          <p:nvPr/>
        </p:nvGrpSpPr>
        <p:grpSpPr>
          <a:xfrm rot="10800000">
            <a:off x="17405002" y="1995833"/>
            <a:ext cx="1080055" cy="7195505"/>
            <a:chOff x="0" y="-47625"/>
            <a:chExt cx="284457" cy="1895100"/>
          </a:xfrm>
        </p:grpSpPr>
        <p:sp>
          <p:nvSpPr>
            <p:cNvPr id="448" name="Google Shape;448;p14"/>
            <p:cNvSpPr/>
            <p:nvPr/>
          </p:nvSpPr>
          <p:spPr>
            <a:xfrm>
              <a:off x="0" y="0"/>
              <a:ext cx="284457" cy="1847331"/>
            </a:xfrm>
            <a:custGeom>
              <a:rect b="b" l="l" r="r" t="t"/>
              <a:pathLst>
                <a:path extrusionOk="0" h="1847331" w="284457">
                  <a:moveTo>
                    <a:pt x="0" y="0"/>
                  </a:moveTo>
                  <a:lnTo>
                    <a:pt x="284457" y="0"/>
                  </a:lnTo>
                  <a:lnTo>
                    <a:pt x="284457" y="1847331"/>
                  </a:lnTo>
                  <a:lnTo>
                    <a:pt x="0" y="1847331"/>
                  </a:lnTo>
                  <a:close/>
                </a:path>
              </a:pathLst>
            </a:custGeom>
            <a:solidFill>
              <a:srgbClr val="797979"/>
            </a:solidFill>
            <a:ln>
              <a:noFill/>
            </a:ln>
          </p:spPr>
        </p:sp>
        <p:sp>
          <p:nvSpPr>
            <p:cNvPr id="449" name="Google Shape;449;p14"/>
            <p:cNvSpPr txBox="1"/>
            <p:nvPr/>
          </p:nvSpPr>
          <p:spPr>
            <a:xfrm>
              <a:off x="0" y="-47625"/>
              <a:ext cx="284400" cy="18951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0" name="Google Shape;450;p14"/>
          <p:cNvGrpSpPr/>
          <p:nvPr/>
        </p:nvGrpSpPr>
        <p:grpSpPr>
          <a:xfrm rot="10800000">
            <a:off x="882899" y="-67"/>
            <a:ext cx="145801" cy="10514968"/>
            <a:chOff x="0" y="-47625"/>
            <a:chExt cx="38400" cy="2769356"/>
          </a:xfrm>
        </p:grpSpPr>
        <p:sp>
          <p:nvSpPr>
            <p:cNvPr id="451" name="Google Shape;451;p14"/>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452" name="Google Shape;452;p14"/>
            <p:cNvSpPr txBox="1"/>
            <p:nvPr/>
          </p:nvSpPr>
          <p:spPr>
            <a:xfrm>
              <a:off x="0" y="-47625"/>
              <a:ext cx="38400" cy="276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3" name="Google Shape;453;p14"/>
          <p:cNvSpPr/>
          <p:nvPr/>
        </p:nvSpPr>
        <p:spPr>
          <a:xfrm>
            <a:off x="1028700" y="0"/>
            <a:ext cx="4231500" cy="3429000"/>
          </a:xfrm>
          <a:prstGeom prst="rect">
            <a:avLst/>
          </a:prstGeom>
          <a:solidFill>
            <a:srgbClr val="797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4"/>
          <p:cNvSpPr/>
          <p:nvPr>
            <p:ph idx="2" type="pic"/>
          </p:nvPr>
        </p:nvSpPr>
        <p:spPr>
          <a:xfrm>
            <a:off x="13027750" y="5600"/>
            <a:ext cx="4231500" cy="3356100"/>
          </a:xfrm>
          <a:prstGeom prst="rect">
            <a:avLst/>
          </a:prstGeom>
          <a:noFill/>
          <a:ln>
            <a:noFill/>
          </a:ln>
        </p:spPr>
      </p:sp>
      <p:sp>
        <p:nvSpPr>
          <p:cNvPr id="455" name="Google Shape;455;p14"/>
          <p:cNvSpPr/>
          <p:nvPr>
            <p:ph idx="3" type="pic"/>
          </p:nvPr>
        </p:nvSpPr>
        <p:spPr>
          <a:xfrm>
            <a:off x="1023575" y="3509000"/>
            <a:ext cx="4231500" cy="3276300"/>
          </a:xfrm>
          <a:prstGeom prst="rect">
            <a:avLst/>
          </a:prstGeom>
          <a:noFill/>
          <a:ln>
            <a:noFill/>
          </a:ln>
        </p:spPr>
      </p:sp>
      <p:sp>
        <p:nvSpPr>
          <p:cNvPr id="456" name="Google Shape;456;p14"/>
          <p:cNvSpPr/>
          <p:nvPr>
            <p:ph idx="4" type="pic"/>
          </p:nvPr>
        </p:nvSpPr>
        <p:spPr>
          <a:xfrm>
            <a:off x="13027750" y="3509000"/>
            <a:ext cx="4231500" cy="3276300"/>
          </a:xfrm>
          <a:prstGeom prst="rect">
            <a:avLst/>
          </a:prstGeom>
          <a:noFill/>
          <a:ln>
            <a:noFill/>
          </a:ln>
        </p:spPr>
      </p:sp>
      <p:sp>
        <p:nvSpPr>
          <p:cNvPr id="457" name="Google Shape;457;p14"/>
          <p:cNvSpPr/>
          <p:nvPr>
            <p:ph idx="5" type="pic"/>
          </p:nvPr>
        </p:nvSpPr>
        <p:spPr>
          <a:xfrm>
            <a:off x="1023575" y="6932600"/>
            <a:ext cx="4231500" cy="3356100"/>
          </a:xfrm>
          <a:prstGeom prst="rect">
            <a:avLst/>
          </a:prstGeom>
          <a:noFill/>
          <a:ln>
            <a:noFill/>
          </a:ln>
        </p:spPr>
      </p:sp>
      <p:sp>
        <p:nvSpPr>
          <p:cNvPr id="458" name="Google Shape;458;p14"/>
          <p:cNvSpPr/>
          <p:nvPr>
            <p:ph idx="6" type="pic"/>
          </p:nvPr>
        </p:nvSpPr>
        <p:spPr>
          <a:xfrm>
            <a:off x="13027750" y="6932600"/>
            <a:ext cx="4231500" cy="3356100"/>
          </a:xfrm>
          <a:prstGeom prst="rect">
            <a:avLst/>
          </a:prstGeom>
          <a:noFill/>
          <a:ln>
            <a:noFill/>
          </a:ln>
        </p:spPr>
      </p:sp>
      <p:grpSp>
        <p:nvGrpSpPr>
          <p:cNvPr id="459" name="Google Shape;459;p14"/>
          <p:cNvGrpSpPr/>
          <p:nvPr/>
        </p:nvGrpSpPr>
        <p:grpSpPr>
          <a:xfrm rot="5400000">
            <a:off x="3178313" y="4562250"/>
            <a:ext cx="145801" cy="4591591"/>
            <a:chOff x="0" y="-47625"/>
            <a:chExt cx="38400" cy="1209300"/>
          </a:xfrm>
        </p:grpSpPr>
        <p:sp>
          <p:nvSpPr>
            <p:cNvPr id="460" name="Google Shape;460;p14"/>
            <p:cNvSpPr/>
            <p:nvPr/>
          </p:nvSpPr>
          <p:spPr>
            <a:xfrm>
              <a:off x="0" y="0"/>
              <a:ext cx="38376" cy="1161570"/>
            </a:xfrm>
            <a:custGeom>
              <a:rect b="b" l="l" r="r" t="t"/>
              <a:pathLst>
                <a:path extrusionOk="0" h="1161570" w="38376">
                  <a:moveTo>
                    <a:pt x="0" y="0"/>
                  </a:moveTo>
                  <a:lnTo>
                    <a:pt x="38376" y="0"/>
                  </a:lnTo>
                  <a:lnTo>
                    <a:pt x="38376" y="1161570"/>
                  </a:lnTo>
                  <a:lnTo>
                    <a:pt x="0" y="1161570"/>
                  </a:lnTo>
                  <a:close/>
                </a:path>
              </a:pathLst>
            </a:custGeom>
            <a:solidFill>
              <a:srgbClr val="272727"/>
            </a:solidFill>
            <a:ln>
              <a:noFill/>
            </a:ln>
          </p:spPr>
        </p:sp>
        <p:sp>
          <p:nvSpPr>
            <p:cNvPr id="461" name="Google Shape;461;p14"/>
            <p:cNvSpPr txBox="1"/>
            <p:nvPr/>
          </p:nvSpPr>
          <p:spPr>
            <a:xfrm>
              <a:off x="0" y="-47625"/>
              <a:ext cx="38400" cy="120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2" name="Google Shape;462;p14"/>
          <p:cNvGrpSpPr/>
          <p:nvPr/>
        </p:nvGrpSpPr>
        <p:grpSpPr>
          <a:xfrm rot="5400000">
            <a:off x="15177314" y="4562250"/>
            <a:ext cx="145801" cy="4591591"/>
            <a:chOff x="0" y="-47625"/>
            <a:chExt cx="38400" cy="1209300"/>
          </a:xfrm>
        </p:grpSpPr>
        <p:sp>
          <p:nvSpPr>
            <p:cNvPr id="463" name="Google Shape;463;p14"/>
            <p:cNvSpPr/>
            <p:nvPr/>
          </p:nvSpPr>
          <p:spPr>
            <a:xfrm>
              <a:off x="0" y="0"/>
              <a:ext cx="38376" cy="1161570"/>
            </a:xfrm>
            <a:custGeom>
              <a:rect b="b" l="l" r="r" t="t"/>
              <a:pathLst>
                <a:path extrusionOk="0" h="1161570" w="38376">
                  <a:moveTo>
                    <a:pt x="0" y="0"/>
                  </a:moveTo>
                  <a:lnTo>
                    <a:pt x="38376" y="0"/>
                  </a:lnTo>
                  <a:lnTo>
                    <a:pt x="38376" y="1161570"/>
                  </a:lnTo>
                  <a:lnTo>
                    <a:pt x="0" y="1161570"/>
                  </a:lnTo>
                  <a:close/>
                </a:path>
              </a:pathLst>
            </a:custGeom>
            <a:solidFill>
              <a:srgbClr val="272727"/>
            </a:solidFill>
            <a:ln>
              <a:noFill/>
            </a:ln>
          </p:spPr>
        </p:sp>
        <p:sp>
          <p:nvSpPr>
            <p:cNvPr id="464" name="Google Shape;464;p14"/>
            <p:cNvSpPr txBox="1"/>
            <p:nvPr/>
          </p:nvSpPr>
          <p:spPr>
            <a:xfrm>
              <a:off x="0" y="-47625"/>
              <a:ext cx="38400" cy="120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5" name="Google Shape;465;p14"/>
          <p:cNvGrpSpPr/>
          <p:nvPr/>
        </p:nvGrpSpPr>
        <p:grpSpPr>
          <a:xfrm rot="5400000">
            <a:off x="3178313" y="1133250"/>
            <a:ext cx="145801" cy="4591591"/>
            <a:chOff x="0" y="-47625"/>
            <a:chExt cx="38400" cy="1209300"/>
          </a:xfrm>
        </p:grpSpPr>
        <p:sp>
          <p:nvSpPr>
            <p:cNvPr id="466" name="Google Shape;466;p14"/>
            <p:cNvSpPr/>
            <p:nvPr/>
          </p:nvSpPr>
          <p:spPr>
            <a:xfrm>
              <a:off x="0" y="0"/>
              <a:ext cx="38376" cy="1161570"/>
            </a:xfrm>
            <a:custGeom>
              <a:rect b="b" l="l" r="r" t="t"/>
              <a:pathLst>
                <a:path extrusionOk="0" h="1161570" w="38376">
                  <a:moveTo>
                    <a:pt x="0" y="0"/>
                  </a:moveTo>
                  <a:lnTo>
                    <a:pt x="38376" y="0"/>
                  </a:lnTo>
                  <a:lnTo>
                    <a:pt x="38376" y="1161570"/>
                  </a:lnTo>
                  <a:lnTo>
                    <a:pt x="0" y="1161570"/>
                  </a:lnTo>
                  <a:close/>
                </a:path>
              </a:pathLst>
            </a:custGeom>
            <a:solidFill>
              <a:srgbClr val="272727"/>
            </a:solidFill>
            <a:ln>
              <a:noFill/>
            </a:ln>
          </p:spPr>
        </p:sp>
        <p:sp>
          <p:nvSpPr>
            <p:cNvPr id="467" name="Google Shape;467;p14"/>
            <p:cNvSpPr txBox="1"/>
            <p:nvPr/>
          </p:nvSpPr>
          <p:spPr>
            <a:xfrm>
              <a:off x="0" y="-47625"/>
              <a:ext cx="38400" cy="120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8" name="Google Shape;468;p14"/>
          <p:cNvGrpSpPr/>
          <p:nvPr/>
        </p:nvGrpSpPr>
        <p:grpSpPr>
          <a:xfrm rot="5400000">
            <a:off x="15177314" y="1133250"/>
            <a:ext cx="145801" cy="4591591"/>
            <a:chOff x="0" y="-47625"/>
            <a:chExt cx="38400" cy="1209300"/>
          </a:xfrm>
        </p:grpSpPr>
        <p:sp>
          <p:nvSpPr>
            <p:cNvPr id="469" name="Google Shape;469;p14"/>
            <p:cNvSpPr/>
            <p:nvPr/>
          </p:nvSpPr>
          <p:spPr>
            <a:xfrm>
              <a:off x="0" y="0"/>
              <a:ext cx="38376" cy="1161570"/>
            </a:xfrm>
            <a:custGeom>
              <a:rect b="b" l="l" r="r" t="t"/>
              <a:pathLst>
                <a:path extrusionOk="0" h="1161570" w="38376">
                  <a:moveTo>
                    <a:pt x="0" y="0"/>
                  </a:moveTo>
                  <a:lnTo>
                    <a:pt x="38376" y="0"/>
                  </a:lnTo>
                  <a:lnTo>
                    <a:pt x="38376" y="1161570"/>
                  </a:lnTo>
                  <a:lnTo>
                    <a:pt x="0" y="1161570"/>
                  </a:lnTo>
                  <a:close/>
                </a:path>
              </a:pathLst>
            </a:custGeom>
            <a:solidFill>
              <a:srgbClr val="272727"/>
            </a:solidFill>
            <a:ln>
              <a:noFill/>
            </a:ln>
          </p:spPr>
        </p:sp>
        <p:sp>
          <p:nvSpPr>
            <p:cNvPr id="470" name="Google Shape;470;p14"/>
            <p:cNvSpPr txBox="1"/>
            <p:nvPr/>
          </p:nvSpPr>
          <p:spPr>
            <a:xfrm>
              <a:off x="0" y="-47625"/>
              <a:ext cx="38400" cy="120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1" name="Google Shape;471;p14"/>
          <p:cNvSpPr/>
          <p:nvPr/>
        </p:nvSpPr>
        <p:spPr>
          <a:xfrm rot="5400000">
            <a:off x="379357" y="1849015"/>
            <a:ext cx="145733" cy="1152953"/>
          </a:xfrm>
          <a:custGeom>
            <a:rect b="b" l="l" r="r" t="t"/>
            <a:pathLst>
              <a:path extrusionOk="0" h="373124" w="38376">
                <a:moveTo>
                  <a:pt x="0" y="0"/>
                </a:moveTo>
                <a:lnTo>
                  <a:pt x="38376" y="0"/>
                </a:lnTo>
                <a:lnTo>
                  <a:pt x="38376" y="373124"/>
                </a:lnTo>
                <a:lnTo>
                  <a:pt x="0" y="373124"/>
                </a:lnTo>
                <a:close/>
              </a:path>
            </a:pathLst>
          </a:custGeom>
          <a:solidFill>
            <a:srgbClr val="272727"/>
          </a:solidFill>
          <a:ln>
            <a:noFill/>
          </a:ln>
        </p:spPr>
      </p:sp>
      <p:sp>
        <p:nvSpPr>
          <p:cNvPr id="472" name="Google Shape;472;p14"/>
          <p:cNvSpPr/>
          <p:nvPr/>
        </p:nvSpPr>
        <p:spPr>
          <a:xfrm rot="5400000">
            <a:off x="17838188" y="1420898"/>
            <a:ext cx="145733" cy="1151088"/>
          </a:xfrm>
          <a:custGeom>
            <a:rect b="b" l="l" r="r" t="t"/>
            <a:pathLst>
              <a:path extrusionOk="0" h="373124" w="38376">
                <a:moveTo>
                  <a:pt x="0" y="0"/>
                </a:moveTo>
                <a:lnTo>
                  <a:pt x="38376" y="0"/>
                </a:lnTo>
                <a:lnTo>
                  <a:pt x="38376" y="373124"/>
                </a:lnTo>
                <a:lnTo>
                  <a:pt x="0" y="373124"/>
                </a:lnTo>
                <a:close/>
              </a:path>
            </a:pathLst>
          </a:custGeom>
          <a:solidFill>
            <a:srgbClr val="272727"/>
          </a:solidFill>
          <a:ln>
            <a:noFill/>
          </a:ln>
        </p:spPr>
      </p:sp>
      <p:sp>
        <p:nvSpPr>
          <p:cNvPr id="473" name="Google Shape;473;p14"/>
          <p:cNvSpPr/>
          <p:nvPr/>
        </p:nvSpPr>
        <p:spPr>
          <a:xfrm rot="5400000">
            <a:off x="17838188" y="8434973"/>
            <a:ext cx="145733" cy="1151088"/>
          </a:xfrm>
          <a:custGeom>
            <a:rect b="b" l="l" r="r" t="t"/>
            <a:pathLst>
              <a:path extrusionOk="0" h="373124" w="38376">
                <a:moveTo>
                  <a:pt x="0" y="0"/>
                </a:moveTo>
                <a:lnTo>
                  <a:pt x="38376" y="0"/>
                </a:lnTo>
                <a:lnTo>
                  <a:pt x="38376" y="373124"/>
                </a:lnTo>
                <a:lnTo>
                  <a:pt x="0" y="373124"/>
                </a:lnTo>
                <a:close/>
              </a:path>
            </a:pathLst>
          </a:custGeom>
          <a:solidFill>
            <a:srgbClr val="272727"/>
          </a:solidFill>
          <a:ln>
            <a:noFill/>
          </a:ln>
        </p:spPr>
      </p:sp>
      <p:sp>
        <p:nvSpPr>
          <p:cNvPr id="474" name="Google Shape;474;p14"/>
          <p:cNvSpPr/>
          <p:nvPr/>
        </p:nvSpPr>
        <p:spPr>
          <a:xfrm rot="5400000">
            <a:off x="377958" y="4589166"/>
            <a:ext cx="145733" cy="1155752"/>
          </a:xfrm>
          <a:custGeom>
            <a:rect b="b" l="l" r="r" t="t"/>
            <a:pathLst>
              <a:path extrusionOk="0" h="373124" w="38376">
                <a:moveTo>
                  <a:pt x="0" y="0"/>
                </a:moveTo>
                <a:lnTo>
                  <a:pt x="38376" y="0"/>
                </a:lnTo>
                <a:lnTo>
                  <a:pt x="38376" y="373124"/>
                </a:lnTo>
                <a:lnTo>
                  <a:pt x="0" y="373124"/>
                </a:lnTo>
                <a:close/>
              </a:path>
            </a:pathLst>
          </a:custGeom>
          <a:solidFill>
            <a:srgbClr val="272727"/>
          </a:solidFill>
          <a:ln>
            <a:noFill/>
          </a:ln>
        </p:spPr>
      </p:sp>
      <p:sp>
        <p:nvSpPr>
          <p:cNvPr id="475" name="Google Shape;475;p14"/>
          <p:cNvSpPr/>
          <p:nvPr>
            <p:ph idx="7" type="pic"/>
          </p:nvPr>
        </p:nvSpPr>
        <p:spPr>
          <a:xfrm>
            <a:off x="1023575" y="-7000"/>
            <a:ext cx="4231500" cy="3356100"/>
          </a:xfrm>
          <a:prstGeom prst="rect">
            <a:avLst/>
          </a:prstGeom>
          <a:noFill/>
          <a:ln>
            <a:noFill/>
          </a:ln>
        </p:spPr>
      </p:sp>
      <p:sp>
        <p:nvSpPr>
          <p:cNvPr id="476" name="Google Shape;476;p14"/>
          <p:cNvSpPr txBox="1"/>
          <p:nvPr>
            <p:ph idx="1" type="body"/>
          </p:nvPr>
        </p:nvSpPr>
        <p:spPr>
          <a:xfrm>
            <a:off x="5808225" y="1444250"/>
            <a:ext cx="3500700" cy="1276200"/>
          </a:xfrm>
          <a:prstGeom prst="rect">
            <a:avLst/>
          </a:prstGeom>
          <a:noFill/>
          <a:ln>
            <a:noFill/>
          </a:ln>
        </p:spPr>
        <p:txBody>
          <a:bodyPr anchorCtr="0" anchor="t" bIns="0" lIns="0" spcFirstLastPara="1" rIns="0" wrap="square" tIns="0">
            <a:noAutofit/>
          </a:bodyPr>
          <a:lstStyle>
            <a:lvl1pPr indent="-355600" lvl="0" marL="4572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1pPr>
            <a:lvl2pPr indent="-355600" lvl="1" marL="9144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2pPr>
            <a:lvl3pPr indent="-355600" lvl="2" marL="13716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3pPr>
            <a:lvl4pPr indent="-355600" lvl="3" marL="18288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4pPr>
            <a:lvl5pPr indent="-355600" lvl="4" marL="22860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5pPr>
            <a:lvl6pPr indent="-355600" lvl="5" marL="27432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6pPr>
            <a:lvl7pPr indent="-355600" lvl="6" marL="32004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7pPr>
            <a:lvl8pPr indent="-355600" lvl="7" marL="36576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8pPr>
            <a:lvl9pPr indent="-355600" lvl="8" marL="41148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9pPr>
          </a:lstStyle>
          <a:p/>
        </p:txBody>
      </p:sp>
      <p:sp>
        <p:nvSpPr>
          <p:cNvPr id="477" name="Google Shape;477;p14"/>
          <p:cNvSpPr txBox="1"/>
          <p:nvPr>
            <p:ph idx="8" type="subTitle"/>
          </p:nvPr>
        </p:nvSpPr>
        <p:spPr>
          <a:xfrm>
            <a:off x="5808225" y="446930"/>
            <a:ext cx="3500700" cy="366300"/>
          </a:xfrm>
          <a:prstGeom prst="rect">
            <a:avLst/>
          </a:prstGeom>
        </p:spPr>
        <p:txBody>
          <a:bodyPr anchorCtr="0" anchor="t" bIns="0" lIns="0" spcFirstLastPara="1" rIns="0" wrap="square" tIns="0">
            <a:noAutofit/>
          </a:bodyPr>
          <a:lstStyle>
            <a:lvl1pPr lvl="0" rtl="0">
              <a:spcBef>
                <a:spcPts val="640"/>
              </a:spcBef>
              <a:spcAft>
                <a:spcPts val="0"/>
              </a:spcAft>
              <a:buSzPts val="3000"/>
              <a:buNone/>
              <a:defRPr b="1" sz="3000"/>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
        <p:nvSpPr>
          <p:cNvPr id="478" name="Google Shape;478;p14"/>
          <p:cNvSpPr txBox="1"/>
          <p:nvPr>
            <p:ph idx="9" type="subTitle"/>
          </p:nvPr>
        </p:nvSpPr>
        <p:spPr>
          <a:xfrm>
            <a:off x="5808225" y="936700"/>
            <a:ext cx="3474300" cy="366300"/>
          </a:xfrm>
          <a:prstGeom prst="rect">
            <a:avLst/>
          </a:prstGeom>
        </p:spPr>
        <p:txBody>
          <a:bodyPr anchorCtr="0" anchor="t" bIns="0" lIns="0" spcFirstLastPara="1" rIns="0" wrap="square" tIns="0">
            <a:noAutofit/>
          </a:bodyPr>
          <a:lstStyle>
            <a:lvl1pPr lvl="0" rtl="0">
              <a:spcBef>
                <a:spcPts val="640"/>
              </a:spcBef>
              <a:spcAft>
                <a:spcPts val="0"/>
              </a:spcAft>
              <a:buClr>
                <a:srgbClr val="DC654E"/>
              </a:buClr>
              <a:buSzPts val="2000"/>
              <a:buNone/>
              <a:defRPr sz="2000">
                <a:solidFill>
                  <a:srgbClr val="DC654E"/>
                </a:solidFill>
              </a:defRPr>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
        <p:nvSpPr>
          <p:cNvPr id="479" name="Google Shape;479;p14"/>
          <p:cNvSpPr txBox="1"/>
          <p:nvPr>
            <p:ph idx="13" type="body"/>
          </p:nvPr>
        </p:nvSpPr>
        <p:spPr>
          <a:xfrm>
            <a:off x="5808225" y="5004063"/>
            <a:ext cx="3500700" cy="1276200"/>
          </a:xfrm>
          <a:prstGeom prst="rect">
            <a:avLst/>
          </a:prstGeom>
          <a:noFill/>
          <a:ln>
            <a:noFill/>
          </a:ln>
        </p:spPr>
        <p:txBody>
          <a:bodyPr anchorCtr="0" anchor="t" bIns="0" lIns="0" spcFirstLastPara="1" rIns="0" wrap="square" tIns="0">
            <a:noAutofit/>
          </a:bodyPr>
          <a:lstStyle>
            <a:lvl1pPr indent="-355600" lvl="0" marL="4572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1pPr>
            <a:lvl2pPr indent="-355600" lvl="1" marL="9144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2pPr>
            <a:lvl3pPr indent="-355600" lvl="2" marL="13716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3pPr>
            <a:lvl4pPr indent="-355600" lvl="3" marL="18288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4pPr>
            <a:lvl5pPr indent="-355600" lvl="4" marL="22860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5pPr>
            <a:lvl6pPr indent="-355600" lvl="5" marL="27432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6pPr>
            <a:lvl7pPr indent="-355600" lvl="6" marL="32004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7pPr>
            <a:lvl8pPr indent="-355600" lvl="7" marL="36576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8pPr>
            <a:lvl9pPr indent="-355600" lvl="8" marL="41148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9pPr>
          </a:lstStyle>
          <a:p/>
        </p:txBody>
      </p:sp>
      <p:sp>
        <p:nvSpPr>
          <p:cNvPr id="480" name="Google Shape;480;p14"/>
          <p:cNvSpPr txBox="1"/>
          <p:nvPr>
            <p:ph idx="14" type="subTitle"/>
          </p:nvPr>
        </p:nvSpPr>
        <p:spPr>
          <a:xfrm>
            <a:off x="5808225" y="4006742"/>
            <a:ext cx="3500700" cy="366300"/>
          </a:xfrm>
          <a:prstGeom prst="rect">
            <a:avLst/>
          </a:prstGeom>
        </p:spPr>
        <p:txBody>
          <a:bodyPr anchorCtr="0" anchor="t" bIns="0" lIns="0" spcFirstLastPara="1" rIns="0" wrap="square" tIns="0">
            <a:noAutofit/>
          </a:bodyPr>
          <a:lstStyle>
            <a:lvl1pPr lvl="0" rtl="0">
              <a:spcBef>
                <a:spcPts val="640"/>
              </a:spcBef>
              <a:spcAft>
                <a:spcPts val="0"/>
              </a:spcAft>
              <a:buSzPts val="3000"/>
              <a:buNone/>
              <a:defRPr b="1" sz="3000"/>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
        <p:nvSpPr>
          <p:cNvPr id="481" name="Google Shape;481;p14"/>
          <p:cNvSpPr txBox="1"/>
          <p:nvPr>
            <p:ph idx="15" type="subTitle"/>
          </p:nvPr>
        </p:nvSpPr>
        <p:spPr>
          <a:xfrm>
            <a:off x="5808225" y="4496513"/>
            <a:ext cx="3474300" cy="366300"/>
          </a:xfrm>
          <a:prstGeom prst="rect">
            <a:avLst/>
          </a:prstGeom>
        </p:spPr>
        <p:txBody>
          <a:bodyPr anchorCtr="0" anchor="t" bIns="0" lIns="0" spcFirstLastPara="1" rIns="0" wrap="square" tIns="0">
            <a:noAutofit/>
          </a:bodyPr>
          <a:lstStyle>
            <a:lvl1pPr lvl="0" rtl="0">
              <a:spcBef>
                <a:spcPts val="640"/>
              </a:spcBef>
              <a:spcAft>
                <a:spcPts val="0"/>
              </a:spcAft>
              <a:buClr>
                <a:srgbClr val="DC654E"/>
              </a:buClr>
              <a:buSzPts val="2000"/>
              <a:buNone/>
              <a:defRPr sz="2000">
                <a:solidFill>
                  <a:srgbClr val="DC654E"/>
                </a:solidFill>
              </a:defRPr>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
        <p:nvSpPr>
          <p:cNvPr id="482" name="Google Shape;482;p14"/>
          <p:cNvSpPr txBox="1"/>
          <p:nvPr>
            <p:ph idx="16" type="body"/>
          </p:nvPr>
        </p:nvSpPr>
        <p:spPr>
          <a:xfrm>
            <a:off x="5808225" y="8433050"/>
            <a:ext cx="3500700" cy="1276200"/>
          </a:xfrm>
          <a:prstGeom prst="rect">
            <a:avLst/>
          </a:prstGeom>
          <a:noFill/>
          <a:ln>
            <a:noFill/>
          </a:ln>
        </p:spPr>
        <p:txBody>
          <a:bodyPr anchorCtr="0" anchor="t" bIns="0" lIns="0" spcFirstLastPara="1" rIns="0" wrap="square" tIns="0">
            <a:noAutofit/>
          </a:bodyPr>
          <a:lstStyle>
            <a:lvl1pPr indent="-355600" lvl="0" marL="4572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1pPr>
            <a:lvl2pPr indent="-355600" lvl="1" marL="9144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2pPr>
            <a:lvl3pPr indent="-355600" lvl="2" marL="13716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3pPr>
            <a:lvl4pPr indent="-355600" lvl="3" marL="18288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4pPr>
            <a:lvl5pPr indent="-355600" lvl="4" marL="22860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5pPr>
            <a:lvl6pPr indent="-355600" lvl="5" marL="27432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6pPr>
            <a:lvl7pPr indent="-355600" lvl="6" marL="32004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7pPr>
            <a:lvl8pPr indent="-355600" lvl="7" marL="36576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8pPr>
            <a:lvl9pPr indent="-355600" lvl="8" marL="4114800" marR="0" rtl="0">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9pPr>
          </a:lstStyle>
          <a:p/>
        </p:txBody>
      </p:sp>
      <p:sp>
        <p:nvSpPr>
          <p:cNvPr id="483" name="Google Shape;483;p14"/>
          <p:cNvSpPr txBox="1"/>
          <p:nvPr>
            <p:ph idx="17" type="subTitle"/>
          </p:nvPr>
        </p:nvSpPr>
        <p:spPr>
          <a:xfrm>
            <a:off x="5808225" y="7435730"/>
            <a:ext cx="3500700" cy="366300"/>
          </a:xfrm>
          <a:prstGeom prst="rect">
            <a:avLst/>
          </a:prstGeom>
        </p:spPr>
        <p:txBody>
          <a:bodyPr anchorCtr="0" anchor="t" bIns="0" lIns="0" spcFirstLastPara="1" rIns="0" wrap="square" tIns="0">
            <a:noAutofit/>
          </a:bodyPr>
          <a:lstStyle>
            <a:lvl1pPr lvl="0" rtl="0">
              <a:spcBef>
                <a:spcPts val="640"/>
              </a:spcBef>
              <a:spcAft>
                <a:spcPts val="0"/>
              </a:spcAft>
              <a:buSzPts val="3000"/>
              <a:buNone/>
              <a:defRPr b="1" sz="3000"/>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
        <p:nvSpPr>
          <p:cNvPr id="484" name="Google Shape;484;p14"/>
          <p:cNvSpPr txBox="1"/>
          <p:nvPr>
            <p:ph idx="18" type="subTitle"/>
          </p:nvPr>
        </p:nvSpPr>
        <p:spPr>
          <a:xfrm>
            <a:off x="5808225" y="7925500"/>
            <a:ext cx="3474300" cy="366300"/>
          </a:xfrm>
          <a:prstGeom prst="rect">
            <a:avLst/>
          </a:prstGeom>
        </p:spPr>
        <p:txBody>
          <a:bodyPr anchorCtr="0" anchor="t" bIns="0" lIns="0" spcFirstLastPara="1" rIns="0" wrap="square" tIns="0">
            <a:noAutofit/>
          </a:bodyPr>
          <a:lstStyle>
            <a:lvl1pPr lvl="0" rtl="0">
              <a:spcBef>
                <a:spcPts val="640"/>
              </a:spcBef>
              <a:spcAft>
                <a:spcPts val="0"/>
              </a:spcAft>
              <a:buClr>
                <a:srgbClr val="DC654E"/>
              </a:buClr>
              <a:buSzPts val="2000"/>
              <a:buNone/>
              <a:defRPr sz="2000">
                <a:solidFill>
                  <a:srgbClr val="DC654E"/>
                </a:solidFill>
              </a:defRPr>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
        <p:nvSpPr>
          <p:cNvPr id="485" name="Google Shape;485;p14"/>
          <p:cNvSpPr txBox="1"/>
          <p:nvPr>
            <p:ph idx="19" type="body"/>
          </p:nvPr>
        </p:nvSpPr>
        <p:spPr>
          <a:xfrm>
            <a:off x="8952450" y="1444250"/>
            <a:ext cx="3500700" cy="1276200"/>
          </a:xfrm>
          <a:prstGeom prst="rect">
            <a:avLst/>
          </a:prstGeom>
          <a:noFill/>
          <a:ln>
            <a:noFill/>
          </a:ln>
        </p:spPr>
        <p:txBody>
          <a:bodyPr anchorCtr="0" anchor="t" bIns="0" lIns="0" spcFirstLastPara="1" rIns="0" wrap="square" tIns="0">
            <a:noAutofit/>
          </a:bodyPr>
          <a:lstStyle>
            <a:lvl1pPr indent="-355600" lvl="0" marL="4572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1pPr>
            <a:lvl2pPr indent="-355600" lvl="1" marL="9144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2pPr>
            <a:lvl3pPr indent="-355600" lvl="2" marL="13716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3pPr>
            <a:lvl4pPr indent="-355600" lvl="3" marL="18288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4pPr>
            <a:lvl5pPr indent="-355600" lvl="4" marL="22860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5pPr>
            <a:lvl6pPr indent="-355600" lvl="5" marL="27432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6pPr>
            <a:lvl7pPr indent="-355600" lvl="6" marL="32004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7pPr>
            <a:lvl8pPr indent="-355600" lvl="7" marL="36576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8pPr>
            <a:lvl9pPr indent="-355600" lvl="8" marL="41148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9pPr>
          </a:lstStyle>
          <a:p/>
        </p:txBody>
      </p:sp>
      <p:sp>
        <p:nvSpPr>
          <p:cNvPr id="486" name="Google Shape;486;p14"/>
          <p:cNvSpPr txBox="1"/>
          <p:nvPr>
            <p:ph idx="20" type="subTitle"/>
          </p:nvPr>
        </p:nvSpPr>
        <p:spPr>
          <a:xfrm>
            <a:off x="8952450" y="446930"/>
            <a:ext cx="3500700" cy="366300"/>
          </a:xfrm>
          <a:prstGeom prst="rect">
            <a:avLst/>
          </a:prstGeom>
        </p:spPr>
        <p:txBody>
          <a:bodyPr anchorCtr="0" anchor="t" bIns="0" lIns="0" spcFirstLastPara="1" rIns="0" wrap="square" tIns="0">
            <a:noAutofit/>
          </a:bodyPr>
          <a:lstStyle>
            <a:lvl1pPr lvl="0" rtl="0" algn="r">
              <a:spcBef>
                <a:spcPts val="640"/>
              </a:spcBef>
              <a:spcAft>
                <a:spcPts val="0"/>
              </a:spcAft>
              <a:buSzPts val="3000"/>
              <a:buNone/>
              <a:defRPr b="1" sz="3000"/>
            </a:lvl1pPr>
            <a:lvl2pPr lvl="1" rtl="0" algn="r">
              <a:spcBef>
                <a:spcPts val="640"/>
              </a:spcBef>
              <a:spcAft>
                <a:spcPts val="0"/>
              </a:spcAft>
              <a:buSzPts val="2150"/>
              <a:buNone/>
              <a:defRPr/>
            </a:lvl2pPr>
            <a:lvl3pPr lvl="2" rtl="0" algn="r">
              <a:spcBef>
                <a:spcPts val="640"/>
              </a:spcBef>
              <a:spcAft>
                <a:spcPts val="0"/>
              </a:spcAft>
              <a:buSzPts val="2150"/>
              <a:buNone/>
              <a:defRPr/>
            </a:lvl3pPr>
            <a:lvl4pPr lvl="3" rtl="0" algn="r">
              <a:spcBef>
                <a:spcPts val="640"/>
              </a:spcBef>
              <a:spcAft>
                <a:spcPts val="0"/>
              </a:spcAft>
              <a:buSzPts val="2150"/>
              <a:buNone/>
              <a:defRPr/>
            </a:lvl4pPr>
            <a:lvl5pPr lvl="4" rtl="0" algn="r">
              <a:spcBef>
                <a:spcPts val="640"/>
              </a:spcBef>
              <a:spcAft>
                <a:spcPts val="0"/>
              </a:spcAft>
              <a:buSzPts val="2150"/>
              <a:buNone/>
              <a:defRPr/>
            </a:lvl5pPr>
            <a:lvl6pPr lvl="5" rtl="0" algn="r">
              <a:spcBef>
                <a:spcPts val="640"/>
              </a:spcBef>
              <a:spcAft>
                <a:spcPts val="0"/>
              </a:spcAft>
              <a:buSzPts val="2150"/>
              <a:buNone/>
              <a:defRPr/>
            </a:lvl6pPr>
            <a:lvl7pPr lvl="6" rtl="0" algn="r">
              <a:spcBef>
                <a:spcPts val="640"/>
              </a:spcBef>
              <a:spcAft>
                <a:spcPts val="0"/>
              </a:spcAft>
              <a:buSzPts val="2150"/>
              <a:buNone/>
              <a:defRPr/>
            </a:lvl7pPr>
            <a:lvl8pPr lvl="7" rtl="0" algn="r">
              <a:spcBef>
                <a:spcPts val="640"/>
              </a:spcBef>
              <a:spcAft>
                <a:spcPts val="0"/>
              </a:spcAft>
              <a:buSzPts val="2150"/>
              <a:buNone/>
              <a:defRPr/>
            </a:lvl8pPr>
            <a:lvl9pPr lvl="8" rtl="0" algn="r">
              <a:spcBef>
                <a:spcPts val="640"/>
              </a:spcBef>
              <a:spcAft>
                <a:spcPts val="0"/>
              </a:spcAft>
              <a:buSzPts val="2150"/>
              <a:buNone/>
              <a:defRPr/>
            </a:lvl9pPr>
          </a:lstStyle>
          <a:p/>
        </p:txBody>
      </p:sp>
      <p:sp>
        <p:nvSpPr>
          <p:cNvPr id="487" name="Google Shape;487;p14"/>
          <p:cNvSpPr txBox="1"/>
          <p:nvPr>
            <p:ph idx="21" type="subTitle"/>
          </p:nvPr>
        </p:nvSpPr>
        <p:spPr>
          <a:xfrm>
            <a:off x="8978850" y="936700"/>
            <a:ext cx="3474300" cy="366300"/>
          </a:xfrm>
          <a:prstGeom prst="rect">
            <a:avLst/>
          </a:prstGeom>
        </p:spPr>
        <p:txBody>
          <a:bodyPr anchorCtr="0" anchor="t" bIns="0" lIns="0" spcFirstLastPara="1" rIns="0" wrap="square" tIns="0">
            <a:noAutofit/>
          </a:bodyPr>
          <a:lstStyle>
            <a:lvl1pPr lvl="0" rtl="0" algn="r">
              <a:spcBef>
                <a:spcPts val="640"/>
              </a:spcBef>
              <a:spcAft>
                <a:spcPts val="0"/>
              </a:spcAft>
              <a:buClr>
                <a:srgbClr val="DC654E"/>
              </a:buClr>
              <a:buSzPts val="2000"/>
              <a:buNone/>
              <a:defRPr sz="2000">
                <a:solidFill>
                  <a:srgbClr val="DC654E"/>
                </a:solidFill>
              </a:defRPr>
            </a:lvl1pPr>
            <a:lvl2pPr lvl="1" rtl="0" algn="r">
              <a:spcBef>
                <a:spcPts val="640"/>
              </a:spcBef>
              <a:spcAft>
                <a:spcPts val="0"/>
              </a:spcAft>
              <a:buSzPts val="2150"/>
              <a:buNone/>
              <a:defRPr/>
            </a:lvl2pPr>
            <a:lvl3pPr lvl="2" rtl="0" algn="r">
              <a:spcBef>
                <a:spcPts val="640"/>
              </a:spcBef>
              <a:spcAft>
                <a:spcPts val="0"/>
              </a:spcAft>
              <a:buSzPts val="2150"/>
              <a:buNone/>
              <a:defRPr/>
            </a:lvl3pPr>
            <a:lvl4pPr lvl="3" rtl="0" algn="r">
              <a:spcBef>
                <a:spcPts val="640"/>
              </a:spcBef>
              <a:spcAft>
                <a:spcPts val="0"/>
              </a:spcAft>
              <a:buSzPts val="2150"/>
              <a:buNone/>
              <a:defRPr/>
            </a:lvl4pPr>
            <a:lvl5pPr lvl="4" rtl="0" algn="r">
              <a:spcBef>
                <a:spcPts val="640"/>
              </a:spcBef>
              <a:spcAft>
                <a:spcPts val="0"/>
              </a:spcAft>
              <a:buSzPts val="2150"/>
              <a:buNone/>
              <a:defRPr/>
            </a:lvl5pPr>
            <a:lvl6pPr lvl="5" rtl="0" algn="r">
              <a:spcBef>
                <a:spcPts val="640"/>
              </a:spcBef>
              <a:spcAft>
                <a:spcPts val="0"/>
              </a:spcAft>
              <a:buSzPts val="2150"/>
              <a:buNone/>
              <a:defRPr/>
            </a:lvl6pPr>
            <a:lvl7pPr lvl="6" rtl="0" algn="r">
              <a:spcBef>
                <a:spcPts val="640"/>
              </a:spcBef>
              <a:spcAft>
                <a:spcPts val="0"/>
              </a:spcAft>
              <a:buSzPts val="2150"/>
              <a:buNone/>
              <a:defRPr/>
            </a:lvl7pPr>
            <a:lvl8pPr lvl="7" rtl="0" algn="r">
              <a:spcBef>
                <a:spcPts val="640"/>
              </a:spcBef>
              <a:spcAft>
                <a:spcPts val="0"/>
              </a:spcAft>
              <a:buSzPts val="2150"/>
              <a:buNone/>
              <a:defRPr/>
            </a:lvl8pPr>
            <a:lvl9pPr lvl="8" rtl="0" algn="r">
              <a:spcBef>
                <a:spcPts val="640"/>
              </a:spcBef>
              <a:spcAft>
                <a:spcPts val="0"/>
              </a:spcAft>
              <a:buSzPts val="2150"/>
              <a:buNone/>
              <a:defRPr/>
            </a:lvl9pPr>
          </a:lstStyle>
          <a:p/>
        </p:txBody>
      </p:sp>
      <p:sp>
        <p:nvSpPr>
          <p:cNvPr id="488" name="Google Shape;488;p14"/>
          <p:cNvSpPr txBox="1"/>
          <p:nvPr>
            <p:ph idx="22" type="body"/>
          </p:nvPr>
        </p:nvSpPr>
        <p:spPr>
          <a:xfrm>
            <a:off x="8952450" y="5027600"/>
            <a:ext cx="3500700" cy="1276200"/>
          </a:xfrm>
          <a:prstGeom prst="rect">
            <a:avLst/>
          </a:prstGeom>
          <a:noFill/>
          <a:ln>
            <a:noFill/>
          </a:ln>
        </p:spPr>
        <p:txBody>
          <a:bodyPr anchorCtr="0" anchor="t" bIns="0" lIns="0" spcFirstLastPara="1" rIns="0" wrap="square" tIns="0">
            <a:noAutofit/>
          </a:bodyPr>
          <a:lstStyle>
            <a:lvl1pPr indent="-355600" lvl="0" marL="4572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1pPr>
            <a:lvl2pPr indent="-355600" lvl="1" marL="9144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2pPr>
            <a:lvl3pPr indent="-355600" lvl="2" marL="13716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3pPr>
            <a:lvl4pPr indent="-355600" lvl="3" marL="18288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4pPr>
            <a:lvl5pPr indent="-355600" lvl="4" marL="22860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5pPr>
            <a:lvl6pPr indent="-355600" lvl="5" marL="27432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6pPr>
            <a:lvl7pPr indent="-355600" lvl="6" marL="32004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7pPr>
            <a:lvl8pPr indent="-355600" lvl="7" marL="36576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8pPr>
            <a:lvl9pPr indent="-355600" lvl="8" marL="41148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9pPr>
          </a:lstStyle>
          <a:p/>
        </p:txBody>
      </p:sp>
      <p:sp>
        <p:nvSpPr>
          <p:cNvPr id="489" name="Google Shape;489;p14"/>
          <p:cNvSpPr txBox="1"/>
          <p:nvPr>
            <p:ph idx="23" type="subTitle"/>
          </p:nvPr>
        </p:nvSpPr>
        <p:spPr>
          <a:xfrm>
            <a:off x="8952450" y="4030280"/>
            <a:ext cx="3500700" cy="366300"/>
          </a:xfrm>
          <a:prstGeom prst="rect">
            <a:avLst/>
          </a:prstGeom>
        </p:spPr>
        <p:txBody>
          <a:bodyPr anchorCtr="0" anchor="t" bIns="0" lIns="0" spcFirstLastPara="1" rIns="0" wrap="square" tIns="0">
            <a:noAutofit/>
          </a:bodyPr>
          <a:lstStyle>
            <a:lvl1pPr lvl="0" rtl="0" algn="r">
              <a:spcBef>
                <a:spcPts val="640"/>
              </a:spcBef>
              <a:spcAft>
                <a:spcPts val="0"/>
              </a:spcAft>
              <a:buSzPts val="3000"/>
              <a:buNone/>
              <a:defRPr b="1" sz="3000"/>
            </a:lvl1pPr>
            <a:lvl2pPr lvl="1" rtl="0" algn="r">
              <a:spcBef>
                <a:spcPts val="640"/>
              </a:spcBef>
              <a:spcAft>
                <a:spcPts val="0"/>
              </a:spcAft>
              <a:buSzPts val="2150"/>
              <a:buNone/>
              <a:defRPr/>
            </a:lvl2pPr>
            <a:lvl3pPr lvl="2" rtl="0" algn="r">
              <a:spcBef>
                <a:spcPts val="640"/>
              </a:spcBef>
              <a:spcAft>
                <a:spcPts val="0"/>
              </a:spcAft>
              <a:buSzPts val="2150"/>
              <a:buNone/>
              <a:defRPr/>
            </a:lvl3pPr>
            <a:lvl4pPr lvl="3" rtl="0" algn="r">
              <a:spcBef>
                <a:spcPts val="640"/>
              </a:spcBef>
              <a:spcAft>
                <a:spcPts val="0"/>
              </a:spcAft>
              <a:buSzPts val="2150"/>
              <a:buNone/>
              <a:defRPr/>
            </a:lvl4pPr>
            <a:lvl5pPr lvl="4" rtl="0" algn="r">
              <a:spcBef>
                <a:spcPts val="640"/>
              </a:spcBef>
              <a:spcAft>
                <a:spcPts val="0"/>
              </a:spcAft>
              <a:buSzPts val="2150"/>
              <a:buNone/>
              <a:defRPr/>
            </a:lvl5pPr>
            <a:lvl6pPr lvl="5" rtl="0" algn="r">
              <a:spcBef>
                <a:spcPts val="640"/>
              </a:spcBef>
              <a:spcAft>
                <a:spcPts val="0"/>
              </a:spcAft>
              <a:buSzPts val="2150"/>
              <a:buNone/>
              <a:defRPr/>
            </a:lvl6pPr>
            <a:lvl7pPr lvl="6" rtl="0" algn="r">
              <a:spcBef>
                <a:spcPts val="640"/>
              </a:spcBef>
              <a:spcAft>
                <a:spcPts val="0"/>
              </a:spcAft>
              <a:buSzPts val="2150"/>
              <a:buNone/>
              <a:defRPr/>
            </a:lvl7pPr>
            <a:lvl8pPr lvl="7" rtl="0" algn="r">
              <a:spcBef>
                <a:spcPts val="640"/>
              </a:spcBef>
              <a:spcAft>
                <a:spcPts val="0"/>
              </a:spcAft>
              <a:buSzPts val="2150"/>
              <a:buNone/>
              <a:defRPr/>
            </a:lvl8pPr>
            <a:lvl9pPr lvl="8" rtl="0" algn="r">
              <a:spcBef>
                <a:spcPts val="640"/>
              </a:spcBef>
              <a:spcAft>
                <a:spcPts val="0"/>
              </a:spcAft>
              <a:buSzPts val="2150"/>
              <a:buNone/>
              <a:defRPr/>
            </a:lvl9pPr>
          </a:lstStyle>
          <a:p/>
        </p:txBody>
      </p:sp>
      <p:sp>
        <p:nvSpPr>
          <p:cNvPr id="490" name="Google Shape;490;p14"/>
          <p:cNvSpPr txBox="1"/>
          <p:nvPr>
            <p:ph idx="24" type="subTitle"/>
          </p:nvPr>
        </p:nvSpPr>
        <p:spPr>
          <a:xfrm>
            <a:off x="8978850" y="4520050"/>
            <a:ext cx="3474300" cy="366300"/>
          </a:xfrm>
          <a:prstGeom prst="rect">
            <a:avLst/>
          </a:prstGeom>
        </p:spPr>
        <p:txBody>
          <a:bodyPr anchorCtr="0" anchor="t" bIns="0" lIns="0" spcFirstLastPara="1" rIns="0" wrap="square" tIns="0">
            <a:noAutofit/>
          </a:bodyPr>
          <a:lstStyle>
            <a:lvl1pPr lvl="0" rtl="0" algn="r">
              <a:spcBef>
                <a:spcPts val="640"/>
              </a:spcBef>
              <a:spcAft>
                <a:spcPts val="0"/>
              </a:spcAft>
              <a:buClr>
                <a:srgbClr val="DC654E"/>
              </a:buClr>
              <a:buSzPts val="2000"/>
              <a:buNone/>
              <a:defRPr sz="2000">
                <a:solidFill>
                  <a:srgbClr val="DC654E"/>
                </a:solidFill>
              </a:defRPr>
            </a:lvl1pPr>
            <a:lvl2pPr lvl="1" rtl="0" algn="r">
              <a:spcBef>
                <a:spcPts val="640"/>
              </a:spcBef>
              <a:spcAft>
                <a:spcPts val="0"/>
              </a:spcAft>
              <a:buSzPts val="2150"/>
              <a:buNone/>
              <a:defRPr/>
            </a:lvl2pPr>
            <a:lvl3pPr lvl="2" rtl="0" algn="r">
              <a:spcBef>
                <a:spcPts val="640"/>
              </a:spcBef>
              <a:spcAft>
                <a:spcPts val="0"/>
              </a:spcAft>
              <a:buSzPts val="2150"/>
              <a:buNone/>
              <a:defRPr/>
            </a:lvl3pPr>
            <a:lvl4pPr lvl="3" rtl="0" algn="r">
              <a:spcBef>
                <a:spcPts val="640"/>
              </a:spcBef>
              <a:spcAft>
                <a:spcPts val="0"/>
              </a:spcAft>
              <a:buSzPts val="2150"/>
              <a:buNone/>
              <a:defRPr/>
            </a:lvl4pPr>
            <a:lvl5pPr lvl="4" rtl="0" algn="r">
              <a:spcBef>
                <a:spcPts val="640"/>
              </a:spcBef>
              <a:spcAft>
                <a:spcPts val="0"/>
              </a:spcAft>
              <a:buSzPts val="2150"/>
              <a:buNone/>
              <a:defRPr/>
            </a:lvl5pPr>
            <a:lvl6pPr lvl="5" rtl="0" algn="r">
              <a:spcBef>
                <a:spcPts val="640"/>
              </a:spcBef>
              <a:spcAft>
                <a:spcPts val="0"/>
              </a:spcAft>
              <a:buSzPts val="2150"/>
              <a:buNone/>
              <a:defRPr/>
            </a:lvl6pPr>
            <a:lvl7pPr lvl="6" rtl="0" algn="r">
              <a:spcBef>
                <a:spcPts val="640"/>
              </a:spcBef>
              <a:spcAft>
                <a:spcPts val="0"/>
              </a:spcAft>
              <a:buSzPts val="2150"/>
              <a:buNone/>
              <a:defRPr/>
            </a:lvl7pPr>
            <a:lvl8pPr lvl="7" rtl="0" algn="r">
              <a:spcBef>
                <a:spcPts val="640"/>
              </a:spcBef>
              <a:spcAft>
                <a:spcPts val="0"/>
              </a:spcAft>
              <a:buSzPts val="2150"/>
              <a:buNone/>
              <a:defRPr/>
            </a:lvl8pPr>
            <a:lvl9pPr lvl="8" rtl="0" algn="r">
              <a:spcBef>
                <a:spcPts val="640"/>
              </a:spcBef>
              <a:spcAft>
                <a:spcPts val="0"/>
              </a:spcAft>
              <a:buSzPts val="2150"/>
              <a:buNone/>
              <a:defRPr/>
            </a:lvl9pPr>
          </a:lstStyle>
          <a:p/>
        </p:txBody>
      </p:sp>
      <p:sp>
        <p:nvSpPr>
          <p:cNvPr id="491" name="Google Shape;491;p14"/>
          <p:cNvSpPr txBox="1"/>
          <p:nvPr>
            <p:ph idx="25" type="body"/>
          </p:nvPr>
        </p:nvSpPr>
        <p:spPr>
          <a:xfrm>
            <a:off x="8952450" y="8433063"/>
            <a:ext cx="3500700" cy="1276200"/>
          </a:xfrm>
          <a:prstGeom prst="rect">
            <a:avLst/>
          </a:prstGeom>
          <a:noFill/>
          <a:ln>
            <a:noFill/>
          </a:ln>
        </p:spPr>
        <p:txBody>
          <a:bodyPr anchorCtr="0" anchor="t" bIns="0" lIns="0" spcFirstLastPara="1" rIns="0" wrap="square" tIns="0">
            <a:noAutofit/>
          </a:bodyPr>
          <a:lstStyle>
            <a:lvl1pPr indent="-355600" lvl="0" marL="4572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1pPr>
            <a:lvl2pPr indent="-355600" lvl="1" marL="9144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2pPr>
            <a:lvl3pPr indent="-355600" lvl="2" marL="13716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3pPr>
            <a:lvl4pPr indent="-355600" lvl="3" marL="18288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4pPr>
            <a:lvl5pPr indent="-355600" lvl="4" marL="22860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5pPr>
            <a:lvl6pPr indent="-355600" lvl="5" marL="27432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6pPr>
            <a:lvl7pPr indent="-355600" lvl="6" marL="32004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7pPr>
            <a:lvl8pPr indent="-355600" lvl="7" marL="36576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8pPr>
            <a:lvl9pPr indent="-355600" lvl="8" marL="4114800" marR="0" rtl="0" algn="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9pPr>
          </a:lstStyle>
          <a:p/>
        </p:txBody>
      </p:sp>
      <p:sp>
        <p:nvSpPr>
          <p:cNvPr id="492" name="Google Shape;492;p14"/>
          <p:cNvSpPr txBox="1"/>
          <p:nvPr>
            <p:ph idx="26" type="subTitle"/>
          </p:nvPr>
        </p:nvSpPr>
        <p:spPr>
          <a:xfrm>
            <a:off x="8952450" y="7435742"/>
            <a:ext cx="3500700" cy="366300"/>
          </a:xfrm>
          <a:prstGeom prst="rect">
            <a:avLst/>
          </a:prstGeom>
        </p:spPr>
        <p:txBody>
          <a:bodyPr anchorCtr="0" anchor="t" bIns="0" lIns="0" spcFirstLastPara="1" rIns="0" wrap="square" tIns="0">
            <a:noAutofit/>
          </a:bodyPr>
          <a:lstStyle>
            <a:lvl1pPr lvl="0" rtl="0" algn="r">
              <a:spcBef>
                <a:spcPts val="640"/>
              </a:spcBef>
              <a:spcAft>
                <a:spcPts val="0"/>
              </a:spcAft>
              <a:buSzPts val="3000"/>
              <a:buNone/>
              <a:defRPr b="1" sz="3000"/>
            </a:lvl1pPr>
            <a:lvl2pPr lvl="1" rtl="0" algn="r">
              <a:spcBef>
                <a:spcPts val="640"/>
              </a:spcBef>
              <a:spcAft>
                <a:spcPts val="0"/>
              </a:spcAft>
              <a:buSzPts val="2150"/>
              <a:buNone/>
              <a:defRPr/>
            </a:lvl2pPr>
            <a:lvl3pPr lvl="2" rtl="0" algn="r">
              <a:spcBef>
                <a:spcPts val="640"/>
              </a:spcBef>
              <a:spcAft>
                <a:spcPts val="0"/>
              </a:spcAft>
              <a:buSzPts val="2150"/>
              <a:buNone/>
              <a:defRPr/>
            </a:lvl3pPr>
            <a:lvl4pPr lvl="3" rtl="0" algn="r">
              <a:spcBef>
                <a:spcPts val="640"/>
              </a:spcBef>
              <a:spcAft>
                <a:spcPts val="0"/>
              </a:spcAft>
              <a:buSzPts val="2150"/>
              <a:buNone/>
              <a:defRPr/>
            </a:lvl4pPr>
            <a:lvl5pPr lvl="4" rtl="0" algn="r">
              <a:spcBef>
                <a:spcPts val="640"/>
              </a:spcBef>
              <a:spcAft>
                <a:spcPts val="0"/>
              </a:spcAft>
              <a:buSzPts val="2150"/>
              <a:buNone/>
              <a:defRPr/>
            </a:lvl5pPr>
            <a:lvl6pPr lvl="5" rtl="0" algn="r">
              <a:spcBef>
                <a:spcPts val="640"/>
              </a:spcBef>
              <a:spcAft>
                <a:spcPts val="0"/>
              </a:spcAft>
              <a:buSzPts val="2150"/>
              <a:buNone/>
              <a:defRPr/>
            </a:lvl6pPr>
            <a:lvl7pPr lvl="6" rtl="0" algn="r">
              <a:spcBef>
                <a:spcPts val="640"/>
              </a:spcBef>
              <a:spcAft>
                <a:spcPts val="0"/>
              </a:spcAft>
              <a:buSzPts val="2150"/>
              <a:buNone/>
              <a:defRPr/>
            </a:lvl7pPr>
            <a:lvl8pPr lvl="7" rtl="0" algn="r">
              <a:spcBef>
                <a:spcPts val="640"/>
              </a:spcBef>
              <a:spcAft>
                <a:spcPts val="0"/>
              </a:spcAft>
              <a:buSzPts val="2150"/>
              <a:buNone/>
              <a:defRPr/>
            </a:lvl8pPr>
            <a:lvl9pPr lvl="8" rtl="0" algn="r">
              <a:spcBef>
                <a:spcPts val="640"/>
              </a:spcBef>
              <a:spcAft>
                <a:spcPts val="0"/>
              </a:spcAft>
              <a:buSzPts val="2150"/>
              <a:buNone/>
              <a:defRPr/>
            </a:lvl9pPr>
          </a:lstStyle>
          <a:p/>
        </p:txBody>
      </p:sp>
      <p:sp>
        <p:nvSpPr>
          <p:cNvPr id="493" name="Google Shape;493;p14"/>
          <p:cNvSpPr txBox="1"/>
          <p:nvPr>
            <p:ph idx="27" type="subTitle"/>
          </p:nvPr>
        </p:nvSpPr>
        <p:spPr>
          <a:xfrm>
            <a:off x="8978850" y="7925513"/>
            <a:ext cx="3474300" cy="366300"/>
          </a:xfrm>
          <a:prstGeom prst="rect">
            <a:avLst/>
          </a:prstGeom>
        </p:spPr>
        <p:txBody>
          <a:bodyPr anchorCtr="0" anchor="t" bIns="0" lIns="0" spcFirstLastPara="1" rIns="0" wrap="square" tIns="0">
            <a:noAutofit/>
          </a:bodyPr>
          <a:lstStyle>
            <a:lvl1pPr lvl="0" rtl="0" algn="r">
              <a:spcBef>
                <a:spcPts val="640"/>
              </a:spcBef>
              <a:spcAft>
                <a:spcPts val="0"/>
              </a:spcAft>
              <a:buClr>
                <a:srgbClr val="DC654E"/>
              </a:buClr>
              <a:buSzPts val="2000"/>
              <a:buNone/>
              <a:defRPr sz="2000">
                <a:solidFill>
                  <a:srgbClr val="DC654E"/>
                </a:solidFill>
              </a:defRPr>
            </a:lvl1pPr>
            <a:lvl2pPr lvl="1" rtl="0" algn="r">
              <a:spcBef>
                <a:spcPts val="640"/>
              </a:spcBef>
              <a:spcAft>
                <a:spcPts val="0"/>
              </a:spcAft>
              <a:buSzPts val="2150"/>
              <a:buNone/>
              <a:defRPr/>
            </a:lvl2pPr>
            <a:lvl3pPr lvl="2" rtl="0" algn="r">
              <a:spcBef>
                <a:spcPts val="640"/>
              </a:spcBef>
              <a:spcAft>
                <a:spcPts val="0"/>
              </a:spcAft>
              <a:buSzPts val="2150"/>
              <a:buNone/>
              <a:defRPr/>
            </a:lvl3pPr>
            <a:lvl4pPr lvl="3" rtl="0" algn="r">
              <a:spcBef>
                <a:spcPts val="640"/>
              </a:spcBef>
              <a:spcAft>
                <a:spcPts val="0"/>
              </a:spcAft>
              <a:buSzPts val="2150"/>
              <a:buNone/>
              <a:defRPr/>
            </a:lvl4pPr>
            <a:lvl5pPr lvl="4" rtl="0" algn="r">
              <a:spcBef>
                <a:spcPts val="640"/>
              </a:spcBef>
              <a:spcAft>
                <a:spcPts val="0"/>
              </a:spcAft>
              <a:buSzPts val="2150"/>
              <a:buNone/>
              <a:defRPr/>
            </a:lvl5pPr>
            <a:lvl6pPr lvl="5" rtl="0" algn="r">
              <a:spcBef>
                <a:spcPts val="640"/>
              </a:spcBef>
              <a:spcAft>
                <a:spcPts val="0"/>
              </a:spcAft>
              <a:buSzPts val="2150"/>
              <a:buNone/>
              <a:defRPr/>
            </a:lvl6pPr>
            <a:lvl7pPr lvl="6" rtl="0" algn="r">
              <a:spcBef>
                <a:spcPts val="640"/>
              </a:spcBef>
              <a:spcAft>
                <a:spcPts val="0"/>
              </a:spcAft>
              <a:buSzPts val="2150"/>
              <a:buNone/>
              <a:defRPr/>
            </a:lvl7pPr>
            <a:lvl8pPr lvl="7" rtl="0" algn="r">
              <a:spcBef>
                <a:spcPts val="640"/>
              </a:spcBef>
              <a:spcAft>
                <a:spcPts val="0"/>
              </a:spcAft>
              <a:buSzPts val="2150"/>
              <a:buNone/>
              <a:defRPr/>
            </a:lvl8pPr>
            <a:lvl9pPr lvl="8" rtl="0" algn="r">
              <a:spcBef>
                <a:spcPts val="640"/>
              </a:spcBef>
              <a:spcAft>
                <a:spcPts val="0"/>
              </a:spcAft>
              <a:buSzPts val="215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3">
  <p:cSld name="CUSTOM_12">
    <p:bg>
      <p:bgPr>
        <a:solidFill>
          <a:srgbClr val="DDDEDA"/>
        </a:solidFill>
      </p:bgPr>
    </p:bg>
    <p:spTree>
      <p:nvGrpSpPr>
        <p:cNvPr id="494" name="Shape 494"/>
        <p:cNvGrpSpPr/>
        <p:nvPr/>
      </p:nvGrpSpPr>
      <p:grpSpPr>
        <a:xfrm>
          <a:off x="0" y="0"/>
          <a:ext cx="0" cy="0"/>
          <a:chOff x="0" y="0"/>
          <a:chExt cx="0" cy="0"/>
        </a:xfrm>
      </p:grpSpPr>
      <p:sp>
        <p:nvSpPr>
          <p:cNvPr id="495" name="Google Shape;495;p15"/>
          <p:cNvSpPr/>
          <p:nvPr>
            <p:ph idx="2" type="pic"/>
          </p:nvPr>
        </p:nvSpPr>
        <p:spPr>
          <a:xfrm>
            <a:off x="0" y="-300"/>
            <a:ext cx="12264000" cy="10288800"/>
          </a:xfrm>
          <a:prstGeom prst="rect">
            <a:avLst/>
          </a:prstGeom>
          <a:noFill/>
          <a:ln>
            <a:noFill/>
          </a:ln>
        </p:spPr>
      </p:sp>
      <p:grpSp>
        <p:nvGrpSpPr>
          <p:cNvPr id="496" name="Google Shape;496;p15"/>
          <p:cNvGrpSpPr/>
          <p:nvPr/>
        </p:nvGrpSpPr>
        <p:grpSpPr>
          <a:xfrm>
            <a:off x="12409692" y="791514"/>
            <a:ext cx="5913039" cy="6259506"/>
            <a:chOff x="0" y="-47625"/>
            <a:chExt cx="812800" cy="860425"/>
          </a:xfrm>
        </p:grpSpPr>
        <p:sp>
          <p:nvSpPr>
            <p:cNvPr id="497" name="Google Shape;497;p1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498" name="Google Shape;498;p15"/>
            <p:cNvSpPr txBox="1"/>
            <p:nvPr/>
          </p:nvSpPr>
          <p:spPr>
            <a:xfrm>
              <a:off x="0" y="-47625"/>
              <a:ext cx="812700" cy="8604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9" name="Google Shape;499;p15"/>
          <p:cNvSpPr/>
          <p:nvPr/>
        </p:nvSpPr>
        <p:spPr>
          <a:xfrm>
            <a:off x="12409700" y="-75"/>
            <a:ext cx="5878576" cy="1173730"/>
          </a:xfrm>
          <a:custGeom>
            <a:rect b="b" l="l" r="r" t="t"/>
            <a:pathLst>
              <a:path extrusionOk="0" h="191317" w="812800">
                <a:moveTo>
                  <a:pt x="0" y="0"/>
                </a:moveTo>
                <a:lnTo>
                  <a:pt x="812800" y="0"/>
                </a:lnTo>
                <a:lnTo>
                  <a:pt x="812800" y="191317"/>
                </a:lnTo>
                <a:lnTo>
                  <a:pt x="0" y="191317"/>
                </a:lnTo>
                <a:close/>
              </a:path>
            </a:pathLst>
          </a:custGeom>
          <a:solidFill>
            <a:srgbClr val="DC654E"/>
          </a:solidFill>
          <a:ln>
            <a:noFill/>
          </a:ln>
        </p:spPr>
      </p:sp>
      <p:sp>
        <p:nvSpPr>
          <p:cNvPr id="500" name="Google Shape;500;p15"/>
          <p:cNvSpPr/>
          <p:nvPr/>
        </p:nvSpPr>
        <p:spPr>
          <a:xfrm>
            <a:off x="12409700" y="8895200"/>
            <a:ext cx="5882640" cy="1391831"/>
          </a:xfrm>
          <a:custGeom>
            <a:rect b="b" l="l" r="r" t="t"/>
            <a:pathLst>
              <a:path extrusionOk="0" h="191317" w="812800">
                <a:moveTo>
                  <a:pt x="0" y="0"/>
                </a:moveTo>
                <a:lnTo>
                  <a:pt x="812800" y="0"/>
                </a:lnTo>
                <a:lnTo>
                  <a:pt x="812800" y="191317"/>
                </a:lnTo>
                <a:lnTo>
                  <a:pt x="0" y="191317"/>
                </a:lnTo>
                <a:close/>
              </a:path>
            </a:pathLst>
          </a:custGeom>
          <a:solidFill>
            <a:srgbClr val="797979"/>
          </a:solidFill>
          <a:ln>
            <a:noFill/>
          </a:ln>
        </p:spPr>
      </p:sp>
      <p:sp>
        <p:nvSpPr>
          <p:cNvPr id="501" name="Google Shape;501;p15"/>
          <p:cNvSpPr/>
          <p:nvPr/>
        </p:nvSpPr>
        <p:spPr>
          <a:xfrm rot="5400000">
            <a:off x="15279207" y="4145865"/>
            <a:ext cx="145733" cy="5883204"/>
          </a:xfrm>
          <a:custGeom>
            <a:rect b="b" l="l" r="r" t="t"/>
            <a:pathLst>
              <a:path extrusionOk="0" h="1590055" w="38376">
                <a:moveTo>
                  <a:pt x="0" y="0"/>
                </a:moveTo>
                <a:lnTo>
                  <a:pt x="38376" y="0"/>
                </a:lnTo>
                <a:lnTo>
                  <a:pt x="38376" y="1590055"/>
                </a:lnTo>
                <a:lnTo>
                  <a:pt x="0" y="1590055"/>
                </a:lnTo>
                <a:close/>
              </a:path>
            </a:pathLst>
          </a:custGeom>
          <a:solidFill>
            <a:srgbClr val="272727"/>
          </a:solidFill>
          <a:ln>
            <a:noFill/>
          </a:ln>
        </p:spPr>
      </p:sp>
      <p:sp>
        <p:nvSpPr>
          <p:cNvPr id="502" name="Google Shape;502;p15"/>
          <p:cNvSpPr/>
          <p:nvPr/>
        </p:nvSpPr>
        <p:spPr>
          <a:xfrm rot="5400000">
            <a:off x="15279207" y="5953590"/>
            <a:ext cx="145733" cy="5883204"/>
          </a:xfrm>
          <a:custGeom>
            <a:rect b="b" l="l" r="r" t="t"/>
            <a:pathLst>
              <a:path extrusionOk="0" h="1590055" w="38376">
                <a:moveTo>
                  <a:pt x="0" y="0"/>
                </a:moveTo>
                <a:lnTo>
                  <a:pt x="38376" y="0"/>
                </a:lnTo>
                <a:lnTo>
                  <a:pt x="38376" y="1590055"/>
                </a:lnTo>
                <a:lnTo>
                  <a:pt x="0" y="1590055"/>
                </a:lnTo>
                <a:close/>
              </a:path>
            </a:pathLst>
          </a:custGeom>
          <a:solidFill>
            <a:srgbClr val="272727"/>
          </a:solidFill>
          <a:ln>
            <a:noFill/>
          </a:ln>
        </p:spPr>
      </p:sp>
      <p:sp>
        <p:nvSpPr>
          <p:cNvPr id="503" name="Google Shape;503;p15"/>
          <p:cNvSpPr/>
          <p:nvPr/>
        </p:nvSpPr>
        <p:spPr>
          <a:xfrm rot="5400000">
            <a:off x="15276419" y="-1838048"/>
            <a:ext cx="145733" cy="5879228"/>
          </a:xfrm>
          <a:custGeom>
            <a:rect b="b" l="l" r="r" t="t"/>
            <a:pathLst>
              <a:path extrusionOk="0" h="1590055" w="38376">
                <a:moveTo>
                  <a:pt x="0" y="0"/>
                </a:moveTo>
                <a:lnTo>
                  <a:pt x="38376" y="0"/>
                </a:lnTo>
                <a:lnTo>
                  <a:pt x="38376" y="1590055"/>
                </a:lnTo>
                <a:lnTo>
                  <a:pt x="0" y="1590055"/>
                </a:lnTo>
                <a:close/>
              </a:path>
            </a:pathLst>
          </a:custGeom>
          <a:solidFill>
            <a:srgbClr val="272727"/>
          </a:solidFill>
          <a:ln>
            <a:noFill/>
          </a:ln>
        </p:spPr>
      </p:sp>
      <p:sp>
        <p:nvSpPr>
          <p:cNvPr id="504" name="Google Shape;504;p15"/>
          <p:cNvSpPr txBox="1"/>
          <p:nvPr/>
        </p:nvSpPr>
        <p:spPr>
          <a:xfrm>
            <a:off x="12537408" y="1723359"/>
            <a:ext cx="5486700" cy="43254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28100" u="none" cap="none" strike="noStrike">
                <a:solidFill>
                  <a:srgbClr val="272727"/>
                </a:solidFill>
                <a:latin typeface="Marcellus"/>
                <a:ea typeface="Marcellus"/>
                <a:cs typeface="Marcellus"/>
                <a:sym typeface="Marcellus"/>
              </a:rPr>
              <a:t>04</a:t>
            </a:r>
            <a:endParaRPr/>
          </a:p>
        </p:txBody>
      </p:sp>
      <p:grpSp>
        <p:nvGrpSpPr>
          <p:cNvPr id="505" name="Google Shape;505;p15"/>
          <p:cNvGrpSpPr/>
          <p:nvPr/>
        </p:nvGrpSpPr>
        <p:grpSpPr>
          <a:xfrm rot="10800000">
            <a:off x="12263891" y="-67"/>
            <a:ext cx="145801" cy="10514968"/>
            <a:chOff x="0" y="-47625"/>
            <a:chExt cx="38400" cy="2769356"/>
          </a:xfrm>
        </p:grpSpPr>
        <p:sp>
          <p:nvSpPr>
            <p:cNvPr id="506" name="Google Shape;506;p15"/>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507" name="Google Shape;507;p15"/>
            <p:cNvSpPr txBox="1"/>
            <p:nvPr/>
          </p:nvSpPr>
          <p:spPr>
            <a:xfrm>
              <a:off x="0" y="-47625"/>
              <a:ext cx="38400" cy="276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8" name="Google Shape;508;p15"/>
          <p:cNvSpPr txBox="1"/>
          <p:nvPr>
            <p:ph idx="1" type="subTitle"/>
          </p:nvPr>
        </p:nvSpPr>
        <p:spPr>
          <a:xfrm>
            <a:off x="12409725" y="7186725"/>
            <a:ext cx="5878500" cy="1609200"/>
          </a:xfrm>
          <a:prstGeom prst="rect">
            <a:avLst/>
          </a:prstGeom>
        </p:spPr>
        <p:txBody>
          <a:bodyPr anchorCtr="0" anchor="ctr" bIns="0" lIns="0" spcFirstLastPara="1" rIns="0" wrap="square" tIns="0">
            <a:noAutofit/>
          </a:bodyPr>
          <a:lstStyle>
            <a:lvl1pPr lvl="0" rtl="0" algn="ctr">
              <a:lnSpc>
                <a:spcPct val="90000"/>
              </a:lnSpc>
              <a:spcBef>
                <a:spcPts val="640"/>
              </a:spcBef>
              <a:spcAft>
                <a:spcPts val="0"/>
              </a:spcAft>
              <a:buSzPts val="6250"/>
              <a:buNone/>
              <a:defRPr b="1" sz="6250"/>
            </a:lvl1pPr>
            <a:lvl2pPr lvl="1" rtl="0">
              <a:spcBef>
                <a:spcPts val="640"/>
              </a:spcBef>
              <a:spcAft>
                <a:spcPts val="0"/>
              </a:spcAft>
              <a:buSzPts val="6250"/>
              <a:buNone/>
              <a:defRPr b="1" sz="6250"/>
            </a:lvl2pPr>
            <a:lvl3pPr lvl="2" rtl="0">
              <a:spcBef>
                <a:spcPts val="640"/>
              </a:spcBef>
              <a:spcAft>
                <a:spcPts val="0"/>
              </a:spcAft>
              <a:buSzPts val="6250"/>
              <a:buNone/>
              <a:defRPr b="1" sz="6250"/>
            </a:lvl3pPr>
            <a:lvl4pPr lvl="3" rtl="0">
              <a:spcBef>
                <a:spcPts val="640"/>
              </a:spcBef>
              <a:spcAft>
                <a:spcPts val="0"/>
              </a:spcAft>
              <a:buSzPts val="6250"/>
              <a:buNone/>
              <a:defRPr b="1" sz="6250"/>
            </a:lvl4pPr>
            <a:lvl5pPr lvl="4" rtl="0">
              <a:spcBef>
                <a:spcPts val="640"/>
              </a:spcBef>
              <a:spcAft>
                <a:spcPts val="0"/>
              </a:spcAft>
              <a:buSzPts val="6250"/>
              <a:buNone/>
              <a:defRPr b="1" sz="6250"/>
            </a:lvl5pPr>
            <a:lvl6pPr lvl="5" rtl="0">
              <a:spcBef>
                <a:spcPts val="640"/>
              </a:spcBef>
              <a:spcAft>
                <a:spcPts val="0"/>
              </a:spcAft>
              <a:buSzPts val="6250"/>
              <a:buNone/>
              <a:defRPr b="1" sz="6250"/>
            </a:lvl6pPr>
            <a:lvl7pPr lvl="6" rtl="0">
              <a:spcBef>
                <a:spcPts val="640"/>
              </a:spcBef>
              <a:spcAft>
                <a:spcPts val="0"/>
              </a:spcAft>
              <a:buSzPts val="6250"/>
              <a:buNone/>
              <a:defRPr b="1" sz="6250"/>
            </a:lvl7pPr>
            <a:lvl8pPr lvl="7" rtl="0">
              <a:spcBef>
                <a:spcPts val="640"/>
              </a:spcBef>
              <a:spcAft>
                <a:spcPts val="0"/>
              </a:spcAft>
              <a:buSzPts val="6250"/>
              <a:buNone/>
              <a:defRPr b="1" sz="6250"/>
            </a:lvl8pPr>
            <a:lvl9pPr lvl="8" rtl="0">
              <a:spcBef>
                <a:spcPts val="640"/>
              </a:spcBef>
              <a:spcAft>
                <a:spcPts val="0"/>
              </a:spcAft>
              <a:buSzPts val="6250"/>
              <a:buNone/>
              <a:defRPr b="1" sz="625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4">
  <p:cSld name="CUSTOM_13">
    <p:bg>
      <p:bgPr>
        <a:solidFill>
          <a:srgbClr val="DDDEDA"/>
        </a:solidFill>
      </p:bgPr>
    </p:bg>
    <p:spTree>
      <p:nvGrpSpPr>
        <p:cNvPr id="509" name="Shape 509"/>
        <p:cNvGrpSpPr/>
        <p:nvPr/>
      </p:nvGrpSpPr>
      <p:grpSpPr>
        <a:xfrm>
          <a:off x="0" y="0"/>
          <a:ext cx="0" cy="0"/>
          <a:chOff x="0" y="0"/>
          <a:chExt cx="0" cy="0"/>
        </a:xfrm>
      </p:grpSpPr>
      <p:grpSp>
        <p:nvGrpSpPr>
          <p:cNvPr id="510" name="Google Shape;510;p16"/>
          <p:cNvGrpSpPr/>
          <p:nvPr/>
        </p:nvGrpSpPr>
        <p:grpSpPr>
          <a:xfrm rot="5400000">
            <a:off x="8191521" y="-1999607"/>
            <a:ext cx="427151" cy="14713367"/>
            <a:chOff x="0" y="-47625"/>
            <a:chExt cx="112500" cy="3875100"/>
          </a:xfrm>
        </p:grpSpPr>
        <p:sp>
          <p:nvSpPr>
            <p:cNvPr id="511" name="Google Shape;511;p16"/>
            <p:cNvSpPr/>
            <p:nvPr/>
          </p:nvSpPr>
          <p:spPr>
            <a:xfrm>
              <a:off x="0" y="0"/>
              <a:ext cx="112445" cy="3827441"/>
            </a:xfrm>
            <a:custGeom>
              <a:rect b="b" l="l" r="r" t="t"/>
              <a:pathLst>
                <a:path extrusionOk="0" h="3827441" w="112445">
                  <a:moveTo>
                    <a:pt x="0" y="0"/>
                  </a:moveTo>
                  <a:lnTo>
                    <a:pt x="112445" y="0"/>
                  </a:lnTo>
                  <a:lnTo>
                    <a:pt x="112445" y="3827441"/>
                  </a:lnTo>
                  <a:lnTo>
                    <a:pt x="0" y="3827441"/>
                  </a:lnTo>
                  <a:close/>
                </a:path>
              </a:pathLst>
            </a:custGeom>
            <a:solidFill>
              <a:srgbClr val="DC654E"/>
            </a:solidFill>
            <a:ln>
              <a:noFill/>
            </a:ln>
          </p:spPr>
        </p:sp>
        <p:sp>
          <p:nvSpPr>
            <p:cNvPr id="512" name="Google Shape;512;p16"/>
            <p:cNvSpPr txBox="1"/>
            <p:nvPr/>
          </p:nvSpPr>
          <p:spPr>
            <a:xfrm>
              <a:off x="0" y="-47625"/>
              <a:ext cx="112500" cy="38751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3" name="Google Shape;513;p16"/>
          <p:cNvGrpSpPr/>
          <p:nvPr/>
        </p:nvGrpSpPr>
        <p:grpSpPr>
          <a:xfrm rot="5400000">
            <a:off x="8191521" y="1930335"/>
            <a:ext cx="427151" cy="14713367"/>
            <a:chOff x="0" y="-47625"/>
            <a:chExt cx="112500" cy="3875100"/>
          </a:xfrm>
        </p:grpSpPr>
        <p:sp>
          <p:nvSpPr>
            <p:cNvPr id="514" name="Google Shape;514;p16"/>
            <p:cNvSpPr/>
            <p:nvPr/>
          </p:nvSpPr>
          <p:spPr>
            <a:xfrm>
              <a:off x="0" y="0"/>
              <a:ext cx="112445" cy="3827441"/>
            </a:xfrm>
            <a:custGeom>
              <a:rect b="b" l="l" r="r" t="t"/>
              <a:pathLst>
                <a:path extrusionOk="0" h="3827441" w="112445">
                  <a:moveTo>
                    <a:pt x="0" y="0"/>
                  </a:moveTo>
                  <a:lnTo>
                    <a:pt x="112445" y="0"/>
                  </a:lnTo>
                  <a:lnTo>
                    <a:pt x="112445" y="3827441"/>
                  </a:lnTo>
                  <a:lnTo>
                    <a:pt x="0" y="3827441"/>
                  </a:lnTo>
                  <a:close/>
                </a:path>
              </a:pathLst>
            </a:custGeom>
            <a:solidFill>
              <a:srgbClr val="DC654E"/>
            </a:solidFill>
            <a:ln>
              <a:noFill/>
            </a:ln>
          </p:spPr>
        </p:sp>
        <p:sp>
          <p:nvSpPr>
            <p:cNvPr id="515" name="Google Shape;515;p16"/>
            <p:cNvSpPr txBox="1"/>
            <p:nvPr/>
          </p:nvSpPr>
          <p:spPr>
            <a:xfrm>
              <a:off x="0" y="-47625"/>
              <a:ext cx="112500" cy="38751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6" name="Google Shape;516;p16"/>
          <p:cNvSpPr/>
          <p:nvPr>
            <p:ph idx="2" type="pic"/>
          </p:nvPr>
        </p:nvSpPr>
        <p:spPr>
          <a:xfrm>
            <a:off x="13169300" y="-300"/>
            <a:ext cx="5118600" cy="10288800"/>
          </a:xfrm>
          <a:prstGeom prst="rect">
            <a:avLst/>
          </a:prstGeom>
          <a:noFill/>
          <a:ln>
            <a:noFill/>
          </a:ln>
        </p:spPr>
      </p:sp>
      <p:sp>
        <p:nvSpPr>
          <p:cNvPr id="517" name="Google Shape;517;p16"/>
          <p:cNvSpPr/>
          <p:nvPr/>
        </p:nvSpPr>
        <p:spPr>
          <a:xfrm>
            <a:off x="0" y="0"/>
            <a:ext cx="903080" cy="10288692"/>
          </a:xfrm>
          <a:custGeom>
            <a:rect b="b" l="l" r="r" t="t"/>
            <a:pathLst>
              <a:path extrusionOk="0" h="2709333" w="237809">
                <a:moveTo>
                  <a:pt x="0" y="0"/>
                </a:moveTo>
                <a:lnTo>
                  <a:pt x="237809" y="0"/>
                </a:lnTo>
                <a:lnTo>
                  <a:pt x="237809" y="2709333"/>
                </a:lnTo>
                <a:lnTo>
                  <a:pt x="0" y="2709333"/>
                </a:lnTo>
                <a:close/>
              </a:path>
            </a:pathLst>
          </a:custGeom>
          <a:solidFill>
            <a:srgbClr val="797979"/>
          </a:solidFill>
          <a:ln>
            <a:noFill/>
          </a:ln>
        </p:spPr>
      </p:sp>
      <p:grpSp>
        <p:nvGrpSpPr>
          <p:cNvPr id="518" name="Google Shape;518;p16"/>
          <p:cNvGrpSpPr/>
          <p:nvPr/>
        </p:nvGrpSpPr>
        <p:grpSpPr>
          <a:xfrm rot="10800000">
            <a:off x="902837" y="-67"/>
            <a:ext cx="145801" cy="10514968"/>
            <a:chOff x="0" y="-47625"/>
            <a:chExt cx="38400" cy="2769356"/>
          </a:xfrm>
        </p:grpSpPr>
        <p:sp>
          <p:nvSpPr>
            <p:cNvPr id="519" name="Google Shape;519;p16"/>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520" name="Google Shape;520;p16"/>
            <p:cNvSpPr txBox="1"/>
            <p:nvPr/>
          </p:nvSpPr>
          <p:spPr>
            <a:xfrm>
              <a:off x="0" y="-47625"/>
              <a:ext cx="38400" cy="276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1" name="Google Shape;521;p16"/>
          <p:cNvSpPr/>
          <p:nvPr/>
        </p:nvSpPr>
        <p:spPr>
          <a:xfrm>
            <a:off x="-1" y="6441225"/>
            <a:ext cx="13026674" cy="2632643"/>
          </a:xfrm>
          <a:custGeom>
            <a:rect b="b" l="l" r="r" t="t"/>
            <a:pathLst>
              <a:path extrusionOk="0" h="693257" w="3839845">
                <a:moveTo>
                  <a:pt x="0" y="0"/>
                </a:moveTo>
                <a:lnTo>
                  <a:pt x="3839845" y="0"/>
                </a:lnTo>
                <a:lnTo>
                  <a:pt x="3839845" y="693257"/>
                </a:lnTo>
                <a:lnTo>
                  <a:pt x="0" y="693257"/>
                </a:lnTo>
                <a:close/>
              </a:path>
            </a:pathLst>
          </a:custGeom>
          <a:solidFill>
            <a:srgbClr val="FFFFFF"/>
          </a:solidFill>
          <a:ln>
            <a:noFill/>
          </a:ln>
        </p:spPr>
      </p:sp>
      <p:sp>
        <p:nvSpPr>
          <p:cNvPr id="522" name="Google Shape;522;p16"/>
          <p:cNvSpPr/>
          <p:nvPr/>
        </p:nvSpPr>
        <p:spPr>
          <a:xfrm>
            <a:off x="-2976" y="2511300"/>
            <a:ext cx="13027479" cy="2632643"/>
          </a:xfrm>
          <a:custGeom>
            <a:rect b="b" l="l" r="r" t="t"/>
            <a:pathLst>
              <a:path extrusionOk="0" h="693257" w="3965747">
                <a:moveTo>
                  <a:pt x="0" y="0"/>
                </a:moveTo>
                <a:lnTo>
                  <a:pt x="3965747" y="0"/>
                </a:lnTo>
                <a:lnTo>
                  <a:pt x="3965747" y="693257"/>
                </a:lnTo>
                <a:lnTo>
                  <a:pt x="0" y="693257"/>
                </a:lnTo>
                <a:close/>
              </a:path>
            </a:pathLst>
          </a:custGeom>
          <a:solidFill>
            <a:srgbClr val="FFFFFF"/>
          </a:solidFill>
          <a:ln>
            <a:noFill/>
          </a:ln>
        </p:spPr>
      </p:sp>
      <p:grpSp>
        <p:nvGrpSpPr>
          <p:cNvPr id="523" name="Google Shape;523;p16"/>
          <p:cNvGrpSpPr/>
          <p:nvPr/>
        </p:nvGrpSpPr>
        <p:grpSpPr>
          <a:xfrm rot="10800000">
            <a:off x="13023499" y="-67"/>
            <a:ext cx="145801" cy="10514968"/>
            <a:chOff x="0" y="-47625"/>
            <a:chExt cx="38400" cy="2769356"/>
          </a:xfrm>
        </p:grpSpPr>
        <p:sp>
          <p:nvSpPr>
            <p:cNvPr id="524" name="Google Shape;524;p16"/>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525" name="Google Shape;525;p16"/>
            <p:cNvSpPr txBox="1"/>
            <p:nvPr/>
          </p:nvSpPr>
          <p:spPr>
            <a:xfrm>
              <a:off x="0" y="-47625"/>
              <a:ext cx="38400" cy="276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6" name="Google Shape;526;p16"/>
          <p:cNvSpPr txBox="1"/>
          <p:nvPr/>
        </p:nvSpPr>
        <p:spPr>
          <a:xfrm>
            <a:off x="7909700" y="7151866"/>
            <a:ext cx="4053600" cy="12864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272727"/>
                </a:solidFill>
                <a:latin typeface="Fira Sans"/>
                <a:ea typeface="Fira Sans"/>
                <a:cs typeface="Fira Sans"/>
                <a:sym typeface="Fira Sans"/>
              </a:rPr>
              <a:t>Present the strategies your company will implement to reach crucial growth objectives.</a:t>
            </a:r>
            <a:endParaRPr/>
          </a:p>
        </p:txBody>
      </p:sp>
      <p:sp>
        <p:nvSpPr>
          <p:cNvPr id="527" name="Google Shape;527;p16"/>
          <p:cNvSpPr txBox="1"/>
          <p:nvPr>
            <p:ph type="title"/>
          </p:nvPr>
        </p:nvSpPr>
        <p:spPr>
          <a:xfrm>
            <a:off x="1798675" y="652300"/>
            <a:ext cx="10912800" cy="1150800"/>
          </a:xfrm>
          <a:prstGeom prst="rect">
            <a:avLst/>
          </a:prstGeom>
          <a:noFill/>
          <a:ln>
            <a:noFill/>
          </a:ln>
        </p:spPr>
        <p:txBody>
          <a:bodyPr anchorCtr="0" anchor="t" bIns="0" lIns="0" spcFirstLastPara="1" rIns="0" wrap="square" tIns="0">
            <a:noAutofit/>
          </a:bodyPr>
          <a:lstStyle>
            <a:lvl1pPr lvl="0" marR="0" rtl="0">
              <a:lnSpc>
                <a:spcPct val="90000"/>
              </a:lnSpc>
              <a:spcBef>
                <a:spcPts val="0"/>
              </a:spcBef>
              <a:spcAft>
                <a:spcPts val="0"/>
              </a:spcAft>
              <a:buSzPts val="9750"/>
              <a:buFont typeface="Marcellus"/>
              <a:buNone/>
              <a:defRPr i="0" sz="9750" u="none" cap="none" strike="noStrike">
                <a:latin typeface="Marcellus"/>
                <a:ea typeface="Marcellus"/>
                <a:cs typeface="Marcellus"/>
                <a:sym typeface="Marcellus"/>
              </a:defRPr>
            </a:lvl1pPr>
            <a:lvl2pPr lvl="1" rtl="0" algn="ctr">
              <a:lnSpc>
                <a:spcPct val="90000"/>
              </a:lnSpc>
              <a:spcBef>
                <a:spcPts val="0"/>
              </a:spcBef>
              <a:spcAft>
                <a:spcPts val="0"/>
              </a:spcAft>
              <a:buSzPts val="1400"/>
              <a:buNone/>
              <a:defRPr sz="1800"/>
            </a:lvl2pPr>
            <a:lvl3pPr lvl="2" rtl="0" algn="ctr">
              <a:lnSpc>
                <a:spcPct val="90000"/>
              </a:lnSpc>
              <a:spcBef>
                <a:spcPts val="0"/>
              </a:spcBef>
              <a:spcAft>
                <a:spcPts val="0"/>
              </a:spcAft>
              <a:buSzPts val="1400"/>
              <a:buNone/>
              <a:defRPr sz="1800"/>
            </a:lvl3pPr>
            <a:lvl4pPr lvl="3" rtl="0" algn="ctr">
              <a:lnSpc>
                <a:spcPct val="90000"/>
              </a:lnSpc>
              <a:spcBef>
                <a:spcPts val="0"/>
              </a:spcBef>
              <a:spcAft>
                <a:spcPts val="0"/>
              </a:spcAft>
              <a:buSzPts val="1400"/>
              <a:buNone/>
              <a:defRPr sz="1800"/>
            </a:lvl4pPr>
            <a:lvl5pPr lvl="4" rtl="0" algn="ctr">
              <a:lnSpc>
                <a:spcPct val="90000"/>
              </a:lnSpc>
              <a:spcBef>
                <a:spcPts val="0"/>
              </a:spcBef>
              <a:spcAft>
                <a:spcPts val="0"/>
              </a:spcAft>
              <a:buSzPts val="1400"/>
              <a:buNone/>
              <a:defRPr sz="1800"/>
            </a:lvl5pPr>
            <a:lvl6pPr lvl="5" rtl="0" algn="ctr">
              <a:lnSpc>
                <a:spcPct val="90000"/>
              </a:lnSpc>
              <a:spcBef>
                <a:spcPts val="0"/>
              </a:spcBef>
              <a:spcAft>
                <a:spcPts val="0"/>
              </a:spcAft>
              <a:buSzPts val="1400"/>
              <a:buNone/>
              <a:defRPr sz="1800"/>
            </a:lvl6pPr>
            <a:lvl7pPr lvl="6" rtl="0" algn="ctr">
              <a:lnSpc>
                <a:spcPct val="90000"/>
              </a:lnSpc>
              <a:spcBef>
                <a:spcPts val="0"/>
              </a:spcBef>
              <a:spcAft>
                <a:spcPts val="0"/>
              </a:spcAft>
              <a:buSzPts val="1400"/>
              <a:buNone/>
              <a:defRPr sz="1800"/>
            </a:lvl7pPr>
            <a:lvl8pPr lvl="7" rtl="0" algn="ctr">
              <a:lnSpc>
                <a:spcPct val="90000"/>
              </a:lnSpc>
              <a:spcBef>
                <a:spcPts val="0"/>
              </a:spcBef>
              <a:spcAft>
                <a:spcPts val="0"/>
              </a:spcAft>
              <a:buSzPts val="1400"/>
              <a:buNone/>
              <a:defRPr sz="1800"/>
            </a:lvl8pPr>
            <a:lvl9pPr lvl="8" rtl="0" algn="ctr">
              <a:lnSpc>
                <a:spcPct val="90000"/>
              </a:lnSpc>
              <a:spcBef>
                <a:spcPts val="0"/>
              </a:spcBef>
              <a:spcAft>
                <a:spcPts val="0"/>
              </a:spcAft>
              <a:buSzPts val="1400"/>
              <a:buNone/>
              <a:defRPr sz="1800"/>
            </a:lvl9pPr>
          </a:lstStyle>
          <a:p/>
        </p:txBody>
      </p:sp>
      <p:sp>
        <p:nvSpPr>
          <p:cNvPr id="528" name="Google Shape;528;p16"/>
          <p:cNvSpPr txBox="1"/>
          <p:nvPr>
            <p:ph idx="1" type="subTitle"/>
          </p:nvPr>
        </p:nvSpPr>
        <p:spPr>
          <a:xfrm>
            <a:off x="617325" y="3056175"/>
            <a:ext cx="7158600" cy="582300"/>
          </a:xfrm>
          <a:prstGeom prst="rect">
            <a:avLst/>
          </a:prstGeom>
        </p:spPr>
        <p:txBody>
          <a:bodyPr anchorCtr="0" anchor="t" bIns="0" lIns="0" spcFirstLastPara="1" rIns="0" wrap="square" tIns="0">
            <a:noAutofit/>
          </a:bodyPr>
          <a:lstStyle>
            <a:lvl1pPr lvl="0" rtl="0" algn="ctr">
              <a:spcBef>
                <a:spcPts val="640"/>
              </a:spcBef>
              <a:spcAft>
                <a:spcPts val="0"/>
              </a:spcAft>
              <a:buSzPts val="7050"/>
              <a:buFont typeface="Marcellus"/>
              <a:buNone/>
              <a:defRPr sz="7050">
                <a:latin typeface="Marcellus"/>
                <a:ea typeface="Marcellus"/>
                <a:cs typeface="Marcellus"/>
                <a:sym typeface="Marcellus"/>
              </a:defRPr>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
        <p:nvSpPr>
          <p:cNvPr id="529" name="Google Shape;529;p16"/>
          <p:cNvSpPr txBox="1"/>
          <p:nvPr>
            <p:ph idx="3" type="subTitle"/>
          </p:nvPr>
        </p:nvSpPr>
        <p:spPr>
          <a:xfrm>
            <a:off x="1637363" y="3995425"/>
            <a:ext cx="5118600" cy="582300"/>
          </a:xfrm>
          <a:prstGeom prst="rect">
            <a:avLst/>
          </a:prstGeom>
        </p:spPr>
        <p:txBody>
          <a:bodyPr anchorCtr="0" anchor="t" bIns="0" lIns="0" spcFirstLastPara="1" rIns="0" wrap="square" tIns="0">
            <a:noAutofit/>
          </a:bodyPr>
          <a:lstStyle>
            <a:lvl1pPr lvl="0" rtl="0" algn="ctr">
              <a:spcBef>
                <a:spcPts val="640"/>
              </a:spcBef>
              <a:spcAft>
                <a:spcPts val="0"/>
              </a:spcAft>
              <a:buSzPts val="4400"/>
              <a:buNone/>
              <a:defRPr sz="4400"/>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
        <p:nvSpPr>
          <p:cNvPr id="530" name="Google Shape;530;p16"/>
          <p:cNvSpPr txBox="1"/>
          <p:nvPr>
            <p:ph idx="4" type="body"/>
          </p:nvPr>
        </p:nvSpPr>
        <p:spPr>
          <a:xfrm>
            <a:off x="7909704" y="3189525"/>
            <a:ext cx="4801800" cy="1276200"/>
          </a:xfrm>
          <a:prstGeom prst="rect">
            <a:avLst/>
          </a:prstGeom>
          <a:noFill/>
          <a:ln>
            <a:noFill/>
          </a:ln>
        </p:spPr>
        <p:txBody>
          <a:bodyPr anchorCtr="0" anchor="ctr" bIns="0" lIns="0" spcFirstLastPara="1" rIns="0" wrap="square" tIns="0">
            <a:noAutofit/>
          </a:bodyPr>
          <a:lstStyle>
            <a:lvl1pPr indent="-365125" lvl="0" marL="457200" marR="0" rtl="0">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1pPr>
            <a:lvl2pPr indent="-365125" lvl="1" marL="914400" marR="0" rtl="0">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2pPr>
            <a:lvl3pPr indent="-365125" lvl="2" marL="1371600" marR="0" rtl="0">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3pPr>
            <a:lvl4pPr indent="-365125" lvl="3" marL="1828800" marR="0" rtl="0">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4pPr>
            <a:lvl5pPr indent="-365125" lvl="4" marL="2286000" marR="0" rtl="0">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5pPr>
            <a:lvl6pPr indent="-365125" lvl="5" marL="2743200" marR="0" rtl="0">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6pPr>
            <a:lvl7pPr indent="-365125" lvl="6" marL="3200400" marR="0" rtl="0">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7pPr>
            <a:lvl8pPr indent="-365125" lvl="7" marL="3657600" marR="0" rtl="0">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8pPr>
            <a:lvl9pPr indent="-365125" lvl="8" marL="4114800" marR="0" rtl="0">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9pPr>
          </a:lstStyle>
          <a:p/>
        </p:txBody>
      </p:sp>
      <p:sp>
        <p:nvSpPr>
          <p:cNvPr id="531" name="Google Shape;531;p16"/>
          <p:cNvSpPr txBox="1"/>
          <p:nvPr>
            <p:ph idx="5" type="subTitle"/>
          </p:nvPr>
        </p:nvSpPr>
        <p:spPr>
          <a:xfrm>
            <a:off x="617300" y="6996775"/>
            <a:ext cx="7158600" cy="582300"/>
          </a:xfrm>
          <a:prstGeom prst="rect">
            <a:avLst/>
          </a:prstGeom>
        </p:spPr>
        <p:txBody>
          <a:bodyPr anchorCtr="0" anchor="t" bIns="0" lIns="0" spcFirstLastPara="1" rIns="0" wrap="square" tIns="0">
            <a:noAutofit/>
          </a:bodyPr>
          <a:lstStyle>
            <a:lvl1pPr lvl="0" rtl="0" algn="ctr">
              <a:spcBef>
                <a:spcPts val="640"/>
              </a:spcBef>
              <a:spcAft>
                <a:spcPts val="0"/>
              </a:spcAft>
              <a:buSzPts val="7050"/>
              <a:buFont typeface="Marcellus"/>
              <a:buNone/>
              <a:defRPr sz="7050">
                <a:latin typeface="Marcellus"/>
                <a:ea typeface="Marcellus"/>
                <a:cs typeface="Marcellus"/>
                <a:sym typeface="Marcellus"/>
              </a:defRPr>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
        <p:nvSpPr>
          <p:cNvPr id="532" name="Google Shape;532;p16"/>
          <p:cNvSpPr txBox="1"/>
          <p:nvPr>
            <p:ph idx="6" type="subTitle"/>
          </p:nvPr>
        </p:nvSpPr>
        <p:spPr>
          <a:xfrm>
            <a:off x="1637363" y="7936025"/>
            <a:ext cx="5118600" cy="582300"/>
          </a:xfrm>
          <a:prstGeom prst="rect">
            <a:avLst/>
          </a:prstGeom>
        </p:spPr>
        <p:txBody>
          <a:bodyPr anchorCtr="0" anchor="t" bIns="0" lIns="0" spcFirstLastPara="1" rIns="0" wrap="square" tIns="0">
            <a:noAutofit/>
          </a:bodyPr>
          <a:lstStyle>
            <a:lvl1pPr lvl="0" rtl="0" algn="ctr">
              <a:spcBef>
                <a:spcPts val="640"/>
              </a:spcBef>
              <a:spcAft>
                <a:spcPts val="0"/>
              </a:spcAft>
              <a:buSzPts val="4400"/>
              <a:buNone/>
              <a:defRPr sz="4400"/>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5">
  <p:cSld name="CUSTOM_14">
    <p:bg>
      <p:bgPr>
        <a:solidFill>
          <a:srgbClr val="DDDEDA"/>
        </a:solidFill>
      </p:bgPr>
    </p:bg>
    <p:spTree>
      <p:nvGrpSpPr>
        <p:cNvPr id="533" name="Shape 533"/>
        <p:cNvGrpSpPr/>
        <p:nvPr/>
      </p:nvGrpSpPr>
      <p:grpSpPr>
        <a:xfrm>
          <a:off x="0" y="0"/>
          <a:ext cx="0" cy="0"/>
          <a:chOff x="0" y="0"/>
          <a:chExt cx="0" cy="0"/>
        </a:xfrm>
      </p:grpSpPr>
      <p:sp>
        <p:nvSpPr>
          <p:cNvPr id="534" name="Google Shape;534;p17"/>
          <p:cNvSpPr/>
          <p:nvPr>
            <p:ph idx="2" type="pic"/>
          </p:nvPr>
        </p:nvSpPr>
        <p:spPr>
          <a:xfrm>
            <a:off x="13330900" y="4601400"/>
            <a:ext cx="4957200" cy="5687100"/>
          </a:xfrm>
          <a:prstGeom prst="rect">
            <a:avLst/>
          </a:prstGeom>
          <a:noFill/>
          <a:ln>
            <a:noFill/>
          </a:ln>
        </p:spPr>
      </p:sp>
      <p:sp>
        <p:nvSpPr>
          <p:cNvPr id="535" name="Google Shape;535;p17"/>
          <p:cNvSpPr/>
          <p:nvPr>
            <p:ph idx="3" type="pic"/>
          </p:nvPr>
        </p:nvSpPr>
        <p:spPr>
          <a:xfrm>
            <a:off x="0" y="4601400"/>
            <a:ext cx="5030100" cy="5687100"/>
          </a:xfrm>
          <a:prstGeom prst="rect">
            <a:avLst/>
          </a:prstGeom>
          <a:noFill/>
          <a:ln>
            <a:noFill/>
          </a:ln>
        </p:spPr>
      </p:sp>
      <p:grpSp>
        <p:nvGrpSpPr>
          <p:cNvPr id="536" name="Google Shape;536;p17"/>
          <p:cNvGrpSpPr/>
          <p:nvPr/>
        </p:nvGrpSpPr>
        <p:grpSpPr>
          <a:xfrm>
            <a:off x="0" y="-180827"/>
            <a:ext cx="5046080" cy="4780719"/>
            <a:chOff x="0" y="-47625"/>
            <a:chExt cx="1329000" cy="1259111"/>
          </a:xfrm>
        </p:grpSpPr>
        <p:sp>
          <p:nvSpPr>
            <p:cNvPr id="537" name="Google Shape;537;p17"/>
            <p:cNvSpPr/>
            <p:nvPr/>
          </p:nvSpPr>
          <p:spPr>
            <a:xfrm>
              <a:off x="0" y="0"/>
              <a:ext cx="1328947" cy="1211486"/>
            </a:xfrm>
            <a:custGeom>
              <a:rect b="b" l="l" r="r" t="t"/>
              <a:pathLst>
                <a:path extrusionOk="0" h="1211486" w="1328947">
                  <a:moveTo>
                    <a:pt x="0" y="0"/>
                  </a:moveTo>
                  <a:lnTo>
                    <a:pt x="1328947" y="0"/>
                  </a:lnTo>
                  <a:lnTo>
                    <a:pt x="1328947" y="1211486"/>
                  </a:lnTo>
                  <a:lnTo>
                    <a:pt x="0" y="1211486"/>
                  </a:lnTo>
                  <a:close/>
                </a:path>
              </a:pathLst>
            </a:custGeom>
            <a:solidFill>
              <a:srgbClr val="797979"/>
            </a:solidFill>
            <a:ln>
              <a:noFill/>
            </a:ln>
          </p:spPr>
        </p:sp>
        <p:sp>
          <p:nvSpPr>
            <p:cNvPr id="538" name="Google Shape;538;p17"/>
            <p:cNvSpPr txBox="1"/>
            <p:nvPr/>
          </p:nvSpPr>
          <p:spPr>
            <a:xfrm>
              <a:off x="0" y="-47625"/>
              <a:ext cx="1329000" cy="12591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9" name="Google Shape;539;p17"/>
          <p:cNvGrpSpPr/>
          <p:nvPr/>
        </p:nvGrpSpPr>
        <p:grpSpPr>
          <a:xfrm>
            <a:off x="5191554" y="7286140"/>
            <a:ext cx="7978046" cy="3048151"/>
            <a:chOff x="0" y="-47625"/>
            <a:chExt cx="2101200" cy="802800"/>
          </a:xfrm>
        </p:grpSpPr>
        <p:sp>
          <p:nvSpPr>
            <p:cNvPr id="540" name="Google Shape;540;p17"/>
            <p:cNvSpPr/>
            <p:nvPr/>
          </p:nvSpPr>
          <p:spPr>
            <a:xfrm>
              <a:off x="0" y="0"/>
              <a:ext cx="2101135" cy="755122"/>
            </a:xfrm>
            <a:custGeom>
              <a:rect b="b" l="l" r="r" t="t"/>
              <a:pathLst>
                <a:path extrusionOk="0" h="755122" w="2101135">
                  <a:moveTo>
                    <a:pt x="0" y="0"/>
                  </a:moveTo>
                  <a:lnTo>
                    <a:pt x="2101135" y="0"/>
                  </a:lnTo>
                  <a:lnTo>
                    <a:pt x="2101135" y="755122"/>
                  </a:lnTo>
                  <a:lnTo>
                    <a:pt x="0" y="755122"/>
                  </a:lnTo>
                  <a:close/>
                </a:path>
              </a:pathLst>
            </a:custGeom>
            <a:solidFill>
              <a:srgbClr val="DC654E"/>
            </a:solidFill>
            <a:ln>
              <a:noFill/>
            </a:ln>
          </p:spPr>
        </p:sp>
        <p:sp>
          <p:nvSpPr>
            <p:cNvPr id="541" name="Google Shape;541;p17"/>
            <p:cNvSpPr txBox="1"/>
            <p:nvPr/>
          </p:nvSpPr>
          <p:spPr>
            <a:xfrm>
              <a:off x="0" y="-47625"/>
              <a:ext cx="2101200" cy="8028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2" name="Google Shape;542;p17"/>
          <p:cNvGrpSpPr/>
          <p:nvPr/>
        </p:nvGrpSpPr>
        <p:grpSpPr>
          <a:xfrm>
            <a:off x="5191554" y="4419035"/>
            <a:ext cx="7978046" cy="3048151"/>
            <a:chOff x="0" y="-47625"/>
            <a:chExt cx="2101200" cy="802800"/>
          </a:xfrm>
        </p:grpSpPr>
        <p:sp>
          <p:nvSpPr>
            <p:cNvPr id="543" name="Google Shape;543;p17"/>
            <p:cNvSpPr/>
            <p:nvPr/>
          </p:nvSpPr>
          <p:spPr>
            <a:xfrm>
              <a:off x="0" y="0"/>
              <a:ext cx="2101135" cy="755122"/>
            </a:xfrm>
            <a:custGeom>
              <a:rect b="b" l="l" r="r" t="t"/>
              <a:pathLst>
                <a:path extrusionOk="0" h="755122" w="2101135">
                  <a:moveTo>
                    <a:pt x="0" y="0"/>
                  </a:moveTo>
                  <a:lnTo>
                    <a:pt x="2101135" y="0"/>
                  </a:lnTo>
                  <a:lnTo>
                    <a:pt x="2101135" y="755122"/>
                  </a:lnTo>
                  <a:lnTo>
                    <a:pt x="0" y="755122"/>
                  </a:lnTo>
                  <a:close/>
                </a:path>
              </a:pathLst>
            </a:custGeom>
            <a:solidFill>
              <a:srgbClr val="DDDEDA"/>
            </a:solidFill>
            <a:ln>
              <a:noFill/>
            </a:ln>
          </p:spPr>
        </p:sp>
        <p:sp>
          <p:nvSpPr>
            <p:cNvPr id="544" name="Google Shape;544;p17"/>
            <p:cNvSpPr txBox="1"/>
            <p:nvPr/>
          </p:nvSpPr>
          <p:spPr>
            <a:xfrm>
              <a:off x="0" y="-47625"/>
              <a:ext cx="2101200" cy="8028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5" name="Google Shape;545;p17"/>
          <p:cNvGrpSpPr/>
          <p:nvPr/>
        </p:nvGrpSpPr>
        <p:grpSpPr>
          <a:xfrm>
            <a:off x="5191554" y="2119104"/>
            <a:ext cx="13148285" cy="2335094"/>
            <a:chOff x="0" y="-47625"/>
            <a:chExt cx="3462900" cy="615000"/>
          </a:xfrm>
        </p:grpSpPr>
        <p:sp>
          <p:nvSpPr>
            <p:cNvPr id="546" name="Google Shape;546;p17"/>
            <p:cNvSpPr/>
            <p:nvPr/>
          </p:nvSpPr>
          <p:spPr>
            <a:xfrm>
              <a:off x="0" y="0"/>
              <a:ext cx="3462794" cy="567367"/>
            </a:xfrm>
            <a:custGeom>
              <a:rect b="b" l="l" r="r" t="t"/>
              <a:pathLst>
                <a:path extrusionOk="0" h="567367" w="3462794">
                  <a:moveTo>
                    <a:pt x="0" y="0"/>
                  </a:moveTo>
                  <a:lnTo>
                    <a:pt x="3462794" y="0"/>
                  </a:lnTo>
                  <a:lnTo>
                    <a:pt x="3462794" y="567367"/>
                  </a:lnTo>
                  <a:lnTo>
                    <a:pt x="0" y="567367"/>
                  </a:lnTo>
                  <a:close/>
                </a:path>
              </a:pathLst>
            </a:custGeom>
            <a:solidFill>
              <a:srgbClr val="FFFFFF"/>
            </a:solidFill>
            <a:ln>
              <a:noFill/>
            </a:ln>
          </p:spPr>
        </p:sp>
        <p:sp>
          <p:nvSpPr>
            <p:cNvPr id="547" name="Google Shape;547;p17"/>
            <p:cNvSpPr txBox="1"/>
            <p:nvPr/>
          </p:nvSpPr>
          <p:spPr>
            <a:xfrm>
              <a:off x="0" y="-47625"/>
              <a:ext cx="3462900" cy="6150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8" name="Google Shape;548;p17"/>
          <p:cNvGrpSpPr/>
          <p:nvPr/>
        </p:nvGrpSpPr>
        <p:grpSpPr>
          <a:xfrm rot="10800000">
            <a:off x="5045753" y="-67"/>
            <a:ext cx="145801" cy="10514968"/>
            <a:chOff x="0" y="-47625"/>
            <a:chExt cx="38400" cy="2769356"/>
          </a:xfrm>
        </p:grpSpPr>
        <p:sp>
          <p:nvSpPr>
            <p:cNvPr id="549" name="Google Shape;549;p17"/>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550" name="Google Shape;550;p17"/>
            <p:cNvSpPr txBox="1"/>
            <p:nvPr/>
          </p:nvSpPr>
          <p:spPr>
            <a:xfrm>
              <a:off x="0" y="-47625"/>
              <a:ext cx="38400" cy="276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1" name="Google Shape;551;p17"/>
          <p:cNvGrpSpPr/>
          <p:nvPr/>
        </p:nvGrpSpPr>
        <p:grpSpPr>
          <a:xfrm rot="10800000">
            <a:off x="13169207" y="4599710"/>
            <a:ext cx="145801" cy="5915191"/>
            <a:chOff x="0" y="-47625"/>
            <a:chExt cx="38400" cy="1557900"/>
          </a:xfrm>
        </p:grpSpPr>
        <p:sp>
          <p:nvSpPr>
            <p:cNvPr id="552" name="Google Shape;552;p17"/>
            <p:cNvSpPr/>
            <p:nvPr/>
          </p:nvSpPr>
          <p:spPr>
            <a:xfrm>
              <a:off x="0" y="0"/>
              <a:ext cx="38376" cy="1510245"/>
            </a:xfrm>
            <a:custGeom>
              <a:rect b="b" l="l" r="r" t="t"/>
              <a:pathLst>
                <a:path extrusionOk="0" h="1510245" w="38376">
                  <a:moveTo>
                    <a:pt x="0" y="0"/>
                  </a:moveTo>
                  <a:lnTo>
                    <a:pt x="38376" y="0"/>
                  </a:lnTo>
                  <a:lnTo>
                    <a:pt x="38376" y="1510245"/>
                  </a:lnTo>
                  <a:lnTo>
                    <a:pt x="0" y="1510245"/>
                  </a:lnTo>
                  <a:close/>
                </a:path>
              </a:pathLst>
            </a:custGeom>
            <a:solidFill>
              <a:srgbClr val="272727"/>
            </a:solidFill>
            <a:ln>
              <a:noFill/>
            </a:ln>
          </p:spPr>
        </p:sp>
        <p:sp>
          <p:nvSpPr>
            <p:cNvPr id="553" name="Google Shape;553;p17"/>
            <p:cNvSpPr txBox="1"/>
            <p:nvPr/>
          </p:nvSpPr>
          <p:spPr>
            <a:xfrm>
              <a:off x="0" y="-47625"/>
              <a:ext cx="38400" cy="15579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4" name="Google Shape;554;p17"/>
          <p:cNvGrpSpPr/>
          <p:nvPr/>
        </p:nvGrpSpPr>
        <p:grpSpPr>
          <a:xfrm rot="5400000">
            <a:off x="9161452" y="-4758769"/>
            <a:ext cx="145801" cy="18571648"/>
            <a:chOff x="0" y="-47625"/>
            <a:chExt cx="38400" cy="4891266"/>
          </a:xfrm>
        </p:grpSpPr>
        <p:sp>
          <p:nvSpPr>
            <p:cNvPr id="555" name="Google Shape;555;p17"/>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556" name="Google Shape;556;p17"/>
            <p:cNvSpPr txBox="1"/>
            <p:nvPr/>
          </p:nvSpPr>
          <p:spPr>
            <a:xfrm>
              <a:off x="0" y="-47625"/>
              <a:ext cx="38400" cy="4891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7" name="Google Shape;557;p17"/>
          <p:cNvGrpSpPr/>
          <p:nvPr/>
        </p:nvGrpSpPr>
        <p:grpSpPr>
          <a:xfrm rot="5400000">
            <a:off x="9161487" y="3205567"/>
            <a:ext cx="145801" cy="8377188"/>
            <a:chOff x="0" y="-47625"/>
            <a:chExt cx="38400" cy="2206323"/>
          </a:xfrm>
        </p:grpSpPr>
        <p:sp>
          <p:nvSpPr>
            <p:cNvPr id="558" name="Google Shape;558;p17"/>
            <p:cNvSpPr/>
            <p:nvPr/>
          </p:nvSpPr>
          <p:spPr>
            <a:xfrm>
              <a:off x="0" y="0"/>
              <a:ext cx="38376" cy="2158698"/>
            </a:xfrm>
            <a:custGeom>
              <a:rect b="b" l="l" r="r" t="t"/>
              <a:pathLst>
                <a:path extrusionOk="0" h="2158698" w="38376">
                  <a:moveTo>
                    <a:pt x="0" y="0"/>
                  </a:moveTo>
                  <a:lnTo>
                    <a:pt x="38376" y="0"/>
                  </a:lnTo>
                  <a:lnTo>
                    <a:pt x="38376" y="2158698"/>
                  </a:lnTo>
                  <a:lnTo>
                    <a:pt x="0" y="2158698"/>
                  </a:lnTo>
                  <a:close/>
                </a:path>
              </a:pathLst>
            </a:custGeom>
            <a:solidFill>
              <a:srgbClr val="272727"/>
            </a:solidFill>
            <a:ln>
              <a:noFill/>
            </a:ln>
          </p:spPr>
        </p:sp>
        <p:sp>
          <p:nvSpPr>
            <p:cNvPr id="559" name="Google Shape;559;p17"/>
            <p:cNvSpPr txBox="1"/>
            <p:nvPr/>
          </p:nvSpPr>
          <p:spPr>
            <a:xfrm>
              <a:off x="0" y="-47625"/>
              <a:ext cx="38400" cy="2206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0" name="Google Shape;560;p17"/>
          <p:cNvGrpSpPr/>
          <p:nvPr/>
        </p:nvGrpSpPr>
        <p:grpSpPr>
          <a:xfrm rot="5400000">
            <a:off x="11710067" y="-4437232"/>
            <a:ext cx="145801" cy="13474420"/>
            <a:chOff x="0" y="-47625"/>
            <a:chExt cx="38400" cy="3548795"/>
          </a:xfrm>
        </p:grpSpPr>
        <p:sp>
          <p:nvSpPr>
            <p:cNvPr id="561" name="Google Shape;561;p17"/>
            <p:cNvSpPr/>
            <p:nvPr/>
          </p:nvSpPr>
          <p:spPr>
            <a:xfrm>
              <a:off x="0" y="0"/>
              <a:ext cx="38376" cy="3501170"/>
            </a:xfrm>
            <a:custGeom>
              <a:rect b="b" l="l" r="r" t="t"/>
              <a:pathLst>
                <a:path extrusionOk="0" h="3501170" w="38376">
                  <a:moveTo>
                    <a:pt x="0" y="0"/>
                  </a:moveTo>
                  <a:lnTo>
                    <a:pt x="38376" y="0"/>
                  </a:lnTo>
                  <a:lnTo>
                    <a:pt x="38376" y="3501170"/>
                  </a:lnTo>
                  <a:lnTo>
                    <a:pt x="0" y="3501170"/>
                  </a:lnTo>
                  <a:close/>
                </a:path>
              </a:pathLst>
            </a:custGeom>
            <a:solidFill>
              <a:srgbClr val="272727"/>
            </a:solidFill>
            <a:ln>
              <a:noFill/>
            </a:ln>
          </p:spPr>
        </p:sp>
        <p:sp>
          <p:nvSpPr>
            <p:cNvPr id="562" name="Google Shape;562;p17"/>
            <p:cNvSpPr txBox="1"/>
            <p:nvPr/>
          </p:nvSpPr>
          <p:spPr>
            <a:xfrm>
              <a:off x="0" y="-47625"/>
              <a:ext cx="38400" cy="35487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3" name="Google Shape;563;p17"/>
          <p:cNvSpPr txBox="1"/>
          <p:nvPr>
            <p:ph idx="1" type="body"/>
          </p:nvPr>
        </p:nvSpPr>
        <p:spPr>
          <a:xfrm>
            <a:off x="5139575" y="2757850"/>
            <a:ext cx="13148400" cy="1276200"/>
          </a:xfrm>
          <a:prstGeom prst="rect">
            <a:avLst/>
          </a:prstGeom>
          <a:noFill/>
          <a:ln>
            <a:noFill/>
          </a:ln>
        </p:spPr>
        <p:txBody>
          <a:bodyPr anchorCtr="0" anchor="ctr" bIns="0" lIns="0" spcFirstLastPara="1" rIns="0" wrap="square" tIns="0">
            <a:noAutofit/>
          </a:bodyPr>
          <a:lstStyle>
            <a:lvl1pPr indent="-396875" lvl="0" marL="457200" marR="0" rtl="0" algn="ctr">
              <a:lnSpc>
                <a:spcPct val="90000"/>
              </a:lnSpc>
              <a:spcBef>
                <a:spcPts val="640"/>
              </a:spcBef>
              <a:spcAft>
                <a:spcPts val="0"/>
              </a:spcAft>
              <a:buClr>
                <a:srgbClr val="272727"/>
              </a:buClr>
              <a:buSzPts val="2650"/>
              <a:buChar char="•"/>
              <a:defRPr b="1" i="0" sz="2650" u="none" cap="none" strike="noStrike">
                <a:solidFill>
                  <a:srgbClr val="272727"/>
                </a:solidFill>
              </a:defRPr>
            </a:lvl1pPr>
            <a:lvl2pPr indent="-396875" lvl="1" marL="914400" marR="0" rtl="0" algn="ctr">
              <a:lnSpc>
                <a:spcPct val="90000"/>
              </a:lnSpc>
              <a:spcBef>
                <a:spcPts val="640"/>
              </a:spcBef>
              <a:spcAft>
                <a:spcPts val="0"/>
              </a:spcAft>
              <a:buClr>
                <a:srgbClr val="272727"/>
              </a:buClr>
              <a:buSzPts val="2650"/>
              <a:buChar char="–"/>
              <a:defRPr b="1" i="0" sz="2650" u="none" cap="none" strike="noStrike">
                <a:solidFill>
                  <a:srgbClr val="272727"/>
                </a:solidFill>
              </a:defRPr>
            </a:lvl2pPr>
            <a:lvl3pPr indent="-396875" lvl="2" marL="1371600" marR="0" rtl="0" algn="ctr">
              <a:lnSpc>
                <a:spcPct val="90000"/>
              </a:lnSpc>
              <a:spcBef>
                <a:spcPts val="640"/>
              </a:spcBef>
              <a:spcAft>
                <a:spcPts val="0"/>
              </a:spcAft>
              <a:buClr>
                <a:srgbClr val="272727"/>
              </a:buClr>
              <a:buSzPts val="2650"/>
              <a:buChar char="•"/>
              <a:defRPr b="1" i="0" sz="2650" u="none" cap="none" strike="noStrike">
                <a:solidFill>
                  <a:srgbClr val="272727"/>
                </a:solidFill>
              </a:defRPr>
            </a:lvl3pPr>
            <a:lvl4pPr indent="-396875" lvl="3" marL="1828800" marR="0" rtl="0" algn="ctr">
              <a:lnSpc>
                <a:spcPct val="90000"/>
              </a:lnSpc>
              <a:spcBef>
                <a:spcPts val="640"/>
              </a:spcBef>
              <a:spcAft>
                <a:spcPts val="0"/>
              </a:spcAft>
              <a:buClr>
                <a:srgbClr val="272727"/>
              </a:buClr>
              <a:buSzPts val="2650"/>
              <a:buChar char="–"/>
              <a:defRPr b="1" i="0" sz="2650" u="none" cap="none" strike="noStrike">
                <a:solidFill>
                  <a:srgbClr val="272727"/>
                </a:solidFill>
              </a:defRPr>
            </a:lvl4pPr>
            <a:lvl5pPr indent="-396875" lvl="4" marL="2286000" marR="0" rtl="0" algn="ctr">
              <a:lnSpc>
                <a:spcPct val="90000"/>
              </a:lnSpc>
              <a:spcBef>
                <a:spcPts val="640"/>
              </a:spcBef>
              <a:spcAft>
                <a:spcPts val="0"/>
              </a:spcAft>
              <a:buClr>
                <a:srgbClr val="272727"/>
              </a:buClr>
              <a:buSzPts val="2650"/>
              <a:buChar char="»"/>
              <a:defRPr b="1" i="0" sz="2650" u="none" cap="none" strike="noStrike">
                <a:solidFill>
                  <a:srgbClr val="272727"/>
                </a:solidFill>
              </a:defRPr>
            </a:lvl5pPr>
            <a:lvl6pPr indent="-396875" lvl="5" marL="2743200" marR="0" rtl="0" algn="ctr">
              <a:lnSpc>
                <a:spcPct val="90000"/>
              </a:lnSpc>
              <a:spcBef>
                <a:spcPts val="640"/>
              </a:spcBef>
              <a:spcAft>
                <a:spcPts val="0"/>
              </a:spcAft>
              <a:buClr>
                <a:srgbClr val="272727"/>
              </a:buClr>
              <a:buSzPts val="2650"/>
              <a:buChar char="•"/>
              <a:defRPr b="1" i="0" sz="2650" u="none" cap="none" strike="noStrike">
                <a:solidFill>
                  <a:srgbClr val="272727"/>
                </a:solidFill>
              </a:defRPr>
            </a:lvl6pPr>
            <a:lvl7pPr indent="-396875" lvl="6" marL="3200400" marR="0" rtl="0" algn="ctr">
              <a:lnSpc>
                <a:spcPct val="90000"/>
              </a:lnSpc>
              <a:spcBef>
                <a:spcPts val="640"/>
              </a:spcBef>
              <a:spcAft>
                <a:spcPts val="0"/>
              </a:spcAft>
              <a:buClr>
                <a:srgbClr val="272727"/>
              </a:buClr>
              <a:buSzPts val="2650"/>
              <a:buChar char="•"/>
              <a:defRPr b="1" i="0" sz="2650" u="none" cap="none" strike="noStrike">
                <a:solidFill>
                  <a:srgbClr val="272727"/>
                </a:solidFill>
              </a:defRPr>
            </a:lvl7pPr>
            <a:lvl8pPr indent="-396875" lvl="7" marL="3657600" marR="0" rtl="0" algn="ctr">
              <a:lnSpc>
                <a:spcPct val="90000"/>
              </a:lnSpc>
              <a:spcBef>
                <a:spcPts val="640"/>
              </a:spcBef>
              <a:spcAft>
                <a:spcPts val="0"/>
              </a:spcAft>
              <a:buClr>
                <a:srgbClr val="272727"/>
              </a:buClr>
              <a:buSzPts val="2650"/>
              <a:buChar char="•"/>
              <a:defRPr b="1" i="0" sz="2650" u="none" cap="none" strike="noStrike">
                <a:solidFill>
                  <a:srgbClr val="272727"/>
                </a:solidFill>
              </a:defRPr>
            </a:lvl8pPr>
            <a:lvl9pPr indent="-396875" lvl="8" marL="4114800" marR="0" rtl="0" algn="ctr">
              <a:lnSpc>
                <a:spcPct val="90000"/>
              </a:lnSpc>
              <a:spcBef>
                <a:spcPts val="640"/>
              </a:spcBef>
              <a:spcAft>
                <a:spcPts val="0"/>
              </a:spcAft>
              <a:buClr>
                <a:srgbClr val="272727"/>
              </a:buClr>
              <a:buSzPts val="2650"/>
              <a:buChar char="•"/>
              <a:defRPr b="1" i="0" sz="2650" u="none" cap="none" strike="noStrike">
                <a:solidFill>
                  <a:srgbClr val="272727"/>
                </a:solidFill>
              </a:defRPr>
            </a:lvl9pPr>
          </a:lstStyle>
          <a:p/>
        </p:txBody>
      </p:sp>
      <p:sp>
        <p:nvSpPr>
          <p:cNvPr id="564" name="Google Shape;564;p17"/>
          <p:cNvSpPr txBox="1"/>
          <p:nvPr>
            <p:ph type="title"/>
          </p:nvPr>
        </p:nvSpPr>
        <p:spPr>
          <a:xfrm>
            <a:off x="5208775" y="242450"/>
            <a:ext cx="13148400" cy="1742400"/>
          </a:xfrm>
          <a:prstGeom prst="rect">
            <a:avLst/>
          </a:prstGeom>
          <a:noFill/>
          <a:ln>
            <a:noFill/>
          </a:ln>
        </p:spPr>
        <p:txBody>
          <a:bodyPr anchorCtr="0" anchor="ctr" bIns="0" lIns="0" spcFirstLastPara="1" rIns="0" wrap="square" tIns="0">
            <a:noAutofit/>
          </a:bodyPr>
          <a:lstStyle>
            <a:lvl1pPr lvl="0" marR="0" rtl="0" algn="ctr">
              <a:lnSpc>
                <a:spcPct val="90000"/>
              </a:lnSpc>
              <a:spcBef>
                <a:spcPts val="0"/>
              </a:spcBef>
              <a:spcAft>
                <a:spcPts val="0"/>
              </a:spcAft>
              <a:buSzPts val="9750"/>
              <a:buFont typeface="Marcellus"/>
              <a:buNone/>
              <a:defRPr i="0" sz="9750" u="none" cap="none" strike="noStrike">
                <a:latin typeface="Marcellus"/>
                <a:ea typeface="Marcellus"/>
                <a:cs typeface="Marcellus"/>
                <a:sym typeface="Marcellus"/>
              </a:defRPr>
            </a:lvl1pPr>
            <a:lvl2pPr lvl="1" rtl="0" algn="ctr">
              <a:lnSpc>
                <a:spcPct val="90000"/>
              </a:lnSpc>
              <a:spcBef>
                <a:spcPts val="0"/>
              </a:spcBef>
              <a:spcAft>
                <a:spcPts val="0"/>
              </a:spcAft>
              <a:buSzPts val="1400"/>
              <a:buNone/>
              <a:defRPr sz="1800"/>
            </a:lvl2pPr>
            <a:lvl3pPr lvl="2" rtl="0" algn="ctr">
              <a:lnSpc>
                <a:spcPct val="90000"/>
              </a:lnSpc>
              <a:spcBef>
                <a:spcPts val="0"/>
              </a:spcBef>
              <a:spcAft>
                <a:spcPts val="0"/>
              </a:spcAft>
              <a:buSzPts val="1400"/>
              <a:buNone/>
              <a:defRPr sz="1800"/>
            </a:lvl3pPr>
            <a:lvl4pPr lvl="3" rtl="0" algn="ctr">
              <a:lnSpc>
                <a:spcPct val="90000"/>
              </a:lnSpc>
              <a:spcBef>
                <a:spcPts val="0"/>
              </a:spcBef>
              <a:spcAft>
                <a:spcPts val="0"/>
              </a:spcAft>
              <a:buSzPts val="1400"/>
              <a:buNone/>
              <a:defRPr sz="1800"/>
            </a:lvl4pPr>
            <a:lvl5pPr lvl="4" rtl="0" algn="ctr">
              <a:lnSpc>
                <a:spcPct val="90000"/>
              </a:lnSpc>
              <a:spcBef>
                <a:spcPts val="0"/>
              </a:spcBef>
              <a:spcAft>
                <a:spcPts val="0"/>
              </a:spcAft>
              <a:buSzPts val="1400"/>
              <a:buNone/>
              <a:defRPr sz="1800"/>
            </a:lvl5pPr>
            <a:lvl6pPr lvl="5" rtl="0" algn="ctr">
              <a:lnSpc>
                <a:spcPct val="90000"/>
              </a:lnSpc>
              <a:spcBef>
                <a:spcPts val="0"/>
              </a:spcBef>
              <a:spcAft>
                <a:spcPts val="0"/>
              </a:spcAft>
              <a:buSzPts val="1400"/>
              <a:buNone/>
              <a:defRPr sz="1800"/>
            </a:lvl6pPr>
            <a:lvl7pPr lvl="6" rtl="0" algn="ctr">
              <a:lnSpc>
                <a:spcPct val="90000"/>
              </a:lnSpc>
              <a:spcBef>
                <a:spcPts val="0"/>
              </a:spcBef>
              <a:spcAft>
                <a:spcPts val="0"/>
              </a:spcAft>
              <a:buSzPts val="1400"/>
              <a:buNone/>
              <a:defRPr sz="1800"/>
            </a:lvl7pPr>
            <a:lvl8pPr lvl="7" rtl="0" algn="ctr">
              <a:lnSpc>
                <a:spcPct val="90000"/>
              </a:lnSpc>
              <a:spcBef>
                <a:spcPts val="0"/>
              </a:spcBef>
              <a:spcAft>
                <a:spcPts val="0"/>
              </a:spcAft>
              <a:buSzPts val="1400"/>
              <a:buNone/>
              <a:defRPr sz="1800"/>
            </a:lvl8pPr>
            <a:lvl9pPr lvl="8" rtl="0" algn="ctr">
              <a:lnSpc>
                <a:spcPct val="90000"/>
              </a:lnSpc>
              <a:spcBef>
                <a:spcPts val="0"/>
              </a:spcBef>
              <a:spcAft>
                <a:spcPts val="0"/>
              </a:spcAft>
              <a:buSzPts val="1400"/>
              <a:buNone/>
              <a:defRPr sz="1800"/>
            </a:lvl9pPr>
          </a:lstStyle>
          <a:p/>
        </p:txBody>
      </p:sp>
      <p:sp>
        <p:nvSpPr>
          <p:cNvPr id="565" name="Google Shape;565;p17"/>
          <p:cNvSpPr txBox="1"/>
          <p:nvPr>
            <p:ph idx="4" type="subTitle"/>
          </p:nvPr>
        </p:nvSpPr>
        <p:spPr>
          <a:xfrm>
            <a:off x="0" y="1200775"/>
            <a:ext cx="5046000" cy="461700"/>
          </a:xfrm>
          <a:prstGeom prst="rect">
            <a:avLst/>
          </a:prstGeom>
        </p:spPr>
        <p:txBody>
          <a:bodyPr anchorCtr="0" anchor="t" bIns="0" lIns="0" spcFirstLastPara="1" rIns="0" wrap="square" tIns="0">
            <a:noAutofit/>
          </a:bodyPr>
          <a:lstStyle>
            <a:lvl1pPr lvl="0" rtl="0" algn="ctr">
              <a:spcBef>
                <a:spcPts val="640"/>
              </a:spcBef>
              <a:spcAft>
                <a:spcPts val="0"/>
              </a:spcAft>
              <a:buSzPts val="3000"/>
              <a:buNone/>
              <a:defRPr b="1" sz="3000"/>
            </a:lvl1pPr>
            <a:lvl2pPr lvl="1" rtl="0" algn="ctr">
              <a:spcBef>
                <a:spcPts val="640"/>
              </a:spcBef>
              <a:spcAft>
                <a:spcPts val="0"/>
              </a:spcAft>
              <a:buSzPts val="2150"/>
              <a:buNone/>
              <a:defRPr/>
            </a:lvl2pPr>
            <a:lvl3pPr lvl="2" rtl="0" algn="ctr">
              <a:spcBef>
                <a:spcPts val="640"/>
              </a:spcBef>
              <a:spcAft>
                <a:spcPts val="0"/>
              </a:spcAft>
              <a:buSzPts val="2150"/>
              <a:buNone/>
              <a:defRPr/>
            </a:lvl3pPr>
            <a:lvl4pPr lvl="3" rtl="0" algn="ctr">
              <a:spcBef>
                <a:spcPts val="640"/>
              </a:spcBef>
              <a:spcAft>
                <a:spcPts val="0"/>
              </a:spcAft>
              <a:buSzPts val="2150"/>
              <a:buNone/>
              <a:defRPr/>
            </a:lvl4pPr>
            <a:lvl5pPr lvl="4" rtl="0" algn="ctr">
              <a:spcBef>
                <a:spcPts val="640"/>
              </a:spcBef>
              <a:spcAft>
                <a:spcPts val="0"/>
              </a:spcAft>
              <a:buSzPts val="2150"/>
              <a:buNone/>
              <a:defRPr/>
            </a:lvl5pPr>
            <a:lvl6pPr lvl="5" rtl="0" algn="ctr">
              <a:spcBef>
                <a:spcPts val="640"/>
              </a:spcBef>
              <a:spcAft>
                <a:spcPts val="0"/>
              </a:spcAft>
              <a:buSzPts val="2150"/>
              <a:buNone/>
              <a:defRPr/>
            </a:lvl6pPr>
            <a:lvl7pPr lvl="6" rtl="0" algn="ctr">
              <a:spcBef>
                <a:spcPts val="640"/>
              </a:spcBef>
              <a:spcAft>
                <a:spcPts val="0"/>
              </a:spcAft>
              <a:buSzPts val="2150"/>
              <a:buNone/>
              <a:defRPr/>
            </a:lvl7pPr>
            <a:lvl8pPr lvl="7" rtl="0" algn="ctr">
              <a:spcBef>
                <a:spcPts val="640"/>
              </a:spcBef>
              <a:spcAft>
                <a:spcPts val="0"/>
              </a:spcAft>
              <a:buSzPts val="2150"/>
              <a:buNone/>
              <a:defRPr/>
            </a:lvl8pPr>
            <a:lvl9pPr lvl="8" rtl="0" algn="ctr">
              <a:spcBef>
                <a:spcPts val="640"/>
              </a:spcBef>
              <a:spcAft>
                <a:spcPts val="0"/>
              </a:spcAft>
              <a:buSzPts val="2150"/>
              <a:buNone/>
              <a:defRPr/>
            </a:lvl9pPr>
          </a:lstStyle>
          <a:p/>
        </p:txBody>
      </p:sp>
      <p:sp>
        <p:nvSpPr>
          <p:cNvPr id="566" name="Google Shape;566;p17"/>
          <p:cNvSpPr txBox="1"/>
          <p:nvPr>
            <p:ph idx="5" type="body"/>
          </p:nvPr>
        </p:nvSpPr>
        <p:spPr>
          <a:xfrm>
            <a:off x="7950" y="2061050"/>
            <a:ext cx="5030100" cy="1276200"/>
          </a:xfrm>
          <a:prstGeom prst="rect">
            <a:avLst/>
          </a:prstGeom>
          <a:noFill/>
          <a:ln>
            <a:noFill/>
          </a:ln>
        </p:spPr>
        <p:txBody>
          <a:bodyPr anchorCtr="0" anchor="t" bIns="0" lIns="0" spcFirstLastPara="1" rIns="0" wrap="square" tIns="0">
            <a:noAutofit/>
          </a:bodyPr>
          <a:lstStyle>
            <a:lvl1pPr indent="-355600" lvl="0" marL="457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1pPr>
            <a:lvl2pPr indent="-355600" lvl="1" marL="914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2pPr>
            <a:lvl3pPr indent="-355600" lvl="2" marL="1371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3pPr>
            <a:lvl4pPr indent="-355600" lvl="3" marL="1828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4pPr>
            <a:lvl5pPr indent="-355600" lvl="4" marL="22860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5pPr>
            <a:lvl6pPr indent="-355600" lvl="5" marL="2743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6pPr>
            <a:lvl7pPr indent="-355600" lvl="6" marL="3200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7pPr>
            <a:lvl8pPr indent="-355600" lvl="7" marL="3657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8pPr>
            <a:lvl9pPr indent="-355600" lvl="8" marL="4114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9pPr>
          </a:lstStyle>
          <a:p/>
        </p:txBody>
      </p:sp>
      <p:sp>
        <p:nvSpPr>
          <p:cNvPr id="567" name="Google Shape;567;p17"/>
          <p:cNvSpPr txBox="1"/>
          <p:nvPr>
            <p:ph idx="6" type="subTitle"/>
          </p:nvPr>
        </p:nvSpPr>
        <p:spPr>
          <a:xfrm>
            <a:off x="5189250" y="5017200"/>
            <a:ext cx="7978200" cy="461700"/>
          </a:xfrm>
          <a:prstGeom prst="rect">
            <a:avLst/>
          </a:prstGeom>
        </p:spPr>
        <p:txBody>
          <a:bodyPr anchorCtr="0" anchor="t" bIns="0" lIns="0" spcFirstLastPara="1" rIns="0" wrap="square" tIns="0">
            <a:noAutofit/>
          </a:bodyPr>
          <a:lstStyle>
            <a:lvl1pPr lvl="0" rtl="0" algn="ctr">
              <a:spcBef>
                <a:spcPts val="640"/>
              </a:spcBef>
              <a:spcAft>
                <a:spcPts val="0"/>
              </a:spcAft>
              <a:buSzPts val="3000"/>
              <a:buNone/>
              <a:defRPr b="1" sz="3000"/>
            </a:lvl1pPr>
            <a:lvl2pPr lvl="1" rtl="0" algn="ctr">
              <a:spcBef>
                <a:spcPts val="640"/>
              </a:spcBef>
              <a:spcAft>
                <a:spcPts val="0"/>
              </a:spcAft>
              <a:buSzPts val="2150"/>
              <a:buNone/>
              <a:defRPr/>
            </a:lvl2pPr>
            <a:lvl3pPr lvl="2" rtl="0" algn="ctr">
              <a:spcBef>
                <a:spcPts val="640"/>
              </a:spcBef>
              <a:spcAft>
                <a:spcPts val="0"/>
              </a:spcAft>
              <a:buSzPts val="2150"/>
              <a:buNone/>
              <a:defRPr/>
            </a:lvl3pPr>
            <a:lvl4pPr lvl="3" rtl="0" algn="ctr">
              <a:spcBef>
                <a:spcPts val="640"/>
              </a:spcBef>
              <a:spcAft>
                <a:spcPts val="0"/>
              </a:spcAft>
              <a:buSzPts val="2150"/>
              <a:buNone/>
              <a:defRPr/>
            </a:lvl4pPr>
            <a:lvl5pPr lvl="4" rtl="0" algn="ctr">
              <a:spcBef>
                <a:spcPts val="640"/>
              </a:spcBef>
              <a:spcAft>
                <a:spcPts val="0"/>
              </a:spcAft>
              <a:buSzPts val="2150"/>
              <a:buNone/>
              <a:defRPr/>
            </a:lvl5pPr>
            <a:lvl6pPr lvl="5" rtl="0" algn="ctr">
              <a:spcBef>
                <a:spcPts val="640"/>
              </a:spcBef>
              <a:spcAft>
                <a:spcPts val="0"/>
              </a:spcAft>
              <a:buSzPts val="2150"/>
              <a:buNone/>
              <a:defRPr/>
            </a:lvl6pPr>
            <a:lvl7pPr lvl="6" rtl="0" algn="ctr">
              <a:spcBef>
                <a:spcPts val="640"/>
              </a:spcBef>
              <a:spcAft>
                <a:spcPts val="0"/>
              </a:spcAft>
              <a:buSzPts val="2150"/>
              <a:buNone/>
              <a:defRPr/>
            </a:lvl7pPr>
            <a:lvl8pPr lvl="7" rtl="0" algn="ctr">
              <a:spcBef>
                <a:spcPts val="640"/>
              </a:spcBef>
              <a:spcAft>
                <a:spcPts val="0"/>
              </a:spcAft>
              <a:buSzPts val="2150"/>
              <a:buNone/>
              <a:defRPr/>
            </a:lvl8pPr>
            <a:lvl9pPr lvl="8" rtl="0" algn="ctr">
              <a:spcBef>
                <a:spcPts val="640"/>
              </a:spcBef>
              <a:spcAft>
                <a:spcPts val="0"/>
              </a:spcAft>
              <a:buSzPts val="2150"/>
              <a:buNone/>
              <a:defRPr/>
            </a:lvl9pPr>
          </a:lstStyle>
          <a:p/>
        </p:txBody>
      </p:sp>
      <p:sp>
        <p:nvSpPr>
          <p:cNvPr id="568" name="Google Shape;568;p17"/>
          <p:cNvSpPr txBox="1"/>
          <p:nvPr>
            <p:ph idx="7" type="subTitle"/>
          </p:nvPr>
        </p:nvSpPr>
        <p:spPr>
          <a:xfrm>
            <a:off x="5515798" y="5853544"/>
            <a:ext cx="3431400" cy="307800"/>
          </a:xfrm>
          <a:prstGeom prst="rect">
            <a:avLst/>
          </a:prstGeom>
        </p:spPr>
        <p:txBody>
          <a:bodyPr anchorCtr="0" anchor="t" bIns="0" lIns="0" spcFirstLastPara="1" rIns="0" wrap="square" tIns="0">
            <a:noAutofit/>
          </a:bodyPr>
          <a:lstStyle>
            <a:lvl1pPr lvl="0" rtl="0" algn="ctr">
              <a:spcBef>
                <a:spcPts val="640"/>
              </a:spcBef>
              <a:spcAft>
                <a:spcPts val="0"/>
              </a:spcAft>
              <a:buSzPts val="2000"/>
              <a:buNone/>
              <a:defRPr sz="2000"/>
            </a:lvl1pPr>
            <a:lvl2pPr lvl="1" rtl="0" algn="ctr">
              <a:spcBef>
                <a:spcPts val="640"/>
              </a:spcBef>
              <a:spcAft>
                <a:spcPts val="0"/>
              </a:spcAft>
              <a:buSzPts val="2000"/>
              <a:buNone/>
              <a:defRPr b="1" sz="2000"/>
            </a:lvl2pPr>
            <a:lvl3pPr lvl="2" rtl="0" algn="ctr">
              <a:spcBef>
                <a:spcPts val="640"/>
              </a:spcBef>
              <a:spcAft>
                <a:spcPts val="0"/>
              </a:spcAft>
              <a:buSzPts val="2000"/>
              <a:buNone/>
              <a:defRPr b="1" sz="2000"/>
            </a:lvl3pPr>
            <a:lvl4pPr lvl="3" rtl="0" algn="ctr">
              <a:spcBef>
                <a:spcPts val="640"/>
              </a:spcBef>
              <a:spcAft>
                <a:spcPts val="0"/>
              </a:spcAft>
              <a:buSzPts val="2000"/>
              <a:buNone/>
              <a:defRPr b="1" sz="2000"/>
            </a:lvl4pPr>
            <a:lvl5pPr lvl="4" rtl="0" algn="ctr">
              <a:spcBef>
                <a:spcPts val="640"/>
              </a:spcBef>
              <a:spcAft>
                <a:spcPts val="0"/>
              </a:spcAft>
              <a:buSzPts val="2000"/>
              <a:buNone/>
              <a:defRPr b="1" sz="2000"/>
            </a:lvl5pPr>
            <a:lvl6pPr lvl="5" rtl="0" algn="ctr">
              <a:spcBef>
                <a:spcPts val="640"/>
              </a:spcBef>
              <a:spcAft>
                <a:spcPts val="0"/>
              </a:spcAft>
              <a:buSzPts val="2000"/>
              <a:buNone/>
              <a:defRPr b="1" sz="2000"/>
            </a:lvl6pPr>
            <a:lvl7pPr lvl="6" rtl="0" algn="ctr">
              <a:spcBef>
                <a:spcPts val="640"/>
              </a:spcBef>
              <a:spcAft>
                <a:spcPts val="0"/>
              </a:spcAft>
              <a:buSzPts val="2000"/>
              <a:buNone/>
              <a:defRPr b="1" sz="2000"/>
            </a:lvl7pPr>
            <a:lvl8pPr lvl="7" rtl="0" algn="ctr">
              <a:spcBef>
                <a:spcPts val="640"/>
              </a:spcBef>
              <a:spcAft>
                <a:spcPts val="0"/>
              </a:spcAft>
              <a:buSzPts val="2000"/>
              <a:buNone/>
              <a:defRPr b="1" sz="2000"/>
            </a:lvl8pPr>
            <a:lvl9pPr lvl="8" rtl="0" algn="ctr">
              <a:spcBef>
                <a:spcPts val="640"/>
              </a:spcBef>
              <a:spcAft>
                <a:spcPts val="0"/>
              </a:spcAft>
              <a:buSzPts val="2000"/>
              <a:buNone/>
              <a:defRPr b="1" sz="2000"/>
            </a:lvl9pPr>
          </a:lstStyle>
          <a:p/>
        </p:txBody>
      </p:sp>
      <p:sp>
        <p:nvSpPr>
          <p:cNvPr id="569" name="Google Shape;569;p17"/>
          <p:cNvSpPr txBox="1"/>
          <p:nvPr>
            <p:ph idx="8" type="subTitle"/>
          </p:nvPr>
        </p:nvSpPr>
        <p:spPr>
          <a:xfrm>
            <a:off x="5515798" y="6548184"/>
            <a:ext cx="3431400" cy="307800"/>
          </a:xfrm>
          <a:prstGeom prst="rect">
            <a:avLst/>
          </a:prstGeom>
        </p:spPr>
        <p:txBody>
          <a:bodyPr anchorCtr="0" anchor="t" bIns="0" lIns="0" spcFirstLastPara="1" rIns="0" wrap="square" tIns="0">
            <a:noAutofit/>
          </a:bodyPr>
          <a:lstStyle>
            <a:lvl1pPr lvl="0" rtl="0" algn="ctr">
              <a:spcBef>
                <a:spcPts val="640"/>
              </a:spcBef>
              <a:spcAft>
                <a:spcPts val="0"/>
              </a:spcAft>
              <a:buSzPts val="2000"/>
              <a:buNone/>
              <a:defRPr sz="2000"/>
            </a:lvl1pPr>
            <a:lvl2pPr lvl="1" rtl="0" algn="ctr">
              <a:spcBef>
                <a:spcPts val="640"/>
              </a:spcBef>
              <a:spcAft>
                <a:spcPts val="0"/>
              </a:spcAft>
              <a:buSzPts val="2000"/>
              <a:buNone/>
              <a:defRPr b="1" sz="2000"/>
            </a:lvl2pPr>
            <a:lvl3pPr lvl="2" rtl="0" algn="ctr">
              <a:spcBef>
                <a:spcPts val="640"/>
              </a:spcBef>
              <a:spcAft>
                <a:spcPts val="0"/>
              </a:spcAft>
              <a:buSzPts val="2000"/>
              <a:buNone/>
              <a:defRPr b="1" sz="2000"/>
            </a:lvl3pPr>
            <a:lvl4pPr lvl="3" rtl="0" algn="ctr">
              <a:spcBef>
                <a:spcPts val="640"/>
              </a:spcBef>
              <a:spcAft>
                <a:spcPts val="0"/>
              </a:spcAft>
              <a:buSzPts val="2000"/>
              <a:buNone/>
              <a:defRPr b="1" sz="2000"/>
            </a:lvl4pPr>
            <a:lvl5pPr lvl="4" rtl="0" algn="ctr">
              <a:spcBef>
                <a:spcPts val="640"/>
              </a:spcBef>
              <a:spcAft>
                <a:spcPts val="0"/>
              </a:spcAft>
              <a:buSzPts val="2000"/>
              <a:buNone/>
              <a:defRPr b="1" sz="2000"/>
            </a:lvl5pPr>
            <a:lvl6pPr lvl="5" rtl="0" algn="ctr">
              <a:spcBef>
                <a:spcPts val="640"/>
              </a:spcBef>
              <a:spcAft>
                <a:spcPts val="0"/>
              </a:spcAft>
              <a:buSzPts val="2000"/>
              <a:buNone/>
              <a:defRPr b="1" sz="2000"/>
            </a:lvl6pPr>
            <a:lvl7pPr lvl="6" rtl="0" algn="ctr">
              <a:spcBef>
                <a:spcPts val="640"/>
              </a:spcBef>
              <a:spcAft>
                <a:spcPts val="0"/>
              </a:spcAft>
              <a:buSzPts val="2000"/>
              <a:buNone/>
              <a:defRPr b="1" sz="2000"/>
            </a:lvl7pPr>
            <a:lvl8pPr lvl="7" rtl="0" algn="ctr">
              <a:spcBef>
                <a:spcPts val="640"/>
              </a:spcBef>
              <a:spcAft>
                <a:spcPts val="0"/>
              </a:spcAft>
              <a:buSzPts val="2000"/>
              <a:buNone/>
              <a:defRPr b="1" sz="2000"/>
            </a:lvl8pPr>
            <a:lvl9pPr lvl="8" rtl="0" algn="ctr">
              <a:spcBef>
                <a:spcPts val="640"/>
              </a:spcBef>
              <a:spcAft>
                <a:spcPts val="0"/>
              </a:spcAft>
              <a:buSzPts val="2000"/>
              <a:buNone/>
              <a:defRPr b="1" sz="2000"/>
            </a:lvl9pPr>
          </a:lstStyle>
          <a:p/>
        </p:txBody>
      </p:sp>
      <p:sp>
        <p:nvSpPr>
          <p:cNvPr id="570" name="Google Shape;570;p17"/>
          <p:cNvSpPr txBox="1"/>
          <p:nvPr>
            <p:ph idx="9" type="subTitle"/>
          </p:nvPr>
        </p:nvSpPr>
        <p:spPr>
          <a:xfrm>
            <a:off x="9271448" y="5853544"/>
            <a:ext cx="3431400" cy="307800"/>
          </a:xfrm>
          <a:prstGeom prst="rect">
            <a:avLst/>
          </a:prstGeom>
        </p:spPr>
        <p:txBody>
          <a:bodyPr anchorCtr="0" anchor="t" bIns="0" lIns="0" spcFirstLastPara="1" rIns="0" wrap="square" tIns="0">
            <a:noAutofit/>
          </a:bodyPr>
          <a:lstStyle>
            <a:lvl1pPr lvl="0" rtl="0" algn="ctr">
              <a:spcBef>
                <a:spcPts val="640"/>
              </a:spcBef>
              <a:spcAft>
                <a:spcPts val="0"/>
              </a:spcAft>
              <a:buSzPts val="2000"/>
              <a:buNone/>
              <a:defRPr sz="2000"/>
            </a:lvl1pPr>
            <a:lvl2pPr lvl="1" rtl="0" algn="ctr">
              <a:spcBef>
                <a:spcPts val="640"/>
              </a:spcBef>
              <a:spcAft>
                <a:spcPts val="0"/>
              </a:spcAft>
              <a:buSzPts val="2000"/>
              <a:buNone/>
              <a:defRPr b="1" sz="2000"/>
            </a:lvl2pPr>
            <a:lvl3pPr lvl="2" rtl="0" algn="ctr">
              <a:spcBef>
                <a:spcPts val="640"/>
              </a:spcBef>
              <a:spcAft>
                <a:spcPts val="0"/>
              </a:spcAft>
              <a:buSzPts val="2000"/>
              <a:buNone/>
              <a:defRPr b="1" sz="2000"/>
            </a:lvl3pPr>
            <a:lvl4pPr lvl="3" rtl="0" algn="ctr">
              <a:spcBef>
                <a:spcPts val="640"/>
              </a:spcBef>
              <a:spcAft>
                <a:spcPts val="0"/>
              </a:spcAft>
              <a:buSzPts val="2000"/>
              <a:buNone/>
              <a:defRPr b="1" sz="2000"/>
            </a:lvl4pPr>
            <a:lvl5pPr lvl="4" rtl="0" algn="ctr">
              <a:spcBef>
                <a:spcPts val="640"/>
              </a:spcBef>
              <a:spcAft>
                <a:spcPts val="0"/>
              </a:spcAft>
              <a:buSzPts val="2000"/>
              <a:buNone/>
              <a:defRPr b="1" sz="2000"/>
            </a:lvl5pPr>
            <a:lvl6pPr lvl="5" rtl="0" algn="ctr">
              <a:spcBef>
                <a:spcPts val="640"/>
              </a:spcBef>
              <a:spcAft>
                <a:spcPts val="0"/>
              </a:spcAft>
              <a:buSzPts val="2000"/>
              <a:buNone/>
              <a:defRPr b="1" sz="2000"/>
            </a:lvl6pPr>
            <a:lvl7pPr lvl="6" rtl="0" algn="ctr">
              <a:spcBef>
                <a:spcPts val="640"/>
              </a:spcBef>
              <a:spcAft>
                <a:spcPts val="0"/>
              </a:spcAft>
              <a:buSzPts val="2000"/>
              <a:buNone/>
              <a:defRPr b="1" sz="2000"/>
            </a:lvl7pPr>
            <a:lvl8pPr lvl="7" rtl="0" algn="ctr">
              <a:spcBef>
                <a:spcPts val="640"/>
              </a:spcBef>
              <a:spcAft>
                <a:spcPts val="0"/>
              </a:spcAft>
              <a:buSzPts val="2000"/>
              <a:buNone/>
              <a:defRPr b="1" sz="2000"/>
            </a:lvl8pPr>
            <a:lvl9pPr lvl="8" rtl="0" algn="ctr">
              <a:spcBef>
                <a:spcPts val="640"/>
              </a:spcBef>
              <a:spcAft>
                <a:spcPts val="0"/>
              </a:spcAft>
              <a:buSzPts val="2000"/>
              <a:buNone/>
              <a:defRPr b="1" sz="2000"/>
            </a:lvl9pPr>
          </a:lstStyle>
          <a:p/>
        </p:txBody>
      </p:sp>
      <p:sp>
        <p:nvSpPr>
          <p:cNvPr id="571" name="Google Shape;571;p17"/>
          <p:cNvSpPr txBox="1"/>
          <p:nvPr>
            <p:ph idx="13" type="subTitle"/>
          </p:nvPr>
        </p:nvSpPr>
        <p:spPr>
          <a:xfrm>
            <a:off x="9271448" y="6548184"/>
            <a:ext cx="3431400" cy="307800"/>
          </a:xfrm>
          <a:prstGeom prst="rect">
            <a:avLst/>
          </a:prstGeom>
        </p:spPr>
        <p:txBody>
          <a:bodyPr anchorCtr="0" anchor="t" bIns="0" lIns="0" spcFirstLastPara="1" rIns="0" wrap="square" tIns="0">
            <a:noAutofit/>
          </a:bodyPr>
          <a:lstStyle>
            <a:lvl1pPr lvl="0" rtl="0" algn="ctr">
              <a:spcBef>
                <a:spcPts val="640"/>
              </a:spcBef>
              <a:spcAft>
                <a:spcPts val="0"/>
              </a:spcAft>
              <a:buSzPts val="2000"/>
              <a:buNone/>
              <a:defRPr sz="2000"/>
            </a:lvl1pPr>
            <a:lvl2pPr lvl="1" rtl="0" algn="ctr">
              <a:spcBef>
                <a:spcPts val="640"/>
              </a:spcBef>
              <a:spcAft>
                <a:spcPts val="0"/>
              </a:spcAft>
              <a:buSzPts val="2000"/>
              <a:buNone/>
              <a:defRPr b="1" sz="2000"/>
            </a:lvl2pPr>
            <a:lvl3pPr lvl="2" rtl="0" algn="ctr">
              <a:spcBef>
                <a:spcPts val="640"/>
              </a:spcBef>
              <a:spcAft>
                <a:spcPts val="0"/>
              </a:spcAft>
              <a:buSzPts val="2000"/>
              <a:buNone/>
              <a:defRPr b="1" sz="2000"/>
            </a:lvl3pPr>
            <a:lvl4pPr lvl="3" rtl="0" algn="ctr">
              <a:spcBef>
                <a:spcPts val="640"/>
              </a:spcBef>
              <a:spcAft>
                <a:spcPts val="0"/>
              </a:spcAft>
              <a:buSzPts val="2000"/>
              <a:buNone/>
              <a:defRPr b="1" sz="2000"/>
            </a:lvl4pPr>
            <a:lvl5pPr lvl="4" rtl="0" algn="ctr">
              <a:spcBef>
                <a:spcPts val="640"/>
              </a:spcBef>
              <a:spcAft>
                <a:spcPts val="0"/>
              </a:spcAft>
              <a:buSzPts val="2000"/>
              <a:buNone/>
              <a:defRPr b="1" sz="2000"/>
            </a:lvl5pPr>
            <a:lvl6pPr lvl="5" rtl="0" algn="ctr">
              <a:spcBef>
                <a:spcPts val="640"/>
              </a:spcBef>
              <a:spcAft>
                <a:spcPts val="0"/>
              </a:spcAft>
              <a:buSzPts val="2000"/>
              <a:buNone/>
              <a:defRPr b="1" sz="2000"/>
            </a:lvl6pPr>
            <a:lvl7pPr lvl="6" rtl="0" algn="ctr">
              <a:spcBef>
                <a:spcPts val="640"/>
              </a:spcBef>
              <a:spcAft>
                <a:spcPts val="0"/>
              </a:spcAft>
              <a:buSzPts val="2000"/>
              <a:buNone/>
              <a:defRPr b="1" sz="2000"/>
            </a:lvl7pPr>
            <a:lvl8pPr lvl="7" rtl="0" algn="ctr">
              <a:spcBef>
                <a:spcPts val="640"/>
              </a:spcBef>
              <a:spcAft>
                <a:spcPts val="0"/>
              </a:spcAft>
              <a:buSzPts val="2000"/>
              <a:buNone/>
              <a:defRPr b="1" sz="2000"/>
            </a:lvl8pPr>
            <a:lvl9pPr lvl="8" rtl="0" algn="ctr">
              <a:spcBef>
                <a:spcPts val="640"/>
              </a:spcBef>
              <a:spcAft>
                <a:spcPts val="0"/>
              </a:spcAft>
              <a:buSzPts val="2000"/>
              <a:buNone/>
              <a:defRPr b="1" sz="2000"/>
            </a:lvl9pPr>
          </a:lstStyle>
          <a:p/>
        </p:txBody>
      </p:sp>
      <p:sp>
        <p:nvSpPr>
          <p:cNvPr id="572" name="Google Shape;572;p17"/>
          <p:cNvSpPr txBox="1"/>
          <p:nvPr>
            <p:ph idx="14" type="subTitle"/>
          </p:nvPr>
        </p:nvSpPr>
        <p:spPr>
          <a:xfrm>
            <a:off x="5189250" y="7932325"/>
            <a:ext cx="7978200" cy="461700"/>
          </a:xfrm>
          <a:prstGeom prst="rect">
            <a:avLst/>
          </a:prstGeom>
        </p:spPr>
        <p:txBody>
          <a:bodyPr anchorCtr="0" anchor="t" bIns="0" lIns="0" spcFirstLastPara="1" rIns="0" wrap="square" tIns="0">
            <a:noAutofit/>
          </a:bodyPr>
          <a:lstStyle>
            <a:lvl1pPr lvl="0" rtl="0" algn="ctr">
              <a:spcBef>
                <a:spcPts val="640"/>
              </a:spcBef>
              <a:spcAft>
                <a:spcPts val="0"/>
              </a:spcAft>
              <a:buSzPts val="3000"/>
              <a:buNone/>
              <a:defRPr b="1" sz="3000"/>
            </a:lvl1pPr>
            <a:lvl2pPr lvl="1" rtl="0" algn="ctr">
              <a:spcBef>
                <a:spcPts val="640"/>
              </a:spcBef>
              <a:spcAft>
                <a:spcPts val="0"/>
              </a:spcAft>
              <a:buSzPts val="2150"/>
              <a:buNone/>
              <a:defRPr/>
            </a:lvl2pPr>
            <a:lvl3pPr lvl="2" rtl="0" algn="ctr">
              <a:spcBef>
                <a:spcPts val="640"/>
              </a:spcBef>
              <a:spcAft>
                <a:spcPts val="0"/>
              </a:spcAft>
              <a:buSzPts val="2150"/>
              <a:buNone/>
              <a:defRPr/>
            </a:lvl3pPr>
            <a:lvl4pPr lvl="3" rtl="0" algn="ctr">
              <a:spcBef>
                <a:spcPts val="640"/>
              </a:spcBef>
              <a:spcAft>
                <a:spcPts val="0"/>
              </a:spcAft>
              <a:buSzPts val="2150"/>
              <a:buNone/>
              <a:defRPr/>
            </a:lvl4pPr>
            <a:lvl5pPr lvl="4" rtl="0" algn="ctr">
              <a:spcBef>
                <a:spcPts val="640"/>
              </a:spcBef>
              <a:spcAft>
                <a:spcPts val="0"/>
              </a:spcAft>
              <a:buSzPts val="2150"/>
              <a:buNone/>
              <a:defRPr/>
            </a:lvl5pPr>
            <a:lvl6pPr lvl="5" rtl="0" algn="ctr">
              <a:spcBef>
                <a:spcPts val="640"/>
              </a:spcBef>
              <a:spcAft>
                <a:spcPts val="0"/>
              </a:spcAft>
              <a:buSzPts val="2150"/>
              <a:buNone/>
              <a:defRPr/>
            </a:lvl6pPr>
            <a:lvl7pPr lvl="6" rtl="0" algn="ctr">
              <a:spcBef>
                <a:spcPts val="640"/>
              </a:spcBef>
              <a:spcAft>
                <a:spcPts val="0"/>
              </a:spcAft>
              <a:buSzPts val="2150"/>
              <a:buNone/>
              <a:defRPr/>
            </a:lvl7pPr>
            <a:lvl8pPr lvl="7" rtl="0" algn="ctr">
              <a:spcBef>
                <a:spcPts val="640"/>
              </a:spcBef>
              <a:spcAft>
                <a:spcPts val="0"/>
              </a:spcAft>
              <a:buSzPts val="2150"/>
              <a:buNone/>
              <a:defRPr/>
            </a:lvl8pPr>
            <a:lvl9pPr lvl="8" rtl="0" algn="ctr">
              <a:spcBef>
                <a:spcPts val="640"/>
              </a:spcBef>
              <a:spcAft>
                <a:spcPts val="0"/>
              </a:spcAft>
              <a:buSzPts val="2150"/>
              <a:buNone/>
              <a:defRPr/>
            </a:lvl9pPr>
          </a:lstStyle>
          <a:p/>
        </p:txBody>
      </p:sp>
      <p:sp>
        <p:nvSpPr>
          <p:cNvPr id="573" name="Google Shape;573;p17"/>
          <p:cNvSpPr txBox="1"/>
          <p:nvPr>
            <p:ph idx="15" type="subTitle"/>
          </p:nvPr>
        </p:nvSpPr>
        <p:spPr>
          <a:xfrm>
            <a:off x="5515798" y="8768669"/>
            <a:ext cx="3431400" cy="307800"/>
          </a:xfrm>
          <a:prstGeom prst="rect">
            <a:avLst/>
          </a:prstGeom>
        </p:spPr>
        <p:txBody>
          <a:bodyPr anchorCtr="0" anchor="t" bIns="0" lIns="0" spcFirstLastPara="1" rIns="0" wrap="square" tIns="0">
            <a:noAutofit/>
          </a:bodyPr>
          <a:lstStyle>
            <a:lvl1pPr lvl="0" rtl="0" algn="ctr">
              <a:spcBef>
                <a:spcPts val="640"/>
              </a:spcBef>
              <a:spcAft>
                <a:spcPts val="0"/>
              </a:spcAft>
              <a:buSzPts val="2000"/>
              <a:buNone/>
              <a:defRPr sz="2000"/>
            </a:lvl1pPr>
            <a:lvl2pPr lvl="1" rtl="0" algn="ctr">
              <a:spcBef>
                <a:spcPts val="640"/>
              </a:spcBef>
              <a:spcAft>
                <a:spcPts val="0"/>
              </a:spcAft>
              <a:buSzPts val="2000"/>
              <a:buNone/>
              <a:defRPr b="1" sz="2000"/>
            </a:lvl2pPr>
            <a:lvl3pPr lvl="2" rtl="0" algn="ctr">
              <a:spcBef>
                <a:spcPts val="640"/>
              </a:spcBef>
              <a:spcAft>
                <a:spcPts val="0"/>
              </a:spcAft>
              <a:buSzPts val="2000"/>
              <a:buNone/>
              <a:defRPr b="1" sz="2000"/>
            </a:lvl3pPr>
            <a:lvl4pPr lvl="3" rtl="0" algn="ctr">
              <a:spcBef>
                <a:spcPts val="640"/>
              </a:spcBef>
              <a:spcAft>
                <a:spcPts val="0"/>
              </a:spcAft>
              <a:buSzPts val="2000"/>
              <a:buNone/>
              <a:defRPr b="1" sz="2000"/>
            </a:lvl4pPr>
            <a:lvl5pPr lvl="4" rtl="0" algn="ctr">
              <a:spcBef>
                <a:spcPts val="640"/>
              </a:spcBef>
              <a:spcAft>
                <a:spcPts val="0"/>
              </a:spcAft>
              <a:buSzPts val="2000"/>
              <a:buNone/>
              <a:defRPr b="1" sz="2000"/>
            </a:lvl5pPr>
            <a:lvl6pPr lvl="5" rtl="0" algn="ctr">
              <a:spcBef>
                <a:spcPts val="640"/>
              </a:spcBef>
              <a:spcAft>
                <a:spcPts val="0"/>
              </a:spcAft>
              <a:buSzPts val="2000"/>
              <a:buNone/>
              <a:defRPr b="1" sz="2000"/>
            </a:lvl6pPr>
            <a:lvl7pPr lvl="6" rtl="0" algn="ctr">
              <a:spcBef>
                <a:spcPts val="640"/>
              </a:spcBef>
              <a:spcAft>
                <a:spcPts val="0"/>
              </a:spcAft>
              <a:buSzPts val="2000"/>
              <a:buNone/>
              <a:defRPr b="1" sz="2000"/>
            </a:lvl7pPr>
            <a:lvl8pPr lvl="7" rtl="0" algn="ctr">
              <a:spcBef>
                <a:spcPts val="640"/>
              </a:spcBef>
              <a:spcAft>
                <a:spcPts val="0"/>
              </a:spcAft>
              <a:buSzPts val="2000"/>
              <a:buNone/>
              <a:defRPr b="1" sz="2000"/>
            </a:lvl8pPr>
            <a:lvl9pPr lvl="8" rtl="0" algn="ctr">
              <a:spcBef>
                <a:spcPts val="640"/>
              </a:spcBef>
              <a:spcAft>
                <a:spcPts val="0"/>
              </a:spcAft>
              <a:buSzPts val="2000"/>
              <a:buNone/>
              <a:defRPr b="1" sz="2000"/>
            </a:lvl9pPr>
          </a:lstStyle>
          <a:p/>
        </p:txBody>
      </p:sp>
      <p:sp>
        <p:nvSpPr>
          <p:cNvPr id="574" name="Google Shape;574;p17"/>
          <p:cNvSpPr txBox="1"/>
          <p:nvPr>
            <p:ph idx="16" type="subTitle"/>
          </p:nvPr>
        </p:nvSpPr>
        <p:spPr>
          <a:xfrm>
            <a:off x="5515798" y="9463309"/>
            <a:ext cx="3431400" cy="307800"/>
          </a:xfrm>
          <a:prstGeom prst="rect">
            <a:avLst/>
          </a:prstGeom>
        </p:spPr>
        <p:txBody>
          <a:bodyPr anchorCtr="0" anchor="t" bIns="0" lIns="0" spcFirstLastPara="1" rIns="0" wrap="square" tIns="0">
            <a:noAutofit/>
          </a:bodyPr>
          <a:lstStyle>
            <a:lvl1pPr lvl="0" rtl="0" algn="ctr">
              <a:spcBef>
                <a:spcPts val="640"/>
              </a:spcBef>
              <a:spcAft>
                <a:spcPts val="0"/>
              </a:spcAft>
              <a:buSzPts val="2000"/>
              <a:buNone/>
              <a:defRPr sz="2000"/>
            </a:lvl1pPr>
            <a:lvl2pPr lvl="1" rtl="0" algn="ctr">
              <a:spcBef>
                <a:spcPts val="640"/>
              </a:spcBef>
              <a:spcAft>
                <a:spcPts val="0"/>
              </a:spcAft>
              <a:buSzPts val="2000"/>
              <a:buNone/>
              <a:defRPr b="1" sz="2000"/>
            </a:lvl2pPr>
            <a:lvl3pPr lvl="2" rtl="0" algn="ctr">
              <a:spcBef>
                <a:spcPts val="640"/>
              </a:spcBef>
              <a:spcAft>
                <a:spcPts val="0"/>
              </a:spcAft>
              <a:buSzPts val="2000"/>
              <a:buNone/>
              <a:defRPr b="1" sz="2000"/>
            </a:lvl3pPr>
            <a:lvl4pPr lvl="3" rtl="0" algn="ctr">
              <a:spcBef>
                <a:spcPts val="640"/>
              </a:spcBef>
              <a:spcAft>
                <a:spcPts val="0"/>
              </a:spcAft>
              <a:buSzPts val="2000"/>
              <a:buNone/>
              <a:defRPr b="1" sz="2000"/>
            </a:lvl4pPr>
            <a:lvl5pPr lvl="4" rtl="0" algn="ctr">
              <a:spcBef>
                <a:spcPts val="640"/>
              </a:spcBef>
              <a:spcAft>
                <a:spcPts val="0"/>
              </a:spcAft>
              <a:buSzPts val="2000"/>
              <a:buNone/>
              <a:defRPr b="1" sz="2000"/>
            </a:lvl5pPr>
            <a:lvl6pPr lvl="5" rtl="0" algn="ctr">
              <a:spcBef>
                <a:spcPts val="640"/>
              </a:spcBef>
              <a:spcAft>
                <a:spcPts val="0"/>
              </a:spcAft>
              <a:buSzPts val="2000"/>
              <a:buNone/>
              <a:defRPr b="1" sz="2000"/>
            </a:lvl6pPr>
            <a:lvl7pPr lvl="6" rtl="0" algn="ctr">
              <a:spcBef>
                <a:spcPts val="640"/>
              </a:spcBef>
              <a:spcAft>
                <a:spcPts val="0"/>
              </a:spcAft>
              <a:buSzPts val="2000"/>
              <a:buNone/>
              <a:defRPr b="1" sz="2000"/>
            </a:lvl7pPr>
            <a:lvl8pPr lvl="7" rtl="0" algn="ctr">
              <a:spcBef>
                <a:spcPts val="640"/>
              </a:spcBef>
              <a:spcAft>
                <a:spcPts val="0"/>
              </a:spcAft>
              <a:buSzPts val="2000"/>
              <a:buNone/>
              <a:defRPr b="1" sz="2000"/>
            </a:lvl8pPr>
            <a:lvl9pPr lvl="8" rtl="0" algn="ctr">
              <a:spcBef>
                <a:spcPts val="640"/>
              </a:spcBef>
              <a:spcAft>
                <a:spcPts val="0"/>
              </a:spcAft>
              <a:buSzPts val="2000"/>
              <a:buNone/>
              <a:defRPr b="1" sz="2000"/>
            </a:lvl9pPr>
          </a:lstStyle>
          <a:p/>
        </p:txBody>
      </p:sp>
      <p:sp>
        <p:nvSpPr>
          <p:cNvPr id="575" name="Google Shape;575;p17"/>
          <p:cNvSpPr txBox="1"/>
          <p:nvPr>
            <p:ph idx="17" type="subTitle"/>
          </p:nvPr>
        </p:nvSpPr>
        <p:spPr>
          <a:xfrm>
            <a:off x="9271448" y="8768669"/>
            <a:ext cx="3431400" cy="307800"/>
          </a:xfrm>
          <a:prstGeom prst="rect">
            <a:avLst/>
          </a:prstGeom>
        </p:spPr>
        <p:txBody>
          <a:bodyPr anchorCtr="0" anchor="t" bIns="0" lIns="0" spcFirstLastPara="1" rIns="0" wrap="square" tIns="0">
            <a:noAutofit/>
          </a:bodyPr>
          <a:lstStyle>
            <a:lvl1pPr lvl="0" rtl="0" algn="ctr">
              <a:spcBef>
                <a:spcPts val="640"/>
              </a:spcBef>
              <a:spcAft>
                <a:spcPts val="0"/>
              </a:spcAft>
              <a:buSzPts val="2000"/>
              <a:buNone/>
              <a:defRPr sz="2000"/>
            </a:lvl1pPr>
            <a:lvl2pPr lvl="1" rtl="0" algn="ctr">
              <a:spcBef>
                <a:spcPts val="640"/>
              </a:spcBef>
              <a:spcAft>
                <a:spcPts val="0"/>
              </a:spcAft>
              <a:buSzPts val="2000"/>
              <a:buNone/>
              <a:defRPr b="1" sz="2000"/>
            </a:lvl2pPr>
            <a:lvl3pPr lvl="2" rtl="0" algn="ctr">
              <a:spcBef>
                <a:spcPts val="640"/>
              </a:spcBef>
              <a:spcAft>
                <a:spcPts val="0"/>
              </a:spcAft>
              <a:buSzPts val="2000"/>
              <a:buNone/>
              <a:defRPr b="1" sz="2000"/>
            </a:lvl3pPr>
            <a:lvl4pPr lvl="3" rtl="0" algn="ctr">
              <a:spcBef>
                <a:spcPts val="640"/>
              </a:spcBef>
              <a:spcAft>
                <a:spcPts val="0"/>
              </a:spcAft>
              <a:buSzPts val="2000"/>
              <a:buNone/>
              <a:defRPr b="1" sz="2000"/>
            </a:lvl4pPr>
            <a:lvl5pPr lvl="4" rtl="0" algn="ctr">
              <a:spcBef>
                <a:spcPts val="640"/>
              </a:spcBef>
              <a:spcAft>
                <a:spcPts val="0"/>
              </a:spcAft>
              <a:buSzPts val="2000"/>
              <a:buNone/>
              <a:defRPr b="1" sz="2000"/>
            </a:lvl5pPr>
            <a:lvl6pPr lvl="5" rtl="0" algn="ctr">
              <a:spcBef>
                <a:spcPts val="640"/>
              </a:spcBef>
              <a:spcAft>
                <a:spcPts val="0"/>
              </a:spcAft>
              <a:buSzPts val="2000"/>
              <a:buNone/>
              <a:defRPr b="1" sz="2000"/>
            </a:lvl6pPr>
            <a:lvl7pPr lvl="6" rtl="0" algn="ctr">
              <a:spcBef>
                <a:spcPts val="640"/>
              </a:spcBef>
              <a:spcAft>
                <a:spcPts val="0"/>
              </a:spcAft>
              <a:buSzPts val="2000"/>
              <a:buNone/>
              <a:defRPr b="1" sz="2000"/>
            </a:lvl7pPr>
            <a:lvl8pPr lvl="7" rtl="0" algn="ctr">
              <a:spcBef>
                <a:spcPts val="640"/>
              </a:spcBef>
              <a:spcAft>
                <a:spcPts val="0"/>
              </a:spcAft>
              <a:buSzPts val="2000"/>
              <a:buNone/>
              <a:defRPr b="1" sz="2000"/>
            </a:lvl8pPr>
            <a:lvl9pPr lvl="8" rtl="0" algn="ctr">
              <a:spcBef>
                <a:spcPts val="640"/>
              </a:spcBef>
              <a:spcAft>
                <a:spcPts val="0"/>
              </a:spcAft>
              <a:buSzPts val="2000"/>
              <a:buNone/>
              <a:defRPr b="1" sz="2000"/>
            </a:lvl9pPr>
          </a:lstStyle>
          <a:p/>
        </p:txBody>
      </p:sp>
      <p:sp>
        <p:nvSpPr>
          <p:cNvPr id="576" name="Google Shape;576;p17"/>
          <p:cNvSpPr txBox="1"/>
          <p:nvPr>
            <p:ph idx="18" type="subTitle"/>
          </p:nvPr>
        </p:nvSpPr>
        <p:spPr>
          <a:xfrm>
            <a:off x="9271448" y="9463309"/>
            <a:ext cx="3431400" cy="307800"/>
          </a:xfrm>
          <a:prstGeom prst="rect">
            <a:avLst/>
          </a:prstGeom>
        </p:spPr>
        <p:txBody>
          <a:bodyPr anchorCtr="0" anchor="t" bIns="0" lIns="0" spcFirstLastPara="1" rIns="0" wrap="square" tIns="0">
            <a:noAutofit/>
          </a:bodyPr>
          <a:lstStyle>
            <a:lvl1pPr lvl="0" rtl="0" algn="ctr">
              <a:spcBef>
                <a:spcPts val="640"/>
              </a:spcBef>
              <a:spcAft>
                <a:spcPts val="0"/>
              </a:spcAft>
              <a:buSzPts val="2000"/>
              <a:buNone/>
              <a:defRPr sz="2000"/>
            </a:lvl1pPr>
            <a:lvl2pPr lvl="1" rtl="0" algn="ctr">
              <a:spcBef>
                <a:spcPts val="640"/>
              </a:spcBef>
              <a:spcAft>
                <a:spcPts val="0"/>
              </a:spcAft>
              <a:buSzPts val="2000"/>
              <a:buNone/>
              <a:defRPr b="1" sz="2000"/>
            </a:lvl2pPr>
            <a:lvl3pPr lvl="2" rtl="0" algn="ctr">
              <a:spcBef>
                <a:spcPts val="640"/>
              </a:spcBef>
              <a:spcAft>
                <a:spcPts val="0"/>
              </a:spcAft>
              <a:buSzPts val="2000"/>
              <a:buNone/>
              <a:defRPr b="1" sz="2000"/>
            </a:lvl3pPr>
            <a:lvl4pPr lvl="3" rtl="0" algn="ctr">
              <a:spcBef>
                <a:spcPts val="640"/>
              </a:spcBef>
              <a:spcAft>
                <a:spcPts val="0"/>
              </a:spcAft>
              <a:buSzPts val="2000"/>
              <a:buNone/>
              <a:defRPr b="1" sz="2000"/>
            </a:lvl4pPr>
            <a:lvl5pPr lvl="4" rtl="0" algn="ctr">
              <a:spcBef>
                <a:spcPts val="640"/>
              </a:spcBef>
              <a:spcAft>
                <a:spcPts val="0"/>
              </a:spcAft>
              <a:buSzPts val="2000"/>
              <a:buNone/>
              <a:defRPr b="1" sz="2000"/>
            </a:lvl5pPr>
            <a:lvl6pPr lvl="5" rtl="0" algn="ctr">
              <a:spcBef>
                <a:spcPts val="640"/>
              </a:spcBef>
              <a:spcAft>
                <a:spcPts val="0"/>
              </a:spcAft>
              <a:buSzPts val="2000"/>
              <a:buNone/>
              <a:defRPr b="1" sz="2000"/>
            </a:lvl6pPr>
            <a:lvl7pPr lvl="6" rtl="0" algn="ctr">
              <a:spcBef>
                <a:spcPts val="640"/>
              </a:spcBef>
              <a:spcAft>
                <a:spcPts val="0"/>
              </a:spcAft>
              <a:buSzPts val="2000"/>
              <a:buNone/>
              <a:defRPr b="1" sz="2000"/>
            </a:lvl7pPr>
            <a:lvl8pPr lvl="7" rtl="0" algn="ctr">
              <a:spcBef>
                <a:spcPts val="640"/>
              </a:spcBef>
              <a:spcAft>
                <a:spcPts val="0"/>
              </a:spcAft>
              <a:buSzPts val="2000"/>
              <a:buNone/>
              <a:defRPr b="1" sz="2000"/>
            </a:lvl8pPr>
            <a:lvl9pPr lvl="8" rtl="0" algn="ctr">
              <a:spcBef>
                <a:spcPts val="640"/>
              </a:spcBef>
              <a:spcAft>
                <a:spcPts val="0"/>
              </a:spcAft>
              <a:buSzPts val="2000"/>
              <a:buNone/>
              <a:defRPr b="1" sz="2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6">
  <p:cSld name="CUSTOM_15">
    <p:spTree>
      <p:nvGrpSpPr>
        <p:cNvPr id="577" name="Shape 577"/>
        <p:cNvGrpSpPr/>
        <p:nvPr/>
      </p:nvGrpSpPr>
      <p:grpSpPr>
        <a:xfrm>
          <a:off x="0" y="0"/>
          <a:ext cx="0" cy="0"/>
          <a:chOff x="0" y="0"/>
          <a:chExt cx="0" cy="0"/>
        </a:xfrm>
      </p:grpSpPr>
      <p:sp>
        <p:nvSpPr>
          <p:cNvPr id="578" name="Google Shape;578;p18"/>
          <p:cNvSpPr/>
          <p:nvPr>
            <p:ph idx="2" type="pic"/>
          </p:nvPr>
        </p:nvSpPr>
        <p:spPr>
          <a:xfrm>
            <a:off x="2425151" y="-300"/>
            <a:ext cx="13404300" cy="10288800"/>
          </a:xfrm>
          <a:prstGeom prst="rect">
            <a:avLst/>
          </a:prstGeom>
          <a:noFill/>
          <a:ln>
            <a:noFill/>
          </a:ln>
        </p:spPr>
      </p:sp>
      <p:grpSp>
        <p:nvGrpSpPr>
          <p:cNvPr id="579" name="Google Shape;579;p18"/>
          <p:cNvGrpSpPr/>
          <p:nvPr/>
        </p:nvGrpSpPr>
        <p:grpSpPr>
          <a:xfrm>
            <a:off x="0" y="-180827"/>
            <a:ext cx="2442166" cy="10468053"/>
            <a:chOff x="0" y="-47625"/>
            <a:chExt cx="643200" cy="2757000"/>
          </a:xfrm>
        </p:grpSpPr>
        <p:sp>
          <p:nvSpPr>
            <p:cNvPr id="580" name="Google Shape;580;p18"/>
            <p:cNvSpPr/>
            <p:nvPr/>
          </p:nvSpPr>
          <p:spPr>
            <a:xfrm>
              <a:off x="0" y="0"/>
              <a:ext cx="643116" cy="2709333"/>
            </a:xfrm>
            <a:custGeom>
              <a:rect b="b" l="l" r="r" t="t"/>
              <a:pathLst>
                <a:path extrusionOk="0" h="2709333" w="643116">
                  <a:moveTo>
                    <a:pt x="0" y="0"/>
                  </a:moveTo>
                  <a:lnTo>
                    <a:pt x="643116" y="0"/>
                  </a:lnTo>
                  <a:lnTo>
                    <a:pt x="643116" y="2709333"/>
                  </a:lnTo>
                  <a:lnTo>
                    <a:pt x="0" y="2709333"/>
                  </a:lnTo>
                  <a:close/>
                </a:path>
              </a:pathLst>
            </a:custGeom>
            <a:solidFill>
              <a:srgbClr val="DC654E"/>
            </a:solidFill>
            <a:ln>
              <a:noFill/>
            </a:ln>
          </p:spPr>
        </p:sp>
        <p:sp>
          <p:nvSpPr>
            <p:cNvPr id="581" name="Google Shape;581;p18"/>
            <p:cNvSpPr txBox="1"/>
            <p:nvPr/>
          </p:nvSpPr>
          <p:spPr>
            <a:xfrm>
              <a:off x="0" y="-47625"/>
              <a:ext cx="6432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2" name="Google Shape;582;p18"/>
          <p:cNvGrpSpPr/>
          <p:nvPr/>
        </p:nvGrpSpPr>
        <p:grpSpPr>
          <a:xfrm>
            <a:off x="0" y="-180827"/>
            <a:ext cx="1195249" cy="946567"/>
            <a:chOff x="0" y="-47625"/>
            <a:chExt cx="314796" cy="249300"/>
          </a:xfrm>
        </p:grpSpPr>
        <p:sp>
          <p:nvSpPr>
            <p:cNvPr id="583" name="Google Shape;583;p18"/>
            <p:cNvSpPr/>
            <p:nvPr/>
          </p:nvSpPr>
          <p:spPr>
            <a:xfrm>
              <a:off x="0" y="0"/>
              <a:ext cx="314796" cy="201603"/>
            </a:xfrm>
            <a:custGeom>
              <a:rect b="b" l="l" r="r" t="t"/>
              <a:pathLst>
                <a:path extrusionOk="0" h="201603" w="314796">
                  <a:moveTo>
                    <a:pt x="0" y="0"/>
                  </a:moveTo>
                  <a:lnTo>
                    <a:pt x="314796" y="0"/>
                  </a:lnTo>
                  <a:lnTo>
                    <a:pt x="314796" y="201603"/>
                  </a:lnTo>
                  <a:lnTo>
                    <a:pt x="0" y="201603"/>
                  </a:lnTo>
                  <a:close/>
                </a:path>
              </a:pathLst>
            </a:custGeom>
            <a:solidFill>
              <a:srgbClr val="797979"/>
            </a:solidFill>
            <a:ln>
              <a:noFill/>
            </a:ln>
          </p:spPr>
        </p:sp>
        <p:sp>
          <p:nvSpPr>
            <p:cNvPr id="584" name="Google Shape;584;p18"/>
            <p:cNvSpPr txBox="1"/>
            <p:nvPr/>
          </p:nvSpPr>
          <p:spPr>
            <a:xfrm>
              <a:off x="0" y="-47625"/>
              <a:ext cx="314700" cy="24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5" name="Google Shape;585;p18"/>
          <p:cNvGrpSpPr/>
          <p:nvPr/>
        </p:nvGrpSpPr>
        <p:grpSpPr>
          <a:xfrm>
            <a:off x="1220916" y="-180827"/>
            <a:ext cx="1195249" cy="946567"/>
            <a:chOff x="0" y="-47625"/>
            <a:chExt cx="314796" cy="249300"/>
          </a:xfrm>
        </p:grpSpPr>
        <p:sp>
          <p:nvSpPr>
            <p:cNvPr id="586" name="Google Shape;586;p18"/>
            <p:cNvSpPr/>
            <p:nvPr/>
          </p:nvSpPr>
          <p:spPr>
            <a:xfrm>
              <a:off x="0" y="0"/>
              <a:ext cx="314796" cy="201603"/>
            </a:xfrm>
            <a:custGeom>
              <a:rect b="b" l="l" r="r" t="t"/>
              <a:pathLst>
                <a:path extrusionOk="0" h="201603" w="314796">
                  <a:moveTo>
                    <a:pt x="0" y="0"/>
                  </a:moveTo>
                  <a:lnTo>
                    <a:pt x="314796" y="0"/>
                  </a:lnTo>
                  <a:lnTo>
                    <a:pt x="314796" y="201603"/>
                  </a:lnTo>
                  <a:lnTo>
                    <a:pt x="0" y="201603"/>
                  </a:lnTo>
                  <a:close/>
                </a:path>
              </a:pathLst>
            </a:custGeom>
            <a:solidFill>
              <a:srgbClr val="FFFFFF"/>
            </a:solidFill>
            <a:ln>
              <a:noFill/>
            </a:ln>
          </p:spPr>
        </p:sp>
        <p:sp>
          <p:nvSpPr>
            <p:cNvPr id="587" name="Google Shape;587;p18"/>
            <p:cNvSpPr txBox="1"/>
            <p:nvPr/>
          </p:nvSpPr>
          <p:spPr>
            <a:xfrm>
              <a:off x="0" y="-47625"/>
              <a:ext cx="314700" cy="24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8" name="Google Shape;588;p18"/>
          <p:cNvGrpSpPr/>
          <p:nvPr/>
        </p:nvGrpSpPr>
        <p:grpSpPr>
          <a:xfrm>
            <a:off x="15846168" y="9340713"/>
            <a:ext cx="2442166" cy="946567"/>
            <a:chOff x="0" y="-47625"/>
            <a:chExt cx="643200" cy="249300"/>
          </a:xfrm>
        </p:grpSpPr>
        <p:sp>
          <p:nvSpPr>
            <p:cNvPr id="589" name="Google Shape;589;p18"/>
            <p:cNvSpPr/>
            <p:nvPr/>
          </p:nvSpPr>
          <p:spPr>
            <a:xfrm>
              <a:off x="0" y="0"/>
              <a:ext cx="643116" cy="201603"/>
            </a:xfrm>
            <a:custGeom>
              <a:rect b="b" l="l" r="r" t="t"/>
              <a:pathLst>
                <a:path extrusionOk="0" h="201603" w="643116">
                  <a:moveTo>
                    <a:pt x="0" y="0"/>
                  </a:moveTo>
                  <a:lnTo>
                    <a:pt x="643116" y="0"/>
                  </a:lnTo>
                  <a:lnTo>
                    <a:pt x="643116" y="201603"/>
                  </a:lnTo>
                  <a:lnTo>
                    <a:pt x="0" y="201603"/>
                  </a:lnTo>
                  <a:close/>
                </a:path>
              </a:pathLst>
            </a:custGeom>
            <a:solidFill>
              <a:srgbClr val="797979"/>
            </a:solidFill>
            <a:ln>
              <a:noFill/>
            </a:ln>
          </p:spPr>
        </p:sp>
        <p:sp>
          <p:nvSpPr>
            <p:cNvPr id="590" name="Google Shape;590;p18"/>
            <p:cNvSpPr txBox="1"/>
            <p:nvPr/>
          </p:nvSpPr>
          <p:spPr>
            <a:xfrm>
              <a:off x="0" y="-47625"/>
              <a:ext cx="643200" cy="24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1" name="Google Shape;591;p18"/>
          <p:cNvGrpSpPr/>
          <p:nvPr/>
        </p:nvGrpSpPr>
        <p:grpSpPr>
          <a:xfrm>
            <a:off x="-142875" y="6208265"/>
            <a:ext cx="2442166" cy="4079010"/>
            <a:chOff x="0" y="-47625"/>
            <a:chExt cx="643200" cy="1074300"/>
          </a:xfrm>
        </p:grpSpPr>
        <p:sp>
          <p:nvSpPr>
            <p:cNvPr id="592" name="Google Shape;592;p18"/>
            <p:cNvSpPr/>
            <p:nvPr/>
          </p:nvSpPr>
          <p:spPr>
            <a:xfrm>
              <a:off x="0" y="0"/>
              <a:ext cx="643116" cy="1026610"/>
            </a:xfrm>
            <a:custGeom>
              <a:rect b="b" l="l" r="r" t="t"/>
              <a:pathLst>
                <a:path extrusionOk="0" h="1026610" w="643116">
                  <a:moveTo>
                    <a:pt x="0" y="0"/>
                  </a:moveTo>
                  <a:lnTo>
                    <a:pt x="643116" y="0"/>
                  </a:lnTo>
                  <a:lnTo>
                    <a:pt x="643116" y="1026610"/>
                  </a:lnTo>
                  <a:lnTo>
                    <a:pt x="0" y="1026610"/>
                  </a:lnTo>
                  <a:close/>
                </a:path>
              </a:pathLst>
            </a:custGeom>
            <a:solidFill>
              <a:srgbClr val="797979"/>
            </a:solidFill>
            <a:ln>
              <a:noFill/>
            </a:ln>
          </p:spPr>
        </p:sp>
        <p:sp>
          <p:nvSpPr>
            <p:cNvPr id="593" name="Google Shape;593;p18"/>
            <p:cNvSpPr txBox="1"/>
            <p:nvPr/>
          </p:nvSpPr>
          <p:spPr>
            <a:xfrm>
              <a:off x="0" y="-47625"/>
              <a:ext cx="643200" cy="1074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4" name="Google Shape;594;p18"/>
          <p:cNvGrpSpPr/>
          <p:nvPr/>
        </p:nvGrpSpPr>
        <p:grpSpPr>
          <a:xfrm rot="5400000">
            <a:off x="1212491" y="-571762"/>
            <a:ext cx="145801" cy="2674536"/>
            <a:chOff x="0" y="-47625"/>
            <a:chExt cx="38400" cy="704400"/>
          </a:xfrm>
        </p:grpSpPr>
        <p:sp>
          <p:nvSpPr>
            <p:cNvPr id="595" name="Google Shape;595;p18"/>
            <p:cNvSpPr/>
            <p:nvPr/>
          </p:nvSpPr>
          <p:spPr>
            <a:xfrm>
              <a:off x="0" y="0"/>
              <a:ext cx="38376" cy="656640"/>
            </a:xfrm>
            <a:custGeom>
              <a:rect b="b" l="l" r="r" t="t"/>
              <a:pathLst>
                <a:path extrusionOk="0" h="656640" w="38376">
                  <a:moveTo>
                    <a:pt x="0" y="0"/>
                  </a:moveTo>
                  <a:lnTo>
                    <a:pt x="38376" y="0"/>
                  </a:lnTo>
                  <a:lnTo>
                    <a:pt x="38376" y="656640"/>
                  </a:lnTo>
                  <a:lnTo>
                    <a:pt x="0" y="656640"/>
                  </a:lnTo>
                  <a:close/>
                </a:path>
              </a:pathLst>
            </a:custGeom>
            <a:solidFill>
              <a:srgbClr val="272727"/>
            </a:solidFill>
            <a:ln>
              <a:noFill/>
            </a:ln>
          </p:spPr>
        </p:sp>
        <p:sp>
          <p:nvSpPr>
            <p:cNvPr id="596" name="Google Shape;596;p18"/>
            <p:cNvSpPr txBox="1"/>
            <p:nvPr/>
          </p:nvSpPr>
          <p:spPr>
            <a:xfrm>
              <a:off x="0" y="-47625"/>
              <a:ext cx="38400" cy="7044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7" name="Google Shape;597;p18"/>
          <p:cNvGrpSpPr/>
          <p:nvPr/>
        </p:nvGrpSpPr>
        <p:grpSpPr>
          <a:xfrm rot="5400000">
            <a:off x="1212491" y="5124724"/>
            <a:ext cx="145801" cy="2674536"/>
            <a:chOff x="0" y="-47625"/>
            <a:chExt cx="38400" cy="704400"/>
          </a:xfrm>
        </p:grpSpPr>
        <p:sp>
          <p:nvSpPr>
            <p:cNvPr id="598" name="Google Shape;598;p18"/>
            <p:cNvSpPr/>
            <p:nvPr/>
          </p:nvSpPr>
          <p:spPr>
            <a:xfrm>
              <a:off x="0" y="0"/>
              <a:ext cx="38376" cy="656640"/>
            </a:xfrm>
            <a:custGeom>
              <a:rect b="b" l="l" r="r" t="t"/>
              <a:pathLst>
                <a:path extrusionOk="0" h="656640" w="38376">
                  <a:moveTo>
                    <a:pt x="0" y="0"/>
                  </a:moveTo>
                  <a:lnTo>
                    <a:pt x="38376" y="0"/>
                  </a:lnTo>
                  <a:lnTo>
                    <a:pt x="38376" y="656640"/>
                  </a:lnTo>
                  <a:lnTo>
                    <a:pt x="0" y="656640"/>
                  </a:lnTo>
                  <a:close/>
                </a:path>
              </a:pathLst>
            </a:custGeom>
            <a:solidFill>
              <a:srgbClr val="272727"/>
            </a:solidFill>
            <a:ln>
              <a:noFill/>
            </a:ln>
          </p:spPr>
        </p:sp>
        <p:sp>
          <p:nvSpPr>
            <p:cNvPr id="599" name="Google Shape;599;p18"/>
            <p:cNvSpPr txBox="1"/>
            <p:nvPr/>
          </p:nvSpPr>
          <p:spPr>
            <a:xfrm>
              <a:off x="0" y="-47625"/>
              <a:ext cx="38400" cy="7044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0" name="Google Shape;600;p18"/>
          <p:cNvGrpSpPr/>
          <p:nvPr/>
        </p:nvGrpSpPr>
        <p:grpSpPr>
          <a:xfrm rot="10800000">
            <a:off x="2296032" y="-67"/>
            <a:ext cx="145801" cy="10514968"/>
            <a:chOff x="0" y="-47625"/>
            <a:chExt cx="38400" cy="2769356"/>
          </a:xfrm>
        </p:grpSpPr>
        <p:sp>
          <p:nvSpPr>
            <p:cNvPr id="601" name="Google Shape;601;p18"/>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602" name="Google Shape;602;p18"/>
            <p:cNvSpPr txBox="1"/>
            <p:nvPr/>
          </p:nvSpPr>
          <p:spPr>
            <a:xfrm>
              <a:off x="0" y="-47625"/>
              <a:ext cx="38400" cy="276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3" name="Google Shape;603;p18"/>
          <p:cNvGrpSpPr/>
          <p:nvPr/>
        </p:nvGrpSpPr>
        <p:grpSpPr>
          <a:xfrm rot="10800000">
            <a:off x="15846075" y="-67"/>
            <a:ext cx="145801" cy="10514968"/>
            <a:chOff x="0" y="-47625"/>
            <a:chExt cx="38400" cy="2769356"/>
          </a:xfrm>
        </p:grpSpPr>
        <p:sp>
          <p:nvSpPr>
            <p:cNvPr id="604" name="Google Shape;604;p18"/>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605" name="Google Shape;605;p18"/>
            <p:cNvSpPr txBox="1"/>
            <p:nvPr/>
          </p:nvSpPr>
          <p:spPr>
            <a:xfrm>
              <a:off x="0" y="-47625"/>
              <a:ext cx="38400" cy="276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6" name="Google Shape;606;p18"/>
          <p:cNvGrpSpPr/>
          <p:nvPr/>
        </p:nvGrpSpPr>
        <p:grpSpPr>
          <a:xfrm rot="5400000">
            <a:off x="17157189" y="8209994"/>
            <a:ext cx="145801" cy="2477477"/>
            <a:chOff x="0" y="-47625"/>
            <a:chExt cx="38400" cy="652500"/>
          </a:xfrm>
        </p:grpSpPr>
        <p:sp>
          <p:nvSpPr>
            <p:cNvPr id="607" name="Google Shape;607;p18"/>
            <p:cNvSpPr/>
            <p:nvPr/>
          </p:nvSpPr>
          <p:spPr>
            <a:xfrm>
              <a:off x="0" y="0"/>
              <a:ext cx="38376" cy="604741"/>
            </a:xfrm>
            <a:custGeom>
              <a:rect b="b" l="l" r="r" t="t"/>
              <a:pathLst>
                <a:path extrusionOk="0" h="604741" w="38376">
                  <a:moveTo>
                    <a:pt x="0" y="0"/>
                  </a:moveTo>
                  <a:lnTo>
                    <a:pt x="38376" y="0"/>
                  </a:lnTo>
                  <a:lnTo>
                    <a:pt x="38376" y="604741"/>
                  </a:lnTo>
                  <a:lnTo>
                    <a:pt x="0" y="604741"/>
                  </a:lnTo>
                  <a:close/>
                </a:path>
              </a:pathLst>
            </a:custGeom>
            <a:solidFill>
              <a:srgbClr val="272727"/>
            </a:solidFill>
            <a:ln>
              <a:noFill/>
            </a:ln>
          </p:spPr>
        </p:sp>
        <p:sp>
          <p:nvSpPr>
            <p:cNvPr id="608" name="Google Shape;608;p18"/>
            <p:cNvSpPr txBox="1"/>
            <p:nvPr/>
          </p:nvSpPr>
          <p:spPr>
            <a:xfrm>
              <a:off x="0" y="-47625"/>
              <a:ext cx="38400" cy="6525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9" name="Google Shape;609;p18"/>
          <p:cNvGrpSpPr/>
          <p:nvPr/>
        </p:nvGrpSpPr>
        <p:grpSpPr>
          <a:xfrm rot="10800000">
            <a:off x="1122295" y="-178"/>
            <a:ext cx="145801" cy="980739"/>
            <a:chOff x="0" y="-47625"/>
            <a:chExt cx="38400" cy="258300"/>
          </a:xfrm>
        </p:grpSpPr>
        <p:sp>
          <p:nvSpPr>
            <p:cNvPr id="610" name="Google Shape;610;p18"/>
            <p:cNvSpPr/>
            <p:nvPr/>
          </p:nvSpPr>
          <p:spPr>
            <a:xfrm>
              <a:off x="0" y="0"/>
              <a:ext cx="38376" cy="210630"/>
            </a:xfrm>
            <a:custGeom>
              <a:rect b="b" l="l" r="r" t="t"/>
              <a:pathLst>
                <a:path extrusionOk="0" h="210630" w="38376">
                  <a:moveTo>
                    <a:pt x="0" y="0"/>
                  </a:moveTo>
                  <a:lnTo>
                    <a:pt x="38376" y="0"/>
                  </a:lnTo>
                  <a:lnTo>
                    <a:pt x="38376" y="210630"/>
                  </a:lnTo>
                  <a:lnTo>
                    <a:pt x="0" y="210630"/>
                  </a:lnTo>
                  <a:close/>
                </a:path>
              </a:pathLst>
            </a:custGeom>
            <a:solidFill>
              <a:srgbClr val="272727"/>
            </a:solidFill>
            <a:ln>
              <a:noFill/>
            </a:ln>
          </p:spPr>
        </p:sp>
        <p:sp>
          <p:nvSpPr>
            <p:cNvPr id="611" name="Google Shape;611;p18"/>
            <p:cNvSpPr txBox="1"/>
            <p:nvPr/>
          </p:nvSpPr>
          <p:spPr>
            <a:xfrm>
              <a:off x="0" y="-47625"/>
              <a:ext cx="38400" cy="258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12" name="Google Shape;612;p18"/>
          <p:cNvSpPr txBox="1"/>
          <p:nvPr>
            <p:ph type="title"/>
          </p:nvPr>
        </p:nvSpPr>
        <p:spPr>
          <a:xfrm rot="5400000">
            <a:off x="12441125" y="4129950"/>
            <a:ext cx="9410700" cy="1150800"/>
          </a:xfrm>
          <a:prstGeom prst="rect">
            <a:avLst/>
          </a:prstGeom>
          <a:noFill/>
          <a:ln>
            <a:noFill/>
          </a:ln>
        </p:spPr>
        <p:txBody>
          <a:bodyPr anchorCtr="0" anchor="ctr" bIns="0" lIns="0" spcFirstLastPara="1" rIns="0" wrap="square" tIns="0">
            <a:noAutofit/>
          </a:bodyPr>
          <a:lstStyle>
            <a:lvl1pPr lvl="0" marR="0" rtl="0" algn="ctr">
              <a:lnSpc>
                <a:spcPct val="90000"/>
              </a:lnSpc>
              <a:spcBef>
                <a:spcPts val="0"/>
              </a:spcBef>
              <a:spcAft>
                <a:spcPts val="0"/>
              </a:spcAft>
              <a:buSzPts val="9750"/>
              <a:buFont typeface="Marcellus"/>
              <a:buNone/>
              <a:defRPr i="0" sz="9750" u="none" cap="none" strike="noStrike">
                <a:latin typeface="Marcellus"/>
                <a:ea typeface="Marcellus"/>
                <a:cs typeface="Marcellus"/>
                <a:sym typeface="Marcellus"/>
              </a:defRPr>
            </a:lvl1pPr>
            <a:lvl2pPr lvl="1" rtl="0" algn="ctr">
              <a:lnSpc>
                <a:spcPct val="90000"/>
              </a:lnSpc>
              <a:spcBef>
                <a:spcPts val="0"/>
              </a:spcBef>
              <a:spcAft>
                <a:spcPts val="0"/>
              </a:spcAft>
              <a:buSzPts val="1400"/>
              <a:buNone/>
              <a:defRPr sz="1800"/>
            </a:lvl2pPr>
            <a:lvl3pPr lvl="2" rtl="0" algn="ctr">
              <a:lnSpc>
                <a:spcPct val="90000"/>
              </a:lnSpc>
              <a:spcBef>
                <a:spcPts val="0"/>
              </a:spcBef>
              <a:spcAft>
                <a:spcPts val="0"/>
              </a:spcAft>
              <a:buSzPts val="1400"/>
              <a:buNone/>
              <a:defRPr sz="1800"/>
            </a:lvl3pPr>
            <a:lvl4pPr lvl="3" rtl="0" algn="ctr">
              <a:lnSpc>
                <a:spcPct val="90000"/>
              </a:lnSpc>
              <a:spcBef>
                <a:spcPts val="0"/>
              </a:spcBef>
              <a:spcAft>
                <a:spcPts val="0"/>
              </a:spcAft>
              <a:buSzPts val="1400"/>
              <a:buNone/>
              <a:defRPr sz="1800"/>
            </a:lvl4pPr>
            <a:lvl5pPr lvl="4" rtl="0" algn="ctr">
              <a:lnSpc>
                <a:spcPct val="90000"/>
              </a:lnSpc>
              <a:spcBef>
                <a:spcPts val="0"/>
              </a:spcBef>
              <a:spcAft>
                <a:spcPts val="0"/>
              </a:spcAft>
              <a:buSzPts val="1400"/>
              <a:buNone/>
              <a:defRPr sz="1800"/>
            </a:lvl5pPr>
            <a:lvl6pPr lvl="5" rtl="0" algn="ctr">
              <a:lnSpc>
                <a:spcPct val="90000"/>
              </a:lnSpc>
              <a:spcBef>
                <a:spcPts val="0"/>
              </a:spcBef>
              <a:spcAft>
                <a:spcPts val="0"/>
              </a:spcAft>
              <a:buSzPts val="1400"/>
              <a:buNone/>
              <a:defRPr sz="1800"/>
            </a:lvl6pPr>
            <a:lvl7pPr lvl="6" rtl="0" algn="ctr">
              <a:lnSpc>
                <a:spcPct val="90000"/>
              </a:lnSpc>
              <a:spcBef>
                <a:spcPts val="0"/>
              </a:spcBef>
              <a:spcAft>
                <a:spcPts val="0"/>
              </a:spcAft>
              <a:buSzPts val="1400"/>
              <a:buNone/>
              <a:defRPr sz="1800"/>
            </a:lvl7pPr>
            <a:lvl8pPr lvl="7" rtl="0" algn="ctr">
              <a:lnSpc>
                <a:spcPct val="90000"/>
              </a:lnSpc>
              <a:spcBef>
                <a:spcPts val="0"/>
              </a:spcBef>
              <a:spcAft>
                <a:spcPts val="0"/>
              </a:spcAft>
              <a:buSzPts val="1400"/>
              <a:buNone/>
              <a:defRPr sz="1800"/>
            </a:lvl8pPr>
            <a:lvl9pPr lvl="8" rtl="0" algn="ctr">
              <a:lnSpc>
                <a:spcPct val="90000"/>
              </a:lnSpc>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p:nvPr>
            <p:ph idx="2" type="pic"/>
          </p:nvPr>
        </p:nvSpPr>
        <p:spPr>
          <a:xfrm>
            <a:off x="-425" y="-275"/>
            <a:ext cx="2340000" cy="8765700"/>
          </a:xfrm>
          <a:prstGeom prst="rect">
            <a:avLst/>
          </a:prstGeom>
          <a:noFill/>
          <a:ln>
            <a:noFill/>
          </a:ln>
        </p:spPr>
      </p:sp>
      <p:sp>
        <p:nvSpPr>
          <p:cNvPr id="11" name="Google Shape;11;p3"/>
          <p:cNvSpPr/>
          <p:nvPr/>
        </p:nvSpPr>
        <p:spPr>
          <a:xfrm>
            <a:off x="3039474" y="8765671"/>
            <a:ext cx="12211063" cy="1521579"/>
          </a:xfrm>
          <a:custGeom>
            <a:rect b="b" l="l" r="r" t="t"/>
            <a:pathLst>
              <a:path extrusionOk="0" h="400679" w="3215553">
                <a:moveTo>
                  <a:pt x="0" y="0"/>
                </a:moveTo>
                <a:lnTo>
                  <a:pt x="3215553" y="0"/>
                </a:lnTo>
                <a:lnTo>
                  <a:pt x="3215553" y="400679"/>
                </a:lnTo>
                <a:lnTo>
                  <a:pt x="0" y="400679"/>
                </a:lnTo>
                <a:close/>
              </a:path>
            </a:pathLst>
          </a:custGeom>
          <a:solidFill>
            <a:srgbClr val="DDDEDA"/>
          </a:solidFill>
          <a:ln>
            <a:noFill/>
          </a:ln>
        </p:spPr>
      </p:sp>
      <p:sp>
        <p:nvSpPr>
          <p:cNvPr id="12" name="Google Shape;12;p3"/>
          <p:cNvSpPr/>
          <p:nvPr/>
        </p:nvSpPr>
        <p:spPr>
          <a:xfrm>
            <a:off x="3039474" y="0"/>
            <a:ext cx="12211063" cy="1521579"/>
          </a:xfrm>
          <a:custGeom>
            <a:rect b="b" l="l" r="r" t="t"/>
            <a:pathLst>
              <a:path extrusionOk="0" h="400679" w="3215553">
                <a:moveTo>
                  <a:pt x="0" y="0"/>
                </a:moveTo>
                <a:lnTo>
                  <a:pt x="3215553" y="0"/>
                </a:lnTo>
                <a:lnTo>
                  <a:pt x="3215553" y="400679"/>
                </a:lnTo>
                <a:lnTo>
                  <a:pt x="0" y="400679"/>
                </a:lnTo>
                <a:close/>
              </a:path>
            </a:pathLst>
          </a:custGeom>
          <a:solidFill>
            <a:srgbClr val="DDDEDA"/>
          </a:solidFill>
          <a:ln>
            <a:noFill/>
          </a:ln>
        </p:spPr>
      </p:sp>
      <p:sp>
        <p:nvSpPr>
          <p:cNvPr id="13" name="Google Shape;13;p3"/>
          <p:cNvSpPr/>
          <p:nvPr/>
        </p:nvSpPr>
        <p:spPr>
          <a:xfrm rot="10800000">
            <a:off x="3088962" y="-250"/>
            <a:ext cx="15199038" cy="1521579"/>
          </a:xfrm>
          <a:custGeom>
            <a:rect b="b" l="l" r="r" t="t"/>
            <a:pathLst>
              <a:path extrusionOk="0" h="400679" w="4002380">
                <a:moveTo>
                  <a:pt x="0" y="0"/>
                </a:moveTo>
                <a:lnTo>
                  <a:pt x="4002380" y="0"/>
                </a:lnTo>
                <a:lnTo>
                  <a:pt x="4002380" y="400679"/>
                </a:lnTo>
                <a:lnTo>
                  <a:pt x="0" y="400679"/>
                </a:lnTo>
                <a:close/>
              </a:path>
            </a:pathLst>
          </a:custGeom>
          <a:solidFill>
            <a:srgbClr val="DC654E"/>
          </a:solidFill>
          <a:ln>
            <a:noFill/>
          </a:ln>
        </p:spPr>
      </p:sp>
      <p:sp>
        <p:nvSpPr>
          <p:cNvPr id="14" name="Google Shape;14;p3"/>
          <p:cNvSpPr/>
          <p:nvPr/>
        </p:nvSpPr>
        <p:spPr>
          <a:xfrm>
            <a:off x="3091464" y="760664"/>
            <a:ext cx="13055106" cy="8006326"/>
          </a:xfrm>
          <a:custGeom>
            <a:rect b="b" l="l" r="r" t="t"/>
            <a:pathLst>
              <a:path extrusionOk="0" h="2108315" w="3437816">
                <a:moveTo>
                  <a:pt x="0" y="0"/>
                </a:moveTo>
                <a:lnTo>
                  <a:pt x="3437816" y="0"/>
                </a:lnTo>
                <a:lnTo>
                  <a:pt x="3437816" y="2108315"/>
                </a:lnTo>
                <a:lnTo>
                  <a:pt x="0" y="2108315"/>
                </a:lnTo>
                <a:close/>
              </a:path>
            </a:pathLst>
          </a:custGeom>
          <a:solidFill>
            <a:srgbClr val="FFFFFF"/>
          </a:solidFill>
          <a:ln>
            <a:noFill/>
          </a:ln>
        </p:spPr>
      </p:sp>
      <p:sp>
        <p:nvSpPr>
          <p:cNvPr id="15" name="Google Shape;15;p3"/>
          <p:cNvSpPr txBox="1"/>
          <p:nvPr>
            <p:ph idx="1" type="subTitle"/>
          </p:nvPr>
        </p:nvSpPr>
        <p:spPr>
          <a:xfrm>
            <a:off x="4174775" y="7530332"/>
            <a:ext cx="9302100" cy="380400"/>
          </a:xfrm>
          <a:prstGeom prst="rect">
            <a:avLst/>
          </a:prstGeom>
        </p:spPr>
        <p:txBody>
          <a:bodyPr anchorCtr="0" anchor="t" bIns="0" lIns="0" spcFirstLastPara="1" rIns="0" wrap="square" tIns="0">
            <a:noAutofit/>
          </a:bodyPr>
          <a:lstStyle>
            <a:lvl1pPr lvl="0" algn="ctr">
              <a:spcBef>
                <a:spcPts val="640"/>
              </a:spcBef>
              <a:spcAft>
                <a:spcPts val="0"/>
              </a:spcAft>
              <a:buSzPts val="3150"/>
              <a:buNone/>
              <a:defRPr sz="3150"/>
            </a:lvl1pPr>
            <a:lvl2pPr lvl="1">
              <a:spcBef>
                <a:spcPts val="640"/>
              </a:spcBef>
              <a:spcAft>
                <a:spcPts val="0"/>
              </a:spcAft>
              <a:buSzPts val="2150"/>
              <a:buNone/>
              <a:defRPr/>
            </a:lvl2pPr>
            <a:lvl3pPr lvl="2">
              <a:spcBef>
                <a:spcPts val="640"/>
              </a:spcBef>
              <a:spcAft>
                <a:spcPts val="0"/>
              </a:spcAft>
              <a:buSzPts val="2150"/>
              <a:buNone/>
              <a:defRPr/>
            </a:lvl3pPr>
            <a:lvl4pPr lvl="3">
              <a:spcBef>
                <a:spcPts val="640"/>
              </a:spcBef>
              <a:spcAft>
                <a:spcPts val="0"/>
              </a:spcAft>
              <a:buSzPts val="2150"/>
              <a:buNone/>
              <a:defRPr/>
            </a:lvl4pPr>
            <a:lvl5pPr lvl="4">
              <a:spcBef>
                <a:spcPts val="640"/>
              </a:spcBef>
              <a:spcAft>
                <a:spcPts val="0"/>
              </a:spcAft>
              <a:buSzPts val="2150"/>
              <a:buNone/>
              <a:defRPr/>
            </a:lvl5pPr>
            <a:lvl6pPr lvl="5">
              <a:spcBef>
                <a:spcPts val="640"/>
              </a:spcBef>
              <a:spcAft>
                <a:spcPts val="0"/>
              </a:spcAft>
              <a:buSzPts val="2150"/>
              <a:buNone/>
              <a:defRPr/>
            </a:lvl6pPr>
            <a:lvl7pPr lvl="6">
              <a:spcBef>
                <a:spcPts val="640"/>
              </a:spcBef>
              <a:spcAft>
                <a:spcPts val="0"/>
              </a:spcAft>
              <a:buSzPts val="2150"/>
              <a:buNone/>
              <a:defRPr/>
            </a:lvl7pPr>
            <a:lvl8pPr lvl="7">
              <a:spcBef>
                <a:spcPts val="640"/>
              </a:spcBef>
              <a:spcAft>
                <a:spcPts val="0"/>
              </a:spcAft>
              <a:buSzPts val="2150"/>
              <a:buNone/>
              <a:defRPr/>
            </a:lvl8pPr>
            <a:lvl9pPr lvl="8">
              <a:spcBef>
                <a:spcPts val="640"/>
              </a:spcBef>
              <a:spcAft>
                <a:spcPts val="0"/>
              </a:spcAft>
              <a:buSzPts val="2150"/>
              <a:buNone/>
              <a:defRPr/>
            </a:lvl9pPr>
          </a:lstStyle>
          <a:p/>
        </p:txBody>
      </p:sp>
      <p:sp>
        <p:nvSpPr>
          <p:cNvPr id="16" name="Google Shape;16;p3"/>
          <p:cNvSpPr txBox="1"/>
          <p:nvPr>
            <p:ph type="title"/>
          </p:nvPr>
        </p:nvSpPr>
        <p:spPr>
          <a:xfrm>
            <a:off x="4050000" y="2169075"/>
            <a:ext cx="10123200" cy="4964400"/>
          </a:xfrm>
          <a:prstGeom prst="rect">
            <a:avLst/>
          </a:prstGeom>
          <a:noFill/>
          <a:ln>
            <a:noFill/>
          </a:ln>
        </p:spPr>
        <p:txBody>
          <a:bodyPr anchorCtr="0" anchor="t" bIns="0" lIns="0" spcFirstLastPara="1" rIns="0" wrap="square" tIns="0">
            <a:noAutofit/>
          </a:bodyPr>
          <a:lstStyle>
            <a:lvl1pPr lvl="0" marR="0" rtl="0" algn="ctr">
              <a:lnSpc>
                <a:spcPct val="90000"/>
              </a:lnSpc>
              <a:spcBef>
                <a:spcPts val="0"/>
              </a:spcBef>
              <a:spcAft>
                <a:spcPts val="0"/>
              </a:spcAft>
              <a:buSzPts val="12200"/>
              <a:buFont typeface="Marcellus"/>
              <a:buNone/>
              <a:defRPr i="0" sz="12200" u="none" cap="none" strike="noStrike">
                <a:latin typeface="Marcellus"/>
                <a:ea typeface="Marcellus"/>
                <a:cs typeface="Marcellus"/>
                <a:sym typeface="Marcellus"/>
              </a:defRPr>
            </a:lvl1pPr>
            <a:lvl2pPr lvl="1" rtl="0" algn="ctr">
              <a:lnSpc>
                <a:spcPct val="90000"/>
              </a:lnSpc>
              <a:spcBef>
                <a:spcPts val="0"/>
              </a:spcBef>
              <a:spcAft>
                <a:spcPts val="0"/>
              </a:spcAft>
              <a:buSzPts val="1400"/>
              <a:buNone/>
              <a:defRPr sz="1800"/>
            </a:lvl2pPr>
            <a:lvl3pPr lvl="2" rtl="0" algn="ctr">
              <a:lnSpc>
                <a:spcPct val="90000"/>
              </a:lnSpc>
              <a:spcBef>
                <a:spcPts val="0"/>
              </a:spcBef>
              <a:spcAft>
                <a:spcPts val="0"/>
              </a:spcAft>
              <a:buSzPts val="1400"/>
              <a:buNone/>
              <a:defRPr sz="1800"/>
            </a:lvl3pPr>
            <a:lvl4pPr lvl="3" rtl="0" algn="ctr">
              <a:lnSpc>
                <a:spcPct val="90000"/>
              </a:lnSpc>
              <a:spcBef>
                <a:spcPts val="0"/>
              </a:spcBef>
              <a:spcAft>
                <a:spcPts val="0"/>
              </a:spcAft>
              <a:buSzPts val="1400"/>
              <a:buNone/>
              <a:defRPr sz="1800"/>
            </a:lvl4pPr>
            <a:lvl5pPr lvl="4" rtl="0" algn="ctr">
              <a:lnSpc>
                <a:spcPct val="90000"/>
              </a:lnSpc>
              <a:spcBef>
                <a:spcPts val="0"/>
              </a:spcBef>
              <a:spcAft>
                <a:spcPts val="0"/>
              </a:spcAft>
              <a:buSzPts val="1400"/>
              <a:buNone/>
              <a:defRPr sz="1800"/>
            </a:lvl5pPr>
            <a:lvl6pPr lvl="5" rtl="0" algn="ctr">
              <a:lnSpc>
                <a:spcPct val="90000"/>
              </a:lnSpc>
              <a:spcBef>
                <a:spcPts val="0"/>
              </a:spcBef>
              <a:spcAft>
                <a:spcPts val="0"/>
              </a:spcAft>
              <a:buSzPts val="1400"/>
              <a:buNone/>
              <a:defRPr sz="1800"/>
            </a:lvl6pPr>
            <a:lvl7pPr lvl="6" rtl="0" algn="ctr">
              <a:lnSpc>
                <a:spcPct val="90000"/>
              </a:lnSpc>
              <a:spcBef>
                <a:spcPts val="0"/>
              </a:spcBef>
              <a:spcAft>
                <a:spcPts val="0"/>
              </a:spcAft>
              <a:buSzPts val="1400"/>
              <a:buNone/>
              <a:defRPr sz="1800"/>
            </a:lvl7pPr>
            <a:lvl8pPr lvl="7" rtl="0" algn="ctr">
              <a:lnSpc>
                <a:spcPct val="90000"/>
              </a:lnSpc>
              <a:spcBef>
                <a:spcPts val="0"/>
              </a:spcBef>
              <a:spcAft>
                <a:spcPts val="0"/>
              </a:spcAft>
              <a:buSzPts val="1400"/>
              <a:buNone/>
              <a:defRPr sz="1800"/>
            </a:lvl8pPr>
            <a:lvl9pPr lvl="8" rtl="0" algn="ctr">
              <a:lnSpc>
                <a:spcPct val="90000"/>
              </a:lnSpc>
              <a:spcBef>
                <a:spcPts val="0"/>
              </a:spcBef>
              <a:spcAft>
                <a:spcPts val="0"/>
              </a:spcAft>
              <a:buSzPts val="1400"/>
              <a:buNone/>
              <a:defRPr sz="1800"/>
            </a:lvl9pPr>
          </a:lstStyle>
          <a:p/>
        </p:txBody>
      </p:sp>
      <p:sp>
        <p:nvSpPr>
          <p:cNvPr id="17" name="Google Shape;17;p3"/>
          <p:cNvSpPr/>
          <p:nvPr/>
        </p:nvSpPr>
        <p:spPr>
          <a:xfrm rot="10800000">
            <a:off x="-385" y="8765421"/>
            <a:ext cx="2340069" cy="1521579"/>
          </a:xfrm>
          <a:custGeom>
            <a:rect b="b" l="l" r="r" t="t"/>
            <a:pathLst>
              <a:path extrusionOk="0" h="400679" w="616213">
                <a:moveTo>
                  <a:pt x="0" y="0"/>
                </a:moveTo>
                <a:lnTo>
                  <a:pt x="616213" y="0"/>
                </a:lnTo>
                <a:lnTo>
                  <a:pt x="616213" y="400679"/>
                </a:lnTo>
                <a:lnTo>
                  <a:pt x="0" y="400679"/>
                </a:lnTo>
                <a:close/>
              </a:path>
            </a:pathLst>
          </a:custGeom>
          <a:solidFill>
            <a:srgbClr val="DC654E"/>
          </a:solidFill>
          <a:ln>
            <a:noFill/>
          </a:ln>
        </p:spPr>
      </p:sp>
      <p:sp>
        <p:nvSpPr>
          <p:cNvPr id="18" name="Google Shape;18;p3"/>
          <p:cNvSpPr/>
          <p:nvPr/>
        </p:nvSpPr>
        <p:spPr>
          <a:xfrm rot="10800000">
            <a:off x="2297380" y="-1692"/>
            <a:ext cx="794084" cy="10288692"/>
          </a:xfrm>
          <a:custGeom>
            <a:rect b="b" l="l" r="r" t="t"/>
            <a:pathLst>
              <a:path extrusionOk="0" h="2709333" w="209107">
                <a:moveTo>
                  <a:pt x="0" y="0"/>
                </a:moveTo>
                <a:lnTo>
                  <a:pt x="209107" y="0"/>
                </a:lnTo>
                <a:lnTo>
                  <a:pt x="209107" y="2709333"/>
                </a:lnTo>
                <a:lnTo>
                  <a:pt x="0" y="2709333"/>
                </a:lnTo>
                <a:close/>
              </a:path>
            </a:pathLst>
          </a:custGeom>
          <a:solidFill>
            <a:srgbClr val="272727"/>
          </a:solidFill>
          <a:ln>
            <a:noFill/>
          </a:ln>
        </p:spPr>
      </p:sp>
      <p:sp>
        <p:nvSpPr>
          <p:cNvPr id="19" name="Google Shape;19;p3"/>
          <p:cNvSpPr/>
          <p:nvPr/>
        </p:nvSpPr>
        <p:spPr>
          <a:xfrm rot="10800000">
            <a:off x="3089483" y="1140932"/>
            <a:ext cx="12044238" cy="380396"/>
          </a:xfrm>
          <a:custGeom>
            <a:rect b="b" l="l" r="r" t="t"/>
            <a:pathLst>
              <a:path extrusionOk="0" h="100170" w="3171623">
                <a:moveTo>
                  <a:pt x="0" y="0"/>
                </a:moveTo>
                <a:lnTo>
                  <a:pt x="3171623" y="0"/>
                </a:lnTo>
                <a:lnTo>
                  <a:pt x="3171623" y="100170"/>
                </a:lnTo>
                <a:lnTo>
                  <a:pt x="0" y="100170"/>
                </a:lnTo>
                <a:close/>
              </a:path>
            </a:pathLst>
          </a:custGeom>
          <a:solidFill>
            <a:srgbClr val="797979"/>
          </a:solidFill>
          <a:ln>
            <a:noFill/>
          </a:ln>
        </p:spPr>
      </p:sp>
      <p:sp>
        <p:nvSpPr>
          <p:cNvPr id="20" name="Google Shape;20;p3"/>
          <p:cNvSpPr/>
          <p:nvPr/>
        </p:nvSpPr>
        <p:spPr>
          <a:xfrm rot="5400000">
            <a:off x="14509962" y="-113588"/>
            <a:ext cx="1526800" cy="1742126"/>
          </a:xfrm>
          <a:custGeom>
            <a:rect b="b" l="l" r="r" t="t"/>
            <a:pathLst>
              <a:path extrusionOk="0" h="458756" w="421768">
                <a:moveTo>
                  <a:pt x="0" y="0"/>
                </a:moveTo>
                <a:lnTo>
                  <a:pt x="421768" y="0"/>
                </a:lnTo>
                <a:lnTo>
                  <a:pt x="421768" y="458756"/>
                </a:lnTo>
                <a:lnTo>
                  <a:pt x="0" y="458756"/>
                </a:lnTo>
                <a:close/>
              </a:path>
            </a:pathLst>
          </a:custGeom>
          <a:solidFill>
            <a:srgbClr val="272727"/>
          </a:solidFill>
          <a:ln>
            <a:noFill/>
          </a:ln>
        </p:spPr>
      </p:sp>
      <p:sp>
        <p:nvSpPr>
          <p:cNvPr id="21" name="Google Shape;21;p3"/>
          <p:cNvSpPr/>
          <p:nvPr/>
        </p:nvSpPr>
        <p:spPr>
          <a:xfrm rot="5400000">
            <a:off x="14226933" y="9321509"/>
            <a:ext cx="1145100" cy="794084"/>
          </a:xfrm>
          <a:custGeom>
            <a:rect b="b" l="l" r="r" t="t"/>
            <a:pathLst>
              <a:path extrusionOk="0" h="209107" w="421768">
                <a:moveTo>
                  <a:pt x="0" y="0"/>
                </a:moveTo>
                <a:lnTo>
                  <a:pt x="421768" y="0"/>
                </a:lnTo>
                <a:lnTo>
                  <a:pt x="421768" y="209107"/>
                </a:lnTo>
                <a:lnTo>
                  <a:pt x="0" y="209107"/>
                </a:lnTo>
                <a:close/>
              </a:path>
            </a:pathLst>
          </a:custGeom>
          <a:solidFill>
            <a:srgbClr val="797979"/>
          </a:solidFill>
          <a:ln>
            <a:noFill/>
          </a:ln>
        </p:spPr>
      </p:sp>
      <p:sp>
        <p:nvSpPr>
          <p:cNvPr id="22" name="Google Shape;22;p3"/>
          <p:cNvSpPr/>
          <p:nvPr/>
        </p:nvSpPr>
        <p:spPr>
          <a:xfrm rot="10800000">
            <a:off x="3089472" y="8765607"/>
            <a:ext cx="12107064" cy="380396"/>
          </a:xfrm>
          <a:custGeom>
            <a:rect b="b" l="l" r="r" t="t"/>
            <a:pathLst>
              <a:path extrusionOk="0" h="100170" w="3188167">
                <a:moveTo>
                  <a:pt x="0" y="0"/>
                </a:moveTo>
                <a:lnTo>
                  <a:pt x="3188167" y="0"/>
                </a:lnTo>
                <a:lnTo>
                  <a:pt x="3188167" y="100170"/>
                </a:lnTo>
                <a:lnTo>
                  <a:pt x="0" y="100170"/>
                </a:lnTo>
                <a:close/>
              </a:path>
            </a:pathLst>
          </a:custGeom>
          <a:solidFill>
            <a:srgbClr val="272727"/>
          </a:solidFill>
          <a:ln>
            <a:noFill/>
          </a:ln>
        </p:spPr>
      </p:sp>
      <p:sp>
        <p:nvSpPr>
          <p:cNvPr id="23" name="Google Shape;23;p3"/>
          <p:cNvSpPr/>
          <p:nvPr>
            <p:ph idx="3" type="pic"/>
          </p:nvPr>
        </p:nvSpPr>
        <p:spPr>
          <a:xfrm>
            <a:off x="15196475" y="1521325"/>
            <a:ext cx="3091500" cy="87657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DC654E"/>
        </a:solidFill>
      </p:bgPr>
    </p:bg>
    <p:spTree>
      <p:nvGrpSpPr>
        <p:cNvPr id="24" name="Shape 24"/>
        <p:cNvGrpSpPr/>
        <p:nvPr/>
      </p:nvGrpSpPr>
      <p:grpSpPr>
        <a:xfrm>
          <a:off x="0" y="0"/>
          <a:ext cx="0" cy="0"/>
          <a:chOff x="0" y="0"/>
          <a:chExt cx="0" cy="0"/>
        </a:xfrm>
      </p:grpSpPr>
      <p:sp>
        <p:nvSpPr>
          <p:cNvPr id="25" name="Google Shape;25;p4"/>
          <p:cNvSpPr/>
          <p:nvPr/>
        </p:nvSpPr>
        <p:spPr>
          <a:xfrm rot="5400000">
            <a:off x="13128011" y="5110313"/>
            <a:ext cx="1187827" cy="9165301"/>
          </a:xfrm>
          <a:custGeom>
            <a:rect b="b" l="l" r="r" t="t"/>
            <a:pathLst>
              <a:path extrusionOk="0" h="5313218" w="316332">
                <a:moveTo>
                  <a:pt x="0" y="0"/>
                </a:moveTo>
                <a:lnTo>
                  <a:pt x="316332" y="0"/>
                </a:lnTo>
                <a:lnTo>
                  <a:pt x="316332" y="5313218"/>
                </a:lnTo>
                <a:lnTo>
                  <a:pt x="0" y="5313218"/>
                </a:lnTo>
                <a:close/>
              </a:path>
            </a:pathLst>
          </a:custGeom>
          <a:solidFill>
            <a:srgbClr val="797979"/>
          </a:solidFill>
          <a:ln>
            <a:noFill/>
          </a:ln>
        </p:spPr>
      </p:sp>
      <p:sp>
        <p:nvSpPr>
          <p:cNvPr id="26" name="Google Shape;26;p4"/>
          <p:cNvSpPr/>
          <p:nvPr/>
        </p:nvSpPr>
        <p:spPr>
          <a:xfrm rot="10800000">
            <a:off x="-198777" y="-16619"/>
            <a:ext cx="9342777" cy="10309949"/>
          </a:xfrm>
          <a:custGeom>
            <a:rect b="b" l="l" r="r" t="t"/>
            <a:pathLst>
              <a:path extrusionOk="0" h="2813083" w="2460244">
                <a:moveTo>
                  <a:pt x="0" y="0"/>
                </a:moveTo>
                <a:lnTo>
                  <a:pt x="2460244" y="0"/>
                </a:lnTo>
                <a:lnTo>
                  <a:pt x="2460244" y="2813083"/>
                </a:lnTo>
                <a:lnTo>
                  <a:pt x="0" y="2813083"/>
                </a:lnTo>
                <a:close/>
              </a:path>
            </a:pathLst>
          </a:custGeom>
          <a:solidFill>
            <a:srgbClr val="DDDEDA"/>
          </a:solidFill>
          <a:ln>
            <a:noFill/>
          </a:ln>
        </p:spPr>
      </p:sp>
      <p:sp>
        <p:nvSpPr>
          <p:cNvPr id="27" name="Google Shape;27;p4"/>
          <p:cNvSpPr/>
          <p:nvPr/>
        </p:nvSpPr>
        <p:spPr>
          <a:xfrm>
            <a:off x="1028700" y="868402"/>
            <a:ext cx="12624196" cy="8551605"/>
          </a:xfrm>
          <a:custGeom>
            <a:rect b="b" l="l" r="r" t="t"/>
            <a:pathLst>
              <a:path extrusionOk="0" h="2251904" w="3324344">
                <a:moveTo>
                  <a:pt x="0" y="0"/>
                </a:moveTo>
                <a:lnTo>
                  <a:pt x="3324344" y="0"/>
                </a:lnTo>
                <a:lnTo>
                  <a:pt x="3324344" y="2251904"/>
                </a:lnTo>
                <a:lnTo>
                  <a:pt x="0" y="2251904"/>
                </a:lnTo>
                <a:close/>
              </a:path>
            </a:pathLst>
          </a:custGeom>
          <a:solidFill>
            <a:srgbClr val="FFFFFF"/>
          </a:solidFill>
          <a:ln>
            <a:noFill/>
          </a:ln>
        </p:spPr>
      </p:sp>
      <p:sp>
        <p:nvSpPr>
          <p:cNvPr id="28" name="Google Shape;28;p4"/>
          <p:cNvSpPr txBox="1"/>
          <p:nvPr/>
        </p:nvSpPr>
        <p:spPr>
          <a:xfrm>
            <a:off x="1484432" y="1463310"/>
            <a:ext cx="2394900" cy="1617900"/>
          </a:xfrm>
          <a:prstGeom prst="rect">
            <a:avLst/>
          </a:prstGeom>
          <a:noFill/>
          <a:ln>
            <a:noFill/>
          </a:ln>
        </p:spPr>
        <p:txBody>
          <a:bodyPr anchorCtr="0" anchor="t" bIns="0" lIns="0" spcFirstLastPara="1" rIns="0" wrap="square" tIns="0">
            <a:spAutoFit/>
          </a:bodyPr>
          <a:lstStyle/>
          <a:p>
            <a:pPr indent="0" lvl="0" marL="0" marR="0" rtl="0" algn="l">
              <a:lnSpc>
                <a:spcPct val="108001"/>
              </a:lnSpc>
              <a:spcBef>
                <a:spcPts val="0"/>
              </a:spcBef>
              <a:spcAft>
                <a:spcPts val="0"/>
              </a:spcAft>
              <a:buNone/>
            </a:pPr>
            <a:r>
              <a:rPr b="0" i="0" lang="en-US" sz="10511" u="none" cap="none" strike="noStrike">
                <a:solidFill>
                  <a:srgbClr val="272727"/>
                </a:solidFill>
                <a:latin typeface="Marcellus"/>
                <a:ea typeface="Marcellus"/>
                <a:cs typeface="Marcellus"/>
                <a:sym typeface="Marcellus"/>
              </a:rPr>
              <a:t>01</a:t>
            </a:r>
            <a:endParaRPr>
              <a:solidFill>
                <a:srgbClr val="272727"/>
              </a:solidFill>
            </a:endParaRPr>
          </a:p>
        </p:txBody>
      </p:sp>
      <p:sp>
        <p:nvSpPr>
          <p:cNvPr id="29" name="Google Shape;29;p4"/>
          <p:cNvSpPr txBox="1"/>
          <p:nvPr/>
        </p:nvSpPr>
        <p:spPr>
          <a:xfrm>
            <a:off x="1484432" y="3431874"/>
            <a:ext cx="2404200" cy="1617900"/>
          </a:xfrm>
          <a:prstGeom prst="rect">
            <a:avLst/>
          </a:prstGeom>
          <a:noFill/>
          <a:ln>
            <a:noFill/>
          </a:ln>
        </p:spPr>
        <p:txBody>
          <a:bodyPr anchorCtr="0" anchor="t" bIns="0" lIns="0" spcFirstLastPara="1" rIns="0" wrap="square" tIns="0">
            <a:spAutoFit/>
          </a:bodyPr>
          <a:lstStyle/>
          <a:p>
            <a:pPr indent="0" lvl="0" marL="0" marR="0" rtl="0" algn="l">
              <a:lnSpc>
                <a:spcPct val="108001"/>
              </a:lnSpc>
              <a:spcBef>
                <a:spcPts val="0"/>
              </a:spcBef>
              <a:spcAft>
                <a:spcPts val="0"/>
              </a:spcAft>
              <a:buNone/>
            </a:pPr>
            <a:r>
              <a:rPr b="0" i="0" lang="en-US" sz="10511" u="none" cap="none" strike="noStrike">
                <a:solidFill>
                  <a:srgbClr val="272727"/>
                </a:solidFill>
                <a:latin typeface="Marcellus"/>
                <a:ea typeface="Marcellus"/>
                <a:cs typeface="Marcellus"/>
                <a:sym typeface="Marcellus"/>
              </a:rPr>
              <a:t>02</a:t>
            </a:r>
            <a:endParaRPr>
              <a:solidFill>
                <a:srgbClr val="272727"/>
              </a:solidFill>
            </a:endParaRPr>
          </a:p>
        </p:txBody>
      </p:sp>
      <p:sp>
        <p:nvSpPr>
          <p:cNvPr id="30" name="Google Shape;30;p4"/>
          <p:cNvSpPr txBox="1"/>
          <p:nvPr/>
        </p:nvSpPr>
        <p:spPr>
          <a:xfrm>
            <a:off x="1484432" y="5400437"/>
            <a:ext cx="2404200" cy="1617900"/>
          </a:xfrm>
          <a:prstGeom prst="rect">
            <a:avLst/>
          </a:prstGeom>
          <a:noFill/>
          <a:ln>
            <a:noFill/>
          </a:ln>
        </p:spPr>
        <p:txBody>
          <a:bodyPr anchorCtr="0" anchor="t" bIns="0" lIns="0" spcFirstLastPara="1" rIns="0" wrap="square" tIns="0">
            <a:spAutoFit/>
          </a:bodyPr>
          <a:lstStyle/>
          <a:p>
            <a:pPr indent="0" lvl="0" marL="0" marR="0" rtl="0" algn="l">
              <a:lnSpc>
                <a:spcPct val="108001"/>
              </a:lnSpc>
              <a:spcBef>
                <a:spcPts val="0"/>
              </a:spcBef>
              <a:spcAft>
                <a:spcPts val="0"/>
              </a:spcAft>
              <a:buNone/>
            </a:pPr>
            <a:r>
              <a:rPr b="0" i="0" lang="en-US" sz="10511" u="none" cap="none" strike="noStrike">
                <a:solidFill>
                  <a:srgbClr val="272727"/>
                </a:solidFill>
                <a:latin typeface="Marcellus"/>
                <a:ea typeface="Marcellus"/>
                <a:cs typeface="Marcellus"/>
                <a:sym typeface="Marcellus"/>
              </a:rPr>
              <a:t>03</a:t>
            </a:r>
            <a:endParaRPr>
              <a:solidFill>
                <a:srgbClr val="272727"/>
              </a:solidFill>
            </a:endParaRPr>
          </a:p>
        </p:txBody>
      </p:sp>
      <p:sp>
        <p:nvSpPr>
          <p:cNvPr id="31" name="Google Shape;31;p4"/>
          <p:cNvSpPr txBox="1"/>
          <p:nvPr/>
        </p:nvSpPr>
        <p:spPr>
          <a:xfrm>
            <a:off x="1484432" y="7369000"/>
            <a:ext cx="2404200" cy="1617900"/>
          </a:xfrm>
          <a:prstGeom prst="rect">
            <a:avLst/>
          </a:prstGeom>
          <a:noFill/>
          <a:ln>
            <a:noFill/>
          </a:ln>
        </p:spPr>
        <p:txBody>
          <a:bodyPr anchorCtr="0" anchor="t" bIns="0" lIns="0" spcFirstLastPara="1" rIns="0" wrap="square" tIns="0">
            <a:spAutoFit/>
          </a:bodyPr>
          <a:lstStyle/>
          <a:p>
            <a:pPr indent="0" lvl="0" marL="0" marR="0" rtl="0" algn="l">
              <a:lnSpc>
                <a:spcPct val="108001"/>
              </a:lnSpc>
              <a:spcBef>
                <a:spcPts val="0"/>
              </a:spcBef>
              <a:spcAft>
                <a:spcPts val="0"/>
              </a:spcAft>
              <a:buNone/>
            </a:pPr>
            <a:r>
              <a:rPr b="0" i="0" lang="en-US" sz="10511" u="none" cap="none" strike="noStrike">
                <a:solidFill>
                  <a:srgbClr val="272727"/>
                </a:solidFill>
                <a:latin typeface="Marcellus"/>
                <a:ea typeface="Marcellus"/>
                <a:cs typeface="Marcellus"/>
                <a:sym typeface="Marcellus"/>
              </a:rPr>
              <a:t>04</a:t>
            </a:r>
            <a:endParaRPr>
              <a:solidFill>
                <a:srgbClr val="272727"/>
              </a:solidFill>
            </a:endParaRPr>
          </a:p>
        </p:txBody>
      </p:sp>
      <p:grpSp>
        <p:nvGrpSpPr>
          <p:cNvPr id="32" name="Google Shape;32;p4"/>
          <p:cNvGrpSpPr/>
          <p:nvPr/>
        </p:nvGrpSpPr>
        <p:grpSpPr>
          <a:xfrm rot="10800000">
            <a:off x="12135163" y="-226"/>
            <a:ext cx="570674" cy="10468053"/>
            <a:chOff x="0" y="-47625"/>
            <a:chExt cx="150300" cy="2757000"/>
          </a:xfrm>
        </p:grpSpPr>
        <p:sp>
          <p:nvSpPr>
            <p:cNvPr id="33" name="Google Shape;33;p4"/>
            <p:cNvSpPr/>
            <p:nvPr/>
          </p:nvSpPr>
          <p:spPr>
            <a:xfrm>
              <a:off x="0" y="0"/>
              <a:ext cx="150264" cy="2709333"/>
            </a:xfrm>
            <a:custGeom>
              <a:rect b="b" l="l" r="r" t="t"/>
              <a:pathLst>
                <a:path extrusionOk="0" h="2709333" w="150264">
                  <a:moveTo>
                    <a:pt x="0" y="0"/>
                  </a:moveTo>
                  <a:lnTo>
                    <a:pt x="150264" y="0"/>
                  </a:lnTo>
                  <a:lnTo>
                    <a:pt x="150264" y="2709333"/>
                  </a:lnTo>
                  <a:lnTo>
                    <a:pt x="0" y="2709333"/>
                  </a:lnTo>
                  <a:close/>
                </a:path>
              </a:pathLst>
            </a:custGeom>
            <a:solidFill>
              <a:srgbClr val="272727"/>
            </a:solidFill>
            <a:ln>
              <a:noFill/>
            </a:ln>
          </p:spPr>
        </p:sp>
        <p:sp>
          <p:nvSpPr>
            <p:cNvPr id="34" name="Google Shape;34;p4"/>
            <p:cNvSpPr txBox="1"/>
            <p:nvPr/>
          </p:nvSpPr>
          <p:spPr>
            <a:xfrm>
              <a:off x="0" y="-47625"/>
              <a:ext cx="1503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 name="Google Shape;35;p4"/>
          <p:cNvSpPr/>
          <p:nvPr/>
        </p:nvSpPr>
        <p:spPr>
          <a:xfrm rot="10800000">
            <a:off x="-207860" y="866995"/>
            <a:ext cx="1236560" cy="8551605"/>
          </a:xfrm>
          <a:custGeom>
            <a:rect b="b" l="l" r="r" t="t"/>
            <a:pathLst>
              <a:path extrusionOk="0" h="2251904" w="478823">
                <a:moveTo>
                  <a:pt x="0" y="0"/>
                </a:moveTo>
                <a:lnTo>
                  <a:pt x="478823" y="0"/>
                </a:lnTo>
                <a:lnTo>
                  <a:pt x="478823" y="2251904"/>
                </a:lnTo>
                <a:lnTo>
                  <a:pt x="0" y="2251904"/>
                </a:lnTo>
                <a:close/>
              </a:path>
            </a:pathLst>
          </a:custGeom>
          <a:solidFill>
            <a:srgbClr val="797979"/>
          </a:solidFill>
          <a:ln>
            <a:noFill/>
          </a:ln>
        </p:spPr>
      </p:sp>
      <p:sp>
        <p:nvSpPr>
          <p:cNvPr id="36" name="Google Shape;36;p4"/>
          <p:cNvSpPr txBox="1"/>
          <p:nvPr>
            <p:ph idx="1" type="subTitle"/>
          </p:nvPr>
        </p:nvSpPr>
        <p:spPr>
          <a:xfrm>
            <a:off x="3888625" y="1852500"/>
            <a:ext cx="7825200" cy="964500"/>
          </a:xfrm>
          <a:prstGeom prst="rect">
            <a:avLst/>
          </a:prstGeom>
        </p:spPr>
        <p:txBody>
          <a:bodyPr anchorCtr="0" anchor="ctr" bIns="0" lIns="0" spcFirstLastPara="1" rIns="0" wrap="square" tIns="0">
            <a:noAutofit/>
          </a:bodyPr>
          <a:lstStyle>
            <a:lvl1pPr lvl="0" rtl="0">
              <a:spcBef>
                <a:spcPts val="640"/>
              </a:spcBef>
              <a:spcAft>
                <a:spcPts val="0"/>
              </a:spcAft>
              <a:buSzPts val="6250"/>
              <a:buNone/>
              <a:defRPr sz="6250"/>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
        <p:nvSpPr>
          <p:cNvPr id="37" name="Google Shape;37;p4"/>
          <p:cNvSpPr txBox="1"/>
          <p:nvPr>
            <p:ph idx="2" type="subTitle"/>
          </p:nvPr>
        </p:nvSpPr>
        <p:spPr>
          <a:xfrm>
            <a:off x="3888625" y="3806976"/>
            <a:ext cx="7825200" cy="964500"/>
          </a:xfrm>
          <a:prstGeom prst="rect">
            <a:avLst/>
          </a:prstGeom>
        </p:spPr>
        <p:txBody>
          <a:bodyPr anchorCtr="0" anchor="ctr" bIns="0" lIns="0" spcFirstLastPara="1" rIns="0" wrap="square" tIns="0">
            <a:noAutofit/>
          </a:bodyPr>
          <a:lstStyle>
            <a:lvl1pPr lvl="0" rtl="0">
              <a:spcBef>
                <a:spcPts val="640"/>
              </a:spcBef>
              <a:spcAft>
                <a:spcPts val="0"/>
              </a:spcAft>
              <a:buSzPts val="6250"/>
              <a:buNone/>
              <a:defRPr sz="6250"/>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
        <p:nvSpPr>
          <p:cNvPr id="38" name="Google Shape;38;p4"/>
          <p:cNvSpPr txBox="1"/>
          <p:nvPr>
            <p:ph idx="3" type="subTitle"/>
          </p:nvPr>
        </p:nvSpPr>
        <p:spPr>
          <a:xfrm>
            <a:off x="3888625" y="5761452"/>
            <a:ext cx="7825200" cy="964500"/>
          </a:xfrm>
          <a:prstGeom prst="rect">
            <a:avLst/>
          </a:prstGeom>
        </p:spPr>
        <p:txBody>
          <a:bodyPr anchorCtr="0" anchor="ctr" bIns="0" lIns="0" spcFirstLastPara="1" rIns="0" wrap="square" tIns="0">
            <a:noAutofit/>
          </a:bodyPr>
          <a:lstStyle>
            <a:lvl1pPr lvl="0" rtl="0">
              <a:spcBef>
                <a:spcPts val="640"/>
              </a:spcBef>
              <a:spcAft>
                <a:spcPts val="0"/>
              </a:spcAft>
              <a:buSzPts val="6250"/>
              <a:buNone/>
              <a:defRPr sz="6250"/>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
        <p:nvSpPr>
          <p:cNvPr id="39" name="Google Shape;39;p4"/>
          <p:cNvSpPr txBox="1"/>
          <p:nvPr>
            <p:ph idx="4" type="subTitle"/>
          </p:nvPr>
        </p:nvSpPr>
        <p:spPr>
          <a:xfrm>
            <a:off x="3888625" y="7715928"/>
            <a:ext cx="7825200" cy="964500"/>
          </a:xfrm>
          <a:prstGeom prst="rect">
            <a:avLst/>
          </a:prstGeom>
        </p:spPr>
        <p:txBody>
          <a:bodyPr anchorCtr="0" anchor="ctr" bIns="0" lIns="0" spcFirstLastPara="1" rIns="0" wrap="square" tIns="0">
            <a:noAutofit/>
          </a:bodyPr>
          <a:lstStyle>
            <a:lvl1pPr lvl="0" rtl="0">
              <a:spcBef>
                <a:spcPts val="640"/>
              </a:spcBef>
              <a:spcAft>
                <a:spcPts val="0"/>
              </a:spcAft>
              <a:buSzPts val="6250"/>
              <a:buNone/>
              <a:defRPr sz="6250"/>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
        <p:nvSpPr>
          <p:cNvPr id="40" name="Google Shape;40;p4"/>
          <p:cNvSpPr txBox="1"/>
          <p:nvPr>
            <p:ph type="title"/>
          </p:nvPr>
        </p:nvSpPr>
        <p:spPr>
          <a:xfrm rot="5400000">
            <a:off x="11604200" y="2169150"/>
            <a:ext cx="8909400" cy="4964400"/>
          </a:xfrm>
          <a:prstGeom prst="rect">
            <a:avLst/>
          </a:prstGeom>
          <a:noFill/>
          <a:ln>
            <a:noFill/>
          </a:ln>
        </p:spPr>
        <p:txBody>
          <a:bodyPr anchorCtr="0" anchor="t" bIns="0" lIns="0" spcFirstLastPara="1" rIns="0" wrap="square" tIns="0">
            <a:noAutofit/>
          </a:bodyPr>
          <a:lstStyle>
            <a:lvl1pPr lvl="0" marR="0" rtl="0" algn="ctr">
              <a:lnSpc>
                <a:spcPct val="90000"/>
              </a:lnSpc>
              <a:spcBef>
                <a:spcPts val="0"/>
              </a:spcBef>
              <a:spcAft>
                <a:spcPts val="0"/>
              </a:spcAft>
              <a:buSzPts val="13050"/>
              <a:buFont typeface="Marcellus"/>
              <a:buNone/>
              <a:defRPr i="0" sz="13050" u="none" cap="none" strike="noStrike">
                <a:latin typeface="Marcellus"/>
                <a:ea typeface="Marcellus"/>
                <a:cs typeface="Marcellus"/>
                <a:sym typeface="Marcellus"/>
              </a:defRPr>
            </a:lvl1pPr>
            <a:lvl2pPr lvl="1" rtl="0" algn="ctr">
              <a:lnSpc>
                <a:spcPct val="90000"/>
              </a:lnSpc>
              <a:spcBef>
                <a:spcPts val="0"/>
              </a:spcBef>
              <a:spcAft>
                <a:spcPts val="0"/>
              </a:spcAft>
              <a:buSzPts val="1400"/>
              <a:buNone/>
              <a:defRPr sz="1800"/>
            </a:lvl2pPr>
            <a:lvl3pPr lvl="2" rtl="0" algn="ctr">
              <a:lnSpc>
                <a:spcPct val="90000"/>
              </a:lnSpc>
              <a:spcBef>
                <a:spcPts val="0"/>
              </a:spcBef>
              <a:spcAft>
                <a:spcPts val="0"/>
              </a:spcAft>
              <a:buSzPts val="1400"/>
              <a:buNone/>
              <a:defRPr sz="1800"/>
            </a:lvl3pPr>
            <a:lvl4pPr lvl="3" rtl="0" algn="ctr">
              <a:lnSpc>
                <a:spcPct val="90000"/>
              </a:lnSpc>
              <a:spcBef>
                <a:spcPts val="0"/>
              </a:spcBef>
              <a:spcAft>
                <a:spcPts val="0"/>
              </a:spcAft>
              <a:buSzPts val="1400"/>
              <a:buNone/>
              <a:defRPr sz="1800"/>
            </a:lvl4pPr>
            <a:lvl5pPr lvl="4" rtl="0" algn="ctr">
              <a:lnSpc>
                <a:spcPct val="90000"/>
              </a:lnSpc>
              <a:spcBef>
                <a:spcPts val="0"/>
              </a:spcBef>
              <a:spcAft>
                <a:spcPts val="0"/>
              </a:spcAft>
              <a:buSzPts val="1400"/>
              <a:buNone/>
              <a:defRPr sz="1800"/>
            </a:lvl5pPr>
            <a:lvl6pPr lvl="5" rtl="0" algn="ctr">
              <a:lnSpc>
                <a:spcPct val="90000"/>
              </a:lnSpc>
              <a:spcBef>
                <a:spcPts val="0"/>
              </a:spcBef>
              <a:spcAft>
                <a:spcPts val="0"/>
              </a:spcAft>
              <a:buSzPts val="1400"/>
              <a:buNone/>
              <a:defRPr sz="1800"/>
            </a:lvl6pPr>
            <a:lvl7pPr lvl="6" rtl="0" algn="ctr">
              <a:lnSpc>
                <a:spcPct val="90000"/>
              </a:lnSpc>
              <a:spcBef>
                <a:spcPts val="0"/>
              </a:spcBef>
              <a:spcAft>
                <a:spcPts val="0"/>
              </a:spcAft>
              <a:buSzPts val="1400"/>
              <a:buNone/>
              <a:defRPr sz="1800"/>
            </a:lvl7pPr>
            <a:lvl8pPr lvl="7" rtl="0" algn="ctr">
              <a:lnSpc>
                <a:spcPct val="90000"/>
              </a:lnSpc>
              <a:spcBef>
                <a:spcPts val="0"/>
              </a:spcBef>
              <a:spcAft>
                <a:spcPts val="0"/>
              </a:spcAft>
              <a:buSzPts val="1400"/>
              <a:buNone/>
              <a:defRPr sz="1800"/>
            </a:lvl8pPr>
            <a:lvl9pPr lvl="8" rtl="0" algn="ctr">
              <a:lnSpc>
                <a:spcPct val="90000"/>
              </a:lnSpc>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bg>
      <p:bgPr>
        <a:solidFill>
          <a:srgbClr val="DDDEDA"/>
        </a:solidFill>
      </p:bgPr>
    </p:bg>
    <p:spTree>
      <p:nvGrpSpPr>
        <p:cNvPr id="41" name="Shape 41"/>
        <p:cNvGrpSpPr/>
        <p:nvPr/>
      </p:nvGrpSpPr>
      <p:grpSpPr>
        <a:xfrm>
          <a:off x="0" y="0"/>
          <a:ext cx="0" cy="0"/>
          <a:chOff x="0" y="0"/>
          <a:chExt cx="0" cy="0"/>
        </a:xfrm>
      </p:grpSpPr>
      <p:sp>
        <p:nvSpPr>
          <p:cNvPr id="42" name="Google Shape;42;p5"/>
          <p:cNvSpPr/>
          <p:nvPr>
            <p:ph idx="2" type="pic"/>
          </p:nvPr>
        </p:nvSpPr>
        <p:spPr>
          <a:xfrm>
            <a:off x="1048650" y="-300"/>
            <a:ext cx="11180700" cy="10288800"/>
          </a:xfrm>
          <a:prstGeom prst="rect">
            <a:avLst/>
          </a:prstGeom>
          <a:noFill/>
          <a:ln>
            <a:noFill/>
          </a:ln>
        </p:spPr>
      </p:sp>
      <p:sp>
        <p:nvSpPr>
          <p:cNvPr id="43" name="Google Shape;43;p5"/>
          <p:cNvSpPr/>
          <p:nvPr/>
        </p:nvSpPr>
        <p:spPr>
          <a:xfrm>
            <a:off x="12374961" y="2186981"/>
            <a:ext cx="5913120" cy="5913120"/>
          </a:xfrm>
          <a:custGeom>
            <a:rect b="b" l="l" r="r" t="t"/>
            <a:pathLst>
              <a:path extrusionOk="0" h="812800" w="812800">
                <a:moveTo>
                  <a:pt x="0" y="0"/>
                </a:moveTo>
                <a:lnTo>
                  <a:pt x="812800" y="0"/>
                </a:lnTo>
                <a:lnTo>
                  <a:pt x="812800" y="812800"/>
                </a:lnTo>
                <a:lnTo>
                  <a:pt x="0" y="812800"/>
                </a:lnTo>
                <a:close/>
              </a:path>
            </a:pathLst>
          </a:custGeom>
          <a:solidFill>
            <a:srgbClr val="DC654E"/>
          </a:solidFill>
          <a:ln>
            <a:noFill/>
          </a:ln>
        </p:spPr>
      </p:sp>
      <p:sp>
        <p:nvSpPr>
          <p:cNvPr id="44" name="Google Shape;44;p5"/>
          <p:cNvSpPr/>
          <p:nvPr/>
        </p:nvSpPr>
        <p:spPr>
          <a:xfrm>
            <a:off x="12335522" y="6571"/>
            <a:ext cx="1815304" cy="2071468"/>
          </a:xfrm>
          <a:custGeom>
            <a:rect b="b" l="l" r="r" t="t"/>
            <a:pathLst>
              <a:path extrusionOk="0" h="545482" w="478026">
                <a:moveTo>
                  <a:pt x="0" y="0"/>
                </a:moveTo>
                <a:lnTo>
                  <a:pt x="478026" y="0"/>
                </a:lnTo>
                <a:lnTo>
                  <a:pt x="478026" y="545482"/>
                </a:lnTo>
                <a:lnTo>
                  <a:pt x="0" y="545482"/>
                </a:lnTo>
                <a:close/>
              </a:path>
            </a:pathLst>
          </a:custGeom>
          <a:solidFill>
            <a:srgbClr val="FFFFFF"/>
          </a:solidFill>
          <a:ln>
            <a:noFill/>
          </a:ln>
        </p:spPr>
      </p:sp>
      <p:sp>
        <p:nvSpPr>
          <p:cNvPr id="45" name="Google Shape;45;p5"/>
          <p:cNvSpPr/>
          <p:nvPr/>
        </p:nvSpPr>
        <p:spPr>
          <a:xfrm>
            <a:off x="14296225" y="-75"/>
            <a:ext cx="3991276" cy="2078707"/>
          </a:xfrm>
          <a:custGeom>
            <a:rect b="b" l="l" r="r" t="t"/>
            <a:pathLst>
              <a:path extrusionOk="0" h="571859" w="1147743">
                <a:moveTo>
                  <a:pt x="0" y="0"/>
                </a:moveTo>
                <a:lnTo>
                  <a:pt x="1147743" y="0"/>
                </a:lnTo>
                <a:lnTo>
                  <a:pt x="1147743" y="571859"/>
                </a:lnTo>
                <a:lnTo>
                  <a:pt x="0" y="571859"/>
                </a:lnTo>
                <a:close/>
              </a:path>
            </a:pathLst>
          </a:custGeom>
          <a:solidFill>
            <a:srgbClr val="797979"/>
          </a:solidFill>
          <a:ln>
            <a:noFill/>
          </a:ln>
        </p:spPr>
      </p:sp>
      <p:grpSp>
        <p:nvGrpSpPr>
          <p:cNvPr id="46" name="Google Shape;46;p5"/>
          <p:cNvGrpSpPr/>
          <p:nvPr/>
        </p:nvGrpSpPr>
        <p:grpSpPr>
          <a:xfrm rot="10800000">
            <a:off x="12229160" y="-67"/>
            <a:ext cx="145801" cy="10514968"/>
            <a:chOff x="0" y="-47625"/>
            <a:chExt cx="38400" cy="2769356"/>
          </a:xfrm>
        </p:grpSpPr>
        <p:sp>
          <p:nvSpPr>
            <p:cNvPr id="47" name="Google Shape;47;p5"/>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48" name="Google Shape;48;p5"/>
            <p:cNvSpPr txBox="1"/>
            <p:nvPr/>
          </p:nvSpPr>
          <p:spPr>
            <a:xfrm>
              <a:off x="0" y="-47625"/>
              <a:ext cx="38400" cy="276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 name="Google Shape;49;p5"/>
          <p:cNvGrpSpPr/>
          <p:nvPr/>
        </p:nvGrpSpPr>
        <p:grpSpPr>
          <a:xfrm rot="10800000">
            <a:off x="14150436" y="-295"/>
            <a:ext cx="145801" cy="2331676"/>
            <a:chOff x="0" y="-47625"/>
            <a:chExt cx="38400" cy="614100"/>
          </a:xfrm>
        </p:grpSpPr>
        <p:sp>
          <p:nvSpPr>
            <p:cNvPr id="50" name="Google Shape;50;p5"/>
            <p:cNvSpPr/>
            <p:nvPr/>
          </p:nvSpPr>
          <p:spPr>
            <a:xfrm>
              <a:off x="0" y="0"/>
              <a:ext cx="38376" cy="566401"/>
            </a:xfrm>
            <a:custGeom>
              <a:rect b="b" l="l" r="r" t="t"/>
              <a:pathLst>
                <a:path extrusionOk="0" h="566401" w="38376">
                  <a:moveTo>
                    <a:pt x="0" y="0"/>
                  </a:moveTo>
                  <a:lnTo>
                    <a:pt x="38376" y="0"/>
                  </a:lnTo>
                  <a:lnTo>
                    <a:pt x="38376" y="566401"/>
                  </a:lnTo>
                  <a:lnTo>
                    <a:pt x="0" y="566401"/>
                  </a:lnTo>
                  <a:close/>
                </a:path>
              </a:pathLst>
            </a:custGeom>
            <a:solidFill>
              <a:srgbClr val="272727"/>
            </a:solidFill>
            <a:ln>
              <a:noFill/>
            </a:ln>
          </p:spPr>
        </p:sp>
        <p:sp>
          <p:nvSpPr>
            <p:cNvPr id="51" name="Google Shape;51;p5"/>
            <p:cNvSpPr txBox="1"/>
            <p:nvPr/>
          </p:nvSpPr>
          <p:spPr>
            <a:xfrm>
              <a:off x="0" y="-47625"/>
              <a:ext cx="38400" cy="6141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 name="Google Shape;52;p5"/>
          <p:cNvSpPr/>
          <p:nvPr/>
        </p:nvSpPr>
        <p:spPr>
          <a:xfrm rot="5400000">
            <a:off x="15222080" y="5143188"/>
            <a:ext cx="145733" cy="5986557"/>
          </a:xfrm>
          <a:custGeom>
            <a:rect b="b" l="l" r="r" t="t"/>
            <a:pathLst>
              <a:path extrusionOk="0" h="1590055" w="38376">
                <a:moveTo>
                  <a:pt x="0" y="0"/>
                </a:moveTo>
                <a:lnTo>
                  <a:pt x="38376" y="0"/>
                </a:lnTo>
                <a:lnTo>
                  <a:pt x="38376" y="1590055"/>
                </a:lnTo>
                <a:lnTo>
                  <a:pt x="0" y="1590055"/>
                </a:lnTo>
                <a:close/>
              </a:path>
            </a:pathLst>
          </a:custGeom>
          <a:solidFill>
            <a:srgbClr val="272727"/>
          </a:solidFill>
          <a:ln>
            <a:noFill/>
          </a:ln>
        </p:spPr>
      </p:sp>
      <p:grpSp>
        <p:nvGrpSpPr>
          <p:cNvPr id="53" name="Google Shape;53;p5"/>
          <p:cNvGrpSpPr/>
          <p:nvPr/>
        </p:nvGrpSpPr>
        <p:grpSpPr>
          <a:xfrm rot="5400000">
            <a:off x="15338184" y="-958491"/>
            <a:ext cx="145801" cy="6218183"/>
            <a:chOff x="0" y="-47625"/>
            <a:chExt cx="38400" cy="1637700"/>
          </a:xfrm>
        </p:grpSpPr>
        <p:sp>
          <p:nvSpPr>
            <p:cNvPr id="54" name="Google Shape;54;p5"/>
            <p:cNvSpPr/>
            <p:nvPr/>
          </p:nvSpPr>
          <p:spPr>
            <a:xfrm>
              <a:off x="0" y="0"/>
              <a:ext cx="38376" cy="1590055"/>
            </a:xfrm>
            <a:custGeom>
              <a:rect b="b" l="l" r="r" t="t"/>
              <a:pathLst>
                <a:path extrusionOk="0" h="1590055" w="38376">
                  <a:moveTo>
                    <a:pt x="0" y="0"/>
                  </a:moveTo>
                  <a:lnTo>
                    <a:pt x="38376" y="0"/>
                  </a:lnTo>
                  <a:lnTo>
                    <a:pt x="38376" y="1590055"/>
                  </a:lnTo>
                  <a:lnTo>
                    <a:pt x="0" y="1590055"/>
                  </a:lnTo>
                  <a:close/>
                </a:path>
              </a:pathLst>
            </a:custGeom>
            <a:solidFill>
              <a:srgbClr val="272727"/>
            </a:solidFill>
            <a:ln>
              <a:noFill/>
            </a:ln>
          </p:spPr>
        </p:sp>
        <p:sp>
          <p:nvSpPr>
            <p:cNvPr id="55" name="Google Shape;55;p5"/>
            <p:cNvSpPr txBox="1"/>
            <p:nvPr/>
          </p:nvSpPr>
          <p:spPr>
            <a:xfrm>
              <a:off x="0" y="-47625"/>
              <a:ext cx="38400" cy="16377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 name="Google Shape;56;p5"/>
          <p:cNvSpPr/>
          <p:nvPr/>
        </p:nvSpPr>
        <p:spPr>
          <a:xfrm>
            <a:off x="0" y="0"/>
            <a:ext cx="903080" cy="10288692"/>
          </a:xfrm>
          <a:custGeom>
            <a:rect b="b" l="l" r="r" t="t"/>
            <a:pathLst>
              <a:path extrusionOk="0" h="2709333" w="237809">
                <a:moveTo>
                  <a:pt x="0" y="0"/>
                </a:moveTo>
                <a:lnTo>
                  <a:pt x="237809" y="0"/>
                </a:lnTo>
                <a:lnTo>
                  <a:pt x="237809" y="2709333"/>
                </a:lnTo>
                <a:lnTo>
                  <a:pt x="0" y="2709333"/>
                </a:lnTo>
                <a:close/>
              </a:path>
            </a:pathLst>
          </a:custGeom>
          <a:solidFill>
            <a:srgbClr val="FFFFFF"/>
          </a:solidFill>
          <a:ln>
            <a:noFill/>
          </a:ln>
        </p:spPr>
      </p:sp>
      <p:sp>
        <p:nvSpPr>
          <p:cNvPr id="57" name="Google Shape;57;p5"/>
          <p:cNvSpPr/>
          <p:nvPr/>
        </p:nvSpPr>
        <p:spPr>
          <a:xfrm>
            <a:off x="0" y="0"/>
            <a:ext cx="903080" cy="2858576"/>
          </a:xfrm>
          <a:custGeom>
            <a:rect b="b" l="l" r="r" t="t"/>
            <a:pathLst>
              <a:path extrusionOk="0" h="752752" w="237809">
                <a:moveTo>
                  <a:pt x="0" y="0"/>
                </a:moveTo>
                <a:lnTo>
                  <a:pt x="237809" y="0"/>
                </a:lnTo>
                <a:lnTo>
                  <a:pt x="237809" y="752752"/>
                </a:lnTo>
                <a:lnTo>
                  <a:pt x="0" y="752752"/>
                </a:lnTo>
                <a:close/>
              </a:path>
            </a:pathLst>
          </a:custGeom>
          <a:solidFill>
            <a:srgbClr val="DC654E"/>
          </a:solidFill>
          <a:ln>
            <a:noFill/>
          </a:ln>
        </p:spPr>
      </p:sp>
      <p:sp>
        <p:nvSpPr>
          <p:cNvPr id="58" name="Google Shape;58;p5"/>
          <p:cNvSpPr/>
          <p:nvPr/>
        </p:nvSpPr>
        <p:spPr>
          <a:xfrm>
            <a:off x="0" y="8772916"/>
            <a:ext cx="903080" cy="1514913"/>
          </a:xfrm>
          <a:custGeom>
            <a:rect b="b" l="l" r="r" t="t"/>
            <a:pathLst>
              <a:path extrusionOk="0" h="752752" w="237809">
                <a:moveTo>
                  <a:pt x="0" y="0"/>
                </a:moveTo>
                <a:lnTo>
                  <a:pt x="237809" y="0"/>
                </a:lnTo>
                <a:lnTo>
                  <a:pt x="237809" y="752752"/>
                </a:lnTo>
                <a:lnTo>
                  <a:pt x="0" y="752752"/>
                </a:lnTo>
                <a:close/>
              </a:path>
            </a:pathLst>
          </a:custGeom>
          <a:solidFill>
            <a:srgbClr val="797979"/>
          </a:solidFill>
          <a:ln>
            <a:noFill/>
          </a:ln>
        </p:spPr>
      </p:sp>
      <p:grpSp>
        <p:nvGrpSpPr>
          <p:cNvPr id="59" name="Google Shape;59;p5"/>
          <p:cNvGrpSpPr/>
          <p:nvPr/>
        </p:nvGrpSpPr>
        <p:grpSpPr>
          <a:xfrm rot="10800000">
            <a:off x="902837" y="-67"/>
            <a:ext cx="145801" cy="10514968"/>
            <a:chOff x="0" y="-47625"/>
            <a:chExt cx="38400" cy="2769356"/>
          </a:xfrm>
        </p:grpSpPr>
        <p:sp>
          <p:nvSpPr>
            <p:cNvPr id="60" name="Google Shape;60;p5"/>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61" name="Google Shape;61;p5"/>
            <p:cNvSpPr txBox="1"/>
            <p:nvPr/>
          </p:nvSpPr>
          <p:spPr>
            <a:xfrm>
              <a:off x="0" y="-47625"/>
              <a:ext cx="38400" cy="276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 name="Google Shape;62;p5"/>
          <p:cNvGrpSpPr/>
          <p:nvPr/>
        </p:nvGrpSpPr>
        <p:grpSpPr>
          <a:xfrm rot="5400000">
            <a:off x="505401" y="2352695"/>
            <a:ext cx="145801" cy="1156619"/>
            <a:chOff x="0" y="-47625"/>
            <a:chExt cx="38400" cy="304622"/>
          </a:xfrm>
        </p:grpSpPr>
        <p:sp>
          <p:nvSpPr>
            <p:cNvPr id="63" name="Google Shape;63;p5"/>
            <p:cNvSpPr/>
            <p:nvPr/>
          </p:nvSpPr>
          <p:spPr>
            <a:xfrm>
              <a:off x="0" y="0"/>
              <a:ext cx="38376" cy="256997"/>
            </a:xfrm>
            <a:custGeom>
              <a:rect b="b" l="l" r="r" t="t"/>
              <a:pathLst>
                <a:path extrusionOk="0" h="256997" w="38376">
                  <a:moveTo>
                    <a:pt x="0" y="0"/>
                  </a:moveTo>
                  <a:lnTo>
                    <a:pt x="38376" y="0"/>
                  </a:lnTo>
                  <a:lnTo>
                    <a:pt x="38376" y="256997"/>
                  </a:lnTo>
                  <a:lnTo>
                    <a:pt x="0" y="256997"/>
                  </a:lnTo>
                  <a:close/>
                </a:path>
              </a:pathLst>
            </a:custGeom>
            <a:solidFill>
              <a:srgbClr val="272727"/>
            </a:solidFill>
            <a:ln>
              <a:noFill/>
            </a:ln>
          </p:spPr>
        </p:sp>
        <p:sp>
          <p:nvSpPr>
            <p:cNvPr id="64" name="Google Shape;64;p5"/>
            <p:cNvSpPr txBox="1"/>
            <p:nvPr/>
          </p:nvSpPr>
          <p:spPr>
            <a:xfrm>
              <a:off x="0" y="-47625"/>
              <a:ext cx="38400" cy="3045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 name="Google Shape;65;p5"/>
          <p:cNvGrpSpPr/>
          <p:nvPr/>
        </p:nvGrpSpPr>
        <p:grpSpPr>
          <a:xfrm rot="5400000">
            <a:off x="505401" y="8279685"/>
            <a:ext cx="145801" cy="1156619"/>
            <a:chOff x="0" y="-47625"/>
            <a:chExt cx="38400" cy="304622"/>
          </a:xfrm>
        </p:grpSpPr>
        <p:sp>
          <p:nvSpPr>
            <p:cNvPr id="66" name="Google Shape;66;p5"/>
            <p:cNvSpPr/>
            <p:nvPr/>
          </p:nvSpPr>
          <p:spPr>
            <a:xfrm>
              <a:off x="0" y="0"/>
              <a:ext cx="38376" cy="256997"/>
            </a:xfrm>
            <a:custGeom>
              <a:rect b="b" l="l" r="r" t="t"/>
              <a:pathLst>
                <a:path extrusionOk="0" h="256997" w="38376">
                  <a:moveTo>
                    <a:pt x="0" y="0"/>
                  </a:moveTo>
                  <a:lnTo>
                    <a:pt x="38376" y="0"/>
                  </a:lnTo>
                  <a:lnTo>
                    <a:pt x="38376" y="256997"/>
                  </a:lnTo>
                  <a:lnTo>
                    <a:pt x="0" y="256997"/>
                  </a:lnTo>
                  <a:close/>
                </a:path>
              </a:pathLst>
            </a:custGeom>
            <a:solidFill>
              <a:srgbClr val="272727"/>
            </a:solidFill>
            <a:ln>
              <a:noFill/>
            </a:ln>
          </p:spPr>
        </p:sp>
        <p:sp>
          <p:nvSpPr>
            <p:cNvPr id="67" name="Google Shape;67;p5"/>
            <p:cNvSpPr txBox="1"/>
            <p:nvPr/>
          </p:nvSpPr>
          <p:spPr>
            <a:xfrm>
              <a:off x="0" y="-47625"/>
              <a:ext cx="38400" cy="3045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 name="Google Shape;68;p5"/>
          <p:cNvSpPr txBox="1"/>
          <p:nvPr/>
        </p:nvSpPr>
        <p:spPr>
          <a:xfrm>
            <a:off x="13074029" y="2835362"/>
            <a:ext cx="4493400" cy="43254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28100" u="none" cap="none" strike="noStrike">
                <a:solidFill>
                  <a:srgbClr val="272727"/>
                </a:solidFill>
                <a:latin typeface="Marcellus"/>
                <a:ea typeface="Marcellus"/>
                <a:cs typeface="Marcellus"/>
                <a:sym typeface="Marcellus"/>
              </a:rPr>
              <a:t>01</a:t>
            </a:r>
            <a:endParaRPr/>
          </a:p>
        </p:txBody>
      </p:sp>
      <p:sp>
        <p:nvSpPr>
          <p:cNvPr id="69" name="Google Shape;69;p5"/>
          <p:cNvSpPr txBox="1"/>
          <p:nvPr>
            <p:ph idx="1" type="subTitle"/>
          </p:nvPr>
        </p:nvSpPr>
        <p:spPr>
          <a:xfrm>
            <a:off x="12417813" y="8427525"/>
            <a:ext cx="5986500" cy="1609200"/>
          </a:xfrm>
          <a:prstGeom prst="rect">
            <a:avLst/>
          </a:prstGeom>
        </p:spPr>
        <p:txBody>
          <a:bodyPr anchorCtr="0" anchor="ctr" bIns="0" lIns="0" spcFirstLastPara="1" rIns="0" wrap="square" tIns="0">
            <a:noAutofit/>
          </a:bodyPr>
          <a:lstStyle>
            <a:lvl1pPr lvl="0" rtl="0" algn="ctr">
              <a:lnSpc>
                <a:spcPct val="90000"/>
              </a:lnSpc>
              <a:spcBef>
                <a:spcPts val="640"/>
              </a:spcBef>
              <a:spcAft>
                <a:spcPts val="0"/>
              </a:spcAft>
              <a:buSzPts val="6250"/>
              <a:buNone/>
              <a:defRPr b="1" sz="6250"/>
            </a:lvl1pPr>
            <a:lvl2pPr lvl="1" rtl="0">
              <a:spcBef>
                <a:spcPts val="640"/>
              </a:spcBef>
              <a:spcAft>
                <a:spcPts val="0"/>
              </a:spcAft>
              <a:buSzPts val="6250"/>
              <a:buNone/>
              <a:defRPr b="1" sz="6250"/>
            </a:lvl2pPr>
            <a:lvl3pPr lvl="2" rtl="0">
              <a:spcBef>
                <a:spcPts val="640"/>
              </a:spcBef>
              <a:spcAft>
                <a:spcPts val="0"/>
              </a:spcAft>
              <a:buSzPts val="6250"/>
              <a:buNone/>
              <a:defRPr b="1" sz="6250"/>
            </a:lvl3pPr>
            <a:lvl4pPr lvl="3" rtl="0">
              <a:spcBef>
                <a:spcPts val="640"/>
              </a:spcBef>
              <a:spcAft>
                <a:spcPts val="0"/>
              </a:spcAft>
              <a:buSzPts val="6250"/>
              <a:buNone/>
              <a:defRPr b="1" sz="6250"/>
            </a:lvl4pPr>
            <a:lvl5pPr lvl="4" rtl="0">
              <a:spcBef>
                <a:spcPts val="640"/>
              </a:spcBef>
              <a:spcAft>
                <a:spcPts val="0"/>
              </a:spcAft>
              <a:buSzPts val="6250"/>
              <a:buNone/>
              <a:defRPr b="1" sz="6250"/>
            </a:lvl5pPr>
            <a:lvl6pPr lvl="5" rtl="0">
              <a:spcBef>
                <a:spcPts val="640"/>
              </a:spcBef>
              <a:spcAft>
                <a:spcPts val="0"/>
              </a:spcAft>
              <a:buSzPts val="6250"/>
              <a:buNone/>
              <a:defRPr b="1" sz="6250"/>
            </a:lvl6pPr>
            <a:lvl7pPr lvl="6" rtl="0">
              <a:spcBef>
                <a:spcPts val="640"/>
              </a:spcBef>
              <a:spcAft>
                <a:spcPts val="0"/>
              </a:spcAft>
              <a:buSzPts val="6250"/>
              <a:buNone/>
              <a:defRPr b="1" sz="6250"/>
            </a:lvl7pPr>
            <a:lvl8pPr lvl="7" rtl="0">
              <a:spcBef>
                <a:spcPts val="640"/>
              </a:spcBef>
              <a:spcAft>
                <a:spcPts val="0"/>
              </a:spcAft>
              <a:buSzPts val="6250"/>
              <a:buNone/>
              <a:defRPr b="1" sz="6250"/>
            </a:lvl8pPr>
            <a:lvl9pPr lvl="8" rtl="0">
              <a:spcBef>
                <a:spcPts val="640"/>
              </a:spcBef>
              <a:spcAft>
                <a:spcPts val="0"/>
              </a:spcAft>
              <a:buSzPts val="6250"/>
              <a:buNone/>
              <a:defRPr b="1" sz="625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bg>
      <p:bgPr>
        <a:solidFill>
          <a:srgbClr val="DDDEDA"/>
        </a:solidFill>
      </p:bgPr>
    </p:bg>
    <p:spTree>
      <p:nvGrpSpPr>
        <p:cNvPr id="70" name="Shape 70"/>
        <p:cNvGrpSpPr/>
        <p:nvPr/>
      </p:nvGrpSpPr>
      <p:grpSpPr>
        <a:xfrm>
          <a:off x="0" y="0"/>
          <a:ext cx="0" cy="0"/>
          <a:chOff x="0" y="0"/>
          <a:chExt cx="0" cy="0"/>
        </a:xfrm>
      </p:grpSpPr>
      <p:sp>
        <p:nvSpPr>
          <p:cNvPr id="71" name="Google Shape;71;p6"/>
          <p:cNvSpPr txBox="1"/>
          <p:nvPr>
            <p:ph type="title"/>
          </p:nvPr>
        </p:nvSpPr>
        <p:spPr>
          <a:xfrm>
            <a:off x="1028213" y="568900"/>
            <a:ext cx="16166700" cy="1711500"/>
          </a:xfrm>
          <a:prstGeom prst="rect">
            <a:avLst/>
          </a:prstGeom>
          <a:noFill/>
          <a:ln>
            <a:noFill/>
          </a:ln>
        </p:spPr>
        <p:txBody>
          <a:bodyPr anchorCtr="0" anchor="t" bIns="0" lIns="0" spcFirstLastPara="1" rIns="0" wrap="square" tIns="0">
            <a:noAutofit/>
          </a:bodyPr>
          <a:lstStyle>
            <a:lvl1pPr lvl="0" marR="0" rtl="0" algn="ctr">
              <a:lnSpc>
                <a:spcPct val="90000"/>
              </a:lnSpc>
              <a:spcBef>
                <a:spcPts val="0"/>
              </a:spcBef>
              <a:spcAft>
                <a:spcPts val="0"/>
              </a:spcAft>
              <a:buSzPts val="11200"/>
              <a:buFont typeface="Marcellus"/>
              <a:buNone/>
              <a:defRPr i="0" u="none" cap="none" strike="noStrike">
                <a:latin typeface="Marcellus"/>
                <a:ea typeface="Marcellus"/>
                <a:cs typeface="Marcellus"/>
                <a:sym typeface="Marcellus"/>
              </a:defRPr>
            </a:lvl1pPr>
            <a:lvl2pPr lvl="1" rtl="0" algn="ctr">
              <a:lnSpc>
                <a:spcPct val="90000"/>
              </a:lnSpc>
              <a:spcBef>
                <a:spcPts val="0"/>
              </a:spcBef>
              <a:spcAft>
                <a:spcPts val="0"/>
              </a:spcAft>
              <a:buSzPts val="1400"/>
              <a:buNone/>
              <a:defRPr sz="1800"/>
            </a:lvl2pPr>
            <a:lvl3pPr lvl="2" rtl="0" algn="ctr">
              <a:lnSpc>
                <a:spcPct val="90000"/>
              </a:lnSpc>
              <a:spcBef>
                <a:spcPts val="0"/>
              </a:spcBef>
              <a:spcAft>
                <a:spcPts val="0"/>
              </a:spcAft>
              <a:buSzPts val="1400"/>
              <a:buNone/>
              <a:defRPr sz="1800"/>
            </a:lvl3pPr>
            <a:lvl4pPr lvl="3" rtl="0" algn="ctr">
              <a:lnSpc>
                <a:spcPct val="90000"/>
              </a:lnSpc>
              <a:spcBef>
                <a:spcPts val="0"/>
              </a:spcBef>
              <a:spcAft>
                <a:spcPts val="0"/>
              </a:spcAft>
              <a:buSzPts val="1400"/>
              <a:buNone/>
              <a:defRPr sz="1800"/>
            </a:lvl4pPr>
            <a:lvl5pPr lvl="4" rtl="0" algn="ctr">
              <a:lnSpc>
                <a:spcPct val="90000"/>
              </a:lnSpc>
              <a:spcBef>
                <a:spcPts val="0"/>
              </a:spcBef>
              <a:spcAft>
                <a:spcPts val="0"/>
              </a:spcAft>
              <a:buSzPts val="1400"/>
              <a:buNone/>
              <a:defRPr sz="1800"/>
            </a:lvl5pPr>
            <a:lvl6pPr lvl="5" rtl="0" algn="ctr">
              <a:lnSpc>
                <a:spcPct val="90000"/>
              </a:lnSpc>
              <a:spcBef>
                <a:spcPts val="0"/>
              </a:spcBef>
              <a:spcAft>
                <a:spcPts val="0"/>
              </a:spcAft>
              <a:buSzPts val="1400"/>
              <a:buNone/>
              <a:defRPr sz="1800"/>
            </a:lvl6pPr>
            <a:lvl7pPr lvl="6" rtl="0" algn="ctr">
              <a:lnSpc>
                <a:spcPct val="90000"/>
              </a:lnSpc>
              <a:spcBef>
                <a:spcPts val="0"/>
              </a:spcBef>
              <a:spcAft>
                <a:spcPts val="0"/>
              </a:spcAft>
              <a:buSzPts val="1400"/>
              <a:buNone/>
              <a:defRPr sz="1800"/>
            </a:lvl7pPr>
            <a:lvl8pPr lvl="7" rtl="0" algn="ctr">
              <a:lnSpc>
                <a:spcPct val="90000"/>
              </a:lnSpc>
              <a:spcBef>
                <a:spcPts val="0"/>
              </a:spcBef>
              <a:spcAft>
                <a:spcPts val="0"/>
              </a:spcAft>
              <a:buSzPts val="1400"/>
              <a:buNone/>
              <a:defRPr sz="1800"/>
            </a:lvl8pPr>
            <a:lvl9pPr lvl="8" rtl="0" algn="ctr">
              <a:lnSpc>
                <a:spcPct val="90000"/>
              </a:lnSpc>
              <a:spcBef>
                <a:spcPts val="0"/>
              </a:spcBef>
              <a:spcAft>
                <a:spcPts val="0"/>
              </a:spcAft>
              <a:buSzPts val="1400"/>
              <a:buNone/>
              <a:defRPr sz="1800"/>
            </a:lvl9pPr>
          </a:lstStyle>
          <a:p/>
        </p:txBody>
      </p:sp>
      <p:grpSp>
        <p:nvGrpSpPr>
          <p:cNvPr id="72" name="Google Shape;72;p6"/>
          <p:cNvGrpSpPr/>
          <p:nvPr/>
        </p:nvGrpSpPr>
        <p:grpSpPr>
          <a:xfrm rot="10800000">
            <a:off x="902837" y="-226"/>
            <a:ext cx="145801" cy="10468053"/>
            <a:chOff x="0" y="-47625"/>
            <a:chExt cx="38400" cy="2757000"/>
          </a:xfrm>
        </p:grpSpPr>
        <p:sp>
          <p:nvSpPr>
            <p:cNvPr id="73" name="Google Shape;73;p6"/>
            <p:cNvSpPr/>
            <p:nvPr/>
          </p:nvSpPr>
          <p:spPr>
            <a:xfrm>
              <a:off x="0" y="0"/>
              <a:ext cx="38376" cy="2709333"/>
            </a:xfrm>
            <a:custGeom>
              <a:rect b="b" l="l" r="r" t="t"/>
              <a:pathLst>
                <a:path extrusionOk="0" h="2709333" w="38376">
                  <a:moveTo>
                    <a:pt x="0" y="0"/>
                  </a:moveTo>
                  <a:lnTo>
                    <a:pt x="38376" y="0"/>
                  </a:lnTo>
                  <a:lnTo>
                    <a:pt x="38376" y="2709333"/>
                  </a:lnTo>
                  <a:lnTo>
                    <a:pt x="0" y="2709333"/>
                  </a:lnTo>
                  <a:close/>
                </a:path>
              </a:pathLst>
            </a:custGeom>
            <a:solidFill>
              <a:srgbClr val="272727"/>
            </a:solidFill>
            <a:ln>
              <a:noFill/>
            </a:ln>
          </p:spPr>
        </p:sp>
        <p:sp>
          <p:nvSpPr>
            <p:cNvPr id="74" name="Google Shape;74;p6"/>
            <p:cNvSpPr txBox="1"/>
            <p:nvPr/>
          </p:nvSpPr>
          <p:spPr>
            <a:xfrm>
              <a:off x="0" y="-47625"/>
              <a:ext cx="384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 name="Google Shape;75;p6"/>
          <p:cNvGrpSpPr/>
          <p:nvPr/>
        </p:nvGrpSpPr>
        <p:grpSpPr>
          <a:xfrm rot="5400000">
            <a:off x="9161452" y="-4718224"/>
            <a:ext cx="145801" cy="18571648"/>
            <a:chOff x="0" y="-47625"/>
            <a:chExt cx="38400" cy="4891266"/>
          </a:xfrm>
        </p:grpSpPr>
        <p:sp>
          <p:nvSpPr>
            <p:cNvPr id="76" name="Google Shape;76;p6"/>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77" name="Google Shape;77;p6"/>
            <p:cNvSpPr txBox="1"/>
            <p:nvPr/>
          </p:nvSpPr>
          <p:spPr>
            <a:xfrm>
              <a:off x="0" y="-47625"/>
              <a:ext cx="38400" cy="4891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 name="Google Shape;78;p6"/>
          <p:cNvGrpSpPr/>
          <p:nvPr/>
        </p:nvGrpSpPr>
        <p:grpSpPr>
          <a:xfrm rot="5400000">
            <a:off x="6411039" y="-1770751"/>
            <a:ext cx="5646632" cy="18468946"/>
            <a:chOff x="0" y="-47625"/>
            <a:chExt cx="1487169" cy="4864217"/>
          </a:xfrm>
        </p:grpSpPr>
        <p:sp>
          <p:nvSpPr>
            <p:cNvPr id="79" name="Google Shape;79;p6"/>
            <p:cNvSpPr/>
            <p:nvPr/>
          </p:nvSpPr>
          <p:spPr>
            <a:xfrm>
              <a:off x="0" y="0"/>
              <a:ext cx="1487169" cy="4816592"/>
            </a:xfrm>
            <a:custGeom>
              <a:rect b="b" l="l" r="r" t="t"/>
              <a:pathLst>
                <a:path extrusionOk="0" h="4816592" w="1487169">
                  <a:moveTo>
                    <a:pt x="0" y="0"/>
                  </a:moveTo>
                  <a:lnTo>
                    <a:pt x="1487169" y="0"/>
                  </a:lnTo>
                  <a:lnTo>
                    <a:pt x="1487169" y="4816592"/>
                  </a:lnTo>
                  <a:lnTo>
                    <a:pt x="0" y="4816592"/>
                  </a:lnTo>
                  <a:close/>
                </a:path>
              </a:pathLst>
            </a:custGeom>
            <a:solidFill>
              <a:srgbClr val="DC654E"/>
            </a:solidFill>
            <a:ln>
              <a:noFill/>
            </a:ln>
          </p:spPr>
        </p:sp>
        <p:sp>
          <p:nvSpPr>
            <p:cNvPr id="80" name="Google Shape;80;p6"/>
            <p:cNvSpPr txBox="1"/>
            <p:nvPr/>
          </p:nvSpPr>
          <p:spPr>
            <a:xfrm>
              <a:off x="0" y="-47625"/>
              <a:ext cx="1487100" cy="4864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1" name="Google Shape;81;p6"/>
          <p:cNvGrpSpPr/>
          <p:nvPr/>
        </p:nvGrpSpPr>
        <p:grpSpPr>
          <a:xfrm rot="10800000">
            <a:off x="17239269" y="-226"/>
            <a:ext cx="145801" cy="10468053"/>
            <a:chOff x="0" y="-47625"/>
            <a:chExt cx="38400" cy="2757000"/>
          </a:xfrm>
        </p:grpSpPr>
        <p:sp>
          <p:nvSpPr>
            <p:cNvPr id="82" name="Google Shape;82;p6"/>
            <p:cNvSpPr/>
            <p:nvPr/>
          </p:nvSpPr>
          <p:spPr>
            <a:xfrm>
              <a:off x="0" y="0"/>
              <a:ext cx="38376" cy="2709333"/>
            </a:xfrm>
            <a:custGeom>
              <a:rect b="b" l="l" r="r" t="t"/>
              <a:pathLst>
                <a:path extrusionOk="0" h="2709333" w="38376">
                  <a:moveTo>
                    <a:pt x="0" y="0"/>
                  </a:moveTo>
                  <a:lnTo>
                    <a:pt x="38376" y="0"/>
                  </a:lnTo>
                  <a:lnTo>
                    <a:pt x="38376" y="2709333"/>
                  </a:lnTo>
                  <a:lnTo>
                    <a:pt x="0" y="2709333"/>
                  </a:lnTo>
                  <a:close/>
                </a:path>
              </a:pathLst>
            </a:custGeom>
            <a:solidFill>
              <a:srgbClr val="272727"/>
            </a:solidFill>
            <a:ln>
              <a:noFill/>
            </a:ln>
          </p:spPr>
        </p:sp>
        <p:sp>
          <p:nvSpPr>
            <p:cNvPr id="83" name="Google Shape;83;p6"/>
            <p:cNvSpPr txBox="1"/>
            <p:nvPr/>
          </p:nvSpPr>
          <p:spPr>
            <a:xfrm>
              <a:off x="0" y="-47625"/>
              <a:ext cx="384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4" name="Google Shape;84;p6"/>
          <p:cNvGrpSpPr/>
          <p:nvPr/>
        </p:nvGrpSpPr>
        <p:grpSpPr>
          <a:xfrm>
            <a:off x="1640417" y="2650316"/>
            <a:ext cx="3980200" cy="3980200"/>
            <a:chOff x="0" y="0"/>
            <a:chExt cx="812800" cy="812800"/>
          </a:xfrm>
        </p:grpSpPr>
        <p:sp>
          <p:nvSpPr>
            <p:cNvPr id="85" name="Google Shape;85;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6"/>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 name="Google Shape;87;p6"/>
          <p:cNvGrpSpPr/>
          <p:nvPr/>
        </p:nvGrpSpPr>
        <p:grpSpPr>
          <a:xfrm>
            <a:off x="7153910" y="2650316"/>
            <a:ext cx="3980200" cy="3980200"/>
            <a:chOff x="0" y="0"/>
            <a:chExt cx="812800" cy="812800"/>
          </a:xfrm>
        </p:grpSpPr>
        <p:sp>
          <p:nvSpPr>
            <p:cNvPr id="88" name="Google Shape;88;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6"/>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0" name="Google Shape;90;p6"/>
          <p:cNvGrpSpPr/>
          <p:nvPr/>
        </p:nvGrpSpPr>
        <p:grpSpPr>
          <a:xfrm>
            <a:off x="12667403" y="2650316"/>
            <a:ext cx="3980200" cy="3980200"/>
            <a:chOff x="0" y="0"/>
            <a:chExt cx="812800" cy="812800"/>
          </a:xfrm>
        </p:grpSpPr>
        <p:sp>
          <p:nvSpPr>
            <p:cNvPr id="91" name="Google Shape;91;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3" name="Google Shape;93;p6"/>
          <p:cNvSpPr/>
          <p:nvPr/>
        </p:nvSpPr>
        <p:spPr>
          <a:xfrm>
            <a:off x="2944083" y="3611706"/>
            <a:ext cx="1372847" cy="2057400"/>
          </a:xfrm>
          <a:custGeom>
            <a:rect b="b" l="l" r="r" t="t"/>
            <a:pathLst>
              <a:path extrusionOk="0" h="2057400" w="1372847">
                <a:moveTo>
                  <a:pt x="0" y="0"/>
                </a:moveTo>
                <a:lnTo>
                  <a:pt x="1372847" y="0"/>
                </a:lnTo>
                <a:lnTo>
                  <a:pt x="1372847" y="2057400"/>
                </a:lnTo>
                <a:lnTo>
                  <a:pt x="0" y="2057400"/>
                </a:lnTo>
                <a:lnTo>
                  <a:pt x="0" y="0"/>
                </a:lnTo>
                <a:close/>
              </a:path>
            </a:pathLst>
          </a:custGeom>
          <a:blipFill rotWithShape="1">
            <a:blip r:embed="rId2">
              <a:alphaModFix/>
            </a:blip>
            <a:stretch>
              <a:fillRect b="0" l="0" r="0" t="0"/>
            </a:stretch>
          </a:blipFill>
          <a:ln>
            <a:noFill/>
          </a:ln>
        </p:spPr>
      </p:sp>
      <p:sp>
        <p:nvSpPr>
          <p:cNvPr id="94" name="Google Shape;94;p6"/>
          <p:cNvSpPr/>
          <p:nvPr/>
        </p:nvSpPr>
        <p:spPr>
          <a:xfrm>
            <a:off x="8116153" y="4029304"/>
            <a:ext cx="2055695" cy="1222204"/>
          </a:xfrm>
          <a:custGeom>
            <a:rect b="b" l="l" r="r" t="t"/>
            <a:pathLst>
              <a:path extrusionOk="0" h="1222204" w="2055695">
                <a:moveTo>
                  <a:pt x="0" y="0"/>
                </a:moveTo>
                <a:lnTo>
                  <a:pt x="2055694" y="0"/>
                </a:lnTo>
                <a:lnTo>
                  <a:pt x="2055694" y="1222204"/>
                </a:lnTo>
                <a:lnTo>
                  <a:pt x="0" y="1222204"/>
                </a:lnTo>
                <a:lnTo>
                  <a:pt x="0" y="0"/>
                </a:lnTo>
                <a:close/>
              </a:path>
            </a:pathLst>
          </a:custGeom>
          <a:blipFill rotWithShape="1">
            <a:blip r:embed="rId3">
              <a:alphaModFix/>
            </a:blip>
            <a:stretch>
              <a:fillRect b="0" l="0" r="0" t="0"/>
            </a:stretch>
          </a:blipFill>
          <a:ln>
            <a:noFill/>
          </a:ln>
        </p:spPr>
      </p:sp>
      <p:sp>
        <p:nvSpPr>
          <p:cNvPr id="95" name="Google Shape;95;p6"/>
          <p:cNvSpPr/>
          <p:nvPr/>
        </p:nvSpPr>
        <p:spPr>
          <a:xfrm>
            <a:off x="13629640" y="3611706"/>
            <a:ext cx="2055695" cy="2055695"/>
          </a:xfrm>
          <a:custGeom>
            <a:rect b="b" l="l" r="r" t="t"/>
            <a:pathLst>
              <a:path extrusionOk="0" h="2055695" w="2055695">
                <a:moveTo>
                  <a:pt x="0" y="0"/>
                </a:moveTo>
                <a:lnTo>
                  <a:pt x="2055695" y="0"/>
                </a:lnTo>
                <a:lnTo>
                  <a:pt x="2055695" y="2055695"/>
                </a:lnTo>
                <a:lnTo>
                  <a:pt x="0" y="2055695"/>
                </a:lnTo>
                <a:lnTo>
                  <a:pt x="0" y="0"/>
                </a:lnTo>
                <a:close/>
              </a:path>
            </a:pathLst>
          </a:custGeom>
          <a:blipFill rotWithShape="1">
            <a:blip r:embed="rId4">
              <a:alphaModFix/>
            </a:blip>
            <a:stretch>
              <a:fillRect b="0" l="0" r="0" t="0"/>
            </a:stretch>
          </a:blipFill>
          <a:ln>
            <a:noFill/>
          </a:ln>
        </p:spPr>
      </p:sp>
      <p:grpSp>
        <p:nvGrpSpPr>
          <p:cNvPr id="96" name="Google Shape;96;p6"/>
          <p:cNvGrpSpPr/>
          <p:nvPr/>
        </p:nvGrpSpPr>
        <p:grpSpPr>
          <a:xfrm>
            <a:off x="0" y="9183778"/>
            <a:ext cx="18288118" cy="1103759"/>
            <a:chOff x="0" y="-47625"/>
            <a:chExt cx="4816592" cy="290700"/>
          </a:xfrm>
        </p:grpSpPr>
        <p:sp>
          <p:nvSpPr>
            <p:cNvPr id="97" name="Google Shape;97;p6"/>
            <p:cNvSpPr/>
            <p:nvPr/>
          </p:nvSpPr>
          <p:spPr>
            <a:xfrm>
              <a:off x="0" y="0"/>
              <a:ext cx="4816592" cy="242935"/>
            </a:xfrm>
            <a:custGeom>
              <a:rect b="b" l="l" r="r" t="t"/>
              <a:pathLst>
                <a:path extrusionOk="0" h="242935" w="4816592">
                  <a:moveTo>
                    <a:pt x="0" y="0"/>
                  </a:moveTo>
                  <a:lnTo>
                    <a:pt x="4816592" y="0"/>
                  </a:lnTo>
                  <a:lnTo>
                    <a:pt x="4816592" y="242935"/>
                  </a:lnTo>
                  <a:lnTo>
                    <a:pt x="0" y="242935"/>
                  </a:lnTo>
                  <a:close/>
                </a:path>
              </a:pathLst>
            </a:custGeom>
            <a:solidFill>
              <a:srgbClr val="797979"/>
            </a:solidFill>
            <a:ln>
              <a:noFill/>
            </a:ln>
          </p:spPr>
        </p:sp>
        <p:sp>
          <p:nvSpPr>
            <p:cNvPr id="98" name="Google Shape;98;p6"/>
            <p:cNvSpPr txBox="1"/>
            <p:nvPr/>
          </p:nvSpPr>
          <p:spPr>
            <a:xfrm>
              <a:off x="0" y="-47625"/>
              <a:ext cx="4816500" cy="2907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 name="Google Shape;99;p6"/>
          <p:cNvGrpSpPr/>
          <p:nvPr/>
        </p:nvGrpSpPr>
        <p:grpSpPr>
          <a:xfrm rot="5400000">
            <a:off x="9161452" y="151682"/>
            <a:ext cx="145801" cy="18571648"/>
            <a:chOff x="0" y="-47625"/>
            <a:chExt cx="38400" cy="4891266"/>
          </a:xfrm>
        </p:grpSpPr>
        <p:sp>
          <p:nvSpPr>
            <p:cNvPr id="100" name="Google Shape;100;p6"/>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101" name="Google Shape;101;p6"/>
            <p:cNvSpPr txBox="1"/>
            <p:nvPr/>
          </p:nvSpPr>
          <p:spPr>
            <a:xfrm>
              <a:off x="0" y="-47625"/>
              <a:ext cx="38400" cy="4891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2" name="Google Shape;102;p6"/>
          <p:cNvSpPr txBox="1"/>
          <p:nvPr>
            <p:ph idx="1" type="body"/>
          </p:nvPr>
        </p:nvSpPr>
        <p:spPr>
          <a:xfrm>
            <a:off x="1880150" y="7601227"/>
            <a:ext cx="3500700" cy="1582500"/>
          </a:xfrm>
          <a:prstGeom prst="rect">
            <a:avLst/>
          </a:prstGeom>
          <a:noFill/>
          <a:ln>
            <a:noFill/>
          </a:ln>
        </p:spPr>
        <p:txBody>
          <a:bodyPr anchorCtr="0" anchor="t" bIns="0" lIns="0" spcFirstLastPara="1" rIns="0" wrap="square" tIns="0">
            <a:noAutofit/>
          </a:bodyPr>
          <a:lstStyle>
            <a:lvl1pPr indent="-355600" lvl="0" marL="457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1pPr>
            <a:lvl2pPr indent="-355600" lvl="1" marL="914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2pPr>
            <a:lvl3pPr indent="-355600" lvl="2" marL="1371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3pPr>
            <a:lvl4pPr indent="-355600" lvl="3" marL="1828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4pPr>
            <a:lvl5pPr indent="-355600" lvl="4" marL="22860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5pPr>
            <a:lvl6pPr indent="-355600" lvl="5" marL="2743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6pPr>
            <a:lvl7pPr indent="-355600" lvl="6" marL="3200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7pPr>
            <a:lvl8pPr indent="-355600" lvl="7" marL="3657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8pPr>
            <a:lvl9pPr indent="-355600" lvl="8" marL="4114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9pPr>
          </a:lstStyle>
          <a:p/>
        </p:txBody>
      </p:sp>
      <p:sp>
        <p:nvSpPr>
          <p:cNvPr id="103" name="Google Shape;103;p6"/>
          <p:cNvSpPr txBox="1"/>
          <p:nvPr>
            <p:ph idx="2" type="subTitle"/>
          </p:nvPr>
        </p:nvSpPr>
        <p:spPr>
          <a:xfrm>
            <a:off x="1798250" y="6941575"/>
            <a:ext cx="3664500" cy="582300"/>
          </a:xfrm>
          <a:prstGeom prst="rect">
            <a:avLst/>
          </a:prstGeom>
        </p:spPr>
        <p:txBody>
          <a:bodyPr anchorCtr="0" anchor="t" bIns="0" lIns="0" spcFirstLastPara="1" rIns="0" wrap="square" tIns="0">
            <a:noAutofit/>
          </a:bodyPr>
          <a:lstStyle>
            <a:lvl1pPr lvl="0" rtl="0" algn="ctr">
              <a:spcBef>
                <a:spcPts val="640"/>
              </a:spcBef>
              <a:spcAft>
                <a:spcPts val="0"/>
              </a:spcAft>
              <a:buSzPts val="3150"/>
              <a:buNone/>
              <a:defRPr b="1" sz="3150"/>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
        <p:nvSpPr>
          <p:cNvPr id="104" name="Google Shape;104;p6"/>
          <p:cNvSpPr txBox="1"/>
          <p:nvPr>
            <p:ph idx="3" type="body"/>
          </p:nvPr>
        </p:nvSpPr>
        <p:spPr>
          <a:xfrm>
            <a:off x="7484000" y="7601227"/>
            <a:ext cx="3500700" cy="1582500"/>
          </a:xfrm>
          <a:prstGeom prst="rect">
            <a:avLst/>
          </a:prstGeom>
          <a:noFill/>
          <a:ln>
            <a:noFill/>
          </a:ln>
        </p:spPr>
        <p:txBody>
          <a:bodyPr anchorCtr="0" anchor="t" bIns="0" lIns="0" spcFirstLastPara="1" rIns="0" wrap="square" tIns="0">
            <a:noAutofit/>
          </a:bodyPr>
          <a:lstStyle>
            <a:lvl1pPr indent="-355600" lvl="0" marL="457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1pPr>
            <a:lvl2pPr indent="-355600" lvl="1" marL="914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2pPr>
            <a:lvl3pPr indent="-355600" lvl="2" marL="1371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3pPr>
            <a:lvl4pPr indent="-355600" lvl="3" marL="1828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4pPr>
            <a:lvl5pPr indent="-355600" lvl="4" marL="22860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5pPr>
            <a:lvl6pPr indent="-355600" lvl="5" marL="2743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6pPr>
            <a:lvl7pPr indent="-355600" lvl="6" marL="3200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7pPr>
            <a:lvl8pPr indent="-355600" lvl="7" marL="3657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8pPr>
            <a:lvl9pPr indent="-355600" lvl="8" marL="4114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9pPr>
          </a:lstStyle>
          <a:p/>
        </p:txBody>
      </p:sp>
      <p:sp>
        <p:nvSpPr>
          <p:cNvPr id="105" name="Google Shape;105;p6"/>
          <p:cNvSpPr txBox="1"/>
          <p:nvPr>
            <p:ph idx="4" type="subTitle"/>
          </p:nvPr>
        </p:nvSpPr>
        <p:spPr>
          <a:xfrm>
            <a:off x="7402100" y="6941575"/>
            <a:ext cx="3664500" cy="582300"/>
          </a:xfrm>
          <a:prstGeom prst="rect">
            <a:avLst/>
          </a:prstGeom>
        </p:spPr>
        <p:txBody>
          <a:bodyPr anchorCtr="0" anchor="t" bIns="0" lIns="0" spcFirstLastPara="1" rIns="0" wrap="square" tIns="0">
            <a:noAutofit/>
          </a:bodyPr>
          <a:lstStyle>
            <a:lvl1pPr lvl="0" rtl="0" algn="ctr">
              <a:spcBef>
                <a:spcPts val="640"/>
              </a:spcBef>
              <a:spcAft>
                <a:spcPts val="0"/>
              </a:spcAft>
              <a:buSzPts val="3150"/>
              <a:buNone/>
              <a:defRPr b="1" sz="3150"/>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
        <p:nvSpPr>
          <p:cNvPr id="106" name="Google Shape;106;p6"/>
          <p:cNvSpPr txBox="1"/>
          <p:nvPr>
            <p:ph idx="5" type="body"/>
          </p:nvPr>
        </p:nvSpPr>
        <p:spPr>
          <a:xfrm>
            <a:off x="12907150" y="7601227"/>
            <a:ext cx="3500700" cy="1582500"/>
          </a:xfrm>
          <a:prstGeom prst="rect">
            <a:avLst/>
          </a:prstGeom>
          <a:noFill/>
          <a:ln>
            <a:noFill/>
          </a:ln>
        </p:spPr>
        <p:txBody>
          <a:bodyPr anchorCtr="0" anchor="t" bIns="0" lIns="0" spcFirstLastPara="1" rIns="0" wrap="square" tIns="0">
            <a:noAutofit/>
          </a:bodyPr>
          <a:lstStyle>
            <a:lvl1pPr indent="-355600" lvl="0" marL="457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1pPr>
            <a:lvl2pPr indent="-355600" lvl="1" marL="914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2pPr>
            <a:lvl3pPr indent="-355600" lvl="2" marL="1371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3pPr>
            <a:lvl4pPr indent="-355600" lvl="3" marL="1828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4pPr>
            <a:lvl5pPr indent="-355600" lvl="4" marL="22860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5pPr>
            <a:lvl6pPr indent="-355600" lvl="5" marL="2743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6pPr>
            <a:lvl7pPr indent="-355600" lvl="6" marL="3200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7pPr>
            <a:lvl8pPr indent="-355600" lvl="7" marL="3657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8pPr>
            <a:lvl9pPr indent="-355600" lvl="8" marL="4114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9pPr>
          </a:lstStyle>
          <a:p/>
        </p:txBody>
      </p:sp>
      <p:sp>
        <p:nvSpPr>
          <p:cNvPr id="107" name="Google Shape;107;p6"/>
          <p:cNvSpPr txBox="1"/>
          <p:nvPr>
            <p:ph idx="6" type="subTitle"/>
          </p:nvPr>
        </p:nvSpPr>
        <p:spPr>
          <a:xfrm>
            <a:off x="12825250" y="6941575"/>
            <a:ext cx="3664500" cy="582300"/>
          </a:xfrm>
          <a:prstGeom prst="rect">
            <a:avLst/>
          </a:prstGeom>
        </p:spPr>
        <p:txBody>
          <a:bodyPr anchorCtr="0" anchor="t" bIns="0" lIns="0" spcFirstLastPara="1" rIns="0" wrap="square" tIns="0">
            <a:noAutofit/>
          </a:bodyPr>
          <a:lstStyle>
            <a:lvl1pPr lvl="0" rtl="0" algn="ctr">
              <a:spcBef>
                <a:spcPts val="640"/>
              </a:spcBef>
              <a:spcAft>
                <a:spcPts val="0"/>
              </a:spcAft>
              <a:buSzPts val="3150"/>
              <a:buNone/>
              <a:defRPr b="1" sz="3150"/>
            </a:lvl1pPr>
            <a:lvl2pPr lvl="1" rtl="0">
              <a:spcBef>
                <a:spcPts val="640"/>
              </a:spcBef>
              <a:spcAft>
                <a:spcPts val="0"/>
              </a:spcAft>
              <a:buSzPts val="2150"/>
              <a:buNone/>
              <a:defRPr/>
            </a:lvl2pPr>
            <a:lvl3pPr lvl="2" rtl="0">
              <a:spcBef>
                <a:spcPts val="640"/>
              </a:spcBef>
              <a:spcAft>
                <a:spcPts val="0"/>
              </a:spcAft>
              <a:buSzPts val="2150"/>
              <a:buNone/>
              <a:defRPr/>
            </a:lvl3pPr>
            <a:lvl4pPr lvl="3" rtl="0">
              <a:spcBef>
                <a:spcPts val="640"/>
              </a:spcBef>
              <a:spcAft>
                <a:spcPts val="0"/>
              </a:spcAft>
              <a:buSzPts val="2150"/>
              <a:buNone/>
              <a:defRPr/>
            </a:lvl4pPr>
            <a:lvl5pPr lvl="4" rtl="0">
              <a:spcBef>
                <a:spcPts val="640"/>
              </a:spcBef>
              <a:spcAft>
                <a:spcPts val="0"/>
              </a:spcAft>
              <a:buSzPts val="2150"/>
              <a:buNone/>
              <a:defRPr/>
            </a:lvl5pPr>
            <a:lvl6pPr lvl="5" rtl="0">
              <a:spcBef>
                <a:spcPts val="640"/>
              </a:spcBef>
              <a:spcAft>
                <a:spcPts val="0"/>
              </a:spcAft>
              <a:buSzPts val="2150"/>
              <a:buNone/>
              <a:defRPr/>
            </a:lvl6pPr>
            <a:lvl7pPr lvl="6" rtl="0">
              <a:spcBef>
                <a:spcPts val="640"/>
              </a:spcBef>
              <a:spcAft>
                <a:spcPts val="0"/>
              </a:spcAft>
              <a:buSzPts val="2150"/>
              <a:buNone/>
              <a:defRPr/>
            </a:lvl7pPr>
            <a:lvl8pPr lvl="7" rtl="0">
              <a:spcBef>
                <a:spcPts val="640"/>
              </a:spcBef>
              <a:spcAft>
                <a:spcPts val="0"/>
              </a:spcAft>
              <a:buSzPts val="2150"/>
              <a:buNone/>
              <a:defRPr/>
            </a:lvl8pPr>
            <a:lvl9pPr lvl="8" rtl="0">
              <a:spcBef>
                <a:spcPts val="640"/>
              </a:spcBef>
              <a:spcAft>
                <a:spcPts val="0"/>
              </a:spcAft>
              <a:buSzPts val="215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bg>
      <p:bgPr>
        <a:solidFill>
          <a:srgbClr val="DDDEDA"/>
        </a:solidFill>
      </p:bgPr>
    </p:bg>
    <p:spTree>
      <p:nvGrpSpPr>
        <p:cNvPr id="108" name="Shape 108"/>
        <p:cNvGrpSpPr/>
        <p:nvPr/>
      </p:nvGrpSpPr>
      <p:grpSpPr>
        <a:xfrm>
          <a:off x="0" y="0"/>
          <a:ext cx="0" cy="0"/>
          <a:chOff x="0" y="0"/>
          <a:chExt cx="0" cy="0"/>
        </a:xfrm>
      </p:grpSpPr>
      <p:grpSp>
        <p:nvGrpSpPr>
          <p:cNvPr id="109" name="Google Shape;109;p7"/>
          <p:cNvGrpSpPr/>
          <p:nvPr/>
        </p:nvGrpSpPr>
        <p:grpSpPr>
          <a:xfrm rot="5400000">
            <a:off x="6806979" y="-2045125"/>
            <a:ext cx="4854751" cy="18468946"/>
            <a:chOff x="0" y="-47625"/>
            <a:chExt cx="1278609" cy="4864217"/>
          </a:xfrm>
        </p:grpSpPr>
        <p:sp>
          <p:nvSpPr>
            <p:cNvPr id="110" name="Google Shape;110;p7"/>
            <p:cNvSpPr/>
            <p:nvPr/>
          </p:nvSpPr>
          <p:spPr>
            <a:xfrm>
              <a:off x="0" y="0"/>
              <a:ext cx="1278609" cy="4816592"/>
            </a:xfrm>
            <a:custGeom>
              <a:rect b="b" l="l" r="r" t="t"/>
              <a:pathLst>
                <a:path extrusionOk="0" h="4816592" w="1278609">
                  <a:moveTo>
                    <a:pt x="0" y="0"/>
                  </a:moveTo>
                  <a:lnTo>
                    <a:pt x="1278609" y="0"/>
                  </a:lnTo>
                  <a:lnTo>
                    <a:pt x="1278609" y="4816592"/>
                  </a:lnTo>
                  <a:lnTo>
                    <a:pt x="0" y="4816592"/>
                  </a:lnTo>
                  <a:close/>
                </a:path>
              </a:pathLst>
            </a:custGeom>
            <a:solidFill>
              <a:srgbClr val="DC654E"/>
            </a:solidFill>
            <a:ln>
              <a:noFill/>
            </a:ln>
          </p:spPr>
        </p:sp>
        <p:sp>
          <p:nvSpPr>
            <p:cNvPr id="111" name="Google Shape;111;p7"/>
            <p:cNvSpPr txBox="1"/>
            <p:nvPr/>
          </p:nvSpPr>
          <p:spPr>
            <a:xfrm>
              <a:off x="0" y="-47625"/>
              <a:ext cx="1278600" cy="4864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2" name="Google Shape;112;p7"/>
          <p:cNvSpPr/>
          <p:nvPr>
            <p:ph idx="2" type="pic"/>
          </p:nvPr>
        </p:nvSpPr>
        <p:spPr>
          <a:xfrm>
            <a:off x="75" y="7048500"/>
            <a:ext cx="18288000" cy="2690700"/>
          </a:xfrm>
          <a:prstGeom prst="rect">
            <a:avLst/>
          </a:prstGeom>
          <a:noFill/>
          <a:ln>
            <a:noFill/>
          </a:ln>
        </p:spPr>
      </p:sp>
      <p:grpSp>
        <p:nvGrpSpPr>
          <p:cNvPr id="113" name="Google Shape;113;p7"/>
          <p:cNvGrpSpPr/>
          <p:nvPr/>
        </p:nvGrpSpPr>
        <p:grpSpPr>
          <a:xfrm rot="5400000">
            <a:off x="7946066" y="-7946185"/>
            <a:ext cx="2576576" cy="18468946"/>
            <a:chOff x="0" y="-47625"/>
            <a:chExt cx="678600" cy="4864217"/>
          </a:xfrm>
        </p:grpSpPr>
        <p:sp>
          <p:nvSpPr>
            <p:cNvPr id="114" name="Google Shape;114;p7"/>
            <p:cNvSpPr/>
            <p:nvPr/>
          </p:nvSpPr>
          <p:spPr>
            <a:xfrm>
              <a:off x="0" y="0"/>
              <a:ext cx="678579" cy="4816592"/>
            </a:xfrm>
            <a:custGeom>
              <a:rect b="b" l="l" r="r" t="t"/>
              <a:pathLst>
                <a:path extrusionOk="0" h="4816592" w="678579">
                  <a:moveTo>
                    <a:pt x="0" y="0"/>
                  </a:moveTo>
                  <a:lnTo>
                    <a:pt x="678579" y="0"/>
                  </a:lnTo>
                  <a:lnTo>
                    <a:pt x="678579" y="4816592"/>
                  </a:lnTo>
                  <a:lnTo>
                    <a:pt x="0" y="4816592"/>
                  </a:lnTo>
                  <a:close/>
                </a:path>
              </a:pathLst>
            </a:custGeom>
            <a:solidFill>
              <a:srgbClr val="FFFFFF"/>
            </a:solidFill>
            <a:ln>
              <a:noFill/>
            </a:ln>
          </p:spPr>
        </p:sp>
        <p:sp>
          <p:nvSpPr>
            <p:cNvPr id="115" name="Google Shape;115;p7"/>
            <p:cNvSpPr txBox="1"/>
            <p:nvPr/>
          </p:nvSpPr>
          <p:spPr>
            <a:xfrm>
              <a:off x="0" y="-47625"/>
              <a:ext cx="678600" cy="4864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6" name="Google Shape;116;p7"/>
          <p:cNvGrpSpPr/>
          <p:nvPr/>
        </p:nvGrpSpPr>
        <p:grpSpPr>
          <a:xfrm rot="5400000">
            <a:off x="6496360" y="-6584574"/>
            <a:ext cx="596873" cy="13590244"/>
            <a:chOff x="0" y="-47625"/>
            <a:chExt cx="157200" cy="3579300"/>
          </a:xfrm>
        </p:grpSpPr>
        <p:sp>
          <p:nvSpPr>
            <p:cNvPr id="117" name="Google Shape;117;p7"/>
            <p:cNvSpPr/>
            <p:nvPr/>
          </p:nvSpPr>
          <p:spPr>
            <a:xfrm>
              <a:off x="0" y="0"/>
              <a:ext cx="157164" cy="3531612"/>
            </a:xfrm>
            <a:custGeom>
              <a:rect b="b" l="l" r="r" t="t"/>
              <a:pathLst>
                <a:path extrusionOk="0" h="3531612" w="157164">
                  <a:moveTo>
                    <a:pt x="0" y="0"/>
                  </a:moveTo>
                  <a:lnTo>
                    <a:pt x="157164" y="0"/>
                  </a:lnTo>
                  <a:lnTo>
                    <a:pt x="157164" y="3531612"/>
                  </a:lnTo>
                  <a:lnTo>
                    <a:pt x="0" y="3531612"/>
                  </a:lnTo>
                  <a:close/>
                </a:path>
              </a:pathLst>
            </a:custGeom>
            <a:solidFill>
              <a:srgbClr val="DC654E"/>
            </a:solidFill>
            <a:ln>
              <a:noFill/>
            </a:ln>
          </p:spPr>
        </p:sp>
        <p:sp>
          <p:nvSpPr>
            <p:cNvPr id="118" name="Google Shape;118;p7"/>
            <p:cNvSpPr txBox="1"/>
            <p:nvPr/>
          </p:nvSpPr>
          <p:spPr>
            <a:xfrm>
              <a:off x="0" y="-47625"/>
              <a:ext cx="157200" cy="357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9" name="Google Shape;119;p7"/>
          <p:cNvGrpSpPr/>
          <p:nvPr/>
        </p:nvGrpSpPr>
        <p:grpSpPr>
          <a:xfrm rot="5400000">
            <a:off x="15524900" y="-2434942"/>
            <a:ext cx="596873" cy="5290980"/>
            <a:chOff x="0" y="-47625"/>
            <a:chExt cx="157200" cy="1393500"/>
          </a:xfrm>
        </p:grpSpPr>
        <p:sp>
          <p:nvSpPr>
            <p:cNvPr id="120" name="Google Shape;120;p7"/>
            <p:cNvSpPr/>
            <p:nvPr/>
          </p:nvSpPr>
          <p:spPr>
            <a:xfrm>
              <a:off x="0" y="0"/>
              <a:ext cx="157164" cy="1345811"/>
            </a:xfrm>
            <a:custGeom>
              <a:rect b="b" l="l" r="r" t="t"/>
              <a:pathLst>
                <a:path extrusionOk="0" h="1345811" w="157164">
                  <a:moveTo>
                    <a:pt x="0" y="0"/>
                  </a:moveTo>
                  <a:lnTo>
                    <a:pt x="157164" y="0"/>
                  </a:lnTo>
                  <a:lnTo>
                    <a:pt x="157164" y="1345811"/>
                  </a:lnTo>
                  <a:lnTo>
                    <a:pt x="0" y="1345811"/>
                  </a:lnTo>
                  <a:close/>
                </a:path>
              </a:pathLst>
            </a:custGeom>
            <a:solidFill>
              <a:srgbClr val="797979"/>
            </a:solidFill>
            <a:ln>
              <a:noFill/>
            </a:ln>
          </p:spPr>
        </p:sp>
        <p:sp>
          <p:nvSpPr>
            <p:cNvPr id="121" name="Google Shape;121;p7"/>
            <p:cNvSpPr txBox="1"/>
            <p:nvPr/>
          </p:nvSpPr>
          <p:spPr>
            <a:xfrm>
              <a:off x="0" y="-47625"/>
              <a:ext cx="157200" cy="13935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2" name="Google Shape;122;p7"/>
          <p:cNvGrpSpPr/>
          <p:nvPr/>
        </p:nvGrpSpPr>
        <p:grpSpPr>
          <a:xfrm rot="5400000">
            <a:off x="8945600" y="814665"/>
            <a:ext cx="577508" cy="18468946"/>
            <a:chOff x="0" y="-47625"/>
            <a:chExt cx="152100" cy="4864217"/>
          </a:xfrm>
        </p:grpSpPr>
        <p:sp>
          <p:nvSpPr>
            <p:cNvPr id="123" name="Google Shape;123;p7"/>
            <p:cNvSpPr/>
            <p:nvPr/>
          </p:nvSpPr>
          <p:spPr>
            <a:xfrm>
              <a:off x="0" y="0"/>
              <a:ext cx="151969" cy="4816592"/>
            </a:xfrm>
            <a:custGeom>
              <a:rect b="b" l="l" r="r" t="t"/>
              <a:pathLst>
                <a:path extrusionOk="0" h="4816592" w="151969">
                  <a:moveTo>
                    <a:pt x="0" y="0"/>
                  </a:moveTo>
                  <a:lnTo>
                    <a:pt x="151969" y="0"/>
                  </a:lnTo>
                  <a:lnTo>
                    <a:pt x="151969" y="4816592"/>
                  </a:lnTo>
                  <a:lnTo>
                    <a:pt x="0" y="4816592"/>
                  </a:lnTo>
                  <a:close/>
                </a:path>
              </a:pathLst>
            </a:custGeom>
            <a:solidFill>
              <a:srgbClr val="FFFFFF"/>
            </a:solidFill>
            <a:ln>
              <a:noFill/>
            </a:ln>
          </p:spPr>
        </p:sp>
        <p:sp>
          <p:nvSpPr>
            <p:cNvPr id="124" name="Google Shape;124;p7"/>
            <p:cNvSpPr txBox="1"/>
            <p:nvPr/>
          </p:nvSpPr>
          <p:spPr>
            <a:xfrm>
              <a:off x="0" y="-47625"/>
              <a:ext cx="152100" cy="4864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5" name="Google Shape;125;p7"/>
          <p:cNvGrpSpPr/>
          <p:nvPr/>
        </p:nvGrpSpPr>
        <p:grpSpPr>
          <a:xfrm rot="5400000">
            <a:off x="9161452" y="517629"/>
            <a:ext cx="145801" cy="18571648"/>
            <a:chOff x="0" y="-47625"/>
            <a:chExt cx="38400" cy="4891266"/>
          </a:xfrm>
        </p:grpSpPr>
        <p:sp>
          <p:nvSpPr>
            <p:cNvPr id="126" name="Google Shape;126;p7"/>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127" name="Google Shape;127;p7"/>
            <p:cNvSpPr txBox="1"/>
            <p:nvPr/>
          </p:nvSpPr>
          <p:spPr>
            <a:xfrm>
              <a:off x="0" y="-47625"/>
              <a:ext cx="38400" cy="4891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8" name="Google Shape;128;p7"/>
          <p:cNvGrpSpPr/>
          <p:nvPr/>
        </p:nvGrpSpPr>
        <p:grpSpPr>
          <a:xfrm rot="5400000">
            <a:off x="1389404" y="8486595"/>
            <a:ext cx="505747" cy="3285078"/>
            <a:chOff x="0" y="-47625"/>
            <a:chExt cx="133200" cy="865200"/>
          </a:xfrm>
        </p:grpSpPr>
        <p:sp>
          <p:nvSpPr>
            <p:cNvPr id="129" name="Google Shape;129;p7"/>
            <p:cNvSpPr/>
            <p:nvPr/>
          </p:nvSpPr>
          <p:spPr>
            <a:xfrm>
              <a:off x="0" y="0"/>
              <a:ext cx="133118" cy="817512"/>
            </a:xfrm>
            <a:custGeom>
              <a:rect b="b" l="l" r="r" t="t"/>
              <a:pathLst>
                <a:path extrusionOk="0" h="817512" w="133118">
                  <a:moveTo>
                    <a:pt x="0" y="0"/>
                  </a:moveTo>
                  <a:lnTo>
                    <a:pt x="133118" y="0"/>
                  </a:lnTo>
                  <a:lnTo>
                    <a:pt x="133118" y="817512"/>
                  </a:lnTo>
                  <a:lnTo>
                    <a:pt x="0" y="817512"/>
                  </a:lnTo>
                  <a:close/>
                </a:path>
              </a:pathLst>
            </a:custGeom>
            <a:solidFill>
              <a:srgbClr val="797979"/>
            </a:solidFill>
            <a:ln>
              <a:noFill/>
            </a:ln>
          </p:spPr>
        </p:sp>
        <p:sp>
          <p:nvSpPr>
            <p:cNvPr id="130" name="Google Shape;130;p7"/>
            <p:cNvSpPr txBox="1"/>
            <p:nvPr/>
          </p:nvSpPr>
          <p:spPr>
            <a:xfrm>
              <a:off x="0" y="-47625"/>
              <a:ext cx="133200" cy="865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1" name="Google Shape;131;p7"/>
          <p:cNvGrpSpPr/>
          <p:nvPr/>
        </p:nvGrpSpPr>
        <p:grpSpPr>
          <a:xfrm rot="5400000">
            <a:off x="9161452" y="-8776934"/>
            <a:ext cx="145801" cy="18571648"/>
            <a:chOff x="0" y="-47625"/>
            <a:chExt cx="38400" cy="4891266"/>
          </a:xfrm>
        </p:grpSpPr>
        <p:sp>
          <p:nvSpPr>
            <p:cNvPr id="132" name="Google Shape;132;p7"/>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133" name="Google Shape;133;p7"/>
            <p:cNvSpPr txBox="1"/>
            <p:nvPr/>
          </p:nvSpPr>
          <p:spPr>
            <a:xfrm>
              <a:off x="0" y="-47625"/>
              <a:ext cx="38400" cy="4891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4" name="Google Shape;134;p7"/>
          <p:cNvGrpSpPr/>
          <p:nvPr/>
        </p:nvGrpSpPr>
        <p:grpSpPr>
          <a:xfrm rot="5400000">
            <a:off x="9161452" y="-6782153"/>
            <a:ext cx="145801" cy="18571648"/>
            <a:chOff x="0" y="-47625"/>
            <a:chExt cx="38400" cy="4891266"/>
          </a:xfrm>
        </p:grpSpPr>
        <p:sp>
          <p:nvSpPr>
            <p:cNvPr id="135" name="Google Shape;135;p7"/>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136" name="Google Shape;136;p7"/>
            <p:cNvSpPr txBox="1"/>
            <p:nvPr/>
          </p:nvSpPr>
          <p:spPr>
            <a:xfrm>
              <a:off x="0" y="-47625"/>
              <a:ext cx="38400" cy="4891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7" name="Google Shape;137;p7"/>
          <p:cNvGrpSpPr/>
          <p:nvPr/>
        </p:nvGrpSpPr>
        <p:grpSpPr>
          <a:xfrm rot="5400000">
            <a:off x="9161452" y="-4450950"/>
            <a:ext cx="145801" cy="18571648"/>
            <a:chOff x="0" y="-47625"/>
            <a:chExt cx="38400" cy="4891266"/>
          </a:xfrm>
        </p:grpSpPr>
        <p:sp>
          <p:nvSpPr>
            <p:cNvPr id="138" name="Google Shape;138;p7"/>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139" name="Google Shape;139;p7"/>
            <p:cNvSpPr txBox="1"/>
            <p:nvPr/>
          </p:nvSpPr>
          <p:spPr>
            <a:xfrm>
              <a:off x="0" y="-47625"/>
              <a:ext cx="38400" cy="4891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0" name="Google Shape;140;p7"/>
          <p:cNvGrpSpPr/>
          <p:nvPr/>
        </p:nvGrpSpPr>
        <p:grpSpPr>
          <a:xfrm rot="10800000">
            <a:off x="13105177" y="-2"/>
            <a:ext cx="145801" cy="689673"/>
            <a:chOff x="0" y="-47625"/>
            <a:chExt cx="38400" cy="181641"/>
          </a:xfrm>
        </p:grpSpPr>
        <p:sp>
          <p:nvSpPr>
            <p:cNvPr id="141" name="Google Shape;141;p7"/>
            <p:cNvSpPr/>
            <p:nvPr/>
          </p:nvSpPr>
          <p:spPr>
            <a:xfrm>
              <a:off x="0" y="0"/>
              <a:ext cx="38376" cy="134016"/>
            </a:xfrm>
            <a:custGeom>
              <a:rect b="b" l="l" r="r" t="t"/>
              <a:pathLst>
                <a:path extrusionOk="0" h="134016" w="38376">
                  <a:moveTo>
                    <a:pt x="0" y="0"/>
                  </a:moveTo>
                  <a:lnTo>
                    <a:pt x="38376" y="0"/>
                  </a:lnTo>
                  <a:lnTo>
                    <a:pt x="38376" y="134016"/>
                  </a:lnTo>
                  <a:lnTo>
                    <a:pt x="0" y="134016"/>
                  </a:lnTo>
                  <a:close/>
                </a:path>
              </a:pathLst>
            </a:custGeom>
            <a:solidFill>
              <a:srgbClr val="272727"/>
            </a:solidFill>
            <a:ln>
              <a:noFill/>
            </a:ln>
          </p:spPr>
        </p:sp>
        <p:sp>
          <p:nvSpPr>
            <p:cNvPr id="142" name="Google Shape;142;p7"/>
            <p:cNvSpPr txBox="1"/>
            <p:nvPr/>
          </p:nvSpPr>
          <p:spPr>
            <a:xfrm>
              <a:off x="0" y="-47625"/>
              <a:ext cx="38400" cy="1815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3" name="Google Shape;143;p7"/>
          <p:cNvGrpSpPr/>
          <p:nvPr/>
        </p:nvGrpSpPr>
        <p:grpSpPr>
          <a:xfrm rot="10800000">
            <a:off x="3031043" y="9828545"/>
            <a:ext cx="145801" cy="689673"/>
            <a:chOff x="0" y="-47625"/>
            <a:chExt cx="38400" cy="181641"/>
          </a:xfrm>
        </p:grpSpPr>
        <p:sp>
          <p:nvSpPr>
            <p:cNvPr id="144" name="Google Shape;144;p7"/>
            <p:cNvSpPr/>
            <p:nvPr/>
          </p:nvSpPr>
          <p:spPr>
            <a:xfrm>
              <a:off x="0" y="0"/>
              <a:ext cx="38376" cy="134016"/>
            </a:xfrm>
            <a:custGeom>
              <a:rect b="b" l="l" r="r" t="t"/>
              <a:pathLst>
                <a:path extrusionOk="0" h="134016" w="38376">
                  <a:moveTo>
                    <a:pt x="0" y="0"/>
                  </a:moveTo>
                  <a:lnTo>
                    <a:pt x="38376" y="0"/>
                  </a:lnTo>
                  <a:lnTo>
                    <a:pt x="38376" y="134016"/>
                  </a:lnTo>
                  <a:lnTo>
                    <a:pt x="0" y="134016"/>
                  </a:lnTo>
                  <a:close/>
                </a:path>
              </a:pathLst>
            </a:custGeom>
            <a:solidFill>
              <a:srgbClr val="272727"/>
            </a:solidFill>
            <a:ln>
              <a:noFill/>
            </a:ln>
          </p:spPr>
        </p:sp>
        <p:sp>
          <p:nvSpPr>
            <p:cNvPr id="145" name="Google Shape;145;p7"/>
            <p:cNvSpPr txBox="1"/>
            <p:nvPr/>
          </p:nvSpPr>
          <p:spPr>
            <a:xfrm>
              <a:off x="0" y="-47625"/>
              <a:ext cx="38400" cy="1815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6" name="Google Shape;146;p7"/>
          <p:cNvGrpSpPr/>
          <p:nvPr/>
        </p:nvGrpSpPr>
        <p:grpSpPr>
          <a:xfrm>
            <a:off x="1740591" y="4522907"/>
            <a:ext cx="696813" cy="696813"/>
            <a:chOff x="0" y="0"/>
            <a:chExt cx="812800" cy="812800"/>
          </a:xfrm>
        </p:grpSpPr>
        <p:sp>
          <p:nvSpPr>
            <p:cNvPr id="147" name="Google Shape;147;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23825">
              <a:solidFill>
                <a:srgbClr val="272727"/>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9" name="Google Shape;149;p7"/>
          <p:cNvGrpSpPr/>
          <p:nvPr/>
        </p:nvGrpSpPr>
        <p:grpSpPr>
          <a:xfrm>
            <a:off x="6443914" y="4522907"/>
            <a:ext cx="696813" cy="696813"/>
            <a:chOff x="0" y="0"/>
            <a:chExt cx="812800" cy="812800"/>
          </a:xfrm>
        </p:grpSpPr>
        <p:sp>
          <p:nvSpPr>
            <p:cNvPr id="150" name="Google Shape;150;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23825">
              <a:solidFill>
                <a:srgbClr val="272727"/>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2" name="Google Shape;152;p7"/>
          <p:cNvGrpSpPr/>
          <p:nvPr/>
        </p:nvGrpSpPr>
        <p:grpSpPr>
          <a:xfrm>
            <a:off x="11150789" y="4522907"/>
            <a:ext cx="696813" cy="696813"/>
            <a:chOff x="0" y="0"/>
            <a:chExt cx="812800" cy="812800"/>
          </a:xfrm>
        </p:grpSpPr>
        <p:sp>
          <p:nvSpPr>
            <p:cNvPr id="153" name="Google Shape;153;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23825">
              <a:solidFill>
                <a:srgbClr val="272727"/>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5" name="Google Shape;155;p7"/>
          <p:cNvGrpSpPr/>
          <p:nvPr/>
        </p:nvGrpSpPr>
        <p:grpSpPr>
          <a:xfrm>
            <a:off x="15857664" y="4522907"/>
            <a:ext cx="696813" cy="696813"/>
            <a:chOff x="0" y="0"/>
            <a:chExt cx="812800" cy="812800"/>
          </a:xfrm>
        </p:grpSpPr>
        <p:sp>
          <p:nvSpPr>
            <p:cNvPr id="156" name="Google Shape;156;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23825">
              <a:solidFill>
                <a:srgbClr val="272727"/>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8" name="Google Shape;158;p7"/>
          <p:cNvSpPr txBox="1"/>
          <p:nvPr>
            <p:ph idx="1" type="body"/>
          </p:nvPr>
        </p:nvSpPr>
        <p:spPr>
          <a:xfrm>
            <a:off x="338650" y="5444825"/>
            <a:ext cx="3500700" cy="1392900"/>
          </a:xfrm>
          <a:prstGeom prst="rect">
            <a:avLst/>
          </a:prstGeom>
          <a:noFill/>
          <a:ln>
            <a:noFill/>
          </a:ln>
        </p:spPr>
        <p:txBody>
          <a:bodyPr anchorCtr="0" anchor="t" bIns="0" lIns="0" spcFirstLastPara="1" rIns="0" wrap="square" tIns="0">
            <a:noAutofit/>
          </a:bodyPr>
          <a:lstStyle>
            <a:lvl1pPr indent="-355600" lvl="0" marL="457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1pPr>
            <a:lvl2pPr indent="-355600" lvl="1" marL="914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2pPr>
            <a:lvl3pPr indent="-355600" lvl="2" marL="1371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3pPr>
            <a:lvl4pPr indent="-355600" lvl="3" marL="1828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4pPr>
            <a:lvl5pPr indent="-355600" lvl="4" marL="22860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5pPr>
            <a:lvl6pPr indent="-355600" lvl="5" marL="2743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6pPr>
            <a:lvl7pPr indent="-355600" lvl="6" marL="3200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7pPr>
            <a:lvl8pPr indent="-355600" lvl="7" marL="3657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8pPr>
            <a:lvl9pPr indent="-355600" lvl="8" marL="4114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9pPr>
          </a:lstStyle>
          <a:p/>
        </p:txBody>
      </p:sp>
      <p:sp>
        <p:nvSpPr>
          <p:cNvPr id="159" name="Google Shape;159;p7"/>
          <p:cNvSpPr txBox="1"/>
          <p:nvPr>
            <p:ph idx="3" type="body"/>
          </p:nvPr>
        </p:nvSpPr>
        <p:spPr>
          <a:xfrm>
            <a:off x="5044450" y="5444825"/>
            <a:ext cx="3500700" cy="1392900"/>
          </a:xfrm>
          <a:prstGeom prst="rect">
            <a:avLst/>
          </a:prstGeom>
          <a:noFill/>
          <a:ln>
            <a:noFill/>
          </a:ln>
        </p:spPr>
        <p:txBody>
          <a:bodyPr anchorCtr="0" anchor="t" bIns="0" lIns="0" spcFirstLastPara="1" rIns="0" wrap="square" tIns="0">
            <a:noAutofit/>
          </a:bodyPr>
          <a:lstStyle>
            <a:lvl1pPr indent="-355600" lvl="0" marL="457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1pPr>
            <a:lvl2pPr indent="-355600" lvl="1" marL="914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2pPr>
            <a:lvl3pPr indent="-355600" lvl="2" marL="1371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3pPr>
            <a:lvl4pPr indent="-355600" lvl="3" marL="1828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4pPr>
            <a:lvl5pPr indent="-355600" lvl="4" marL="22860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5pPr>
            <a:lvl6pPr indent="-355600" lvl="5" marL="2743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6pPr>
            <a:lvl7pPr indent="-355600" lvl="6" marL="3200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7pPr>
            <a:lvl8pPr indent="-355600" lvl="7" marL="3657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8pPr>
            <a:lvl9pPr indent="-355600" lvl="8" marL="4114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9pPr>
          </a:lstStyle>
          <a:p/>
        </p:txBody>
      </p:sp>
      <p:sp>
        <p:nvSpPr>
          <p:cNvPr id="160" name="Google Shape;160;p7"/>
          <p:cNvSpPr txBox="1"/>
          <p:nvPr>
            <p:ph idx="4" type="body"/>
          </p:nvPr>
        </p:nvSpPr>
        <p:spPr>
          <a:xfrm>
            <a:off x="9750250" y="5444825"/>
            <a:ext cx="3500700" cy="1392900"/>
          </a:xfrm>
          <a:prstGeom prst="rect">
            <a:avLst/>
          </a:prstGeom>
          <a:noFill/>
          <a:ln>
            <a:noFill/>
          </a:ln>
        </p:spPr>
        <p:txBody>
          <a:bodyPr anchorCtr="0" anchor="t" bIns="0" lIns="0" spcFirstLastPara="1" rIns="0" wrap="square" tIns="0">
            <a:noAutofit/>
          </a:bodyPr>
          <a:lstStyle>
            <a:lvl1pPr indent="-355600" lvl="0" marL="457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1pPr>
            <a:lvl2pPr indent="-355600" lvl="1" marL="914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2pPr>
            <a:lvl3pPr indent="-355600" lvl="2" marL="1371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3pPr>
            <a:lvl4pPr indent="-355600" lvl="3" marL="1828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4pPr>
            <a:lvl5pPr indent="-355600" lvl="4" marL="22860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5pPr>
            <a:lvl6pPr indent="-355600" lvl="5" marL="2743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6pPr>
            <a:lvl7pPr indent="-355600" lvl="6" marL="3200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7pPr>
            <a:lvl8pPr indent="-355600" lvl="7" marL="3657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8pPr>
            <a:lvl9pPr indent="-355600" lvl="8" marL="4114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9pPr>
          </a:lstStyle>
          <a:p/>
        </p:txBody>
      </p:sp>
      <p:sp>
        <p:nvSpPr>
          <p:cNvPr id="161" name="Google Shape;161;p7"/>
          <p:cNvSpPr txBox="1"/>
          <p:nvPr>
            <p:ph idx="5" type="body"/>
          </p:nvPr>
        </p:nvSpPr>
        <p:spPr>
          <a:xfrm>
            <a:off x="14448550" y="5444825"/>
            <a:ext cx="3500700" cy="1392900"/>
          </a:xfrm>
          <a:prstGeom prst="rect">
            <a:avLst/>
          </a:prstGeom>
          <a:noFill/>
          <a:ln>
            <a:noFill/>
          </a:ln>
        </p:spPr>
        <p:txBody>
          <a:bodyPr anchorCtr="0" anchor="t" bIns="0" lIns="0" spcFirstLastPara="1" rIns="0" wrap="square" tIns="0">
            <a:noAutofit/>
          </a:bodyPr>
          <a:lstStyle>
            <a:lvl1pPr indent="-355600" lvl="0" marL="457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1pPr>
            <a:lvl2pPr indent="-355600" lvl="1" marL="914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2pPr>
            <a:lvl3pPr indent="-355600" lvl="2" marL="1371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3pPr>
            <a:lvl4pPr indent="-355600" lvl="3" marL="1828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4pPr>
            <a:lvl5pPr indent="-355600" lvl="4" marL="22860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5pPr>
            <a:lvl6pPr indent="-355600" lvl="5" marL="27432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6pPr>
            <a:lvl7pPr indent="-355600" lvl="6" marL="32004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7pPr>
            <a:lvl8pPr indent="-355600" lvl="7" marL="36576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8pPr>
            <a:lvl9pPr indent="-355600" lvl="8" marL="4114800" marR="0" rtl="0" algn="ctr">
              <a:lnSpc>
                <a:spcPct val="90000"/>
              </a:lnSpc>
              <a:spcBef>
                <a:spcPts val="640"/>
              </a:spcBef>
              <a:spcAft>
                <a:spcPts val="0"/>
              </a:spcAft>
              <a:buClr>
                <a:srgbClr val="272727"/>
              </a:buClr>
              <a:buSzPts val="2000"/>
              <a:buFont typeface="Fira Sans"/>
              <a:buChar char="•"/>
              <a:defRPr i="0" sz="2000" u="none" cap="none" strike="noStrike">
                <a:solidFill>
                  <a:srgbClr val="272727"/>
                </a:solidFill>
                <a:latin typeface="Fira Sans"/>
                <a:ea typeface="Fira Sans"/>
                <a:cs typeface="Fira Sans"/>
                <a:sym typeface="Fira Sans"/>
              </a:defRPr>
            </a:lvl9pPr>
          </a:lstStyle>
          <a:p/>
        </p:txBody>
      </p:sp>
      <p:sp>
        <p:nvSpPr>
          <p:cNvPr id="162" name="Google Shape;162;p7"/>
          <p:cNvSpPr txBox="1"/>
          <p:nvPr>
            <p:ph idx="6" type="subTitle"/>
          </p:nvPr>
        </p:nvSpPr>
        <p:spPr>
          <a:xfrm>
            <a:off x="446488" y="3227757"/>
            <a:ext cx="3285000" cy="582300"/>
          </a:xfrm>
          <a:prstGeom prst="rect">
            <a:avLst/>
          </a:prstGeom>
        </p:spPr>
        <p:txBody>
          <a:bodyPr anchorCtr="0" anchor="t" bIns="0" lIns="0" spcFirstLastPara="1" rIns="0" wrap="square" tIns="0">
            <a:noAutofit/>
          </a:bodyPr>
          <a:lstStyle>
            <a:lvl1pPr lvl="0" rtl="0" algn="ctr">
              <a:spcBef>
                <a:spcPts val="640"/>
              </a:spcBef>
              <a:spcAft>
                <a:spcPts val="0"/>
              </a:spcAft>
              <a:buClr>
                <a:srgbClr val="DC654E"/>
              </a:buClr>
              <a:buSzPts val="5000"/>
              <a:buFont typeface="Marcellus"/>
              <a:buNone/>
              <a:defRPr sz="5000">
                <a:solidFill>
                  <a:srgbClr val="DC654E"/>
                </a:solidFill>
                <a:latin typeface="Marcellus"/>
                <a:ea typeface="Marcellus"/>
                <a:cs typeface="Marcellus"/>
                <a:sym typeface="Marcellus"/>
              </a:defRPr>
            </a:lvl1pPr>
            <a:lvl2pPr lvl="1" rtl="0">
              <a:spcBef>
                <a:spcPts val="640"/>
              </a:spcBef>
              <a:spcAft>
                <a:spcPts val="0"/>
              </a:spcAft>
              <a:buSzPts val="2150"/>
              <a:buFont typeface="Marcellus"/>
              <a:buNone/>
              <a:defRPr>
                <a:latin typeface="Marcellus"/>
                <a:ea typeface="Marcellus"/>
                <a:cs typeface="Marcellus"/>
                <a:sym typeface="Marcellus"/>
              </a:defRPr>
            </a:lvl2pPr>
            <a:lvl3pPr lvl="2" rtl="0">
              <a:spcBef>
                <a:spcPts val="640"/>
              </a:spcBef>
              <a:spcAft>
                <a:spcPts val="0"/>
              </a:spcAft>
              <a:buSzPts val="2150"/>
              <a:buFont typeface="Marcellus"/>
              <a:buNone/>
              <a:defRPr>
                <a:latin typeface="Marcellus"/>
                <a:ea typeface="Marcellus"/>
                <a:cs typeface="Marcellus"/>
                <a:sym typeface="Marcellus"/>
              </a:defRPr>
            </a:lvl3pPr>
            <a:lvl4pPr lvl="3" rtl="0">
              <a:spcBef>
                <a:spcPts val="640"/>
              </a:spcBef>
              <a:spcAft>
                <a:spcPts val="0"/>
              </a:spcAft>
              <a:buSzPts val="2150"/>
              <a:buFont typeface="Marcellus"/>
              <a:buNone/>
              <a:defRPr>
                <a:latin typeface="Marcellus"/>
                <a:ea typeface="Marcellus"/>
                <a:cs typeface="Marcellus"/>
                <a:sym typeface="Marcellus"/>
              </a:defRPr>
            </a:lvl4pPr>
            <a:lvl5pPr lvl="4" rtl="0">
              <a:spcBef>
                <a:spcPts val="640"/>
              </a:spcBef>
              <a:spcAft>
                <a:spcPts val="0"/>
              </a:spcAft>
              <a:buSzPts val="2150"/>
              <a:buFont typeface="Marcellus"/>
              <a:buNone/>
              <a:defRPr>
                <a:latin typeface="Marcellus"/>
                <a:ea typeface="Marcellus"/>
                <a:cs typeface="Marcellus"/>
                <a:sym typeface="Marcellus"/>
              </a:defRPr>
            </a:lvl5pPr>
            <a:lvl6pPr lvl="5" rtl="0">
              <a:spcBef>
                <a:spcPts val="640"/>
              </a:spcBef>
              <a:spcAft>
                <a:spcPts val="0"/>
              </a:spcAft>
              <a:buSzPts val="2150"/>
              <a:buFont typeface="Marcellus"/>
              <a:buNone/>
              <a:defRPr>
                <a:latin typeface="Marcellus"/>
                <a:ea typeface="Marcellus"/>
                <a:cs typeface="Marcellus"/>
                <a:sym typeface="Marcellus"/>
              </a:defRPr>
            </a:lvl6pPr>
            <a:lvl7pPr lvl="6" rtl="0">
              <a:spcBef>
                <a:spcPts val="640"/>
              </a:spcBef>
              <a:spcAft>
                <a:spcPts val="0"/>
              </a:spcAft>
              <a:buSzPts val="2150"/>
              <a:buFont typeface="Marcellus"/>
              <a:buNone/>
              <a:defRPr>
                <a:latin typeface="Marcellus"/>
                <a:ea typeface="Marcellus"/>
                <a:cs typeface="Marcellus"/>
                <a:sym typeface="Marcellus"/>
              </a:defRPr>
            </a:lvl7pPr>
            <a:lvl8pPr lvl="7" rtl="0">
              <a:spcBef>
                <a:spcPts val="640"/>
              </a:spcBef>
              <a:spcAft>
                <a:spcPts val="0"/>
              </a:spcAft>
              <a:buSzPts val="2150"/>
              <a:buFont typeface="Marcellus"/>
              <a:buNone/>
              <a:defRPr>
                <a:latin typeface="Marcellus"/>
                <a:ea typeface="Marcellus"/>
                <a:cs typeface="Marcellus"/>
                <a:sym typeface="Marcellus"/>
              </a:defRPr>
            </a:lvl8pPr>
            <a:lvl9pPr lvl="8" rtl="0">
              <a:spcBef>
                <a:spcPts val="640"/>
              </a:spcBef>
              <a:spcAft>
                <a:spcPts val="0"/>
              </a:spcAft>
              <a:buSzPts val="2150"/>
              <a:buFont typeface="Marcellus"/>
              <a:buNone/>
              <a:defRPr>
                <a:latin typeface="Marcellus"/>
                <a:ea typeface="Marcellus"/>
                <a:cs typeface="Marcellus"/>
                <a:sym typeface="Marcellus"/>
              </a:defRPr>
            </a:lvl9pPr>
          </a:lstStyle>
          <a:p/>
        </p:txBody>
      </p:sp>
      <p:sp>
        <p:nvSpPr>
          <p:cNvPr id="163" name="Google Shape;163;p7"/>
          <p:cNvSpPr txBox="1"/>
          <p:nvPr>
            <p:ph idx="7" type="subTitle"/>
          </p:nvPr>
        </p:nvSpPr>
        <p:spPr>
          <a:xfrm>
            <a:off x="5152288" y="3227757"/>
            <a:ext cx="3285000" cy="582300"/>
          </a:xfrm>
          <a:prstGeom prst="rect">
            <a:avLst/>
          </a:prstGeom>
        </p:spPr>
        <p:txBody>
          <a:bodyPr anchorCtr="0" anchor="t" bIns="0" lIns="0" spcFirstLastPara="1" rIns="0" wrap="square" tIns="0">
            <a:noAutofit/>
          </a:bodyPr>
          <a:lstStyle>
            <a:lvl1pPr lvl="0" rtl="0" algn="ctr">
              <a:spcBef>
                <a:spcPts val="640"/>
              </a:spcBef>
              <a:spcAft>
                <a:spcPts val="0"/>
              </a:spcAft>
              <a:buClr>
                <a:srgbClr val="DC654E"/>
              </a:buClr>
              <a:buSzPts val="5000"/>
              <a:buFont typeface="Marcellus"/>
              <a:buNone/>
              <a:defRPr sz="5000">
                <a:solidFill>
                  <a:srgbClr val="DC654E"/>
                </a:solidFill>
                <a:latin typeface="Marcellus"/>
                <a:ea typeface="Marcellus"/>
                <a:cs typeface="Marcellus"/>
                <a:sym typeface="Marcellus"/>
              </a:defRPr>
            </a:lvl1pPr>
            <a:lvl2pPr lvl="1" rtl="0">
              <a:spcBef>
                <a:spcPts val="640"/>
              </a:spcBef>
              <a:spcAft>
                <a:spcPts val="0"/>
              </a:spcAft>
              <a:buSzPts val="2150"/>
              <a:buFont typeface="Marcellus"/>
              <a:buNone/>
              <a:defRPr>
                <a:latin typeface="Marcellus"/>
                <a:ea typeface="Marcellus"/>
                <a:cs typeface="Marcellus"/>
                <a:sym typeface="Marcellus"/>
              </a:defRPr>
            </a:lvl2pPr>
            <a:lvl3pPr lvl="2" rtl="0">
              <a:spcBef>
                <a:spcPts val="640"/>
              </a:spcBef>
              <a:spcAft>
                <a:spcPts val="0"/>
              </a:spcAft>
              <a:buSzPts val="2150"/>
              <a:buFont typeface="Marcellus"/>
              <a:buNone/>
              <a:defRPr>
                <a:latin typeface="Marcellus"/>
                <a:ea typeface="Marcellus"/>
                <a:cs typeface="Marcellus"/>
                <a:sym typeface="Marcellus"/>
              </a:defRPr>
            </a:lvl3pPr>
            <a:lvl4pPr lvl="3" rtl="0">
              <a:spcBef>
                <a:spcPts val="640"/>
              </a:spcBef>
              <a:spcAft>
                <a:spcPts val="0"/>
              </a:spcAft>
              <a:buSzPts val="2150"/>
              <a:buFont typeface="Marcellus"/>
              <a:buNone/>
              <a:defRPr>
                <a:latin typeface="Marcellus"/>
                <a:ea typeface="Marcellus"/>
                <a:cs typeface="Marcellus"/>
                <a:sym typeface="Marcellus"/>
              </a:defRPr>
            </a:lvl4pPr>
            <a:lvl5pPr lvl="4" rtl="0">
              <a:spcBef>
                <a:spcPts val="640"/>
              </a:spcBef>
              <a:spcAft>
                <a:spcPts val="0"/>
              </a:spcAft>
              <a:buSzPts val="2150"/>
              <a:buFont typeface="Marcellus"/>
              <a:buNone/>
              <a:defRPr>
                <a:latin typeface="Marcellus"/>
                <a:ea typeface="Marcellus"/>
                <a:cs typeface="Marcellus"/>
                <a:sym typeface="Marcellus"/>
              </a:defRPr>
            </a:lvl5pPr>
            <a:lvl6pPr lvl="5" rtl="0">
              <a:spcBef>
                <a:spcPts val="640"/>
              </a:spcBef>
              <a:spcAft>
                <a:spcPts val="0"/>
              </a:spcAft>
              <a:buSzPts val="2150"/>
              <a:buFont typeface="Marcellus"/>
              <a:buNone/>
              <a:defRPr>
                <a:latin typeface="Marcellus"/>
                <a:ea typeface="Marcellus"/>
                <a:cs typeface="Marcellus"/>
                <a:sym typeface="Marcellus"/>
              </a:defRPr>
            </a:lvl6pPr>
            <a:lvl7pPr lvl="6" rtl="0">
              <a:spcBef>
                <a:spcPts val="640"/>
              </a:spcBef>
              <a:spcAft>
                <a:spcPts val="0"/>
              </a:spcAft>
              <a:buSzPts val="2150"/>
              <a:buFont typeface="Marcellus"/>
              <a:buNone/>
              <a:defRPr>
                <a:latin typeface="Marcellus"/>
                <a:ea typeface="Marcellus"/>
                <a:cs typeface="Marcellus"/>
                <a:sym typeface="Marcellus"/>
              </a:defRPr>
            </a:lvl7pPr>
            <a:lvl8pPr lvl="7" rtl="0">
              <a:spcBef>
                <a:spcPts val="640"/>
              </a:spcBef>
              <a:spcAft>
                <a:spcPts val="0"/>
              </a:spcAft>
              <a:buSzPts val="2150"/>
              <a:buFont typeface="Marcellus"/>
              <a:buNone/>
              <a:defRPr>
                <a:latin typeface="Marcellus"/>
                <a:ea typeface="Marcellus"/>
                <a:cs typeface="Marcellus"/>
                <a:sym typeface="Marcellus"/>
              </a:defRPr>
            </a:lvl8pPr>
            <a:lvl9pPr lvl="8" rtl="0">
              <a:spcBef>
                <a:spcPts val="640"/>
              </a:spcBef>
              <a:spcAft>
                <a:spcPts val="0"/>
              </a:spcAft>
              <a:buSzPts val="2150"/>
              <a:buFont typeface="Marcellus"/>
              <a:buNone/>
              <a:defRPr>
                <a:latin typeface="Marcellus"/>
                <a:ea typeface="Marcellus"/>
                <a:cs typeface="Marcellus"/>
                <a:sym typeface="Marcellus"/>
              </a:defRPr>
            </a:lvl9pPr>
          </a:lstStyle>
          <a:p/>
        </p:txBody>
      </p:sp>
      <p:sp>
        <p:nvSpPr>
          <p:cNvPr id="164" name="Google Shape;164;p7"/>
          <p:cNvSpPr txBox="1"/>
          <p:nvPr>
            <p:ph idx="8" type="subTitle"/>
          </p:nvPr>
        </p:nvSpPr>
        <p:spPr>
          <a:xfrm>
            <a:off x="9858088" y="3227757"/>
            <a:ext cx="3285000" cy="582300"/>
          </a:xfrm>
          <a:prstGeom prst="rect">
            <a:avLst/>
          </a:prstGeom>
        </p:spPr>
        <p:txBody>
          <a:bodyPr anchorCtr="0" anchor="t" bIns="0" lIns="0" spcFirstLastPara="1" rIns="0" wrap="square" tIns="0">
            <a:noAutofit/>
          </a:bodyPr>
          <a:lstStyle>
            <a:lvl1pPr lvl="0" rtl="0" algn="ctr">
              <a:spcBef>
                <a:spcPts val="640"/>
              </a:spcBef>
              <a:spcAft>
                <a:spcPts val="0"/>
              </a:spcAft>
              <a:buClr>
                <a:srgbClr val="DC654E"/>
              </a:buClr>
              <a:buSzPts val="5000"/>
              <a:buFont typeface="Marcellus"/>
              <a:buNone/>
              <a:defRPr sz="5000">
                <a:solidFill>
                  <a:srgbClr val="DC654E"/>
                </a:solidFill>
                <a:latin typeface="Marcellus"/>
                <a:ea typeface="Marcellus"/>
                <a:cs typeface="Marcellus"/>
                <a:sym typeface="Marcellus"/>
              </a:defRPr>
            </a:lvl1pPr>
            <a:lvl2pPr lvl="1" rtl="0">
              <a:spcBef>
                <a:spcPts val="640"/>
              </a:spcBef>
              <a:spcAft>
                <a:spcPts val="0"/>
              </a:spcAft>
              <a:buSzPts val="2150"/>
              <a:buFont typeface="Marcellus"/>
              <a:buNone/>
              <a:defRPr>
                <a:latin typeface="Marcellus"/>
                <a:ea typeface="Marcellus"/>
                <a:cs typeface="Marcellus"/>
                <a:sym typeface="Marcellus"/>
              </a:defRPr>
            </a:lvl2pPr>
            <a:lvl3pPr lvl="2" rtl="0">
              <a:spcBef>
                <a:spcPts val="640"/>
              </a:spcBef>
              <a:spcAft>
                <a:spcPts val="0"/>
              </a:spcAft>
              <a:buSzPts val="2150"/>
              <a:buFont typeface="Marcellus"/>
              <a:buNone/>
              <a:defRPr>
                <a:latin typeface="Marcellus"/>
                <a:ea typeface="Marcellus"/>
                <a:cs typeface="Marcellus"/>
                <a:sym typeface="Marcellus"/>
              </a:defRPr>
            </a:lvl3pPr>
            <a:lvl4pPr lvl="3" rtl="0">
              <a:spcBef>
                <a:spcPts val="640"/>
              </a:spcBef>
              <a:spcAft>
                <a:spcPts val="0"/>
              </a:spcAft>
              <a:buSzPts val="2150"/>
              <a:buFont typeface="Marcellus"/>
              <a:buNone/>
              <a:defRPr>
                <a:latin typeface="Marcellus"/>
                <a:ea typeface="Marcellus"/>
                <a:cs typeface="Marcellus"/>
                <a:sym typeface="Marcellus"/>
              </a:defRPr>
            </a:lvl4pPr>
            <a:lvl5pPr lvl="4" rtl="0">
              <a:spcBef>
                <a:spcPts val="640"/>
              </a:spcBef>
              <a:spcAft>
                <a:spcPts val="0"/>
              </a:spcAft>
              <a:buSzPts val="2150"/>
              <a:buFont typeface="Marcellus"/>
              <a:buNone/>
              <a:defRPr>
                <a:latin typeface="Marcellus"/>
                <a:ea typeface="Marcellus"/>
                <a:cs typeface="Marcellus"/>
                <a:sym typeface="Marcellus"/>
              </a:defRPr>
            </a:lvl5pPr>
            <a:lvl6pPr lvl="5" rtl="0">
              <a:spcBef>
                <a:spcPts val="640"/>
              </a:spcBef>
              <a:spcAft>
                <a:spcPts val="0"/>
              </a:spcAft>
              <a:buSzPts val="2150"/>
              <a:buFont typeface="Marcellus"/>
              <a:buNone/>
              <a:defRPr>
                <a:latin typeface="Marcellus"/>
                <a:ea typeface="Marcellus"/>
                <a:cs typeface="Marcellus"/>
                <a:sym typeface="Marcellus"/>
              </a:defRPr>
            </a:lvl6pPr>
            <a:lvl7pPr lvl="6" rtl="0">
              <a:spcBef>
                <a:spcPts val="640"/>
              </a:spcBef>
              <a:spcAft>
                <a:spcPts val="0"/>
              </a:spcAft>
              <a:buSzPts val="2150"/>
              <a:buFont typeface="Marcellus"/>
              <a:buNone/>
              <a:defRPr>
                <a:latin typeface="Marcellus"/>
                <a:ea typeface="Marcellus"/>
                <a:cs typeface="Marcellus"/>
                <a:sym typeface="Marcellus"/>
              </a:defRPr>
            </a:lvl7pPr>
            <a:lvl8pPr lvl="7" rtl="0">
              <a:spcBef>
                <a:spcPts val="640"/>
              </a:spcBef>
              <a:spcAft>
                <a:spcPts val="0"/>
              </a:spcAft>
              <a:buSzPts val="2150"/>
              <a:buFont typeface="Marcellus"/>
              <a:buNone/>
              <a:defRPr>
                <a:latin typeface="Marcellus"/>
                <a:ea typeface="Marcellus"/>
                <a:cs typeface="Marcellus"/>
                <a:sym typeface="Marcellus"/>
              </a:defRPr>
            </a:lvl8pPr>
            <a:lvl9pPr lvl="8" rtl="0">
              <a:spcBef>
                <a:spcPts val="640"/>
              </a:spcBef>
              <a:spcAft>
                <a:spcPts val="0"/>
              </a:spcAft>
              <a:buSzPts val="2150"/>
              <a:buFont typeface="Marcellus"/>
              <a:buNone/>
              <a:defRPr>
                <a:latin typeface="Marcellus"/>
                <a:ea typeface="Marcellus"/>
                <a:cs typeface="Marcellus"/>
                <a:sym typeface="Marcellus"/>
              </a:defRPr>
            </a:lvl9pPr>
          </a:lstStyle>
          <a:p/>
        </p:txBody>
      </p:sp>
      <p:sp>
        <p:nvSpPr>
          <p:cNvPr id="165" name="Google Shape;165;p7"/>
          <p:cNvSpPr txBox="1"/>
          <p:nvPr>
            <p:ph idx="9" type="subTitle"/>
          </p:nvPr>
        </p:nvSpPr>
        <p:spPr>
          <a:xfrm>
            <a:off x="14563888" y="3227757"/>
            <a:ext cx="3285000" cy="582300"/>
          </a:xfrm>
          <a:prstGeom prst="rect">
            <a:avLst/>
          </a:prstGeom>
        </p:spPr>
        <p:txBody>
          <a:bodyPr anchorCtr="0" anchor="t" bIns="0" lIns="0" spcFirstLastPara="1" rIns="0" wrap="square" tIns="0">
            <a:noAutofit/>
          </a:bodyPr>
          <a:lstStyle>
            <a:lvl1pPr lvl="0" rtl="0" algn="ctr">
              <a:spcBef>
                <a:spcPts val="640"/>
              </a:spcBef>
              <a:spcAft>
                <a:spcPts val="0"/>
              </a:spcAft>
              <a:buClr>
                <a:srgbClr val="DC654E"/>
              </a:buClr>
              <a:buSzPts val="5000"/>
              <a:buFont typeface="Marcellus"/>
              <a:buNone/>
              <a:defRPr sz="5000">
                <a:solidFill>
                  <a:srgbClr val="DC654E"/>
                </a:solidFill>
                <a:latin typeface="Marcellus"/>
                <a:ea typeface="Marcellus"/>
                <a:cs typeface="Marcellus"/>
                <a:sym typeface="Marcellus"/>
              </a:defRPr>
            </a:lvl1pPr>
            <a:lvl2pPr lvl="1" rtl="0">
              <a:spcBef>
                <a:spcPts val="640"/>
              </a:spcBef>
              <a:spcAft>
                <a:spcPts val="0"/>
              </a:spcAft>
              <a:buSzPts val="2150"/>
              <a:buFont typeface="Marcellus"/>
              <a:buNone/>
              <a:defRPr>
                <a:latin typeface="Marcellus"/>
                <a:ea typeface="Marcellus"/>
                <a:cs typeface="Marcellus"/>
                <a:sym typeface="Marcellus"/>
              </a:defRPr>
            </a:lvl2pPr>
            <a:lvl3pPr lvl="2" rtl="0">
              <a:spcBef>
                <a:spcPts val="640"/>
              </a:spcBef>
              <a:spcAft>
                <a:spcPts val="0"/>
              </a:spcAft>
              <a:buSzPts val="2150"/>
              <a:buFont typeface="Marcellus"/>
              <a:buNone/>
              <a:defRPr>
                <a:latin typeface="Marcellus"/>
                <a:ea typeface="Marcellus"/>
                <a:cs typeface="Marcellus"/>
                <a:sym typeface="Marcellus"/>
              </a:defRPr>
            </a:lvl3pPr>
            <a:lvl4pPr lvl="3" rtl="0">
              <a:spcBef>
                <a:spcPts val="640"/>
              </a:spcBef>
              <a:spcAft>
                <a:spcPts val="0"/>
              </a:spcAft>
              <a:buSzPts val="2150"/>
              <a:buFont typeface="Marcellus"/>
              <a:buNone/>
              <a:defRPr>
                <a:latin typeface="Marcellus"/>
                <a:ea typeface="Marcellus"/>
                <a:cs typeface="Marcellus"/>
                <a:sym typeface="Marcellus"/>
              </a:defRPr>
            </a:lvl4pPr>
            <a:lvl5pPr lvl="4" rtl="0">
              <a:spcBef>
                <a:spcPts val="640"/>
              </a:spcBef>
              <a:spcAft>
                <a:spcPts val="0"/>
              </a:spcAft>
              <a:buSzPts val="2150"/>
              <a:buFont typeface="Marcellus"/>
              <a:buNone/>
              <a:defRPr>
                <a:latin typeface="Marcellus"/>
                <a:ea typeface="Marcellus"/>
                <a:cs typeface="Marcellus"/>
                <a:sym typeface="Marcellus"/>
              </a:defRPr>
            </a:lvl5pPr>
            <a:lvl6pPr lvl="5" rtl="0">
              <a:spcBef>
                <a:spcPts val="640"/>
              </a:spcBef>
              <a:spcAft>
                <a:spcPts val="0"/>
              </a:spcAft>
              <a:buSzPts val="2150"/>
              <a:buFont typeface="Marcellus"/>
              <a:buNone/>
              <a:defRPr>
                <a:latin typeface="Marcellus"/>
                <a:ea typeface="Marcellus"/>
                <a:cs typeface="Marcellus"/>
                <a:sym typeface="Marcellus"/>
              </a:defRPr>
            </a:lvl6pPr>
            <a:lvl7pPr lvl="6" rtl="0">
              <a:spcBef>
                <a:spcPts val="640"/>
              </a:spcBef>
              <a:spcAft>
                <a:spcPts val="0"/>
              </a:spcAft>
              <a:buSzPts val="2150"/>
              <a:buFont typeface="Marcellus"/>
              <a:buNone/>
              <a:defRPr>
                <a:latin typeface="Marcellus"/>
                <a:ea typeface="Marcellus"/>
                <a:cs typeface="Marcellus"/>
                <a:sym typeface="Marcellus"/>
              </a:defRPr>
            </a:lvl7pPr>
            <a:lvl8pPr lvl="7" rtl="0">
              <a:spcBef>
                <a:spcPts val="640"/>
              </a:spcBef>
              <a:spcAft>
                <a:spcPts val="0"/>
              </a:spcAft>
              <a:buSzPts val="2150"/>
              <a:buFont typeface="Marcellus"/>
              <a:buNone/>
              <a:defRPr>
                <a:latin typeface="Marcellus"/>
                <a:ea typeface="Marcellus"/>
                <a:cs typeface="Marcellus"/>
                <a:sym typeface="Marcellus"/>
              </a:defRPr>
            </a:lvl8pPr>
            <a:lvl9pPr lvl="8" rtl="0">
              <a:spcBef>
                <a:spcPts val="640"/>
              </a:spcBef>
              <a:spcAft>
                <a:spcPts val="0"/>
              </a:spcAft>
              <a:buSzPts val="2150"/>
              <a:buFont typeface="Marcellus"/>
              <a:buNone/>
              <a:defRPr>
                <a:latin typeface="Marcellus"/>
                <a:ea typeface="Marcellus"/>
                <a:cs typeface="Marcellus"/>
                <a:sym typeface="Marcellus"/>
              </a:defRPr>
            </a:lvl9pPr>
          </a:lstStyle>
          <a:p/>
        </p:txBody>
      </p:sp>
      <p:sp>
        <p:nvSpPr>
          <p:cNvPr id="166" name="Google Shape;166;p7"/>
          <p:cNvSpPr txBox="1"/>
          <p:nvPr>
            <p:ph type="title"/>
          </p:nvPr>
        </p:nvSpPr>
        <p:spPr>
          <a:xfrm>
            <a:off x="1060650" y="777657"/>
            <a:ext cx="16166700" cy="1711500"/>
          </a:xfrm>
          <a:prstGeom prst="rect">
            <a:avLst/>
          </a:prstGeom>
          <a:noFill/>
          <a:ln>
            <a:noFill/>
          </a:ln>
        </p:spPr>
        <p:txBody>
          <a:bodyPr anchorCtr="0" anchor="t" bIns="0" lIns="0" spcFirstLastPara="1" rIns="0" wrap="square" tIns="0">
            <a:noAutofit/>
          </a:bodyPr>
          <a:lstStyle>
            <a:lvl1pPr lvl="0" marR="0" rtl="0" algn="ctr">
              <a:lnSpc>
                <a:spcPct val="90000"/>
              </a:lnSpc>
              <a:spcBef>
                <a:spcPts val="0"/>
              </a:spcBef>
              <a:spcAft>
                <a:spcPts val="0"/>
              </a:spcAft>
              <a:buSzPts val="11200"/>
              <a:buFont typeface="Marcellus"/>
              <a:buNone/>
              <a:defRPr i="0" u="none" cap="none" strike="noStrike">
                <a:latin typeface="Marcellus"/>
                <a:ea typeface="Marcellus"/>
                <a:cs typeface="Marcellus"/>
                <a:sym typeface="Marcellus"/>
              </a:defRPr>
            </a:lvl1pPr>
            <a:lvl2pPr lvl="1" rtl="0" algn="ctr">
              <a:lnSpc>
                <a:spcPct val="90000"/>
              </a:lnSpc>
              <a:spcBef>
                <a:spcPts val="0"/>
              </a:spcBef>
              <a:spcAft>
                <a:spcPts val="0"/>
              </a:spcAft>
              <a:buSzPts val="1400"/>
              <a:buNone/>
              <a:defRPr sz="1800"/>
            </a:lvl2pPr>
            <a:lvl3pPr lvl="2" rtl="0" algn="ctr">
              <a:lnSpc>
                <a:spcPct val="90000"/>
              </a:lnSpc>
              <a:spcBef>
                <a:spcPts val="0"/>
              </a:spcBef>
              <a:spcAft>
                <a:spcPts val="0"/>
              </a:spcAft>
              <a:buSzPts val="1400"/>
              <a:buNone/>
              <a:defRPr sz="1800"/>
            </a:lvl3pPr>
            <a:lvl4pPr lvl="3" rtl="0" algn="ctr">
              <a:lnSpc>
                <a:spcPct val="90000"/>
              </a:lnSpc>
              <a:spcBef>
                <a:spcPts val="0"/>
              </a:spcBef>
              <a:spcAft>
                <a:spcPts val="0"/>
              </a:spcAft>
              <a:buSzPts val="1400"/>
              <a:buNone/>
              <a:defRPr sz="1800"/>
            </a:lvl4pPr>
            <a:lvl5pPr lvl="4" rtl="0" algn="ctr">
              <a:lnSpc>
                <a:spcPct val="90000"/>
              </a:lnSpc>
              <a:spcBef>
                <a:spcPts val="0"/>
              </a:spcBef>
              <a:spcAft>
                <a:spcPts val="0"/>
              </a:spcAft>
              <a:buSzPts val="1400"/>
              <a:buNone/>
              <a:defRPr sz="1800"/>
            </a:lvl5pPr>
            <a:lvl6pPr lvl="5" rtl="0" algn="ctr">
              <a:lnSpc>
                <a:spcPct val="90000"/>
              </a:lnSpc>
              <a:spcBef>
                <a:spcPts val="0"/>
              </a:spcBef>
              <a:spcAft>
                <a:spcPts val="0"/>
              </a:spcAft>
              <a:buSzPts val="1400"/>
              <a:buNone/>
              <a:defRPr sz="1800"/>
            </a:lvl6pPr>
            <a:lvl7pPr lvl="6" rtl="0" algn="ctr">
              <a:lnSpc>
                <a:spcPct val="90000"/>
              </a:lnSpc>
              <a:spcBef>
                <a:spcPts val="0"/>
              </a:spcBef>
              <a:spcAft>
                <a:spcPts val="0"/>
              </a:spcAft>
              <a:buSzPts val="1400"/>
              <a:buNone/>
              <a:defRPr sz="1800"/>
            </a:lvl7pPr>
            <a:lvl8pPr lvl="7" rtl="0" algn="ctr">
              <a:lnSpc>
                <a:spcPct val="90000"/>
              </a:lnSpc>
              <a:spcBef>
                <a:spcPts val="0"/>
              </a:spcBef>
              <a:spcAft>
                <a:spcPts val="0"/>
              </a:spcAft>
              <a:buSzPts val="1400"/>
              <a:buNone/>
              <a:defRPr sz="1800"/>
            </a:lvl8pPr>
            <a:lvl9pPr lvl="8" rtl="0" algn="ctr">
              <a:lnSpc>
                <a:spcPct val="90000"/>
              </a:lnSpc>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bg>
      <p:bgPr>
        <a:solidFill>
          <a:srgbClr val="DDDEDA"/>
        </a:solidFill>
      </p:bgPr>
    </p:bg>
    <p:spTree>
      <p:nvGrpSpPr>
        <p:cNvPr id="167" name="Shape 167"/>
        <p:cNvGrpSpPr/>
        <p:nvPr/>
      </p:nvGrpSpPr>
      <p:grpSpPr>
        <a:xfrm>
          <a:off x="0" y="0"/>
          <a:ext cx="0" cy="0"/>
          <a:chOff x="0" y="0"/>
          <a:chExt cx="0" cy="0"/>
        </a:xfrm>
      </p:grpSpPr>
      <p:grpSp>
        <p:nvGrpSpPr>
          <p:cNvPr id="168" name="Google Shape;168;p8"/>
          <p:cNvGrpSpPr/>
          <p:nvPr/>
        </p:nvGrpSpPr>
        <p:grpSpPr>
          <a:xfrm>
            <a:off x="0" y="791514"/>
            <a:ext cx="5913039" cy="6259506"/>
            <a:chOff x="0" y="-47625"/>
            <a:chExt cx="812800" cy="860425"/>
          </a:xfrm>
        </p:grpSpPr>
        <p:sp>
          <p:nvSpPr>
            <p:cNvPr id="169" name="Google Shape;169;p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170" name="Google Shape;170;p8"/>
            <p:cNvSpPr txBox="1"/>
            <p:nvPr/>
          </p:nvSpPr>
          <p:spPr>
            <a:xfrm>
              <a:off x="0" y="-47625"/>
              <a:ext cx="812700" cy="8604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1" name="Google Shape;171;p8"/>
          <p:cNvSpPr/>
          <p:nvPr/>
        </p:nvSpPr>
        <p:spPr>
          <a:xfrm>
            <a:off x="0" y="-76"/>
            <a:ext cx="5913120" cy="1173730"/>
          </a:xfrm>
          <a:custGeom>
            <a:rect b="b" l="l" r="r" t="t"/>
            <a:pathLst>
              <a:path extrusionOk="0" h="191317" w="812800">
                <a:moveTo>
                  <a:pt x="0" y="0"/>
                </a:moveTo>
                <a:lnTo>
                  <a:pt x="812800" y="0"/>
                </a:lnTo>
                <a:lnTo>
                  <a:pt x="812800" y="191317"/>
                </a:lnTo>
                <a:lnTo>
                  <a:pt x="0" y="191317"/>
                </a:lnTo>
                <a:close/>
              </a:path>
            </a:pathLst>
          </a:custGeom>
          <a:solidFill>
            <a:srgbClr val="DC654E"/>
          </a:solidFill>
          <a:ln>
            <a:noFill/>
          </a:ln>
        </p:spPr>
      </p:sp>
      <p:grpSp>
        <p:nvGrpSpPr>
          <p:cNvPr id="172" name="Google Shape;172;p8"/>
          <p:cNvGrpSpPr/>
          <p:nvPr/>
        </p:nvGrpSpPr>
        <p:grpSpPr>
          <a:xfrm rot="10800000">
            <a:off x="5912946" y="-67"/>
            <a:ext cx="145801" cy="10514968"/>
            <a:chOff x="0" y="-47625"/>
            <a:chExt cx="38400" cy="2769356"/>
          </a:xfrm>
        </p:grpSpPr>
        <p:sp>
          <p:nvSpPr>
            <p:cNvPr id="173" name="Google Shape;173;p8"/>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174" name="Google Shape;174;p8"/>
            <p:cNvSpPr txBox="1"/>
            <p:nvPr/>
          </p:nvSpPr>
          <p:spPr>
            <a:xfrm>
              <a:off x="0" y="-47625"/>
              <a:ext cx="38400" cy="276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5" name="Google Shape;175;p8"/>
          <p:cNvGrpSpPr/>
          <p:nvPr/>
        </p:nvGrpSpPr>
        <p:grpSpPr>
          <a:xfrm rot="5400000">
            <a:off x="3036077" y="3978402"/>
            <a:ext cx="145801" cy="6218183"/>
            <a:chOff x="0" y="-47625"/>
            <a:chExt cx="38400" cy="1637700"/>
          </a:xfrm>
        </p:grpSpPr>
        <p:sp>
          <p:nvSpPr>
            <p:cNvPr id="176" name="Google Shape;176;p8"/>
            <p:cNvSpPr/>
            <p:nvPr/>
          </p:nvSpPr>
          <p:spPr>
            <a:xfrm>
              <a:off x="0" y="0"/>
              <a:ext cx="38376" cy="1590055"/>
            </a:xfrm>
            <a:custGeom>
              <a:rect b="b" l="l" r="r" t="t"/>
              <a:pathLst>
                <a:path extrusionOk="0" h="1590055" w="38376">
                  <a:moveTo>
                    <a:pt x="0" y="0"/>
                  </a:moveTo>
                  <a:lnTo>
                    <a:pt x="38376" y="0"/>
                  </a:lnTo>
                  <a:lnTo>
                    <a:pt x="38376" y="1590055"/>
                  </a:lnTo>
                  <a:lnTo>
                    <a:pt x="0" y="1590055"/>
                  </a:lnTo>
                  <a:close/>
                </a:path>
              </a:pathLst>
            </a:custGeom>
            <a:solidFill>
              <a:srgbClr val="272727"/>
            </a:solidFill>
            <a:ln>
              <a:noFill/>
            </a:ln>
          </p:spPr>
        </p:sp>
        <p:sp>
          <p:nvSpPr>
            <p:cNvPr id="177" name="Google Shape;177;p8"/>
            <p:cNvSpPr txBox="1"/>
            <p:nvPr/>
          </p:nvSpPr>
          <p:spPr>
            <a:xfrm>
              <a:off x="0" y="-47625"/>
              <a:ext cx="38400" cy="16377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8" name="Google Shape;178;p8"/>
          <p:cNvGrpSpPr/>
          <p:nvPr/>
        </p:nvGrpSpPr>
        <p:grpSpPr>
          <a:xfrm rot="5400000">
            <a:off x="3036077" y="-2007491"/>
            <a:ext cx="145801" cy="6218183"/>
            <a:chOff x="0" y="-47625"/>
            <a:chExt cx="38400" cy="1637700"/>
          </a:xfrm>
        </p:grpSpPr>
        <p:sp>
          <p:nvSpPr>
            <p:cNvPr id="179" name="Google Shape;179;p8"/>
            <p:cNvSpPr/>
            <p:nvPr/>
          </p:nvSpPr>
          <p:spPr>
            <a:xfrm>
              <a:off x="0" y="0"/>
              <a:ext cx="38376" cy="1590055"/>
            </a:xfrm>
            <a:custGeom>
              <a:rect b="b" l="l" r="r" t="t"/>
              <a:pathLst>
                <a:path extrusionOk="0" h="1590055" w="38376">
                  <a:moveTo>
                    <a:pt x="0" y="0"/>
                  </a:moveTo>
                  <a:lnTo>
                    <a:pt x="38376" y="0"/>
                  </a:lnTo>
                  <a:lnTo>
                    <a:pt x="38376" y="1590055"/>
                  </a:lnTo>
                  <a:lnTo>
                    <a:pt x="0" y="1590055"/>
                  </a:lnTo>
                  <a:close/>
                </a:path>
              </a:pathLst>
            </a:custGeom>
            <a:solidFill>
              <a:srgbClr val="272727"/>
            </a:solidFill>
            <a:ln>
              <a:noFill/>
            </a:ln>
          </p:spPr>
        </p:sp>
        <p:sp>
          <p:nvSpPr>
            <p:cNvPr id="180" name="Google Shape;180;p8"/>
            <p:cNvSpPr txBox="1"/>
            <p:nvPr/>
          </p:nvSpPr>
          <p:spPr>
            <a:xfrm>
              <a:off x="0" y="-47625"/>
              <a:ext cx="38400" cy="16377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1" name="Google Shape;181;p8"/>
          <p:cNvSpPr/>
          <p:nvPr>
            <p:ph idx="2" type="pic"/>
          </p:nvPr>
        </p:nvSpPr>
        <p:spPr>
          <a:xfrm>
            <a:off x="6058750" y="-300"/>
            <a:ext cx="11253300" cy="10288800"/>
          </a:xfrm>
          <a:prstGeom prst="rect">
            <a:avLst/>
          </a:prstGeom>
          <a:noFill/>
          <a:ln>
            <a:noFill/>
          </a:ln>
        </p:spPr>
      </p:sp>
      <p:sp>
        <p:nvSpPr>
          <p:cNvPr id="182" name="Google Shape;182;p8"/>
          <p:cNvSpPr/>
          <p:nvPr/>
        </p:nvSpPr>
        <p:spPr>
          <a:xfrm rot="10800000">
            <a:off x="17384920" y="1425999"/>
            <a:ext cx="903080" cy="8927252"/>
          </a:xfrm>
          <a:custGeom>
            <a:rect b="b" l="l" r="r" t="t"/>
            <a:pathLst>
              <a:path extrusionOk="0" h="2709333" w="237809">
                <a:moveTo>
                  <a:pt x="0" y="0"/>
                </a:moveTo>
                <a:lnTo>
                  <a:pt x="237809" y="0"/>
                </a:lnTo>
                <a:lnTo>
                  <a:pt x="237809" y="2709333"/>
                </a:lnTo>
                <a:lnTo>
                  <a:pt x="0" y="2709333"/>
                </a:lnTo>
                <a:close/>
              </a:path>
            </a:pathLst>
          </a:custGeom>
          <a:solidFill>
            <a:srgbClr val="797979"/>
          </a:solidFill>
          <a:ln>
            <a:noFill/>
          </a:ln>
        </p:spPr>
      </p:sp>
      <p:sp>
        <p:nvSpPr>
          <p:cNvPr id="183" name="Google Shape;183;p8"/>
          <p:cNvSpPr/>
          <p:nvPr/>
        </p:nvSpPr>
        <p:spPr>
          <a:xfrm rot="10800000">
            <a:off x="17384920" y="8857157"/>
            <a:ext cx="903080" cy="1496095"/>
          </a:xfrm>
          <a:custGeom>
            <a:rect b="b" l="l" r="r" t="t"/>
            <a:pathLst>
              <a:path extrusionOk="0" h="752752" w="237809">
                <a:moveTo>
                  <a:pt x="0" y="0"/>
                </a:moveTo>
                <a:lnTo>
                  <a:pt x="237809" y="0"/>
                </a:lnTo>
                <a:lnTo>
                  <a:pt x="237809" y="752752"/>
                </a:lnTo>
                <a:lnTo>
                  <a:pt x="0" y="752752"/>
                </a:lnTo>
                <a:close/>
              </a:path>
            </a:pathLst>
          </a:custGeom>
          <a:solidFill>
            <a:srgbClr val="DC654E"/>
          </a:solidFill>
          <a:ln>
            <a:noFill/>
          </a:ln>
        </p:spPr>
      </p:sp>
      <p:grpSp>
        <p:nvGrpSpPr>
          <p:cNvPr id="184" name="Google Shape;184;p8"/>
          <p:cNvGrpSpPr/>
          <p:nvPr/>
        </p:nvGrpSpPr>
        <p:grpSpPr>
          <a:xfrm rot="10800000">
            <a:off x="17384717" y="-106"/>
            <a:ext cx="903283" cy="3039039"/>
            <a:chOff x="0" y="-47625"/>
            <a:chExt cx="237900" cy="800400"/>
          </a:xfrm>
        </p:grpSpPr>
        <p:sp>
          <p:nvSpPr>
            <p:cNvPr id="185" name="Google Shape;185;p8"/>
            <p:cNvSpPr/>
            <p:nvPr/>
          </p:nvSpPr>
          <p:spPr>
            <a:xfrm>
              <a:off x="0" y="0"/>
              <a:ext cx="237809" cy="752752"/>
            </a:xfrm>
            <a:custGeom>
              <a:rect b="b" l="l" r="r" t="t"/>
              <a:pathLst>
                <a:path extrusionOk="0" h="752752" w="237809">
                  <a:moveTo>
                    <a:pt x="0" y="0"/>
                  </a:moveTo>
                  <a:lnTo>
                    <a:pt x="237809" y="0"/>
                  </a:lnTo>
                  <a:lnTo>
                    <a:pt x="237809" y="752752"/>
                  </a:lnTo>
                  <a:lnTo>
                    <a:pt x="0" y="752752"/>
                  </a:lnTo>
                  <a:close/>
                </a:path>
              </a:pathLst>
            </a:custGeom>
            <a:solidFill>
              <a:srgbClr val="DDDEDA"/>
            </a:solidFill>
            <a:ln>
              <a:noFill/>
            </a:ln>
          </p:spPr>
        </p:sp>
        <p:sp>
          <p:nvSpPr>
            <p:cNvPr id="186" name="Google Shape;186;p8"/>
            <p:cNvSpPr txBox="1"/>
            <p:nvPr/>
          </p:nvSpPr>
          <p:spPr>
            <a:xfrm>
              <a:off x="0" y="-47625"/>
              <a:ext cx="237900" cy="8004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7" name="Google Shape;187;p8"/>
          <p:cNvGrpSpPr/>
          <p:nvPr/>
        </p:nvGrpSpPr>
        <p:grpSpPr>
          <a:xfrm rot="-5400000">
            <a:off x="17636798" y="8206738"/>
            <a:ext cx="145801" cy="1156619"/>
            <a:chOff x="0" y="-47625"/>
            <a:chExt cx="38400" cy="304622"/>
          </a:xfrm>
        </p:grpSpPr>
        <p:sp>
          <p:nvSpPr>
            <p:cNvPr id="188" name="Google Shape;188;p8"/>
            <p:cNvSpPr/>
            <p:nvPr/>
          </p:nvSpPr>
          <p:spPr>
            <a:xfrm>
              <a:off x="0" y="0"/>
              <a:ext cx="38376" cy="256997"/>
            </a:xfrm>
            <a:custGeom>
              <a:rect b="b" l="l" r="r" t="t"/>
              <a:pathLst>
                <a:path extrusionOk="0" h="256997" w="38376">
                  <a:moveTo>
                    <a:pt x="0" y="0"/>
                  </a:moveTo>
                  <a:lnTo>
                    <a:pt x="38376" y="0"/>
                  </a:lnTo>
                  <a:lnTo>
                    <a:pt x="38376" y="256997"/>
                  </a:lnTo>
                  <a:lnTo>
                    <a:pt x="0" y="256997"/>
                  </a:lnTo>
                  <a:close/>
                </a:path>
              </a:pathLst>
            </a:custGeom>
            <a:solidFill>
              <a:srgbClr val="272727"/>
            </a:solidFill>
            <a:ln>
              <a:noFill/>
            </a:ln>
          </p:spPr>
        </p:sp>
        <p:sp>
          <p:nvSpPr>
            <p:cNvPr id="189" name="Google Shape;189;p8"/>
            <p:cNvSpPr txBox="1"/>
            <p:nvPr/>
          </p:nvSpPr>
          <p:spPr>
            <a:xfrm>
              <a:off x="0" y="-47625"/>
              <a:ext cx="38400" cy="3045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0" name="Google Shape;190;p8"/>
          <p:cNvGrpSpPr/>
          <p:nvPr/>
        </p:nvGrpSpPr>
        <p:grpSpPr>
          <a:xfrm rot="-5400000">
            <a:off x="17636798" y="2279748"/>
            <a:ext cx="145801" cy="1156619"/>
            <a:chOff x="0" y="-47625"/>
            <a:chExt cx="38400" cy="304622"/>
          </a:xfrm>
        </p:grpSpPr>
        <p:sp>
          <p:nvSpPr>
            <p:cNvPr id="191" name="Google Shape;191;p8"/>
            <p:cNvSpPr/>
            <p:nvPr/>
          </p:nvSpPr>
          <p:spPr>
            <a:xfrm>
              <a:off x="0" y="0"/>
              <a:ext cx="38376" cy="256997"/>
            </a:xfrm>
            <a:custGeom>
              <a:rect b="b" l="l" r="r" t="t"/>
              <a:pathLst>
                <a:path extrusionOk="0" h="256997" w="38376">
                  <a:moveTo>
                    <a:pt x="0" y="0"/>
                  </a:moveTo>
                  <a:lnTo>
                    <a:pt x="38376" y="0"/>
                  </a:lnTo>
                  <a:lnTo>
                    <a:pt x="38376" y="256997"/>
                  </a:lnTo>
                  <a:lnTo>
                    <a:pt x="0" y="256997"/>
                  </a:lnTo>
                  <a:close/>
                </a:path>
              </a:pathLst>
            </a:custGeom>
            <a:solidFill>
              <a:srgbClr val="272727"/>
            </a:solidFill>
            <a:ln>
              <a:noFill/>
            </a:ln>
          </p:spPr>
        </p:sp>
        <p:sp>
          <p:nvSpPr>
            <p:cNvPr id="192" name="Google Shape;192;p8"/>
            <p:cNvSpPr txBox="1"/>
            <p:nvPr/>
          </p:nvSpPr>
          <p:spPr>
            <a:xfrm>
              <a:off x="0" y="-47625"/>
              <a:ext cx="38400" cy="3045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3" name="Google Shape;193;p8"/>
          <p:cNvGrpSpPr/>
          <p:nvPr/>
        </p:nvGrpSpPr>
        <p:grpSpPr>
          <a:xfrm rot="10800000">
            <a:off x="17270226" y="-67"/>
            <a:ext cx="145801" cy="10514968"/>
            <a:chOff x="0" y="-47625"/>
            <a:chExt cx="38400" cy="2769356"/>
          </a:xfrm>
        </p:grpSpPr>
        <p:sp>
          <p:nvSpPr>
            <p:cNvPr id="194" name="Google Shape;194;p8"/>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195" name="Google Shape;195;p8"/>
            <p:cNvSpPr txBox="1"/>
            <p:nvPr/>
          </p:nvSpPr>
          <p:spPr>
            <a:xfrm>
              <a:off x="0" y="-47625"/>
              <a:ext cx="38400" cy="276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6" name="Google Shape;196;p8"/>
          <p:cNvSpPr txBox="1"/>
          <p:nvPr/>
        </p:nvSpPr>
        <p:spPr>
          <a:xfrm>
            <a:off x="132306" y="1852860"/>
            <a:ext cx="5340300" cy="43254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28100" u="none" cap="none" strike="noStrike">
                <a:solidFill>
                  <a:srgbClr val="272727"/>
                </a:solidFill>
                <a:latin typeface="Marcellus"/>
                <a:ea typeface="Marcellus"/>
                <a:cs typeface="Marcellus"/>
                <a:sym typeface="Marcellus"/>
              </a:rPr>
              <a:t>02</a:t>
            </a:r>
            <a:endParaRPr/>
          </a:p>
        </p:txBody>
      </p:sp>
      <p:sp>
        <p:nvSpPr>
          <p:cNvPr id="197" name="Google Shape;197;p8"/>
          <p:cNvSpPr txBox="1"/>
          <p:nvPr>
            <p:ph idx="1" type="subTitle"/>
          </p:nvPr>
        </p:nvSpPr>
        <p:spPr>
          <a:xfrm>
            <a:off x="5608" y="7912083"/>
            <a:ext cx="5913000" cy="1609200"/>
          </a:xfrm>
          <a:prstGeom prst="rect">
            <a:avLst/>
          </a:prstGeom>
        </p:spPr>
        <p:txBody>
          <a:bodyPr anchorCtr="0" anchor="ctr" bIns="0" lIns="0" spcFirstLastPara="1" rIns="0" wrap="square" tIns="0">
            <a:noAutofit/>
          </a:bodyPr>
          <a:lstStyle>
            <a:lvl1pPr lvl="0" rtl="0" algn="ctr">
              <a:lnSpc>
                <a:spcPct val="90000"/>
              </a:lnSpc>
              <a:spcBef>
                <a:spcPts val="640"/>
              </a:spcBef>
              <a:spcAft>
                <a:spcPts val="0"/>
              </a:spcAft>
              <a:buSzPts val="6250"/>
              <a:buNone/>
              <a:defRPr b="1" sz="6250"/>
            </a:lvl1pPr>
            <a:lvl2pPr lvl="1" rtl="0">
              <a:spcBef>
                <a:spcPts val="640"/>
              </a:spcBef>
              <a:spcAft>
                <a:spcPts val="0"/>
              </a:spcAft>
              <a:buSzPts val="6250"/>
              <a:buNone/>
              <a:defRPr b="1" sz="6250"/>
            </a:lvl2pPr>
            <a:lvl3pPr lvl="2" rtl="0">
              <a:spcBef>
                <a:spcPts val="640"/>
              </a:spcBef>
              <a:spcAft>
                <a:spcPts val="0"/>
              </a:spcAft>
              <a:buSzPts val="6250"/>
              <a:buNone/>
              <a:defRPr b="1" sz="6250"/>
            </a:lvl3pPr>
            <a:lvl4pPr lvl="3" rtl="0">
              <a:spcBef>
                <a:spcPts val="640"/>
              </a:spcBef>
              <a:spcAft>
                <a:spcPts val="0"/>
              </a:spcAft>
              <a:buSzPts val="6250"/>
              <a:buNone/>
              <a:defRPr b="1" sz="6250"/>
            </a:lvl4pPr>
            <a:lvl5pPr lvl="4" rtl="0">
              <a:spcBef>
                <a:spcPts val="640"/>
              </a:spcBef>
              <a:spcAft>
                <a:spcPts val="0"/>
              </a:spcAft>
              <a:buSzPts val="6250"/>
              <a:buNone/>
              <a:defRPr b="1" sz="6250"/>
            </a:lvl5pPr>
            <a:lvl6pPr lvl="5" rtl="0">
              <a:spcBef>
                <a:spcPts val="640"/>
              </a:spcBef>
              <a:spcAft>
                <a:spcPts val="0"/>
              </a:spcAft>
              <a:buSzPts val="6250"/>
              <a:buNone/>
              <a:defRPr b="1" sz="6250"/>
            </a:lvl6pPr>
            <a:lvl7pPr lvl="6" rtl="0">
              <a:spcBef>
                <a:spcPts val="640"/>
              </a:spcBef>
              <a:spcAft>
                <a:spcPts val="0"/>
              </a:spcAft>
              <a:buSzPts val="6250"/>
              <a:buNone/>
              <a:defRPr b="1" sz="6250"/>
            </a:lvl7pPr>
            <a:lvl8pPr lvl="7" rtl="0">
              <a:spcBef>
                <a:spcPts val="640"/>
              </a:spcBef>
              <a:spcAft>
                <a:spcPts val="0"/>
              </a:spcAft>
              <a:buSzPts val="6250"/>
              <a:buNone/>
              <a:defRPr b="1" sz="6250"/>
            </a:lvl8pPr>
            <a:lvl9pPr lvl="8" rtl="0">
              <a:spcBef>
                <a:spcPts val="640"/>
              </a:spcBef>
              <a:spcAft>
                <a:spcPts val="0"/>
              </a:spcAft>
              <a:buSzPts val="6250"/>
              <a:buNone/>
              <a:defRPr b="1" sz="625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_6">
    <p:bg>
      <p:bgPr>
        <a:solidFill>
          <a:srgbClr val="DDDEDA"/>
        </a:solidFill>
      </p:bgPr>
    </p:bg>
    <p:spTree>
      <p:nvGrpSpPr>
        <p:cNvPr id="198" name="Shape 198"/>
        <p:cNvGrpSpPr/>
        <p:nvPr/>
      </p:nvGrpSpPr>
      <p:grpSpPr>
        <a:xfrm>
          <a:off x="0" y="0"/>
          <a:ext cx="0" cy="0"/>
          <a:chOff x="0" y="0"/>
          <a:chExt cx="0" cy="0"/>
        </a:xfrm>
      </p:grpSpPr>
      <p:grpSp>
        <p:nvGrpSpPr>
          <p:cNvPr id="199" name="Google Shape;199;p9"/>
          <p:cNvGrpSpPr/>
          <p:nvPr/>
        </p:nvGrpSpPr>
        <p:grpSpPr>
          <a:xfrm rot="5400000">
            <a:off x="882626" y="-882717"/>
            <a:ext cx="10287066" cy="12052500"/>
            <a:chOff x="0" y="-47625"/>
            <a:chExt cx="2709333" cy="3174300"/>
          </a:xfrm>
        </p:grpSpPr>
        <p:sp>
          <p:nvSpPr>
            <p:cNvPr id="200" name="Google Shape;200;p9"/>
            <p:cNvSpPr/>
            <p:nvPr/>
          </p:nvSpPr>
          <p:spPr>
            <a:xfrm>
              <a:off x="0" y="0"/>
              <a:ext cx="2709333" cy="3126672"/>
            </a:xfrm>
            <a:custGeom>
              <a:rect b="b" l="l" r="r" t="t"/>
              <a:pathLst>
                <a:path extrusionOk="0" h="3126672" w="2709333">
                  <a:moveTo>
                    <a:pt x="0" y="0"/>
                  </a:moveTo>
                  <a:lnTo>
                    <a:pt x="2709333" y="0"/>
                  </a:lnTo>
                  <a:lnTo>
                    <a:pt x="2709333" y="3126672"/>
                  </a:lnTo>
                  <a:lnTo>
                    <a:pt x="0" y="3126672"/>
                  </a:lnTo>
                  <a:close/>
                </a:path>
              </a:pathLst>
            </a:custGeom>
            <a:solidFill>
              <a:srgbClr val="DC654E"/>
            </a:solidFill>
            <a:ln>
              <a:noFill/>
            </a:ln>
          </p:spPr>
        </p:sp>
        <p:sp>
          <p:nvSpPr>
            <p:cNvPr id="201" name="Google Shape;201;p9"/>
            <p:cNvSpPr txBox="1"/>
            <p:nvPr/>
          </p:nvSpPr>
          <p:spPr>
            <a:xfrm>
              <a:off x="0" y="-47625"/>
              <a:ext cx="2709300" cy="3174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2" name="Google Shape;202;p9"/>
          <p:cNvGrpSpPr/>
          <p:nvPr/>
        </p:nvGrpSpPr>
        <p:grpSpPr>
          <a:xfrm>
            <a:off x="0" y="-180827"/>
            <a:ext cx="12017367" cy="3954988"/>
            <a:chOff x="0" y="-47625"/>
            <a:chExt cx="3165047" cy="1041636"/>
          </a:xfrm>
        </p:grpSpPr>
        <p:sp>
          <p:nvSpPr>
            <p:cNvPr id="203" name="Google Shape;203;p9"/>
            <p:cNvSpPr/>
            <p:nvPr/>
          </p:nvSpPr>
          <p:spPr>
            <a:xfrm>
              <a:off x="0" y="0"/>
              <a:ext cx="3165047" cy="994011"/>
            </a:xfrm>
            <a:custGeom>
              <a:rect b="b" l="l" r="r" t="t"/>
              <a:pathLst>
                <a:path extrusionOk="0" h="994011" w="3165047">
                  <a:moveTo>
                    <a:pt x="0" y="0"/>
                  </a:moveTo>
                  <a:lnTo>
                    <a:pt x="3165047" y="0"/>
                  </a:lnTo>
                  <a:lnTo>
                    <a:pt x="3165047" y="994011"/>
                  </a:lnTo>
                  <a:lnTo>
                    <a:pt x="0" y="994011"/>
                  </a:lnTo>
                  <a:close/>
                </a:path>
              </a:pathLst>
            </a:custGeom>
            <a:solidFill>
              <a:srgbClr val="FFFFFF"/>
            </a:solidFill>
            <a:ln>
              <a:noFill/>
            </a:ln>
          </p:spPr>
        </p:sp>
        <p:sp>
          <p:nvSpPr>
            <p:cNvPr id="204" name="Google Shape;204;p9"/>
            <p:cNvSpPr txBox="1"/>
            <p:nvPr/>
          </p:nvSpPr>
          <p:spPr>
            <a:xfrm>
              <a:off x="0" y="-47625"/>
              <a:ext cx="3165000" cy="1041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5" name="Google Shape;205;p9"/>
          <p:cNvSpPr txBox="1"/>
          <p:nvPr>
            <p:ph idx="1" type="body"/>
          </p:nvPr>
        </p:nvSpPr>
        <p:spPr>
          <a:xfrm>
            <a:off x="1300350" y="2627925"/>
            <a:ext cx="9270900" cy="438300"/>
          </a:xfrm>
          <a:prstGeom prst="rect">
            <a:avLst/>
          </a:prstGeom>
          <a:noFill/>
          <a:ln>
            <a:noFill/>
          </a:ln>
        </p:spPr>
        <p:txBody>
          <a:bodyPr anchorCtr="0" anchor="t" bIns="0" lIns="0" spcFirstLastPara="1" rIns="0" wrap="square" tIns="0">
            <a:noAutofit/>
          </a:bodyPr>
          <a:lstStyle>
            <a:lvl1pPr indent="-365125" lvl="0" marL="457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1pPr>
            <a:lvl2pPr indent="-365125" lvl="1" marL="914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2pPr>
            <a:lvl3pPr indent="-365125" lvl="2" marL="1371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3pPr>
            <a:lvl4pPr indent="-365125" lvl="3" marL="1828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4pPr>
            <a:lvl5pPr indent="-365125" lvl="4" marL="22860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5pPr>
            <a:lvl6pPr indent="-365125" lvl="5" marL="2743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6pPr>
            <a:lvl7pPr indent="-365125" lvl="6" marL="3200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7pPr>
            <a:lvl8pPr indent="-365125" lvl="7" marL="3657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8pPr>
            <a:lvl9pPr indent="-365125" lvl="8" marL="4114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9pPr>
          </a:lstStyle>
          <a:p/>
        </p:txBody>
      </p:sp>
      <p:grpSp>
        <p:nvGrpSpPr>
          <p:cNvPr id="206" name="Google Shape;206;p9"/>
          <p:cNvGrpSpPr/>
          <p:nvPr/>
        </p:nvGrpSpPr>
        <p:grpSpPr>
          <a:xfrm>
            <a:off x="0" y="-180827"/>
            <a:ext cx="12017367" cy="923786"/>
            <a:chOff x="0" y="-47625"/>
            <a:chExt cx="3165047" cy="243300"/>
          </a:xfrm>
        </p:grpSpPr>
        <p:sp>
          <p:nvSpPr>
            <p:cNvPr id="207" name="Google Shape;207;p9"/>
            <p:cNvSpPr/>
            <p:nvPr/>
          </p:nvSpPr>
          <p:spPr>
            <a:xfrm>
              <a:off x="0" y="0"/>
              <a:ext cx="3165047" cy="195674"/>
            </a:xfrm>
            <a:custGeom>
              <a:rect b="b" l="l" r="r" t="t"/>
              <a:pathLst>
                <a:path extrusionOk="0" h="195674" w="3165047">
                  <a:moveTo>
                    <a:pt x="0" y="0"/>
                  </a:moveTo>
                  <a:lnTo>
                    <a:pt x="3165047" y="0"/>
                  </a:lnTo>
                  <a:lnTo>
                    <a:pt x="3165047" y="195674"/>
                  </a:lnTo>
                  <a:lnTo>
                    <a:pt x="0" y="195674"/>
                  </a:lnTo>
                  <a:close/>
                </a:path>
              </a:pathLst>
            </a:custGeom>
            <a:solidFill>
              <a:srgbClr val="DDDEDA"/>
            </a:solidFill>
            <a:ln>
              <a:noFill/>
            </a:ln>
          </p:spPr>
        </p:sp>
        <p:sp>
          <p:nvSpPr>
            <p:cNvPr id="208" name="Google Shape;208;p9"/>
            <p:cNvSpPr txBox="1"/>
            <p:nvPr/>
          </p:nvSpPr>
          <p:spPr>
            <a:xfrm>
              <a:off x="0" y="-47625"/>
              <a:ext cx="3165000" cy="243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9" name="Google Shape;209;p9"/>
          <p:cNvSpPr/>
          <p:nvPr/>
        </p:nvSpPr>
        <p:spPr>
          <a:xfrm>
            <a:off x="0" y="-4"/>
            <a:ext cx="4509501" cy="676054"/>
          </a:xfrm>
          <a:custGeom>
            <a:rect b="b" l="l" r="r" t="t"/>
            <a:pathLst>
              <a:path extrusionOk="0" h="195674" w="1187492">
                <a:moveTo>
                  <a:pt x="0" y="0"/>
                </a:moveTo>
                <a:lnTo>
                  <a:pt x="1187492" y="0"/>
                </a:lnTo>
                <a:lnTo>
                  <a:pt x="1187492" y="195674"/>
                </a:lnTo>
                <a:lnTo>
                  <a:pt x="0" y="195674"/>
                </a:lnTo>
                <a:close/>
              </a:path>
            </a:pathLst>
          </a:custGeom>
          <a:solidFill>
            <a:srgbClr val="797979"/>
          </a:solidFill>
          <a:ln>
            <a:noFill/>
          </a:ln>
        </p:spPr>
      </p:sp>
      <p:sp>
        <p:nvSpPr>
          <p:cNvPr id="210" name="Google Shape;210;p9"/>
          <p:cNvSpPr/>
          <p:nvPr/>
        </p:nvSpPr>
        <p:spPr>
          <a:xfrm>
            <a:off x="11944430" y="0"/>
            <a:ext cx="6345919" cy="3858302"/>
          </a:xfrm>
          <a:custGeom>
            <a:rect b="b" l="l" r="r" t="t"/>
            <a:pathLst>
              <a:path extrusionOk="0" h="1016011" w="3165047">
                <a:moveTo>
                  <a:pt x="0" y="0"/>
                </a:moveTo>
                <a:lnTo>
                  <a:pt x="3165047" y="0"/>
                </a:lnTo>
                <a:lnTo>
                  <a:pt x="3165047" y="1016011"/>
                </a:lnTo>
                <a:lnTo>
                  <a:pt x="0" y="1016011"/>
                </a:lnTo>
                <a:close/>
              </a:path>
            </a:pathLst>
          </a:custGeom>
          <a:solidFill>
            <a:srgbClr val="797979"/>
          </a:solidFill>
          <a:ln>
            <a:noFill/>
          </a:ln>
        </p:spPr>
      </p:sp>
      <p:grpSp>
        <p:nvGrpSpPr>
          <p:cNvPr id="211" name="Google Shape;211;p9"/>
          <p:cNvGrpSpPr/>
          <p:nvPr/>
        </p:nvGrpSpPr>
        <p:grpSpPr>
          <a:xfrm rot="10800000">
            <a:off x="11871488" y="-226"/>
            <a:ext cx="145801" cy="10468053"/>
            <a:chOff x="0" y="-47625"/>
            <a:chExt cx="38400" cy="2757000"/>
          </a:xfrm>
        </p:grpSpPr>
        <p:sp>
          <p:nvSpPr>
            <p:cNvPr id="212" name="Google Shape;212;p9"/>
            <p:cNvSpPr/>
            <p:nvPr/>
          </p:nvSpPr>
          <p:spPr>
            <a:xfrm>
              <a:off x="0" y="0"/>
              <a:ext cx="38376" cy="2709333"/>
            </a:xfrm>
            <a:custGeom>
              <a:rect b="b" l="l" r="r" t="t"/>
              <a:pathLst>
                <a:path extrusionOk="0" h="2709333" w="38376">
                  <a:moveTo>
                    <a:pt x="0" y="0"/>
                  </a:moveTo>
                  <a:lnTo>
                    <a:pt x="38376" y="0"/>
                  </a:lnTo>
                  <a:lnTo>
                    <a:pt x="38376" y="2709333"/>
                  </a:lnTo>
                  <a:lnTo>
                    <a:pt x="0" y="2709333"/>
                  </a:lnTo>
                  <a:close/>
                </a:path>
              </a:pathLst>
            </a:custGeom>
            <a:solidFill>
              <a:srgbClr val="272727"/>
            </a:solidFill>
            <a:ln>
              <a:noFill/>
            </a:ln>
          </p:spPr>
        </p:sp>
        <p:sp>
          <p:nvSpPr>
            <p:cNvPr id="213" name="Google Shape;213;p9"/>
            <p:cNvSpPr txBox="1"/>
            <p:nvPr/>
          </p:nvSpPr>
          <p:spPr>
            <a:xfrm>
              <a:off x="0" y="-47625"/>
              <a:ext cx="384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4" name="Google Shape;214;p9"/>
          <p:cNvGrpSpPr/>
          <p:nvPr/>
        </p:nvGrpSpPr>
        <p:grpSpPr>
          <a:xfrm rot="10800000">
            <a:off x="4508665" y="-6"/>
            <a:ext cx="145801" cy="857108"/>
            <a:chOff x="0" y="-47625"/>
            <a:chExt cx="38400" cy="225739"/>
          </a:xfrm>
        </p:grpSpPr>
        <p:sp>
          <p:nvSpPr>
            <p:cNvPr id="215" name="Google Shape;215;p9"/>
            <p:cNvSpPr/>
            <p:nvPr/>
          </p:nvSpPr>
          <p:spPr>
            <a:xfrm>
              <a:off x="0" y="0"/>
              <a:ext cx="38376" cy="178114"/>
            </a:xfrm>
            <a:custGeom>
              <a:rect b="b" l="l" r="r" t="t"/>
              <a:pathLst>
                <a:path extrusionOk="0" h="178114" w="38376">
                  <a:moveTo>
                    <a:pt x="0" y="0"/>
                  </a:moveTo>
                  <a:lnTo>
                    <a:pt x="38376" y="0"/>
                  </a:lnTo>
                  <a:lnTo>
                    <a:pt x="38376" y="178114"/>
                  </a:lnTo>
                  <a:lnTo>
                    <a:pt x="0" y="178114"/>
                  </a:lnTo>
                  <a:close/>
                </a:path>
              </a:pathLst>
            </a:custGeom>
            <a:solidFill>
              <a:srgbClr val="272727"/>
            </a:solidFill>
            <a:ln>
              <a:noFill/>
            </a:ln>
          </p:spPr>
        </p:sp>
        <p:sp>
          <p:nvSpPr>
            <p:cNvPr id="216" name="Google Shape;216;p9"/>
            <p:cNvSpPr txBox="1"/>
            <p:nvPr/>
          </p:nvSpPr>
          <p:spPr>
            <a:xfrm>
              <a:off x="0" y="-47625"/>
              <a:ext cx="38400" cy="225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7" name="Google Shape;217;p9"/>
          <p:cNvGrpSpPr/>
          <p:nvPr/>
        </p:nvGrpSpPr>
        <p:grpSpPr>
          <a:xfrm rot="5400000">
            <a:off x="9110103" y="-5438786"/>
            <a:ext cx="145801" cy="18571648"/>
            <a:chOff x="0" y="-47625"/>
            <a:chExt cx="38400" cy="4891266"/>
          </a:xfrm>
        </p:grpSpPr>
        <p:sp>
          <p:nvSpPr>
            <p:cNvPr id="218" name="Google Shape;218;p9"/>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219" name="Google Shape;219;p9"/>
            <p:cNvSpPr txBox="1"/>
            <p:nvPr/>
          </p:nvSpPr>
          <p:spPr>
            <a:xfrm>
              <a:off x="0" y="-47625"/>
              <a:ext cx="38400" cy="4891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0" name="Google Shape;220;p9"/>
          <p:cNvGrpSpPr/>
          <p:nvPr/>
        </p:nvGrpSpPr>
        <p:grpSpPr>
          <a:xfrm rot="5400000">
            <a:off x="6000436" y="-5454637"/>
            <a:ext cx="145801" cy="12249559"/>
            <a:chOff x="0" y="-47625"/>
            <a:chExt cx="38400" cy="3226200"/>
          </a:xfrm>
        </p:grpSpPr>
        <p:sp>
          <p:nvSpPr>
            <p:cNvPr id="221" name="Google Shape;221;p9"/>
            <p:cNvSpPr/>
            <p:nvPr/>
          </p:nvSpPr>
          <p:spPr>
            <a:xfrm>
              <a:off x="0" y="0"/>
              <a:ext cx="38376" cy="3178571"/>
            </a:xfrm>
            <a:custGeom>
              <a:rect b="b" l="l" r="r" t="t"/>
              <a:pathLst>
                <a:path extrusionOk="0" h="3178571" w="38376">
                  <a:moveTo>
                    <a:pt x="0" y="0"/>
                  </a:moveTo>
                  <a:lnTo>
                    <a:pt x="38376" y="0"/>
                  </a:lnTo>
                  <a:lnTo>
                    <a:pt x="38376" y="3178571"/>
                  </a:lnTo>
                  <a:lnTo>
                    <a:pt x="0" y="3178571"/>
                  </a:lnTo>
                  <a:close/>
                </a:path>
              </a:pathLst>
            </a:custGeom>
            <a:solidFill>
              <a:srgbClr val="272727"/>
            </a:solidFill>
            <a:ln>
              <a:noFill/>
            </a:ln>
          </p:spPr>
        </p:sp>
        <p:sp>
          <p:nvSpPr>
            <p:cNvPr id="222" name="Google Shape;222;p9"/>
            <p:cNvSpPr txBox="1"/>
            <p:nvPr/>
          </p:nvSpPr>
          <p:spPr>
            <a:xfrm>
              <a:off x="0" y="-47625"/>
              <a:ext cx="38400" cy="3226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3" name="Google Shape;223;p9"/>
          <p:cNvSpPr txBox="1"/>
          <p:nvPr>
            <p:ph type="title"/>
          </p:nvPr>
        </p:nvSpPr>
        <p:spPr>
          <a:xfrm>
            <a:off x="-1217825" y="1368875"/>
            <a:ext cx="13716900" cy="1235100"/>
          </a:xfrm>
          <a:prstGeom prst="rect">
            <a:avLst/>
          </a:prstGeom>
          <a:noFill/>
          <a:ln>
            <a:noFill/>
          </a:ln>
        </p:spPr>
        <p:txBody>
          <a:bodyPr anchorCtr="0" anchor="t" bIns="0" lIns="0" spcFirstLastPara="1" rIns="0" wrap="square" tIns="0">
            <a:noAutofit/>
          </a:bodyPr>
          <a:lstStyle>
            <a:lvl1pPr lvl="0" marR="0" rtl="0" algn="ctr">
              <a:lnSpc>
                <a:spcPct val="90000"/>
              </a:lnSpc>
              <a:spcBef>
                <a:spcPts val="0"/>
              </a:spcBef>
              <a:spcAft>
                <a:spcPts val="0"/>
              </a:spcAft>
              <a:buSzPts val="8000"/>
              <a:buFont typeface="Marcellus"/>
              <a:buNone/>
              <a:defRPr i="0" sz="8000" u="none" cap="none" strike="noStrike">
                <a:latin typeface="Marcellus"/>
                <a:ea typeface="Marcellus"/>
                <a:cs typeface="Marcellus"/>
                <a:sym typeface="Marcellus"/>
              </a:defRPr>
            </a:lvl1pPr>
            <a:lvl2pPr lvl="1" rtl="0" algn="ctr">
              <a:lnSpc>
                <a:spcPct val="90000"/>
              </a:lnSpc>
              <a:spcBef>
                <a:spcPts val="0"/>
              </a:spcBef>
              <a:spcAft>
                <a:spcPts val="0"/>
              </a:spcAft>
              <a:buSzPts val="1400"/>
              <a:buNone/>
              <a:defRPr sz="1800"/>
            </a:lvl2pPr>
            <a:lvl3pPr lvl="2" rtl="0" algn="ctr">
              <a:lnSpc>
                <a:spcPct val="90000"/>
              </a:lnSpc>
              <a:spcBef>
                <a:spcPts val="0"/>
              </a:spcBef>
              <a:spcAft>
                <a:spcPts val="0"/>
              </a:spcAft>
              <a:buSzPts val="1400"/>
              <a:buNone/>
              <a:defRPr sz="1800"/>
            </a:lvl3pPr>
            <a:lvl4pPr lvl="3" rtl="0" algn="ctr">
              <a:lnSpc>
                <a:spcPct val="90000"/>
              </a:lnSpc>
              <a:spcBef>
                <a:spcPts val="0"/>
              </a:spcBef>
              <a:spcAft>
                <a:spcPts val="0"/>
              </a:spcAft>
              <a:buSzPts val="1400"/>
              <a:buNone/>
              <a:defRPr sz="1800"/>
            </a:lvl4pPr>
            <a:lvl5pPr lvl="4" rtl="0" algn="ctr">
              <a:lnSpc>
                <a:spcPct val="90000"/>
              </a:lnSpc>
              <a:spcBef>
                <a:spcPts val="0"/>
              </a:spcBef>
              <a:spcAft>
                <a:spcPts val="0"/>
              </a:spcAft>
              <a:buSzPts val="1400"/>
              <a:buNone/>
              <a:defRPr sz="1800"/>
            </a:lvl5pPr>
            <a:lvl6pPr lvl="5" rtl="0" algn="ctr">
              <a:lnSpc>
                <a:spcPct val="90000"/>
              </a:lnSpc>
              <a:spcBef>
                <a:spcPts val="0"/>
              </a:spcBef>
              <a:spcAft>
                <a:spcPts val="0"/>
              </a:spcAft>
              <a:buSzPts val="1400"/>
              <a:buNone/>
              <a:defRPr sz="1800"/>
            </a:lvl6pPr>
            <a:lvl7pPr lvl="6" rtl="0" algn="ctr">
              <a:lnSpc>
                <a:spcPct val="90000"/>
              </a:lnSpc>
              <a:spcBef>
                <a:spcPts val="0"/>
              </a:spcBef>
              <a:spcAft>
                <a:spcPts val="0"/>
              </a:spcAft>
              <a:buSzPts val="1400"/>
              <a:buNone/>
              <a:defRPr sz="1800"/>
            </a:lvl7pPr>
            <a:lvl8pPr lvl="7" rtl="0" algn="ctr">
              <a:lnSpc>
                <a:spcPct val="90000"/>
              </a:lnSpc>
              <a:spcBef>
                <a:spcPts val="0"/>
              </a:spcBef>
              <a:spcAft>
                <a:spcPts val="0"/>
              </a:spcAft>
              <a:buSzPts val="1400"/>
              <a:buNone/>
              <a:defRPr sz="1800"/>
            </a:lvl8pPr>
            <a:lvl9pPr lvl="8" rtl="0" algn="ctr">
              <a:lnSpc>
                <a:spcPct val="90000"/>
              </a:lnSpc>
              <a:spcBef>
                <a:spcPts val="0"/>
              </a:spcBef>
              <a:spcAft>
                <a:spcPts val="0"/>
              </a:spcAft>
              <a:buSzPts val="1400"/>
              <a:buNone/>
              <a:defRPr sz="1800"/>
            </a:lvl9pPr>
          </a:lstStyle>
          <a:p/>
        </p:txBody>
      </p:sp>
      <p:sp>
        <p:nvSpPr>
          <p:cNvPr id="224" name="Google Shape;224;p9"/>
          <p:cNvSpPr txBox="1"/>
          <p:nvPr>
            <p:ph idx="2" type="body"/>
          </p:nvPr>
        </p:nvSpPr>
        <p:spPr>
          <a:xfrm>
            <a:off x="12009500" y="2627925"/>
            <a:ext cx="6345900" cy="923700"/>
          </a:xfrm>
          <a:prstGeom prst="rect">
            <a:avLst/>
          </a:prstGeom>
          <a:noFill/>
          <a:ln>
            <a:noFill/>
          </a:ln>
        </p:spPr>
        <p:txBody>
          <a:bodyPr anchorCtr="0" anchor="t" bIns="0" lIns="0" spcFirstLastPara="1" rIns="0" wrap="square" tIns="0">
            <a:noAutofit/>
          </a:bodyPr>
          <a:lstStyle>
            <a:lvl1pPr indent="-365125" lvl="0" marL="457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1pPr>
            <a:lvl2pPr indent="-365125" lvl="1" marL="914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2pPr>
            <a:lvl3pPr indent="-365125" lvl="2" marL="1371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3pPr>
            <a:lvl4pPr indent="-365125" lvl="3" marL="1828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4pPr>
            <a:lvl5pPr indent="-365125" lvl="4" marL="22860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5pPr>
            <a:lvl6pPr indent="-365125" lvl="5" marL="2743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6pPr>
            <a:lvl7pPr indent="-365125" lvl="6" marL="3200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7pPr>
            <a:lvl8pPr indent="-365125" lvl="7" marL="3657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8pPr>
            <a:lvl9pPr indent="-365125" lvl="8" marL="4114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9pPr>
          </a:lstStyle>
          <a:p/>
        </p:txBody>
      </p:sp>
      <p:sp>
        <p:nvSpPr>
          <p:cNvPr id="225" name="Google Shape;225;p9"/>
          <p:cNvSpPr txBox="1"/>
          <p:nvPr>
            <p:ph idx="3" type="body"/>
          </p:nvPr>
        </p:nvSpPr>
        <p:spPr>
          <a:xfrm>
            <a:off x="12009500" y="8770375"/>
            <a:ext cx="6345900" cy="923700"/>
          </a:xfrm>
          <a:prstGeom prst="rect">
            <a:avLst/>
          </a:prstGeom>
          <a:noFill/>
          <a:ln>
            <a:noFill/>
          </a:ln>
        </p:spPr>
        <p:txBody>
          <a:bodyPr anchorCtr="0" anchor="t" bIns="0" lIns="0" spcFirstLastPara="1" rIns="0" wrap="square" tIns="0">
            <a:noAutofit/>
          </a:bodyPr>
          <a:lstStyle>
            <a:lvl1pPr indent="-365125" lvl="0" marL="457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1pPr>
            <a:lvl2pPr indent="-365125" lvl="1" marL="914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2pPr>
            <a:lvl3pPr indent="-365125" lvl="2" marL="1371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3pPr>
            <a:lvl4pPr indent="-365125" lvl="3" marL="1828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4pPr>
            <a:lvl5pPr indent="-365125" lvl="4" marL="22860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5pPr>
            <a:lvl6pPr indent="-365125" lvl="5" marL="27432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6pPr>
            <a:lvl7pPr indent="-365125" lvl="6" marL="32004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7pPr>
            <a:lvl8pPr indent="-365125" lvl="7" marL="36576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8pPr>
            <a:lvl9pPr indent="-365125" lvl="8" marL="4114800" marR="0" rtl="0" algn="ctr">
              <a:lnSpc>
                <a:spcPct val="90000"/>
              </a:lnSpc>
              <a:spcBef>
                <a:spcPts val="640"/>
              </a:spcBef>
              <a:spcAft>
                <a:spcPts val="0"/>
              </a:spcAft>
              <a:buClr>
                <a:srgbClr val="272727"/>
              </a:buClr>
              <a:buSzPts val="2150"/>
              <a:buFont typeface="Fira Sans"/>
              <a:buChar char="•"/>
              <a:defRPr i="0" u="none" cap="none" strike="noStrike">
                <a:solidFill>
                  <a:srgbClr val="272727"/>
                </a:solidFill>
                <a:latin typeface="Fira Sans"/>
                <a:ea typeface="Fira Sans"/>
                <a:cs typeface="Fira Sans"/>
                <a:sym typeface="Fira Sa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CUSTOM_7">
    <p:bg>
      <p:bgPr>
        <a:solidFill>
          <a:srgbClr val="797979"/>
        </a:solidFill>
      </p:bgPr>
    </p:bg>
    <p:spTree>
      <p:nvGrpSpPr>
        <p:cNvPr id="226" name="Shape 226"/>
        <p:cNvGrpSpPr/>
        <p:nvPr/>
      </p:nvGrpSpPr>
      <p:grpSpPr>
        <a:xfrm>
          <a:off x="0" y="0"/>
          <a:ext cx="0" cy="0"/>
          <a:chOff x="0" y="0"/>
          <a:chExt cx="0" cy="0"/>
        </a:xfrm>
      </p:grpSpPr>
      <p:grpSp>
        <p:nvGrpSpPr>
          <p:cNvPr id="227" name="Google Shape;227;p10"/>
          <p:cNvGrpSpPr/>
          <p:nvPr/>
        </p:nvGrpSpPr>
        <p:grpSpPr>
          <a:xfrm>
            <a:off x="1028700" y="1050372"/>
            <a:ext cx="16230707" cy="8005483"/>
            <a:chOff x="0" y="-47625"/>
            <a:chExt cx="4274726" cy="2108426"/>
          </a:xfrm>
        </p:grpSpPr>
        <p:sp>
          <p:nvSpPr>
            <p:cNvPr id="228" name="Google Shape;228;p10"/>
            <p:cNvSpPr/>
            <p:nvPr/>
          </p:nvSpPr>
          <p:spPr>
            <a:xfrm>
              <a:off x="0" y="0"/>
              <a:ext cx="4274726" cy="2060801"/>
            </a:xfrm>
            <a:custGeom>
              <a:rect b="b" l="l" r="r" t="t"/>
              <a:pathLst>
                <a:path extrusionOk="0" h="2060801" w="4274726">
                  <a:moveTo>
                    <a:pt x="0" y="0"/>
                  </a:moveTo>
                  <a:lnTo>
                    <a:pt x="4274726" y="0"/>
                  </a:lnTo>
                  <a:lnTo>
                    <a:pt x="4274726" y="2060801"/>
                  </a:lnTo>
                  <a:lnTo>
                    <a:pt x="0" y="2060801"/>
                  </a:lnTo>
                  <a:close/>
                </a:path>
              </a:pathLst>
            </a:custGeom>
            <a:solidFill>
              <a:srgbClr val="FFFFFF"/>
            </a:solidFill>
            <a:ln>
              <a:noFill/>
            </a:ln>
          </p:spPr>
        </p:sp>
        <p:sp>
          <p:nvSpPr>
            <p:cNvPr id="229" name="Google Shape;229;p10"/>
            <p:cNvSpPr txBox="1"/>
            <p:nvPr/>
          </p:nvSpPr>
          <p:spPr>
            <a:xfrm>
              <a:off x="0" y="-47625"/>
              <a:ext cx="4274700" cy="21084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0" name="Google Shape;230;p10"/>
          <p:cNvSpPr txBox="1"/>
          <p:nvPr>
            <p:ph idx="1" type="subTitle"/>
          </p:nvPr>
        </p:nvSpPr>
        <p:spPr>
          <a:xfrm>
            <a:off x="5244475" y="7537500"/>
            <a:ext cx="7799100" cy="380400"/>
          </a:xfrm>
          <a:prstGeom prst="rect">
            <a:avLst/>
          </a:prstGeom>
        </p:spPr>
        <p:txBody>
          <a:bodyPr anchorCtr="0" anchor="t" bIns="0" lIns="0" spcFirstLastPara="1" rIns="0" wrap="square" tIns="0">
            <a:noAutofit/>
          </a:bodyPr>
          <a:lstStyle>
            <a:lvl1pPr lvl="0" rtl="0" algn="ctr">
              <a:spcBef>
                <a:spcPts val="640"/>
              </a:spcBef>
              <a:spcAft>
                <a:spcPts val="0"/>
              </a:spcAft>
              <a:buSzPts val="3450"/>
              <a:buNone/>
              <a:defRPr sz="3450"/>
            </a:lvl1pPr>
            <a:lvl2pPr lvl="1" rtl="0">
              <a:spcBef>
                <a:spcPts val="640"/>
              </a:spcBef>
              <a:spcAft>
                <a:spcPts val="0"/>
              </a:spcAft>
              <a:buSzPts val="3450"/>
              <a:buNone/>
              <a:defRPr sz="3450"/>
            </a:lvl2pPr>
            <a:lvl3pPr lvl="2" rtl="0">
              <a:spcBef>
                <a:spcPts val="640"/>
              </a:spcBef>
              <a:spcAft>
                <a:spcPts val="0"/>
              </a:spcAft>
              <a:buSzPts val="3450"/>
              <a:buNone/>
              <a:defRPr sz="3450"/>
            </a:lvl3pPr>
            <a:lvl4pPr lvl="3" rtl="0">
              <a:spcBef>
                <a:spcPts val="640"/>
              </a:spcBef>
              <a:spcAft>
                <a:spcPts val="0"/>
              </a:spcAft>
              <a:buSzPts val="3450"/>
              <a:buNone/>
              <a:defRPr sz="3450"/>
            </a:lvl4pPr>
            <a:lvl5pPr lvl="4" rtl="0">
              <a:spcBef>
                <a:spcPts val="640"/>
              </a:spcBef>
              <a:spcAft>
                <a:spcPts val="0"/>
              </a:spcAft>
              <a:buSzPts val="3450"/>
              <a:buNone/>
              <a:defRPr sz="3450"/>
            </a:lvl5pPr>
            <a:lvl6pPr lvl="5" rtl="0">
              <a:spcBef>
                <a:spcPts val="640"/>
              </a:spcBef>
              <a:spcAft>
                <a:spcPts val="0"/>
              </a:spcAft>
              <a:buSzPts val="3450"/>
              <a:buNone/>
              <a:defRPr sz="3450"/>
            </a:lvl6pPr>
            <a:lvl7pPr lvl="6" rtl="0">
              <a:spcBef>
                <a:spcPts val="640"/>
              </a:spcBef>
              <a:spcAft>
                <a:spcPts val="0"/>
              </a:spcAft>
              <a:buSzPts val="3450"/>
              <a:buNone/>
              <a:defRPr sz="3450"/>
            </a:lvl7pPr>
            <a:lvl8pPr lvl="7" rtl="0">
              <a:spcBef>
                <a:spcPts val="640"/>
              </a:spcBef>
              <a:spcAft>
                <a:spcPts val="0"/>
              </a:spcAft>
              <a:buSzPts val="3450"/>
              <a:buNone/>
              <a:defRPr sz="3450"/>
            </a:lvl8pPr>
            <a:lvl9pPr lvl="8" rtl="0">
              <a:spcBef>
                <a:spcPts val="640"/>
              </a:spcBef>
              <a:spcAft>
                <a:spcPts val="0"/>
              </a:spcAft>
              <a:buSzPts val="3450"/>
              <a:buNone/>
              <a:defRPr sz="3450"/>
            </a:lvl9pPr>
          </a:lstStyle>
          <a:p/>
        </p:txBody>
      </p:sp>
      <p:sp>
        <p:nvSpPr>
          <p:cNvPr id="231" name="Google Shape;231;p10"/>
          <p:cNvSpPr/>
          <p:nvPr/>
        </p:nvSpPr>
        <p:spPr>
          <a:xfrm>
            <a:off x="955850" y="-549"/>
            <a:ext cx="11688705" cy="1158920"/>
          </a:xfrm>
          <a:custGeom>
            <a:rect b="b" l="l" r="r" t="t"/>
            <a:pathLst>
              <a:path extrusionOk="0" h="382482" w="3078000">
                <a:moveTo>
                  <a:pt x="0" y="0"/>
                </a:moveTo>
                <a:lnTo>
                  <a:pt x="3078000" y="0"/>
                </a:lnTo>
                <a:lnTo>
                  <a:pt x="3078000" y="382482"/>
                </a:lnTo>
                <a:lnTo>
                  <a:pt x="0" y="382482"/>
                </a:lnTo>
                <a:close/>
              </a:path>
            </a:pathLst>
          </a:custGeom>
          <a:solidFill>
            <a:srgbClr val="DC654E"/>
          </a:solidFill>
          <a:ln>
            <a:noFill/>
          </a:ln>
        </p:spPr>
      </p:sp>
      <p:sp>
        <p:nvSpPr>
          <p:cNvPr id="232" name="Google Shape;232;p10"/>
          <p:cNvSpPr/>
          <p:nvPr/>
        </p:nvSpPr>
        <p:spPr>
          <a:xfrm>
            <a:off x="-51350" y="9201502"/>
            <a:ext cx="1080225" cy="1085293"/>
          </a:xfrm>
          <a:custGeom>
            <a:rect b="b" l="l" r="r" t="t"/>
            <a:pathLst>
              <a:path extrusionOk="0" h="382482" w="284457">
                <a:moveTo>
                  <a:pt x="0" y="0"/>
                </a:moveTo>
                <a:lnTo>
                  <a:pt x="284457" y="0"/>
                </a:lnTo>
                <a:lnTo>
                  <a:pt x="284457" y="382482"/>
                </a:lnTo>
                <a:lnTo>
                  <a:pt x="0" y="382482"/>
                </a:lnTo>
                <a:close/>
              </a:path>
            </a:pathLst>
          </a:custGeom>
          <a:solidFill>
            <a:srgbClr val="FFFFFF"/>
          </a:solidFill>
          <a:ln>
            <a:noFill/>
          </a:ln>
        </p:spPr>
      </p:sp>
      <p:grpSp>
        <p:nvGrpSpPr>
          <p:cNvPr id="233" name="Google Shape;233;p10"/>
          <p:cNvGrpSpPr/>
          <p:nvPr/>
        </p:nvGrpSpPr>
        <p:grpSpPr>
          <a:xfrm>
            <a:off x="-51349" y="-474718"/>
            <a:ext cx="1080055" cy="1633426"/>
            <a:chOff x="0" y="-47625"/>
            <a:chExt cx="284457" cy="430200"/>
          </a:xfrm>
        </p:grpSpPr>
        <p:sp>
          <p:nvSpPr>
            <p:cNvPr id="234" name="Google Shape;234;p10"/>
            <p:cNvSpPr/>
            <p:nvPr/>
          </p:nvSpPr>
          <p:spPr>
            <a:xfrm>
              <a:off x="0" y="0"/>
              <a:ext cx="284457" cy="382482"/>
            </a:xfrm>
            <a:custGeom>
              <a:rect b="b" l="l" r="r" t="t"/>
              <a:pathLst>
                <a:path extrusionOk="0" h="382482" w="284457">
                  <a:moveTo>
                    <a:pt x="0" y="0"/>
                  </a:moveTo>
                  <a:lnTo>
                    <a:pt x="284457" y="0"/>
                  </a:lnTo>
                  <a:lnTo>
                    <a:pt x="284457" y="382482"/>
                  </a:lnTo>
                  <a:lnTo>
                    <a:pt x="0" y="382482"/>
                  </a:lnTo>
                  <a:close/>
                </a:path>
              </a:pathLst>
            </a:custGeom>
            <a:solidFill>
              <a:srgbClr val="FFFFFF"/>
            </a:solidFill>
            <a:ln>
              <a:noFill/>
            </a:ln>
          </p:spPr>
        </p:sp>
        <p:sp>
          <p:nvSpPr>
            <p:cNvPr id="235" name="Google Shape;235;p10"/>
            <p:cNvSpPr txBox="1"/>
            <p:nvPr/>
          </p:nvSpPr>
          <p:spPr>
            <a:xfrm>
              <a:off x="0" y="-47625"/>
              <a:ext cx="284400" cy="430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6" name="Google Shape;236;p10"/>
          <p:cNvSpPr/>
          <p:nvPr/>
        </p:nvSpPr>
        <p:spPr>
          <a:xfrm>
            <a:off x="3296075" y="9132000"/>
            <a:ext cx="14994379" cy="1158920"/>
          </a:xfrm>
          <a:custGeom>
            <a:rect b="b" l="l" r="r" t="t"/>
            <a:pathLst>
              <a:path extrusionOk="0" h="382482" w="3948487">
                <a:moveTo>
                  <a:pt x="0" y="0"/>
                </a:moveTo>
                <a:lnTo>
                  <a:pt x="3948487" y="0"/>
                </a:lnTo>
                <a:lnTo>
                  <a:pt x="3948487" y="382482"/>
                </a:lnTo>
                <a:lnTo>
                  <a:pt x="0" y="382482"/>
                </a:lnTo>
                <a:close/>
              </a:path>
            </a:pathLst>
          </a:custGeom>
          <a:solidFill>
            <a:srgbClr val="DDDEDA"/>
          </a:solidFill>
          <a:ln>
            <a:noFill/>
          </a:ln>
        </p:spPr>
      </p:sp>
      <p:sp>
        <p:nvSpPr>
          <p:cNvPr id="237" name="Google Shape;237;p10"/>
          <p:cNvSpPr/>
          <p:nvPr/>
        </p:nvSpPr>
        <p:spPr>
          <a:xfrm>
            <a:off x="12642625" y="-10"/>
            <a:ext cx="5641768" cy="1158920"/>
          </a:xfrm>
          <a:custGeom>
            <a:rect b="b" l="l" r="r" t="t"/>
            <a:pathLst>
              <a:path extrusionOk="0" h="382482" w="3343270">
                <a:moveTo>
                  <a:pt x="0" y="0"/>
                </a:moveTo>
                <a:lnTo>
                  <a:pt x="3343270" y="0"/>
                </a:lnTo>
                <a:lnTo>
                  <a:pt x="3343270" y="382482"/>
                </a:lnTo>
                <a:lnTo>
                  <a:pt x="0" y="382482"/>
                </a:lnTo>
                <a:close/>
              </a:path>
            </a:pathLst>
          </a:custGeom>
          <a:solidFill>
            <a:srgbClr val="797979"/>
          </a:solidFill>
          <a:ln>
            <a:noFill/>
          </a:ln>
        </p:spPr>
      </p:sp>
      <p:sp>
        <p:nvSpPr>
          <p:cNvPr id="238" name="Google Shape;238;p10"/>
          <p:cNvSpPr/>
          <p:nvPr/>
        </p:nvSpPr>
        <p:spPr>
          <a:xfrm>
            <a:off x="17332150" y="-550"/>
            <a:ext cx="955776" cy="1158920"/>
          </a:xfrm>
          <a:custGeom>
            <a:rect b="b" l="l" r="r" t="t"/>
            <a:pathLst>
              <a:path extrusionOk="0" h="382482" w="284457">
                <a:moveTo>
                  <a:pt x="0" y="0"/>
                </a:moveTo>
                <a:lnTo>
                  <a:pt x="284457" y="0"/>
                </a:lnTo>
                <a:lnTo>
                  <a:pt x="284457" y="382482"/>
                </a:lnTo>
                <a:lnTo>
                  <a:pt x="0" y="382482"/>
                </a:lnTo>
                <a:close/>
              </a:path>
            </a:pathLst>
          </a:custGeom>
          <a:solidFill>
            <a:srgbClr val="DDDEDA"/>
          </a:solidFill>
          <a:ln>
            <a:noFill/>
          </a:ln>
        </p:spPr>
      </p:sp>
      <p:grpSp>
        <p:nvGrpSpPr>
          <p:cNvPr id="239" name="Google Shape;239;p10"/>
          <p:cNvGrpSpPr/>
          <p:nvPr/>
        </p:nvGrpSpPr>
        <p:grpSpPr>
          <a:xfrm rot="5400000">
            <a:off x="9161452" y="-8127432"/>
            <a:ext cx="145801" cy="18571648"/>
            <a:chOff x="0" y="-47625"/>
            <a:chExt cx="38400" cy="4891266"/>
          </a:xfrm>
        </p:grpSpPr>
        <p:sp>
          <p:nvSpPr>
            <p:cNvPr id="240" name="Google Shape;240;p10"/>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241" name="Google Shape;241;p10"/>
            <p:cNvSpPr txBox="1"/>
            <p:nvPr/>
          </p:nvSpPr>
          <p:spPr>
            <a:xfrm>
              <a:off x="0" y="-47625"/>
              <a:ext cx="38400" cy="4891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2" name="Google Shape;242;p10"/>
          <p:cNvGrpSpPr/>
          <p:nvPr/>
        </p:nvGrpSpPr>
        <p:grpSpPr>
          <a:xfrm rot="5400000">
            <a:off x="9161452" y="-157122"/>
            <a:ext cx="145801" cy="18571648"/>
            <a:chOff x="0" y="-47625"/>
            <a:chExt cx="38400" cy="4891266"/>
          </a:xfrm>
        </p:grpSpPr>
        <p:sp>
          <p:nvSpPr>
            <p:cNvPr id="243" name="Google Shape;243;p10"/>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244" name="Google Shape;244;p10"/>
            <p:cNvSpPr txBox="1"/>
            <p:nvPr/>
          </p:nvSpPr>
          <p:spPr>
            <a:xfrm>
              <a:off x="0" y="-47625"/>
              <a:ext cx="38400" cy="48912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5" name="Google Shape;245;p10"/>
          <p:cNvGrpSpPr/>
          <p:nvPr/>
        </p:nvGrpSpPr>
        <p:grpSpPr>
          <a:xfrm rot="10800000">
            <a:off x="12569681" y="-374"/>
            <a:ext cx="145801" cy="1339546"/>
            <a:chOff x="0" y="-47625"/>
            <a:chExt cx="38400" cy="352800"/>
          </a:xfrm>
        </p:grpSpPr>
        <p:sp>
          <p:nvSpPr>
            <p:cNvPr id="246" name="Google Shape;246;p10"/>
            <p:cNvSpPr/>
            <p:nvPr/>
          </p:nvSpPr>
          <p:spPr>
            <a:xfrm>
              <a:off x="0" y="0"/>
              <a:ext cx="38376" cy="305078"/>
            </a:xfrm>
            <a:custGeom>
              <a:rect b="b" l="l" r="r" t="t"/>
              <a:pathLst>
                <a:path extrusionOk="0" h="305078" w="38376">
                  <a:moveTo>
                    <a:pt x="0" y="0"/>
                  </a:moveTo>
                  <a:lnTo>
                    <a:pt x="38376" y="0"/>
                  </a:lnTo>
                  <a:lnTo>
                    <a:pt x="38376" y="305078"/>
                  </a:lnTo>
                  <a:lnTo>
                    <a:pt x="0" y="305078"/>
                  </a:lnTo>
                  <a:close/>
                </a:path>
              </a:pathLst>
            </a:custGeom>
            <a:solidFill>
              <a:srgbClr val="272727"/>
            </a:solidFill>
            <a:ln>
              <a:noFill/>
            </a:ln>
          </p:spPr>
        </p:sp>
        <p:sp>
          <p:nvSpPr>
            <p:cNvPr id="247" name="Google Shape;247;p10"/>
            <p:cNvSpPr txBox="1"/>
            <p:nvPr/>
          </p:nvSpPr>
          <p:spPr>
            <a:xfrm>
              <a:off x="0" y="-47625"/>
              <a:ext cx="38400" cy="3528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8" name="Google Shape;248;p10"/>
          <p:cNvGrpSpPr/>
          <p:nvPr/>
        </p:nvGrpSpPr>
        <p:grpSpPr>
          <a:xfrm rot="10800000">
            <a:off x="3223140" y="9128281"/>
            <a:ext cx="145801" cy="1339546"/>
            <a:chOff x="0" y="-47625"/>
            <a:chExt cx="38400" cy="352800"/>
          </a:xfrm>
        </p:grpSpPr>
        <p:sp>
          <p:nvSpPr>
            <p:cNvPr id="249" name="Google Shape;249;p10"/>
            <p:cNvSpPr/>
            <p:nvPr/>
          </p:nvSpPr>
          <p:spPr>
            <a:xfrm>
              <a:off x="0" y="0"/>
              <a:ext cx="38376" cy="305078"/>
            </a:xfrm>
            <a:custGeom>
              <a:rect b="b" l="l" r="r" t="t"/>
              <a:pathLst>
                <a:path extrusionOk="0" h="305078" w="38376">
                  <a:moveTo>
                    <a:pt x="0" y="0"/>
                  </a:moveTo>
                  <a:lnTo>
                    <a:pt x="38376" y="0"/>
                  </a:lnTo>
                  <a:lnTo>
                    <a:pt x="38376" y="305078"/>
                  </a:lnTo>
                  <a:lnTo>
                    <a:pt x="0" y="305078"/>
                  </a:lnTo>
                  <a:close/>
                </a:path>
              </a:pathLst>
            </a:custGeom>
            <a:solidFill>
              <a:srgbClr val="272727"/>
            </a:solidFill>
            <a:ln>
              <a:noFill/>
            </a:ln>
          </p:spPr>
        </p:sp>
        <p:sp>
          <p:nvSpPr>
            <p:cNvPr id="250" name="Google Shape;250;p10"/>
            <p:cNvSpPr txBox="1"/>
            <p:nvPr/>
          </p:nvSpPr>
          <p:spPr>
            <a:xfrm>
              <a:off x="0" y="-47625"/>
              <a:ext cx="38400" cy="3528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1" name="Google Shape;251;p10"/>
          <p:cNvGrpSpPr/>
          <p:nvPr/>
        </p:nvGrpSpPr>
        <p:grpSpPr>
          <a:xfrm rot="10800000">
            <a:off x="14918966" y="9128281"/>
            <a:ext cx="145801" cy="1339546"/>
            <a:chOff x="0" y="-47625"/>
            <a:chExt cx="38400" cy="352800"/>
          </a:xfrm>
        </p:grpSpPr>
        <p:sp>
          <p:nvSpPr>
            <p:cNvPr id="252" name="Google Shape;252;p10"/>
            <p:cNvSpPr/>
            <p:nvPr/>
          </p:nvSpPr>
          <p:spPr>
            <a:xfrm>
              <a:off x="0" y="0"/>
              <a:ext cx="38376" cy="305078"/>
            </a:xfrm>
            <a:custGeom>
              <a:rect b="b" l="l" r="r" t="t"/>
              <a:pathLst>
                <a:path extrusionOk="0" h="305078" w="38376">
                  <a:moveTo>
                    <a:pt x="0" y="0"/>
                  </a:moveTo>
                  <a:lnTo>
                    <a:pt x="38376" y="0"/>
                  </a:lnTo>
                  <a:lnTo>
                    <a:pt x="38376" y="305078"/>
                  </a:lnTo>
                  <a:lnTo>
                    <a:pt x="0" y="305078"/>
                  </a:lnTo>
                  <a:close/>
                </a:path>
              </a:pathLst>
            </a:custGeom>
            <a:solidFill>
              <a:srgbClr val="272727"/>
            </a:solidFill>
            <a:ln>
              <a:noFill/>
            </a:ln>
          </p:spPr>
        </p:sp>
        <p:sp>
          <p:nvSpPr>
            <p:cNvPr id="253" name="Google Shape;253;p10"/>
            <p:cNvSpPr txBox="1"/>
            <p:nvPr/>
          </p:nvSpPr>
          <p:spPr>
            <a:xfrm>
              <a:off x="0" y="-47625"/>
              <a:ext cx="38400" cy="3528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4" name="Google Shape;254;p10"/>
          <p:cNvGrpSpPr/>
          <p:nvPr/>
        </p:nvGrpSpPr>
        <p:grpSpPr>
          <a:xfrm rot="10800000">
            <a:off x="882899" y="-67"/>
            <a:ext cx="145801" cy="10514968"/>
            <a:chOff x="0" y="-47625"/>
            <a:chExt cx="38400" cy="2769356"/>
          </a:xfrm>
        </p:grpSpPr>
        <p:sp>
          <p:nvSpPr>
            <p:cNvPr id="255" name="Google Shape;255;p10"/>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256" name="Google Shape;256;p10"/>
            <p:cNvSpPr txBox="1"/>
            <p:nvPr/>
          </p:nvSpPr>
          <p:spPr>
            <a:xfrm>
              <a:off x="0" y="-47625"/>
              <a:ext cx="38400" cy="276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7" name="Google Shape;257;p10"/>
          <p:cNvGrpSpPr/>
          <p:nvPr/>
        </p:nvGrpSpPr>
        <p:grpSpPr>
          <a:xfrm rot="10800000">
            <a:off x="17259207" y="-67"/>
            <a:ext cx="145801" cy="10514968"/>
            <a:chOff x="0" y="-47625"/>
            <a:chExt cx="38400" cy="2769356"/>
          </a:xfrm>
        </p:grpSpPr>
        <p:sp>
          <p:nvSpPr>
            <p:cNvPr id="258" name="Google Shape;258;p10"/>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259" name="Google Shape;259;p10"/>
            <p:cNvSpPr txBox="1"/>
            <p:nvPr/>
          </p:nvSpPr>
          <p:spPr>
            <a:xfrm>
              <a:off x="0" y="-47625"/>
              <a:ext cx="38400" cy="27693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0" name="Google Shape;260;p10"/>
          <p:cNvSpPr/>
          <p:nvPr/>
        </p:nvSpPr>
        <p:spPr>
          <a:xfrm>
            <a:off x="15064775" y="9201499"/>
            <a:ext cx="2194894" cy="1085293"/>
          </a:xfrm>
          <a:custGeom>
            <a:rect b="b" l="l" r="r" t="t"/>
            <a:pathLst>
              <a:path extrusionOk="0" h="382482" w="577984">
                <a:moveTo>
                  <a:pt x="0" y="0"/>
                </a:moveTo>
                <a:lnTo>
                  <a:pt x="577984" y="0"/>
                </a:lnTo>
                <a:lnTo>
                  <a:pt x="577984" y="382482"/>
                </a:lnTo>
                <a:lnTo>
                  <a:pt x="0" y="382482"/>
                </a:lnTo>
                <a:close/>
              </a:path>
            </a:pathLst>
          </a:custGeom>
          <a:solidFill>
            <a:srgbClr val="DC654E"/>
          </a:solidFill>
          <a:ln>
            <a:noFill/>
          </a:ln>
        </p:spPr>
      </p:sp>
      <p:sp>
        <p:nvSpPr>
          <p:cNvPr id="261" name="Google Shape;261;p10"/>
          <p:cNvSpPr txBox="1"/>
          <p:nvPr>
            <p:ph idx="2" type="body"/>
          </p:nvPr>
        </p:nvSpPr>
        <p:spPr>
          <a:xfrm>
            <a:off x="1413350" y="2005900"/>
            <a:ext cx="15642000" cy="5205900"/>
          </a:xfrm>
          <a:prstGeom prst="rect">
            <a:avLst/>
          </a:prstGeom>
          <a:noFill/>
          <a:ln>
            <a:noFill/>
          </a:ln>
        </p:spPr>
        <p:txBody>
          <a:bodyPr anchorCtr="0" anchor="t" bIns="0" lIns="0" spcFirstLastPara="1" rIns="0" wrap="square" tIns="0">
            <a:noAutofit/>
          </a:bodyPr>
          <a:lstStyle>
            <a:lvl1pPr indent="-688975" lvl="0" marL="457200" marR="0" rtl="0" algn="ctr">
              <a:lnSpc>
                <a:spcPct val="110000"/>
              </a:lnSpc>
              <a:spcBef>
                <a:spcPts val="640"/>
              </a:spcBef>
              <a:spcAft>
                <a:spcPts val="0"/>
              </a:spcAft>
              <a:buClr>
                <a:srgbClr val="272727"/>
              </a:buClr>
              <a:buSzPts val="7250"/>
              <a:buFont typeface="Marcellus"/>
              <a:buChar char="•"/>
              <a:defRPr i="0" sz="7250" u="none" cap="none" strike="noStrike">
                <a:solidFill>
                  <a:srgbClr val="272727"/>
                </a:solidFill>
                <a:latin typeface="Marcellus"/>
                <a:ea typeface="Marcellus"/>
                <a:cs typeface="Marcellus"/>
                <a:sym typeface="Marcellus"/>
              </a:defRPr>
            </a:lvl1pPr>
            <a:lvl2pPr indent="-688975" lvl="1" marL="914400" marR="0" rtl="0" algn="ctr">
              <a:lnSpc>
                <a:spcPct val="110000"/>
              </a:lnSpc>
              <a:spcBef>
                <a:spcPts val="640"/>
              </a:spcBef>
              <a:spcAft>
                <a:spcPts val="0"/>
              </a:spcAft>
              <a:buClr>
                <a:srgbClr val="272727"/>
              </a:buClr>
              <a:buSzPts val="7250"/>
              <a:buFont typeface="Marcellus"/>
              <a:buChar char="–"/>
              <a:defRPr i="0" sz="7250" u="none" cap="none" strike="noStrike">
                <a:solidFill>
                  <a:srgbClr val="272727"/>
                </a:solidFill>
                <a:latin typeface="Marcellus"/>
                <a:ea typeface="Marcellus"/>
                <a:cs typeface="Marcellus"/>
                <a:sym typeface="Marcellus"/>
              </a:defRPr>
            </a:lvl2pPr>
            <a:lvl3pPr indent="-688975" lvl="2" marL="1371600" marR="0" rtl="0" algn="ctr">
              <a:lnSpc>
                <a:spcPct val="110000"/>
              </a:lnSpc>
              <a:spcBef>
                <a:spcPts val="640"/>
              </a:spcBef>
              <a:spcAft>
                <a:spcPts val="0"/>
              </a:spcAft>
              <a:buClr>
                <a:srgbClr val="272727"/>
              </a:buClr>
              <a:buSzPts val="7250"/>
              <a:buFont typeface="Marcellus"/>
              <a:buChar char="•"/>
              <a:defRPr i="0" sz="7250" u="none" cap="none" strike="noStrike">
                <a:solidFill>
                  <a:srgbClr val="272727"/>
                </a:solidFill>
                <a:latin typeface="Marcellus"/>
                <a:ea typeface="Marcellus"/>
                <a:cs typeface="Marcellus"/>
                <a:sym typeface="Marcellus"/>
              </a:defRPr>
            </a:lvl3pPr>
            <a:lvl4pPr indent="-688975" lvl="3" marL="1828800" marR="0" rtl="0" algn="ctr">
              <a:lnSpc>
                <a:spcPct val="110000"/>
              </a:lnSpc>
              <a:spcBef>
                <a:spcPts val="640"/>
              </a:spcBef>
              <a:spcAft>
                <a:spcPts val="0"/>
              </a:spcAft>
              <a:buClr>
                <a:srgbClr val="272727"/>
              </a:buClr>
              <a:buSzPts val="7250"/>
              <a:buFont typeface="Marcellus"/>
              <a:buChar char="–"/>
              <a:defRPr i="0" sz="7250" u="none" cap="none" strike="noStrike">
                <a:solidFill>
                  <a:srgbClr val="272727"/>
                </a:solidFill>
                <a:latin typeface="Marcellus"/>
                <a:ea typeface="Marcellus"/>
                <a:cs typeface="Marcellus"/>
                <a:sym typeface="Marcellus"/>
              </a:defRPr>
            </a:lvl4pPr>
            <a:lvl5pPr indent="-688975" lvl="4" marL="2286000" marR="0" rtl="0" algn="ctr">
              <a:lnSpc>
                <a:spcPct val="110000"/>
              </a:lnSpc>
              <a:spcBef>
                <a:spcPts val="640"/>
              </a:spcBef>
              <a:spcAft>
                <a:spcPts val="0"/>
              </a:spcAft>
              <a:buClr>
                <a:srgbClr val="272727"/>
              </a:buClr>
              <a:buSzPts val="7250"/>
              <a:buFont typeface="Marcellus"/>
              <a:buChar char="»"/>
              <a:defRPr i="0" sz="7250" u="none" cap="none" strike="noStrike">
                <a:solidFill>
                  <a:srgbClr val="272727"/>
                </a:solidFill>
                <a:latin typeface="Marcellus"/>
                <a:ea typeface="Marcellus"/>
                <a:cs typeface="Marcellus"/>
                <a:sym typeface="Marcellus"/>
              </a:defRPr>
            </a:lvl5pPr>
            <a:lvl6pPr indent="-688975" lvl="5" marL="2743200" marR="0" rtl="0" algn="ctr">
              <a:lnSpc>
                <a:spcPct val="110000"/>
              </a:lnSpc>
              <a:spcBef>
                <a:spcPts val="640"/>
              </a:spcBef>
              <a:spcAft>
                <a:spcPts val="0"/>
              </a:spcAft>
              <a:buClr>
                <a:srgbClr val="272727"/>
              </a:buClr>
              <a:buSzPts val="7250"/>
              <a:buFont typeface="Marcellus"/>
              <a:buChar char="•"/>
              <a:defRPr i="0" sz="7250" u="none" cap="none" strike="noStrike">
                <a:solidFill>
                  <a:srgbClr val="272727"/>
                </a:solidFill>
                <a:latin typeface="Marcellus"/>
                <a:ea typeface="Marcellus"/>
                <a:cs typeface="Marcellus"/>
                <a:sym typeface="Marcellus"/>
              </a:defRPr>
            </a:lvl6pPr>
            <a:lvl7pPr indent="-688975" lvl="6" marL="3200400" marR="0" rtl="0" algn="ctr">
              <a:lnSpc>
                <a:spcPct val="110000"/>
              </a:lnSpc>
              <a:spcBef>
                <a:spcPts val="640"/>
              </a:spcBef>
              <a:spcAft>
                <a:spcPts val="0"/>
              </a:spcAft>
              <a:buClr>
                <a:srgbClr val="272727"/>
              </a:buClr>
              <a:buSzPts val="7250"/>
              <a:buFont typeface="Marcellus"/>
              <a:buChar char="•"/>
              <a:defRPr i="0" sz="7250" u="none" cap="none" strike="noStrike">
                <a:solidFill>
                  <a:srgbClr val="272727"/>
                </a:solidFill>
                <a:latin typeface="Marcellus"/>
                <a:ea typeface="Marcellus"/>
                <a:cs typeface="Marcellus"/>
                <a:sym typeface="Marcellus"/>
              </a:defRPr>
            </a:lvl7pPr>
            <a:lvl8pPr indent="-688975" lvl="7" marL="3657600" marR="0" rtl="0" algn="ctr">
              <a:lnSpc>
                <a:spcPct val="110000"/>
              </a:lnSpc>
              <a:spcBef>
                <a:spcPts val="640"/>
              </a:spcBef>
              <a:spcAft>
                <a:spcPts val="0"/>
              </a:spcAft>
              <a:buClr>
                <a:srgbClr val="272727"/>
              </a:buClr>
              <a:buSzPts val="7250"/>
              <a:buFont typeface="Marcellus"/>
              <a:buChar char="•"/>
              <a:defRPr i="0" sz="7250" u="none" cap="none" strike="noStrike">
                <a:solidFill>
                  <a:srgbClr val="272727"/>
                </a:solidFill>
                <a:latin typeface="Marcellus"/>
                <a:ea typeface="Marcellus"/>
                <a:cs typeface="Marcellus"/>
                <a:sym typeface="Marcellus"/>
              </a:defRPr>
            </a:lvl8pPr>
            <a:lvl9pPr indent="-688975" lvl="8" marL="4114800" marR="0" rtl="0" algn="ctr">
              <a:lnSpc>
                <a:spcPct val="110000"/>
              </a:lnSpc>
              <a:spcBef>
                <a:spcPts val="640"/>
              </a:spcBef>
              <a:spcAft>
                <a:spcPts val="0"/>
              </a:spcAft>
              <a:buClr>
                <a:srgbClr val="272727"/>
              </a:buClr>
              <a:buSzPts val="7250"/>
              <a:buFont typeface="Marcellus"/>
              <a:buChar char="•"/>
              <a:defRPr i="0" sz="7250" u="none" cap="none" strike="noStrike">
                <a:solidFill>
                  <a:srgbClr val="272727"/>
                </a:solidFill>
                <a:latin typeface="Marcellus"/>
                <a:ea typeface="Marcellus"/>
                <a:cs typeface="Marcellus"/>
                <a:sym typeface="Marcellu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91400" y="1807775"/>
            <a:ext cx="21782700" cy="1576800"/>
          </a:xfrm>
          <a:prstGeom prst="rect">
            <a:avLst/>
          </a:prstGeom>
          <a:noFill/>
          <a:ln>
            <a:noFill/>
          </a:ln>
        </p:spPr>
        <p:txBody>
          <a:bodyPr anchorCtr="0" anchor="t" bIns="0" lIns="0" spcFirstLastPara="1" rIns="0" wrap="square" tIns="0">
            <a:noAutofit/>
          </a:bodyPr>
          <a:lstStyle>
            <a:lvl1pPr lvl="0" marR="0" rtl="0">
              <a:spcBef>
                <a:spcPts val="0"/>
              </a:spcBef>
              <a:spcAft>
                <a:spcPts val="0"/>
              </a:spcAft>
              <a:buClr>
                <a:srgbClr val="272727"/>
              </a:buClr>
              <a:buSzPts val="11200"/>
              <a:buFont typeface="Marcellus"/>
              <a:buNone/>
              <a:defRPr i="0" sz="11200" u="none" cap="none" strike="noStrike">
                <a:solidFill>
                  <a:srgbClr val="272727"/>
                </a:solidFill>
                <a:latin typeface="Marcellus"/>
                <a:ea typeface="Marcellus"/>
                <a:cs typeface="Marcellus"/>
                <a:sym typeface="Marcellus"/>
              </a:defRPr>
            </a:lvl1pPr>
            <a:lvl2pPr lvl="1">
              <a:spcBef>
                <a:spcPts val="0"/>
              </a:spcBef>
              <a:spcAft>
                <a:spcPts val="0"/>
              </a:spcAft>
              <a:buClr>
                <a:srgbClr val="272727"/>
              </a:buClr>
              <a:buSzPts val="1400"/>
              <a:buNone/>
              <a:defRPr sz="1800">
                <a:solidFill>
                  <a:srgbClr val="272727"/>
                </a:solidFill>
              </a:defRPr>
            </a:lvl2pPr>
            <a:lvl3pPr lvl="2">
              <a:spcBef>
                <a:spcPts val="0"/>
              </a:spcBef>
              <a:spcAft>
                <a:spcPts val="0"/>
              </a:spcAft>
              <a:buClr>
                <a:srgbClr val="272727"/>
              </a:buClr>
              <a:buSzPts val="1400"/>
              <a:buNone/>
              <a:defRPr sz="1800">
                <a:solidFill>
                  <a:srgbClr val="272727"/>
                </a:solidFill>
              </a:defRPr>
            </a:lvl3pPr>
            <a:lvl4pPr lvl="3">
              <a:spcBef>
                <a:spcPts val="0"/>
              </a:spcBef>
              <a:spcAft>
                <a:spcPts val="0"/>
              </a:spcAft>
              <a:buClr>
                <a:srgbClr val="272727"/>
              </a:buClr>
              <a:buSzPts val="1400"/>
              <a:buNone/>
              <a:defRPr sz="1800">
                <a:solidFill>
                  <a:srgbClr val="272727"/>
                </a:solidFill>
              </a:defRPr>
            </a:lvl4pPr>
            <a:lvl5pPr lvl="4">
              <a:spcBef>
                <a:spcPts val="0"/>
              </a:spcBef>
              <a:spcAft>
                <a:spcPts val="0"/>
              </a:spcAft>
              <a:buClr>
                <a:srgbClr val="272727"/>
              </a:buClr>
              <a:buSzPts val="1400"/>
              <a:buNone/>
              <a:defRPr sz="1800">
                <a:solidFill>
                  <a:srgbClr val="272727"/>
                </a:solidFill>
              </a:defRPr>
            </a:lvl5pPr>
            <a:lvl6pPr lvl="5">
              <a:spcBef>
                <a:spcPts val="0"/>
              </a:spcBef>
              <a:spcAft>
                <a:spcPts val="0"/>
              </a:spcAft>
              <a:buClr>
                <a:srgbClr val="272727"/>
              </a:buClr>
              <a:buSzPts val="1400"/>
              <a:buNone/>
              <a:defRPr sz="1800">
                <a:solidFill>
                  <a:srgbClr val="272727"/>
                </a:solidFill>
              </a:defRPr>
            </a:lvl6pPr>
            <a:lvl7pPr lvl="6">
              <a:spcBef>
                <a:spcPts val="0"/>
              </a:spcBef>
              <a:spcAft>
                <a:spcPts val="0"/>
              </a:spcAft>
              <a:buClr>
                <a:srgbClr val="272727"/>
              </a:buClr>
              <a:buSzPts val="1400"/>
              <a:buNone/>
              <a:defRPr sz="1800">
                <a:solidFill>
                  <a:srgbClr val="272727"/>
                </a:solidFill>
              </a:defRPr>
            </a:lvl7pPr>
            <a:lvl8pPr lvl="7">
              <a:spcBef>
                <a:spcPts val="0"/>
              </a:spcBef>
              <a:spcAft>
                <a:spcPts val="0"/>
              </a:spcAft>
              <a:buClr>
                <a:srgbClr val="272727"/>
              </a:buClr>
              <a:buSzPts val="1400"/>
              <a:buNone/>
              <a:defRPr sz="1800">
                <a:solidFill>
                  <a:srgbClr val="272727"/>
                </a:solidFill>
              </a:defRPr>
            </a:lvl8pPr>
            <a:lvl9pPr lvl="8">
              <a:spcBef>
                <a:spcPts val="0"/>
              </a:spcBef>
              <a:spcAft>
                <a:spcPts val="0"/>
              </a:spcAft>
              <a:buClr>
                <a:srgbClr val="272727"/>
              </a:buClr>
              <a:buSzPts val="1400"/>
              <a:buNone/>
              <a:defRPr sz="1800">
                <a:solidFill>
                  <a:srgbClr val="272727"/>
                </a:solidFill>
              </a:defRPr>
            </a:lvl9pPr>
          </a:lstStyle>
          <a:p/>
        </p:txBody>
      </p:sp>
      <p:sp>
        <p:nvSpPr>
          <p:cNvPr id="7" name="Google Shape;7;p1"/>
          <p:cNvSpPr txBox="1"/>
          <p:nvPr>
            <p:ph idx="1" type="body"/>
          </p:nvPr>
        </p:nvSpPr>
        <p:spPr>
          <a:xfrm>
            <a:off x="1454000" y="4502000"/>
            <a:ext cx="4925400" cy="3184500"/>
          </a:xfrm>
          <a:prstGeom prst="rect">
            <a:avLst/>
          </a:prstGeom>
          <a:noFill/>
          <a:ln>
            <a:noFill/>
          </a:ln>
        </p:spPr>
        <p:txBody>
          <a:bodyPr anchorCtr="0" anchor="t" bIns="0" lIns="0" spcFirstLastPara="1" rIns="0" wrap="square" tIns="0">
            <a:noAutofit/>
          </a:bodyPr>
          <a:lstStyle>
            <a:lvl1pPr indent="-365125" lvl="0" marL="457200" marR="0" rtl="0">
              <a:lnSpc>
                <a:spcPct val="80000"/>
              </a:lnSpc>
              <a:spcBef>
                <a:spcPts val="640"/>
              </a:spcBef>
              <a:spcAft>
                <a:spcPts val="0"/>
              </a:spcAft>
              <a:buClr>
                <a:srgbClr val="272727"/>
              </a:buClr>
              <a:buSzPts val="2150"/>
              <a:buFont typeface="Fira Sans"/>
              <a:buChar char="•"/>
              <a:defRPr i="0" sz="2150" u="none" cap="none" strike="noStrike">
                <a:solidFill>
                  <a:srgbClr val="272727"/>
                </a:solidFill>
                <a:latin typeface="Fira Sans"/>
                <a:ea typeface="Fira Sans"/>
                <a:cs typeface="Fira Sans"/>
                <a:sym typeface="Fira Sans"/>
              </a:defRPr>
            </a:lvl1pPr>
            <a:lvl2pPr indent="-365125" lvl="1" marL="914400" marR="0" rtl="0">
              <a:lnSpc>
                <a:spcPct val="80000"/>
              </a:lnSpc>
              <a:spcBef>
                <a:spcPts val="640"/>
              </a:spcBef>
              <a:spcAft>
                <a:spcPts val="0"/>
              </a:spcAft>
              <a:buClr>
                <a:srgbClr val="272727"/>
              </a:buClr>
              <a:buSzPts val="2150"/>
              <a:buFont typeface="Fira Sans"/>
              <a:buChar char="–"/>
              <a:defRPr i="0" sz="2150" u="none" cap="none" strike="noStrike">
                <a:solidFill>
                  <a:srgbClr val="272727"/>
                </a:solidFill>
                <a:latin typeface="Fira Sans"/>
                <a:ea typeface="Fira Sans"/>
                <a:cs typeface="Fira Sans"/>
                <a:sym typeface="Fira Sans"/>
              </a:defRPr>
            </a:lvl2pPr>
            <a:lvl3pPr indent="-365125" lvl="2" marL="1371600" marR="0" rtl="0">
              <a:lnSpc>
                <a:spcPct val="80000"/>
              </a:lnSpc>
              <a:spcBef>
                <a:spcPts val="640"/>
              </a:spcBef>
              <a:spcAft>
                <a:spcPts val="0"/>
              </a:spcAft>
              <a:buClr>
                <a:srgbClr val="272727"/>
              </a:buClr>
              <a:buSzPts val="2150"/>
              <a:buFont typeface="Fira Sans"/>
              <a:buChar char="•"/>
              <a:defRPr i="0" sz="2150" u="none" cap="none" strike="noStrike">
                <a:solidFill>
                  <a:srgbClr val="272727"/>
                </a:solidFill>
                <a:latin typeface="Fira Sans"/>
                <a:ea typeface="Fira Sans"/>
                <a:cs typeface="Fira Sans"/>
                <a:sym typeface="Fira Sans"/>
              </a:defRPr>
            </a:lvl3pPr>
            <a:lvl4pPr indent="-365125" lvl="3" marL="1828800" marR="0" rtl="0">
              <a:lnSpc>
                <a:spcPct val="80000"/>
              </a:lnSpc>
              <a:spcBef>
                <a:spcPts val="640"/>
              </a:spcBef>
              <a:spcAft>
                <a:spcPts val="0"/>
              </a:spcAft>
              <a:buClr>
                <a:srgbClr val="272727"/>
              </a:buClr>
              <a:buSzPts val="2150"/>
              <a:buFont typeface="Fira Sans"/>
              <a:buChar char="–"/>
              <a:defRPr i="0" sz="2150" u="none" cap="none" strike="noStrike">
                <a:solidFill>
                  <a:srgbClr val="272727"/>
                </a:solidFill>
                <a:latin typeface="Fira Sans"/>
                <a:ea typeface="Fira Sans"/>
                <a:cs typeface="Fira Sans"/>
                <a:sym typeface="Fira Sans"/>
              </a:defRPr>
            </a:lvl4pPr>
            <a:lvl5pPr indent="-365125" lvl="4" marL="2286000" marR="0" rtl="0">
              <a:lnSpc>
                <a:spcPct val="80000"/>
              </a:lnSpc>
              <a:spcBef>
                <a:spcPts val="640"/>
              </a:spcBef>
              <a:spcAft>
                <a:spcPts val="0"/>
              </a:spcAft>
              <a:buClr>
                <a:srgbClr val="272727"/>
              </a:buClr>
              <a:buSzPts val="2150"/>
              <a:buFont typeface="Fira Sans"/>
              <a:buChar char="»"/>
              <a:defRPr i="0" sz="2150" u="none" cap="none" strike="noStrike">
                <a:solidFill>
                  <a:srgbClr val="272727"/>
                </a:solidFill>
                <a:latin typeface="Fira Sans"/>
                <a:ea typeface="Fira Sans"/>
                <a:cs typeface="Fira Sans"/>
                <a:sym typeface="Fira Sans"/>
              </a:defRPr>
            </a:lvl5pPr>
            <a:lvl6pPr indent="-365125" lvl="5" marL="2743200" marR="0" rtl="0">
              <a:lnSpc>
                <a:spcPct val="80000"/>
              </a:lnSpc>
              <a:spcBef>
                <a:spcPts val="640"/>
              </a:spcBef>
              <a:spcAft>
                <a:spcPts val="0"/>
              </a:spcAft>
              <a:buClr>
                <a:srgbClr val="272727"/>
              </a:buClr>
              <a:buSzPts val="2150"/>
              <a:buFont typeface="Fira Sans"/>
              <a:buChar char="•"/>
              <a:defRPr i="0" sz="2150" u="none" cap="none" strike="noStrike">
                <a:solidFill>
                  <a:srgbClr val="272727"/>
                </a:solidFill>
                <a:latin typeface="Fira Sans"/>
                <a:ea typeface="Fira Sans"/>
                <a:cs typeface="Fira Sans"/>
                <a:sym typeface="Fira Sans"/>
              </a:defRPr>
            </a:lvl6pPr>
            <a:lvl7pPr indent="-365125" lvl="6" marL="3200400" marR="0" rtl="0">
              <a:lnSpc>
                <a:spcPct val="80000"/>
              </a:lnSpc>
              <a:spcBef>
                <a:spcPts val="640"/>
              </a:spcBef>
              <a:spcAft>
                <a:spcPts val="0"/>
              </a:spcAft>
              <a:buClr>
                <a:srgbClr val="272727"/>
              </a:buClr>
              <a:buSzPts val="2150"/>
              <a:buFont typeface="Fira Sans"/>
              <a:buChar char="•"/>
              <a:defRPr i="0" sz="2150" u="none" cap="none" strike="noStrike">
                <a:solidFill>
                  <a:srgbClr val="272727"/>
                </a:solidFill>
                <a:latin typeface="Fira Sans"/>
                <a:ea typeface="Fira Sans"/>
                <a:cs typeface="Fira Sans"/>
                <a:sym typeface="Fira Sans"/>
              </a:defRPr>
            </a:lvl7pPr>
            <a:lvl8pPr indent="-365125" lvl="7" marL="3657600" marR="0" rtl="0">
              <a:lnSpc>
                <a:spcPct val="80000"/>
              </a:lnSpc>
              <a:spcBef>
                <a:spcPts val="640"/>
              </a:spcBef>
              <a:spcAft>
                <a:spcPts val="0"/>
              </a:spcAft>
              <a:buClr>
                <a:srgbClr val="272727"/>
              </a:buClr>
              <a:buSzPts val="2150"/>
              <a:buFont typeface="Fira Sans"/>
              <a:buChar char="•"/>
              <a:defRPr i="0" sz="2150" u="none" cap="none" strike="noStrike">
                <a:solidFill>
                  <a:srgbClr val="272727"/>
                </a:solidFill>
                <a:latin typeface="Fira Sans"/>
                <a:ea typeface="Fira Sans"/>
                <a:cs typeface="Fira Sans"/>
                <a:sym typeface="Fira Sans"/>
              </a:defRPr>
            </a:lvl8pPr>
            <a:lvl9pPr indent="-365125" lvl="8" marL="4114800" marR="0" rtl="0">
              <a:lnSpc>
                <a:spcPct val="80000"/>
              </a:lnSpc>
              <a:spcBef>
                <a:spcPts val="640"/>
              </a:spcBef>
              <a:spcAft>
                <a:spcPts val="0"/>
              </a:spcAft>
              <a:buClr>
                <a:srgbClr val="272727"/>
              </a:buClr>
              <a:buSzPts val="2150"/>
              <a:buFont typeface="Fira Sans"/>
              <a:buChar char="•"/>
              <a:defRPr i="0" sz="2150" u="none" cap="none" strike="noStrike">
                <a:solidFill>
                  <a:srgbClr val="272727"/>
                </a:solidFill>
                <a:latin typeface="Fira Sans"/>
                <a:ea typeface="Fira Sans"/>
                <a:cs typeface="Fira Sans"/>
                <a:sym typeface="Fira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3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9.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14.jpg"/><Relationship Id="rId5" Type="http://schemas.openxmlformats.org/officeDocument/2006/relationships/image" Target="../media/image22.jpg"/><Relationship Id="rId6" Type="http://schemas.openxmlformats.org/officeDocument/2006/relationships/image" Target="../media/image17.jpg"/><Relationship Id="rId7" Type="http://schemas.openxmlformats.org/officeDocument/2006/relationships/image" Target="../media/image21.jpg"/><Relationship Id="rId8"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24.jpg"/><Relationship Id="rId5"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8.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19"/>
          <p:cNvSpPr/>
          <p:nvPr/>
        </p:nvSpPr>
        <p:spPr>
          <a:xfrm>
            <a:off x="3039474" y="8765671"/>
            <a:ext cx="12209052" cy="1521329"/>
          </a:xfrm>
          <a:custGeom>
            <a:rect b="b" l="l" r="r" t="t"/>
            <a:pathLst>
              <a:path extrusionOk="0" h="400679" w="3215553">
                <a:moveTo>
                  <a:pt x="0" y="0"/>
                </a:moveTo>
                <a:lnTo>
                  <a:pt x="3215553" y="0"/>
                </a:lnTo>
                <a:lnTo>
                  <a:pt x="3215553" y="400679"/>
                </a:lnTo>
                <a:lnTo>
                  <a:pt x="0" y="400679"/>
                </a:lnTo>
                <a:close/>
              </a:path>
            </a:pathLst>
          </a:custGeom>
          <a:solidFill>
            <a:srgbClr val="DDDEDA"/>
          </a:solidFill>
          <a:ln>
            <a:noFill/>
          </a:ln>
        </p:spPr>
      </p:sp>
      <p:sp>
        <p:nvSpPr>
          <p:cNvPr id="618" name="Google Shape;618;p19"/>
          <p:cNvSpPr/>
          <p:nvPr/>
        </p:nvSpPr>
        <p:spPr>
          <a:xfrm>
            <a:off x="3039474" y="0"/>
            <a:ext cx="12209052" cy="1521329"/>
          </a:xfrm>
          <a:custGeom>
            <a:rect b="b" l="l" r="r" t="t"/>
            <a:pathLst>
              <a:path extrusionOk="0" h="400679" w="3215553">
                <a:moveTo>
                  <a:pt x="0" y="0"/>
                </a:moveTo>
                <a:lnTo>
                  <a:pt x="3215553" y="0"/>
                </a:lnTo>
                <a:lnTo>
                  <a:pt x="3215553" y="400679"/>
                </a:lnTo>
                <a:lnTo>
                  <a:pt x="0" y="400679"/>
                </a:lnTo>
                <a:close/>
              </a:path>
            </a:pathLst>
          </a:custGeom>
          <a:solidFill>
            <a:srgbClr val="DDDEDA"/>
          </a:solidFill>
          <a:ln>
            <a:noFill/>
          </a:ln>
        </p:spPr>
      </p:sp>
      <p:pic>
        <p:nvPicPr>
          <p:cNvPr id="619" name="Google Shape;619;p19"/>
          <p:cNvPicPr preferRelativeResize="0"/>
          <p:nvPr/>
        </p:nvPicPr>
        <p:blipFill rotWithShape="1">
          <a:blip r:embed="rId3">
            <a:alphaModFix/>
          </a:blip>
          <a:srcRect b="7552" l="0" r="80184" t="7638"/>
          <a:stretch/>
        </p:blipFill>
        <p:spPr>
          <a:xfrm>
            <a:off x="0" y="0"/>
            <a:ext cx="3091464" cy="8765671"/>
          </a:xfrm>
          <a:prstGeom prst="rect">
            <a:avLst/>
          </a:prstGeom>
          <a:noFill/>
          <a:ln>
            <a:noFill/>
          </a:ln>
        </p:spPr>
      </p:pic>
      <p:sp>
        <p:nvSpPr>
          <p:cNvPr id="620" name="Google Shape;620;p19"/>
          <p:cNvSpPr/>
          <p:nvPr/>
        </p:nvSpPr>
        <p:spPr>
          <a:xfrm rot="10800000">
            <a:off x="3091464" y="0"/>
            <a:ext cx="15196536" cy="1521329"/>
          </a:xfrm>
          <a:custGeom>
            <a:rect b="b" l="l" r="r" t="t"/>
            <a:pathLst>
              <a:path extrusionOk="0" h="400679" w="4002380">
                <a:moveTo>
                  <a:pt x="0" y="0"/>
                </a:moveTo>
                <a:lnTo>
                  <a:pt x="4002380" y="0"/>
                </a:lnTo>
                <a:lnTo>
                  <a:pt x="4002380" y="400679"/>
                </a:lnTo>
                <a:lnTo>
                  <a:pt x="0" y="400679"/>
                </a:lnTo>
                <a:close/>
              </a:path>
            </a:pathLst>
          </a:custGeom>
          <a:solidFill>
            <a:srgbClr val="DC654E"/>
          </a:solidFill>
          <a:ln>
            <a:noFill/>
          </a:ln>
        </p:spPr>
      </p:sp>
      <p:sp>
        <p:nvSpPr>
          <p:cNvPr id="621" name="Google Shape;621;p19"/>
          <p:cNvSpPr/>
          <p:nvPr/>
        </p:nvSpPr>
        <p:spPr>
          <a:xfrm>
            <a:off x="3091464" y="760664"/>
            <a:ext cx="13052958" cy="8005007"/>
          </a:xfrm>
          <a:custGeom>
            <a:rect b="b" l="l" r="r" t="t"/>
            <a:pathLst>
              <a:path extrusionOk="0" h="2108315" w="3437816">
                <a:moveTo>
                  <a:pt x="0" y="0"/>
                </a:moveTo>
                <a:lnTo>
                  <a:pt x="3437816" y="0"/>
                </a:lnTo>
                <a:lnTo>
                  <a:pt x="3437816" y="2108315"/>
                </a:lnTo>
                <a:lnTo>
                  <a:pt x="0" y="2108315"/>
                </a:lnTo>
                <a:close/>
              </a:path>
            </a:pathLst>
          </a:custGeom>
          <a:solidFill>
            <a:srgbClr val="FFFFFF"/>
          </a:solidFill>
          <a:ln>
            <a:noFill/>
          </a:ln>
        </p:spPr>
      </p:sp>
      <p:pic>
        <p:nvPicPr>
          <p:cNvPr id="622" name="Google Shape;622;p19"/>
          <p:cNvPicPr preferRelativeResize="0"/>
          <p:nvPr/>
        </p:nvPicPr>
        <p:blipFill rotWithShape="1">
          <a:blip r:embed="rId4">
            <a:alphaModFix/>
          </a:blip>
          <a:srcRect b="3187" l="40213" r="37023" t="0"/>
          <a:stretch/>
        </p:blipFill>
        <p:spPr>
          <a:xfrm>
            <a:off x="15196536" y="1521329"/>
            <a:ext cx="3091464" cy="8765671"/>
          </a:xfrm>
          <a:prstGeom prst="rect">
            <a:avLst/>
          </a:prstGeom>
          <a:noFill/>
          <a:ln>
            <a:noFill/>
          </a:ln>
        </p:spPr>
      </p:pic>
      <p:sp>
        <p:nvSpPr>
          <p:cNvPr id="623" name="Google Shape;623;p19"/>
          <p:cNvSpPr txBox="1"/>
          <p:nvPr/>
        </p:nvSpPr>
        <p:spPr>
          <a:xfrm>
            <a:off x="3688476" y="2397683"/>
            <a:ext cx="10911000" cy="47928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None/>
            </a:pPr>
            <a:r>
              <a:rPr b="0" i="0" lang="en-US" sz="12211" u="none" cap="none" strike="noStrike">
                <a:solidFill>
                  <a:srgbClr val="272727"/>
                </a:solidFill>
                <a:latin typeface="Marcellus"/>
                <a:ea typeface="Marcellus"/>
                <a:cs typeface="Marcellus"/>
                <a:sym typeface="Marcellus"/>
              </a:rPr>
              <a:t>COMPANY INTERNAL DECK</a:t>
            </a:r>
            <a:endParaRPr/>
          </a:p>
        </p:txBody>
      </p:sp>
      <p:sp>
        <p:nvSpPr>
          <p:cNvPr id="624" name="Google Shape;624;p19"/>
          <p:cNvSpPr/>
          <p:nvPr/>
        </p:nvSpPr>
        <p:spPr>
          <a:xfrm rot="10800000">
            <a:off x="0" y="8765671"/>
            <a:ext cx="2339684" cy="1521329"/>
          </a:xfrm>
          <a:custGeom>
            <a:rect b="b" l="l" r="r" t="t"/>
            <a:pathLst>
              <a:path extrusionOk="0" h="400679" w="616213">
                <a:moveTo>
                  <a:pt x="0" y="0"/>
                </a:moveTo>
                <a:lnTo>
                  <a:pt x="616213" y="0"/>
                </a:lnTo>
                <a:lnTo>
                  <a:pt x="616213" y="400679"/>
                </a:lnTo>
                <a:lnTo>
                  <a:pt x="0" y="400679"/>
                </a:lnTo>
                <a:close/>
              </a:path>
            </a:pathLst>
          </a:custGeom>
          <a:solidFill>
            <a:srgbClr val="DC654E"/>
          </a:solidFill>
          <a:ln>
            <a:noFill/>
          </a:ln>
        </p:spPr>
      </p:sp>
      <p:sp>
        <p:nvSpPr>
          <p:cNvPr id="625" name="Google Shape;625;p19"/>
          <p:cNvSpPr/>
          <p:nvPr/>
        </p:nvSpPr>
        <p:spPr>
          <a:xfrm rot="10800000">
            <a:off x="2297512" y="0"/>
            <a:ext cx="793952" cy="10287000"/>
          </a:xfrm>
          <a:custGeom>
            <a:rect b="b" l="l" r="r" t="t"/>
            <a:pathLst>
              <a:path extrusionOk="0" h="2709333" w="209107">
                <a:moveTo>
                  <a:pt x="0" y="0"/>
                </a:moveTo>
                <a:lnTo>
                  <a:pt x="209107" y="0"/>
                </a:lnTo>
                <a:lnTo>
                  <a:pt x="209107" y="2709333"/>
                </a:lnTo>
                <a:lnTo>
                  <a:pt x="0" y="2709333"/>
                </a:lnTo>
                <a:close/>
              </a:path>
            </a:pathLst>
          </a:custGeom>
          <a:solidFill>
            <a:srgbClr val="272727"/>
          </a:solidFill>
          <a:ln>
            <a:noFill/>
          </a:ln>
        </p:spPr>
      </p:sp>
      <p:sp>
        <p:nvSpPr>
          <p:cNvPr id="626" name="Google Shape;626;p19"/>
          <p:cNvSpPr/>
          <p:nvPr/>
        </p:nvSpPr>
        <p:spPr>
          <a:xfrm rot="10800000">
            <a:off x="3091464" y="1140996"/>
            <a:ext cx="12042257" cy="380332"/>
          </a:xfrm>
          <a:custGeom>
            <a:rect b="b" l="l" r="r" t="t"/>
            <a:pathLst>
              <a:path extrusionOk="0" h="100170" w="3171623">
                <a:moveTo>
                  <a:pt x="0" y="0"/>
                </a:moveTo>
                <a:lnTo>
                  <a:pt x="3171623" y="0"/>
                </a:lnTo>
                <a:lnTo>
                  <a:pt x="3171623" y="100170"/>
                </a:lnTo>
                <a:lnTo>
                  <a:pt x="0" y="100170"/>
                </a:lnTo>
                <a:close/>
              </a:path>
            </a:pathLst>
          </a:custGeom>
          <a:solidFill>
            <a:srgbClr val="797979"/>
          </a:solidFill>
          <a:ln>
            <a:noFill/>
          </a:ln>
        </p:spPr>
      </p:sp>
      <p:sp>
        <p:nvSpPr>
          <p:cNvPr id="627" name="Google Shape;627;p19"/>
          <p:cNvSpPr/>
          <p:nvPr/>
        </p:nvSpPr>
        <p:spPr>
          <a:xfrm rot="5400000">
            <a:off x="14509962" y="-113588"/>
            <a:ext cx="1526800" cy="1742126"/>
          </a:xfrm>
          <a:custGeom>
            <a:rect b="b" l="l" r="r" t="t"/>
            <a:pathLst>
              <a:path extrusionOk="0" h="458756" w="421768">
                <a:moveTo>
                  <a:pt x="0" y="0"/>
                </a:moveTo>
                <a:lnTo>
                  <a:pt x="421768" y="0"/>
                </a:lnTo>
                <a:lnTo>
                  <a:pt x="421768" y="458756"/>
                </a:lnTo>
                <a:lnTo>
                  <a:pt x="0" y="458756"/>
                </a:lnTo>
                <a:close/>
              </a:path>
            </a:pathLst>
          </a:custGeom>
          <a:solidFill>
            <a:srgbClr val="272727"/>
          </a:solidFill>
          <a:ln>
            <a:noFill/>
          </a:ln>
        </p:spPr>
      </p:sp>
      <p:sp>
        <p:nvSpPr>
          <p:cNvPr id="628" name="Google Shape;628;p19"/>
          <p:cNvSpPr/>
          <p:nvPr/>
        </p:nvSpPr>
        <p:spPr>
          <a:xfrm rot="5400000">
            <a:off x="14226933" y="9321509"/>
            <a:ext cx="1145100" cy="794084"/>
          </a:xfrm>
          <a:custGeom>
            <a:rect b="b" l="l" r="r" t="t"/>
            <a:pathLst>
              <a:path extrusionOk="0" h="209107" w="421768">
                <a:moveTo>
                  <a:pt x="0" y="0"/>
                </a:moveTo>
                <a:lnTo>
                  <a:pt x="421768" y="0"/>
                </a:lnTo>
                <a:lnTo>
                  <a:pt x="421768" y="209107"/>
                </a:lnTo>
                <a:lnTo>
                  <a:pt x="0" y="209107"/>
                </a:lnTo>
                <a:close/>
              </a:path>
            </a:pathLst>
          </a:custGeom>
          <a:solidFill>
            <a:srgbClr val="797979"/>
          </a:solidFill>
          <a:ln>
            <a:noFill/>
          </a:ln>
        </p:spPr>
      </p:sp>
      <p:sp>
        <p:nvSpPr>
          <p:cNvPr id="629" name="Google Shape;629;p19"/>
          <p:cNvSpPr/>
          <p:nvPr/>
        </p:nvSpPr>
        <p:spPr>
          <a:xfrm rot="10800000">
            <a:off x="3091464" y="8765671"/>
            <a:ext cx="12105072" cy="380332"/>
          </a:xfrm>
          <a:custGeom>
            <a:rect b="b" l="l" r="r" t="t"/>
            <a:pathLst>
              <a:path extrusionOk="0" h="100170" w="3188167">
                <a:moveTo>
                  <a:pt x="0" y="0"/>
                </a:moveTo>
                <a:lnTo>
                  <a:pt x="3188167" y="0"/>
                </a:lnTo>
                <a:lnTo>
                  <a:pt x="3188167" y="100170"/>
                </a:lnTo>
                <a:lnTo>
                  <a:pt x="0" y="100170"/>
                </a:lnTo>
                <a:close/>
              </a:path>
            </a:pathLst>
          </a:custGeom>
          <a:solidFill>
            <a:srgbClr val="272727"/>
          </a:solidFill>
          <a:ln>
            <a:noFill/>
          </a:ln>
        </p:spPr>
      </p:sp>
      <p:sp>
        <p:nvSpPr>
          <p:cNvPr id="630" name="Google Shape;630;p19"/>
          <p:cNvSpPr txBox="1"/>
          <p:nvPr/>
        </p:nvSpPr>
        <p:spPr>
          <a:xfrm>
            <a:off x="4952367" y="7374858"/>
            <a:ext cx="8383265" cy="548005"/>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174" u="none" cap="none" strike="noStrike">
                <a:solidFill>
                  <a:srgbClr val="272727"/>
                </a:solidFill>
                <a:latin typeface="Fira Sans"/>
                <a:ea typeface="Fira Sans"/>
                <a:cs typeface="Fira Sans"/>
                <a:sym typeface="Fira Sans"/>
              </a:rPr>
              <a:t>Navigating Our Vision, Values, and Operations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DEDA"/>
        </a:solidFill>
      </p:bgPr>
    </p:bg>
    <p:spTree>
      <p:nvGrpSpPr>
        <p:cNvPr id="937" name="Shape 937"/>
        <p:cNvGrpSpPr/>
        <p:nvPr/>
      </p:nvGrpSpPr>
      <p:grpSpPr>
        <a:xfrm>
          <a:off x="0" y="0"/>
          <a:ext cx="0" cy="0"/>
          <a:chOff x="0" y="0"/>
          <a:chExt cx="0" cy="0"/>
        </a:xfrm>
      </p:grpSpPr>
      <p:grpSp>
        <p:nvGrpSpPr>
          <p:cNvPr id="938" name="Google Shape;938;p28"/>
          <p:cNvGrpSpPr/>
          <p:nvPr/>
        </p:nvGrpSpPr>
        <p:grpSpPr>
          <a:xfrm rot="8979602">
            <a:off x="7632894" y="2531526"/>
            <a:ext cx="138434" cy="1827896"/>
            <a:chOff x="0" y="-47625"/>
            <a:chExt cx="38376" cy="506718"/>
          </a:xfrm>
        </p:grpSpPr>
        <p:sp>
          <p:nvSpPr>
            <p:cNvPr id="939" name="Google Shape;939;p28"/>
            <p:cNvSpPr/>
            <p:nvPr/>
          </p:nvSpPr>
          <p:spPr>
            <a:xfrm>
              <a:off x="0" y="0"/>
              <a:ext cx="38376" cy="459093"/>
            </a:xfrm>
            <a:custGeom>
              <a:rect b="b" l="l" r="r" t="t"/>
              <a:pathLst>
                <a:path extrusionOk="0" h="459093" w="38376">
                  <a:moveTo>
                    <a:pt x="0" y="0"/>
                  </a:moveTo>
                  <a:lnTo>
                    <a:pt x="38376" y="0"/>
                  </a:lnTo>
                  <a:lnTo>
                    <a:pt x="38376" y="459093"/>
                  </a:lnTo>
                  <a:lnTo>
                    <a:pt x="0" y="459093"/>
                  </a:lnTo>
                  <a:close/>
                </a:path>
              </a:pathLst>
            </a:custGeom>
            <a:solidFill>
              <a:srgbClr val="DDDEDA"/>
            </a:solidFill>
            <a:ln>
              <a:noFill/>
            </a:ln>
          </p:spPr>
        </p:sp>
        <p:sp>
          <p:nvSpPr>
            <p:cNvPr id="940" name="Google Shape;940;p28"/>
            <p:cNvSpPr txBox="1"/>
            <p:nvPr/>
          </p:nvSpPr>
          <p:spPr>
            <a:xfrm>
              <a:off x="0" y="-47625"/>
              <a:ext cx="38376" cy="50671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41" name="Google Shape;941;p28"/>
          <p:cNvGrpSpPr/>
          <p:nvPr/>
        </p:nvGrpSpPr>
        <p:grpSpPr>
          <a:xfrm rot="5400000">
            <a:off x="3622036" y="-3668035"/>
            <a:ext cx="595475" cy="7839547"/>
            <a:chOff x="0" y="-47625"/>
            <a:chExt cx="156833" cy="2064737"/>
          </a:xfrm>
        </p:grpSpPr>
        <p:sp>
          <p:nvSpPr>
            <p:cNvPr id="942" name="Google Shape;942;p28"/>
            <p:cNvSpPr/>
            <p:nvPr/>
          </p:nvSpPr>
          <p:spPr>
            <a:xfrm>
              <a:off x="0" y="0"/>
              <a:ext cx="156833" cy="2017112"/>
            </a:xfrm>
            <a:custGeom>
              <a:rect b="b" l="l" r="r" t="t"/>
              <a:pathLst>
                <a:path extrusionOk="0" h="2017112" w="156833">
                  <a:moveTo>
                    <a:pt x="0" y="0"/>
                  </a:moveTo>
                  <a:lnTo>
                    <a:pt x="156833" y="0"/>
                  </a:lnTo>
                  <a:lnTo>
                    <a:pt x="156833" y="2017112"/>
                  </a:lnTo>
                  <a:lnTo>
                    <a:pt x="0" y="2017112"/>
                  </a:lnTo>
                  <a:close/>
                </a:path>
              </a:pathLst>
            </a:custGeom>
            <a:solidFill>
              <a:srgbClr val="FFFFFF"/>
            </a:solidFill>
            <a:ln>
              <a:noFill/>
            </a:ln>
          </p:spPr>
        </p:sp>
        <p:sp>
          <p:nvSpPr>
            <p:cNvPr id="943" name="Google Shape;943;p28"/>
            <p:cNvSpPr txBox="1"/>
            <p:nvPr/>
          </p:nvSpPr>
          <p:spPr>
            <a:xfrm>
              <a:off x="0" y="-47625"/>
              <a:ext cx="156833" cy="206473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44" name="Google Shape;944;p28"/>
          <p:cNvGrpSpPr/>
          <p:nvPr/>
        </p:nvGrpSpPr>
        <p:grpSpPr>
          <a:xfrm rot="5400000">
            <a:off x="9700037" y="-2270601"/>
            <a:ext cx="549476" cy="5090677"/>
            <a:chOff x="0" y="-47625"/>
            <a:chExt cx="144718" cy="1340755"/>
          </a:xfrm>
        </p:grpSpPr>
        <p:sp>
          <p:nvSpPr>
            <p:cNvPr id="945" name="Google Shape;945;p28"/>
            <p:cNvSpPr/>
            <p:nvPr/>
          </p:nvSpPr>
          <p:spPr>
            <a:xfrm>
              <a:off x="0" y="0"/>
              <a:ext cx="144718" cy="1293130"/>
            </a:xfrm>
            <a:custGeom>
              <a:rect b="b" l="l" r="r" t="t"/>
              <a:pathLst>
                <a:path extrusionOk="0" h="1293130" w="144718">
                  <a:moveTo>
                    <a:pt x="0" y="0"/>
                  </a:moveTo>
                  <a:lnTo>
                    <a:pt x="144718" y="0"/>
                  </a:lnTo>
                  <a:lnTo>
                    <a:pt x="144718" y="1293130"/>
                  </a:lnTo>
                  <a:lnTo>
                    <a:pt x="0" y="1293130"/>
                  </a:lnTo>
                  <a:close/>
                </a:path>
              </a:pathLst>
            </a:custGeom>
            <a:solidFill>
              <a:srgbClr val="797979"/>
            </a:solidFill>
            <a:ln>
              <a:noFill/>
            </a:ln>
          </p:spPr>
        </p:sp>
        <p:sp>
          <p:nvSpPr>
            <p:cNvPr id="946" name="Google Shape;946;p28"/>
            <p:cNvSpPr txBox="1"/>
            <p:nvPr/>
          </p:nvSpPr>
          <p:spPr>
            <a:xfrm>
              <a:off x="0" y="-47625"/>
              <a:ext cx="144718" cy="134075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47" name="Google Shape;947;p28"/>
          <p:cNvGrpSpPr/>
          <p:nvPr/>
        </p:nvGrpSpPr>
        <p:grpSpPr>
          <a:xfrm rot="5400000">
            <a:off x="15189338" y="-2850050"/>
            <a:ext cx="549476" cy="6249575"/>
            <a:chOff x="0" y="-47625"/>
            <a:chExt cx="144718" cy="1645979"/>
          </a:xfrm>
        </p:grpSpPr>
        <p:sp>
          <p:nvSpPr>
            <p:cNvPr id="948" name="Google Shape;948;p28"/>
            <p:cNvSpPr/>
            <p:nvPr/>
          </p:nvSpPr>
          <p:spPr>
            <a:xfrm>
              <a:off x="0" y="0"/>
              <a:ext cx="144718" cy="1598354"/>
            </a:xfrm>
            <a:custGeom>
              <a:rect b="b" l="l" r="r" t="t"/>
              <a:pathLst>
                <a:path extrusionOk="0" h="1598354" w="144718">
                  <a:moveTo>
                    <a:pt x="0" y="0"/>
                  </a:moveTo>
                  <a:lnTo>
                    <a:pt x="144718" y="0"/>
                  </a:lnTo>
                  <a:lnTo>
                    <a:pt x="144718" y="1598354"/>
                  </a:lnTo>
                  <a:lnTo>
                    <a:pt x="0" y="1598354"/>
                  </a:lnTo>
                  <a:close/>
                </a:path>
              </a:pathLst>
            </a:custGeom>
            <a:solidFill>
              <a:srgbClr val="DC654E"/>
            </a:solidFill>
            <a:ln>
              <a:noFill/>
            </a:ln>
          </p:spPr>
        </p:sp>
        <p:sp>
          <p:nvSpPr>
            <p:cNvPr id="949" name="Google Shape;949;p28"/>
            <p:cNvSpPr txBox="1"/>
            <p:nvPr/>
          </p:nvSpPr>
          <p:spPr>
            <a:xfrm>
              <a:off x="0" y="-47625"/>
              <a:ext cx="144718" cy="164597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50" name="Google Shape;950;p28"/>
          <p:cNvGrpSpPr/>
          <p:nvPr/>
        </p:nvGrpSpPr>
        <p:grpSpPr>
          <a:xfrm rot="5400000">
            <a:off x="16299431" y="7648567"/>
            <a:ext cx="3656857" cy="681934"/>
            <a:chOff x="0" y="-47625"/>
            <a:chExt cx="963123" cy="179604"/>
          </a:xfrm>
        </p:grpSpPr>
        <p:sp>
          <p:nvSpPr>
            <p:cNvPr id="951" name="Google Shape;951;p28"/>
            <p:cNvSpPr/>
            <p:nvPr/>
          </p:nvSpPr>
          <p:spPr>
            <a:xfrm>
              <a:off x="0" y="0"/>
              <a:ext cx="963123" cy="131979"/>
            </a:xfrm>
            <a:custGeom>
              <a:rect b="b" l="l" r="r" t="t"/>
              <a:pathLst>
                <a:path extrusionOk="0" h="131979" w="963123">
                  <a:moveTo>
                    <a:pt x="0" y="0"/>
                  </a:moveTo>
                  <a:lnTo>
                    <a:pt x="963123" y="0"/>
                  </a:lnTo>
                  <a:lnTo>
                    <a:pt x="963123" y="131979"/>
                  </a:lnTo>
                  <a:lnTo>
                    <a:pt x="0" y="131979"/>
                  </a:lnTo>
                  <a:close/>
                </a:path>
              </a:pathLst>
            </a:custGeom>
            <a:solidFill>
              <a:srgbClr val="FFFFFF"/>
            </a:solidFill>
            <a:ln>
              <a:noFill/>
            </a:ln>
          </p:spPr>
        </p:sp>
        <p:sp>
          <p:nvSpPr>
            <p:cNvPr id="952" name="Google Shape;952;p28"/>
            <p:cNvSpPr txBox="1"/>
            <p:nvPr/>
          </p:nvSpPr>
          <p:spPr>
            <a:xfrm>
              <a:off x="0" y="-47625"/>
              <a:ext cx="963123" cy="179604"/>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53" name="Google Shape;953;p28"/>
          <p:cNvGrpSpPr/>
          <p:nvPr/>
        </p:nvGrpSpPr>
        <p:grpSpPr>
          <a:xfrm rot="5400000">
            <a:off x="15340462" y="3068759"/>
            <a:ext cx="5574793" cy="681934"/>
            <a:chOff x="0" y="-47625"/>
            <a:chExt cx="1468258" cy="179604"/>
          </a:xfrm>
        </p:grpSpPr>
        <p:sp>
          <p:nvSpPr>
            <p:cNvPr id="954" name="Google Shape;954;p28"/>
            <p:cNvSpPr/>
            <p:nvPr/>
          </p:nvSpPr>
          <p:spPr>
            <a:xfrm>
              <a:off x="0" y="0"/>
              <a:ext cx="1468258" cy="131979"/>
            </a:xfrm>
            <a:custGeom>
              <a:rect b="b" l="l" r="r" t="t"/>
              <a:pathLst>
                <a:path extrusionOk="0" h="131979" w="1468258">
                  <a:moveTo>
                    <a:pt x="0" y="0"/>
                  </a:moveTo>
                  <a:lnTo>
                    <a:pt x="1468258" y="0"/>
                  </a:lnTo>
                  <a:lnTo>
                    <a:pt x="1468258" y="131979"/>
                  </a:lnTo>
                  <a:lnTo>
                    <a:pt x="0" y="131979"/>
                  </a:lnTo>
                  <a:close/>
                </a:path>
              </a:pathLst>
            </a:custGeom>
            <a:solidFill>
              <a:srgbClr val="797979"/>
            </a:solidFill>
            <a:ln>
              <a:noFill/>
            </a:ln>
          </p:spPr>
        </p:sp>
        <p:sp>
          <p:nvSpPr>
            <p:cNvPr id="955" name="Google Shape;955;p28"/>
            <p:cNvSpPr txBox="1"/>
            <p:nvPr/>
          </p:nvSpPr>
          <p:spPr>
            <a:xfrm>
              <a:off x="0" y="-47625"/>
              <a:ext cx="1468258" cy="179604"/>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56" name="Google Shape;956;p28"/>
          <p:cNvGrpSpPr/>
          <p:nvPr/>
        </p:nvGrpSpPr>
        <p:grpSpPr>
          <a:xfrm rot="10800000">
            <a:off x="7376740" y="-45999"/>
            <a:ext cx="145708" cy="776301"/>
            <a:chOff x="0" y="-47625"/>
            <a:chExt cx="38376" cy="204458"/>
          </a:xfrm>
        </p:grpSpPr>
        <p:sp>
          <p:nvSpPr>
            <p:cNvPr id="957" name="Google Shape;957;p28"/>
            <p:cNvSpPr/>
            <p:nvPr/>
          </p:nvSpPr>
          <p:spPr>
            <a:xfrm>
              <a:off x="0" y="0"/>
              <a:ext cx="38376" cy="156833"/>
            </a:xfrm>
            <a:custGeom>
              <a:rect b="b" l="l" r="r" t="t"/>
              <a:pathLst>
                <a:path extrusionOk="0" h="156833" w="38376">
                  <a:moveTo>
                    <a:pt x="0" y="0"/>
                  </a:moveTo>
                  <a:lnTo>
                    <a:pt x="38376" y="0"/>
                  </a:lnTo>
                  <a:lnTo>
                    <a:pt x="38376" y="156833"/>
                  </a:lnTo>
                  <a:lnTo>
                    <a:pt x="0" y="156833"/>
                  </a:lnTo>
                  <a:close/>
                </a:path>
              </a:pathLst>
            </a:custGeom>
            <a:solidFill>
              <a:srgbClr val="272727"/>
            </a:solidFill>
            <a:ln>
              <a:noFill/>
            </a:ln>
          </p:spPr>
        </p:sp>
        <p:sp>
          <p:nvSpPr>
            <p:cNvPr id="958" name="Google Shape;958;p28"/>
            <p:cNvSpPr txBox="1"/>
            <p:nvPr/>
          </p:nvSpPr>
          <p:spPr>
            <a:xfrm>
              <a:off x="0" y="-47625"/>
              <a:ext cx="38376" cy="20445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59" name="Google Shape;959;p28"/>
          <p:cNvGrpSpPr/>
          <p:nvPr/>
        </p:nvGrpSpPr>
        <p:grpSpPr>
          <a:xfrm rot="5400000">
            <a:off x="18127859" y="5736118"/>
            <a:ext cx="145708" cy="776301"/>
            <a:chOff x="0" y="-47625"/>
            <a:chExt cx="38376" cy="204458"/>
          </a:xfrm>
        </p:grpSpPr>
        <p:sp>
          <p:nvSpPr>
            <p:cNvPr id="960" name="Google Shape;960;p28"/>
            <p:cNvSpPr/>
            <p:nvPr/>
          </p:nvSpPr>
          <p:spPr>
            <a:xfrm>
              <a:off x="0" y="0"/>
              <a:ext cx="38376" cy="156833"/>
            </a:xfrm>
            <a:custGeom>
              <a:rect b="b" l="l" r="r" t="t"/>
              <a:pathLst>
                <a:path extrusionOk="0" h="156833" w="38376">
                  <a:moveTo>
                    <a:pt x="0" y="0"/>
                  </a:moveTo>
                  <a:lnTo>
                    <a:pt x="38376" y="0"/>
                  </a:lnTo>
                  <a:lnTo>
                    <a:pt x="38376" y="156833"/>
                  </a:lnTo>
                  <a:lnTo>
                    <a:pt x="0" y="156833"/>
                  </a:lnTo>
                  <a:close/>
                </a:path>
              </a:pathLst>
            </a:custGeom>
            <a:solidFill>
              <a:srgbClr val="272727"/>
            </a:solidFill>
            <a:ln>
              <a:noFill/>
            </a:ln>
          </p:spPr>
        </p:sp>
        <p:sp>
          <p:nvSpPr>
            <p:cNvPr id="961" name="Google Shape;961;p28"/>
            <p:cNvSpPr txBox="1"/>
            <p:nvPr/>
          </p:nvSpPr>
          <p:spPr>
            <a:xfrm>
              <a:off x="0" y="-47625"/>
              <a:ext cx="38376" cy="20445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62" name="Google Shape;962;p28"/>
          <p:cNvGrpSpPr/>
          <p:nvPr/>
        </p:nvGrpSpPr>
        <p:grpSpPr>
          <a:xfrm rot="5400000">
            <a:off x="9161559" y="-8736286"/>
            <a:ext cx="145708" cy="18571524"/>
            <a:chOff x="0" y="-47625"/>
            <a:chExt cx="38376" cy="4891266"/>
          </a:xfrm>
        </p:grpSpPr>
        <p:sp>
          <p:nvSpPr>
            <p:cNvPr id="963" name="Google Shape;963;p28"/>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964" name="Google Shape;964;p28"/>
            <p:cNvSpPr txBox="1"/>
            <p:nvPr/>
          </p:nvSpPr>
          <p:spPr>
            <a:xfrm>
              <a:off x="0" y="-47625"/>
              <a:ext cx="38376" cy="489126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65" name="Google Shape;965;p28"/>
          <p:cNvGrpSpPr/>
          <p:nvPr/>
        </p:nvGrpSpPr>
        <p:grpSpPr>
          <a:xfrm>
            <a:off x="12266434" y="441504"/>
            <a:ext cx="5520458" cy="9831226"/>
            <a:chOff x="0" y="-47625"/>
            <a:chExt cx="1453948" cy="2589294"/>
          </a:xfrm>
        </p:grpSpPr>
        <p:sp>
          <p:nvSpPr>
            <p:cNvPr id="966" name="Google Shape;966;p28"/>
            <p:cNvSpPr/>
            <p:nvPr/>
          </p:nvSpPr>
          <p:spPr>
            <a:xfrm>
              <a:off x="0" y="0"/>
              <a:ext cx="1453948" cy="2541669"/>
            </a:xfrm>
            <a:custGeom>
              <a:rect b="b" l="l" r="r" t="t"/>
              <a:pathLst>
                <a:path extrusionOk="0" h="2541669" w="1453948">
                  <a:moveTo>
                    <a:pt x="0" y="0"/>
                  </a:moveTo>
                  <a:lnTo>
                    <a:pt x="1453948" y="0"/>
                  </a:lnTo>
                  <a:lnTo>
                    <a:pt x="1453948" y="2541669"/>
                  </a:lnTo>
                  <a:lnTo>
                    <a:pt x="0" y="2541669"/>
                  </a:lnTo>
                  <a:close/>
                </a:path>
              </a:pathLst>
            </a:custGeom>
            <a:solidFill>
              <a:srgbClr val="FFFFFF"/>
            </a:solidFill>
            <a:ln>
              <a:noFill/>
            </a:ln>
          </p:spPr>
        </p:sp>
        <p:sp>
          <p:nvSpPr>
            <p:cNvPr id="967" name="Google Shape;967;p28"/>
            <p:cNvSpPr txBox="1"/>
            <p:nvPr/>
          </p:nvSpPr>
          <p:spPr>
            <a:xfrm>
              <a:off x="0" y="-47625"/>
              <a:ext cx="1453948" cy="2589294"/>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68" name="Google Shape;968;p28"/>
          <p:cNvGrpSpPr/>
          <p:nvPr/>
        </p:nvGrpSpPr>
        <p:grpSpPr>
          <a:xfrm rot="-5400000">
            <a:off x="11195304" y="3247888"/>
            <a:ext cx="595475" cy="13589917"/>
            <a:chOff x="0" y="-47625"/>
            <a:chExt cx="156833" cy="3579237"/>
          </a:xfrm>
        </p:grpSpPr>
        <p:sp>
          <p:nvSpPr>
            <p:cNvPr id="969" name="Google Shape;969;p28"/>
            <p:cNvSpPr/>
            <p:nvPr/>
          </p:nvSpPr>
          <p:spPr>
            <a:xfrm>
              <a:off x="0" y="0"/>
              <a:ext cx="156833" cy="3531612"/>
            </a:xfrm>
            <a:custGeom>
              <a:rect b="b" l="l" r="r" t="t"/>
              <a:pathLst>
                <a:path extrusionOk="0" h="3531612" w="156833">
                  <a:moveTo>
                    <a:pt x="0" y="0"/>
                  </a:moveTo>
                  <a:lnTo>
                    <a:pt x="156833" y="0"/>
                  </a:lnTo>
                  <a:lnTo>
                    <a:pt x="156833" y="3531612"/>
                  </a:lnTo>
                  <a:lnTo>
                    <a:pt x="0" y="3531612"/>
                  </a:lnTo>
                  <a:close/>
                </a:path>
              </a:pathLst>
            </a:custGeom>
            <a:solidFill>
              <a:srgbClr val="DC654E"/>
            </a:solidFill>
            <a:ln>
              <a:noFill/>
            </a:ln>
          </p:spPr>
        </p:sp>
        <p:sp>
          <p:nvSpPr>
            <p:cNvPr id="970" name="Google Shape;970;p28"/>
            <p:cNvSpPr txBox="1"/>
            <p:nvPr/>
          </p:nvSpPr>
          <p:spPr>
            <a:xfrm>
              <a:off x="0" y="-47625"/>
              <a:ext cx="156833" cy="357923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71" name="Google Shape;971;p28"/>
          <p:cNvGrpSpPr/>
          <p:nvPr/>
        </p:nvGrpSpPr>
        <p:grpSpPr>
          <a:xfrm rot="-5400000">
            <a:off x="2189787" y="7374496"/>
            <a:ext cx="549476" cy="5290702"/>
            <a:chOff x="0" y="-47625"/>
            <a:chExt cx="144718" cy="1393436"/>
          </a:xfrm>
        </p:grpSpPr>
        <p:sp>
          <p:nvSpPr>
            <p:cNvPr id="972" name="Google Shape;972;p28"/>
            <p:cNvSpPr/>
            <p:nvPr/>
          </p:nvSpPr>
          <p:spPr>
            <a:xfrm>
              <a:off x="0" y="0"/>
              <a:ext cx="144718" cy="1345811"/>
            </a:xfrm>
            <a:custGeom>
              <a:rect b="b" l="l" r="r" t="t"/>
              <a:pathLst>
                <a:path extrusionOk="0" h="1345811" w="144718">
                  <a:moveTo>
                    <a:pt x="0" y="0"/>
                  </a:moveTo>
                  <a:lnTo>
                    <a:pt x="144718" y="0"/>
                  </a:lnTo>
                  <a:lnTo>
                    <a:pt x="144718" y="1345811"/>
                  </a:lnTo>
                  <a:lnTo>
                    <a:pt x="0" y="1345811"/>
                  </a:lnTo>
                  <a:close/>
                </a:path>
              </a:pathLst>
            </a:custGeom>
            <a:solidFill>
              <a:srgbClr val="797979"/>
            </a:solidFill>
            <a:ln>
              <a:noFill/>
            </a:ln>
          </p:spPr>
        </p:sp>
        <p:sp>
          <p:nvSpPr>
            <p:cNvPr id="973" name="Google Shape;973;p28"/>
            <p:cNvSpPr txBox="1"/>
            <p:nvPr/>
          </p:nvSpPr>
          <p:spPr>
            <a:xfrm>
              <a:off x="0" y="-47625"/>
              <a:ext cx="144718" cy="139343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74" name="Google Shape;974;p28"/>
          <p:cNvGrpSpPr/>
          <p:nvPr/>
        </p:nvGrpSpPr>
        <p:grpSpPr>
          <a:xfrm>
            <a:off x="5037023" y="9564283"/>
            <a:ext cx="145708" cy="776301"/>
            <a:chOff x="0" y="-47625"/>
            <a:chExt cx="38376" cy="204458"/>
          </a:xfrm>
        </p:grpSpPr>
        <p:sp>
          <p:nvSpPr>
            <p:cNvPr id="975" name="Google Shape;975;p28"/>
            <p:cNvSpPr/>
            <p:nvPr/>
          </p:nvSpPr>
          <p:spPr>
            <a:xfrm>
              <a:off x="0" y="0"/>
              <a:ext cx="38376" cy="156833"/>
            </a:xfrm>
            <a:custGeom>
              <a:rect b="b" l="l" r="r" t="t"/>
              <a:pathLst>
                <a:path extrusionOk="0" h="156833" w="38376">
                  <a:moveTo>
                    <a:pt x="0" y="0"/>
                  </a:moveTo>
                  <a:lnTo>
                    <a:pt x="38376" y="0"/>
                  </a:lnTo>
                  <a:lnTo>
                    <a:pt x="38376" y="156833"/>
                  </a:lnTo>
                  <a:lnTo>
                    <a:pt x="0" y="156833"/>
                  </a:lnTo>
                  <a:close/>
                </a:path>
              </a:pathLst>
            </a:custGeom>
            <a:solidFill>
              <a:srgbClr val="272727"/>
            </a:solidFill>
            <a:ln>
              <a:noFill/>
            </a:ln>
          </p:spPr>
        </p:sp>
        <p:sp>
          <p:nvSpPr>
            <p:cNvPr id="976" name="Google Shape;976;p28"/>
            <p:cNvSpPr txBox="1"/>
            <p:nvPr/>
          </p:nvSpPr>
          <p:spPr>
            <a:xfrm>
              <a:off x="0" y="-47625"/>
              <a:ext cx="38376" cy="20445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77" name="Google Shape;977;p28"/>
          <p:cNvGrpSpPr/>
          <p:nvPr/>
        </p:nvGrpSpPr>
        <p:grpSpPr>
          <a:xfrm>
            <a:off x="17714038" y="441504"/>
            <a:ext cx="145708" cy="9303605"/>
            <a:chOff x="0" y="-47625"/>
            <a:chExt cx="38376" cy="2450332"/>
          </a:xfrm>
        </p:grpSpPr>
        <p:sp>
          <p:nvSpPr>
            <p:cNvPr id="978" name="Google Shape;978;p28"/>
            <p:cNvSpPr/>
            <p:nvPr/>
          </p:nvSpPr>
          <p:spPr>
            <a:xfrm>
              <a:off x="0" y="0"/>
              <a:ext cx="38376" cy="2402707"/>
            </a:xfrm>
            <a:custGeom>
              <a:rect b="b" l="l" r="r" t="t"/>
              <a:pathLst>
                <a:path extrusionOk="0" h="2402707" w="38376">
                  <a:moveTo>
                    <a:pt x="0" y="0"/>
                  </a:moveTo>
                  <a:lnTo>
                    <a:pt x="38376" y="0"/>
                  </a:lnTo>
                  <a:lnTo>
                    <a:pt x="38376" y="2402707"/>
                  </a:lnTo>
                  <a:lnTo>
                    <a:pt x="0" y="2402707"/>
                  </a:lnTo>
                  <a:close/>
                </a:path>
              </a:pathLst>
            </a:custGeom>
            <a:solidFill>
              <a:srgbClr val="272727"/>
            </a:solidFill>
            <a:ln>
              <a:noFill/>
            </a:ln>
          </p:spPr>
        </p:sp>
        <p:sp>
          <p:nvSpPr>
            <p:cNvPr id="979" name="Google Shape;979;p28"/>
            <p:cNvSpPr txBox="1"/>
            <p:nvPr/>
          </p:nvSpPr>
          <p:spPr>
            <a:xfrm>
              <a:off x="0" y="-47625"/>
              <a:ext cx="38376" cy="2450332"/>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80" name="Google Shape;980;p28"/>
          <p:cNvGrpSpPr/>
          <p:nvPr/>
        </p:nvGrpSpPr>
        <p:grpSpPr>
          <a:xfrm>
            <a:off x="12193580" y="-180826"/>
            <a:ext cx="145708" cy="9925935"/>
            <a:chOff x="0" y="-47625"/>
            <a:chExt cx="38376" cy="2614238"/>
          </a:xfrm>
        </p:grpSpPr>
        <p:sp>
          <p:nvSpPr>
            <p:cNvPr id="981" name="Google Shape;981;p28"/>
            <p:cNvSpPr/>
            <p:nvPr/>
          </p:nvSpPr>
          <p:spPr>
            <a:xfrm>
              <a:off x="0" y="0"/>
              <a:ext cx="38376" cy="2566613"/>
            </a:xfrm>
            <a:custGeom>
              <a:rect b="b" l="l" r="r" t="t"/>
              <a:pathLst>
                <a:path extrusionOk="0" h="2566613" w="38376">
                  <a:moveTo>
                    <a:pt x="0" y="0"/>
                  </a:moveTo>
                  <a:lnTo>
                    <a:pt x="38376" y="0"/>
                  </a:lnTo>
                  <a:lnTo>
                    <a:pt x="38376" y="2566613"/>
                  </a:lnTo>
                  <a:lnTo>
                    <a:pt x="0" y="2566613"/>
                  </a:lnTo>
                  <a:close/>
                </a:path>
              </a:pathLst>
            </a:custGeom>
            <a:solidFill>
              <a:srgbClr val="272727"/>
            </a:solidFill>
            <a:ln>
              <a:noFill/>
            </a:ln>
          </p:spPr>
        </p:sp>
        <p:sp>
          <p:nvSpPr>
            <p:cNvPr id="982" name="Google Shape;982;p28"/>
            <p:cNvSpPr txBox="1"/>
            <p:nvPr/>
          </p:nvSpPr>
          <p:spPr>
            <a:xfrm>
              <a:off x="0" y="-47625"/>
              <a:ext cx="38376" cy="261423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83" name="Google Shape;983;p28"/>
          <p:cNvGrpSpPr/>
          <p:nvPr/>
        </p:nvGrpSpPr>
        <p:grpSpPr>
          <a:xfrm rot="-5400000">
            <a:off x="8980733" y="459347"/>
            <a:ext cx="145708" cy="18571524"/>
            <a:chOff x="0" y="-47625"/>
            <a:chExt cx="38376" cy="4891266"/>
          </a:xfrm>
        </p:grpSpPr>
        <p:sp>
          <p:nvSpPr>
            <p:cNvPr id="984" name="Google Shape;984;p28"/>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985" name="Google Shape;985;p28"/>
            <p:cNvSpPr txBox="1"/>
            <p:nvPr/>
          </p:nvSpPr>
          <p:spPr>
            <a:xfrm>
              <a:off x="0" y="-47625"/>
              <a:ext cx="38376" cy="489126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86" name="Google Shape;986;p28"/>
          <p:cNvSpPr/>
          <p:nvPr/>
        </p:nvSpPr>
        <p:spPr>
          <a:xfrm>
            <a:off x="4717166" y="1095129"/>
            <a:ext cx="4128270" cy="8104328"/>
          </a:xfrm>
          <a:custGeom>
            <a:rect b="b" l="l" r="r" t="t"/>
            <a:pathLst>
              <a:path extrusionOk="0" h="8104328" w="4128270">
                <a:moveTo>
                  <a:pt x="0" y="0"/>
                </a:moveTo>
                <a:lnTo>
                  <a:pt x="4128270" y="0"/>
                </a:lnTo>
                <a:lnTo>
                  <a:pt x="4128270" y="8104327"/>
                </a:lnTo>
                <a:lnTo>
                  <a:pt x="0" y="8104327"/>
                </a:lnTo>
                <a:lnTo>
                  <a:pt x="0" y="0"/>
                </a:lnTo>
                <a:close/>
              </a:path>
            </a:pathLst>
          </a:custGeom>
          <a:blipFill rotWithShape="1">
            <a:blip r:embed="rId3">
              <a:alphaModFix/>
            </a:blip>
            <a:stretch>
              <a:fillRect b="0" l="0" r="-96305" t="0"/>
            </a:stretch>
          </a:blipFill>
          <a:ln>
            <a:noFill/>
          </a:ln>
        </p:spPr>
      </p:sp>
      <p:grpSp>
        <p:nvGrpSpPr>
          <p:cNvPr id="987" name="Google Shape;987;p28"/>
          <p:cNvGrpSpPr/>
          <p:nvPr/>
        </p:nvGrpSpPr>
        <p:grpSpPr>
          <a:xfrm rot="8295674">
            <a:off x="6746260" y="1804752"/>
            <a:ext cx="138434" cy="2977210"/>
            <a:chOff x="0" y="-47625"/>
            <a:chExt cx="38376" cy="825324"/>
          </a:xfrm>
        </p:grpSpPr>
        <p:sp>
          <p:nvSpPr>
            <p:cNvPr id="988" name="Google Shape;988;p28"/>
            <p:cNvSpPr/>
            <p:nvPr/>
          </p:nvSpPr>
          <p:spPr>
            <a:xfrm>
              <a:off x="0" y="0"/>
              <a:ext cx="38376" cy="777699"/>
            </a:xfrm>
            <a:custGeom>
              <a:rect b="b" l="l" r="r" t="t"/>
              <a:pathLst>
                <a:path extrusionOk="0" h="777699" w="38376">
                  <a:moveTo>
                    <a:pt x="0" y="0"/>
                  </a:moveTo>
                  <a:lnTo>
                    <a:pt x="38376" y="0"/>
                  </a:lnTo>
                  <a:lnTo>
                    <a:pt x="38376" y="777699"/>
                  </a:lnTo>
                  <a:lnTo>
                    <a:pt x="0" y="777699"/>
                  </a:lnTo>
                  <a:close/>
                </a:path>
              </a:pathLst>
            </a:custGeom>
            <a:solidFill>
              <a:srgbClr val="DDDEDA"/>
            </a:solidFill>
            <a:ln>
              <a:noFill/>
            </a:ln>
          </p:spPr>
        </p:sp>
        <p:sp>
          <p:nvSpPr>
            <p:cNvPr id="989" name="Google Shape;989;p28"/>
            <p:cNvSpPr txBox="1"/>
            <p:nvPr/>
          </p:nvSpPr>
          <p:spPr>
            <a:xfrm>
              <a:off x="0" y="-47625"/>
              <a:ext cx="38376" cy="825324"/>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0" name="Google Shape;990;p28"/>
          <p:cNvGrpSpPr/>
          <p:nvPr/>
        </p:nvGrpSpPr>
        <p:grpSpPr>
          <a:xfrm rot="2700000">
            <a:off x="6721905" y="5500886"/>
            <a:ext cx="138434" cy="2977210"/>
            <a:chOff x="0" y="-47625"/>
            <a:chExt cx="38376" cy="825324"/>
          </a:xfrm>
        </p:grpSpPr>
        <p:sp>
          <p:nvSpPr>
            <p:cNvPr id="991" name="Google Shape;991;p28"/>
            <p:cNvSpPr/>
            <p:nvPr/>
          </p:nvSpPr>
          <p:spPr>
            <a:xfrm>
              <a:off x="0" y="0"/>
              <a:ext cx="38376" cy="777699"/>
            </a:xfrm>
            <a:custGeom>
              <a:rect b="b" l="l" r="r" t="t"/>
              <a:pathLst>
                <a:path extrusionOk="0" h="777699" w="38376">
                  <a:moveTo>
                    <a:pt x="0" y="0"/>
                  </a:moveTo>
                  <a:lnTo>
                    <a:pt x="38376" y="0"/>
                  </a:lnTo>
                  <a:lnTo>
                    <a:pt x="38376" y="777699"/>
                  </a:lnTo>
                  <a:lnTo>
                    <a:pt x="0" y="777699"/>
                  </a:lnTo>
                  <a:close/>
                </a:path>
              </a:pathLst>
            </a:custGeom>
            <a:solidFill>
              <a:srgbClr val="DDDEDA"/>
            </a:solidFill>
            <a:ln>
              <a:noFill/>
            </a:ln>
          </p:spPr>
        </p:sp>
        <p:sp>
          <p:nvSpPr>
            <p:cNvPr id="992" name="Google Shape;992;p28"/>
            <p:cNvSpPr txBox="1"/>
            <p:nvPr/>
          </p:nvSpPr>
          <p:spPr>
            <a:xfrm>
              <a:off x="0" y="-47625"/>
              <a:ext cx="38376" cy="825324"/>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3" name="Google Shape;993;p28"/>
          <p:cNvGrpSpPr/>
          <p:nvPr/>
        </p:nvGrpSpPr>
        <p:grpSpPr>
          <a:xfrm rot="5400000">
            <a:off x="5915875" y="3656066"/>
            <a:ext cx="138434" cy="2977210"/>
            <a:chOff x="0" y="-47625"/>
            <a:chExt cx="38376" cy="825324"/>
          </a:xfrm>
        </p:grpSpPr>
        <p:sp>
          <p:nvSpPr>
            <p:cNvPr id="994" name="Google Shape;994;p28"/>
            <p:cNvSpPr/>
            <p:nvPr/>
          </p:nvSpPr>
          <p:spPr>
            <a:xfrm>
              <a:off x="0" y="0"/>
              <a:ext cx="38376" cy="777699"/>
            </a:xfrm>
            <a:custGeom>
              <a:rect b="b" l="l" r="r" t="t"/>
              <a:pathLst>
                <a:path extrusionOk="0" h="777699" w="38376">
                  <a:moveTo>
                    <a:pt x="0" y="0"/>
                  </a:moveTo>
                  <a:lnTo>
                    <a:pt x="38376" y="0"/>
                  </a:lnTo>
                  <a:lnTo>
                    <a:pt x="38376" y="777699"/>
                  </a:lnTo>
                  <a:lnTo>
                    <a:pt x="0" y="777699"/>
                  </a:lnTo>
                  <a:close/>
                </a:path>
              </a:pathLst>
            </a:custGeom>
            <a:solidFill>
              <a:srgbClr val="DDDEDA"/>
            </a:solidFill>
            <a:ln>
              <a:noFill/>
            </a:ln>
          </p:spPr>
        </p:sp>
        <p:sp>
          <p:nvSpPr>
            <p:cNvPr id="995" name="Google Shape;995;p28"/>
            <p:cNvSpPr txBox="1"/>
            <p:nvPr/>
          </p:nvSpPr>
          <p:spPr>
            <a:xfrm>
              <a:off x="0" y="-47625"/>
              <a:ext cx="38376" cy="825324"/>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96" name="Google Shape;996;p28"/>
          <p:cNvSpPr/>
          <p:nvPr/>
        </p:nvSpPr>
        <p:spPr>
          <a:xfrm>
            <a:off x="7222020" y="3597360"/>
            <a:ext cx="3094621" cy="3094621"/>
          </a:xfrm>
          <a:custGeom>
            <a:rect b="b" l="l" r="r" t="t"/>
            <a:pathLst>
              <a:path extrusionOk="0" h="3094621" w="3094621">
                <a:moveTo>
                  <a:pt x="0" y="0"/>
                </a:moveTo>
                <a:lnTo>
                  <a:pt x="3094621" y="0"/>
                </a:lnTo>
                <a:lnTo>
                  <a:pt x="3094621" y="3094621"/>
                </a:lnTo>
                <a:lnTo>
                  <a:pt x="0" y="3094621"/>
                </a:lnTo>
                <a:lnTo>
                  <a:pt x="0" y="0"/>
                </a:lnTo>
                <a:close/>
              </a:path>
            </a:pathLst>
          </a:custGeom>
          <a:blipFill rotWithShape="1">
            <a:blip r:embed="rId4">
              <a:alphaModFix/>
            </a:blip>
            <a:stretch>
              <a:fillRect b="0" l="0" r="0" t="0"/>
            </a:stretch>
          </a:blipFill>
          <a:ln>
            <a:noFill/>
          </a:ln>
        </p:spPr>
      </p:sp>
      <p:sp>
        <p:nvSpPr>
          <p:cNvPr id="997" name="Google Shape;997;p28"/>
          <p:cNvSpPr/>
          <p:nvPr/>
        </p:nvSpPr>
        <p:spPr>
          <a:xfrm>
            <a:off x="7376740" y="3752080"/>
            <a:ext cx="2785180" cy="2785180"/>
          </a:xfrm>
          <a:custGeom>
            <a:rect b="b" l="l" r="r" t="t"/>
            <a:pathLst>
              <a:path extrusionOk="0" h="2785180" w="2785180">
                <a:moveTo>
                  <a:pt x="0" y="0"/>
                </a:moveTo>
                <a:lnTo>
                  <a:pt x="2785180" y="0"/>
                </a:lnTo>
                <a:lnTo>
                  <a:pt x="2785180" y="2785181"/>
                </a:lnTo>
                <a:lnTo>
                  <a:pt x="0" y="2785181"/>
                </a:lnTo>
                <a:lnTo>
                  <a:pt x="0" y="0"/>
                </a:lnTo>
                <a:close/>
              </a:path>
            </a:pathLst>
          </a:custGeom>
          <a:blipFill rotWithShape="1">
            <a:blip r:embed="rId5">
              <a:alphaModFix/>
            </a:blip>
            <a:stretch>
              <a:fillRect b="0" l="0" r="0" t="0"/>
            </a:stretch>
          </a:blipFill>
          <a:ln>
            <a:noFill/>
          </a:ln>
        </p:spPr>
      </p:sp>
      <p:sp>
        <p:nvSpPr>
          <p:cNvPr id="998" name="Google Shape;998;p28"/>
          <p:cNvSpPr/>
          <p:nvPr/>
        </p:nvSpPr>
        <p:spPr>
          <a:xfrm rot="-5400000">
            <a:off x="10617398" y="4602775"/>
            <a:ext cx="1225288" cy="1222225"/>
          </a:xfrm>
          <a:custGeom>
            <a:rect b="b" l="l" r="r" t="t"/>
            <a:pathLst>
              <a:path extrusionOk="0" h="1222225" w="1225288">
                <a:moveTo>
                  <a:pt x="0" y="0"/>
                </a:moveTo>
                <a:lnTo>
                  <a:pt x="1225289" y="0"/>
                </a:lnTo>
                <a:lnTo>
                  <a:pt x="1225289" y="1222225"/>
                </a:lnTo>
                <a:lnTo>
                  <a:pt x="0" y="1222225"/>
                </a:lnTo>
                <a:lnTo>
                  <a:pt x="0" y="0"/>
                </a:lnTo>
                <a:close/>
              </a:path>
            </a:pathLst>
          </a:custGeom>
          <a:blipFill rotWithShape="1">
            <a:blip r:embed="rId6">
              <a:alphaModFix/>
            </a:blip>
            <a:stretch>
              <a:fillRect b="0" l="0" r="0" t="0"/>
            </a:stretch>
          </a:blipFill>
          <a:ln>
            <a:noFill/>
          </a:ln>
        </p:spPr>
      </p:sp>
      <p:sp>
        <p:nvSpPr>
          <p:cNvPr id="999" name="Google Shape;999;p28"/>
          <p:cNvSpPr txBox="1"/>
          <p:nvPr/>
        </p:nvSpPr>
        <p:spPr>
          <a:xfrm>
            <a:off x="6548111" y="2222401"/>
            <a:ext cx="2221219" cy="40357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375" u="none" cap="none" strike="noStrike">
                <a:solidFill>
                  <a:srgbClr val="272727"/>
                </a:solidFill>
                <a:latin typeface="Fira Sans"/>
                <a:ea typeface="Fira Sans"/>
                <a:cs typeface="Fira Sans"/>
                <a:sym typeface="Fira Sans"/>
              </a:rPr>
              <a:t>Objective A</a:t>
            </a:r>
            <a:endParaRPr/>
          </a:p>
        </p:txBody>
      </p:sp>
      <p:sp>
        <p:nvSpPr>
          <p:cNvPr id="1000" name="Google Shape;1000;p28"/>
          <p:cNvSpPr txBox="1"/>
          <p:nvPr/>
        </p:nvSpPr>
        <p:spPr>
          <a:xfrm>
            <a:off x="6318827" y="7615744"/>
            <a:ext cx="2221219" cy="40357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375" u="none" cap="none" strike="noStrike">
                <a:solidFill>
                  <a:srgbClr val="272727"/>
                </a:solidFill>
                <a:latin typeface="Fira Sans"/>
                <a:ea typeface="Fira Sans"/>
                <a:cs typeface="Fira Sans"/>
                <a:sym typeface="Fira Sans"/>
              </a:rPr>
              <a:t>Objective D</a:t>
            </a:r>
            <a:endParaRPr/>
          </a:p>
        </p:txBody>
      </p:sp>
      <p:sp>
        <p:nvSpPr>
          <p:cNvPr id="1001" name="Google Shape;1001;p28"/>
          <p:cNvSpPr txBox="1"/>
          <p:nvPr/>
        </p:nvSpPr>
        <p:spPr>
          <a:xfrm>
            <a:off x="4959493" y="3806541"/>
            <a:ext cx="2221219" cy="40357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375" u="none" cap="none" strike="noStrike">
                <a:solidFill>
                  <a:srgbClr val="272727"/>
                </a:solidFill>
                <a:latin typeface="Fira Sans"/>
                <a:ea typeface="Fira Sans"/>
                <a:cs typeface="Fira Sans"/>
                <a:sym typeface="Fira Sans"/>
              </a:rPr>
              <a:t>Objective B</a:t>
            </a:r>
            <a:endParaRPr/>
          </a:p>
        </p:txBody>
      </p:sp>
      <p:sp>
        <p:nvSpPr>
          <p:cNvPr id="1002" name="Google Shape;1002;p28"/>
          <p:cNvSpPr txBox="1"/>
          <p:nvPr/>
        </p:nvSpPr>
        <p:spPr>
          <a:xfrm>
            <a:off x="4959493" y="5935508"/>
            <a:ext cx="2221219" cy="40357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375" u="none" cap="none" strike="noStrike">
                <a:solidFill>
                  <a:srgbClr val="272727"/>
                </a:solidFill>
                <a:latin typeface="Fira Sans"/>
                <a:ea typeface="Fira Sans"/>
                <a:cs typeface="Fira Sans"/>
                <a:sym typeface="Fira Sans"/>
              </a:rPr>
              <a:t>Objective C</a:t>
            </a:r>
            <a:endParaRPr/>
          </a:p>
        </p:txBody>
      </p:sp>
      <p:sp>
        <p:nvSpPr>
          <p:cNvPr id="1003" name="Google Shape;1003;p28"/>
          <p:cNvSpPr txBox="1"/>
          <p:nvPr/>
        </p:nvSpPr>
        <p:spPr>
          <a:xfrm>
            <a:off x="703127" y="4093193"/>
            <a:ext cx="2875676" cy="14065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000" u="none" cap="none" strike="noStrike">
                <a:solidFill>
                  <a:srgbClr val="272727"/>
                </a:solidFill>
                <a:latin typeface="Fira Sans"/>
                <a:ea typeface="Fira Sans"/>
                <a:cs typeface="Fira Sans"/>
                <a:sym typeface="Fira Sans"/>
              </a:rPr>
              <a:t>Outline of the steps and actions required to execute your strategy and achieve your goals.</a:t>
            </a:r>
            <a:endParaRPr/>
          </a:p>
        </p:txBody>
      </p:sp>
      <p:sp>
        <p:nvSpPr>
          <p:cNvPr id="1004" name="Google Shape;1004;p28"/>
          <p:cNvSpPr txBox="1"/>
          <p:nvPr/>
        </p:nvSpPr>
        <p:spPr>
          <a:xfrm>
            <a:off x="7658721" y="4895385"/>
            <a:ext cx="2221219" cy="570330"/>
          </a:xfrm>
          <a:prstGeom prst="rect">
            <a:avLst/>
          </a:prstGeom>
          <a:noFill/>
          <a:ln>
            <a:noFill/>
          </a:ln>
        </p:spPr>
        <p:txBody>
          <a:bodyPr anchorCtr="0" anchor="t" bIns="0" lIns="0" spcFirstLastPara="1" rIns="0" wrap="square" tIns="0">
            <a:spAutoFit/>
          </a:bodyPr>
          <a:lstStyle/>
          <a:p>
            <a:pPr indent="0" lvl="0" marL="0" marR="0" rtl="0" algn="ctr">
              <a:lnSpc>
                <a:spcPct val="139981"/>
              </a:lnSpc>
              <a:spcBef>
                <a:spcPts val="0"/>
              </a:spcBef>
              <a:spcAft>
                <a:spcPts val="0"/>
              </a:spcAft>
              <a:buNone/>
            </a:pPr>
            <a:r>
              <a:rPr b="1" i="0" lang="en-US" sz="3329" u="none" cap="none" strike="noStrike">
                <a:solidFill>
                  <a:srgbClr val="FFFFFF"/>
                </a:solidFill>
                <a:latin typeface="Fira Sans"/>
                <a:ea typeface="Fira Sans"/>
                <a:cs typeface="Fira Sans"/>
                <a:sym typeface="Fira Sans"/>
              </a:rPr>
              <a:t>STRATEGY </a:t>
            </a:r>
            <a:endParaRPr/>
          </a:p>
        </p:txBody>
      </p:sp>
      <p:sp>
        <p:nvSpPr>
          <p:cNvPr id="1005" name="Google Shape;1005;p28"/>
          <p:cNvSpPr txBox="1"/>
          <p:nvPr/>
        </p:nvSpPr>
        <p:spPr>
          <a:xfrm>
            <a:off x="13857695" y="7680618"/>
            <a:ext cx="2337900" cy="4854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54" u="none" cap="none" strike="noStrike">
                <a:solidFill>
                  <a:srgbClr val="272727"/>
                </a:solidFill>
                <a:latin typeface="Fira Sans"/>
                <a:ea typeface="Fira Sans"/>
                <a:cs typeface="Fira Sans"/>
                <a:sym typeface="Fira Sans"/>
              </a:rPr>
              <a:t>Goal 4</a:t>
            </a:r>
            <a:endParaRPr/>
          </a:p>
        </p:txBody>
      </p:sp>
      <p:sp>
        <p:nvSpPr>
          <p:cNvPr id="1006" name="Google Shape;1006;p28"/>
          <p:cNvSpPr txBox="1"/>
          <p:nvPr/>
        </p:nvSpPr>
        <p:spPr>
          <a:xfrm>
            <a:off x="12266434" y="8349427"/>
            <a:ext cx="5520600" cy="677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 consectetur adipiscing elit, sed do eiusmod tempor.</a:t>
            </a:r>
            <a:endParaRPr/>
          </a:p>
        </p:txBody>
      </p:sp>
      <p:sp>
        <p:nvSpPr>
          <p:cNvPr id="1007" name="Google Shape;1007;p28"/>
          <p:cNvSpPr txBox="1"/>
          <p:nvPr/>
        </p:nvSpPr>
        <p:spPr>
          <a:xfrm>
            <a:off x="13857695" y="5468786"/>
            <a:ext cx="2337900" cy="4854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54" u="none" cap="none" strike="noStrike">
                <a:solidFill>
                  <a:srgbClr val="272727"/>
                </a:solidFill>
                <a:latin typeface="Fira Sans"/>
                <a:ea typeface="Fira Sans"/>
                <a:cs typeface="Fira Sans"/>
                <a:sym typeface="Fira Sans"/>
              </a:rPr>
              <a:t>Goal 3</a:t>
            </a:r>
            <a:endParaRPr/>
          </a:p>
        </p:txBody>
      </p:sp>
      <p:sp>
        <p:nvSpPr>
          <p:cNvPr id="1008" name="Google Shape;1008;p28"/>
          <p:cNvSpPr txBox="1"/>
          <p:nvPr/>
        </p:nvSpPr>
        <p:spPr>
          <a:xfrm>
            <a:off x="12266434" y="6137594"/>
            <a:ext cx="5520600" cy="677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 consectetur adipiscing elit, sed do eiusmod tempor.</a:t>
            </a:r>
            <a:endParaRPr/>
          </a:p>
        </p:txBody>
      </p:sp>
      <p:sp>
        <p:nvSpPr>
          <p:cNvPr id="1009" name="Google Shape;1009;p28"/>
          <p:cNvSpPr txBox="1"/>
          <p:nvPr/>
        </p:nvSpPr>
        <p:spPr>
          <a:xfrm>
            <a:off x="13857695" y="3256955"/>
            <a:ext cx="2337900" cy="4854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54" u="none" cap="none" strike="noStrike">
                <a:solidFill>
                  <a:srgbClr val="272727"/>
                </a:solidFill>
                <a:latin typeface="Fira Sans"/>
                <a:ea typeface="Fira Sans"/>
                <a:cs typeface="Fira Sans"/>
                <a:sym typeface="Fira Sans"/>
              </a:rPr>
              <a:t>Goal 2</a:t>
            </a:r>
            <a:endParaRPr/>
          </a:p>
        </p:txBody>
      </p:sp>
      <p:sp>
        <p:nvSpPr>
          <p:cNvPr id="1010" name="Google Shape;1010;p28"/>
          <p:cNvSpPr txBox="1"/>
          <p:nvPr/>
        </p:nvSpPr>
        <p:spPr>
          <a:xfrm>
            <a:off x="12266434" y="3925764"/>
            <a:ext cx="5520600" cy="677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 consectetur adipiscing elit, sed do eiusmod tempor.</a:t>
            </a:r>
            <a:endParaRPr/>
          </a:p>
        </p:txBody>
      </p:sp>
      <p:sp>
        <p:nvSpPr>
          <p:cNvPr id="1011" name="Google Shape;1011;p28"/>
          <p:cNvSpPr txBox="1"/>
          <p:nvPr/>
        </p:nvSpPr>
        <p:spPr>
          <a:xfrm>
            <a:off x="13857695" y="1045123"/>
            <a:ext cx="2337900" cy="4854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54" u="none" cap="none" strike="noStrike">
                <a:solidFill>
                  <a:srgbClr val="272727"/>
                </a:solidFill>
                <a:latin typeface="Fira Sans"/>
                <a:ea typeface="Fira Sans"/>
                <a:cs typeface="Fira Sans"/>
                <a:sym typeface="Fira Sans"/>
              </a:rPr>
              <a:t>Goal 1</a:t>
            </a:r>
            <a:endParaRPr/>
          </a:p>
        </p:txBody>
      </p:sp>
      <p:sp>
        <p:nvSpPr>
          <p:cNvPr id="1012" name="Google Shape;1012;p28"/>
          <p:cNvSpPr txBox="1"/>
          <p:nvPr/>
        </p:nvSpPr>
        <p:spPr>
          <a:xfrm>
            <a:off x="12266434" y="1713931"/>
            <a:ext cx="5520600" cy="677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 consectetur adipiscing elit, sed do eiusmod tempor.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DEDA"/>
        </a:solidFill>
      </p:bgPr>
    </p:bg>
    <p:spTree>
      <p:nvGrpSpPr>
        <p:cNvPr id="1016" name="Shape 1016"/>
        <p:cNvGrpSpPr/>
        <p:nvPr/>
      </p:nvGrpSpPr>
      <p:grpSpPr>
        <a:xfrm>
          <a:off x="0" y="0"/>
          <a:ext cx="0" cy="0"/>
          <a:chOff x="0" y="0"/>
          <a:chExt cx="0" cy="0"/>
        </a:xfrm>
      </p:grpSpPr>
      <p:pic>
        <p:nvPicPr>
          <p:cNvPr id="1017" name="Google Shape;1017;p29"/>
          <p:cNvPicPr preferRelativeResize="0"/>
          <p:nvPr/>
        </p:nvPicPr>
        <p:blipFill rotWithShape="1">
          <a:blip r:embed="rId3">
            <a:alphaModFix/>
          </a:blip>
          <a:srcRect b="435" l="25060" r="37516" t="4566"/>
          <a:stretch/>
        </p:blipFill>
        <p:spPr>
          <a:xfrm>
            <a:off x="0" y="0"/>
            <a:ext cx="6078200" cy="10287000"/>
          </a:xfrm>
          <a:prstGeom prst="rect">
            <a:avLst/>
          </a:prstGeom>
          <a:noFill/>
          <a:ln>
            <a:noFill/>
          </a:ln>
        </p:spPr>
      </p:pic>
      <p:pic>
        <p:nvPicPr>
          <p:cNvPr id="1018" name="Google Shape;1018;p29"/>
          <p:cNvPicPr preferRelativeResize="0"/>
          <p:nvPr/>
        </p:nvPicPr>
        <p:blipFill rotWithShape="1">
          <a:blip r:embed="rId4">
            <a:alphaModFix/>
          </a:blip>
          <a:srcRect b="0" l="63808" r="3467" t="0"/>
          <a:stretch/>
        </p:blipFill>
        <p:spPr>
          <a:xfrm>
            <a:off x="12136946" y="0"/>
            <a:ext cx="5049500" cy="10287000"/>
          </a:xfrm>
          <a:prstGeom prst="rect">
            <a:avLst/>
          </a:prstGeom>
          <a:noFill/>
          <a:ln>
            <a:noFill/>
          </a:ln>
        </p:spPr>
      </p:pic>
      <p:grpSp>
        <p:nvGrpSpPr>
          <p:cNvPr id="1019" name="Google Shape;1019;p29"/>
          <p:cNvGrpSpPr/>
          <p:nvPr/>
        </p:nvGrpSpPr>
        <p:grpSpPr>
          <a:xfrm>
            <a:off x="6187481" y="1196878"/>
            <a:ext cx="5913039" cy="6259506"/>
            <a:chOff x="0" y="-47625"/>
            <a:chExt cx="812800" cy="860425"/>
          </a:xfrm>
        </p:grpSpPr>
        <p:sp>
          <p:nvSpPr>
            <p:cNvPr id="1020" name="Google Shape;1020;p29"/>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DC654E"/>
            </a:solidFill>
            <a:ln>
              <a:noFill/>
            </a:ln>
          </p:spPr>
        </p:sp>
        <p:sp>
          <p:nvSpPr>
            <p:cNvPr id="1021" name="Google Shape;1021;p2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2" name="Google Shape;1022;p29"/>
          <p:cNvGrpSpPr/>
          <p:nvPr/>
        </p:nvGrpSpPr>
        <p:grpSpPr>
          <a:xfrm>
            <a:off x="6223907" y="-174255"/>
            <a:ext cx="1628959" cy="1753382"/>
            <a:chOff x="0" y="-47625"/>
            <a:chExt cx="429026" cy="461796"/>
          </a:xfrm>
        </p:grpSpPr>
        <p:sp>
          <p:nvSpPr>
            <p:cNvPr id="1023" name="Google Shape;1023;p29"/>
            <p:cNvSpPr/>
            <p:nvPr/>
          </p:nvSpPr>
          <p:spPr>
            <a:xfrm>
              <a:off x="0" y="0"/>
              <a:ext cx="429026" cy="414171"/>
            </a:xfrm>
            <a:custGeom>
              <a:rect b="b" l="l" r="r" t="t"/>
              <a:pathLst>
                <a:path extrusionOk="0" h="414171" w="429026">
                  <a:moveTo>
                    <a:pt x="0" y="0"/>
                  </a:moveTo>
                  <a:lnTo>
                    <a:pt x="429026" y="0"/>
                  </a:lnTo>
                  <a:lnTo>
                    <a:pt x="429026" y="414171"/>
                  </a:lnTo>
                  <a:lnTo>
                    <a:pt x="0" y="414171"/>
                  </a:lnTo>
                  <a:close/>
                </a:path>
              </a:pathLst>
            </a:custGeom>
            <a:solidFill>
              <a:srgbClr val="FFFFFF"/>
            </a:solidFill>
            <a:ln>
              <a:noFill/>
            </a:ln>
          </p:spPr>
        </p:sp>
        <p:sp>
          <p:nvSpPr>
            <p:cNvPr id="1024" name="Google Shape;1024;p29"/>
            <p:cNvSpPr txBox="1"/>
            <p:nvPr/>
          </p:nvSpPr>
          <p:spPr>
            <a:xfrm>
              <a:off x="0" y="-47625"/>
              <a:ext cx="429026" cy="46179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5" name="Google Shape;1025;p29"/>
          <p:cNvGrpSpPr/>
          <p:nvPr/>
        </p:nvGrpSpPr>
        <p:grpSpPr>
          <a:xfrm>
            <a:off x="6174643" y="7384839"/>
            <a:ext cx="5938713" cy="3154079"/>
            <a:chOff x="0" y="-47625"/>
            <a:chExt cx="1564106" cy="830704"/>
          </a:xfrm>
        </p:grpSpPr>
        <p:sp>
          <p:nvSpPr>
            <p:cNvPr id="1026" name="Google Shape;1026;p29"/>
            <p:cNvSpPr/>
            <p:nvPr/>
          </p:nvSpPr>
          <p:spPr>
            <a:xfrm>
              <a:off x="0" y="0"/>
              <a:ext cx="1564106" cy="783079"/>
            </a:xfrm>
            <a:custGeom>
              <a:rect b="b" l="l" r="r" t="t"/>
              <a:pathLst>
                <a:path extrusionOk="0" h="783079" w="1564106">
                  <a:moveTo>
                    <a:pt x="0" y="0"/>
                  </a:moveTo>
                  <a:lnTo>
                    <a:pt x="1564106" y="0"/>
                  </a:lnTo>
                  <a:lnTo>
                    <a:pt x="1564106" y="783079"/>
                  </a:lnTo>
                  <a:lnTo>
                    <a:pt x="0" y="783079"/>
                  </a:lnTo>
                  <a:close/>
                </a:path>
              </a:pathLst>
            </a:custGeom>
            <a:solidFill>
              <a:srgbClr val="FFFFFF"/>
            </a:solidFill>
            <a:ln>
              <a:noFill/>
            </a:ln>
          </p:spPr>
        </p:sp>
        <p:sp>
          <p:nvSpPr>
            <p:cNvPr id="1027" name="Google Shape;1027;p29"/>
            <p:cNvSpPr txBox="1"/>
            <p:nvPr/>
          </p:nvSpPr>
          <p:spPr>
            <a:xfrm>
              <a:off x="0" y="-47625"/>
              <a:ext cx="1564106" cy="830704"/>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28" name="Google Shape;1028;p29"/>
          <p:cNvSpPr/>
          <p:nvPr/>
        </p:nvSpPr>
        <p:spPr>
          <a:xfrm>
            <a:off x="7998575" y="0"/>
            <a:ext cx="4102622" cy="1434618"/>
          </a:xfrm>
          <a:custGeom>
            <a:rect b="b" l="l" r="r" t="t"/>
            <a:pathLst>
              <a:path extrusionOk="0" h="545482" w="1080348">
                <a:moveTo>
                  <a:pt x="0" y="0"/>
                </a:moveTo>
                <a:lnTo>
                  <a:pt x="1080348" y="0"/>
                </a:lnTo>
                <a:lnTo>
                  <a:pt x="1080348" y="545482"/>
                </a:lnTo>
                <a:lnTo>
                  <a:pt x="0" y="545482"/>
                </a:lnTo>
                <a:close/>
              </a:path>
            </a:pathLst>
          </a:custGeom>
          <a:solidFill>
            <a:srgbClr val="797979"/>
          </a:solidFill>
          <a:ln>
            <a:noFill/>
          </a:ln>
        </p:spPr>
      </p:sp>
      <p:grpSp>
        <p:nvGrpSpPr>
          <p:cNvPr id="1029" name="Google Shape;1029;p29"/>
          <p:cNvGrpSpPr/>
          <p:nvPr/>
        </p:nvGrpSpPr>
        <p:grpSpPr>
          <a:xfrm rot="10800000">
            <a:off x="6078200" y="0"/>
            <a:ext cx="145708" cy="10514899"/>
            <a:chOff x="0" y="-47625"/>
            <a:chExt cx="38376" cy="2769356"/>
          </a:xfrm>
        </p:grpSpPr>
        <p:sp>
          <p:nvSpPr>
            <p:cNvPr id="1030" name="Google Shape;1030;p29"/>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1031" name="Google Shape;1031;p29"/>
            <p:cNvSpPr txBox="1"/>
            <p:nvPr/>
          </p:nvSpPr>
          <p:spPr>
            <a:xfrm>
              <a:off x="0" y="-47625"/>
              <a:ext cx="38376" cy="27693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32" name="Google Shape;1032;p29"/>
          <p:cNvGrpSpPr/>
          <p:nvPr/>
        </p:nvGrpSpPr>
        <p:grpSpPr>
          <a:xfrm rot="10800000">
            <a:off x="12064093" y="0"/>
            <a:ext cx="145708" cy="10514899"/>
            <a:chOff x="0" y="-47625"/>
            <a:chExt cx="38376" cy="2769356"/>
          </a:xfrm>
        </p:grpSpPr>
        <p:sp>
          <p:nvSpPr>
            <p:cNvPr id="1033" name="Google Shape;1033;p29"/>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1034" name="Google Shape;1034;p29"/>
            <p:cNvSpPr txBox="1"/>
            <p:nvPr/>
          </p:nvSpPr>
          <p:spPr>
            <a:xfrm>
              <a:off x="0" y="-47625"/>
              <a:ext cx="38376" cy="27693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35" name="Google Shape;1035;p29"/>
          <p:cNvGrpSpPr/>
          <p:nvPr/>
        </p:nvGrpSpPr>
        <p:grpSpPr>
          <a:xfrm rot="10800000">
            <a:off x="7852866" y="0"/>
            <a:ext cx="145708" cy="1687744"/>
            <a:chOff x="0" y="-47625"/>
            <a:chExt cx="38376" cy="444509"/>
          </a:xfrm>
        </p:grpSpPr>
        <p:sp>
          <p:nvSpPr>
            <p:cNvPr id="1036" name="Google Shape;1036;p29"/>
            <p:cNvSpPr/>
            <p:nvPr/>
          </p:nvSpPr>
          <p:spPr>
            <a:xfrm>
              <a:off x="0" y="0"/>
              <a:ext cx="38376" cy="396884"/>
            </a:xfrm>
            <a:custGeom>
              <a:rect b="b" l="l" r="r" t="t"/>
              <a:pathLst>
                <a:path extrusionOk="0" h="396884" w="38376">
                  <a:moveTo>
                    <a:pt x="0" y="0"/>
                  </a:moveTo>
                  <a:lnTo>
                    <a:pt x="38376" y="0"/>
                  </a:lnTo>
                  <a:lnTo>
                    <a:pt x="38376" y="396884"/>
                  </a:lnTo>
                  <a:lnTo>
                    <a:pt x="0" y="396884"/>
                  </a:lnTo>
                  <a:close/>
                </a:path>
              </a:pathLst>
            </a:custGeom>
            <a:solidFill>
              <a:srgbClr val="272727"/>
            </a:solidFill>
            <a:ln>
              <a:noFill/>
            </a:ln>
          </p:spPr>
        </p:sp>
        <p:sp>
          <p:nvSpPr>
            <p:cNvPr id="1037" name="Google Shape;1037;p29"/>
            <p:cNvSpPr txBox="1"/>
            <p:nvPr/>
          </p:nvSpPr>
          <p:spPr>
            <a:xfrm>
              <a:off x="0" y="-47625"/>
              <a:ext cx="38376" cy="44450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38" name="Google Shape;1038;p29"/>
          <p:cNvGrpSpPr/>
          <p:nvPr/>
        </p:nvGrpSpPr>
        <p:grpSpPr>
          <a:xfrm rot="5400000">
            <a:off x="9161559" y="4383777"/>
            <a:ext cx="145708" cy="6218068"/>
            <a:chOff x="0" y="-47625"/>
            <a:chExt cx="38376" cy="1637680"/>
          </a:xfrm>
        </p:grpSpPr>
        <p:sp>
          <p:nvSpPr>
            <p:cNvPr id="1039" name="Google Shape;1039;p29"/>
            <p:cNvSpPr/>
            <p:nvPr/>
          </p:nvSpPr>
          <p:spPr>
            <a:xfrm>
              <a:off x="0" y="0"/>
              <a:ext cx="38376" cy="1590055"/>
            </a:xfrm>
            <a:custGeom>
              <a:rect b="b" l="l" r="r" t="t"/>
              <a:pathLst>
                <a:path extrusionOk="0" h="1590055" w="38376">
                  <a:moveTo>
                    <a:pt x="0" y="0"/>
                  </a:moveTo>
                  <a:lnTo>
                    <a:pt x="38376" y="0"/>
                  </a:lnTo>
                  <a:lnTo>
                    <a:pt x="38376" y="1590055"/>
                  </a:lnTo>
                  <a:lnTo>
                    <a:pt x="0" y="1590055"/>
                  </a:lnTo>
                  <a:close/>
                </a:path>
              </a:pathLst>
            </a:custGeom>
            <a:solidFill>
              <a:srgbClr val="272727"/>
            </a:solidFill>
            <a:ln>
              <a:noFill/>
            </a:ln>
          </p:spPr>
        </p:sp>
        <p:sp>
          <p:nvSpPr>
            <p:cNvPr id="1040" name="Google Shape;1040;p29"/>
            <p:cNvSpPr txBox="1"/>
            <p:nvPr/>
          </p:nvSpPr>
          <p:spPr>
            <a:xfrm>
              <a:off x="0" y="-47625"/>
              <a:ext cx="38376" cy="163768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41" name="Google Shape;1041;p29"/>
          <p:cNvGrpSpPr/>
          <p:nvPr/>
        </p:nvGrpSpPr>
        <p:grpSpPr>
          <a:xfrm rot="5400000">
            <a:off x="9161559" y="-1602116"/>
            <a:ext cx="145708" cy="6218068"/>
            <a:chOff x="0" y="-47625"/>
            <a:chExt cx="38376" cy="1637680"/>
          </a:xfrm>
        </p:grpSpPr>
        <p:sp>
          <p:nvSpPr>
            <p:cNvPr id="1042" name="Google Shape;1042;p29"/>
            <p:cNvSpPr/>
            <p:nvPr/>
          </p:nvSpPr>
          <p:spPr>
            <a:xfrm>
              <a:off x="0" y="0"/>
              <a:ext cx="38376" cy="1590055"/>
            </a:xfrm>
            <a:custGeom>
              <a:rect b="b" l="l" r="r" t="t"/>
              <a:pathLst>
                <a:path extrusionOk="0" h="1590055" w="38376">
                  <a:moveTo>
                    <a:pt x="0" y="0"/>
                  </a:moveTo>
                  <a:lnTo>
                    <a:pt x="38376" y="0"/>
                  </a:lnTo>
                  <a:lnTo>
                    <a:pt x="38376" y="1590055"/>
                  </a:lnTo>
                  <a:lnTo>
                    <a:pt x="0" y="1590055"/>
                  </a:lnTo>
                  <a:close/>
                </a:path>
              </a:pathLst>
            </a:custGeom>
            <a:solidFill>
              <a:srgbClr val="272727"/>
            </a:solidFill>
            <a:ln>
              <a:noFill/>
            </a:ln>
          </p:spPr>
        </p:sp>
        <p:sp>
          <p:nvSpPr>
            <p:cNvPr id="1043" name="Google Shape;1043;p29"/>
            <p:cNvSpPr txBox="1"/>
            <p:nvPr/>
          </p:nvSpPr>
          <p:spPr>
            <a:xfrm>
              <a:off x="0" y="-47625"/>
              <a:ext cx="38376" cy="163768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44" name="Google Shape;1044;p29"/>
          <p:cNvGrpSpPr/>
          <p:nvPr/>
        </p:nvGrpSpPr>
        <p:grpSpPr>
          <a:xfrm>
            <a:off x="17259300" y="-180826"/>
            <a:ext cx="902930" cy="10467826"/>
            <a:chOff x="0" y="-47625"/>
            <a:chExt cx="237809" cy="2756958"/>
          </a:xfrm>
        </p:grpSpPr>
        <p:sp>
          <p:nvSpPr>
            <p:cNvPr id="1045" name="Google Shape;1045;p29"/>
            <p:cNvSpPr/>
            <p:nvPr/>
          </p:nvSpPr>
          <p:spPr>
            <a:xfrm>
              <a:off x="0" y="0"/>
              <a:ext cx="237809" cy="2709333"/>
            </a:xfrm>
            <a:custGeom>
              <a:rect b="b" l="l" r="r" t="t"/>
              <a:pathLst>
                <a:path extrusionOk="0" h="2709333" w="237809">
                  <a:moveTo>
                    <a:pt x="0" y="0"/>
                  </a:moveTo>
                  <a:lnTo>
                    <a:pt x="237809" y="0"/>
                  </a:lnTo>
                  <a:lnTo>
                    <a:pt x="237809" y="2709333"/>
                  </a:lnTo>
                  <a:lnTo>
                    <a:pt x="0" y="2709333"/>
                  </a:lnTo>
                  <a:close/>
                </a:path>
              </a:pathLst>
            </a:custGeom>
            <a:solidFill>
              <a:srgbClr val="FFFFFF"/>
            </a:solidFill>
            <a:ln>
              <a:noFill/>
            </a:ln>
          </p:spPr>
        </p:sp>
        <p:sp>
          <p:nvSpPr>
            <p:cNvPr id="1046" name="Google Shape;1046;p29"/>
            <p:cNvSpPr txBox="1"/>
            <p:nvPr/>
          </p:nvSpPr>
          <p:spPr>
            <a:xfrm>
              <a:off x="0" y="-47625"/>
              <a:ext cx="237809"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47" name="Google Shape;1047;p29"/>
          <p:cNvGrpSpPr/>
          <p:nvPr/>
        </p:nvGrpSpPr>
        <p:grpSpPr>
          <a:xfrm>
            <a:off x="17259300" y="-180826"/>
            <a:ext cx="902930" cy="3038931"/>
            <a:chOff x="0" y="-47625"/>
            <a:chExt cx="237809" cy="800377"/>
          </a:xfrm>
        </p:grpSpPr>
        <p:sp>
          <p:nvSpPr>
            <p:cNvPr id="1048" name="Google Shape;1048;p29"/>
            <p:cNvSpPr/>
            <p:nvPr/>
          </p:nvSpPr>
          <p:spPr>
            <a:xfrm>
              <a:off x="0" y="0"/>
              <a:ext cx="237809" cy="752752"/>
            </a:xfrm>
            <a:custGeom>
              <a:rect b="b" l="l" r="r" t="t"/>
              <a:pathLst>
                <a:path extrusionOk="0" h="752752" w="237809">
                  <a:moveTo>
                    <a:pt x="0" y="0"/>
                  </a:moveTo>
                  <a:lnTo>
                    <a:pt x="237809" y="0"/>
                  </a:lnTo>
                  <a:lnTo>
                    <a:pt x="237809" y="752752"/>
                  </a:lnTo>
                  <a:lnTo>
                    <a:pt x="0" y="752752"/>
                  </a:lnTo>
                  <a:close/>
                </a:path>
              </a:pathLst>
            </a:custGeom>
            <a:solidFill>
              <a:srgbClr val="DC654E"/>
            </a:solidFill>
            <a:ln>
              <a:noFill/>
            </a:ln>
          </p:spPr>
        </p:sp>
        <p:sp>
          <p:nvSpPr>
            <p:cNvPr id="1049" name="Google Shape;1049;p29"/>
            <p:cNvSpPr txBox="1"/>
            <p:nvPr/>
          </p:nvSpPr>
          <p:spPr>
            <a:xfrm>
              <a:off x="0" y="-47625"/>
              <a:ext cx="237809" cy="80037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0" name="Google Shape;1050;p29"/>
          <p:cNvGrpSpPr/>
          <p:nvPr/>
        </p:nvGrpSpPr>
        <p:grpSpPr>
          <a:xfrm>
            <a:off x="17259300" y="8677124"/>
            <a:ext cx="903276" cy="1688475"/>
            <a:chOff x="0" y="-47624"/>
            <a:chExt cx="237900" cy="444701"/>
          </a:xfrm>
        </p:grpSpPr>
        <p:sp>
          <p:nvSpPr>
            <p:cNvPr id="1051" name="Google Shape;1051;p29"/>
            <p:cNvSpPr/>
            <p:nvPr/>
          </p:nvSpPr>
          <p:spPr>
            <a:xfrm>
              <a:off x="0" y="0"/>
              <a:ext cx="237809" cy="397077"/>
            </a:xfrm>
            <a:custGeom>
              <a:rect b="b" l="l" r="r" t="t"/>
              <a:pathLst>
                <a:path extrusionOk="0" h="752752" w="237809">
                  <a:moveTo>
                    <a:pt x="0" y="0"/>
                  </a:moveTo>
                  <a:lnTo>
                    <a:pt x="237809" y="0"/>
                  </a:lnTo>
                  <a:lnTo>
                    <a:pt x="237809" y="752752"/>
                  </a:lnTo>
                  <a:lnTo>
                    <a:pt x="0" y="752752"/>
                  </a:lnTo>
                  <a:close/>
                </a:path>
              </a:pathLst>
            </a:custGeom>
            <a:solidFill>
              <a:srgbClr val="797979"/>
            </a:solidFill>
            <a:ln>
              <a:noFill/>
            </a:ln>
          </p:spPr>
        </p:sp>
        <p:sp>
          <p:nvSpPr>
            <p:cNvPr id="1052" name="Google Shape;1052;p29"/>
            <p:cNvSpPr txBox="1"/>
            <p:nvPr/>
          </p:nvSpPr>
          <p:spPr>
            <a:xfrm>
              <a:off x="0" y="-47624"/>
              <a:ext cx="237900" cy="444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3" name="Google Shape;1053;p29"/>
          <p:cNvGrpSpPr/>
          <p:nvPr/>
        </p:nvGrpSpPr>
        <p:grpSpPr>
          <a:xfrm rot="10800000">
            <a:off x="18162230" y="0"/>
            <a:ext cx="145708" cy="10514899"/>
            <a:chOff x="0" y="-47625"/>
            <a:chExt cx="38376" cy="2769356"/>
          </a:xfrm>
        </p:grpSpPr>
        <p:sp>
          <p:nvSpPr>
            <p:cNvPr id="1054" name="Google Shape;1054;p29"/>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1055" name="Google Shape;1055;p29"/>
            <p:cNvSpPr txBox="1"/>
            <p:nvPr/>
          </p:nvSpPr>
          <p:spPr>
            <a:xfrm>
              <a:off x="0" y="-47625"/>
              <a:ext cx="38376" cy="27693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6" name="Google Shape;1056;p29"/>
          <p:cNvGrpSpPr/>
          <p:nvPr/>
        </p:nvGrpSpPr>
        <p:grpSpPr>
          <a:xfrm rot="10800000">
            <a:off x="17186446" y="0"/>
            <a:ext cx="145708" cy="10514899"/>
            <a:chOff x="0" y="-47625"/>
            <a:chExt cx="38376" cy="2769356"/>
          </a:xfrm>
        </p:grpSpPr>
        <p:sp>
          <p:nvSpPr>
            <p:cNvPr id="1057" name="Google Shape;1057;p29"/>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1058" name="Google Shape;1058;p29"/>
            <p:cNvSpPr txBox="1"/>
            <p:nvPr/>
          </p:nvSpPr>
          <p:spPr>
            <a:xfrm>
              <a:off x="0" y="-47625"/>
              <a:ext cx="38376" cy="27693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9" name="Google Shape;1059;p29"/>
          <p:cNvGrpSpPr/>
          <p:nvPr/>
        </p:nvGrpSpPr>
        <p:grpSpPr>
          <a:xfrm rot="5400000">
            <a:off x="17764751" y="2352653"/>
            <a:ext cx="145708" cy="1156610"/>
            <a:chOff x="0" y="-47625"/>
            <a:chExt cx="38376" cy="304622"/>
          </a:xfrm>
        </p:grpSpPr>
        <p:sp>
          <p:nvSpPr>
            <p:cNvPr id="1060" name="Google Shape;1060;p29"/>
            <p:cNvSpPr/>
            <p:nvPr/>
          </p:nvSpPr>
          <p:spPr>
            <a:xfrm>
              <a:off x="0" y="0"/>
              <a:ext cx="38376" cy="256997"/>
            </a:xfrm>
            <a:custGeom>
              <a:rect b="b" l="l" r="r" t="t"/>
              <a:pathLst>
                <a:path extrusionOk="0" h="256997" w="38376">
                  <a:moveTo>
                    <a:pt x="0" y="0"/>
                  </a:moveTo>
                  <a:lnTo>
                    <a:pt x="38376" y="0"/>
                  </a:lnTo>
                  <a:lnTo>
                    <a:pt x="38376" y="256997"/>
                  </a:lnTo>
                  <a:lnTo>
                    <a:pt x="0" y="256997"/>
                  </a:lnTo>
                  <a:close/>
                </a:path>
              </a:pathLst>
            </a:custGeom>
            <a:solidFill>
              <a:srgbClr val="272727"/>
            </a:solidFill>
            <a:ln>
              <a:noFill/>
            </a:ln>
          </p:spPr>
        </p:sp>
        <p:sp>
          <p:nvSpPr>
            <p:cNvPr id="1061" name="Google Shape;1061;p29"/>
            <p:cNvSpPr txBox="1"/>
            <p:nvPr/>
          </p:nvSpPr>
          <p:spPr>
            <a:xfrm>
              <a:off x="0" y="-47625"/>
              <a:ext cx="38376" cy="304622"/>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62" name="Google Shape;1062;p29"/>
          <p:cNvGrpSpPr/>
          <p:nvPr/>
        </p:nvGrpSpPr>
        <p:grpSpPr>
          <a:xfrm rot="5400000">
            <a:off x="17764751" y="8279643"/>
            <a:ext cx="145708" cy="1156610"/>
            <a:chOff x="0" y="-47625"/>
            <a:chExt cx="38376" cy="304622"/>
          </a:xfrm>
        </p:grpSpPr>
        <p:sp>
          <p:nvSpPr>
            <p:cNvPr id="1063" name="Google Shape;1063;p29"/>
            <p:cNvSpPr/>
            <p:nvPr/>
          </p:nvSpPr>
          <p:spPr>
            <a:xfrm>
              <a:off x="0" y="0"/>
              <a:ext cx="38376" cy="256997"/>
            </a:xfrm>
            <a:custGeom>
              <a:rect b="b" l="l" r="r" t="t"/>
              <a:pathLst>
                <a:path extrusionOk="0" h="256997" w="38376">
                  <a:moveTo>
                    <a:pt x="0" y="0"/>
                  </a:moveTo>
                  <a:lnTo>
                    <a:pt x="38376" y="0"/>
                  </a:lnTo>
                  <a:lnTo>
                    <a:pt x="38376" y="256997"/>
                  </a:lnTo>
                  <a:lnTo>
                    <a:pt x="0" y="256997"/>
                  </a:lnTo>
                  <a:close/>
                </a:path>
              </a:pathLst>
            </a:custGeom>
            <a:solidFill>
              <a:srgbClr val="272727"/>
            </a:solidFill>
            <a:ln>
              <a:noFill/>
            </a:ln>
          </p:spPr>
        </p:sp>
        <p:sp>
          <p:nvSpPr>
            <p:cNvPr id="1064" name="Google Shape;1064;p29"/>
            <p:cNvSpPr txBox="1"/>
            <p:nvPr/>
          </p:nvSpPr>
          <p:spPr>
            <a:xfrm>
              <a:off x="0" y="-47625"/>
              <a:ext cx="38376" cy="304622"/>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65" name="Google Shape;1065;p29"/>
          <p:cNvSpPr txBox="1"/>
          <p:nvPr/>
        </p:nvSpPr>
        <p:spPr>
          <a:xfrm>
            <a:off x="6403482" y="2115502"/>
            <a:ext cx="5239200" cy="43254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28100" u="none" cap="none" strike="noStrike">
                <a:solidFill>
                  <a:srgbClr val="272727"/>
                </a:solidFill>
                <a:latin typeface="Marcellus"/>
                <a:ea typeface="Marcellus"/>
                <a:cs typeface="Marcellus"/>
                <a:sym typeface="Marcellus"/>
              </a:rPr>
              <a:t>03</a:t>
            </a:r>
            <a:endParaRPr/>
          </a:p>
        </p:txBody>
      </p:sp>
      <p:sp>
        <p:nvSpPr>
          <p:cNvPr id="1066" name="Google Shape;1066;p29"/>
          <p:cNvSpPr txBox="1"/>
          <p:nvPr/>
        </p:nvSpPr>
        <p:spPr>
          <a:xfrm>
            <a:off x="6538678" y="7997411"/>
            <a:ext cx="4968900" cy="1929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266" u="none" cap="none" strike="noStrike">
                <a:solidFill>
                  <a:srgbClr val="272727"/>
                </a:solidFill>
                <a:latin typeface="Fira Sans"/>
                <a:ea typeface="Fira Sans"/>
                <a:cs typeface="Fira Sans"/>
                <a:sym typeface="Fira Sans"/>
              </a:rPr>
              <a:t>Operations Overview</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30"/>
          <p:cNvSpPr txBox="1"/>
          <p:nvPr/>
        </p:nvSpPr>
        <p:spPr>
          <a:xfrm>
            <a:off x="718015" y="1139463"/>
            <a:ext cx="16851900" cy="15084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9799" u="none" cap="none" strike="noStrike">
                <a:solidFill>
                  <a:srgbClr val="272727"/>
                </a:solidFill>
                <a:latin typeface="Marcellus"/>
                <a:ea typeface="Marcellus"/>
                <a:cs typeface="Marcellus"/>
                <a:sym typeface="Marcellus"/>
              </a:rPr>
              <a:t>OPERATIONS OVERVIEW</a:t>
            </a:r>
            <a:endParaRPr/>
          </a:p>
        </p:txBody>
      </p:sp>
      <p:sp>
        <p:nvSpPr>
          <p:cNvPr id="1072" name="Google Shape;1072;p30"/>
          <p:cNvSpPr/>
          <p:nvPr/>
        </p:nvSpPr>
        <p:spPr>
          <a:xfrm rot="5400000">
            <a:off x="-547796" y="3643204"/>
            <a:ext cx="7191591" cy="6096000"/>
          </a:xfrm>
          <a:custGeom>
            <a:rect b="b" l="l" r="r" t="t"/>
            <a:pathLst>
              <a:path extrusionOk="0" h="1381895" w="1630254">
                <a:moveTo>
                  <a:pt x="0" y="0"/>
                </a:moveTo>
                <a:lnTo>
                  <a:pt x="1630254" y="0"/>
                </a:lnTo>
                <a:lnTo>
                  <a:pt x="1630254" y="1381895"/>
                </a:lnTo>
                <a:lnTo>
                  <a:pt x="0" y="1381895"/>
                </a:lnTo>
                <a:close/>
              </a:path>
            </a:pathLst>
          </a:custGeom>
          <a:solidFill>
            <a:srgbClr val="DDDEDA"/>
          </a:solidFill>
          <a:ln>
            <a:noFill/>
          </a:ln>
        </p:spPr>
      </p:sp>
      <p:sp>
        <p:nvSpPr>
          <p:cNvPr id="1073" name="Google Shape;1073;p30"/>
          <p:cNvSpPr/>
          <p:nvPr/>
        </p:nvSpPr>
        <p:spPr>
          <a:xfrm rot="5400000">
            <a:off x="5548204" y="3643204"/>
            <a:ext cx="7191591" cy="6096000"/>
          </a:xfrm>
          <a:custGeom>
            <a:rect b="b" l="l" r="r" t="t"/>
            <a:pathLst>
              <a:path extrusionOk="0" h="1381895" w="1630254">
                <a:moveTo>
                  <a:pt x="0" y="0"/>
                </a:moveTo>
                <a:lnTo>
                  <a:pt x="1630254" y="0"/>
                </a:lnTo>
                <a:lnTo>
                  <a:pt x="1630254" y="1381895"/>
                </a:lnTo>
                <a:lnTo>
                  <a:pt x="0" y="1381895"/>
                </a:lnTo>
                <a:close/>
              </a:path>
            </a:pathLst>
          </a:custGeom>
          <a:solidFill>
            <a:srgbClr val="DDDEDA"/>
          </a:solidFill>
          <a:ln>
            <a:noFill/>
          </a:ln>
        </p:spPr>
      </p:sp>
      <p:grpSp>
        <p:nvGrpSpPr>
          <p:cNvPr id="1074" name="Google Shape;1074;p30"/>
          <p:cNvGrpSpPr/>
          <p:nvPr/>
        </p:nvGrpSpPr>
        <p:grpSpPr>
          <a:xfrm rot="5400000">
            <a:off x="9161559" y="-6251971"/>
            <a:ext cx="145708" cy="18571524"/>
            <a:chOff x="0" y="-47625"/>
            <a:chExt cx="38376" cy="4891266"/>
          </a:xfrm>
        </p:grpSpPr>
        <p:sp>
          <p:nvSpPr>
            <p:cNvPr id="1075" name="Google Shape;1075;p30"/>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1076" name="Google Shape;1076;p30"/>
            <p:cNvSpPr txBox="1"/>
            <p:nvPr/>
          </p:nvSpPr>
          <p:spPr>
            <a:xfrm>
              <a:off x="0" y="-47625"/>
              <a:ext cx="38376" cy="489126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77" name="Google Shape;1077;p30"/>
          <p:cNvGrpSpPr/>
          <p:nvPr/>
        </p:nvGrpSpPr>
        <p:grpSpPr>
          <a:xfrm rot="5400000">
            <a:off x="9161559" y="-8520302"/>
            <a:ext cx="145708" cy="18571524"/>
            <a:chOff x="0" y="-47625"/>
            <a:chExt cx="38376" cy="4891266"/>
          </a:xfrm>
        </p:grpSpPr>
        <p:sp>
          <p:nvSpPr>
            <p:cNvPr id="1078" name="Google Shape;1078;p30"/>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1079" name="Google Shape;1079;p30"/>
            <p:cNvSpPr txBox="1"/>
            <p:nvPr/>
          </p:nvSpPr>
          <p:spPr>
            <a:xfrm>
              <a:off x="0" y="-47625"/>
              <a:ext cx="38376" cy="489126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80" name="Google Shape;1080;p30"/>
          <p:cNvSpPr/>
          <p:nvPr/>
        </p:nvSpPr>
        <p:spPr>
          <a:xfrm rot="5400000">
            <a:off x="11649822" y="3648822"/>
            <a:ext cx="7180355" cy="6096000"/>
          </a:xfrm>
          <a:custGeom>
            <a:rect b="b" l="l" r="r" t="t"/>
            <a:pathLst>
              <a:path extrusionOk="0" h="1381895" w="1627707">
                <a:moveTo>
                  <a:pt x="0" y="0"/>
                </a:moveTo>
                <a:lnTo>
                  <a:pt x="1627707" y="0"/>
                </a:lnTo>
                <a:lnTo>
                  <a:pt x="1627707" y="1381895"/>
                </a:lnTo>
                <a:lnTo>
                  <a:pt x="0" y="1381895"/>
                </a:lnTo>
                <a:close/>
              </a:path>
            </a:pathLst>
          </a:custGeom>
          <a:solidFill>
            <a:srgbClr val="DDDEDA"/>
          </a:solidFill>
          <a:ln>
            <a:noFill/>
          </a:ln>
        </p:spPr>
      </p:sp>
      <p:grpSp>
        <p:nvGrpSpPr>
          <p:cNvPr id="1081" name="Google Shape;1081;p30"/>
          <p:cNvGrpSpPr/>
          <p:nvPr/>
        </p:nvGrpSpPr>
        <p:grpSpPr>
          <a:xfrm rot="5400000">
            <a:off x="9161559" y="-5211912"/>
            <a:ext cx="145708" cy="18571524"/>
            <a:chOff x="0" y="-47625"/>
            <a:chExt cx="38376" cy="4891266"/>
          </a:xfrm>
        </p:grpSpPr>
        <p:sp>
          <p:nvSpPr>
            <p:cNvPr id="1082" name="Google Shape;1082;p30"/>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1083" name="Google Shape;1083;p30"/>
            <p:cNvSpPr txBox="1"/>
            <p:nvPr/>
          </p:nvSpPr>
          <p:spPr>
            <a:xfrm>
              <a:off x="0" y="-47625"/>
              <a:ext cx="38376" cy="489126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84" name="Google Shape;1084;p30"/>
          <p:cNvGrpSpPr/>
          <p:nvPr/>
        </p:nvGrpSpPr>
        <p:grpSpPr>
          <a:xfrm rot="5400000">
            <a:off x="8697045" y="-5629040"/>
            <a:ext cx="893791" cy="18365720"/>
            <a:chOff x="0" y="0"/>
            <a:chExt cx="235549" cy="4968408"/>
          </a:xfrm>
        </p:grpSpPr>
        <p:sp>
          <p:nvSpPr>
            <p:cNvPr id="1085" name="Google Shape;1085;p30"/>
            <p:cNvSpPr/>
            <p:nvPr/>
          </p:nvSpPr>
          <p:spPr>
            <a:xfrm>
              <a:off x="0" y="0"/>
              <a:ext cx="235549" cy="4968408"/>
            </a:xfrm>
            <a:custGeom>
              <a:rect b="b" l="l" r="r" t="t"/>
              <a:pathLst>
                <a:path extrusionOk="0" h="4968408" w="235549">
                  <a:moveTo>
                    <a:pt x="0" y="0"/>
                  </a:moveTo>
                  <a:lnTo>
                    <a:pt x="235549" y="0"/>
                  </a:lnTo>
                  <a:lnTo>
                    <a:pt x="235549" y="4968408"/>
                  </a:lnTo>
                  <a:lnTo>
                    <a:pt x="0" y="4968408"/>
                  </a:lnTo>
                  <a:close/>
                </a:path>
              </a:pathLst>
            </a:custGeom>
            <a:solidFill>
              <a:srgbClr val="DC654E"/>
            </a:solidFill>
            <a:ln>
              <a:noFill/>
            </a:ln>
          </p:spPr>
        </p:sp>
        <p:sp>
          <p:nvSpPr>
            <p:cNvPr id="1086" name="Google Shape;1086;p30"/>
            <p:cNvSpPr txBox="1"/>
            <p:nvPr/>
          </p:nvSpPr>
          <p:spPr>
            <a:xfrm>
              <a:off x="1" y="65688"/>
              <a:ext cx="235500" cy="47895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87" name="Google Shape;1087;p30"/>
          <p:cNvSpPr txBox="1"/>
          <p:nvPr/>
        </p:nvSpPr>
        <p:spPr>
          <a:xfrm>
            <a:off x="7025320" y="3317106"/>
            <a:ext cx="42375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272727"/>
                </a:solidFill>
                <a:latin typeface="Fira Sans"/>
                <a:ea typeface="Fira Sans"/>
                <a:cs typeface="Fira Sans"/>
                <a:sym typeface="Fira Sans"/>
              </a:rPr>
              <a:t>Key Department 2</a:t>
            </a:r>
            <a:endParaRPr/>
          </a:p>
        </p:txBody>
      </p:sp>
      <p:sp>
        <p:nvSpPr>
          <p:cNvPr id="1088" name="Google Shape;1088;p30"/>
          <p:cNvSpPr txBox="1"/>
          <p:nvPr/>
        </p:nvSpPr>
        <p:spPr>
          <a:xfrm>
            <a:off x="991501" y="3317106"/>
            <a:ext cx="42375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272727"/>
                </a:solidFill>
                <a:latin typeface="Fira Sans"/>
                <a:ea typeface="Fira Sans"/>
                <a:cs typeface="Fira Sans"/>
                <a:sym typeface="Fira Sans"/>
              </a:rPr>
              <a:t>Key Department 1</a:t>
            </a:r>
            <a:endParaRPr/>
          </a:p>
        </p:txBody>
      </p:sp>
      <p:sp>
        <p:nvSpPr>
          <p:cNvPr id="1089" name="Google Shape;1089;p30"/>
          <p:cNvSpPr txBox="1"/>
          <p:nvPr/>
        </p:nvSpPr>
        <p:spPr>
          <a:xfrm>
            <a:off x="13056036" y="3317106"/>
            <a:ext cx="42375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272727"/>
                </a:solidFill>
                <a:latin typeface="Fira Sans"/>
                <a:ea typeface="Fira Sans"/>
                <a:cs typeface="Fira Sans"/>
                <a:sym typeface="Fira Sans"/>
              </a:rPr>
              <a:t>Key Department3</a:t>
            </a:r>
            <a:endParaRPr/>
          </a:p>
        </p:txBody>
      </p:sp>
      <p:sp>
        <p:nvSpPr>
          <p:cNvPr id="1090" name="Google Shape;1090;p30"/>
          <p:cNvSpPr txBox="1"/>
          <p:nvPr/>
        </p:nvSpPr>
        <p:spPr>
          <a:xfrm>
            <a:off x="1712681" y="4614824"/>
            <a:ext cx="2795100" cy="1150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272727"/>
                </a:solidFill>
                <a:latin typeface="Fira Sans"/>
                <a:ea typeface="Fira Sans"/>
                <a:cs typeface="Fira Sans"/>
                <a:sym typeface="Fira Sans"/>
              </a:rPr>
              <a:t>Describe the roles and responsibilities of each department.</a:t>
            </a:r>
            <a:endParaRPr/>
          </a:p>
        </p:txBody>
      </p:sp>
      <p:sp>
        <p:nvSpPr>
          <p:cNvPr id="1091" name="Google Shape;1091;p30"/>
          <p:cNvSpPr txBox="1"/>
          <p:nvPr/>
        </p:nvSpPr>
        <p:spPr>
          <a:xfrm>
            <a:off x="1712681" y="6568719"/>
            <a:ext cx="2795100" cy="1150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272727"/>
                </a:solidFill>
                <a:latin typeface="Fira Sans"/>
                <a:ea typeface="Fira Sans"/>
                <a:cs typeface="Fira Sans"/>
                <a:sym typeface="Fira Sans"/>
              </a:rPr>
              <a:t>Describe the roles and responsibilities of each department.</a:t>
            </a:r>
            <a:endParaRPr/>
          </a:p>
        </p:txBody>
      </p:sp>
      <p:sp>
        <p:nvSpPr>
          <p:cNvPr id="1092" name="Google Shape;1092;p30"/>
          <p:cNvSpPr txBox="1"/>
          <p:nvPr/>
        </p:nvSpPr>
        <p:spPr>
          <a:xfrm>
            <a:off x="1712681" y="8522614"/>
            <a:ext cx="2795100" cy="1150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272727"/>
                </a:solidFill>
                <a:latin typeface="Fira Sans"/>
                <a:ea typeface="Fira Sans"/>
                <a:cs typeface="Fira Sans"/>
                <a:sym typeface="Fira Sans"/>
              </a:rPr>
              <a:t>Describe the roles and responsibilities of each department.</a:t>
            </a:r>
            <a:endParaRPr/>
          </a:p>
        </p:txBody>
      </p:sp>
      <p:sp>
        <p:nvSpPr>
          <p:cNvPr id="1093" name="Google Shape;1093;p30"/>
          <p:cNvSpPr txBox="1"/>
          <p:nvPr/>
        </p:nvSpPr>
        <p:spPr>
          <a:xfrm>
            <a:off x="7746500" y="4614824"/>
            <a:ext cx="2795100" cy="1150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272727"/>
                </a:solidFill>
                <a:latin typeface="Fira Sans"/>
                <a:ea typeface="Fira Sans"/>
                <a:cs typeface="Fira Sans"/>
                <a:sym typeface="Fira Sans"/>
              </a:rPr>
              <a:t>Describe the roles and responsibilities of each department.</a:t>
            </a:r>
            <a:endParaRPr/>
          </a:p>
        </p:txBody>
      </p:sp>
      <p:sp>
        <p:nvSpPr>
          <p:cNvPr id="1094" name="Google Shape;1094;p30"/>
          <p:cNvSpPr txBox="1"/>
          <p:nvPr/>
        </p:nvSpPr>
        <p:spPr>
          <a:xfrm>
            <a:off x="7746500" y="6568719"/>
            <a:ext cx="2795100" cy="1150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272727"/>
                </a:solidFill>
                <a:latin typeface="Fira Sans"/>
                <a:ea typeface="Fira Sans"/>
                <a:cs typeface="Fira Sans"/>
                <a:sym typeface="Fira Sans"/>
              </a:rPr>
              <a:t>Describe the roles and responsibilities of each department.</a:t>
            </a:r>
            <a:endParaRPr/>
          </a:p>
        </p:txBody>
      </p:sp>
      <p:sp>
        <p:nvSpPr>
          <p:cNvPr id="1095" name="Google Shape;1095;p30"/>
          <p:cNvSpPr txBox="1"/>
          <p:nvPr/>
        </p:nvSpPr>
        <p:spPr>
          <a:xfrm>
            <a:off x="7746500" y="8522614"/>
            <a:ext cx="2795100" cy="1150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272727"/>
                </a:solidFill>
                <a:latin typeface="Fira Sans"/>
                <a:ea typeface="Fira Sans"/>
                <a:cs typeface="Fira Sans"/>
                <a:sym typeface="Fira Sans"/>
              </a:rPr>
              <a:t>Describe the roles and responsibilities of each department.</a:t>
            </a:r>
            <a:endParaRPr/>
          </a:p>
        </p:txBody>
      </p:sp>
      <p:sp>
        <p:nvSpPr>
          <p:cNvPr id="1096" name="Google Shape;1096;p30"/>
          <p:cNvSpPr txBox="1"/>
          <p:nvPr/>
        </p:nvSpPr>
        <p:spPr>
          <a:xfrm>
            <a:off x="13777216" y="4614824"/>
            <a:ext cx="2795100" cy="1150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272727"/>
                </a:solidFill>
                <a:latin typeface="Fira Sans"/>
                <a:ea typeface="Fira Sans"/>
                <a:cs typeface="Fira Sans"/>
                <a:sym typeface="Fira Sans"/>
              </a:rPr>
              <a:t>Describe the roles and responsibilities of each department.</a:t>
            </a:r>
            <a:endParaRPr/>
          </a:p>
        </p:txBody>
      </p:sp>
      <p:sp>
        <p:nvSpPr>
          <p:cNvPr id="1097" name="Google Shape;1097;p30"/>
          <p:cNvSpPr txBox="1"/>
          <p:nvPr/>
        </p:nvSpPr>
        <p:spPr>
          <a:xfrm>
            <a:off x="13777216" y="6568719"/>
            <a:ext cx="2795100" cy="1150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272727"/>
                </a:solidFill>
                <a:latin typeface="Fira Sans"/>
                <a:ea typeface="Fira Sans"/>
                <a:cs typeface="Fira Sans"/>
                <a:sym typeface="Fira Sans"/>
              </a:rPr>
              <a:t>Describe the roles and responsibilities of each department.</a:t>
            </a:r>
            <a:endParaRPr/>
          </a:p>
        </p:txBody>
      </p:sp>
      <p:sp>
        <p:nvSpPr>
          <p:cNvPr id="1098" name="Google Shape;1098;p30"/>
          <p:cNvSpPr txBox="1"/>
          <p:nvPr/>
        </p:nvSpPr>
        <p:spPr>
          <a:xfrm>
            <a:off x="13777216" y="8522614"/>
            <a:ext cx="2795100" cy="1150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272727"/>
                </a:solidFill>
                <a:latin typeface="Fira Sans"/>
                <a:ea typeface="Fira Sans"/>
                <a:cs typeface="Fira Sans"/>
                <a:sym typeface="Fira Sans"/>
              </a:rPr>
              <a:t>Describe the roles and responsibilities of each department.</a:t>
            </a:r>
            <a:endParaRPr/>
          </a:p>
        </p:txBody>
      </p:sp>
      <p:grpSp>
        <p:nvGrpSpPr>
          <p:cNvPr id="1099" name="Google Shape;1099;p30"/>
          <p:cNvGrpSpPr/>
          <p:nvPr/>
        </p:nvGrpSpPr>
        <p:grpSpPr>
          <a:xfrm rot="10800000">
            <a:off x="12119146" y="3033791"/>
            <a:ext cx="145708" cy="7434035"/>
            <a:chOff x="0" y="-47625"/>
            <a:chExt cx="38376" cy="1957935"/>
          </a:xfrm>
        </p:grpSpPr>
        <p:sp>
          <p:nvSpPr>
            <p:cNvPr id="1100" name="Google Shape;1100;p30"/>
            <p:cNvSpPr/>
            <p:nvPr/>
          </p:nvSpPr>
          <p:spPr>
            <a:xfrm>
              <a:off x="0" y="0"/>
              <a:ext cx="38376" cy="1910310"/>
            </a:xfrm>
            <a:custGeom>
              <a:rect b="b" l="l" r="r" t="t"/>
              <a:pathLst>
                <a:path extrusionOk="0" h="1910310" w="38376">
                  <a:moveTo>
                    <a:pt x="0" y="0"/>
                  </a:moveTo>
                  <a:lnTo>
                    <a:pt x="38376" y="0"/>
                  </a:lnTo>
                  <a:lnTo>
                    <a:pt x="38376" y="1910310"/>
                  </a:lnTo>
                  <a:lnTo>
                    <a:pt x="0" y="1910310"/>
                  </a:lnTo>
                  <a:close/>
                </a:path>
              </a:pathLst>
            </a:custGeom>
            <a:solidFill>
              <a:srgbClr val="272727"/>
            </a:solidFill>
            <a:ln>
              <a:noFill/>
            </a:ln>
          </p:spPr>
        </p:sp>
        <p:sp>
          <p:nvSpPr>
            <p:cNvPr id="1101" name="Google Shape;1101;p30"/>
            <p:cNvSpPr txBox="1"/>
            <p:nvPr/>
          </p:nvSpPr>
          <p:spPr>
            <a:xfrm>
              <a:off x="0" y="-47625"/>
              <a:ext cx="38376" cy="195793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02" name="Google Shape;1102;p30"/>
          <p:cNvGrpSpPr/>
          <p:nvPr/>
        </p:nvGrpSpPr>
        <p:grpSpPr>
          <a:xfrm rot="10800000">
            <a:off x="6054236" y="3033791"/>
            <a:ext cx="145708" cy="7434035"/>
            <a:chOff x="0" y="-47625"/>
            <a:chExt cx="38376" cy="1957935"/>
          </a:xfrm>
        </p:grpSpPr>
        <p:sp>
          <p:nvSpPr>
            <p:cNvPr id="1103" name="Google Shape;1103;p30"/>
            <p:cNvSpPr/>
            <p:nvPr/>
          </p:nvSpPr>
          <p:spPr>
            <a:xfrm>
              <a:off x="0" y="0"/>
              <a:ext cx="38376" cy="1910310"/>
            </a:xfrm>
            <a:custGeom>
              <a:rect b="b" l="l" r="r" t="t"/>
              <a:pathLst>
                <a:path extrusionOk="0" h="1910310" w="38376">
                  <a:moveTo>
                    <a:pt x="0" y="0"/>
                  </a:moveTo>
                  <a:lnTo>
                    <a:pt x="38376" y="0"/>
                  </a:lnTo>
                  <a:lnTo>
                    <a:pt x="38376" y="1910310"/>
                  </a:lnTo>
                  <a:lnTo>
                    <a:pt x="0" y="1910310"/>
                  </a:lnTo>
                  <a:close/>
                </a:path>
              </a:pathLst>
            </a:custGeom>
            <a:solidFill>
              <a:srgbClr val="272727"/>
            </a:solidFill>
            <a:ln>
              <a:noFill/>
            </a:ln>
          </p:spPr>
        </p:sp>
        <p:sp>
          <p:nvSpPr>
            <p:cNvPr id="1104" name="Google Shape;1104;p30"/>
            <p:cNvSpPr txBox="1"/>
            <p:nvPr/>
          </p:nvSpPr>
          <p:spPr>
            <a:xfrm>
              <a:off x="0" y="-47625"/>
              <a:ext cx="38376" cy="195793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05" name="Google Shape;1105;p30"/>
          <p:cNvGrpSpPr/>
          <p:nvPr/>
        </p:nvGrpSpPr>
        <p:grpSpPr>
          <a:xfrm>
            <a:off x="0" y="-180826"/>
            <a:ext cx="18288000" cy="873432"/>
            <a:chOff x="0" y="-47625"/>
            <a:chExt cx="4816593" cy="230040"/>
          </a:xfrm>
        </p:grpSpPr>
        <p:sp>
          <p:nvSpPr>
            <p:cNvPr id="1106" name="Google Shape;1106;p30"/>
            <p:cNvSpPr/>
            <p:nvPr/>
          </p:nvSpPr>
          <p:spPr>
            <a:xfrm>
              <a:off x="0" y="0"/>
              <a:ext cx="4816592" cy="182415"/>
            </a:xfrm>
            <a:custGeom>
              <a:rect b="b" l="l" r="r" t="t"/>
              <a:pathLst>
                <a:path extrusionOk="0" h="182415" w="4816592">
                  <a:moveTo>
                    <a:pt x="0" y="0"/>
                  </a:moveTo>
                  <a:lnTo>
                    <a:pt x="4816592" y="0"/>
                  </a:lnTo>
                  <a:lnTo>
                    <a:pt x="4816592" y="182415"/>
                  </a:lnTo>
                  <a:lnTo>
                    <a:pt x="0" y="182415"/>
                  </a:lnTo>
                  <a:close/>
                </a:path>
              </a:pathLst>
            </a:custGeom>
            <a:solidFill>
              <a:srgbClr val="797979"/>
            </a:solidFill>
            <a:ln>
              <a:noFill/>
            </a:ln>
          </p:spPr>
        </p:sp>
        <p:sp>
          <p:nvSpPr>
            <p:cNvPr id="1107" name="Google Shape;1107;p30"/>
            <p:cNvSpPr txBox="1"/>
            <p:nvPr/>
          </p:nvSpPr>
          <p:spPr>
            <a:xfrm>
              <a:off x="0" y="-47625"/>
              <a:ext cx="4816593" cy="23004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DEDA"/>
        </a:solidFill>
      </p:bgPr>
    </p:bg>
    <p:spTree>
      <p:nvGrpSpPr>
        <p:cNvPr id="1111" name="Shape 1111"/>
        <p:cNvGrpSpPr/>
        <p:nvPr/>
      </p:nvGrpSpPr>
      <p:grpSpPr>
        <a:xfrm>
          <a:off x="0" y="0"/>
          <a:ext cx="0" cy="0"/>
          <a:chOff x="0" y="0"/>
          <a:chExt cx="0" cy="0"/>
        </a:xfrm>
      </p:grpSpPr>
      <p:grpSp>
        <p:nvGrpSpPr>
          <p:cNvPr id="1112" name="Google Shape;1112;p31"/>
          <p:cNvGrpSpPr/>
          <p:nvPr/>
        </p:nvGrpSpPr>
        <p:grpSpPr>
          <a:xfrm rot="10800000">
            <a:off x="5260299" y="0"/>
            <a:ext cx="145708" cy="10514899"/>
            <a:chOff x="0" y="-47625"/>
            <a:chExt cx="38376" cy="2769356"/>
          </a:xfrm>
        </p:grpSpPr>
        <p:sp>
          <p:nvSpPr>
            <p:cNvPr id="1113" name="Google Shape;1113;p31"/>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1114" name="Google Shape;1114;p31"/>
            <p:cNvSpPr txBox="1"/>
            <p:nvPr/>
          </p:nvSpPr>
          <p:spPr>
            <a:xfrm>
              <a:off x="0" y="-47625"/>
              <a:ext cx="38376" cy="27693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15" name="Google Shape;1115;p31"/>
          <p:cNvGrpSpPr/>
          <p:nvPr/>
        </p:nvGrpSpPr>
        <p:grpSpPr>
          <a:xfrm rot="10800000">
            <a:off x="17259300" y="0"/>
            <a:ext cx="145708" cy="10514899"/>
            <a:chOff x="0" y="-47625"/>
            <a:chExt cx="38376" cy="2769356"/>
          </a:xfrm>
        </p:grpSpPr>
        <p:sp>
          <p:nvSpPr>
            <p:cNvPr id="1116" name="Google Shape;1116;p31"/>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1117" name="Google Shape;1117;p31"/>
            <p:cNvSpPr txBox="1"/>
            <p:nvPr/>
          </p:nvSpPr>
          <p:spPr>
            <a:xfrm>
              <a:off x="0" y="-47625"/>
              <a:ext cx="38376" cy="27693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18" name="Google Shape;1118;p31"/>
          <p:cNvGrpSpPr/>
          <p:nvPr/>
        </p:nvGrpSpPr>
        <p:grpSpPr>
          <a:xfrm rot="10800000">
            <a:off x="12881994" y="0"/>
            <a:ext cx="145708" cy="10514899"/>
            <a:chOff x="0" y="-47625"/>
            <a:chExt cx="38376" cy="2769356"/>
          </a:xfrm>
        </p:grpSpPr>
        <p:sp>
          <p:nvSpPr>
            <p:cNvPr id="1119" name="Google Shape;1119;p31"/>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1120" name="Google Shape;1120;p31"/>
            <p:cNvSpPr txBox="1"/>
            <p:nvPr/>
          </p:nvSpPr>
          <p:spPr>
            <a:xfrm>
              <a:off x="0" y="-47625"/>
              <a:ext cx="38376" cy="27693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21" name="Google Shape;1121;p31"/>
          <p:cNvSpPr/>
          <p:nvPr/>
        </p:nvSpPr>
        <p:spPr>
          <a:xfrm>
            <a:off x="13027701" y="0"/>
            <a:ext cx="4231599" cy="10287000"/>
          </a:xfrm>
          <a:custGeom>
            <a:rect b="b" l="l" r="r" t="t"/>
            <a:pathLst>
              <a:path extrusionOk="0" h="2709333" w="1114495">
                <a:moveTo>
                  <a:pt x="0" y="0"/>
                </a:moveTo>
                <a:lnTo>
                  <a:pt x="1114495" y="0"/>
                </a:lnTo>
                <a:lnTo>
                  <a:pt x="1114495" y="2709333"/>
                </a:lnTo>
                <a:lnTo>
                  <a:pt x="0" y="2709333"/>
                </a:lnTo>
                <a:close/>
              </a:path>
            </a:pathLst>
          </a:custGeom>
          <a:solidFill>
            <a:srgbClr val="FFFFFF"/>
          </a:solidFill>
          <a:ln>
            <a:noFill/>
          </a:ln>
        </p:spPr>
      </p:sp>
      <p:sp>
        <p:nvSpPr>
          <p:cNvPr id="1122" name="Google Shape;1122;p31"/>
          <p:cNvSpPr/>
          <p:nvPr/>
        </p:nvSpPr>
        <p:spPr>
          <a:xfrm>
            <a:off x="-124200" y="5167026"/>
            <a:ext cx="1080225" cy="5119122"/>
          </a:xfrm>
          <a:custGeom>
            <a:rect b="b" l="l" r="r" t="t"/>
            <a:pathLst>
              <a:path extrusionOk="0" h="1445059" w="284457">
                <a:moveTo>
                  <a:pt x="0" y="0"/>
                </a:moveTo>
                <a:lnTo>
                  <a:pt x="284457" y="0"/>
                </a:lnTo>
                <a:lnTo>
                  <a:pt x="284457" y="1445059"/>
                </a:lnTo>
                <a:lnTo>
                  <a:pt x="0" y="1445059"/>
                </a:lnTo>
                <a:close/>
              </a:path>
            </a:pathLst>
          </a:custGeom>
          <a:solidFill>
            <a:srgbClr val="DC654E"/>
          </a:solidFill>
          <a:ln>
            <a:noFill/>
          </a:ln>
        </p:spPr>
      </p:sp>
      <p:grpSp>
        <p:nvGrpSpPr>
          <p:cNvPr id="1123" name="Google Shape;1123;p31"/>
          <p:cNvGrpSpPr/>
          <p:nvPr/>
        </p:nvGrpSpPr>
        <p:grpSpPr>
          <a:xfrm rot="10800000">
            <a:off x="17404995" y="335"/>
            <a:ext cx="1080055" cy="2202305"/>
            <a:chOff x="0" y="-47624"/>
            <a:chExt cx="284457" cy="1492683"/>
          </a:xfrm>
        </p:grpSpPr>
        <p:sp>
          <p:nvSpPr>
            <p:cNvPr id="1124" name="Google Shape;1124;p31"/>
            <p:cNvSpPr/>
            <p:nvPr/>
          </p:nvSpPr>
          <p:spPr>
            <a:xfrm>
              <a:off x="0" y="0"/>
              <a:ext cx="284457" cy="1445059"/>
            </a:xfrm>
            <a:custGeom>
              <a:rect b="b" l="l" r="r" t="t"/>
              <a:pathLst>
                <a:path extrusionOk="0" h="1445059" w="284457">
                  <a:moveTo>
                    <a:pt x="0" y="0"/>
                  </a:moveTo>
                  <a:lnTo>
                    <a:pt x="284457" y="0"/>
                  </a:lnTo>
                  <a:lnTo>
                    <a:pt x="284457" y="1445059"/>
                  </a:lnTo>
                  <a:lnTo>
                    <a:pt x="0" y="1445059"/>
                  </a:lnTo>
                  <a:close/>
                </a:path>
              </a:pathLst>
            </a:custGeom>
            <a:solidFill>
              <a:srgbClr val="DC654E"/>
            </a:solidFill>
            <a:ln>
              <a:noFill/>
            </a:ln>
          </p:spPr>
        </p:sp>
        <p:sp>
          <p:nvSpPr>
            <p:cNvPr id="1125" name="Google Shape;1125;p31"/>
            <p:cNvSpPr txBox="1"/>
            <p:nvPr/>
          </p:nvSpPr>
          <p:spPr>
            <a:xfrm>
              <a:off x="2" y="-47624"/>
              <a:ext cx="284400" cy="5847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26" name="Google Shape;1126;p31"/>
          <p:cNvSpPr/>
          <p:nvPr/>
        </p:nvSpPr>
        <p:spPr>
          <a:xfrm>
            <a:off x="-124200" y="-76"/>
            <a:ext cx="1080225" cy="2424086"/>
          </a:xfrm>
          <a:custGeom>
            <a:rect b="b" l="l" r="r" t="t"/>
            <a:pathLst>
              <a:path extrusionOk="0" h="1445059" w="284457">
                <a:moveTo>
                  <a:pt x="0" y="0"/>
                </a:moveTo>
                <a:lnTo>
                  <a:pt x="284457" y="0"/>
                </a:lnTo>
                <a:lnTo>
                  <a:pt x="284457" y="1445059"/>
                </a:lnTo>
                <a:lnTo>
                  <a:pt x="0" y="1445059"/>
                </a:lnTo>
                <a:close/>
              </a:path>
            </a:pathLst>
          </a:custGeom>
          <a:solidFill>
            <a:srgbClr val="FFFFFF"/>
          </a:solidFill>
          <a:ln>
            <a:noFill/>
          </a:ln>
        </p:spPr>
      </p:sp>
      <p:sp>
        <p:nvSpPr>
          <p:cNvPr id="1127" name="Google Shape;1127;p31"/>
          <p:cNvSpPr/>
          <p:nvPr/>
        </p:nvSpPr>
        <p:spPr>
          <a:xfrm rot="10800000">
            <a:off x="17404825" y="5168114"/>
            <a:ext cx="1080225" cy="5173311"/>
          </a:xfrm>
          <a:custGeom>
            <a:rect b="b" l="l" r="r" t="t"/>
            <a:pathLst>
              <a:path extrusionOk="0" h="1445059" w="284457">
                <a:moveTo>
                  <a:pt x="0" y="0"/>
                </a:moveTo>
                <a:lnTo>
                  <a:pt x="284457" y="0"/>
                </a:lnTo>
                <a:lnTo>
                  <a:pt x="284457" y="1445059"/>
                </a:lnTo>
                <a:lnTo>
                  <a:pt x="0" y="1445059"/>
                </a:lnTo>
                <a:close/>
              </a:path>
            </a:pathLst>
          </a:custGeom>
          <a:solidFill>
            <a:srgbClr val="FFFFFF"/>
          </a:solidFill>
          <a:ln>
            <a:noFill/>
          </a:ln>
        </p:spPr>
      </p:sp>
      <p:grpSp>
        <p:nvGrpSpPr>
          <p:cNvPr id="1128" name="Google Shape;1128;p31"/>
          <p:cNvGrpSpPr/>
          <p:nvPr/>
        </p:nvGrpSpPr>
        <p:grpSpPr>
          <a:xfrm>
            <a:off x="-124203" y="2244660"/>
            <a:ext cx="1080049" cy="2922376"/>
            <a:chOff x="0" y="-47625"/>
            <a:chExt cx="284457" cy="769679"/>
          </a:xfrm>
        </p:grpSpPr>
        <p:sp>
          <p:nvSpPr>
            <p:cNvPr id="1129" name="Google Shape;1129;p31"/>
            <p:cNvSpPr/>
            <p:nvPr/>
          </p:nvSpPr>
          <p:spPr>
            <a:xfrm>
              <a:off x="0" y="0"/>
              <a:ext cx="284457" cy="722054"/>
            </a:xfrm>
            <a:custGeom>
              <a:rect b="b" l="l" r="r" t="t"/>
              <a:pathLst>
                <a:path extrusionOk="0" h="722054" w="284457">
                  <a:moveTo>
                    <a:pt x="0" y="0"/>
                  </a:moveTo>
                  <a:lnTo>
                    <a:pt x="284457" y="0"/>
                  </a:lnTo>
                  <a:lnTo>
                    <a:pt x="284457" y="722054"/>
                  </a:lnTo>
                  <a:lnTo>
                    <a:pt x="0" y="722054"/>
                  </a:lnTo>
                  <a:close/>
                </a:path>
              </a:pathLst>
            </a:custGeom>
            <a:solidFill>
              <a:srgbClr val="797979"/>
            </a:solidFill>
            <a:ln>
              <a:noFill/>
            </a:ln>
          </p:spPr>
        </p:sp>
        <p:sp>
          <p:nvSpPr>
            <p:cNvPr id="1130" name="Google Shape;1130;p31"/>
            <p:cNvSpPr txBox="1"/>
            <p:nvPr/>
          </p:nvSpPr>
          <p:spPr>
            <a:xfrm>
              <a:off x="0" y="-47625"/>
              <a:ext cx="284457" cy="76967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31" name="Google Shape;1131;p31"/>
          <p:cNvGrpSpPr/>
          <p:nvPr/>
        </p:nvGrpSpPr>
        <p:grpSpPr>
          <a:xfrm rot="10800000">
            <a:off x="17405008" y="1996427"/>
            <a:ext cx="1080049" cy="7194910"/>
            <a:chOff x="0" y="-47625"/>
            <a:chExt cx="284457" cy="1894956"/>
          </a:xfrm>
        </p:grpSpPr>
        <p:sp>
          <p:nvSpPr>
            <p:cNvPr id="1132" name="Google Shape;1132;p31"/>
            <p:cNvSpPr/>
            <p:nvPr/>
          </p:nvSpPr>
          <p:spPr>
            <a:xfrm>
              <a:off x="0" y="0"/>
              <a:ext cx="284457" cy="1847331"/>
            </a:xfrm>
            <a:custGeom>
              <a:rect b="b" l="l" r="r" t="t"/>
              <a:pathLst>
                <a:path extrusionOk="0" h="1847331" w="284457">
                  <a:moveTo>
                    <a:pt x="0" y="0"/>
                  </a:moveTo>
                  <a:lnTo>
                    <a:pt x="284457" y="0"/>
                  </a:lnTo>
                  <a:lnTo>
                    <a:pt x="284457" y="1847331"/>
                  </a:lnTo>
                  <a:lnTo>
                    <a:pt x="0" y="1847331"/>
                  </a:lnTo>
                  <a:close/>
                </a:path>
              </a:pathLst>
            </a:custGeom>
            <a:solidFill>
              <a:srgbClr val="797979"/>
            </a:solidFill>
            <a:ln>
              <a:noFill/>
            </a:ln>
          </p:spPr>
        </p:sp>
        <p:sp>
          <p:nvSpPr>
            <p:cNvPr id="1133" name="Google Shape;1133;p31"/>
            <p:cNvSpPr txBox="1"/>
            <p:nvPr/>
          </p:nvSpPr>
          <p:spPr>
            <a:xfrm>
              <a:off x="0" y="-47625"/>
              <a:ext cx="284457" cy="18949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34" name="Google Shape;1134;p31"/>
          <p:cNvGrpSpPr/>
          <p:nvPr/>
        </p:nvGrpSpPr>
        <p:grpSpPr>
          <a:xfrm rot="10800000">
            <a:off x="882992" y="0"/>
            <a:ext cx="145708" cy="10514899"/>
            <a:chOff x="0" y="-47625"/>
            <a:chExt cx="38376" cy="2769356"/>
          </a:xfrm>
        </p:grpSpPr>
        <p:sp>
          <p:nvSpPr>
            <p:cNvPr id="1135" name="Google Shape;1135;p31"/>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1136" name="Google Shape;1136;p31"/>
            <p:cNvSpPr txBox="1"/>
            <p:nvPr/>
          </p:nvSpPr>
          <p:spPr>
            <a:xfrm>
              <a:off x="0" y="-47625"/>
              <a:ext cx="38376" cy="27693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37" name="Google Shape;1137;p31"/>
          <p:cNvSpPr/>
          <p:nvPr/>
        </p:nvSpPr>
        <p:spPr>
          <a:xfrm>
            <a:off x="1028700" y="0"/>
            <a:ext cx="4231500" cy="3429000"/>
          </a:xfrm>
          <a:prstGeom prst="rect">
            <a:avLst/>
          </a:prstGeom>
          <a:solidFill>
            <a:srgbClr val="797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8" name="Google Shape;1138;p31"/>
          <p:cNvPicPr preferRelativeResize="0"/>
          <p:nvPr/>
        </p:nvPicPr>
        <p:blipFill rotWithShape="1">
          <a:blip r:embed="rId3">
            <a:alphaModFix/>
          </a:blip>
          <a:srcRect b="42021" l="0" r="0" t="3956"/>
          <a:stretch/>
        </p:blipFill>
        <p:spPr>
          <a:xfrm>
            <a:off x="13027701" y="0"/>
            <a:ext cx="4231599" cy="3429000"/>
          </a:xfrm>
          <a:prstGeom prst="rect">
            <a:avLst/>
          </a:prstGeom>
          <a:noFill/>
          <a:ln>
            <a:noFill/>
          </a:ln>
        </p:spPr>
      </p:pic>
      <p:pic>
        <p:nvPicPr>
          <p:cNvPr id="1139" name="Google Shape;1139;p31"/>
          <p:cNvPicPr preferRelativeResize="0"/>
          <p:nvPr/>
        </p:nvPicPr>
        <p:blipFill rotWithShape="1">
          <a:blip r:embed="rId4">
            <a:alphaModFix/>
          </a:blip>
          <a:srcRect b="39507" l="20488" r="8255" t="2752"/>
          <a:stretch/>
        </p:blipFill>
        <p:spPr>
          <a:xfrm>
            <a:off x="1028700" y="3429000"/>
            <a:ext cx="4231599" cy="3429000"/>
          </a:xfrm>
          <a:prstGeom prst="rect">
            <a:avLst/>
          </a:prstGeom>
          <a:noFill/>
          <a:ln>
            <a:noFill/>
          </a:ln>
        </p:spPr>
      </p:pic>
      <p:pic>
        <p:nvPicPr>
          <p:cNvPr id="1140" name="Google Shape;1140;p31"/>
          <p:cNvPicPr preferRelativeResize="0"/>
          <p:nvPr/>
        </p:nvPicPr>
        <p:blipFill rotWithShape="1">
          <a:blip r:embed="rId5">
            <a:alphaModFix/>
          </a:blip>
          <a:srcRect b="59658" l="21579" r="18716" t="8027"/>
          <a:stretch/>
        </p:blipFill>
        <p:spPr>
          <a:xfrm>
            <a:off x="13027701" y="3429000"/>
            <a:ext cx="4231599" cy="3429000"/>
          </a:xfrm>
          <a:prstGeom prst="rect">
            <a:avLst/>
          </a:prstGeom>
          <a:noFill/>
          <a:ln>
            <a:noFill/>
          </a:ln>
        </p:spPr>
      </p:pic>
      <p:pic>
        <p:nvPicPr>
          <p:cNvPr id="1141" name="Google Shape;1141;p31"/>
          <p:cNvPicPr preferRelativeResize="0"/>
          <p:nvPr/>
        </p:nvPicPr>
        <p:blipFill rotWithShape="1">
          <a:blip r:embed="rId6">
            <a:alphaModFix/>
          </a:blip>
          <a:srcRect b="48976" l="49807" r="19189" t="484"/>
          <a:stretch/>
        </p:blipFill>
        <p:spPr>
          <a:xfrm flipH="1">
            <a:off x="1028700" y="6858000"/>
            <a:ext cx="4231599" cy="3429000"/>
          </a:xfrm>
          <a:prstGeom prst="rect">
            <a:avLst/>
          </a:prstGeom>
          <a:noFill/>
          <a:ln>
            <a:noFill/>
          </a:ln>
        </p:spPr>
      </p:pic>
      <p:pic>
        <p:nvPicPr>
          <p:cNvPr id="1142" name="Google Shape;1142;p31"/>
          <p:cNvPicPr preferRelativeResize="0"/>
          <p:nvPr/>
        </p:nvPicPr>
        <p:blipFill rotWithShape="1">
          <a:blip r:embed="rId7">
            <a:alphaModFix/>
          </a:blip>
          <a:srcRect b="35013" l="9784" r="11355" t="22383"/>
          <a:stretch/>
        </p:blipFill>
        <p:spPr>
          <a:xfrm>
            <a:off x="13027701" y="6858000"/>
            <a:ext cx="4231599" cy="3429000"/>
          </a:xfrm>
          <a:prstGeom prst="rect">
            <a:avLst/>
          </a:prstGeom>
          <a:noFill/>
          <a:ln>
            <a:noFill/>
          </a:ln>
        </p:spPr>
      </p:pic>
      <p:grpSp>
        <p:nvGrpSpPr>
          <p:cNvPr id="1143" name="Google Shape;1143;p31"/>
          <p:cNvGrpSpPr/>
          <p:nvPr/>
        </p:nvGrpSpPr>
        <p:grpSpPr>
          <a:xfrm rot="5400000">
            <a:off x="3178573" y="4562419"/>
            <a:ext cx="145708" cy="4591161"/>
            <a:chOff x="0" y="-47625"/>
            <a:chExt cx="38376" cy="1209195"/>
          </a:xfrm>
        </p:grpSpPr>
        <p:sp>
          <p:nvSpPr>
            <p:cNvPr id="1144" name="Google Shape;1144;p31"/>
            <p:cNvSpPr/>
            <p:nvPr/>
          </p:nvSpPr>
          <p:spPr>
            <a:xfrm>
              <a:off x="0" y="0"/>
              <a:ext cx="38376" cy="1161570"/>
            </a:xfrm>
            <a:custGeom>
              <a:rect b="b" l="l" r="r" t="t"/>
              <a:pathLst>
                <a:path extrusionOk="0" h="1161570" w="38376">
                  <a:moveTo>
                    <a:pt x="0" y="0"/>
                  </a:moveTo>
                  <a:lnTo>
                    <a:pt x="38376" y="0"/>
                  </a:lnTo>
                  <a:lnTo>
                    <a:pt x="38376" y="1161570"/>
                  </a:lnTo>
                  <a:lnTo>
                    <a:pt x="0" y="1161570"/>
                  </a:lnTo>
                  <a:close/>
                </a:path>
              </a:pathLst>
            </a:custGeom>
            <a:solidFill>
              <a:srgbClr val="272727"/>
            </a:solidFill>
            <a:ln>
              <a:noFill/>
            </a:ln>
          </p:spPr>
        </p:sp>
        <p:sp>
          <p:nvSpPr>
            <p:cNvPr id="1145" name="Google Shape;1145;p31"/>
            <p:cNvSpPr txBox="1"/>
            <p:nvPr/>
          </p:nvSpPr>
          <p:spPr>
            <a:xfrm>
              <a:off x="0" y="-47625"/>
              <a:ext cx="38376" cy="120919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46" name="Google Shape;1146;p31"/>
          <p:cNvGrpSpPr/>
          <p:nvPr/>
        </p:nvGrpSpPr>
        <p:grpSpPr>
          <a:xfrm rot="5400000">
            <a:off x="15177574" y="4562419"/>
            <a:ext cx="145708" cy="4591161"/>
            <a:chOff x="0" y="-47625"/>
            <a:chExt cx="38376" cy="1209195"/>
          </a:xfrm>
        </p:grpSpPr>
        <p:sp>
          <p:nvSpPr>
            <p:cNvPr id="1147" name="Google Shape;1147;p31"/>
            <p:cNvSpPr/>
            <p:nvPr/>
          </p:nvSpPr>
          <p:spPr>
            <a:xfrm>
              <a:off x="0" y="0"/>
              <a:ext cx="38376" cy="1161570"/>
            </a:xfrm>
            <a:custGeom>
              <a:rect b="b" l="l" r="r" t="t"/>
              <a:pathLst>
                <a:path extrusionOk="0" h="1161570" w="38376">
                  <a:moveTo>
                    <a:pt x="0" y="0"/>
                  </a:moveTo>
                  <a:lnTo>
                    <a:pt x="38376" y="0"/>
                  </a:lnTo>
                  <a:lnTo>
                    <a:pt x="38376" y="1161570"/>
                  </a:lnTo>
                  <a:lnTo>
                    <a:pt x="0" y="1161570"/>
                  </a:lnTo>
                  <a:close/>
                </a:path>
              </a:pathLst>
            </a:custGeom>
            <a:solidFill>
              <a:srgbClr val="272727"/>
            </a:solidFill>
            <a:ln>
              <a:noFill/>
            </a:ln>
          </p:spPr>
        </p:sp>
        <p:sp>
          <p:nvSpPr>
            <p:cNvPr id="1148" name="Google Shape;1148;p31"/>
            <p:cNvSpPr txBox="1"/>
            <p:nvPr/>
          </p:nvSpPr>
          <p:spPr>
            <a:xfrm>
              <a:off x="0" y="-47625"/>
              <a:ext cx="38376" cy="120919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49" name="Google Shape;1149;p31"/>
          <p:cNvGrpSpPr/>
          <p:nvPr/>
        </p:nvGrpSpPr>
        <p:grpSpPr>
          <a:xfrm rot="5400000">
            <a:off x="3178573" y="1133419"/>
            <a:ext cx="145708" cy="4591161"/>
            <a:chOff x="0" y="-47625"/>
            <a:chExt cx="38376" cy="1209195"/>
          </a:xfrm>
        </p:grpSpPr>
        <p:sp>
          <p:nvSpPr>
            <p:cNvPr id="1150" name="Google Shape;1150;p31"/>
            <p:cNvSpPr/>
            <p:nvPr/>
          </p:nvSpPr>
          <p:spPr>
            <a:xfrm>
              <a:off x="0" y="0"/>
              <a:ext cx="38376" cy="1161570"/>
            </a:xfrm>
            <a:custGeom>
              <a:rect b="b" l="l" r="r" t="t"/>
              <a:pathLst>
                <a:path extrusionOk="0" h="1161570" w="38376">
                  <a:moveTo>
                    <a:pt x="0" y="0"/>
                  </a:moveTo>
                  <a:lnTo>
                    <a:pt x="38376" y="0"/>
                  </a:lnTo>
                  <a:lnTo>
                    <a:pt x="38376" y="1161570"/>
                  </a:lnTo>
                  <a:lnTo>
                    <a:pt x="0" y="1161570"/>
                  </a:lnTo>
                  <a:close/>
                </a:path>
              </a:pathLst>
            </a:custGeom>
            <a:solidFill>
              <a:srgbClr val="272727"/>
            </a:solidFill>
            <a:ln>
              <a:noFill/>
            </a:ln>
          </p:spPr>
        </p:sp>
        <p:sp>
          <p:nvSpPr>
            <p:cNvPr id="1151" name="Google Shape;1151;p31"/>
            <p:cNvSpPr txBox="1"/>
            <p:nvPr/>
          </p:nvSpPr>
          <p:spPr>
            <a:xfrm>
              <a:off x="0" y="-47625"/>
              <a:ext cx="38376" cy="120919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52" name="Google Shape;1152;p31"/>
          <p:cNvGrpSpPr/>
          <p:nvPr/>
        </p:nvGrpSpPr>
        <p:grpSpPr>
          <a:xfrm rot="5400000">
            <a:off x="15177574" y="1133419"/>
            <a:ext cx="145708" cy="4591161"/>
            <a:chOff x="0" y="-47625"/>
            <a:chExt cx="38376" cy="1209195"/>
          </a:xfrm>
        </p:grpSpPr>
        <p:sp>
          <p:nvSpPr>
            <p:cNvPr id="1153" name="Google Shape;1153;p31"/>
            <p:cNvSpPr/>
            <p:nvPr/>
          </p:nvSpPr>
          <p:spPr>
            <a:xfrm>
              <a:off x="0" y="0"/>
              <a:ext cx="38376" cy="1161570"/>
            </a:xfrm>
            <a:custGeom>
              <a:rect b="b" l="l" r="r" t="t"/>
              <a:pathLst>
                <a:path extrusionOk="0" h="1161570" w="38376">
                  <a:moveTo>
                    <a:pt x="0" y="0"/>
                  </a:moveTo>
                  <a:lnTo>
                    <a:pt x="38376" y="0"/>
                  </a:lnTo>
                  <a:lnTo>
                    <a:pt x="38376" y="1161570"/>
                  </a:lnTo>
                  <a:lnTo>
                    <a:pt x="0" y="1161570"/>
                  </a:lnTo>
                  <a:close/>
                </a:path>
              </a:pathLst>
            </a:custGeom>
            <a:solidFill>
              <a:srgbClr val="272727"/>
            </a:solidFill>
            <a:ln>
              <a:noFill/>
            </a:ln>
          </p:spPr>
        </p:sp>
        <p:sp>
          <p:nvSpPr>
            <p:cNvPr id="1154" name="Google Shape;1154;p31"/>
            <p:cNvSpPr txBox="1"/>
            <p:nvPr/>
          </p:nvSpPr>
          <p:spPr>
            <a:xfrm>
              <a:off x="0" y="-47625"/>
              <a:ext cx="38376" cy="120919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55" name="Google Shape;1155;p31"/>
          <p:cNvSpPr/>
          <p:nvPr/>
        </p:nvSpPr>
        <p:spPr>
          <a:xfrm rot="5400000">
            <a:off x="379357" y="1849015"/>
            <a:ext cx="145733" cy="1152953"/>
          </a:xfrm>
          <a:custGeom>
            <a:rect b="b" l="l" r="r" t="t"/>
            <a:pathLst>
              <a:path extrusionOk="0" h="373124" w="38376">
                <a:moveTo>
                  <a:pt x="0" y="0"/>
                </a:moveTo>
                <a:lnTo>
                  <a:pt x="38376" y="0"/>
                </a:lnTo>
                <a:lnTo>
                  <a:pt x="38376" y="373124"/>
                </a:lnTo>
                <a:lnTo>
                  <a:pt x="0" y="373124"/>
                </a:lnTo>
                <a:close/>
              </a:path>
            </a:pathLst>
          </a:custGeom>
          <a:solidFill>
            <a:srgbClr val="272727"/>
          </a:solidFill>
          <a:ln>
            <a:noFill/>
          </a:ln>
        </p:spPr>
      </p:sp>
      <p:sp>
        <p:nvSpPr>
          <p:cNvPr id="1156" name="Google Shape;1156;p31"/>
          <p:cNvSpPr/>
          <p:nvPr/>
        </p:nvSpPr>
        <p:spPr>
          <a:xfrm rot="5400000">
            <a:off x="17838188" y="1420898"/>
            <a:ext cx="145733" cy="1151088"/>
          </a:xfrm>
          <a:custGeom>
            <a:rect b="b" l="l" r="r" t="t"/>
            <a:pathLst>
              <a:path extrusionOk="0" h="373124" w="38376">
                <a:moveTo>
                  <a:pt x="0" y="0"/>
                </a:moveTo>
                <a:lnTo>
                  <a:pt x="38376" y="0"/>
                </a:lnTo>
                <a:lnTo>
                  <a:pt x="38376" y="373124"/>
                </a:lnTo>
                <a:lnTo>
                  <a:pt x="0" y="373124"/>
                </a:lnTo>
                <a:close/>
              </a:path>
            </a:pathLst>
          </a:custGeom>
          <a:solidFill>
            <a:srgbClr val="272727"/>
          </a:solidFill>
          <a:ln>
            <a:noFill/>
          </a:ln>
        </p:spPr>
      </p:sp>
      <p:sp>
        <p:nvSpPr>
          <p:cNvPr id="1157" name="Google Shape;1157;p31"/>
          <p:cNvSpPr/>
          <p:nvPr/>
        </p:nvSpPr>
        <p:spPr>
          <a:xfrm rot="5400000">
            <a:off x="17838188" y="8434973"/>
            <a:ext cx="145733" cy="1151088"/>
          </a:xfrm>
          <a:custGeom>
            <a:rect b="b" l="l" r="r" t="t"/>
            <a:pathLst>
              <a:path extrusionOk="0" h="373124" w="38376">
                <a:moveTo>
                  <a:pt x="0" y="0"/>
                </a:moveTo>
                <a:lnTo>
                  <a:pt x="38376" y="0"/>
                </a:lnTo>
                <a:lnTo>
                  <a:pt x="38376" y="373124"/>
                </a:lnTo>
                <a:lnTo>
                  <a:pt x="0" y="373124"/>
                </a:lnTo>
                <a:close/>
              </a:path>
            </a:pathLst>
          </a:custGeom>
          <a:solidFill>
            <a:srgbClr val="272727"/>
          </a:solidFill>
          <a:ln>
            <a:noFill/>
          </a:ln>
        </p:spPr>
      </p:sp>
      <p:sp>
        <p:nvSpPr>
          <p:cNvPr id="1158" name="Google Shape;1158;p31"/>
          <p:cNvSpPr/>
          <p:nvPr/>
        </p:nvSpPr>
        <p:spPr>
          <a:xfrm rot="5400000">
            <a:off x="377958" y="4589166"/>
            <a:ext cx="145733" cy="1155752"/>
          </a:xfrm>
          <a:custGeom>
            <a:rect b="b" l="l" r="r" t="t"/>
            <a:pathLst>
              <a:path extrusionOk="0" h="373124" w="38376">
                <a:moveTo>
                  <a:pt x="0" y="0"/>
                </a:moveTo>
                <a:lnTo>
                  <a:pt x="38376" y="0"/>
                </a:lnTo>
                <a:lnTo>
                  <a:pt x="38376" y="373124"/>
                </a:lnTo>
                <a:lnTo>
                  <a:pt x="0" y="373124"/>
                </a:lnTo>
                <a:close/>
              </a:path>
            </a:pathLst>
          </a:custGeom>
          <a:solidFill>
            <a:srgbClr val="272727"/>
          </a:solidFill>
          <a:ln>
            <a:noFill/>
          </a:ln>
        </p:spPr>
      </p:sp>
      <p:sp>
        <p:nvSpPr>
          <p:cNvPr id="1159" name="Google Shape;1159;p31"/>
          <p:cNvSpPr txBox="1"/>
          <p:nvPr/>
        </p:nvSpPr>
        <p:spPr>
          <a:xfrm>
            <a:off x="5851828" y="383111"/>
            <a:ext cx="2229516" cy="5238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000" u="none" cap="none" strike="noStrike">
                <a:solidFill>
                  <a:srgbClr val="272727"/>
                </a:solidFill>
                <a:latin typeface="Fira Sans"/>
                <a:ea typeface="Fira Sans"/>
                <a:cs typeface="Fira Sans"/>
                <a:sym typeface="Fira Sans"/>
              </a:rPr>
              <a:t>Mary</a:t>
            </a:r>
            <a:endParaRPr/>
          </a:p>
        </p:txBody>
      </p:sp>
      <p:sp>
        <p:nvSpPr>
          <p:cNvPr id="1160" name="Google Shape;1160;p31"/>
          <p:cNvSpPr txBox="1"/>
          <p:nvPr/>
        </p:nvSpPr>
        <p:spPr>
          <a:xfrm>
            <a:off x="5834736" y="1409325"/>
            <a:ext cx="2742000" cy="1416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 consectetur adipiscing elit, sed do eiusmod tempor.</a:t>
            </a:r>
            <a:endParaRPr/>
          </a:p>
        </p:txBody>
      </p:sp>
      <p:sp>
        <p:nvSpPr>
          <p:cNvPr id="1161" name="Google Shape;1161;p31"/>
          <p:cNvSpPr txBox="1"/>
          <p:nvPr/>
        </p:nvSpPr>
        <p:spPr>
          <a:xfrm>
            <a:off x="5834736" y="908493"/>
            <a:ext cx="2676997" cy="3492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DC654E"/>
                </a:solidFill>
                <a:latin typeface="Fira Sans"/>
                <a:ea typeface="Fira Sans"/>
                <a:cs typeface="Fira Sans"/>
                <a:sym typeface="Fira Sans"/>
              </a:rPr>
              <a:t>Account Executive</a:t>
            </a:r>
            <a:endParaRPr/>
          </a:p>
        </p:txBody>
      </p:sp>
      <p:sp>
        <p:nvSpPr>
          <p:cNvPr id="1162" name="Google Shape;1162;p31"/>
          <p:cNvSpPr txBox="1"/>
          <p:nvPr/>
        </p:nvSpPr>
        <p:spPr>
          <a:xfrm>
            <a:off x="5851828" y="3893793"/>
            <a:ext cx="2229516" cy="5238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000" u="none" cap="none" strike="noStrike">
                <a:solidFill>
                  <a:srgbClr val="272727"/>
                </a:solidFill>
                <a:latin typeface="Fira Sans"/>
                <a:ea typeface="Fira Sans"/>
                <a:cs typeface="Fira Sans"/>
                <a:sym typeface="Fira Sans"/>
              </a:rPr>
              <a:t>Ryan</a:t>
            </a:r>
            <a:endParaRPr/>
          </a:p>
        </p:txBody>
      </p:sp>
      <p:sp>
        <p:nvSpPr>
          <p:cNvPr id="1163" name="Google Shape;1163;p31"/>
          <p:cNvSpPr txBox="1"/>
          <p:nvPr/>
        </p:nvSpPr>
        <p:spPr>
          <a:xfrm>
            <a:off x="5834736" y="4920007"/>
            <a:ext cx="2742000" cy="1416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 consectetur adipiscing elit, sed do eiusmod tempor.</a:t>
            </a:r>
            <a:endParaRPr/>
          </a:p>
        </p:txBody>
      </p:sp>
      <p:sp>
        <p:nvSpPr>
          <p:cNvPr id="1164" name="Google Shape;1164;p31"/>
          <p:cNvSpPr txBox="1"/>
          <p:nvPr/>
        </p:nvSpPr>
        <p:spPr>
          <a:xfrm>
            <a:off x="5834736" y="4419176"/>
            <a:ext cx="2676997" cy="3492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DC654E"/>
                </a:solidFill>
                <a:latin typeface="Fira Sans"/>
                <a:ea typeface="Fira Sans"/>
                <a:cs typeface="Fira Sans"/>
                <a:sym typeface="Fira Sans"/>
              </a:rPr>
              <a:t>Marketing Manager</a:t>
            </a:r>
            <a:endParaRPr/>
          </a:p>
        </p:txBody>
      </p:sp>
      <p:sp>
        <p:nvSpPr>
          <p:cNvPr id="1165" name="Google Shape;1165;p31"/>
          <p:cNvSpPr txBox="1"/>
          <p:nvPr/>
        </p:nvSpPr>
        <p:spPr>
          <a:xfrm>
            <a:off x="5851828" y="7404475"/>
            <a:ext cx="2229516" cy="5238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000" u="none" cap="none" strike="noStrike">
                <a:solidFill>
                  <a:srgbClr val="272727"/>
                </a:solidFill>
                <a:latin typeface="Fira Sans"/>
                <a:ea typeface="Fira Sans"/>
                <a:cs typeface="Fira Sans"/>
                <a:sym typeface="Fira Sans"/>
              </a:rPr>
              <a:t>Ava</a:t>
            </a:r>
            <a:endParaRPr/>
          </a:p>
        </p:txBody>
      </p:sp>
      <p:sp>
        <p:nvSpPr>
          <p:cNvPr id="1166" name="Google Shape;1166;p31"/>
          <p:cNvSpPr txBox="1"/>
          <p:nvPr/>
        </p:nvSpPr>
        <p:spPr>
          <a:xfrm>
            <a:off x="5834736" y="8430689"/>
            <a:ext cx="2742000" cy="1416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 consectetur adipiscing elit, sed do eiusmod tempor.</a:t>
            </a:r>
            <a:endParaRPr/>
          </a:p>
        </p:txBody>
      </p:sp>
      <p:sp>
        <p:nvSpPr>
          <p:cNvPr id="1167" name="Google Shape;1167;p31"/>
          <p:cNvSpPr txBox="1"/>
          <p:nvPr/>
        </p:nvSpPr>
        <p:spPr>
          <a:xfrm>
            <a:off x="5834736" y="7929858"/>
            <a:ext cx="2676997" cy="3492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DC654E"/>
                </a:solidFill>
                <a:latin typeface="Fira Sans"/>
                <a:ea typeface="Fira Sans"/>
                <a:cs typeface="Fira Sans"/>
                <a:sym typeface="Fira Sans"/>
              </a:rPr>
              <a:t>Marketing Assistant</a:t>
            </a:r>
            <a:endParaRPr/>
          </a:p>
        </p:txBody>
      </p:sp>
      <p:sp>
        <p:nvSpPr>
          <p:cNvPr id="1168" name="Google Shape;1168;p31"/>
          <p:cNvSpPr txBox="1"/>
          <p:nvPr/>
        </p:nvSpPr>
        <p:spPr>
          <a:xfrm>
            <a:off x="10223748" y="383111"/>
            <a:ext cx="2229516" cy="52387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3000" u="none" cap="none" strike="noStrike">
                <a:solidFill>
                  <a:srgbClr val="272727"/>
                </a:solidFill>
                <a:latin typeface="Fira Sans"/>
                <a:ea typeface="Fira Sans"/>
                <a:cs typeface="Fira Sans"/>
                <a:sym typeface="Fira Sans"/>
              </a:rPr>
              <a:t>John</a:t>
            </a:r>
            <a:endParaRPr/>
          </a:p>
        </p:txBody>
      </p:sp>
      <p:sp>
        <p:nvSpPr>
          <p:cNvPr id="1169" name="Google Shape;1169;p31"/>
          <p:cNvSpPr txBox="1"/>
          <p:nvPr/>
        </p:nvSpPr>
        <p:spPr>
          <a:xfrm>
            <a:off x="9711152" y="1409325"/>
            <a:ext cx="2742000" cy="14160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 consectetur adipiscing elit, sed do eiusmod tempor.</a:t>
            </a:r>
            <a:endParaRPr/>
          </a:p>
        </p:txBody>
      </p:sp>
      <p:sp>
        <p:nvSpPr>
          <p:cNvPr id="1170" name="Google Shape;1170;p31"/>
          <p:cNvSpPr txBox="1"/>
          <p:nvPr/>
        </p:nvSpPr>
        <p:spPr>
          <a:xfrm>
            <a:off x="9776267" y="908493"/>
            <a:ext cx="2676997" cy="34925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000" u="none" cap="none" strike="noStrike">
                <a:solidFill>
                  <a:srgbClr val="DC654E"/>
                </a:solidFill>
                <a:latin typeface="Fira Sans"/>
                <a:ea typeface="Fira Sans"/>
                <a:cs typeface="Fira Sans"/>
                <a:sym typeface="Fira Sans"/>
              </a:rPr>
              <a:t>Marketing Director</a:t>
            </a:r>
            <a:endParaRPr/>
          </a:p>
        </p:txBody>
      </p:sp>
      <p:sp>
        <p:nvSpPr>
          <p:cNvPr id="1171" name="Google Shape;1171;p31"/>
          <p:cNvSpPr txBox="1"/>
          <p:nvPr/>
        </p:nvSpPr>
        <p:spPr>
          <a:xfrm>
            <a:off x="10223748" y="3893793"/>
            <a:ext cx="2229516" cy="52387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3000" u="none" cap="none" strike="noStrike">
                <a:solidFill>
                  <a:srgbClr val="272727"/>
                </a:solidFill>
                <a:latin typeface="Fira Sans"/>
                <a:ea typeface="Fira Sans"/>
                <a:cs typeface="Fira Sans"/>
                <a:sym typeface="Fira Sans"/>
              </a:rPr>
              <a:t>Natalie</a:t>
            </a:r>
            <a:endParaRPr/>
          </a:p>
        </p:txBody>
      </p:sp>
      <p:sp>
        <p:nvSpPr>
          <p:cNvPr id="1172" name="Google Shape;1172;p31"/>
          <p:cNvSpPr txBox="1"/>
          <p:nvPr/>
        </p:nvSpPr>
        <p:spPr>
          <a:xfrm>
            <a:off x="9711152" y="4920007"/>
            <a:ext cx="2742000" cy="14160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 consectetur adipiscing elit, sed do eiusmod tempor.</a:t>
            </a:r>
            <a:endParaRPr/>
          </a:p>
        </p:txBody>
      </p:sp>
      <p:sp>
        <p:nvSpPr>
          <p:cNvPr id="1173" name="Google Shape;1173;p31"/>
          <p:cNvSpPr txBox="1"/>
          <p:nvPr/>
        </p:nvSpPr>
        <p:spPr>
          <a:xfrm>
            <a:off x="9776267" y="4419176"/>
            <a:ext cx="2676997" cy="34925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000" u="none" cap="none" strike="noStrike">
                <a:solidFill>
                  <a:srgbClr val="DC654E"/>
                </a:solidFill>
                <a:latin typeface="Fira Sans"/>
                <a:ea typeface="Fira Sans"/>
                <a:cs typeface="Fira Sans"/>
                <a:sym typeface="Fira Sans"/>
              </a:rPr>
              <a:t>Social Media Manager</a:t>
            </a:r>
            <a:endParaRPr/>
          </a:p>
        </p:txBody>
      </p:sp>
      <p:sp>
        <p:nvSpPr>
          <p:cNvPr id="1174" name="Google Shape;1174;p31"/>
          <p:cNvSpPr txBox="1"/>
          <p:nvPr/>
        </p:nvSpPr>
        <p:spPr>
          <a:xfrm>
            <a:off x="10223748" y="7404475"/>
            <a:ext cx="2229516" cy="52387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3000" u="none" cap="none" strike="noStrike">
                <a:solidFill>
                  <a:srgbClr val="272727"/>
                </a:solidFill>
                <a:latin typeface="Fira Sans"/>
                <a:ea typeface="Fira Sans"/>
                <a:cs typeface="Fira Sans"/>
                <a:sym typeface="Fira Sans"/>
              </a:rPr>
              <a:t>Jason</a:t>
            </a:r>
            <a:endParaRPr/>
          </a:p>
        </p:txBody>
      </p:sp>
      <p:sp>
        <p:nvSpPr>
          <p:cNvPr id="1175" name="Google Shape;1175;p31"/>
          <p:cNvSpPr txBox="1"/>
          <p:nvPr/>
        </p:nvSpPr>
        <p:spPr>
          <a:xfrm>
            <a:off x="9711152" y="8430689"/>
            <a:ext cx="2742000" cy="14160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 consectetur adipiscing elit, sed do eiusmod tempor.</a:t>
            </a:r>
            <a:endParaRPr/>
          </a:p>
        </p:txBody>
      </p:sp>
      <p:sp>
        <p:nvSpPr>
          <p:cNvPr id="1176" name="Google Shape;1176;p31"/>
          <p:cNvSpPr txBox="1"/>
          <p:nvPr/>
        </p:nvSpPr>
        <p:spPr>
          <a:xfrm>
            <a:off x="9776267" y="7929858"/>
            <a:ext cx="2676997" cy="34925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000" u="none" cap="none" strike="noStrike">
                <a:solidFill>
                  <a:srgbClr val="DC654E"/>
                </a:solidFill>
                <a:latin typeface="Fira Sans"/>
                <a:ea typeface="Fira Sans"/>
                <a:cs typeface="Fira Sans"/>
                <a:sym typeface="Fira Sans"/>
              </a:rPr>
              <a:t>SEO Specialist</a:t>
            </a:r>
            <a:endParaRPr/>
          </a:p>
        </p:txBody>
      </p:sp>
      <p:pic>
        <p:nvPicPr>
          <p:cNvPr id="1177" name="Google Shape;1177;p31"/>
          <p:cNvPicPr preferRelativeResize="0"/>
          <p:nvPr/>
        </p:nvPicPr>
        <p:blipFill rotWithShape="1">
          <a:blip r:embed="rId8">
            <a:alphaModFix/>
          </a:blip>
          <a:srcRect b="67374" l="5625" r="71235" t="0"/>
          <a:stretch/>
        </p:blipFill>
        <p:spPr>
          <a:xfrm>
            <a:off x="1028700" y="0"/>
            <a:ext cx="4231627" cy="33561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DEDA"/>
        </a:solidFill>
      </p:bgPr>
    </p:bg>
    <p:spTree>
      <p:nvGrpSpPr>
        <p:cNvPr id="1181" name="Shape 1181"/>
        <p:cNvGrpSpPr/>
        <p:nvPr/>
      </p:nvGrpSpPr>
      <p:grpSpPr>
        <a:xfrm>
          <a:off x="0" y="0"/>
          <a:ext cx="0" cy="0"/>
          <a:chOff x="0" y="0"/>
          <a:chExt cx="0" cy="0"/>
        </a:xfrm>
      </p:grpSpPr>
      <p:grpSp>
        <p:nvGrpSpPr>
          <p:cNvPr id="1182" name="Google Shape;1182;p32"/>
          <p:cNvGrpSpPr/>
          <p:nvPr/>
        </p:nvGrpSpPr>
        <p:grpSpPr>
          <a:xfrm>
            <a:off x="12409692" y="791514"/>
            <a:ext cx="5913039" cy="6259506"/>
            <a:chOff x="0" y="-47625"/>
            <a:chExt cx="812800" cy="860425"/>
          </a:xfrm>
        </p:grpSpPr>
        <p:sp>
          <p:nvSpPr>
            <p:cNvPr id="1183" name="Google Shape;1183;p32"/>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1184" name="Google Shape;1184;p3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85" name="Google Shape;1185;p32"/>
          <p:cNvSpPr/>
          <p:nvPr/>
        </p:nvSpPr>
        <p:spPr>
          <a:xfrm>
            <a:off x="12409700" y="-75"/>
            <a:ext cx="5878576" cy="1173730"/>
          </a:xfrm>
          <a:custGeom>
            <a:rect b="b" l="l" r="r" t="t"/>
            <a:pathLst>
              <a:path extrusionOk="0" h="191317" w="812800">
                <a:moveTo>
                  <a:pt x="0" y="0"/>
                </a:moveTo>
                <a:lnTo>
                  <a:pt x="812800" y="0"/>
                </a:lnTo>
                <a:lnTo>
                  <a:pt x="812800" y="191317"/>
                </a:lnTo>
                <a:lnTo>
                  <a:pt x="0" y="191317"/>
                </a:lnTo>
                <a:close/>
              </a:path>
            </a:pathLst>
          </a:custGeom>
          <a:solidFill>
            <a:srgbClr val="DC654E"/>
          </a:solidFill>
          <a:ln>
            <a:noFill/>
          </a:ln>
        </p:spPr>
      </p:sp>
      <p:sp>
        <p:nvSpPr>
          <p:cNvPr id="1186" name="Google Shape;1186;p32"/>
          <p:cNvSpPr/>
          <p:nvPr/>
        </p:nvSpPr>
        <p:spPr>
          <a:xfrm>
            <a:off x="12409700" y="8895200"/>
            <a:ext cx="5882640" cy="1391831"/>
          </a:xfrm>
          <a:custGeom>
            <a:rect b="b" l="l" r="r" t="t"/>
            <a:pathLst>
              <a:path extrusionOk="0" h="191317" w="812800">
                <a:moveTo>
                  <a:pt x="0" y="0"/>
                </a:moveTo>
                <a:lnTo>
                  <a:pt x="812800" y="0"/>
                </a:lnTo>
                <a:lnTo>
                  <a:pt x="812800" y="191317"/>
                </a:lnTo>
                <a:lnTo>
                  <a:pt x="0" y="191317"/>
                </a:lnTo>
                <a:close/>
              </a:path>
            </a:pathLst>
          </a:custGeom>
          <a:solidFill>
            <a:srgbClr val="797979"/>
          </a:solidFill>
          <a:ln>
            <a:noFill/>
          </a:ln>
        </p:spPr>
      </p:sp>
      <p:sp>
        <p:nvSpPr>
          <p:cNvPr id="1187" name="Google Shape;1187;p32"/>
          <p:cNvSpPr/>
          <p:nvPr/>
        </p:nvSpPr>
        <p:spPr>
          <a:xfrm rot="5400000">
            <a:off x="15279207" y="4145865"/>
            <a:ext cx="145733" cy="5883204"/>
          </a:xfrm>
          <a:custGeom>
            <a:rect b="b" l="l" r="r" t="t"/>
            <a:pathLst>
              <a:path extrusionOk="0" h="1590055" w="38376">
                <a:moveTo>
                  <a:pt x="0" y="0"/>
                </a:moveTo>
                <a:lnTo>
                  <a:pt x="38376" y="0"/>
                </a:lnTo>
                <a:lnTo>
                  <a:pt x="38376" y="1590055"/>
                </a:lnTo>
                <a:lnTo>
                  <a:pt x="0" y="1590055"/>
                </a:lnTo>
                <a:close/>
              </a:path>
            </a:pathLst>
          </a:custGeom>
          <a:solidFill>
            <a:srgbClr val="272727"/>
          </a:solidFill>
          <a:ln>
            <a:noFill/>
          </a:ln>
        </p:spPr>
      </p:sp>
      <p:sp>
        <p:nvSpPr>
          <p:cNvPr id="1188" name="Google Shape;1188;p32"/>
          <p:cNvSpPr/>
          <p:nvPr/>
        </p:nvSpPr>
        <p:spPr>
          <a:xfrm rot="5400000">
            <a:off x="15279207" y="5953590"/>
            <a:ext cx="145733" cy="5883204"/>
          </a:xfrm>
          <a:custGeom>
            <a:rect b="b" l="l" r="r" t="t"/>
            <a:pathLst>
              <a:path extrusionOk="0" h="1590055" w="38376">
                <a:moveTo>
                  <a:pt x="0" y="0"/>
                </a:moveTo>
                <a:lnTo>
                  <a:pt x="38376" y="0"/>
                </a:lnTo>
                <a:lnTo>
                  <a:pt x="38376" y="1590055"/>
                </a:lnTo>
                <a:lnTo>
                  <a:pt x="0" y="1590055"/>
                </a:lnTo>
                <a:close/>
              </a:path>
            </a:pathLst>
          </a:custGeom>
          <a:solidFill>
            <a:srgbClr val="272727"/>
          </a:solidFill>
          <a:ln>
            <a:noFill/>
          </a:ln>
        </p:spPr>
      </p:sp>
      <p:sp>
        <p:nvSpPr>
          <p:cNvPr id="1189" name="Google Shape;1189;p32"/>
          <p:cNvSpPr/>
          <p:nvPr/>
        </p:nvSpPr>
        <p:spPr>
          <a:xfrm rot="5400000">
            <a:off x="15276419" y="-1838048"/>
            <a:ext cx="145733" cy="5879228"/>
          </a:xfrm>
          <a:custGeom>
            <a:rect b="b" l="l" r="r" t="t"/>
            <a:pathLst>
              <a:path extrusionOk="0" h="1590055" w="38376">
                <a:moveTo>
                  <a:pt x="0" y="0"/>
                </a:moveTo>
                <a:lnTo>
                  <a:pt x="38376" y="0"/>
                </a:lnTo>
                <a:lnTo>
                  <a:pt x="38376" y="1590055"/>
                </a:lnTo>
                <a:lnTo>
                  <a:pt x="0" y="1590055"/>
                </a:lnTo>
                <a:close/>
              </a:path>
            </a:pathLst>
          </a:custGeom>
          <a:solidFill>
            <a:srgbClr val="272727"/>
          </a:solidFill>
          <a:ln>
            <a:noFill/>
          </a:ln>
        </p:spPr>
      </p:sp>
      <p:sp>
        <p:nvSpPr>
          <p:cNvPr id="1190" name="Google Shape;1190;p32"/>
          <p:cNvSpPr txBox="1"/>
          <p:nvPr/>
        </p:nvSpPr>
        <p:spPr>
          <a:xfrm>
            <a:off x="12537408" y="1723359"/>
            <a:ext cx="5486700" cy="43254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28100" u="none" cap="none" strike="noStrike">
                <a:solidFill>
                  <a:srgbClr val="272727"/>
                </a:solidFill>
                <a:latin typeface="Marcellus"/>
                <a:ea typeface="Marcellus"/>
                <a:cs typeface="Marcellus"/>
                <a:sym typeface="Marcellus"/>
              </a:rPr>
              <a:t>04</a:t>
            </a:r>
            <a:endParaRPr/>
          </a:p>
        </p:txBody>
      </p:sp>
      <p:sp>
        <p:nvSpPr>
          <p:cNvPr id="1191" name="Google Shape;1191;p32"/>
          <p:cNvSpPr txBox="1"/>
          <p:nvPr/>
        </p:nvSpPr>
        <p:spPr>
          <a:xfrm>
            <a:off x="12871071" y="7475209"/>
            <a:ext cx="4968900" cy="964500"/>
          </a:xfrm>
          <a:prstGeom prst="rect">
            <a:avLst/>
          </a:prstGeom>
          <a:noFill/>
          <a:ln>
            <a:noFill/>
          </a:ln>
        </p:spPr>
        <p:txBody>
          <a:bodyPr anchorCtr="0" anchor="t" bIns="0" lIns="0" spcFirstLastPara="1" rIns="0" wrap="square" tIns="0">
            <a:spAutoFit/>
          </a:bodyPr>
          <a:lstStyle/>
          <a:p>
            <a:pPr indent="0" lvl="0" marL="0" marR="0" rtl="0" algn="ctr">
              <a:lnSpc>
                <a:spcPct val="139993"/>
              </a:lnSpc>
              <a:spcBef>
                <a:spcPts val="0"/>
              </a:spcBef>
              <a:spcAft>
                <a:spcPts val="0"/>
              </a:spcAft>
              <a:buNone/>
            </a:pPr>
            <a:r>
              <a:rPr b="1" i="0" lang="en-US" sz="6266" u="none" cap="none" strike="noStrike">
                <a:solidFill>
                  <a:srgbClr val="272727"/>
                </a:solidFill>
                <a:latin typeface="Fira Sans"/>
                <a:ea typeface="Fira Sans"/>
                <a:cs typeface="Fira Sans"/>
                <a:sym typeface="Fira Sans"/>
              </a:rPr>
              <a:t>Future Goals</a:t>
            </a:r>
            <a:endParaRPr/>
          </a:p>
        </p:txBody>
      </p:sp>
      <p:pic>
        <p:nvPicPr>
          <p:cNvPr id="1192" name="Google Shape;1192;p32"/>
          <p:cNvPicPr preferRelativeResize="0"/>
          <p:nvPr/>
        </p:nvPicPr>
        <p:blipFill rotWithShape="1">
          <a:blip r:embed="rId3">
            <a:alphaModFix/>
          </a:blip>
          <a:srcRect b="22205" l="0" r="0" t="22205"/>
          <a:stretch/>
        </p:blipFill>
        <p:spPr>
          <a:xfrm>
            <a:off x="0" y="0"/>
            <a:ext cx="12336838" cy="10287000"/>
          </a:xfrm>
          <a:prstGeom prst="rect">
            <a:avLst/>
          </a:prstGeom>
          <a:noFill/>
          <a:ln>
            <a:noFill/>
          </a:ln>
        </p:spPr>
      </p:pic>
      <p:grpSp>
        <p:nvGrpSpPr>
          <p:cNvPr id="1193" name="Google Shape;1193;p32"/>
          <p:cNvGrpSpPr/>
          <p:nvPr/>
        </p:nvGrpSpPr>
        <p:grpSpPr>
          <a:xfrm rot="10800000">
            <a:off x="12263984" y="0"/>
            <a:ext cx="145708" cy="10514899"/>
            <a:chOff x="0" y="-47625"/>
            <a:chExt cx="38376" cy="2769356"/>
          </a:xfrm>
        </p:grpSpPr>
        <p:sp>
          <p:nvSpPr>
            <p:cNvPr id="1194" name="Google Shape;1194;p32"/>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1195" name="Google Shape;1195;p32"/>
            <p:cNvSpPr txBox="1"/>
            <p:nvPr/>
          </p:nvSpPr>
          <p:spPr>
            <a:xfrm>
              <a:off x="0" y="-47625"/>
              <a:ext cx="38376" cy="27693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DEDA"/>
        </a:solidFill>
      </p:bgPr>
    </p:bg>
    <p:spTree>
      <p:nvGrpSpPr>
        <p:cNvPr id="1199" name="Shape 1199"/>
        <p:cNvGrpSpPr/>
        <p:nvPr/>
      </p:nvGrpSpPr>
      <p:grpSpPr>
        <a:xfrm>
          <a:off x="0" y="0"/>
          <a:ext cx="0" cy="0"/>
          <a:chOff x="0" y="0"/>
          <a:chExt cx="0" cy="0"/>
        </a:xfrm>
      </p:grpSpPr>
      <p:sp>
        <p:nvSpPr>
          <p:cNvPr id="1200" name="Google Shape;1200;p33"/>
          <p:cNvSpPr/>
          <p:nvPr/>
        </p:nvSpPr>
        <p:spPr>
          <a:xfrm>
            <a:off x="0" y="0"/>
            <a:ext cx="902930" cy="10287000"/>
          </a:xfrm>
          <a:custGeom>
            <a:rect b="b" l="l" r="r" t="t"/>
            <a:pathLst>
              <a:path extrusionOk="0" h="2709333" w="237809">
                <a:moveTo>
                  <a:pt x="0" y="0"/>
                </a:moveTo>
                <a:lnTo>
                  <a:pt x="237809" y="0"/>
                </a:lnTo>
                <a:lnTo>
                  <a:pt x="237809" y="2709333"/>
                </a:lnTo>
                <a:lnTo>
                  <a:pt x="0" y="2709333"/>
                </a:lnTo>
                <a:close/>
              </a:path>
            </a:pathLst>
          </a:custGeom>
          <a:solidFill>
            <a:srgbClr val="797979"/>
          </a:solidFill>
          <a:ln>
            <a:noFill/>
          </a:ln>
        </p:spPr>
      </p:sp>
      <p:grpSp>
        <p:nvGrpSpPr>
          <p:cNvPr id="1201" name="Google Shape;1201;p33"/>
          <p:cNvGrpSpPr/>
          <p:nvPr/>
        </p:nvGrpSpPr>
        <p:grpSpPr>
          <a:xfrm rot="5400000">
            <a:off x="8191738" y="-1999600"/>
            <a:ext cx="426940" cy="14713141"/>
            <a:chOff x="0" y="-47625"/>
            <a:chExt cx="112445" cy="3875066"/>
          </a:xfrm>
        </p:grpSpPr>
        <p:sp>
          <p:nvSpPr>
            <p:cNvPr id="1202" name="Google Shape;1202;p33"/>
            <p:cNvSpPr/>
            <p:nvPr/>
          </p:nvSpPr>
          <p:spPr>
            <a:xfrm>
              <a:off x="0" y="0"/>
              <a:ext cx="112445" cy="3827441"/>
            </a:xfrm>
            <a:custGeom>
              <a:rect b="b" l="l" r="r" t="t"/>
              <a:pathLst>
                <a:path extrusionOk="0" h="3827441" w="112445">
                  <a:moveTo>
                    <a:pt x="0" y="0"/>
                  </a:moveTo>
                  <a:lnTo>
                    <a:pt x="112445" y="0"/>
                  </a:lnTo>
                  <a:lnTo>
                    <a:pt x="112445" y="3827441"/>
                  </a:lnTo>
                  <a:lnTo>
                    <a:pt x="0" y="3827441"/>
                  </a:lnTo>
                  <a:close/>
                </a:path>
              </a:pathLst>
            </a:custGeom>
            <a:solidFill>
              <a:srgbClr val="DC654E"/>
            </a:solidFill>
            <a:ln>
              <a:noFill/>
            </a:ln>
          </p:spPr>
        </p:sp>
        <p:sp>
          <p:nvSpPr>
            <p:cNvPr id="1203" name="Google Shape;1203;p33"/>
            <p:cNvSpPr txBox="1"/>
            <p:nvPr/>
          </p:nvSpPr>
          <p:spPr>
            <a:xfrm>
              <a:off x="0" y="-47625"/>
              <a:ext cx="112445" cy="387506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04" name="Google Shape;1204;p33"/>
          <p:cNvGrpSpPr/>
          <p:nvPr/>
        </p:nvGrpSpPr>
        <p:grpSpPr>
          <a:xfrm rot="5400000">
            <a:off x="8191738" y="1930342"/>
            <a:ext cx="426940" cy="14713141"/>
            <a:chOff x="0" y="-47625"/>
            <a:chExt cx="112445" cy="3875066"/>
          </a:xfrm>
        </p:grpSpPr>
        <p:sp>
          <p:nvSpPr>
            <p:cNvPr id="1205" name="Google Shape;1205;p33"/>
            <p:cNvSpPr/>
            <p:nvPr/>
          </p:nvSpPr>
          <p:spPr>
            <a:xfrm>
              <a:off x="0" y="0"/>
              <a:ext cx="112445" cy="3827441"/>
            </a:xfrm>
            <a:custGeom>
              <a:rect b="b" l="l" r="r" t="t"/>
              <a:pathLst>
                <a:path extrusionOk="0" h="3827441" w="112445">
                  <a:moveTo>
                    <a:pt x="0" y="0"/>
                  </a:moveTo>
                  <a:lnTo>
                    <a:pt x="112445" y="0"/>
                  </a:lnTo>
                  <a:lnTo>
                    <a:pt x="112445" y="3827441"/>
                  </a:lnTo>
                  <a:lnTo>
                    <a:pt x="0" y="3827441"/>
                  </a:lnTo>
                  <a:close/>
                </a:path>
              </a:pathLst>
            </a:custGeom>
            <a:solidFill>
              <a:srgbClr val="DC654E"/>
            </a:solidFill>
            <a:ln>
              <a:noFill/>
            </a:ln>
          </p:spPr>
        </p:sp>
        <p:sp>
          <p:nvSpPr>
            <p:cNvPr id="1206" name="Google Shape;1206;p33"/>
            <p:cNvSpPr txBox="1"/>
            <p:nvPr/>
          </p:nvSpPr>
          <p:spPr>
            <a:xfrm>
              <a:off x="0" y="-47625"/>
              <a:ext cx="112445" cy="387506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07" name="Google Shape;1207;p33"/>
          <p:cNvGrpSpPr/>
          <p:nvPr/>
        </p:nvGrpSpPr>
        <p:grpSpPr>
          <a:xfrm rot="10800000">
            <a:off x="902930" y="0"/>
            <a:ext cx="145708" cy="10514899"/>
            <a:chOff x="0" y="-47625"/>
            <a:chExt cx="38376" cy="2769356"/>
          </a:xfrm>
        </p:grpSpPr>
        <p:sp>
          <p:nvSpPr>
            <p:cNvPr id="1208" name="Google Shape;1208;p33"/>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1209" name="Google Shape;1209;p33"/>
            <p:cNvSpPr txBox="1"/>
            <p:nvPr/>
          </p:nvSpPr>
          <p:spPr>
            <a:xfrm>
              <a:off x="0" y="-47625"/>
              <a:ext cx="38376" cy="27693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10" name="Google Shape;1210;p33"/>
          <p:cNvSpPr/>
          <p:nvPr/>
        </p:nvSpPr>
        <p:spPr>
          <a:xfrm>
            <a:off x="-1" y="6441225"/>
            <a:ext cx="13026674" cy="2632643"/>
          </a:xfrm>
          <a:custGeom>
            <a:rect b="b" l="l" r="r" t="t"/>
            <a:pathLst>
              <a:path extrusionOk="0" h="693257" w="3839845">
                <a:moveTo>
                  <a:pt x="0" y="0"/>
                </a:moveTo>
                <a:lnTo>
                  <a:pt x="3839845" y="0"/>
                </a:lnTo>
                <a:lnTo>
                  <a:pt x="3839845" y="693257"/>
                </a:lnTo>
                <a:lnTo>
                  <a:pt x="0" y="693257"/>
                </a:lnTo>
                <a:close/>
              </a:path>
            </a:pathLst>
          </a:custGeom>
          <a:solidFill>
            <a:srgbClr val="FFFFFF"/>
          </a:solidFill>
          <a:ln>
            <a:noFill/>
          </a:ln>
        </p:spPr>
      </p:sp>
      <p:sp>
        <p:nvSpPr>
          <p:cNvPr id="1211" name="Google Shape;1211;p33"/>
          <p:cNvSpPr/>
          <p:nvPr/>
        </p:nvSpPr>
        <p:spPr>
          <a:xfrm>
            <a:off x="-2976" y="2511300"/>
            <a:ext cx="13027479" cy="2632643"/>
          </a:xfrm>
          <a:custGeom>
            <a:rect b="b" l="l" r="r" t="t"/>
            <a:pathLst>
              <a:path extrusionOk="0" h="693257" w="3965747">
                <a:moveTo>
                  <a:pt x="0" y="0"/>
                </a:moveTo>
                <a:lnTo>
                  <a:pt x="3965747" y="0"/>
                </a:lnTo>
                <a:lnTo>
                  <a:pt x="3965747" y="693257"/>
                </a:lnTo>
                <a:lnTo>
                  <a:pt x="0" y="693257"/>
                </a:lnTo>
                <a:close/>
              </a:path>
            </a:pathLst>
          </a:custGeom>
          <a:solidFill>
            <a:srgbClr val="FFFFFF"/>
          </a:solidFill>
          <a:ln>
            <a:noFill/>
          </a:ln>
        </p:spPr>
      </p:sp>
      <p:sp>
        <p:nvSpPr>
          <p:cNvPr id="1212" name="Google Shape;1212;p33"/>
          <p:cNvSpPr txBox="1"/>
          <p:nvPr/>
        </p:nvSpPr>
        <p:spPr>
          <a:xfrm>
            <a:off x="1829769" y="494397"/>
            <a:ext cx="10558500" cy="150840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b="0" i="0" lang="en-US" sz="9799" u="none" cap="none" strike="noStrike">
                <a:solidFill>
                  <a:srgbClr val="272727"/>
                </a:solidFill>
                <a:latin typeface="Marcellus"/>
                <a:ea typeface="Marcellus"/>
                <a:cs typeface="Marcellus"/>
                <a:sym typeface="Marcellus"/>
              </a:rPr>
              <a:t>FUTURE GOALS</a:t>
            </a:r>
            <a:endParaRPr/>
          </a:p>
        </p:txBody>
      </p:sp>
      <p:sp>
        <p:nvSpPr>
          <p:cNvPr id="1213" name="Google Shape;1213;p33"/>
          <p:cNvSpPr txBox="1"/>
          <p:nvPr/>
        </p:nvSpPr>
        <p:spPr>
          <a:xfrm>
            <a:off x="2864134" y="3912714"/>
            <a:ext cx="2665029" cy="7633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430" u="none" cap="none" strike="noStrike">
                <a:solidFill>
                  <a:srgbClr val="272727"/>
                </a:solidFill>
                <a:latin typeface="Fira Sans"/>
                <a:ea typeface="Fira Sans"/>
                <a:cs typeface="Fira Sans"/>
                <a:sym typeface="Fira Sans"/>
              </a:rPr>
              <a:t>New Users</a:t>
            </a:r>
            <a:endParaRPr/>
          </a:p>
        </p:txBody>
      </p:sp>
      <p:sp>
        <p:nvSpPr>
          <p:cNvPr id="1214" name="Google Shape;1214;p33"/>
          <p:cNvSpPr txBox="1"/>
          <p:nvPr/>
        </p:nvSpPr>
        <p:spPr>
          <a:xfrm>
            <a:off x="2216833" y="7885873"/>
            <a:ext cx="3959632" cy="7633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430" u="none" cap="none" strike="noStrike">
                <a:solidFill>
                  <a:srgbClr val="272727"/>
                </a:solidFill>
                <a:latin typeface="Fira Sans"/>
                <a:ea typeface="Fira Sans"/>
                <a:cs typeface="Fira Sans"/>
                <a:sym typeface="Fira Sans"/>
              </a:rPr>
              <a:t>Target Revenue</a:t>
            </a:r>
            <a:endParaRPr/>
          </a:p>
        </p:txBody>
      </p:sp>
      <p:sp>
        <p:nvSpPr>
          <p:cNvPr id="1215" name="Google Shape;1215;p33"/>
          <p:cNvSpPr txBox="1"/>
          <p:nvPr/>
        </p:nvSpPr>
        <p:spPr>
          <a:xfrm>
            <a:off x="1798663" y="2929843"/>
            <a:ext cx="4795972" cy="999362"/>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7062" u="none" cap="none" strike="noStrike">
                <a:solidFill>
                  <a:srgbClr val="272727"/>
                </a:solidFill>
                <a:latin typeface="Marcellus"/>
                <a:ea typeface="Marcellus"/>
                <a:cs typeface="Marcellus"/>
                <a:sym typeface="Marcellus"/>
              </a:rPr>
              <a:t>600,000</a:t>
            </a:r>
            <a:endParaRPr/>
          </a:p>
        </p:txBody>
      </p:sp>
      <p:sp>
        <p:nvSpPr>
          <p:cNvPr id="1216" name="Google Shape;1216;p33"/>
          <p:cNvSpPr txBox="1"/>
          <p:nvPr/>
        </p:nvSpPr>
        <p:spPr>
          <a:xfrm>
            <a:off x="2970117" y="6903002"/>
            <a:ext cx="2453065" cy="999362"/>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7062" u="none" cap="none" strike="noStrike">
                <a:solidFill>
                  <a:srgbClr val="272727"/>
                </a:solidFill>
                <a:latin typeface="Marcellus"/>
                <a:ea typeface="Marcellus"/>
                <a:cs typeface="Marcellus"/>
                <a:sym typeface="Marcellus"/>
              </a:rPr>
              <a:t>$65 B</a:t>
            </a:r>
            <a:endParaRPr/>
          </a:p>
        </p:txBody>
      </p:sp>
      <p:grpSp>
        <p:nvGrpSpPr>
          <p:cNvPr id="1217" name="Google Shape;1217;p33"/>
          <p:cNvGrpSpPr/>
          <p:nvPr/>
        </p:nvGrpSpPr>
        <p:grpSpPr>
          <a:xfrm rot="10800000">
            <a:off x="13023592" y="0"/>
            <a:ext cx="145708" cy="10514899"/>
            <a:chOff x="0" y="-47625"/>
            <a:chExt cx="38376" cy="2769356"/>
          </a:xfrm>
        </p:grpSpPr>
        <p:sp>
          <p:nvSpPr>
            <p:cNvPr id="1218" name="Google Shape;1218;p33"/>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1219" name="Google Shape;1219;p33"/>
            <p:cNvSpPr txBox="1"/>
            <p:nvPr/>
          </p:nvSpPr>
          <p:spPr>
            <a:xfrm>
              <a:off x="0" y="-47625"/>
              <a:ext cx="38376" cy="27693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20" name="Google Shape;1220;p33"/>
          <p:cNvSpPr txBox="1"/>
          <p:nvPr/>
        </p:nvSpPr>
        <p:spPr>
          <a:xfrm>
            <a:off x="7909700" y="3178706"/>
            <a:ext cx="4053472" cy="116332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272727"/>
                </a:solidFill>
                <a:latin typeface="Fira Sans"/>
                <a:ea typeface="Fira Sans"/>
                <a:cs typeface="Fira Sans"/>
                <a:sym typeface="Fira Sans"/>
              </a:rPr>
              <a:t>Present the strategies your company will implement to reach crucial growth objectives.</a:t>
            </a:r>
            <a:endParaRPr/>
          </a:p>
        </p:txBody>
      </p:sp>
      <p:sp>
        <p:nvSpPr>
          <p:cNvPr id="1221" name="Google Shape;1221;p33"/>
          <p:cNvSpPr txBox="1"/>
          <p:nvPr/>
        </p:nvSpPr>
        <p:spPr>
          <a:xfrm>
            <a:off x="7909700" y="7151866"/>
            <a:ext cx="4053472" cy="116332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272727"/>
                </a:solidFill>
                <a:latin typeface="Fira Sans"/>
                <a:ea typeface="Fira Sans"/>
                <a:cs typeface="Fira Sans"/>
                <a:sym typeface="Fira Sans"/>
              </a:rPr>
              <a:t>Present the strategies your company will implement to reach crucial growth objectives.</a:t>
            </a:r>
            <a:endParaRPr/>
          </a:p>
        </p:txBody>
      </p:sp>
      <p:pic>
        <p:nvPicPr>
          <p:cNvPr id="1222" name="Google Shape;1222;p33"/>
          <p:cNvPicPr preferRelativeResize="0"/>
          <p:nvPr/>
        </p:nvPicPr>
        <p:blipFill rotWithShape="1">
          <a:blip r:embed="rId3">
            <a:alphaModFix/>
          </a:blip>
          <a:srcRect b="3187" l="35536" r="32347" t="0"/>
          <a:stretch/>
        </p:blipFill>
        <p:spPr>
          <a:xfrm>
            <a:off x="13169300" y="0"/>
            <a:ext cx="5118700" cy="10287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DEDA"/>
        </a:solidFill>
      </p:bgPr>
    </p:bg>
    <p:spTree>
      <p:nvGrpSpPr>
        <p:cNvPr id="1226" name="Shape 1226"/>
        <p:cNvGrpSpPr/>
        <p:nvPr/>
      </p:nvGrpSpPr>
      <p:grpSpPr>
        <a:xfrm>
          <a:off x="0" y="0"/>
          <a:ext cx="0" cy="0"/>
          <a:chOff x="0" y="0"/>
          <a:chExt cx="0" cy="0"/>
        </a:xfrm>
      </p:grpSpPr>
      <p:pic>
        <p:nvPicPr>
          <p:cNvPr id="1227" name="Google Shape;1227;p34"/>
          <p:cNvPicPr preferRelativeResize="0"/>
          <p:nvPr/>
        </p:nvPicPr>
        <p:blipFill rotWithShape="1">
          <a:blip r:embed="rId3">
            <a:alphaModFix/>
          </a:blip>
          <a:srcRect b="0" l="0" r="52015" t="18877"/>
          <a:stretch/>
        </p:blipFill>
        <p:spPr>
          <a:xfrm flipH="1">
            <a:off x="0" y="4599862"/>
            <a:ext cx="5045846" cy="5687138"/>
          </a:xfrm>
          <a:prstGeom prst="rect">
            <a:avLst/>
          </a:prstGeom>
          <a:noFill/>
          <a:ln>
            <a:noFill/>
          </a:ln>
        </p:spPr>
      </p:pic>
      <p:pic>
        <p:nvPicPr>
          <p:cNvPr id="1228" name="Google Shape;1228;p34"/>
          <p:cNvPicPr preferRelativeResize="0"/>
          <p:nvPr/>
        </p:nvPicPr>
        <p:blipFill rotWithShape="1">
          <a:blip r:embed="rId3">
            <a:alphaModFix/>
          </a:blip>
          <a:srcRect b="18611" l="44386" r="17041" t="16177"/>
          <a:stretch/>
        </p:blipFill>
        <p:spPr>
          <a:xfrm>
            <a:off x="13242154" y="4599862"/>
            <a:ext cx="5045846" cy="5687138"/>
          </a:xfrm>
          <a:prstGeom prst="rect">
            <a:avLst/>
          </a:prstGeom>
          <a:noFill/>
          <a:ln>
            <a:noFill/>
          </a:ln>
        </p:spPr>
      </p:pic>
      <p:grpSp>
        <p:nvGrpSpPr>
          <p:cNvPr id="1229" name="Google Shape;1229;p34"/>
          <p:cNvGrpSpPr/>
          <p:nvPr/>
        </p:nvGrpSpPr>
        <p:grpSpPr>
          <a:xfrm>
            <a:off x="0" y="-180826"/>
            <a:ext cx="5045846" cy="4780688"/>
            <a:chOff x="0" y="-47625"/>
            <a:chExt cx="1328947" cy="1259111"/>
          </a:xfrm>
        </p:grpSpPr>
        <p:sp>
          <p:nvSpPr>
            <p:cNvPr id="1230" name="Google Shape;1230;p34"/>
            <p:cNvSpPr/>
            <p:nvPr/>
          </p:nvSpPr>
          <p:spPr>
            <a:xfrm>
              <a:off x="0" y="0"/>
              <a:ext cx="1328947" cy="1211486"/>
            </a:xfrm>
            <a:custGeom>
              <a:rect b="b" l="l" r="r" t="t"/>
              <a:pathLst>
                <a:path extrusionOk="0" h="1211486" w="1328947">
                  <a:moveTo>
                    <a:pt x="0" y="0"/>
                  </a:moveTo>
                  <a:lnTo>
                    <a:pt x="1328947" y="0"/>
                  </a:lnTo>
                  <a:lnTo>
                    <a:pt x="1328947" y="1211486"/>
                  </a:lnTo>
                  <a:lnTo>
                    <a:pt x="0" y="1211486"/>
                  </a:lnTo>
                  <a:close/>
                </a:path>
              </a:pathLst>
            </a:custGeom>
            <a:solidFill>
              <a:srgbClr val="797979"/>
            </a:solidFill>
            <a:ln>
              <a:noFill/>
            </a:ln>
          </p:spPr>
        </p:sp>
        <p:sp>
          <p:nvSpPr>
            <p:cNvPr id="1231" name="Google Shape;1231;p34"/>
            <p:cNvSpPr txBox="1"/>
            <p:nvPr/>
          </p:nvSpPr>
          <p:spPr>
            <a:xfrm>
              <a:off x="0" y="-47625"/>
              <a:ext cx="1328947" cy="1259111"/>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32" name="Google Shape;1232;p34"/>
          <p:cNvGrpSpPr/>
          <p:nvPr/>
        </p:nvGrpSpPr>
        <p:grpSpPr>
          <a:xfrm>
            <a:off x="5191554" y="7286141"/>
            <a:ext cx="7977746" cy="3047931"/>
            <a:chOff x="0" y="-47625"/>
            <a:chExt cx="2101135" cy="802747"/>
          </a:xfrm>
        </p:grpSpPr>
        <p:sp>
          <p:nvSpPr>
            <p:cNvPr id="1233" name="Google Shape;1233;p34"/>
            <p:cNvSpPr/>
            <p:nvPr/>
          </p:nvSpPr>
          <p:spPr>
            <a:xfrm>
              <a:off x="0" y="0"/>
              <a:ext cx="2101135" cy="755122"/>
            </a:xfrm>
            <a:custGeom>
              <a:rect b="b" l="l" r="r" t="t"/>
              <a:pathLst>
                <a:path extrusionOk="0" h="755122" w="2101135">
                  <a:moveTo>
                    <a:pt x="0" y="0"/>
                  </a:moveTo>
                  <a:lnTo>
                    <a:pt x="2101135" y="0"/>
                  </a:lnTo>
                  <a:lnTo>
                    <a:pt x="2101135" y="755122"/>
                  </a:lnTo>
                  <a:lnTo>
                    <a:pt x="0" y="755122"/>
                  </a:lnTo>
                  <a:close/>
                </a:path>
              </a:pathLst>
            </a:custGeom>
            <a:solidFill>
              <a:srgbClr val="DC654E"/>
            </a:solidFill>
            <a:ln>
              <a:noFill/>
            </a:ln>
          </p:spPr>
        </p:sp>
        <p:sp>
          <p:nvSpPr>
            <p:cNvPr id="1234" name="Google Shape;1234;p34"/>
            <p:cNvSpPr txBox="1"/>
            <p:nvPr/>
          </p:nvSpPr>
          <p:spPr>
            <a:xfrm>
              <a:off x="0" y="-47625"/>
              <a:ext cx="2101135" cy="80274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35" name="Google Shape;1235;p34"/>
          <p:cNvGrpSpPr/>
          <p:nvPr/>
        </p:nvGrpSpPr>
        <p:grpSpPr>
          <a:xfrm>
            <a:off x="5191554" y="4419036"/>
            <a:ext cx="7977746" cy="3047931"/>
            <a:chOff x="0" y="-47625"/>
            <a:chExt cx="2101135" cy="802747"/>
          </a:xfrm>
        </p:grpSpPr>
        <p:sp>
          <p:nvSpPr>
            <p:cNvPr id="1236" name="Google Shape;1236;p34"/>
            <p:cNvSpPr/>
            <p:nvPr/>
          </p:nvSpPr>
          <p:spPr>
            <a:xfrm>
              <a:off x="0" y="0"/>
              <a:ext cx="2101135" cy="755122"/>
            </a:xfrm>
            <a:custGeom>
              <a:rect b="b" l="l" r="r" t="t"/>
              <a:pathLst>
                <a:path extrusionOk="0" h="755122" w="2101135">
                  <a:moveTo>
                    <a:pt x="0" y="0"/>
                  </a:moveTo>
                  <a:lnTo>
                    <a:pt x="2101135" y="0"/>
                  </a:lnTo>
                  <a:lnTo>
                    <a:pt x="2101135" y="755122"/>
                  </a:lnTo>
                  <a:lnTo>
                    <a:pt x="0" y="755122"/>
                  </a:lnTo>
                  <a:close/>
                </a:path>
              </a:pathLst>
            </a:custGeom>
            <a:solidFill>
              <a:srgbClr val="DDDEDA"/>
            </a:solidFill>
            <a:ln>
              <a:noFill/>
            </a:ln>
          </p:spPr>
        </p:sp>
        <p:sp>
          <p:nvSpPr>
            <p:cNvPr id="1237" name="Google Shape;1237;p34"/>
            <p:cNvSpPr txBox="1"/>
            <p:nvPr/>
          </p:nvSpPr>
          <p:spPr>
            <a:xfrm>
              <a:off x="0" y="-47625"/>
              <a:ext cx="2101135" cy="80274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38" name="Google Shape;1238;p34"/>
          <p:cNvGrpSpPr/>
          <p:nvPr/>
        </p:nvGrpSpPr>
        <p:grpSpPr>
          <a:xfrm>
            <a:off x="5191554" y="2119105"/>
            <a:ext cx="13147795" cy="2335049"/>
            <a:chOff x="0" y="-47625"/>
            <a:chExt cx="3462794" cy="614992"/>
          </a:xfrm>
        </p:grpSpPr>
        <p:sp>
          <p:nvSpPr>
            <p:cNvPr id="1239" name="Google Shape;1239;p34"/>
            <p:cNvSpPr/>
            <p:nvPr/>
          </p:nvSpPr>
          <p:spPr>
            <a:xfrm>
              <a:off x="0" y="0"/>
              <a:ext cx="3462794" cy="567367"/>
            </a:xfrm>
            <a:custGeom>
              <a:rect b="b" l="l" r="r" t="t"/>
              <a:pathLst>
                <a:path extrusionOk="0" h="567367" w="3462794">
                  <a:moveTo>
                    <a:pt x="0" y="0"/>
                  </a:moveTo>
                  <a:lnTo>
                    <a:pt x="3462794" y="0"/>
                  </a:lnTo>
                  <a:lnTo>
                    <a:pt x="3462794" y="567367"/>
                  </a:lnTo>
                  <a:lnTo>
                    <a:pt x="0" y="567367"/>
                  </a:lnTo>
                  <a:close/>
                </a:path>
              </a:pathLst>
            </a:custGeom>
            <a:solidFill>
              <a:srgbClr val="FFFFFF"/>
            </a:solidFill>
            <a:ln>
              <a:noFill/>
            </a:ln>
          </p:spPr>
        </p:sp>
        <p:sp>
          <p:nvSpPr>
            <p:cNvPr id="1240" name="Google Shape;1240;p34"/>
            <p:cNvSpPr txBox="1"/>
            <p:nvPr/>
          </p:nvSpPr>
          <p:spPr>
            <a:xfrm>
              <a:off x="0" y="-47625"/>
              <a:ext cx="3462794" cy="614992"/>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41" name="Google Shape;1241;p34"/>
          <p:cNvGrpSpPr/>
          <p:nvPr/>
        </p:nvGrpSpPr>
        <p:grpSpPr>
          <a:xfrm rot="10800000">
            <a:off x="5045846" y="0"/>
            <a:ext cx="145708" cy="10514899"/>
            <a:chOff x="0" y="-47625"/>
            <a:chExt cx="38376" cy="2769356"/>
          </a:xfrm>
        </p:grpSpPr>
        <p:sp>
          <p:nvSpPr>
            <p:cNvPr id="1242" name="Google Shape;1242;p34"/>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1243" name="Google Shape;1243;p34"/>
            <p:cNvSpPr txBox="1"/>
            <p:nvPr/>
          </p:nvSpPr>
          <p:spPr>
            <a:xfrm>
              <a:off x="0" y="-47625"/>
              <a:ext cx="38376" cy="27693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44" name="Google Shape;1244;p34"/>
          <p:cNvGrpSpPr/>
          <p:nvPr/>
        </p:nvGrpSpPr>
        <p:grpSpPr>
          <a:xfrm rot="10800000">
            <a:off x="13169300" y="4599862"/>
            <a:ext cx="145708" cy="5915037"/>
            <a:chOff x="0" y="-47625"/>
            <a:chExt cx="38376" cy="1557870"/>
          </a:xfrm>
        </p:grpSpPr>
        <p:sp>
          <p:nvSpPr>
            <p:cNvPr id="1245" name="Google Shape;1245;p34"/>
            <p:cNvSpPr/>
            <p:nvPr/>
          </p:nvSpPr>
          <p:spPr>
            <a:xfrm>
              <a:off x="0" y="0"/>
              <a:ext cx="38376" cy="1510245"/>
            </a:xfrm>
            <a:custGeom>
              <a:rect b="b" l="l" r="r" t="t"/>
              <a:pathLst>
                <a:path extrusionOk="0" h="1510245" w="38376">
                  <a:moveTo>
                    <a:pt x="0" y="0"/>
                  </a:moveTo>
                  <a:lnTo>
                    <a:pt x="38376" y="0"/>
                  </a:lnTo>
                  <a:lnTo>
                    <a:pt x="38376" y="1510245"/>
                  </a:lnTo>
                  <a:lnTo>
                    <a:pt x="0" y="1510245"/>
                  </a:lnTo>
                  <a:close/>
                </a:path>
              </a:pathLst>
            </a:custGeom>
            <a:solidFill>
              <a:srgbClr val="272727"/>
            </a:solidFill>
            <a:ln>
              <a:noFill/>
            </a:ln>
          </p:spPr>
        </p:sp>
        <p:sp>
          <p:nvSpPr>
            <p:cNvPr id="1246" name="Google Shape;1246;p34"/>
            <p:cNvSpPr txBox="1"/>
            <p:nvPr/>
          </p:nvSpPr>
          <p:spPr>
            <a:xfrm>
              <a:off x="0" y="-47625"/>
              <a:ext cx="38376" cy="155787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47" name="Google Shape;1247;p34"/>
          <p:cNvGrpSpPr/>
          <p:nvPr/>
        </p:nvGrpSpPr>
        <p:grpSpPr>
          <a:xfrm rot="5400000">
            <a:off x="9161559" y="-4758754"/>
            <a:ext cx="145708" cy="18571524"/>
            <a:chOff x="0" y="-47625"/>
            <a:chExt cx="38376" cy="4891266"/>
          </a:xfrm>
        </p:grpSpPr>
        <p:sp>
          <p:nvSpPr>
            <p:cNvPr id="1248" name="Google Shape;1248;p34"/>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1249" name="Google Shape;1249;p34"/>
            <p:cNvSpPr txBox="1"/>
            <p:nvPr/>
          </p:nvSpPr>
          <p:spPr>
            <a:xfrm>
              <a:off x="0" y="-47625"/>
              <a:ext cx="38376" cy="489126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50" name="Google Shape;1250;p34"/>
          <p:cNvGrpSpPr/>
          <p:nvPr/>
        </p:nvGrpSpPr>
        <p:grpSpPr>
          <a:xfrm rot="5400000">
            <a:off x="9161559" y="3205547"/>
            <a:ext cx="145708" cy="8377134"/>
            <a:chOff x="0" y="-47625"/>
            <a:chExt cx="38376" cy="2206323"/>
          </a:xfrm>
        </p:grpSpPr>
        <p:sp>
          <p:nvSpPr>
            <p:cNvPr id="1251" name="Google Shape;1251;p34"/>
            <p:cNvSpPr/>
            <p:nvPr/>
          </p:nvSpPr>
          <p:spPr>
            <a:xfrm>
              <a:off x="0" y="0"/>
              <a:ext cx="38376" cy="2158698"/>
            </a:xfrm>
            <a:custGeom>
              <a:rect b="b" l="l" r="r" t="t"/>
              <a:pathLst>
                <a:path extrusionOk="0" h="2158698" w="38376">
                  <a:moveTo>
                    <a:pt x="0" y="0"/>
                  </a:moveTo>
                  <a:lnTo>
                    <a:pt x="38376" y="0"/>
                  </a:lnTo>
                  <a:lnTo>
                    <a:pt x="38376" y="2158698"/>
                  </a:lnTo>
                  <a:lnTo>
                    <a:pt x="0" y="2158698"/>
                  </a:lnTo>
                  <a:close/>
                </a:path>
              </a:pathLst>
            </a:custGeom>
            <a:solidFill>
              <a:srgbClr val="272727"/>
            </a:solidFill>
            <a:ln>
              <a:noFill/>
            </a:ln>
          </p:spPr>
        </p:sp>
        <p:sp>
          <p:nvSpPr>
            <p:cNvPr id="1252" name="Google Shape;1252;p34"/>
            <p:cNvSpPr txBox="1"/>
            <p:nvPr/>
          </p:nvSpPr>
          <p:spPr>
            <a:xfrm>
              <a:off x="0" y="-47625"/>
              <a:ext cx="38376" cy="220632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53" name="Google Shape;1253;p34"/>
          <p:cNvGrpSpPr/>
          <p:nvPr/>
        </p:nvGrpSpPr>
        <p:grpSpPr>
          <a:xfrm rot="5400000">
            <a:off x="11710155" y="-4437235"/>
            <a:ext cx="145708" cy="13474333"/>
            <a:chOff x="0" y="-47625"/>
            <a:chExt cx="38376" cy="3548795"/>
          </a:xfrm>
        </p:grpSpPr>
        <p:sp>
          <p:nvSpPr>
            <p:cNvPr id="1254" name="Google Shape;1254;p34"/>
            <p:cNvSpPr/>
            <p:nvPr/>
          </p:nvSpPr>
          <p:spPr>
            <a:xfrm>
              <a:off x="0" y="0"/>
              <a:ext cx="38376" cy="3501170"/>
            </a:xfrm>
            <a:custGeom>
              <a:rect b="b" l="l" r="r" t="t"/>
              <a:pathLst>
                <a:path extrusionOk="0" h="3501170" w="38376">
                  <a:moveTo>
                    <a:pt x="0" y="0"/>
                  </a:moveTo>
                  <a:lnTo>
                    <a:pt x="38376" y="0"/>
                  </a:lnTo>
                  <a:lnTo>
                    <a:pt x="38376" y="3501170"/>
                  </a:lnTo>
                  <a:lnTo>
                    <a:pt x="0" y="3501170"/>
                  </a:lnTo>
                  <a:close/>
                </a:path>
              </a:pathLst>
            </a:custGeom>
            <a:solidFill>
              <a:srgbClr val="272727"/>
            </a:solidFill>
            <a:ln>
              <a:noFill/>
            </a:ln>
          </p:spPr>
        </p:sp>
        <p:sp>
          <p:nvSpPr>
            <p:cNvPr id="1255" name="Google Shape;1255;p34"/>
            <p:cNvSpPr txBox="1"/>
            <p:nvPr/>
          </p:nvSpPr>
          <p:spPr>
            <a:xfrm>
              <a:off x="0" y="-47625"/>
              <a:ext cx="38376" cy="3548794"/>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56" name="Google Shape;1256;p34"/>
          <p:cNvSpPr txBox="1"/>
          <p:nvPr/>
        </p:nvSpPr>
        <p:spPr>
          <a:xfrm>
            <a:off x="5939640" y="336659"/>
            <a:ext cx="11686800" cy="15084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9799" u="none" cap="none" strike="noStrike">
                <a:solidFill>
                  <a:srgbClr val="272727"/>
                </a:solidFill>
                <a:latin typeface="Marcellus"/>
                <a:ea typeface="Marcellus"/>
                <a:cs typeface="Marcellus"/>
                <a:sym typeface="Marcellus"/>
              </a:rPr>
              <a:t>BENEFITS &amp; PERKS</a:t>
            </a:r>
            <a:endParaRPr/>
          </a:p>
        </p:txBody>
      </p:sp>
      <p:sp>
        <p:nvSpPr>
          <p:cNvPr id="1257" name="Google Shape;1257;p34"/>
          <p:cNvSpPr txBox="1"/>
          <p:nvPr/>
        </p:nvSpPr>
        <p:spPr>
          <a:xfrm>
            <a:off x="404243" y="2002078"/>
            <a:ext cx="4237500" cy="141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 consectetur adipiscing elit, sed do eiusmod tempor incididunt ut labore et dolore magna aliqua.</a:t>
            </a:r>
            <a:endParaRPr/>
          </a:p>
        </p:txBody>
      </p:sp>
      <p:sp>
        <p:nvSpPr>
          <p:cNvPr id="1258" name="Google Shape;1258;p34"/>
          <p:cNvSpPr txBox="1"/>
          <p:nvPr/>
        </p:nvSpPr>
        <p:spPr>
          <a:xfrm>
            <a:off x="6520083" y="2885132"/>
            <a:ext cx="10525991" cy="923064"/>
          </a:xfrm>
          <a:prstGeom prst="rect">
            <a:avLst/>
          </a:prstGeom>
          <a:noFill/>
          <a:ln>
            <a:noFill/>
          </a:ln>
        </p:spPr>
        <p:txBody>
          <a:bodyPr anchorCtr="0" anchor="t" bIns="0" lIns="0" spcFirstLastPara="1" rIns="0" wrap="square" tIns="0">
            <a:spAutoFit/>
          </a:bodyPr>
          <a:lstStyle/>
          <a:p>
            <a:pPr indent="0" lvl="0" marL="0" marR="0" rtl="0" algn="ctr">
              <a:lnSpc>
                <a:spcPct val="140030"/>
              </a:lnSpc>
              <a:spcBef>
                <a:spcPts val="0"/>
              </a:spcBef>
              <a:spcAft>
                <a:spcPts val="0"/>
              </a:spcAft>
              <a:buNone/>
            </a:pPr>
            <a:r>
              <a:rPr b="1" i="0" lang="en-US" sz="2658" u="none" cap="none" strike="noStrike">
                <a:solidFill>
                  <a:srgbClr val="272727"/>
                </a:solidFill>
                <a:latin typeface="Fira Sans"/>
                <a:ea typeface="Fira Sans"/>
                <a:cs typeface="Fira Sans"/>
                <a:sym typeface="Fira Sans"/>
              </a:rPr>
              <a:t>Lorem ipsum dolor sit amet, consectetur adipiscing elit, sed do eiusmod tempor incididunt ut labore et dolore magna aliqua.</a:t>
            </a:r>
            <a:endParaRPr/>
          </a:p>
        </p:txBody>
      </p:sp>
      <p:sp>
        <p:nvSpPr>
          <p:cNvPr id="1259" name="Google Shape;1259;p34"/>
          <p:cNvSpPr txBox="1"/>
          <p:nvPr/>
        </p:nvSpPr>
        <p:spPr>
          <a:xfrm>
            <a:off x="404243" y="1124584"/>
            <a:ext cx="4237360"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272727"/>
                </a:solidFill>
                <a:latin typeface="Fira Sans"/>
                <a:ea typeface="Fira Sans"/>
                <a:cs typeface="Fira Sans"/>
                <a:sym typeface="Fira Sans"/>
              </a:rPr>
              <a:t>Write a main idea here</a:t>
            </a:r>
            <a:endParaRPr/>
          </a:p>
        </p:txBody>
      </p:sp>
      <p:sp>
        <p:nvSpPr>
          <p:cNvPr id="1260" name="Google Shape;1260;p34"/>
          <p:cNvSpPr txBox="1"/>
          <p:nvPr/>
        </p:nvSpPr>
        <p:spPr>
          <a:xfrm>
            <a:off x="7025320" y="4943475"/>
            <a:ext cx="4237360"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272727"/>
                </a:solidFill>
                <a:latin typeface="Fira Sans"/>
                <a:ea typeface="Fira Sans"/>
                <a:cs typeface="Fira Sans"/>
                <a:sym typeface="Fira Sans"/>
              </a:rPr>
              <a:t>Benefits</a:t>
            </a:r>
            <a:endParaRPr/>
          </a:p>
        </p:txBody>
      </p:sp>
      <p:sp>
        <p:nvSpPr>
          <p:cNvPr id="1261" name="Google Shape;1261;p34"/>
          <p:cNvSpPr txBox="1"/>
          <p:nvPr/>
        </p:nvSpPr>
        <p:spPr>
          <a:xfrm>
            <a:off x="7025320" y="7800342"/>
            <a:ext cx="4237360"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272727"/>
                </a:solidFill>
                <a:latin typeface="Fira Sans"/>
                <a:ea typeface="Fira Sans"/>
                <a:cs typeface="Fira Sans"/>
                <a:sym typeface="Fira Sans"/>
              </a:rPr>
              <a:t>Perks</a:t>
            </a:r>
            <a:endParaRPr/>
          </a:p>
        </p:txBody>
      </p:sp>
      <p:sp>
        <p:nvSpPr>
          <p:cNvPr id="1262" name="Google Shape;1262;p34"/>
          <p:cNvSpPr txBox="1"/>
          <p:nvPr/>
        </p:nvSpPr>
        <p:spPr>
          <a:xfrm>
            <a:off x="5654922" y="5798465"/>
            <a:ext cx="3200165" cy="3492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a:t>
            </a:r>
            <a:endParaRPr/>
          </a:p>
        </p:txBody>
      </p:sp>
      <p:sp>
        <p:nvSpPr>
          <p:cNvPr id="1263" name="Google Shape;1263;p34"/>
          <p:cNvSpPr txBox="1"/>
          <p:nvPr/>
        </p:nvSpPr>
        <p:spPr>
          <a:xfrm>
            <a:off x="9432913" y="5798465"/>
            <a:ext cx="3200165" cy="3492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a:t>
            </a:r>
            <a:endParaRPr/>
          </a:p>
        </p:txBody>
      </p:sp>
      <p:sp>
        <p:nvSpPr>
          <p:cNvPr id="1264" name="Google Shape;1264;p34"/>
          <p:cNvSpPr txBox="1"/>
          <p:nvPr/>
        </p:nvSpPr>
        <p:spPr>
          <a:xfrm>
            <a:off x="5654922" y="6462040"/>
            <a:ext cx="3200165" cy="3492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a:t>
            </a:r>
            <a:endParaRPr/>
          </a:p>
        </p:txBody>
      </p:sp>
      <p:sp>
        <p:nvSpPr>
          <p:cNvPr id="1265" name="Google Shape;1265;p34"/>
          <p:cNvSpPr txBox="1"/>
          <p:nvPr/>
        </p:nvSpPr>
        <p:spPr>
          <a:xfrm>
            <a:off x="9432913" y="6462040"/>
            <a:ext cx="3200165" cy="3492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a:t>
            </a:r>
            <a:endParaRPr/>
          </a:p>
        </p:txBody>
      </p:sp>
      <p:sp>
        <p:nvSpPr>
          <p:cNvPr id="1266" name="Google Shape;1266;p34"/>
          <p:cNvSpPr txBox="1"/>
          <p:nvPr/>
        </p:nvSpPr>
        <p:spPr>
          <a:xfrm>
            <a:off x="5654922" y="8657592"/>
            <a:ext cx="3200165" cy="3492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a:t>
            </a:r>
            <a:endParaRPr/>
          </a:p>
        </p:txBody>
      </p:sp>
      <p:sp>
        <p:nvSpPr>
          <p:cNvPr id="1267" name="Google Shape;1267;p34"/>
          <p:cNvSpPr txBox="1"/>
          <p:nvPr/>
        </p:nvSpPr>
        <p:spPr>
          <a:xfrm>
            <a:off x="9432913" y="8657592"/>
            <a:ext cx="3200165" cy="3492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a:t>
            </a:r>
            <a:endParaRPr/>
          </a:p>
        </p:txBody>
      </p:sp>
      <p:sp>
        <p:nvSpPr>
          <p:cNvPr id="1268" name="Google Shape;1268;p34"/>
          <p:cNvSpPr txBox="1"/>
          <p:nvPr/>
        </p:nvSpPr>
        <p:spPr>
          <a:xfrm>
            <a:off x="5654922" y="9321167"/>
            <a:ext cx="3200165" cy="3492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a:t>
            </a:r>
            <a:endParaRPr/>
          </a:p>
        </p:txBody>
      </p:sp>
      <p:sp>
        <p:nvSpPr>
          <p:cNvPr id="1269" name="Google Shape;1269;p34"/>
          <p:cNvSpPr txBox="1"/>
          <p:nvPr/>
        </p:nvSpPr>
        <p:spPr>
          <a:xfrm>
            <a:off x="9432913" y="9321167"/>
            <a:ext cx="3200165" cy="3492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pic>
        <p:nvPicPr>
          <p:cNvPr id="1274" name="Google Shape;1274;p35"/>
          <p:cNvPicPr preferRelativeResize="0"/>
          <p:nvPr/>
        </p:nvPicPr>
        <p:blipFill rotWithShape="1">
          <a:blip r:embed="rId3">
            <a:alphaModFix/>
          </a:blip>
          <a:srcRect b="30521" l="0" r="0" t="18316"/>
          <a:stretch/>
        </p:blipFill>
        <p:spPr>
          <a:xfrm>
            <a:off x="2441832" y="0"/>
            <a:ext cx="13404335" cy="10287000"/>
          </a:xfrm>
          <a:prstGeom prst="rect">
            <a:avLst/>
          </a:prstGeom>
          <a:noFill/>
          <a:ln>
            <a:noFill/>
          </a:ln>
        </p:spPr>
      </p:pic>
      <p:grpSp>
        <p:nvGrpSpPr>
          <p:cNvPr id="1275" name="Google Shape;1275;p35"/>
          <p:cNvGrpSpPr/>
          <p:nvPr/>
        </p:nvGrpSpPr>
        <p:grpSpPr>
          <a:xfrm>
            <a:off x="0" y="-180826"/>
            <a:ext cx="2441832" cy="10467826"/>
            <a:chOff x="0" y="-47625"/>
            <a:chExt cx="643116" cy="2756958"/>
          </a:xfrm>
        </p:grpSpPr>
        <p:sp>
          <p:nvSpPr>
            <p:cNvPr id="1276" name="Google Shape;1276;p35"/>
            <p:cNvSpPr/>
            <p:nvPr/>
          </p:nvSpPr>
          <p:spPr>
            <a:xfrm>
              <a:off x="0" y="0"/>
              <a:ext cx="643116" cy="2709333"/>
            </a:xfrm>
            <a:custGeom>
              <a:rect b="b" l="l" r="r" t="t"/>
              <a:pathLst>
                <a:path extrusionOk="0" h="2709333" w="643116">
                  <a:moveTo>
                    <a:pt x="0" y="0"/>
                  </a:moveTo>
                  <a:lnTo>
                    <a:pt x="643116" y="0"/>
                  </a:lnTo>
                  <a:lnTo>
                    <a:pt x="643116" y="2709333"/>
                  </a:lnTo>
                  <a:lnTo>
                    <a:pt x="0" y="2709333"/>
                  </a:lnTo>
                  <a:close/>
                </a:path>
              </a:pathLst>
            </a:custGeom>
            <a:solidFill>
              <a:srgbClr val="DC654E"/>
            </a:solidFill>
            <a:ln>
              <a:noFill/>
            </a:ln>
          </p:spPr>
        </p:sp>
        <p:sp>
          <p:nvSpPr>
            <p:cNvPr id="1277" name="Google Shape;1277;p35"/>
            <p:cNvSpPr txBox="1"/>
            <p:nvPr/>
          </p:nvSpPr>
          <p:spPr>
            <a:xfrm>
              <a:off x="0" y="-47625"/>
              <a:ext cx="643116"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78" name="Google Shape;1278;p35"/>
          <p:cNvGrpSpPr/>
          <p:nvPr/>
        </p:nvGrpSpPr>
        <p:grpSpPr>
          <a:xfrm>
            <a:off x="0" y="-180826"/>
            <a:ext cx="1195242" cy="946286"/>
            <a:chOff x="0" y="-47625"/>
            <a:chExt cx="314796" cy="249228"/>
          </a:xfrm>
        </p:grpSpPr>
        <p:sp>
          <p:nvSpPr>
            <p:cNvPr id="1279" name="Google Shape;1279;p35"/>
            <p:cNvSpPr/>
            <p:nvPr/>
          </p:nvSpPr>
          <p:spPr>
            <a:xfrm>
              <a:off x="0" y="0"/>
              <a:ext cx="314796" cy="201603"/>
            </a:xfrm>
            <a:custGeom>
              <a:rect b="b" l="l" r="r" t="t"/>
              <a:pathLst>
                <a:path extrusionOk="0" h="201603" w="314796">
                  <a:moveTo>
                    <a:pt x="0" y="0"/>
                  </a:moveTo>
                  <a:lnTo>
                    <a:pt x="314796" y="0"/>
                  </a:lnTo>
                  <a:lnTo>
                    <a:pt x="314796" y="201603"/>
                  </a:lnTo>
                  <a:lnTo>
                    <a:pt x="0" y="201603"/>
                  </a:lnTo>
                  <a:close/>
                </a:path>
              </a:pathLst>
            </a:custGeom>
            <a:solidFill>
              <a:srgbClr val="797979"/>
            </a:solidFill>
            <a:ln>
              <a:noFill/>
            </a:ln>
          </p:spPr>
        </p:sp>
        <p:sp>
          <p:nvSpPr>
            <p:cNvPr id="1280" name="Google Shape;1280;p35"/>
            <p:cNvSpPr txBox="1"/>
            <p:nvPr/>
          </p:nvSpPr>
          <p:spPr>
            <a:xfrm>
              <a:off x="0" y="-47625"/>
              <a:ext cx="314796" cy="24922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81" name="Google Shape;1281;p35"/>
          <p:cNvGrpSpPr/>
          <p:nvPr/>
        </p:nvGrpSpPr>
        <p:grpSpPr>
          <a:xfrm>
            <a:off x="1220916" y="-180826"/>
            <a:ext cx="1195242" cy="946286"/>
            <a:chOff x="0" y="-47625"/>
            <a:chExt cx="314796" cy="249228"/>
          </a:xfrm>
        </p:grpSpPr>
        <p:sp>
          <p:nvSpPr>
            <p:cNvPr id="1282" name="Google Shape;1282;p35"/>
            <p:cNvSpPr/>
            <p:nvPr/>
          </p:nvSpPr>
          <p:spPr>
            <a:xfrm>
              <a:off x="0" y="0"/>
              <a:ext cx="314796" cy="201603"/>
            </a:xfrm>
            <a:custGeom>
              <a:rect b="b" l="l" r="r" t="t"/>
              <a:pathLst>
                <a:path extrusionOk="0" h="201603" w="314796">
                  <a:moveTo>
                    <a:pt x="0" y="0"/>
                  </a:moveTo>
                  <a:lnTo>
                    <a:pt x="314796" y="0"/>
                  </a:lnTo>
                  <a:lnTo>
                    <a:pt x="314796" y="201603"/>
                  </a:lnTo>
                  <a:lnTo>
                    <a:pt x="0" y="201603"/>
                  </a:lnTo>
                  <a:close/>
                </a:path>
              </a:pathLst>
            </a:custGeom>
            <a:solidFill>
              <a:srgbClr val="FFFFFF"/>
            </a:solidFill>
            <a:ln>
              <a:noFill/>
            </a:ln>
          </p:spPr>
        </p:sp>
        <p:sp>
          <p:nvSpPr>
            <p:cNvPr id="1283" name="Google Shape;1283;p35"/>
            <p:cNvSpPr txBox="1"/>
            <p:nvPr/>
          </p:nvSpPr>
          <p:spPr>
            <a:xfrm>
              <a:off x="0" y="-47625"/>
              <a:ext cx="314796" cy="24922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84" name="Google Shape;1284;p35"/>
          <p:cNvGrpSpPr/>
          <p:nvPr/>
        </p:nvGrpSpPr>
        <p:grpSpPr>
          <a:xfrm>
            <a:off x="15846168" y="-180826"/>
            <a:ext cx="2441832" cy="10467826"/>
            <a:chOff x="0" y="-47625"/>
            <a:chExt cx="643116" cy="2756958"/>
          </a:xfrm>
        </p:grpSpPr>
        <p:sp>
          <p:nvSpPr>
            <p:cNvPr id="1285" name="Google Shape;1285;p35"/>
            <p:cNvSpPr/>
            <p:nvPr/>
          </p:nvSpPr>
          <p:spPr>
            <a:xfrm>
              <a:off x="0" y="0"/>
              <a:ext cx="643116" cy="2709333"/>
            </a:xfrm>
            <a:custGeom>
              <a:rect b="b" l="l" r="r" t="t"/>
              <a:pathLst>
                <a:path extrusionOk="0" h="2709333" w="643116">
                  <a:moveTo>
                    <a:pt x="0" y="0"/>
                  </a:moveTo>
                  <a:lnTo>
                    <a:pt x="643116" y="0"/>
                  </a:lnTo>
                  <a:lnTo>
                    <a:pt x="643116" y="2709333"/>
                  </a:lnTo>
                  <a:lnTo>
                    <a:pt x="0" y="2709333"/>
                  </a:lnTo>
                  <a:close/>
                </a:path>
              </a:pathLst>
            </a:custGeom>
            <a:solidFill>
              <a:srgbClr val="FFFFFF"/>
            </a:solidFill>
            <a:ln>
              <a:noFill/>
            </a:ln>
          </p:spPr>
        </p:sp>
        <p:sp>
          <p:nvSpPr>
            <p:cNvPr id="1286" name="Google Shape;1286;p35"/>
            <p:cNvSpPr txBox="1"/>
            <p:nvPr/>
          </p:nvSpPr>
          <p:spPr>
            <a:xfrm>
              <a:off x="0" y="-47625"/>
              <a:ext cx="643116"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87" name="Google Shape;1287;p35"/>
          <p:cNvGrpSpPr/>
          <p:nvPr/>
        </p:nvGrpSpPr>
        <p:grpSpPr>
          <a:xfrm>
            <a:off x="15846168" y="9340714"/>
            <a:ext cx="2441832" cy="946286"/>
            <a:chOff x="0" y="-47625"/>
            <a:chExt cx="643116" cy="249228"/>
          </a:xfrm>
        </p:grpSpPr>
        <p:sp>
          <p:nvSpPr>
            <p:cNvPr id="1288" name="Google Shape;1288;p35"/>
            <p:cNvSpPr/>
            <p:nvPr/>
          </p:nvSpPr>
          <p:spPr>
            <a:xfrm>
              <a:off x="0" y="0"/>
              <a:ext cx="643116" cy="201603"/>
            </a:xfrm>
            <a:custGeom>
              <a:rect b="b" l="l" r="r" t="t"/>
              <a:pathLst>
                <a:path extrusionOk="0" h="201603" w="643116">
                  <a:moveTo>
                    <a:pt x="0" y="0"/>
                  </a:moveTo>
                  <a:lnTo>
                    <a:pt x="643116" y="0"/>
                  </a:lnTo>
                  <a:lnTo>
                    <a:pt x="643116" y="201603"/>
                  </a:lnTo>
                  <a:lnTo>
                    <a:pt x="0" y="201603"/>
                  </a:lnTo>
                  <a:close/>
                </a:path>
              </a:pathLst>
            </a:custGeom>
            <a:solidFill>
              <a:srgbClr val="797979"/>
            </a:solidFill>
            <a:ln>
              <a:noFill/>
            </a:ln>
          </p:spPr>
        </p:sp>
        <p:sp>
          <p:nvSpPr>
            <p:cNvPr id="1289" name="Google Shape;1289;p35"/>
            <p:cNvSpPr txBox="1"/>
            <p:nvPr/>
          </p:nvSpPr>
          <p:spPr>
            <a:xfrm>
              <a:off x="0" y="-47625"/>
              <a:ext cx="643116" cy="24922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90" name="Google Shape;1290;p35"/>
          <p:cNvGrpSpPr/>
          <p:nvPr/>
        </p:nvGrpSpPr>
        <p:grpSpPr>
          <a:xfrm>
            <a:off x="-142875" y="6208266"/>
            <a:ext cx="2441832" cy="4078738"/>
            <a:chOff x="0" y="-47625"/>
            <a:chExt cx="643116" cy="1074235"/>
          </a:xfrm>
        </p:grpSpPr>
        <p:sp>
          <p:nvSpPr>
            <p:cNvPr id="1291" name="Google Shape;1291;p35"/>
            <p:cNvSpPr/>
            <p:nvPr/>
          </p:nvSpPr>
          <p:spPr>
            <a:xfrm>
              <a:off x="0" y="0"/>
              <a:ext cx="643116" cy="1026610"/>
            </a:xfrm>
            <a:custGeom>
              <a:rect b="b" l="l" r="r" t="t"/>
              <a:pathLst>
                <a:path extrusionOk="0" h="1026610" w="643116">
                  <a:moveTo>
                    <a:pt x="0" y="0"/>
                  </a:moveTo>
                  <a:lnTo>
                    <a:pt x="643116" y="0"/>
                  </a:lnTo>
                  <a:lnTo>
                    <a:pt x="643116" y="1026610"/>
                  </a:lnTo>
                  <a:lnTo>
                    <a:pt x="0" y="1026610"/>
                  </a:lnTo>
                  <a:close/>
                </a:path>
              </a:pathLst>
            </a:custGeom>
            <a:solidFill>
              <a:srgbClr val="797979"/>
            </a:solidFill>
            <a:ln>
              <a:noFill/>
            </a:ln>
          </p:spPr>
        </p:sp>
        <p:sp>
          <p:nvSpPr>
            <p:cNvPr id="1292" name="Google Shape;1292;p35"/>
            <p:cNvSpPr txBox="1"/>
            <p:nvPr/>
          </p:nvSpPr>
          <p:spPr>
            <a:xfrm>
              <a:off x="0" y="-47625"/>
              <a:ext cx="643116" cy="1074234"/>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93" name="Google Shape;1293;p35"/>
          <p:cNvGrpSpPr/>
          <p:nvPr/>
        </p:nvGrpSpPr>
        <p:grpSpPr>
          <a:xfrm rot="5400000">
            <a:off x="1212801" y="-571544"/>
            <a:ext cx="145708" cy="2674007"/>
            <a:chOff x="0" y="-47625"/>
            <a:chExt cx="38376" cy="704265"/>
          </a:xfrm>
        </p:grpSpPr>
        <p:sp>
          <p:nvSpPr>
            <p:cNvPr id="1294" name="Google Shape;1294;p35"/>
            <p:cNvSpPr/>
            <p:nvPr/>
          </p:nvSpPr>
          <p:spPr>
            <a:xfrm>
              <a:off x="0" y="0"/>
              <a:ext cx="38376" cy="656640"/>
            </a:xfrm>
            <a:custGeom>
              <a:rect b="b" l="l" r="r" t="t"/>
              <a:pathLst>
                <a:path extrusionOk="0" h="656640" w="38376">
                  <a:moveTo>
                    <a:pt x="0" y="0"/>
                  </a:moveTo>
                  <a:lnTo>
                    <a:pt x="38376" y="0"/>
                  </a:lnTo>
                  <a:lnTo>
                    <a:pt x="38376" y="656640"/>
                  </a:lnTo>
                  <a:lnTo>
                    <a:pt x="0" y="656640"/>
                  </a:lnTo>
                  <a:close/>
                </a:path>
              </a:pathLst>
            </a:custGeom>
            <a:solidFill>
              <a:srgbClr val="272727"/>
            </a:solidFill>
            <a:ln>
              <a:noFill/>
            </a:ln>
          </p:spPr>
        </p:sp>
        <p:sp>
          <p:nvSpPr>
            <p:cNvPr id="1295" name="Google Shape;1295;p35"/>
            <p:cNvSpPr txBox="1"/>
            <p:nvPr/>
          </p:nvSpPr>
          <p:spPr>
            <a:xfrm>
              <a:off x="0" y="-47625"/>
              <a:ext cx="38376" cy="70426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96" name="Google Shape;1296;p35"/>
          <p:cNvGrpSpPr/>
          <p:nvPr/>
        </p:nvGrpSpPr>
        <p:grpSpPr>
          <a:xfrm rot="5400000">
            <a:off x="1212801" y="5124942"/>
            <a:ext cx="145708" cy="2674007"/>
            <a:chOff x="0" y="-47625"/>
            <a:chExt cx="38376" cy="704265"/>
          </a:xfrm>
        </p:grpSpPr>
        <p:sp>
          <p:nvSpPr>
            <p:cNvPr id="1297" name="Google Shape;1297;p35"/>
            <p:cNvSpPr/>
            <p:nvPr/>
          </p:nvSpPr>
          <p:spPr>
            <a:xfrm>
              <a:off x="0" y="0"/>
              <a:ext cx="38376" cy="656640"/>
            </a:xfrm>
            <a:custGeom>
              <a:rect b="b" l="l" r="r" t="t"/>
              <a:pathLst>
                <a:path extrusionOk="0" h="656640" w="38376">
                  <a:moveTo>
                    <a:pt x="0" y="0"/>
                  </a:moveTo>
                  <a:lnTo>
                    <a:pt x="38376" y="0"/>
                  </a:lnTo>
                  <a:lnTo>
                    <a:pt x="38376" y="656640"/>
                  </a:lnTo>
                  <a:lnTo>
                    <a:pt x="0" y="656640"/>
                  </a:lnTo>
                  <a:close/>
                </a:path>
              </a:pathLst>
            </a:custGeom>
            <a:solidFill>
              <a:srgbClr val="272727"/>
            </a:solidFill>
            <a:ln>
              <a:noFill/>
            </a:ln>
          </p:spPr>
        </p:sp>
        <p:sp>
          <p:nvSpPr>
            <p:cNvPr id="1298" name="Google Shape;1298;p35"/>
            <p:cNvSpPr txBox="1"/>
            <p:nvPr/>
          </p:nvSpPr>
          <p:spPr>
            <a:xfrm>
              <a:off x="0" y="-47625"/>
              <a:ext cx="38376" cy="70426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99" name="Google Shape;1299;p35"/>
          <p:cNvGrpSpPr/>
          <p:nvPr/>
        </p:nvGrpSpPr>
        <p:grpSpPr>
          <a:xfrm rot="10800000">
            <a:off x="2296125" y="0"/>
            <a:ext cx="145708" cy="10514899"/>
            <a:chOff x="0" y="-47625"/>
            <a:chExt cx="38376" cy="2769356"/>
          </a:xfrm>
        </p:grpSpPr>
        <p:sp>
          <p:nvSpPr>
            <p:cNvPr id="1300" name="Google Shape;1300;p35"/>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1301" name="Google Shape;1301;p35"/>
            <p:cNvSpPr txBox="1"/>
            <p:nvPr/>
          </p:nvSpPr>
          <p:spPr>
            <a:xfrm>
              <a:off x="0" y="-47625"/>
              <a:ext cx="38376" cy="27693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02" name="Google Shape;1302;p35"/>
          <p:cNvGrpSpPr/>
          <p:nvPr/>
        </p:nvGrpSpPr>
        <p:grpSpPr>
          <a:xfrm rot="10800000">
            <a:off x="15846168" y="0"/>
            <a:ext cx="145708" cy="10514899"/>
            <a:chOff x="0" y="-47625"/>
            <a:chExt cx="38376" cy="2769356"/>
          </a:xfrm>
        </p:grpSpPr>
        <p:sp>
          <p:nvSpPr>
            <p:cNvPr id="1303" name="Google Shape;1303;p35"/>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1304" name="Google Shape;1304;p35"/>
            <p:cNvSpPr txBox="1"/>
            <p:nvPr/>
          </p:nvSpPr>
          <p:spPr>
            <a:xfrm>
              <a:off x="0" y="-47625"/>
              <a:ext cx="38376" cy="27693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05" name="Google Shape;1305;p35"/>
          <p:cNvGrpSpPr/>
          <p:nvPr/>
        </p:nvGrpSpPr>
        <p:grpSpPr>
          <a:xfrm rot="5400000">
            <a:off x="17157497" y="8210211"/>
            <a:ext cx="145708" cy="2476951"/>
            <a:chOff x="0" y="-47625"/>
            <a:chExt cx="38376" cy="652366"/>
          </a:xfrm>
        </p:grpSpPr>
        <p:sp>
          <p:nvSpPr>
            <p:cNvPr id="1306" name="Google Shape;1306;p35"/>
            <p:cNvSpPr/>
            <p:nvPr/>
          </p:nvSpPr>
          <p:spPr>
            <a:xfrm>
              <a:off x="0" y="0"/>
              <a:ext cx="38376" cy="604741"/>
            </a:xfrm>
            <a:custGeom>
              <a:rect b="b" l="l" r="r" t="t"/>
              <a:pathLst>
                <a:path extrusionOk="0" h="604741" w="38376">
                  <a:moveTo>
                    <a:pt x="0" y="0"/>
                  </a:moveTo>
                  <a:lnTo>
                    <a:pt x="38376" y="0"/>
                  </a:lnTo>
                  <a:lnTo>
                    <a:pt x="38376" y="604741"/>
                  </a:lnTo>
                  <a:lnTo>
                    <a:pt x="0" y="604741"/>
                  </a:lnTo>
                  <a:close/>
                </a:path>
              </a:pathLst>
            </a:custGeom>
            <a:solidFill>
              <a:srgbClr val="272727"/>
            </a:solidFill>
            <a:ln>
              <a:noFill/>
            </a:ln>
          </p:spPr>
        </p:sp>
        <p:sp>
          <p:nvSpPr>
            <p:cNvPr id="1307" name="Google Shape;1307;p35"/>
            <p:cNvSpPr txBox="1"/>
            <p:nvPr/>
          </p:nvSpPr>
          <p:spPr>
            <a:xfrm>
              <a:off x="0" y="-47625"/>
              <a:ext cx="38376" cy="65236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08" name="Google Shape;1308;p35"/>
          <p:cNvSpPr txBox="1"/>
          <p:nvPr/>
        </p:nvSpPr>
        <p:spPr>
          <a:xfrm rot="5400000">
            <a:off x="12783713" y="3925301"/>
            <a:ext cx="8644500" cy="15084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9799" u="none" cap="none" strike="noStrike">
                <a:solidFill>
                  <a:srgbClr val="272727"/>
                </a:solidFill>
                <a:latin typeface="Marcellus"/>
                <a:ea typeface="Marcellus"/>
                <a:cs typeface="Marcellus"/>
                <a:sym typeface="Marcellus"/>
              </a:rPr>
              <a:t>THANK YOU!</a:t>
            </a:r>
            <a:endParaRPr/>
          </a:p>
        </p:txBody>
      </p:sp>
      <p:grpSp>
        <p:nvGrpSpPr>
          <p:cNvPr id="1309" name="Google Shape;1309;p35"/>
          <p:cNvGrpSpPr/>
          <p:nvPr/>
        </p:nvGrpSpPr>
        <p:grpSpPr>
          <a:xfrm rot="10800000">
            <a:off x="1122388" y="0"/>
            <a:ext cx="145708" cy="980560"/>
            <a:chOff x="0" y="-47625"/>
            <a:chExt cx="38376" cy="258255"/>
          </a:xfrm>
        </p:grpSpPr>
        <p:sp>
          <p:nvSpPr>
            <p:cNvPr id="1310" name="Google Shape;1310;p35"/>
            <p:cNvSpPr/>
            <p:nvPr/>
          </p:nvSpPr>
          <p:spPr>
            <a:xfrm>
              <a:off x="0" y="0"/>
              <a:ext cx="38376" cy="210630"/>
            </a:xfrm>
            <a:custGeom>
              <a:rect b="b" l="l" r="r" t="t"/>
              <a:pathLst>
                <a:path extrusionOk="0" h="210630" w="38376">
                  <a:moveTo>
                    <a:pt x="0" y="0"/>
                  </a:moveTo>
                  <a:lnTo>
                    <a:pt x="38376" y="0"/>
                  </a:lnTo>
                  <a:lnTo>
                    <a:pt x="38376" y="210630"/>
                  </a:lnTo>
                  <a:lnTo>
                    <a:pt x="0" y="210630"/>
                  </a:lnTo>
                  <a:close/>
                </a:path>
              </a:pathLst>
            </a:custGeom>
            <a:solidFill>
              <a:srgbClr val="272727"/>
            </a:solidFill>
            <a:ln>
              <a:noFill/>
            </a:ln>
          </p:spPr>
        </p:sp>
        <p:sp>
          <p:nvSpPr>
            <p:cNvPr id="1311" name="Google Shape;1311;p35"/>
            <p:cNvSpPr txBox="1"/>
            <p:nvPr/>
          </p:nvSpPr>
          <p:spPr>
            <a:xfrm>
              <a:off x="0" y="-47625"/>
              <a:ext cx="38376" cy="25825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DEDA"/>
        </a:solidFill>
      </p:bgPr>
    </p:bg>
    <p:spTree>
      <p:nvGrpSpPr>
        <p:cNvPr id="1315" name="Shape 1315"/>
        <p:cNvGrpSpPr/>
        <p:nvPr/>
      </p:nvGrpSpPr>
      <p:grpSpPr>
        <a:xfrm>
          <a:off x="0" y="0"/>
          <a:ext cx="0" cy="0"/>
          <a:chOff x="0" y="0"/>
          <a:chExt cx="0" cy="0"/>
        </a:xfrm>
      </p:grpSpPr>
      <p:grpSp>
        <p:nvGrpSpPr>
          <p:cNvPr id="1316" name="Google Shape;1316;p36"/>
          <p:cNvGrpSpPr/>
          <p:nvPr/>
        </p:nvGrpSpPr>
        <p:grpSpPr>
          <a:xfrm>
            <a:off x="8772923" y="2483618"/>
            <a:ext cx="9566426" cy="4936845"/>
            <a:chOff x="0" y="-47625"/>
            <a:chExt cx="2519552" cy="1300239"/>
          </a:xfrm>
        </p:grpSpPr>
        <p:sp>
          <p:nvSpPr>
            <p:cNvPr id="1317" name="Google Shape;1317;p36"/>
            <p:cNvSpPr/>
            <p:nvPr/>
          </p:nvSpPr>
          <p:spPr>
            <a:xfrm>
              <a:off x="0" y="0"/>
              <a:ext cx="2519552" cy="1252614"/>
            </a:xfrm>
            <a:custGeom>
              <a:rect b="b" l="l" r="r" t="t"/>
              <a:pathLst>
                <a:path extrusionOk="0" h="1252614" w="2519552">
                  <a:moveTo>
                    <a:pt x="0" y="0"/>
                  </a:moveTo>
                  <a:lnTo>
                    <a:pt x="2519552" y="0"/>
                  </a:lnTo>
                  <a:lnTo>
                    <a:pt x="2519552" y="1252614"/>
                  </a:lnTo>
                  <a:lnTo>
                    <a:pt x="0" y="1252614"/>
                  </a:lnTo>
                  <a:close/>
                </a:path>
              </a:pathLst>
            </a:custGeom>
            <a:solidFill>
              <a:srgbClr val="FFFFFF"/>
            </a:solidFill>
            <a:ln>
              <a:noFill/>
            </a:ln>
          </p:spPr>
        </p:sp>
        <p:sp>
          <p:nvSpPr>
            <p:cNvPr id="1318" name="Google Shape;1318;p36"/>
            <p:cNvSpPr txBox="1"/>
            <p:nvPr/>
          </p:nvSpPr>
          <p:spPr>
            <a:xfrm>
              <a:off x="0" y="-47625"/>
              <a:ext cx="2519552" cy="130023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19" name="Google Shape;1319;p36"/>
          <p:cNvGrpSpPr/>
          <p:nvPr/>
        </p:nvGrpSpPr>
        <p:grpSpPr>
          <a:xfrm>
            <a:off x="15809160" y="7256939"/>
            <a:ext cx="2530189" cy="1781922"/>
            <a:chOff x="0" y="-47625"/>
            <a:chExt cx="666387" cy="469313"/>
          </a:xfrm>
        </p:grpSpPr>
        <p:sp>
          <p:nvSpPr>
            <p:cNvPr id="1320" name="Google Shape;1320;p36"/>
            <p:cNvSpPr/>
            <p:nvPr/>
          </p:nvSpPr>
          <p:spPr>
            <a:xfrm>
              <a:off x="0" y="0"/>
              <a:ext cx="666387" cy="421688"/>
            </a:xfrm>
            <a:custGeom>
              <a:rect b="b" l="l" r="r" t="t"/>
              <a:pathLst>
                <a:path extrusionOk="0" h="421688" w="666387">
                  <a:moveTo>
                    <a:pt x="0" y="0"/>
                  </a:moveTo>
                  <a:lnTo>
                    <a:pt x="666387" y="0"/>
                  </a:lnTo>
                  <a:lnTo>
                    <a:pt x="666387" y="421688"/>
                  </a:lnTo>
                  <a:lnTo>
                    <a:pt x="0" y="421688"/>
                  </a:lnTo>
                  <a:close/>
                </a:path>
              </a:pathLst>
            </a:custGeom>
            <a:solidFill>
              <a:srgbClr val="DC654E"/>
            </a:solidFill>
            <a:ln>
              <a:noFill/>
            </a:ln>
          </p:spPr>
        </p:sp>
        <p:sp>
          <p:nvSpPr>
            <p:cNvPr id="1321" name="Google Shape;1321;p36"/>
            <p:cNvSpPr txBox="1"/>
            <p:nvPr/>
          </p:nvSpPr>
          <p:spPr>
            <a:xfrm>
              <a:off x="0" y="-47625"/>
              <a:ext cx="666387" cy="46931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22" name="Google Shape;1322;p36"/>
          <p:cNvSpPr/>
          <p:nvPr/>
        </p:nvSpPr>
        <p:spPr>
          <a:xfrm>
            <a:off x="8742325" y="7437771"/>
            <a:ext cx="6922269" cy="2849697"/>
          </a:xfrm>
          <a:custGeom>
            <a:rect b="b" l="l" r="r" t="t"/>
            <a:pathLst>
              <a:path extrusionOk="0" h="1252614" w="1822849">
                <a:moveTo>
                  <a:pt x="0" y="0"/>
                </a:moveTo>
                <a:lnTo>
                  <a:pt x="1822849" y="0"/>
                </a:lnTo>
                <a:lnTo>
                  <a:pt x="1822849" y="1252614"/>
                </a:lnTo>
                <a:lnTo>
                  <a:pt x="0" y="1252614"/>
                </a:lnTo>
                <a:close/>
              </a:path>
            </a:pathLst>
          </a:custGeom>
          <a:solidFill>
            <a:srgbClr val="797979"/>
          </a:solidFill>
          <a:ln>
            <a:noFill/>
          </a:ln>
        </p:spPr>
      </p:sp>
      <p:sp>
        <p:nvSpPr>
          <p:cNvPr id="1323" name="Google Shape;1323;p36"/>
          <p:cNvSpPr/>
          <p:nvPr/>
        </p:nvSpPr>
        <p:spPr>
          <a:xfrm>
            <a:off x="-51475" y="1"/>
            <a:ext cx="2624903" cy="2520886"/>
          </a:xfrm>
          <a:custGeom>
            <a:rect b="b" l="l" r="r" t="t"/>
            <a:pathLst>
              <a:path extrusionOk="0" h="1252614" w="1822849">
                <a:moveTo>
                  <a:pt x="0" y="0"/>
                </a:moveTo>
                <a:lnTo>
                  <a:pt x="1822849" y="0"/>
                </a:lnTo>
                <a:lnTo>
                  <a:pt x="1822849" y="1252614"/>
                </a:lnTo>
                <a:lnTo>
                  <a:pt x="0" y="1252614"/>
                </a:lnTo>
                <a:close/>
              </a:path>
            </a:pathLst>
          </a:custGeom>
          <a:solidFill>
            <a:srgbClr val="797979"/>
          </a:solidFill>
          <a:ln>
            <a:noFill/>
          </a:ln>
        </p:spPr>
      </p:sp>
      <p:sp>
        <p:nvSpPr>
          <p:cNvPr id="1324" name="Google Shape;1324;p36"/>
          <p:cNvSpPr/>
          <p:nvPr/>
        </p:nvSpPr>
        <p:spPr>
          <a:xfrm>
            <a:off x="13133275" y="7437774"/>
            <a:ext cx="2530605" cy="2848704"/>
          </a:xfrm>
          <a:custGeom>
            <a:rect b="b" l="l" r="r" t="t"/>
            <a:pathLst>
              <a:path extrusionOk="0" h="835397" w="666387">
                <a:moveTo>
                  <a:pt x="0" y="0"/>
                </a:moveTo>
                <a:lnTo>
                  <a:pt x="666387" y="0"/>
                </a:lnTo>
                <a:lnTo>
                  <a:pt x="666387" y="835397"/>
                </a:lnTo>
                <a:lnTo>
                  <a:pt x="0" y="835397"/>
                </a:lnTo>
                <a:close/>
              </a:path>
            </a:pathLst>
          </a:custGeom>
          <a:solidFill>
            <a:srgbClr val="FFFFFF"/>
          </a:solidFill>
          <a:ln>
            <a:noFill/>
          </a:ln>
        </p:spPr>
      </p:sp>
      <p:sp>
        <p:nvSpPr>
          <p:cNvPr id="1325" name="Google Shape;1325;p36"/>
          <p:cNvSpPr/>
          <p:nvPr/>
        </p:nvSpPr>
        <p:spPr>
          <a:xfrm>
            <a:off x="-51475" y="2664450"/>
            <a:ext cx="8678359" cy="4756802"/>
          </a:xfrm>
          <a:custGeom>
            <a:rect b="b" l="l" r="r" t="t"/>
            <a:pathLst>
              <a:path extrusionOk="0" h="1252614" w="2337605">
                <a:moveTo>
                  <a:pt x="0" y="0"/>
                </a:moveTo>
                <a:lnTo>
                  <a:pt x="2337605" y="0"/>
                </a:lnTo>
                <a:lnTo>
                  <a:pt x="2337605" y="1252614"/>
                </a:lnTo>
                <a:lnTo>
                  <a:pt x="0" y="1252614"/>
                </a:lnTo>
                <a:close/>
              </a:path>
            </a:pathLst>
          </a:custGeom>
          <a:solidFill>
            <a:srgbClr val="DC654E"/>
          </a:solidFill>
          <a:ln>
            <a:noFill/>
          </a:ln>
        </p:spPr>
      </p:sp>
      <p:sp>
        <p:nvSpPr>
          <p:cNvPr id="1326" name="Google Shape;1326;p36"/>
          <p:cNvSpPr txBox="1"/>
          <p:nvPr/>
        </p:nvSpPr>
        <p:spPr>
          <a:xfrm>
            <a:off x="9801623" y="2877340"/>
            <a:ext cx="7457700" cy="474900"/>
          </a:xfrm>
          <a:prstGeom prst="rect">
            <a:avLst/>
          </a:prstGeom>
          <a:noFill/>
          <a:ln>
            <a:noFill/>
          </a:ln>
        </p:spPr>
        <p:txBody>
          <a:bodyPr anchorCtr="0" anchor="t" bIns="0" lIns="0" spcFirstLastPara="1" rIns="0" wrap="square" tIns="0">
            <a:spAutoFit/>
          </a:bodyPr>
          <a:lstStyle/>
          <a:p>
            <a:pPr indent="0" lvl="0" marL="0" marR="0" rtl="0" algn="ctr">
              <a:lnSpc>
                <a:spcPct val="250016"/>
              </a:lnSpc>
              <a:spcBef>
                <a:spcPts val="0"/>
              </a:spcBef>
              <a:spcAft>
                <a:spcPts val="0"/>
              </a:spcAft>
              <a:buNone/>
            </a:pPr>
            <a:r>
              <a:rPr b="1" i="0" lang="en-US" sz="3085" u="none" cap="none" strike="noStrike">
                <a:solidFill>
                  <a:srgbClr val="272727"/>
                </a:solidFill>
                <a:latin typeface="Fira Sans"/>
                <a:ea typeface="Fira Sans"/>
                <a:cs typeface="Fira Sans"/>
                <a:sym typeface="Fira Sans"/>
              </a:rPr>
              <a:t>DESIGN ELEMENTS</a:t>
            </a:r>
            <a:endParaRPr/>
          </a:p>
        </p:txBody>
      </p:sp>
      <p:sp>
        <p:nvSpPr>
          <p:cNvPr id="1327" name="Google Shape;1327;p36"/>
          <p:cNvSpPr/>
          <p:nvPr/>
        </p:nvSpPr>
        <p:spPr>
          <a:xfrm>
            <a:off x="17022900" y="9188475"/>
            <a:ext cx="1324444" cy="1104813"/>
          </a:xfrm>
          <a:custGeom>
            <a:rect b="b" l="l" r="r" t="t"/>
            <a:pathLst>
              <a:path extrusionOk="0" h="835397" w="666387">
                <a:moveTo>
                  <a:pt x="0" y="0"/>
                </a:moveTo>
                <a:lnTo>
                  <a:pt x="666387" y="0"/>
                </a:lnTo>
                <a:lnTo>
                  <a:pt x="666387" y="835397"/>
                </a:lnTo>
                <a:lnTo>
                  <a:pt x="0" y="835397"/>
                </a:lnTo>
                <a:close/>
              </a:path>
            </a:pathLst>
          </a:custGeom>
          <a:solidFill>
            <a:srgbClr val="FFFFFF"/>
          </a:solidFill>
          <a:ln>
            <a:noFill/>
          </a:ln>
        </p:spPr>
      </p:sp>
      <p:sp>
        <p:nvSpPr>
          <p:cNvPr id="1328" name="Google Shape;1328;p36"/>
          <p:cNvSpPr txBox="1"/>
          <p:nvPr/>
        </p:nvSpPr>
        <p:spPr>
          <a:xfrm>
            <a:off x="1860284" y="6600214"/>
            <a:ext cx="4698786" cy="309245"/>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You can find these fonts online too.</a:t>
            </a:r>
            <a:endParaRPr/>
          </a:p>
        </p:txBody>
      </p:sp>
      <p:grpSp>
        <p:nvGrpSpPr>
          <p:cNvPr id="1329" name="Google Shape;1329;p36"/>
          <p:cNvGrpSpPr/>
          <p:nvPr/>
        </p:nvGrpSpPr>
        <p:grpSpPr>
          <a:xfrm>
            <a:off x="1025039" y="8522967"/>
            <a:ext cx="754204" cy="754204"/>
            <a:chOff x="0" y="0"/>
            <a:chExt cx="812800" cy="812800"/>
          </a:xfrm>
        </p:grpSpPr>
        <p:sp>
          <p:nvSpPr>
            <p:cNvPr id="1330" name="Google Shape;1330;p3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C65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32" name="Google Shape;1332;p36"/>
          <p:cNvSpPr txBox="1"/>
          <p:nvPr/>
        </p:nvSpPr>
        <p:spPr>
          <a:xfrm>
            <a:off x="791454" y="9460762"/>
            <a:ext cx="1221374"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#DC654E</a:t>
            </a:r>
            <a:endParaRPr/>
          </a:p>
        </p:txBody>
      </p:sp>
      <p:grpSp>
        <p:nvGrpSpPr>
          <p:cNvPr id="1333" name="Google Shape;1333;p36"/>
          <p:cNvGrpSpPr/>
          <p:nvPr/>
        </p:nvGrpSpPr>
        <p:grpSpPr>
          <a:xfrm>
            <a:off x="2896729" y="8522967"/>
            <a:ext cx="754204" cy="754204"/>
            <a:chOff x="0" y="0"/>
            <a:chExt cx="812800" cy="812800"/>
          </a:xfrm>
        </p:grpSpPr>
        <p:sp>
          <p:nvSpPr>
            <p:cNvPr id="1334" name="Google Shape;1334;p3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97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36" name="Google Shape;1336;p36"/>
          <p:cNvSpPr txBox="1"/>
          <p:nvPr/>
        </p:nvSpPr>
        <p:spPr>
          <a:xfrm>
            <a:off x="2663144" y="9460762"/>
            <a:ext cx="1221374"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#797979</a:t>
            </a:r>
            <a:endParaRPr/>
          </a:p>
        </p:txBody>
      </p:sp>
      <p:grpSp>
        <p:nvGrpSpPr>
          <p:cNvPr id="1337" name="Google Shape;1337;p36"/>
          <p:cNvGrpSpPr/>
          <p:nvPr/>
        </p:nvGrpSpPr>
        <p:grpSpPr>
          <a:xfrm>
            <a:off x="4768419" y="8522967"/>
            <a:ext cx="754204" cy="754204"/>
            <a:chOff x="0" y="0"/>
            <a:chExt cx="812800" cy="812800"/>
          </a:xfrm>
        </p:grpSpPr>
        <p:sp>
          <p:nvSpPr>
            <p:cNvPr id="1338" name="Google Shape;1338;p3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DEDA"/>
            </a:solidFill>
            <a:ln cap="sq" cmpd="sng" w="381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40" name="Google Shape;1340;p36"/>
          <p:cNvSpPr txBox="1"/>
          <p:nvPr/>
        </p:nvSpPr>
        <p:spPr>
          <a:xfrm>
            <a:off x="4534835" y="9460762"/>
            <a:ext cx="1221374"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#DDDEDA</a:t>
            </a:r>
            <a:endParaRPr/>
          </a:p>
        </p:txBody>
      </p:sp>
      <p:grpSp>
        <p:nvGrpSpPr>
          <p:cNvPr id="1341" name="Google Shape;1341;p36"/>
          <p:cNvGrpSpPr/>
          <p:nvPr/>
        </p:nvGrpSpPr>
        <p:grpSpPr>
          <a:xfrm>
            <a:off x="6640110" y="8522967"/>
            <a:ext cx="754204" cy="754204"/>
            <a:chOff x="0" y="0"/>
            <a:chExt cx="812800" cy="812800"/>
          </a:xfrm>
        </p:grpSpPr>
        <p:sp>
          <p:nvSpPr>
            <p:cNvPr id="1342" name="Google Shape;1342;p3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44" name="Google Shape;1344;p36"/>
          <p:cNvSpPr txBox="1"/>
          <p:nvPr/>
        </p:nvSpPr>
        <p:spPr>
          <a:xfrm>
            <a:off x="6406525" y="9460762"/>
            <a:ext cx="1221374"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#FFFFFF</a:t>
            </a:r>
            <a:endParaRPr/>
          </a:p>
        </p:txBody>
      </p:sp>
      <p:sp>
        <p:nvSpPr>
          <p:cNvPr id="1345" name="Google Shape;1345;p36"/>
          <p:cNvSpPr txBox="1"/>
          <p:nvPr/>
        </p:nvSpPr>
        <p:spPr>
          <a:xfrm>
            <a:off x="2634408" y="7598092"/>
            <a:ext cx="3150600" cy="474900"/>
          </a:xfrm>
          <a:prstGeom prst="rect">
            <a:avLst/>
          </a:prstGeom>
          <a:noFill/>
          <a:ln>
            <a:noFill/>
          </a:ln>
        </p:spPr>
        <p:txBody>
          <a:bodyPr anchorCtr="0" anchor="t" bIns="0" lIns="0" spcFirstLastPara="1" rIns="0" wrap="square" tIns="0">
            <a:spAutoFit/>
          </a:bodyPr>
          <a:lstStyle/>
          <a:p>
            <a:pPr indent="0" lvl="0" marL="0" marR="0" rtl="0" algn="ctr">
              <a:lnSpc>
                <a:spcPct val="250016"/>
              </a:lnSpc>
              <a:spcBef>
                <a:spcPts val="0"/>
              </a:spcBef>
              <a:spcAft>
                <a:spcPts val="0"/>
              </a:spcAft>
              <a:buNone/>
            </a:pPr>
            <a:r>
              <a:rPr b="1" i="0" lang="en-US" sz="3085" u="none" cap="none" strike="noStrike">
                <a:solidFill>
                  <a:srgbClr val="272727"/>
                </a:solidFill>
                <a:latin typeface="Fira Sans"/>
                <a:ea typeface="Fira Sans"/>
                <a:cs typeface="Fira Sans"/>
                <a:sym typeface="Fira Sans"/>
              </a:rPr>
              <a:t>COLORS</a:t>
            </a:r>
            <a:endParaRPr/>
          </a:p>
        </p:txBody>
      </p:sp>
      <p:sp>
        <p:nvSpPr>
          <p:cNvPr id="1346" name="Google Shape;1346;p36"/>
          <p:cNvSpPr txBox="1"/>
          <p:nvPr/>
        </p:nvSpPr>
        <p:spPr>
          <a:xfrm>
            <a:off x="615896" y="3572921"/>
            <a:ext cx="7187700" cy="307800"/>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This presentation template uses the following free fonts:</a:t>
            </a:r>
            <a:endParaRPr/>
          </a:p>
        </p:txBody>
      </p:sp>
      <p:sp>
        <p:nvSpPr>
          <p:cNvPr id="1347" name="Google Shape;1347;p36"/>
          <p:cNvSpPr txBox="1"/>
          <p:nvPr/>
        </p:nvSpPr>
        <p:spPr>
          <a:xfrm>
            <a:off x="2854920" y="4102816"/>
            <a:ext cx="2709513" cy="337312"/>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1" i="0" lang="en-US" sz="2199" u="none" cap="none" strike="noStrike">
                <a:solidFill>
                  <a:srgbClr val="272727"/>
                </a:solidFill>
                <a:latin typeface="Fira Sans"/>
                <a:ea typeface="Fira Sans"/>
                <a:cs typeface="Fira Sans"/>
                <a:sym typeface="Fira Sans"/>
              </a:rPr>
              <a:t>Titles :</a:t>
            </a:r>
            <a:endParaRPr/>
          </a:p>
        </p:txBody>
      </p:sp>
      <p:sp>
        <p:nvSpPr>
          <p:cNvPr id="1348" name="Google Shape;1348;p36"/>
          <p:cNvSpPr txBox="1"/>
          <p:nvPr/>
        </p:nvSpPr>
        <p:spPr>
          <a:xfrm>
            <a:off x="2854920" y="4866107"/>
            <a:ext cx="2709513" cy="3373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272727"/>
                </a:solidFill>
                <a:latin typeface="Fira Sans"/>
                <a:ea typeface="Fira Sans"/>
                <a:cs typeface="Fira Sans"/>
                <a:sym typeface="Fira Sans"/>
              </a:rPr>
              <a:t>Headers :</a:t>
            </a:r>
            <a:endParaRPr/>
          </a:p>
        </p:txBody>
      </p:sp>
      <p:sp>
        <p:nvSpPr>
          <p:cNvPr id="1349" name="Google Shape;1349;p36"/>
          <p:cNvSpPr txBox="1"/>
          <p:nvPr/>
        </p:nvSpPr>
        <p:spPr>
          <a:xfrm>
            <a:off x="2854920" y="5629399"/>
            <a:ext cx="2709513" cy="3373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272727"/>
                </a:solidFill>
                <a:latin typeface="Fira Sans"/>
                <a:ea typeface="Fira Sans"/>
                <a:cs typeface="Fira Sans"/>
                <a:sym typeface="Fira Sans"/>
              </a:rPr>
              <a:t>Body Copy :</a:t>
            </a:r>
            <a:endParaRPr/>
          </a:p>
        </p:txBody>
      </p:sp>
      <p:sp>
        <p:nvSpPr>
          <p:cNvPr id="1350" name="Google Shape;1350;p36"/>
          <p:cNvSpPr txBox="1"/>
          <p:nvPr/>
        </p:nvSpPr>
        <p:spPr>
          <a:xfrm>
            <a:off x="2854920" y="4498193"/>
            <a:ext cx="2709513" cy="327787"/>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0" i="0" lang="en-US" sz="2199" u="none" cap="none" strike="noStrike">
                <a:solidFill>
                  <a:srgbClr val="272727"/>
                </a:solidFill>
                <a:latin typeface="Marcellus"/>
                <a:ea typeface="Marcellus"/>
                <a:cs typeface="Marcellus"/>
                <a:sym typeface="Marcellus"/>
              </a:rPr>
              <a:t>Marcellus</a:t>
            </a:r>
            <a:endParaRPr/>
          </a:p>
        </p:txBody>
      </p:sp>
      <p:sp>
        <p:nvSpPr>
          <p:cNvPr id="1351" name="Google Shape;1351;p36"/>
          <p:cNvSpPr txBox="1"/>
          <p:nvPr/>
        </p:nvSpPr>
        <p:spPr>
          <a:xfrm>
            <a:off x="2569596" y="5261485"/>
            <a:ext cx="3280161" cy="327787"/>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0" i="0" lang="en-US" sz="2199" u="none" cap="none" strike="noStrike">
                <a:solidFill>
                  <a:srgbClr val="272727"/>
                </a:solidFill>
                <a:latin typeface="Marcellus"/>
                <a:ea typeface="Marcellus"/>
                <a:cs typeface="Marcellus"/>
                <a:sym typeface="Marcellus"/>
              </a:rPr>
              <a:t>Fira Sans</a:t>
            </a:r>
            <a:endParaRPr/>
          </a:p>
        </p:txBody>
      </p:sp>
      <p:sp>
        <p:nvSpPr>
          <p:cNvPr id="1352" name="Google Shape;1352;p36"/>
          <p:cNvSpPr txBox="1"/>
          <p:nvPr/>
        </p:nvSpPr>
        <p:spPr>
          <a:xfrm>
            <a:off x="2359357" y="6024777"/>
            <a:ext cx="3700639" cy="327787"/>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0" i="0" lang="en-US" sz="2199" u="none" cap="none" strike="noStrike">
                <a:solidFill>
                  <a:srgbClr val="272727"/>
                </a:solidFill>
                <a:latin typeface="Marcellus"/>
                <a:ea typeface="Marcellus"/>
                <a:cs typeface="Marcellus"/>
                <a:sym typeface="Marcellus"/>
              </a:rPr>
              <a:t>Fira Sans</a:t>
            </a:r>
            <a:endParaRPr/>
          </a:p>
        </p:txBody>
      </p:sp>
      <p:sp>
        <p:nvSpPr>
          <p:cNvPr id="1353" name="Google Shape;1353;p36"/>
          <p:cNvSpPr txBox="1"/>
          <p:nvPr/>
        </p:nvSpPr>
        <p:spPr>
          <a:xfrm>
            <a:off x="2634408" y="2877340"/>
            <a:ext cx="3150600" cy="474900"/>
          </a:xfrm>
          <a:prstGeom prst="rect">
            <a:avLst/>
          </a:prstGeom>
          <a:noFill/>
          <a:ln>
            <a:noFill/>
          </a:ln>
        </p:spPr>
        <p:txBody>
          <a:bodyPr anchorCtr="0" anchor="t" bIns="0" lIns="0" spcFirstLastPara="1" rIns="0" wrap="square" tIns="0">
            <a:spAutoFit/>
          </a:bodyPr>
          <a:lstStyle/>
          <a:p>
            <a:pPr indent="0" lvl="0" marL="0" marR="0" rtl="0" algn="ctr">
              <a:lnSpc>
                <a:spcPct val="250016"/>
              </a:lnSpc>
              <a:spcBef>
                <a:spcPts val="0"/>
              </a:spcBef>
              <a:spcAft>
                <a:spcPts val="0"/>
              </a:spcAft>
              <a:buNone/>
            </a:pPr>
            <a:r>
              <a:rPr b="1" i="0" lang="en-US" sz="3085" u="none" cap="none" strike="noStrike">
                <a:solidFill>
                  <a:srgbClr val="272727"/>
                </a:solidFill>
                <a:latin typeface="Fira Sans"/>
                <a:ea typeface="Fira Sans"/>
                <a:cs typeface="Fira Sans"/>
                <a:sym typeface="Fira Sans"/>
              </a:rPr>
              <a:t>FONTS</a:t>
            </a:r>
            <a:endParaRPr/>
          </a:p>
        </p:txBody>
      </p:sp>
      <p:sp>
        <p:nvSpPr>
          <p:cNvPr id="1354" name="Google Shape;1354;p36"/>
          <p:cNvSpPr txBox="1"/>
          <p:nvPr/>
        </p:nvSpPr>
        <p:spPr>
          <a:xfrm>
            <a:off x="2970317" y="413113"/>
            <a:ext cx="12347400" cy="12315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8000" u="none" cap="none" strike="noStrike">
                <a:solidFill>
                  <a:srgbClr val="272727"/>
                </a:solidFill>
                <a:latin typeface="Marcellus"/>
                <a:ea typeface="Marcellus"/>
                <a:cs typeface="Marcellus"/>
                <a:sym typeface="Marcellus"/>
              </a:rPr>
              <a:t>RESOURCE PAGE</a:t>
            </a:r>
            <a:endParaRPr/>
          </a:p>
        </p:txBody>
      </p:sp>
      <p:sp>
        <p:nvSpPr>
          <p:cNvPr id="1355" name="Google Shape;1355;p36"/>
          <p:cNvSpPr txBox="1"/>
          <p:nvPr/>
        </p:nvSpPr>
        <p:spPr>
          <a:xfrm>
            <a:off x="3744010" y="1711031"/>
            <a:ext cx="10800000" cy="399900"/>
          </a:xfrm>
          <a:prstGeom prst="rect">
            <a:avLst/>
          </a:prstGeom>
          <a:noFill/>
          <a:ln>
            <a:noFill/>
          </a:ln>
        </p:spPr>
        <p:txBody>
          <a:bodyPr anchorCtr="0" anchor="t" bIns="0" lIns="0" spcFirstLastPara="1" rIns="0" wrap="square" tIns="0">
            <a:spAutoFit/>
          </a:bodyPr>
          <a:lstStyle/>
          <a:p>
            <a:pPr indent="0" lvl="0" marL="0" marR="0" rtl="0" algn="ctr">
              <a:lnSpc>
                <a:spcPct val="148018"/>
              </a:lnSpc>
              <a:spcBef>
                <a:spcPts val="0"/>
              </a:spcBef>
              <a:spcAft>
                <a:spcPts val="0"/>
              </a:spcAft>
              <a:buNone/>
            </a:pPr>
            <a:r>
              <a:rPr b="0" i="0" lang="en-US" sz="2599" u="none" cap="none" strike="noStrike">
                <a:solidFill>
                  <a:srgbClr val="272727"/>
                </a:solidFill>
                <a:latin typeface="Fira Sans"/>
                <a:ea typeface="Fira Sans"/>
                <a:cs typeface="Fira Sans"/>
                <a:sym typeface="Fira Sans"/>
              </a:rPr>
              <a:t>Use these design resources in your Canva Presentation.</a:t>
            </a:r>
            <a:endParaRPr/>
          </a:p>
        </p:txBody>
      </p:sp>
      <p:grpSp>
        <p:nvGrpSpPr>
          <p:cNvPr id="1356" name="Google Shape;1356;p36"/>
          <p:cNvGrpSpPr/>
          <p:nvPr/>
        </p:nvGrpSpPr>
        <p:grpSpPr>
          <a:xfrm rot="5400000">
            <a:off x="9161559" y="-6694172"/>
            <a:ext cx="145708" cy="18571524"/>
            <a:chOff x="0" y="-47625"/>
            <a:chExt cx="38376" cy="4891266"/>
          </a:xfrm>
        </p:grpSpPr>
        <p:sp>
          <p:nvSpPr>
            <p:cNvPr id="1357" name="Google Shape;1357;p36"/>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1358" name="Google Shape;1358;p36"/>
            <p:cNvSpPr txBox="1"/>
            <p:nvPr/>
          </p:nvSpPr>
          <p:spPr>
            <a:xfrm>
              <a:off x="0" y="-47625"/>
              <a:ext cx="38376" cy="489126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9" name="Google Shape;1359;p36"/>
          <p:cNvGrpSpPr/>
          <p:nvPr/>
        </p:nvGrpSpPr>
        <p:grpSpPr>
          <a:xfrm rot="5400000">
            <a:off x="9161559" y="-1847997"/>
            <a:ext cx="145708" cy="18571524"/>
            <a:chOff x="0" y="-47625"/>
            <a:chExt cx="38376" cy="4891266"/>
          </a:xfrm>
        </p:grpSpPr>
        <p:sp>
          <p:nvSpPr>
            <p:cNvPr id="1360" name="Google Shape;1360;p36"/>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1361" name="Google Shape;1361;p36"/>
            <p:cNvSpPr txBox="1"/>
            <p:nvPr/>
          </p:nvSpPr>
          <p:spPr>
            <a:xfrm>
              <a:off x="0" y="-47625"/>
              <a:ext cx="38376" cy="489126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62" name="Google Shape;1362;p36"/>
          <p:cNvSpPr/>
          <p:nvPr/>
        </p:nvSpPr>
        <p:spPr>
          <a:xfrm rot="10800000">
            <a:off x="8627192" y="2589040"/>
            <a:ext cx="145733" cy="7707909"/>
          </a:xfrm>
          <a:custGeom>
            <a:rect b="b" l="l" r="r" t="t"/>
            <a:pathLst>
              <a:path extrusionOk="0" h="2111756" w="38376">
                <a:moveTo>
                  <a:pt x="0" y="0"/>
                </a:moveTo>
                <a:lnTo>
                  <a:pt x="38376" y="0"/>
                </a:lnTo>
                <a:lnTo>
                  <a:pt x="38376" y="2111756"/>
                </a:lnTo>
                <a:lnTo>
                  <a:pt x="0" y="2111756"/>
                </a:lnTo>
                <a:close/>
              </a:path>
            </a:pathLst>
          </a:custGeom>
          <a:solidFill>
            <a:srgbClr val="272727"/>
          </a:solidFill>
          <a:ln>
            <a:noFill/>
          </a:ln>
        </p:spPr>
      </p:sp>
      <p:sp>
        <p:nvSpPr>
          <p:cNvPr id="1363" name="Google Shape;1363;p36"/>
          <p:cNvSpPr/>
          <p:nvPr/>
        </p:nvSpPr>
        <p:spPr>
          <a:xfrm rot="10800000">
            <a:off x="15663417" y="7467176"/>
            <a:ext cx="145733" cy="2829773"/>
          </a:xfrm>
          <a:custGeom>
            <a:rect b="b" l="l" r="r" t="t"/>
            <a:pathLst>
              <a:path extrusionOk="0" h="827419" w="38376">
                <a:moveTo>
                  <a:pt x="0" y="0"/>
                </a:moveTo>
                <a:lnTo>
                  <a:pt x="38376" y="0"/>
                </a:lnTo>
                <a:lnTo>
                  <a:pt x="38376" y="827419"/>
                </a:lnTo>
                <a:lnTo>
                  <a:pt x="0" y="827419"/>
                </a:lnTo>
                <a:close/>
              </a:path>
            </a:pathLst>
          </a:custGeom>
          <a:solidFill>
            <a:srgbClr val="272727"/>
          </a:solidFill>
          <a:ln>
            <a:noFill/>
          </a:ln>
        </p:spPr>
      </p:sp>
      <p:sp>
        <p:nvSpPr>
          <p:cNvPr id="1364" name="Google Shape;1364;p36"/>
          <p:cNvSpPr/>
          <p:nvPr/>
        </p:nvSpPr>
        <p:spPr>
          <a:xfrm rot="10800000">
            <a:off x="17001367" y="9096190"/>
            <a:ext cx="145733" cy="1194537"/>
          </a:xfrm>
          <a:custGeom>
            <a:rect b="b" l="l" r="r" t="t"/>
            <a:pathLst>
              <a:path extrusionOk="0" h="398511" w="38376">
                <a:moveTo>
                  <a:pt x="0" y="0"/>
                </a:moveTo>
                <a:lnTo>
                  <a:pt x="38376" y="0"/>
                </a:lnTo>
                <a:lnTo>
                  <a:pt x="38376" y="398511"/>
                </a:lnTo>
                <a:lnTo>
                  <a:pt x="0" y="398511"/>
                </a:lnTo>
                <a:close/>
              </a:path>
            </a:pathLst>
          </a:custGeom>
          <a:solidFill>
            <a:srgbClr val="272727"/>
          </a:solidFill>
          <a:ln>
            <a:noFill/>
          </a:ln>
        </p:spPr>
      </p:sp>
      <p:sp>
        <p:nvSpPr>
          <p:cNvPr id="1365" name="Google Shape;1365;p36"/>
          <p:cNvSpPr/>
          <p:nvPr/>
        </p:nvSpPr>
        <p:spPr>
          <a:xfrm rot="5400000">
            <a:off x="16944617" y="7767550"/>
            <a:ext cx="145733" cy="2658084"/>
          </a:xfrm>
          <a:custGeom>
            <a:rect b="b" l="l" r="r" t="t"/>
            <a:pathLst>
              <a:path extrusionOk="0" h="827419" w="38376">
                <a:moveTo>
                  <a:pt x="0" y="0"/>
                </a:moveTo>
                <a:lnTo>
                  <a:pt x="38376" y="0"/>
                </a:lnTo>
                <a:lnTo>
                  <a:pt x="38376" y="827419"/>
                </a:lnTo>
                <a:lnTo>
                  <a:pt x="0" y="827419"/>
                </a:lnTo>
                <a:close/>
              </a:path>
            </a:pathLst>
          </a:custGeom>
          <a:solidFill>
            <a:srgbClr val="272727"/>
          </a:solidFill>
          <a:ln>
            <a:noFill/>
          </a:ln>
        </p:spPr>
      </p:sp>
      <p:sp>
        <p:nvSpPr>
          <p:cNvPr id="1366" name="Google Shape;1366;p36"/>
          <p:cNvSpPr/>
          <p:nvPr/>
        </p:nvSpPr>
        <p:spPr>
          <a:xfrm rot="10800000">
            <a:off x="2506242" y="-6497"/>
            <a:ext cx="145733" cy="2598096"/>
          </a:xfrm>
          <a:custGeom>
            <a:rect b="b" l="l" r="r" t="t"/>
            <a:pathLst>
              <a:path extrusionOk="0" h="827419" w="38376">
                <a:moveTo>
                  <a:pt x="0" y="0"/>
                </a:moveTo>
                <a:lnTo>
                  <a:pt x="38376" y="0"/>
                </a:lnTo>
                <a:lnTo>
                  <a:pt x="38376" y="827419"/>
                </a:lnTo>
                <a:lnTo>
                  <a:pt x="0" y="827419"/>
                </a:lnTo>
                <a:close/>
              </a:path>
            </a:pathLst>
          </a:custGeom>
          <a:solidFill>
            <a:srgbClr val="272727"/>
          </a:solidFill>
          <a:ln>
            <a:noFill/>
          </a:ln>
        </p:spPr>
      </p:sp>
      <p:sp>
        <p:nvSpPr>
          <p:cNvPr id="1367" name="Google Shape;1367;p36"/>
          <p:cNvSpPr/>
          <p:nvPr/>
        </p:nvSpPr>
        <p:spPr>
          <a:xfrm rot="10800000">
            <a:off x="13060392" y="7467195"/>
            <a:ext cx="145733" cy="2835979"/>
          </a:xfrm>
          <a:custGeom>
            <a:rect b="b" l="l" r="r" t="t"/>
            <a:pathLst>
              <a:path extrusionOk="0" h="827419" w="38376">
                <a:moveTo>
                  <a:pt x="0" y="0"/>
                </a:moveTo>
                <a:lnTo>
                  <a:pt x="38376" y="0"/>
                </a:lnTo>
                <a:lnTo>
                  <a:pt x="38376" y="827419"/>
                </a:lnTo>
                <a:lnTo>
                  <a:pt x="0" y="827419"/>
                </a:lnTo>
                <a:close/>
              </a:path>
            </a:pathLst>
          </a:custGeom>
          <a:solidFill>
            <a:srgbClr val="272727"/>
          </a:solidFill>
          <a:ln>
            <a:noFill/>
          </a:ln>
        </p:spPr>
      </p:sp>
      <p:sp>
        <p:nvSpPr>
          <p:cNvPr id="1368" name="Google Shape;1368;p36"/>
          <p:cNvSpPr/>
          <p:nvPr/>
        </p:nvSpPr>
        <p:spPr>
          <a:xfrm>
            <a:off x="9850449" y="4302117"/>
            <a:ext cx="1242144" cy="1861523"/>
          </a:xfrm>
          <a:custGeom>
            <a:rect b="b" l="l" r="r" t="t"/>
            <a:pathLst>
              <a:path extrusionOk="0" h="1861523" w="1242144">
                <a:moveTo>
                  <a:pt x="0" y="0"/>
                </a:moveTo>
                <a:lnTo>
                  <a:pt x="1242144" y="0"/>
                </a:lnTo>
                <a:lnTo>
                  <a:pt x="1242144" y="1861523"/>
                </a:lnTo>
                <a:lnTo>
                  <a:pt x="0" y="1861523"/>
                </a:lnTo>
                <a:lnTo>
                  <a:pt x="0" y="0"/>
                </a:lnTo>
                <a:close/>
              </a:path>
            </a:pathLst>
          </a:custGeom>
          <a:blipFill rotWithShape="1">
            <a:blip r:embed="rId3">
              <a:alphaModFix/>
            </a:blip>
            <a:stretch>
              <a:fillRect b="0" l="0" r="0" t="0"/>
            </a:stretch>
          </a:blipFill>
          <a:ln>
            <a:noFill/>
          </a:ln>
        </p:spPr>
      </p:sp>
      <p:sp>
        <p:nvSpPr>
          <p:cNvPr id="1369" name="Google Shape;1369;p36"/>
          <p:cNvSpPr/>
          <p:nvPr/>
        </p:nvSpPr>
        <p:spPr>
          <a:xfrm>
            <a:off x="12600471" y="4679957"/>
            <a:ext cx="1859980" cy="1105843"/>
          </a:xfrm>
          <a:custGeom>
            <a:rect b="b" l="l" r="r" t="t"/>
            <a:pathLst>
              <a:path extrusionOk="0" h="1105843" w="1859980">
                <a:moveTo>
                  <a:pt x="0" y="0"/>
                </a:moveTo>
                <a:lnTo>
                  <a:pt x="1859981" y="0"/>
                </a:lnTo>
                <a:lnTo>
                  <a:pt x="1859981" y="1105843"/>
                </a:lnTo>
                <a:lnTo>
                  <a:pt x="0" y="1105843"/>
                </a:lnTo>
                <a:lnTo>
                  <a:pt x="0" y="0"/>
                </a:lnTo>
                <a:close/>
              </a:path>
            </a:pathLst>
          </a:custGeom>
          <a:blipFill rotWithShape="1">
            <a:blip r:embed="rId4">
              <a:alphaModFix/>
            </a:blip>
            <a:stretch>
              <a:fillRect b="0" l="0" r="0" t="0"/>
            </a:stretch>
          </a:blipFill>
          <a:ln>
            <a:noFill/>
          </a:ln>
        </p:spPr>
      </p:sp>
      <p:sp>
        <p:nvSpPr>
          <p:cNvPr id="1370" name="Google Shape;1370;p36"/>
          <p:cNvSpPr/>
          <p:nvPr/>
        </p:nvSpPr>
        <p:spPr>
          <a:xfrm>
            <a:off x="15679652" y="4276234"/>
            <a:ext cx="1859980" cy="1859980"/>
          </a:xfrm>
          <a:custGeom>
            <a:rect b="b" l="l" r="r" t="t"/>
            <a:pathLst>
              <a:path extrusionOk="0" h="1859980" w="1859980">
                <a:moveTo>
                  <a:pt x="0" y="0"/>
                </a:moveTo>
                <a:lnTo>
                  <a:pt x="1859980" y="0"/>
                </a:lnTo>
                <a:lnTo>
                  <a:pt x="1859980" y="1859980"/>
                </a:lnTo>
                <a:lnTo>
                  <a:pt x="0" y="185998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DEDA"/>
        </a:solidFill>
      </p:bgPr>
    </p:bg>
    <p:spTree>
      <p:nvGrpSpPr>
        <p:cNvPr id="1374" name="Shape 1374"/>
        <p:cNvGrpSpPr/>
        <p:nvPr/>
      </p:nvGrpSpPr>
      <p:grpSpPr>
        <a:xfrm>
          <a:off x="0" y="0"/>
          <a:ext cx="0" cy="0"/>
          <a:chOff x="0" y="0"/>
          <a:chExt cx="0" cy="0"/>
        </a:xfrm>
      </p:grpSpPr>
      <p:pic>
        <p:nvPicPr>
          <p:cNvPr id="1375" name="Google Shape;1375;p37"/>
          <p:cNvPicPr preferRelativeResize="0"/>
          <p:nvPr/>
        </p:nvPicPr>
        <p:blipFill>
          <a:blip r:embed="rId3">
            <a:alphaModFix/>
          </a:blip>
          <a:stretch>
            <a:fillRect/>
          </a:stretch>
        </p:blipFill>
        <p:spPr>
          <a:xfrm>
            <a:off x="11932450" y="4238300"/>
            <a:ext cx="4786709" cy="1206100"/>
          </a:xfrm>
          <a:prstGeom prst="rect">
            <a:avLst/>
          </a:prstGeom>
          <a:noFill/>
          <a:ln>
            <a:noFill/>
          </a:ln>
        </p:spPr>
      </p:pic>
      <p:pic>
        <p:nvPicPr>
          <p:cNvPr id="1376" name="Google Shape;1376;p37"/>
          <p:cNvPicPr preferRelativeResize="0"/>
          <p:nvPr/>
        </p:nvPicPr>
        <p:blipFill rotWithShape="1">
          <a:blip r:embed="rId4">
            <a:alphaModFix/>
          </a:blip>
          <a:srcRect b="0" l="0" r="0" t="34502"/>
          <a:stretch/>
        </p:blipFill>
        <p:spPr>
          <a:xfrm>
            <a:off x="0" y="7014852"/>
            <a:ext cx="10050246" cy="3272148"/>
          </a:xfrm>
          <a:prstGeom prst="rect">
            <a:avLst/>
          </a:prstGeom>
          <a:noFill/>
          <a:ln>
            <a:noFill/>
          </a:ln>
        </p:spPr>
      </p:pic>
      <p:pic>
        <p:nvPicPr>
          <p:cNvPr id="1377" name="Google Shape;1377;p37"/>
          <p:cNvPicPr preferRelativeResize="0"/>
          <p:nvPr/>
        </p:nvPicPr>
        <p:blipFill rotWithShape="1">
          <a:blip r:embed="rId5">
            <a:alphaModFix/>
          </a:blip>
          <a:srcRect b="33561" l="0" r="0" t="17600"/>
          <a:stretch/>
        </p:blipFill>
        <p:spPr>
          <a:xfrm>
            <a:off x="0" y="0"/>
            <a:ext cx="10050246" cy="3272148"/>
          </a:xfrm>
          <a:prstGeom prst="rect">
            <a:avLst/>
          </a:prstGeom>
          <a:noFill/>
          <a:ln>
            <a:noFill/>
          </a:ln>
        </p:spPr>
      </p:pic>
      <p:sp>
        <p:nvSpPr>
          <p:cNvPr id="1378" name="Google Shape;1378;p37"/>
          <p:cNvSpPr/>
          <p:nvPr/>
        </p:nvSpPr>
        <p:spPr>
          <a:xfrm>
            <a:off x="10123100" y="575"/>
            <a:ext cx="8299929" cy="3271796"/>
          </a:xfrm>
          <a:custGeom>
            <a:rect b="b" l="l" r="r" t="t"/>
            <a:pathLst>
              <a:path extrusionOk="0" h="928169" w="2712395">
                <a:moveTo>
                  <a:pt x="0" y="0"/>
                </a:moveTo>
                <a:lnTo>
                  <a:pt x="2712395" y="0"/>
                </a:lnTo>
                <a:lnTo>
                  <a:pt x="2712395" y="928169"/>
                </a:lnTo>
                <a:lnTo>
                  <a:pt x="0" y="928169"/>
                </a:lnTo>
                <a:close/>
              </a:path>
            </a:pathLst>
          </a:custGeom>
          <a:solidFill>
            <a:srgbClr val="DC654E"/>
          </a:solidFill>
          <a:ln>
            <a:noFill/>
          </a:ln>
        </p:spPr>
      </p:sp>
      <p:sp>
        <p:nvSpPr>
          <p:cNvPr id="1379" name="Google Shape;1379;p37"/>
          <p:cNvSpPr/>
          <p:nvPr/>
        </p:nvSpPr>
        <p:spPr>
          <a:xfrm>
            <a:off x="75" y="3381425"/>
            <a:ext cx="10049423" cy="3524722"/>
          </a:xfrm>
          <a:custGeom>
            <a:rect b="b" l="l" r="r" t="t"/>
            <a:pathLst>
              <a:path extrusionOk="0" h="928169" w="2712395">
                <a:moveTo>
                  <a:pt x="0" y="0"/>
                </a:moveTo>
                <a:lnTo>
                  <a:pt x="2712395" y="0"/>
                </a:lnTo>
                <a:lnTo>
                  <a:pt x="2712395" y="928169"/>
                </a:lnTo>
                <a:lnTo>
                  <a:pt x="0" y="928169"/>
                </a:lnTo>
                <a:close/>
              </a:path>
            </a:pathLst>
          </a:custGeom>
          <a:solidFill>
            <a:srgbClr val="FFFFFF"/>
          </a:solidFill>
          <a:ln>
            <a:noFill/>
          </a:ln>
        </p:spPr>
      </p:sp>
      <p:grpSp>
        <p:nvGrpSpPr>
          <p:cNvPr id="1380" name="Google Shape;1380;p37"/>
          <p:cNvGrpSpPr/>
          <p:nvPr/>
        </p:nvGrpSpPr>
        <p:grpSpPr>
          <a:xfrm rot="10800000">
            <a:off x="10050246" y="0"/>
            <a:ext cx="145708" cy="10790491"/>
            <a:chOff x="0" y="-47625"/>
            <a:chExt cx="38376" cy="2841940"/>
          </a:xfrm>
        </p:grpSpPr>
        <p:sp>
          <p:nvSpPr>
            <p:cNvPr id="1381" name="Google Shape;1381;p37"/>
            <p:cNvSpPr/>
            <p:nvPr/>
          </p:nvSpPr>
          <p:spPr>
            <a:xfrm>
              <a:off x="0" y="0"/>
              <a:ext cx="38376" cy="2794315"/>
            </a:xfrm>
            <a:custGeom>
              <a:rect b="b" l="l" r="r" t="t"/>
              <a:pathLst>
                <a:path extrusionOk="0" h="2794315" w="38376">
                  <a:moveTo>
                    <a:pt x="0" y="0"/>
                  </a:moveTo>
                  <a:lnTo>
                    <a:pt x="38376" y="0"/>
                  </a:lnTo>
                  <a:lnTo>
                    <a:pt x="38376" y="2794315"/>
                  </a:lnTo>
                  <a:lnTo>
                    <a:pt x="0" y="2794315"/>
                  </a:lnTo>
                  <a:close/>
                </a:path>
              </a:pathLst>
            </a:custGeom>
            <a:solidFill>
              <a:srgbClr val="272727"/>
            </a:solidFill>
            <a:ln>
              <a:noFill/>
            </a:ln>
          </p:spPr>
        </p:sp>
        <p:sp>
          <p:nvSpPr>
            <p:cNvPr id="1382" name="Google Shape;1382;p37"/>
            <p:cNvSpPr txBox="1"/>
            <p:nvPr/>
          </p:nvSpPr>
          <p:spPr>
            <a:xfrm>
              <a:off x="0" y="-47625"/>
              <a:ext cx="38376" cy="284194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83" name="Google Shape;1383;p37"/>
          <p:cNvGrpSpPr/>
          <p:nvPr/>
        </p:nvGrpSpPr>
        <p:grpSpPr>
          <a:xfrm rot="5400000">
            <a:off x="5053435" y="1764360"/>
            <a:ext cx="145708" cy="10355275"/>
            <a:chOff x="0" y="-47625"/>
            <a:chExt cx="38376" cy="2727315"/>
          </a:xfrm>
        </p:grpSpPr>
        <p:sp>
          <p:nvSpPr>
            <p:cNvPr id="1384" name="Google Shape;1384;p37"/>
            <p:cNvSpPr/>
            <p:nvPr/>
          </p:nvSpPr>
          <p:spPr>
            <a:xfrm>
              <a:off x="0" y="0"/>
              <a:ext cx="38376" cy="2679690"/>
            </a:xfrm>
            <a:custGeom>
              <a:rect b="b" l="l" r="r" t="t"/>
              <a:pathLst>
                <a:path extrusionOk="0" h="2679690" w="38376">
                  <a:moveTo>
                    <a:pt x="0" y="0"/>
                  </a:moveTo>
                  <a:lnTo>
                    <a:pt x="38376" y="0"/>
                  </a:lnTo>
                  <a:lnTo>
                    <a:pt x="38376" y="2679690"/>
                  </a:lnTo>
                  <a:lnTo>
                    <a:pt x="0" y="2679690"/>
                  </a:lnTo>
                  <a:close/>
                </a:path>
              </a:pathLst>
            </a:custGeom>
            <a:solidFill>
              <a:srgbClr val="272727"/>
            </a:solidFill>
            <a:ln>
              <a:noFill/>
            </a:ln>
          </p:spPr>
        </p:sp>
        <p:sp>
          <p:nvSpPr>
            <p:cNvPr id="1385" name="Google Shape;1385;p37"/>
            <p:cNvSpPr txBox="1"/>
            <p:nvPr/>
          </p:nvSpPr>
          <p:spPr>
            <a:xfrm>
              <a:off x="0" y="-47625"/>
              <a:ext cx="38376" cy="272731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86" name="Google Shape;1386;p37"/>
          <p:cNvGrpSpPr/>
          <p:nvPr/>
        </p:nvGrpSpPr>
        <p:grpSpPr>
          <a:xfrm rot="5400000">
            <a:off x="9200991" y="-5980191"/>
            <a:ext cx="145708" cy="18650388"/>
            <a:chOff x="0" y="-47625"/>
            <a:chExt cx="38376" cy="4912036"/>
          </a:xfrm>
        </p:grpSpPr>
        <p:sp>
          <p:nvSpPr>
            <p:cNvPr id="1387" name="Google Shape;1387;p37"/>
            <p:cNvSpPr/>
            <p:nvPr/>
          </p:nvSpPr>
          <p:spPr>
            <a:xfrm>
              <a:off x="0" y="0"/>
              <a:ext cx="38376" cy="4864411"/>
            </a:xfrm>
            <a:custGeom>
              <a:rect b="b" l="l" r="r" t="t"/>
              <a:pathLst>
                <a:path extrusionOk="0" h="4864411" w="38376">
                  <a:moveTo>
                    <a:pt x="0" y="0"/>
                  </a:moveTo>
                  <a:lnTo>
                    <a:pt x="38376" y="0"/>
                  </a:lnTo>
                  <a:lnTo>
                    <a:pt x="38376" y="4864411"/>
                  </a:lnTo>
                  <a:lnTo>
                    <a:pt x="0" y="4864411"/>
                  </a:lnTo>
                  <a:close/>
                </a:path>
              </a:pathLst>
            </a:custGeom>
            <a:solidFill>
              <a:srgbClr val="272727"/>
            </a:solidFill>
            <a:ln>
              <a:noFill/>
            </a:ln>
          </p:spPr>
        </p:sp>
        <p:sp>
          <p:nvSpPr>
            <p:cNvPr id="1388" name="Google Shape;1388;p37"/>
            <p:cNvSpPr txBox="1"/>
            <p:nvPr/>
          </p:nvSpPr>
          <p:spPr>
            <a:xfrm>
              <a:off x="0" y="-47625"/>
              <a:ext cx="38376" cy="491203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89" name="Google Shape;1389;p37"/>
          <p:cNvSpPr txBox="1"/>
          <p:nvPr/>
        </p:nvSpPr>
        <p:spPr>
          <a:xfrm>
            <a:off x="11683972" y="844144"/>
            <a:ext cx="5321418" cy="1526709"/>
          </a:xfrm>
          <a:prstGeom prst="rect">
            <a:avLst/>
          </a:prstGeom>
          <a:noFill/>
          <a:ln>
            <a:noFill/>
          </a:ln>
        </p:spPr>
        <p:txBody>
          <a:bodyPr anchorCtr="0" anchor="t" bIns="0" lIns="0" spcFirstLastPara="1" rIns="0" wrap="square" tIns="0">
            <a:spAutoFit/>
          </a:bodyPr>
          <a:lstStyle/>
          <a:p>
            <a:pPr indent="0" lvl="1" marL="0" marR="0" rtl="0" algn="ctr">
              <a:lnSpc>
                <a:spcPct val="139993"/>
              </a:lnSpc>
              <a:spcBef>
                <a:spcPts val="0"/>
              </a:spcBef>
              <a:spcAft>
                <a:spcPts val="0"/>
              </a:spcAft>
              <a:buNone/>
            </a:pPr>
            <a:r>
              <a:rPr b="0" i="0" lang="en-US" sz="2893" u="none" cap="none" strike="noStrike">
                <a:solidFill>
                  <a:srgbClr val="272727"/>
                </a:solidFill>
                <a:latin typeface="Fira Sans"/>
                <a:ea typeface="Fira Sans"/>
                <a:cs typeface="Fira Sans"/>
                <a:sym typeface="Fira Sans"/>
              </a:rPr>
              <a:t>This presentation template is free for everyone to use thanks to the following:</a:t>
            </a:r>
            <a:endParaRPr/>
          </a:p>
        </p:txBody>
      </p:sp>
      <p:sp>
        <p:nvSpPr>
          <p:cNvPr id="1390" name="Google Shape;1390;p37"/>
          <p:cNvSpPr txBox="1"/>
          <p:nvPr/>
        </p:nvSpPr>
        <p:spPr>
          <a:xfrm>
            <a:off x="0" y="4065900"/>
            <a:ext cx="10050300" cy="2155200"/>
          </a:xfrm>
          <a:prstGeom prst="rect">
            <a:avLst/>
          </a:prstGeom>
          <a:noFill/>
          <a:ln>
            <a:noFill/>
          </a:ln>
        </p:spPr>
        <p:txBody>
          <a:bodyPr anchorCtr="0" anchor="t" bIns="0" lIns="0" spcFirstLastPara="1" rIns="0" wrap="square" tIns="0">
            <a:spAutoFit/>
          </a:bodyPr>
          <a:lstStyle/>
          <a:p>
            <a:pPr indent="0" lvl="0" marL="0" marR="0" rtl="0" algn="ctr">
              <a:lnSpc>
                <a:spcPct val="107998"/>
              </a:lnSpc>
              <a:spcBef>
                <a:spcPts val="0"/>
              </a:spcBef>
              <a:spcAft>
                <a:spcPts val="0"/>
              </a:spcAft>
              <a:buNone/>
            </a:pPr>
            <a:r>
              <a:rPr b="1" i="0" lang="en-US" sz="14002" u="none" cap="none" strike="noStrike">
                <a:solidFill>
                  <a:srgbClr val="272727"/>
                </a:solidFill>
                <a:latin typeface="Marcellus"/>
                <a:ea typeface="Marcellus"/>
                <a:cs typeface="Marcellus"/>
                <a:sym typeface="Marcellus"/>
              </a:rPr>
              <a:t>CREDITS</a:t>
            </a:r>
            <a:endParaRPr/>
          </a:p>
        </p:txBody>
      </p:sp>
      <p:sp>
        <p:nvSpPr>
          <p:cNvPr id="1391" name="Google Shape;1391;p37"/>
          <p:cNvSpPr txBox="1"/>
          <p:nvPr/>
        </p:nvSpPr>
        <p:spPr>
          <a:xfrm>
            <a:off x="12229599" y="8824639"/>
            <a:ext cx="4230164" cy="356108"/>
          </a:xfrm>
          <a:prstGeom prst="rect">
            <a:avLst/>
          </a:prstGeom>
          <a:noFill/>
          <a:ln>
            <a:noFill/>
          </a:ln>
        </p:spPr>
        <p:txBody>
          <a:bodyPr anchorCtr="0" anchor="t" bIns="0" lIns="0" spcFirstLastPara="1" rIns="0" wrap="square" tIns="0">
            <a:spAutoFit/>
          </a:bodyPr>
          <a:lstStyle/>
          <a:p>
            <a:pPr indent="0" lvl="1" marL="0" marR="0" rtl="0" algn="ctr">
              <a:lnSpc>
                <a:spcPct val="122009"/>
              </a:lnSpc>
              <a:spcBef>
                <a:spcPts val="0"/>
              </a:spcBef>
              <a:spcAft>
                <a:spcPts val="0"/>
              </a:spcAft>
              <a:buNone/>
            </a:pPr>
            <a:r>
              <a:rPr b="0" i="0" lang="en-US" sz="2299" u="none" cap="none" strike="noStrike">
                <a:solidFill>
                  <a:srgbClr val="272727"/>
                </a:solidFill>
                <a:latin typeface="Fira Sans"/>
                <a:ea typeface="Fira Sans"/>
                <a:cs typeface="Fira Sans"/>
                <a:sym typeface="Fira Sans"/>
              </a:rPr>
              <a:t>for the photos</a:t>
            </a:r>
            <a:endParaRPr/>
          </a:p>
        </p:txBody>
      </p:sp>
      <p:sp>
        <p:nvSpPr>
          <p:cNvPr id="1392" name="Google Shape;1392;p37"/>
          <p:cNvSpPr txBox="1"/>
          <p:nvPr/>
        </p:nvSpPr>
        <p:spPr>
          <a:xfrm>
            <a:off x="11683972" y="7975396"/>
            <a:ext cx="5321418" cy="680102"/>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1" i="0" lang="en-US" sz="4463" u="none" cap="none" strike="noStrike">
                <a:solidFill>
                  <a:srgbClr val="272727"/>
                </a:solidFill>
                <a:latin typeface="Marcellus"/>
                <a:ea typeface="Marcellus"/>
                <a:cs typeface="Marcellus"/>
                <a:sym typeface="Marcellus"/>
              </a:rPr>
              <a:t>PEXELS, PIXABAY</a:t>
            </a:r>
            <a:endParaRPr/>
          </a:p>
        </p:txBody>
      </p:sp>
      <p:sp>
        <p:nvSpPr>
          <p:cNvPr id="1393" name="Google Shape;1393;p37"/>
          <p:cNvSpPr txBox="1"/>
          <p:nvPr/>
        </p:nvSpPr>
        <p:spPr>
          <a:xfrm>
            <a:off x="11932460" y="5720270"/>
            <a:ext cx="4824300" cy="354000"/>
          </a:xfrm>
          <a:prstGeom prst="rect">
            <a:avLst/>
          </a:prstGeom>
          <a:noFill/>
          <a:ln>
            <a:noFill/>
          </a:ln>
        </p:spPr>
        <p:txBody>
          <a:bodyPr anchorCtr="0" anchor="t" bIns="0" lIns="0" spcFirstLastPara="1" rIns="0" wrap="square" tIns="0">
            <a:spAutoFit/>
          </a:bodyPr>
          <a:lstStyle/>
          <a:p>
            <a:pPr indent="0" lvl="1" marL="0" marR="0" rtl="0" algn="ctr">
              <a:lnSpc>
                <a:spcPct val="122009"/>
              </a:lnSpc>
              <a:spcBef>
                <a:spcPts val="0"/>
              </a:spcBef>
              <a:spcAft>
                <a:spcPts val="0"/>
              </a:spcAft>
              <a:buNone/>
            </a:pPr>
            <a:r>
              <a:rPr b="0" i="0" lang="en-US" sz="2299" u="none" cap="none" strike="noStrike">
                <a:solidFill>
                  <a:srgbClr val="272727"/>
                </a:solidFill>
                <a:latin typeface="Fira Sans"/>
                <a:ea typeface="Fira Sans"/>
                <a:cs typeface="Fira Sans"/>
                <a:sym typeface="Fira Sans"/>
              </a:rPr>
              <a:t>for the presentation template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654E"/>
        </a:solidFill>
      </p:bgPr>
    </p:bg>
    <p:spTree>
      <p:nvGrpSpPr>
        <p:cNvPr id="634" name="Shape 634"/>
        <p:cNvGrpSpPr/>
        <p:nvPr/>
      </p:nvGrpSpPr>
      <p:grpSpPr>
        <a:xfrm>
          <a:off x="0" y="0"/>
          <a:ext cx="0" cy="0"/>
          <a:chOff x="0" y="0"/>
          <a:chExt cx="0" cy="0"/>
        </a:xfrm>
      </p:grpSpPr>
      <p:sp>
        <p:nvSpPr>
          <p:cNvPr id="635" name="Google Shape;635;p20"/>
          <p:cNvSpPr/>
          <p:nvPr/>
        </p:nvSpPr>
        <p:spPr>
          <a:xfrm rot="5400000">
            <a:off x="13128011" y="5110313"/>
            <a:ext cx="1187827" cy="9165301"/>
          </a:xfrm>
          <a:custGeom>
            <a:rect b="b" l="l" r="r" t="t"/>
            <a:pathLst>
              <a:path extrusionOk="0" h="5313218" w="316332">
                <a:moveTo>
                  <a:pt x="0" y="0"/>
                </a:moveTo>
                <a:lnTo>
                  <a:pt x="316332" y="0"/>
                </a:lnTo>
                <a:lnTo>
                  <a:pt x="316332" y="5313218"/>
                </a:lnTo>
                <a:lnTo>
                  <a:pt x="0" y="5313218"/>
                </a:lnTo>
                <a:close/>
              </a:path>
            </a:pathLst>
          </a:custGeom>
          <a:solidFill>
            <a:srgbClr val="797979"/>
          </a:solidFill>
          <a:ln>
            <a:noFill/>
          </a:ln>
        </p:spPr>
      </p:sp>
      <p:sp>
        <p:nvSpPr>
          <p:cNvPr id="636" name="Google Shape;636;p20"/>
          <p:cNvSpPr/>
          <p:nvPr/>
        </p:nvSpPr>
        <p:spPr>
          <a:xfrm rot="10800000">
            <a:off x="-197300" y="-13524"/>
            <a:ext cx="9341300" cy="10306855"/>
          </a:xfrm>
          <a:custGeom>
            <a:rect b="b" l="l" r="r" t="t"/>
            <a:pathLst>
              <a:path extrusionOk="0" h="2813083" w="2460244">
                <a:moveTo>
                  <a:pt x="0" y="0"/>
                </a:moveTo>
                <a:lnTo>
                  <a:pt x="2460244" y="0"/>
                </a:lnTo>
                <a:lnTo>
                  <a:pt x="2460244" y="2813083"/>
                </a:lnTo>
                <a:lnTo>
                  <a:pt x="0" y="2813083"/>
                </a:lnTo>
                <a:close/>
              </a:path>
            </a:pathLst>
          </a:custGeom>
          <a:solidFill>
            <a:srgbClr val="DDDEDA"/>
          </a:solidFill>
          <a:ln>
            <a:noFill/>
          </a:ln>
        </p:spPr>
      </p:sp>
      <p:sp>
        <p:nvSpPr>
          <p:cNvPr id="637" name="Google Shape;637;p20"/>
          <p:cNvSpPr/>
          <p:nvPr/>
        </p:nvSpPr>
        <p:spPr>
          <a:xfrm>
            <a:off x="1028700" y="868402"/>
            <a:ext cx="12622118" cy="8550196"/>
          </a:xfrm>
          <a:custGeom>
            <a:rect b="b" l="l" r="r" t="t"/>
            <a:pathLst>
              <a:path extrusionOk="0" h="2251904" w="3324344">
                <a:moveTo>
                  <a:pt x="0" y="0"/>
                </a:moveTo>
                <a:lnTo>
                  <a:pt x="3324344" y="0"/>
                </a:lnTo>
                <a:lnTo>
                  <a:pt x="3324344" y="2251904"/>
                </a:lnTo>
                <a:lnTo>
                  <a:pt x="0" y="2251904"/>
                </a:lnTo>
                <a:close/>
              </a:path>
            </a:pathLst>
          </a:custGeom>
          <a:solidFill>
            <a:srgbClr val="FFFFFF"/>
          </a:solidFill>
          <a:ln>
            <a:noFill/>
          </a:ln>
        </p:spPr>
      </p:sp>
      <p:sp>
        <p:nvSpPr>
          <p:cNvPr id="638" name="Google Shape;638;p20"/>
          <p:cNvSpPr txBox="1"/>
          <p:nvPr/>
        </p:nvSpPr>
        <p:spPr>
          <a:xfrm>
            <a:off x="1484432" y="1463310"/>
            <a:ext cx="2394900" cy="1617900"/>
          </a:xfrm>
          <a:prstGeom prst="rect">
            <a:avLst/>
          </a:prstGeom>
          <a:noFill/>
          <a:ln>
            <a:noFill/>
          </a:ln>
        </p:spPr>
        <p:txBody>
          <a:bodyPr anchorCtr="0" anchor="t" bIns="0" lIns="0" spcFirstLastPara="1" rIns="0" wrap="square" tIns="0">
            <a:spAutoFit/>
          </a:bodyPr>
          <a:lstStyle/>
          <a:p>
            <a:pPr indent="0" lvl="0" marL="0" marR="0" rtl="0" algn="l">
              <a:lnSpc>
                <a:spcPct val="108001"/>
              </a:lnSpc>
              <a:spcBef>
                <a:spcPts val="0"/>
              </a:spcBef>
              <a:spcAft>
                <a:spcPts val="0"/>
              </a:spcAft>
              <a:buNone/>
            </a:pPr>
            <a:r>
              <a:rPr b="0" i="0" lang="en-US" sz="10511" u="none" cap="none" strike="noStrike">
                <a:solidFill>
                  <a:srgbClr val="272727"/>
                </a:solidFill>
                <a:latin typeface="Marcellus"/>
                <a:ea typeface="Marcellus"/>
                <a:cs typeface="Marcellus"/>
                <a:sym typeface="Marcellus"/>
              </a:rPr>
              <a:t>01</a:t>
            </a:r>
            <a:endParaRPr/>
          </a:p>
        </p:txBody>
      </p:sp>
      <p:sp>
        <p:nvSpPr>
          <p:cNvPr id="639" name="Google Shape;639;p20"/>
          <p:cNvSpPr txBox="1"/>
          <p:nvPr/>
        </p:nvSpPr>
        <p:spPr>
          <a:xfrm>
            <a:off x="3888535" y="1852479"/>
            <a:ext cx="4968900" cy="964500"/>
          </a:xfrm>
          <a:prstGeom prst="rect">
            <a:avLst/>
          </a:prstGeom>
          <a:noFill/>
          <a:ln>
            <a:noFill/>
          </a:ln>
        </p:spPr>
        <p:txBody>
          <a:bodyPr anchorCtr="0" anchor="t" bIns="0" lIns="0" spcFirstLastPara="1" rIns="0" wrap="square" tIns="0">
            <a:spAutoFit/>
          </a:bodyPr>
          <a:lstStyle/>
          <a:p>
            <a:pPr indent="0" lvl="0" marL="0" marR="0" rtl="0" algn="l">
              <a:lnSpc>
                <a:spcPct val="139993"/>
              </a:lnSpc>
              <a:spcBef>
                <a:spcPts val="0"/>
              </a:spcBef>
              <a:spcAft>
                <a:spcPts val="0"/>
              </a:spcAft>
              <a:buNone/>
            </a:pPr>
            <a:r>
              <a:rPr b="0" i="0" lang="en-US" sz="6266" u="none" cap="none" strike="noStrike">
                <a:solidFill>
                  <a:srgbClr val="272727"/>
                </a:solidFill>
                <a:latin typeface="Fira Sans"/>
                <a:ea typeface="Fira Sans"/>
                <a:cs typeface="Fira Sans"/>
                <a:sym typeface="Fira Sans"/>
              </a:rPr>
              <a:t>Introduction</a:t>
            </a:r>
            <a:endParaRPr/>
          </a:p>
        </p:txBody>
      </p:sp>
      <p:sp>
        <p:nvSpPr>
          <p:cNvPr id="640" name="Google Shape;640;p20"/>
          <p:cNvSpPr txBox="1"/>
          <p:nvPr/>
        </p:nvSpPr>
        <p:spPr>
          <a:xfrm>
            <a:off x="1484432" y="3431874"/>
            <a:ext cx="2404200" cy="1617900"/>
          </a:xfrm>
          <a:prstGeom prst="rect">
            <a:avLst/>
          </a:prstGeom>
          <a:noFill/>
          <a:ln>
            <a:noFill/>
          </a:ln>
        </p:spPr>
        <p:txBody>
          <a:bodyPr anchorCtr="0" anchor="t" bIns="0" lIns="0" spcFirstLastPara="1" rIns="0" wrap="square" tIns="0">
            <a:spAutoFit/>
          </a:bodyPr>
          <a:lstStyle/>
          <a:p>
            <a:pPr indent="0" lvl="0" marL="0" marR="0" rtl="0" algn="l">
              <a:lnSpc>
                <a:spcPct val="108001"/>
              </a:lnSpc>
              <a:spcBef>
                <a:spcPts val="0"/>
              </a:spcBef>
              <a:spcAft>
                <a:spcPts val="0"/>
              </a:spcAft>
              <a:buNone/>
            </a:pPr>
            <a:r>
              <a:rPr b="0" i="0" lang="en-US" sz="10511" u="none" cap="none" strike="noStrike">
                <a:solidFill>
                  <a:srgbClr val="272727"/>
                </a:solidFill>
                <a:latin typeface="Marcellus"/>
                <a:ea typeface="Marcellus"/>
                <a:cs typeface="Marcellus"/>
                <a:sym typeface="Marcellus"/>
              </a:rPr>
              <a:t>02</a:t>
            </a:r>
            <a:endParaRPr/>
          </a:p>
        </p:txBody>
      </p:sp>
      <p:sp>
        <p:nvSpPr>
          <p:cNvPr id="641" name="Google Shape;641;p20"/>
          <p:cNvSpPr txBox="1"/>
          <p:nvPr/>
        </p:nvSpPr>
        <p:spPr>
          <a:xfrm>
            <a:off x="3888535" y="3801993"/>
            <a:ext cx="8532000" cy="964500"/>
          </a:xfrm>
          <a:prstGeom prst="rect">
            <a:avLst/>
          </a:prstGeom>
          <a:noFill/>
          <a:ln>
            <a:noFill/>
          </a:ln>
        </p:spPr>
        <p:txBody>
          <a:bodyPr anchorCtr="0" anchor="t" bIns="0" lIns="0" spcFirstLastPara="1" rIns="0" wrap="square" tIns="0">
            <a:spAutoFit/>
          </a:bodyPr>
          <a:lstStyle/>
          <a:p>
            <a:pPr indent="0" lvl="0" marL="0" marR="0" rtl="0" algn="l">
              <a:lnSpc>
                <a:spcPct val="139993"/>
              </a:lnSpc>
              <a:spcBef>
                <a:spcPts val="0"/>
              </a:spcBef>
              <a:spcAft>
                <a:spcPts val="0"/>
              </a:spcAft>
              <a:buNone/>
            </a:pPr>
            <a:r>
              <a:rPr b="0" i="0" lang="en-US" sz="6266" u="none" cap="none" strike="noStrike">
                <a:solidFill>
                  <a:srgbClr val="272727"/>
                </a:solidFill>
                <a:latin typeface="Fira Sans"/>
                <a:ea typeface="Fira Sans"/>
                <a:cs typeface="Fira Sans"/>
                <a:sym typeface="Fira Sans"/>
              </a:rPr>
              <a:t>Goals &amp; Strategy</a:t>
            </a:r>
            <a:endParaRPr/>
          </a:p>
        </p:txBody>
      </p:sp>
      <p:sp>
        <p:nvSpPr>
          <p:cNvPr id="642" name="Google Shape;642;p20"/>
          <p:cNvSpPr txBox="1"/>
          <p:nvPr/>
        </p:nvSpPr>
        <p:spPr>
          <a:xfrm>
            <a:off x="1484432" y="5400437"/>
            <a:ext cx="2404200" cy="1617900"/>
          </a:xfrm>
          <a:prstGeom prst="rect">
            <a:avLst/>
          </a:prstGeom>
          <a:noFill/>
          <a:ln>
            <a:noFill/>
          </a:ln>
        </p:spPr>
        <p:txBody>
          <a:bodyPr anchorCtr="0" anchor="t" bIns="0" lIns="0" spcFirstLastPara="1" rIns="0" wrap="square" tIns="0">
            <a:spAutoFit/>
          </a:bodyPr>
          <a:lstStyle/>
          <a:p>
            <a:pPr indent="0" lvl="0" marL="0" marR="0" rtl="0" algn="l">
              <a:lnSpc>
                <a:spcPct val="108001"/>
              </a:lnSpc>
              <a:spcBef>
                <a:spcPts val="0"/>
              </a:spcBef>
              <a:spcAft>
                <a:spcPts val="0"/>
              </a:spcAft>
              <a:buNone/>
            </a:pPr>
            <a:r>
              <a:rPr b="0" i="0" lang="en-US" sz="10511" u="none" cap="none" strike="noStrike">
                <a:solidFill>
                  <a:srgbClr val="272727"/>
                </a:solidFill>
                <a:latin typeface="Marcellus"/>
                <a:ea typeface="Marcellus"/>
                <a:cs typeface="Marcellus"/>
                <a:sym typeface="Marcellus"/>
              </a:rPr>
              <a:t>03</a:t>
            </a:r>
            <a:endParaRPr/>
          </a:p>
        </p:txBody>
      </p:sp>
      <p:sp>
        <p:nvSpPr>
          <p:cNvPr id="643" name="Google Shape;643;p20"/>
          <p:cNvSpPr txBox="1"/>
          <p:nvPr/>
        </p:nvSpPr>
        <p:spPr>
          <a:xfrm>
            <a:off x="3888535" y="5751506"/>
            <a:ext cx="8350800" cy="964500"/>
          </a:xfrm>
          <a:prstGeom prst="rect">
            <a:avLst/>
          </a:prstGeom>
          <a:noFill/>
          <a:ln>
            <a:noFill/>
          </a:ln>
        </p:spPr>
        <p:txBody>
          <a:bodyPr anchorCtr="0" anchor="t" bIns="0" lIns="0" spcFirstLastPara="1" rIns="0" wrap="square" tIns="0">
            <a:spAutoFit/>
          </a:bodyPr>
          <a:lstStyle/>
          <a:p>
            <a:pPr indent="0" lvl="0" marL="0" marR="0" rtl="0" algn="l">
              <a:lnSpc>
                <a:spcPct val="139993"/>
              </a:lnSpc>
              <a:spcBef>
                <a:spcPts val="0"/>
              </a:spcBef>
              <a:spcAft>
                <a:spcPts val="0"/>
              </a:spcAft>
              <a:buNone/>
            </a:pPr>
            <a:r>
              <a:rPr b="0" i="0" lang="en-US" sz="6266" u="none" cap="none" strike="noStrike">
                <a:solidFill>
                  <a:srgbClr val="272727"/>
                </a:solidFill>
                <a:latin typeface="Fira Sans"/>
                <a:ea typeface="Fira Sans"/>
                <a:cs typeface="Fira Sans"/>
                <a:sym typeface="Fira Sans"/>
              </a:rPr>
              <a:t>Operations Overview</a:t>
            </a:r>
            <a:endParaRPr/>
          </a:p>
        </p:txBody>
      </p:sp>
      <p:sp>
        <p:nvSpPr>
          <p:cNvPr id="644" name="Google Shape;644;p20"/>
          <p:cNvSpPr txBox="1"/>
          <p:nvPr/>
        </p:nvSpPr>
        <p:spPr>
          <a:xfrm>
            <a:off x="1484432" y="7369000"/>
            <a:ext cx="2404200" cy="1617900"/>
          </a:xfrm>
          <a:prstGeom prst="rect">
            <a:avLst/>
          </a:prstGeom>
          <a:noFill/>
          <a:ln>
            <a:noFill/>
          </a:ln>
        </p:spPr>
        <p:txBody>
          <a:bodyPr anchorCtr="0" anchor="t" bIns="0" lIns="0" spcFirstLastPara="1" rIns="0" wrap="square" tIns="0">
            <a:spAutoFit/>
          </a:bodyPr>
          <a:lstStyle/>
          <a:p>
            <a:pPr indent="0" lvl="0" marL="0" marR="0" rtl="0" algn="l">
              <a:lnSpc>
                <a:spcPct val="108001"/>
              </a:lnSpc>
              <a:spcBef>
                <a:spcPts val="0"/>
              </a:spcBef>
              <a:spcAft>
                <a:spcPts val="0"/>
              </a:spcAft>
              <a:buNone/>
            </a:pPr>
            <a:r>
              <a:rPr b="0" i="0" lang="en-US" sz="10511" u="none" cap="none" strike="noStrike">
                <a:solidFill>
                  <a:srgbClr val="272727"/>
                </a:solidFill>
                <a:latin typeface="Marcellus"/>
                <a:ea typeface="Marcellus"/>
                <a:cs typeface="Marcellus"/>
                <a:sym typeface="Marcellus"/>
              </a:rPr>
              <a:t>04</a:t>
            </a:r>
            <a:endParaRPr/>
          </a:p>
        </p:txBody>
      </p:sp>
      <p:sp>
        <p:nvSpPr>
          <p:cNvPr id="645" name="Google Shape;645;p20"/>
          <p:cNvSpPr txBox="1"/>
          <p:nvPr/>
        </p:nvSpPr>
        <p:spPr>
          <a:xfrm>
            <a:off x="3888535" y="7701019"/>
            <a:ext cx="8350800" cy="964500"/>
          </a:xfrm>
          <a:prstGeom prst="rect">
            <a:avLst/>
          </a:prstGeom>
          <a:noFill/>
          <a:ln>
            <a:noFill/>
          </a:ln>
        </p:spPr>
        <p:txBody>
          <a:bodyPr anchorCtr="0" anchor="t" bIns="0" lIns="0" spcFirstLastPara="1" rIns="0" wrap="square" tIns="0">
            <a:spAutoFit/>
          </a:bodyPr>
          <a:lstStyle/>
          <a:p>
            <a:pPr indent="0" lvl="0" marL="0" marR="0" rtl="0" algn="l">
              <a:lnSpc>
                <a:spcPct val="139993"/>
              </a:lnSpc>
              <a:spcBef>
                <a:spcPts val="0"/>
              </a:spcBef>
              <a:spcAft>
                <a:spcPts val="0"/>
              </a:spcAft>
              <a:buNone/>
            </a:pPr>
            <a:r>
              <a:rPr b="0" i="0" lang="en-US" sz="6266" u="none" cap="none" strike="noStrike">
                <a:solidFill>
                  <a:srgbClr val="272727"/>
                </a:solidFill>
                <a:latin typeface="Fira Sans"/>
                <a:ea typeface="Fira Sans"/>
                <a:cs typeface="Fira Sans"/>
                <a:sym typeface="Fira Sans"/>
              </a:rPr>
              <a:t>Future Goals</a:t>
            </a:r>
            <a:endParaRPr/>
          </a:p>
        </p:txBody>
      </p:sp>
      <p:sp>
        <p:nvSpPr>
          <p:cNvPr id="646" name="Google Shape;646;p20"/>
          <p:cNvSpPr txBox="1"/>
          <p:nvPr/>
        </p:nvSpPr>
        <p:spPr>
          <a:xfrm rot="5400000">
            <a:off x="11622230" y="3928792"/>
            <a:ext cx="8679936" cy="1838868"/>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0" i="0" lang="en-US" sz="13060" u="none" cap="none" strike="noStrike">
                <a:solidFill>
                  <a:srgbClr val="272727"/>
                </a:solidFill>
                <a:latin typeface="Marcellus"/>
                <a:ea typeface="Marcellus"/>
                <a:cs typeface="Marcellus"/>
                <a:sym typeface="Marcellus"/>
              </a:rPr>
              <a:t>AGENDA</a:t>
            </a:r>
            <a:endParaRPr/>
          </a:p>
        </p:txBody>
      </p:sp>
      <p:grpSp>
        <p:nvGrpSpPr>
          <p:cNvPr id="647" name="Google Shape;647;p20"/>
          <p:cNvGrpSpPr/>
          <p:nvPr/>
        </p:nvGrpSpPr>
        <p:grpSpPr>
          <a:xfrm rot="10800000">
            <a:off x="12135303" y="0"/>
            <a:ext cx="570534" cy="10467826"/>
            <a:chOff x="0" y="-47625"/>
            <a:chExt cx="150264" cy="2756958"/>
          </a:xfrm>
        </p:grpSpPr>
        <p:sp>
          <p:nvSpPr>
            <p:cNvPr id="648" name="Google Shape;648;p20"/>
            <p:cNvSpPr/>
            <p:nvPr/>
          </p:nvSpPr>
          <p:spPr>
            <a:xfrm>
              <a:off x="0" y="0"/>
              <a:ext cx="150264" cy="2709333"/>
            </a:xfrm>
            <a:custGeom>
              <a:rect b="b" l="l" r="r" t="t"/>
              <a:pathLst>
                <a:path extrusionOk="0" h="2709333" w="150264">
                  <a:moveTo>
                    <a:pt x="0" y="0"/>
                  </a:moveTo>
                  <a:lnTo>
                    <a:pt x="150264" y="0"/>
                  </a:lnTo>
                  <a:lnTo>
                    <a:pt x="150264" y="2709333"/>
                  </a:lnTo>
                  <a:lnTo>
                    <a:pt x="0" y="2709333"/>
                  </a:lnTo>
                  <a:close/>
                </a:path>
              </a:pathLst>
            </a:custGeom>
            <a:solidFill>
              <a:srgbClr val="272727"/>
            </a:solidFill>
            <a:ln>
              <a:noFill/>
            </a:ln>
          </p:spPr>
        </p:sp>
        <p:sp>
          <p:nvSpPr>
            <p:cNvPr id="649" name="Google Shape;649;p20"/>
            <p:cNvSpPr txBox="1"/>
            <p:nvPr/>
          </p:nvSpPr>
          <p:spPr>
            <a:xfrm>
              <a:off x="0" y="-47625"/>
              <a:ext cx="150264"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0" name="Google Shape;650;p20"/>
          <p:cNvSpPr/>
          <p:nvPr/>
        </p:nvSpPr>
        <p:spPr>
          <a:xfrm rot="10800000">
            <a:off x="-207860" y="866995"/>
            <a:ext cx="1236560" cy="8551605"/>
          </a:xfrm>
          <a:custGeom>
            <a:rect b="b" l="l" r="r" t="t"/>
            <a:pathLst>
              <a:path extrusionOk="0" h="2251904" w="478823">
                <a:moveTo>
                  <a:pt x="0" y="0"/>
                </a:moveTo>
                <a:lnTo>
                  <a:pt x="478823" y="0"/>
                </a:lnTo>
                <a:lnTo>
                  <a:pt x="478823" y="2251904"/>
                </a:lnTo>
                <a:lnTo>
                  <a:pt x="0" y="2251904"/>
                </a:lnTo>
                <a:close/>
              </a:path>
            </a:pathLst>
          </a:custGeom>
          <a:solidFill>
            <a:srgbClr val="797979"/>
          </a:solid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DEDA"/>
        </a:solidFill>
      </p:bgPr>
    </p:bg>
    <p:spTree>
      <p:nvGrpSpPr>
        <p:cNvPr id="654" name="Shape 654"/>
        <p:cNvGrpSpPr/>
        <p:nvPr/>
      </p:nvGrpSpPr>
      <p:grpSpPr>
        <a:xfrm>
          <a:off x="0" y="0"/>
          <a:ext cx="0" cy="0"/>
          <a:chOff x="0" y="0"/>
          <a:chExt cx="0" cy="0"/>
        </a:xfrm>
      </p:grpSpPr>
      <p:pic>
        <p:nvPicPr>
          <p:cNvPr id="655" name="Google Shape;655;p21"/>
          <p:cNvPicPr preferRelativeResize="0"/>
          <p:nvPr/>
        </p:nvPicPr>
        <p:blipFill rotWithShape="1">
          <a:blip r:embed="rId3">
            <a:alphaModFix/>
          </a:blip>
          <a:srcRect b="3908" l="0" r="882" t="35973"/>
          <a:stretch/>
        </p:blipFill>
        <p:spPr>
          <a:xfrm>
            <a:off x="1028700" y="0"/>
            <a:ext cx="11306822" cy="10287000"/>
          </a:xfrm>
          <a:prstGeom prst="rect">
            <a:avLst/>
          </a:prstGeom>
          <a:noFill/>
          <a:ln>
            <a:noFill/>
          </a:ln>
        </p:spPr>
      </p:pic>
      <p:sp>
        <p:nvSpPr>
          <p:cNvPr id="656" name="Google Shape;656;p21"/>
          <p:cNvSpPr/>
          <p:nvPr/>
        </p:nvSpPr>
        <p:spPr>
          <a:xfrm>
            <a:off x="12374961" y="2186981"/>
            <a:ext cx="5913039" cy="5913039"/>
          </a:xfrm>
          <a:custGeom>
            <a:rect b="b" l="l" r="r" t="t"/>
            <a:pathLst>
              <a:path extrusionOk="0" h="812800" w="812800">
                <a:moveTo>
                  <a:pt x="0" y="0"/>
                </a:moveTo>
                <a:lnTo>
                  <a:pt x="812800" y="0"/>
                </a:lnTo>
                <a:lnTo>
                  <a:pt x="812800" y="812800"/>
                </a:lnTo>
                <a:lnTo>
                  <a:pt x="0" y="812800"/>
                </a:lnTo>
                <a:close/>
              </a:path>
            </a:pathLst>
          </a:custGeom>
          <a:solidFill>
            <a:srgbClr val="DC654E"/>
          </a:solidFill>
          <a:ln>
            <a:noFill/>
          </a:ln>
        </p:spPr>
      </p:sp>
      <p:sp>
        <p:nvSpPr>
          <p:cNvPr id="657" name="Google Shape;657;p21"/>
          <p:cNvSpPr/>
          <p:nvPr/>
        </p:nvSpPr>
        <p:spPr>
          <a:xfrm>
            <a:off x="12335522" y="6571"/>
            <a:ext cx="1815006" cy="2071125"/>
          </a:xfrm>
          <a:custGeom>
            <a:rect b="b" l="l" r="r" t="t"/>
            <a:pathLst>
              <a:path extrusionOk="0" h="545482" w="478026">
                <a:moveTo>
                  <a:pt x="0" y="0"/>
                </a:moveTo>
                <a:lnTo>
                  <a:pt x="478026" y="0"/>
                </a:lnTo>
                <a:lnTo>
                  <a:pt x="478026" y="545482"/>
                </a:lnTo>
                <a:lnTo>
                  <a:pt x="0" y="545482"/>
                </a:lnTo>
                <a:close/>
              </a:path>
            </a:pathLst>
          </a:custGeom>
          <a:solidFill>
            <a:srgbClr val="FFFFFF"/>
          </a:solidFill>
          <a:ln>
            <a:noFill/>
          </a:ln>
        </p:spPr>
      </p:sp>
      <p:sp>
        <p:nvSpPr>
          <p:cNvPr id="658" name="Google Shape;658;p21"/>
          <p:cNvSpPr/>
          <p:nvPr/>
        </p:nvSpPr>
        <p:spPr>
          <a:xfrm>
            <a:off x="14296225" y="-75"/>
            <a:ext cx="3991276" cy="2078707"/>
          </a:xfrm>
          <a:custGeom>
            <a:rect b="b" l="l" r="r" t="t"/>
            <a:pathLst>
              <a:path extrusionOk="0" h="571859" w="1147743">
                <a:moveTo>
                  <a:pt x="0" y="0"/>
                </a:moveTo>
                <a:lnTo>
                  <a:pt x="1147743" y="0"/>
                </a:lnTo>
                <a:lnTo>
                  <a:pt x="1147743" y="571859"/>
                </a:lnTo>
                <a:lnTo>
                  <a:pt x="0" y="571859"/>
                </a:lnTo>
                <a:close/>
              </a:path>
            </a:pathLst>
          </a:custGeom>
          <a:solidFill>
            <a:srgbClr val="797979"/>
          </a:solidFill>
          <a:ln>
            <a:noFill/>
          </a:ln>
        </p:spPr>
      </p:sp>
      <p:grpSp>
        <p:nvGrpSpPr>
          <p:cNvPr id="659" name="Google Shape;659;p21"/>
          <p:cNvGrpSpPr/>
          <p:nvPr/>
        </p:nvGrpSpPr>
        <p:grpSpPr>
          <a:xfrm rot="10800000">
            <a:off x="12229253" y="0"/>
            <a:ext cx="145708" cy="10514899"/>
            <a:chOff x="0" y="-47625"/>
            <a:chExt cx="38376" cy="2769356"/>
          </a:xfrm>
        </p:grpSpPr>
        <p:sp>
          <p:nvSpPr>
            <p:cNvPr id="660" name="Google Shape;660;p21"/>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661" name="Google Shape;661;p21"/>
            <p:cNvSpPr txBox="1"/>
            <p:nvPr/>
          </p:nvSpPr>
          <p:spPr>
            <a:xfrm>
              <a:off x="0" y="-47625"/>
              <a:ext cx="38376" cy="27693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2" name="Google Shape;662;p21"/>
          <p:cNvGrpSpPr/>
          <p:nvPr/>
        </p:nvGrpSpPr>
        <p:grpSpPr>
          <a:xfrm rot="10800000">
            <a:off x="14150529" y="0"/>
            <a:ext cx="145708" cy="2331380"/>
            <a:chOff x="0" y="-47625"/>
            <a:chExt cx="38376" cy="614026"/>
          </a:xfrm>
        </p:grpSpPr>
        <p:sp>
          <p:nvSpPr>
            <p:cNvPr id="663" name="Google Shape;663;p21"/>
            <p:cNvSpPr/>
            <p:nvPr/>
          </p:nvSpPr>
          <p:spPr>
            <a:xfrm>
              <a:off x="0" y="0"/>
              <a:ext cx="38376" cy="566401"/>
            </a:xfrm>
            <a:custGeom>
              <a:rect b="b" l="l" r="r" t="t"/>
              <a:pathLst>
                <a:path extrusionOk="0" h="566401" w="38376">
                  <a:moveTo>
                    <a:pt x="0" y="0"/>
                  </a:moveTo>
                  <a:lnTo>
                    <a:pt x="38376" y="0"/>
                  </a:lnTo>
                  <a:lnTo>
                    <a:pt x="38376" y="566401"/>
                  </a:lnTo>
                  <a:lnTo>
                    <a:pt x="0" y="566401"/>
                  </a:lnTo>
                  <a:close/>
                </a:path>
              </a:pathLst>
            </a:custGeom>
            <a:solidFill>
              <a:srgbClr val="272727"/>
            </a:solidFill>
            <a:ln>
              <a:noFill/>
            </a:ln>
          </p:spPr>
        </p:sp>
        <p:sp>
          <p:nvSpPr>
            <p:cNvPr id="664" name="Google Shape;664;p21"/>
            <p:cNvSpPr txBox="1"/>
            <p:nvPr/>
          </p:nvSpPr>
          <p:spPr>
            <a:xfrm>
              <a:off x="0" y="-47625"/>
              <a:ext cx="38376" cy="61402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5" name="Google Shape;665;p21"/>
          <p:cNvSpPr/>
          <p:nvPr/>
        </p:nvSpPr>
        <p:spPr>
          <a:xfrm rot="5400000">
            <a:off x="15222080" y="5143188"/>
            <a:ext cx="145733" cy="5986557"/>
          </a:xfrm>
          <a:custGeom>
            <a:rect b="b" l="l" r="r" t="t"/>
            <a:pathLst>
              <a:path extrusionOk="0" h="1590055" w="38376">
                <a:moveTo>
                  <a:pt x="0" y="0"/>
                </a:moveTo>
                <a:lnTo>
                  <a:pt x="38376" y="0"/>
                </a:lnTo>
                <a:lnTo>
                  <a:pt x="38376" y="1590055"/>
                </a:lnTo>
                <a:lnTo>
                  <a:pt x="0" y="1590055"/>
                </a:lnTo>
                <a:close/>
              </a:path>
            </a:pathLst>
          </a:custGeom>
          <a:solidFill>
            <a:srgbClr val="272727"/>
          </a:solidFill>
          <a:ln>
            <a:noFill/>
          </a:ln>
        </p:spPr>
      </p:sp>
      <p:grpSp>
        <p:nvGrpSpPr>
          <p:cNvPr id="666" name="Google Shape;666;p21"/>
          <p:cNvGrpSpPr/>
          <p:nvPr/>
        </p:nvGrpSpPr>
        <p:grpSpPr>
          <a:xfrm rot="5400000">
            <a:off x="15338287" y="-958480"/>
            <a:ext cx="145708" cy="6218068"/>
            <a:chOff x="0" y="-47625"/>
            <a:chExt cx="38376" cy="1637680"/>
          </a:xfrm>
        </p:grpSpPr>
        <p:sp>
          <p:nvSpPr>
            <p:cNvPr id="667" name="Google Shape;667;p21"/>
            <p:cNvSpPr/>
            <p:nvPr/>
          </p:nvSpPr>
          <p:spPr>
            <a:xfrm>
              <a:off x="0" y="0"/>
              <a:ext cx="38376" cy="1590055"/>
            </a:xfrm>
            <a:custGeom>
              <a:rect b="b" l="l" r="r" t="t"/>
              <a:pathLst>
                <a:path extrusionOk="0" h="1590055" w="38376">
                  <a:moveTo>
                    <a:pt x="0" y="0"/>
                  </a:moveTo>
                  <a:lnTo>
                    <a:pt x="38376" y="0"/>
                  </a:lnTo>
                  <a:lnTo>
                    <a:pt x="38376" y="1590055"/>
                  </a:lnTo>
                  <a:lnTo>
                    <a:pt x="0" y="1590055"/>
                  </a:lnTo>
                  <a:close/>
                </a:path>
              </a:pathLst>
            </a:custGeom>
            <a:solidFill>
              <a:srgbClr val="272727"/>
            </a:solidFill>
            <a:ln>
              <a:noFill/>
            </a:ln>
          </p:spPr>
        </p:sp>
        <p:sp>
          <p:nvSpPr>
            <p:cNvPr id="668" name="Google Shape;668;p21"/>
            <p:cNvSpPr txBox="1"/>
            <p:nvPr/>
          </p:nvSpPr>
          <p:spPr>
            <a:xfrm>
              <a:off x="0" y="-47625"/>
              <a:ext cx="38376" cy="163768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9" name="Google Shape;669;p21"/>
          <p:cNvSpPr/>
          <p:nvPr/>
        </p:nvSpPr>
        <p:spPr>
          <a:xfrm>
            <a:off x="0" y="0"/>
            <a:ext cx="902930" cy="10287000"/>
          </a:xfrm>
          <a:custGeom>
            <a:rect b="b" l="l" r="r" t="t"/>
            <a:pathLst>
              <a:path extrusionOk="0" h="2709333" w="237809">
                <a:moveTo>
                  <a:pt x="0" y="0"/>
                </a:moveTo>
                <a:lnTo>
                  <a:pt x="237809" y="0"/>
                </a:lnTo>
                <a:lnTo>
                  <a:pt x="237809" y="2709333"/>
                </a:lnTo>
                <a:lnTo>
                  <a:pt x="0" y="2709333"/>
                </a:lnTo>
                <a:close/>
              </a:path>
            </a:pathLst>
          </a:custGeom>
          <a:solidFill>
            <a:srgbClr val="FFFFFF"/>
          </a:solidFill>
          <a:ln>
            <a:noFill/>
          </a:ln>
        </p:spPr>
      </p:sp>
      <p:sp>
        <p:nvSpPr>
          <p:cNvPr id="670" name="Google Shape;670;p21"/>
          <p:cNvSpPr/>
          <p:nvPr/>
        </p:nvSpPr>
        <p:spPr>
          <a:xfrm>
            <a:off x="0" y="0"/>
            <a:ext cx="902930" cy="2858105"/>
          </a:xfrm>
          <a:custGeom>
            <a:rect b="b" l="l" r="r" t="t"/>
            <a:pathLst>
              <a:path extrusionOk="0" h="752752" w="237809">
                <a:moveTo>
                  <a:pt x="0" y="0"/>
                </a:moveTo>
                <a:lnTo>
                  <a:pt x="237809" y="0"/>
                </a:lnTo>
                <a:lnTo>
                  <a:pt x="237809" y="752752"/>
                </a:lnTo>
                <a:lnTo>
                  <a:pt x="0" y="752752"/>
                </a:lnTo>
                <a:close/>
              </a:path>
            </a:pathLst>
          </a:custGeom>
          <a:solidFill>
            <a:srgbClr val="DC654E"/>
          </a:solidFill>
          <a:ln>
            <a:noFill/>
          </a:ln>
        </p:spPr>
      </p:sp>
      <p:sp>
        <p:nvSpPr>
          <p:cNvPr id="671" name="Google Shape;671;p21"/>
          <p:cNvSpPr/>
          <p:nvPr/>
        </p:nvSpPr>
        <p:spPr>
          <a:xfrm>
            <a:off x="0" y="8772916"/>
            <a:ext cx="902937" cy="1514085"/>
          </a:xfrm>
          <a:custGeom>
            <a:rect b="b" l="l" r="r" t="t"/>
            <a:pathLst>
              <a:path extrusionOk="0" h="752752" w="237809">
                <a:moveTo>
                  <a:pt x="0" y="0"/>
                </a:moveTo>
                <a:lnTo>
                  <a:pt x="237809" y="0"/>
                </a:lnTo>
                <a:lnTo>
                  <a:pt x="237809" y="752752"/>
                </a:lnTo>
                <a:lnTo>
                  <a:pt x="0" y="752752"/>
                </a:lnTo>
                <a:close/>
              </a:path>
            </a:pathLst>
          </a:custGeom>
          <a:solidFill>
            <a:srgbClr val="797979"/>
          </a:solidFill>
          <a:ln>
            <a:noFill/>
          </a:ln>
        </p:spPr>
      </p:sp>
      <p:grpSp>
        <p:nvGrpSpPr>
          <p:cNvPr id="672" name="Google Shape;672;p21"/>
          <p:cNvGrpSpPr/>
          <p:nvPr/>
        </p:nvGrpSpPr>
        <p:grpSpPr>
          <a:xfrm rot="10800000">
            <a:off x="902930" y="0"/>
            <a:ext cx="145708" cy="10514899"/>
            <a:chOff x="0" y="-47625"/>
            <a:chExt cx="38376" cy="2769356"/>
          </a:xfrm>
        </p:grpSpPr>
        <p:sp>
          <p:nvSpPr>
            <p:cNvPr id="673" name="Google Shape;673;p21"/>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674" name="Google Shape;674;p21"/>
            <p:cNvSpPr txBox="1"/>
            <p:nvPr/>
          </p:nvSpPr>
          <p:spPr>
            <a:xfrm>
              <a:off x="0" y="-47625"/>
              <a:ext cx="38376" cy="27693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5" name="Google Shape;675;p21"/>
          <p:cNvGrpSpPr/>
          <p:nvPr/>
        </p:nvGrpSpPr>
        <p:grpSpPr>
          <a:xfrm rot="5400000">
            <a:off x="505451" y="2352653"/>
            <a:ext cx="145708" cy="1156610"/>
            <a:chOff x="0" y="-47625"/>
            <a:chExt cx="38376" cy="304622"/>
          </a:xfrm>
        </p:grpSpPr>
        <p:sp>
          <p:nvSpPr>
            <p:cNvPr id="676" name="Google Shape;676;p21"/>
            <p:cNvSpPr/>
            <p:nvPr/>
          </p:nvSpPr>
          <p:spPr>
            <a:xfrm>
              <a:off x="0" y="0"/>
              <a:ext cx="38376" cy="256997"/>
            </a:xfrm>
            <a:custGeom>
              <a:rect b="b" l="l" r="r" t="t"/>
              <a:pathLst>
                <a:path extrusionOk="0" h="256997" w="38376">
                  <a:moveTo>
                    <a:pt x="0" y="0"/>
                  </a:moveTo>
                  <a:lnTo>
                    <a:pt x="38376" y="0"/>
                  </a:lnTo>
                  <a:lnTo>
                    <a:pt x="38376" y="256997"/>
                  </a:lnTo>
                  <a:lnTo>
                    <a:pt x="0" y="256997"/>
                  </a:lnTo>
                  <a:close/>
                </a:path>
              </a:pathLst>
            </a:custGeom>
            <a:solidFill>
              <a:srgbClr val="272727"/>
            </a:solidFill>
            <a:ln>
              <a:noFill/>
            </a:ln>
          </p:spPr>
        </p:sp>
        <p:sp>
          <p:nvSpPr>
            <p:cNvPr id="677" name="Google Shape;677;p21"/>
            <p:cNvSpPr txBox="1"/>
            <p:nvPr/>
          </p:nvSpPr>
          <p:spPr>
            <a:xfrm>
              <a:off x="0" y="-47625"/>
              <a:ext cx="38376" cy="304622"/>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8" name="Google Shape;678;p21"/>
          <p:cNvGrpSpPr/>
          <p:nvPr/>
        </p:nvGrpSpPr>
        <p:grpSpPr>
          <a:xfrm rot="5400000">
            <a:off x="505451" y="8279643"/>
            <a:ext cx="145708" cy="1156610"/>
            <a:chOff x="0" y="-47625"/>
            <a:chExt cx="38376" cy="304622"/>
          </a:xfrm>
        </p:grpSpPr>
        <p:sp>
          <p:nvSpPr>
            <p:cNvPr id="679" name="Google Shape;679;p21"/>
            <p:cNvSpPr/>
            <p:nvPr/>
          </p:nvSpPr>
          <p:spPr>
            <a:xfrm>
              <a:off x="0" y="0"/>
              <a:ext cx="38376" cy="256997"/>
            </a:xfrm>
            <a:custGeom>
              <a:rect b="b" l="l" r="r" t="t"/>
              <a:pathLst>
                <a:path extrusionOk="0" h="256997" w="38376">
                  <a:moveTo>
                    <a:pt x="0" y="0"/>
                  </a:moveTo>
                  <a:lnTo>
                    <a:pt x="38376" y="0"/>
                  </a:lnTo>
                  <a:lnTo>
                    <a:pt x="38376" y="256997"/>
                  </a:lnTo>
                  <a:lnTo>
                    <a:pt x="0" y="256997"/>
                  </a:lnTo>
                  <a:close/>
                </a:path>
              </a:pathLst>
            </a:custGeom>
            <a:solidFill>
              <a:srgbClr val="272727"/>
            </a:solidFill>
            <a:ln>
              <a:noFill/>
            </a:ln>
          </p:spPr>
        </p:sp>
        <p:sp>
          <p:nvSpPr>
            <p:cNvPr id="680" name="Google Shape;680;p21"/>
            <p:cNvSpPr txBox="1"/>
            <p:nvPr/>
          </p:nvSpPr>
          <p:spPr>
            <a:xfrm>
              <a:off x="0" y="-47625"/>
              <a:ext cx="38376" cy="304622"/>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1" name="Google Shape;681;p21"/>
          <p:cNvSpPr txBox="1"/>
          <p:nvPr/>
        </p:nvSpPr>
        <p:spPr>
          <a:xfrm>
            <a:off x="13074029" y="2835362"/>
            <a:ext cx="4493400" cy="43254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28100" u="none" cap="none" strike="noStrike">
                <a:solidFill>
                  <a:srgbClr val="272727"/>
                </a:solidFill>
                <a:latin typeface="Marcellus"/>
                <a:ea typeface="Marcellus"/>
                <a:cs typeface="Marcellus"/>
                <a:sym typeface="Marcellus"/>
              </a:rPr>
              <a:t>01</a:t>
            </a:r>
            <a:endParaRPr/>
          </a:p>
        </p:txBody>
      </p:sp>
      <p:sp>
        <p:nvSpPr>
          <p:cNvPr id="682" name="Google Shape;682;p21"/>
          <p:cNvSpPr txBox="1"/>
          <p:nvPr/>
        </p:nvSpPr>
        <p:spPr>
          <a:xfrm>
            <a:off x="12836340" y="8753319"/>
            <a:ext cx="4968900" cy="964500"/>
          </a:xfrm>
          <a:prstGeom prst="rect">
            <a:avLst/>
          </a:prstGeom>
          <a:noFill/>
          <a:ln>
            <a:noFill/>
          </a:ln>
        </p:spPr>
        <p:txBody>
          <a:bodyPr anchorCtr="0" anchor="t" bIns="0" lIns="0" spcFirstLastPara="1" rIns="0" wrap="square" tIns="0">
            <a:spAutoFit/>
          </a:bodyPr>
          <a:lstStyle/>
          <a:p>
            <a:pPr indent="0" lvl="0" marL="0" marR="0" rtl="0" algn="ctr">
              <a:lnSpc>
                <a:spcPct val="139993"/>
              </a:lnSpc>
              <a:spcBef>
                <a:spcPts val="0"/>
              </a:spcBef>
              <a:spcAft>
                <a:spcPts val="0"/>
              </a:spcAft>
              <a:buNone/>
            </a:pPr>
            <a:r>
              <a:rPr b="1" i="0" lang="en-US" sz="6266" u="none" cap="none" strike="noStrike">
                <a:solidFill>
                  <a:srgbClr val="272727"/>
                </a:solidFill>
                <a:latin typeface="Fira Sans"/>
                <a:ea typeface="Fira Sans"/>
                <a:cs typeface="Fira Sans"/>
                <a:sym typeface="Fira Sans"/>
              </a:rPr>
              <a:t>Introduction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DEDA"/>
        </a:solidFill>
      </p:bgPr>
    </p:bg>
    <p:spTree>
      <p:nvGrpSpPr>
        <p:cNvPr id="686" name="Shape 686"/>
        <p:cNvGrpSpPr/>
        <p:nvPr/>
      </p:nvGrpSpPr>
      <p:grpSpPr>
        <a:xfrm>
          <a:off x="0" y="0"/>
          <a:ext cx="0" cy="0"/>
          <a:chOff x="0" y="0"/>
          <a:chExt cx="0" cy="0"/>
        </a:xfrm>
      </p:grpSpPr>
      <p:sp>
        <p:nvSpPr>
          <p:cNvPr id="687" name="Google Shape;687;p22"/>
          <p:cNvSpPr/>
          <p:nvPr/>
        </p:nvSpPr>
        <p:spPr>
          <a:xfrm>
            <a:off x="0" y="0"/>
            <a:ext cx="18287996" cy="9364605"/>
          </a:xfrm>
          <a:custGeom>
            <a:rect b="b" l="l" r="r" t="t"/>
            <a:pathLst>
              <a:path extrusionOk="0" h="2466398" w="4816592">
                <a:moveTo>
                  <a:pt x="0" y="0"/>
                </a:moveTo>
                <a:lnTo>
                  <a:pt x="4816592" y="0"/>
                </a:lnTo>
                <a:lnTo>
                  <a:pt x="4816592" y="2466398"/>
                </a:lnTo>
                <a:lnTo>
                  <a:pt x="0" y="2466398"/>
                </a:lnTo>
                <a:close/>
              </a:path>
            </a:pathLst>
          </a:custGeom>
          <a:solidFill>
            <a:srgbClr val="FFFFFF"/>
          </a:solidFill>
          <a:ln>
            <a:noFill/>
          </a:ln>
        </p:spPr>
      </p:sp>
      <p:pic>
        <p:nvPicPr>
          <p:cNvPr id="688" name="Google Shape;688;p22"/>
          <p:cNvPicPr preferRelativeResize="0"/>
          <p:nvPr/>
        </p:nvPicPr>
        <p:blipFill rotWithShape="1">
          <a:blip r:embed="rId3">
            <a:alphaModFix/>
          </a:blip>
          <a:srcRect b="30916" l="0" r="0" t="14037"/>
          <a:stretch/>
        </p:blipFill>
        <p:spPr>
          <a:xfrm>
            <a:off x="0" y="922395"/>
            <a:ext cx="17259300" cy="6341606"/>
          </a:xfrm>
          <a:prstGeom prst="rect">
            <a:avLst/>
          </a:prstGeom>
          <a:noFill/>
          <a:ln>
            <a:noFill/>
          </a:ln>
        </p:spPr>
      </p:pic>
      <p:grpSp>
        <p:nvGrpSpPr>
          <p:cNvPr id="689" name="Google Shape;689;p22"/>
          <p:cNvGrpSpPr/>
          <p:nvPr/>
        </p:nvGrpSpPr>
        <p:grpSpPr>
          <a:xfrm>
            <a:off x="0" y="-180826"/>
            <a:ext cx="18288000" cy="1103221"/>
            <a:chOff x="0" y="-47625"/>
            <a:chExt cx="4816593" cy="290560"/>
          </a:xfrm>
        </p:grpSpPr>
        <p:sp>
          <p:nvSpPr>
            <p:cNvPr id="690" name="Google Shape;690;p22"/>
            <p:cNvSpPr/>
            <p:nvPr/>
          </p:nvSpPr>
          <p:spPr>
            <a:xfrm>
              <a:off x="0" y="0"/>
              <a:ext cx="4816592" cy="242935"/>
            </a:xfrm>
            <a:custGeom>
              <a:rect b="b" l="l" r="r" t="t"/>
              <a:pathLst>
                <a:path extrusionOk="0" h="242935" w="4816592">
                  <a:moveTo>
                    <a:pt x="0" y="0"/>
                  </a:moveTo>
                  <a:lnTo>
                    <a:pt x="4816592" y="0"/>
                  </a:lnTo>
                  <a:lnTo>
                    <a:pt x="4816592" y="242935"/>
                  </a:lnTo>
                  <a:lnTo>
                    <a:pt x="0" y="242935"/>
                  </a:lnTo>
                  <a:close/>
                </a:path>
              </a:pathLst>
            </a:custGeom>
            <a:solidFill>
              <a:srgbClr val="DDDEDA"/>
            </a:solidFill>
            <a:ln>
              <a:noFill/>
            </a:ln>
          </p:spPr>
        </p:sp>
        <p:sp>
          <p:nvSpPr>
            <p:cNvPr id="691" name="Google Shape;691;p22"/>
            <p:cNvSpPr txBox="1"/>
            <p:nvPr/>
          </p:nvSpPr>
          <p:spPr>
            <a:xfrm>
              <a:off x="0" y="-47625"/>
              <a:ext cx="4816593" cy="29056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2" name="Google Shape;692;p22"/>
          <p:cNvGrpSpPr/>
          <p:nvPr/>
        </p:nvGrpSpPr>
        <p:grpSpPr>
          <a:xfrm>
            <a:off x="8798" y="-180826"/>
            <a:ext cx="924652" cy="2025617"/>
            <a:chOff x="0" y="-47625"/>
            <a:chExt cx="243530" cy="533496"/>
          </a:xfrm>
        </p:grpSpPr>
        <p:sp>
          <p:nvSpPr>
            <p:cNvPr id="693" name="Google Shape;693;p22"/>
            <p:cNvSpPr/>
            <p:nvPr/>
          </p:nvSpPr>
          <p:spPr>
            <a:xfrm>
              <a:off x="0" y="0"/>
              <a:ext cx="243530" cy="485871"/>
            </a:xfrm>
            <a:custGeom>
              <a:rect b="b" l="l" r="r" t="t"/>
              <a:pathLst>
                <a:path extrusionOk="0" h="485871" w="243530">
                  <a:moveTo>
                    <a:pt x="0" y="0"/>
                  </a:moveTo>
                  <a:lnTo>
                    <a:pt x="243530" y="0"/>
                  </a:lnTo>
                  <a:lnTo>
                    <a:pt x="243530" y="485871"/>
                  </a:lnTo>
                  <a:lnTo>
                    <a:pt x="0" y="485871"/>
                  </a:lnTo>
                  <a:close/>
                </a:path>
              </a:pathLst>
            </a:custGeom>
            <a:solidFill>
              <a:srgbClr val="DC654E"/>
            </a:solidFill>
            <a:ln>
              <a:noFill/>
            </a:ln>
          </p:spPr>
        </p:sp>
        <p:sp>
          <p:nvSpPr>
            <p:cNvPr id="694" name="Google Shape;694;p22"/>
            <p:cNvSpPr txBox="1"/>
            <p:nvPr/>
          </p:nvSpPr>
          <p:spPr>
            <a:xfrm>
              <a:off x="0" y="-47625"/>
              <a:ext cx="243530" cy="53349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5" name="Google Shape;695;p22"/>
          <p:cNvGrpSpPr/>
          <p:nvPr/>
        </p:nvGrpSpPr>
        <p:grpSpPr>
          <a:xfrm>
            <a:off x="1021349" y="-180826"/>
            <a:ext cx="10234096" cy="2025617"/>
            <a:chOff x="0" y="-47625"/>
            <a:chExt cx="2695400" cy="533496"/>
          </a:xfrm>
        </p:grpSpPr>
        <p:sp>
          <p:nvSpPr>
            <p:cNvPr id="696" name="Google Shape;696;p22"/>
            <p:cNvSpPr/>
            <p:nvPr/>
          </p:nvSpPr>
          <p:spPr>
            <a:xfrm>
              <a:off x="0" y="0"/>
              <a:ext cx="2695400" cy="485871"/>
            </a:xfrm>
            <a:custGeom>
              <a:rect b="b" l="l" r="r" t="t"/>
              <a:pathLst>
                <a:path extrusionOk="0" h="485871" w="2695400">
                  <a:moveTo>
                    <a:pt x="0" y="0"/>
                  </a:moveTo>
                  <a:lnTo>
                    <a:pt x="2695400" y="0"/>
                  </a:lnTo>
                  <a:lnTo>
                    <a:pt x="2695400" y="485871"/>
                  </a:lnTo>
                  <a:lnTo>
                    <a:pt x="0" y="485871"/>
                  </a:lnTo>
                  <a:close/>
                </a:path>
              </a:pathLst>
            </a:custGeom>
            <a:solidFill>
              <a:srgbClr val="FFFFFF"/>
            </a:solidFill>
            <a:ln>
              <a:noFill/>
            </a:ln>
          </p:spPr>
        </p:sp>
        <p:sp>
          <p:nvSpPr>
            <p:cNvPr id="697" name="Google Shape;697;p22"/>
            <p:cNvSpPr txBox="1"/>
            <p:nvPr/>
          </p:nvSpPr>
          <p:spPr>
            <a:xfrm>
              <a:off x="0" y="-47625"/>
              <a:ext cx="2695400" cy="53349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8" name="Google Shape;698;p22"/>
          <p:cNvSpPr/>
          <p:nvPr/>
        </p:nvSpPr>
        <p:spPr>
          <a:xfrm rot="5400000">
            <a:off x="13144500" y="4221105"/>
            <a:ext cx="9364605" cy="922395"/>
          </a:xfrm>
          <a:custGeom>
            <a:rect b="b" l="l" r="r" t="t"/>
            <a:pathLst>
              <a:path extrusionOk="0" h="242935" w="2466398">
                <a:moveTo>
                  <a:pt x="0" y="0"/>
                </a:moveTo>
                <a:lnTo>
                  <a:pt x="2466398" y="0"/>
                </a:lnTo>
                <a:lnTo>
                  <a:pt x="2466398" y="242935"/>
                </a:lnTo>
                <a:lnTo>
                  <a:pt x="0" y="242935"/>
                </a:lnTo>
                <a:close/>
              </a:path>
            </a:pathLst>
          </a:custGeom>
          <a:solidFill>
            <a:srgbClr val="DC654E"/>
          </a:solidFill>
          <a:ln>
            <a:noFill/>
          </a:ln>
        </p:spPr>
      </p:sp>
      <p:sp>
        <p:nvSpPr>
          <p:cNvPr id="699" name="Google Shape;699;p22"/>
          <p:cNvSpPr/>
          <p:nvPr/>
        </p:nvSpPr>
        <p:spPr>
          <a:xfrm>
            <a:off x="0" y="9364605"/>
            <a:ext cx="18287996" cy="922395"/>
          </a:xfrm>
          <a:custGeom>
            <a:rect b="b" l="l" r="r" t="t"/>
            <a:pathLst>
              <a:path extrusionOk="0" h="242935" w="4816592">
                <a:moveTo>
                  <a:pt x="0" y="0"/>
                </a:moveTo>
                <a:lnTo>
                  <a:pt x="4816592" y="0"/>
                </a:lnTo>
                <a:lnTo>
                  <a:pt x="4816592" y="242935"/>
                </a:lnTo>
                <a:lnTo>
                  <a:pt x="0" y="242935"/>
                </a:lnTo>
                <a:close/>
              </a:path>
            </a:pathLst>
          </a:custGeom>
          <a:solidFill>
            <a:srgbClr val="797979"/>
          </a:solidFill>
          <a:ln>
            <a:noFill/>
          </a:ln>
        </p:spPr>
      </p:sp>
      <p:grpSp>
        <p:nvGrpSpPr>
          <p:cNvPr id="700" name="Google Shape;700;p22"/>
          <p:cNvGrpSpPr/>
          <p:nvPr/>
        </p:nvGrpSpPr>
        <p:grpSpPr>
          <a:xfrm rot="10800000">
            <a:off x="902930" y="0"/>
            <a:ext cx="145708" cy="9545431"/>
            <a:chOff x="0" y="-47625"/>
            <a:chExt cx="38376" cy="2514023"/>
          </a:xfrm>
        </p:grpSpPr>
        <p:sp>
          <p:nvSpPr>
            <p:cNvPr id="701" name="Google Shape;701;p22"/>
            <p:cNvSpPr/>
            <p:nvPr/>
          </p:nvSpPr>
          <p:spPr>
            <a:xfrm>
              <a:off x="0" y="0"/>
              <a:ext cx="38376" cy="2466398"/>
            </a:xfrm>
            <a:custGeom>
              <a:rect b="b" l="l" r="r" t="t"/>
              <a:pathLst>
                <a:path extrusionOk="0" h="2466398" w="38376">
                  <a:moveTo>
                    <a:pt x="0" y="0"/>
                  </a:moveTo>
                  <a:lnTo>
                    <a:pt x="38376" y="0"/>
                  </a:lnTo>
                  <a:lnTo>
                    <a:pt x="38376" y="2466398"/>
                  </a:lnTo>
                  <a:lnTo>
                    <a:pt x="0" y="2466398"/>
                  </a:lnTo>
                  <a:close/>
                </a:path>
              </a:pathLst>
            </a:custGeom>
            <a:solidFill>
              <a:srgbClr val="272727"/>
            </a:solidFill>
            <a:ln>
              <a:noFill/>
            </a:ln>
          </p:spPr>
        </p:sp>
        <p:sp>
          <p:nvSpPr>
            <p:cNvPr id="702" name="Google Shape;702;p22"/>
            <p:cNvSpPr txBox="1"/>
            <p:nvPr/>
          </p:nvSpPr>
          <p:spPr>
            <a:xfrm>
              <a:off x="0" y="-47625"/>
              <a:ext cx="38376" cy="251402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3" name="Google Shape;703;p22"/>
          <p:cNvGrpSpPr/>
          <p:nvPr/>
        </p:nvGrpSpPr>
        <p:grpSpPr>
          <a:xfrm rot="10800000">
            <a:off x="17239362" y="0"/>
            <a:ext cx="145708" cy="10467826"/>
            <a:chOff x="0" y="-47625"/>
            <a:chExt cx="38376" cy="2756958"/>
          </a:xfrm>
        </p:grpSpPr>
        <p:sp>
          <p:nvSpPr>
            <p:cNvPr id="704" name="Google Shape;704;p22"/>
            <p:cNvSpPr/>
            <p:nvPr/>
          </p:nvSpPr>
          <p:spPr>
            <a:xfrm>
              <a:off x="0" y="0"/>
              <a:ext cx="38376" cy="2709333"/>
            </a:xfrm>
            <a:custGeom>
              <a:rect b="b" l="l" r="r" t="t"/>
              <a:pathLst>
                <a:path extrusionOk="0" h="2709333" w="38376">
                  <a:moveTo>
                    <a:pt x="0" y="0"/>
                  </a:moveTo>
                  <a:lnTo>
                    <a:pt x="38376" y="0"/>
                  </a:lnTo>
                  <a:lnTo>
                    <a:pt x="38376" y="2709333"/>
                  </a:lnTo>
                  <a:lnTo>
                    <a:pt x="0" y="2709333"/>
                  </a:lnTo>
                  <a:close/>
                </a:path>
              </a:pathLst>
            </a:custGeom>
            <a:solidFill>
              <a:srgbClr val="272727"/>
            </a:solidFill>
            <a:ln>
              <a:noFill/>
            </a:ln>
          </p:spPr>
        </p:sp>
        <p:sp>
          <p:nvSpPr>
            <p:cNvPr id="705" name="Google Shape;705;p22"/>
            <p:cNvSpPr txBox="1"/>
            <p:nvPr/>
          </p:nvSpPr>
          <p:spPr>
            <a:xfrm>
              <a:off x="0" y="-47625"/>
              <a:ext cx="38376"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6" name="Google Shape;706;p22"/>
          <p:cNvGrpSpPr/>
          <p:nvPr/>
        </p:nvGrpSpPr>
        <p:grpSpPr>
          <a:xfrm rot="10800000">
            <a:off x="11182591" y="0"/>
            <a:ext cx="145708" cy="2025617"/>
            <a:chOff x="0" y="-47625"/>
            <a:chExt cx="38376" cy="533496"/>
          </a:xfrm>
        </p:grpSpPr>
        <p:sp>
          <p:nvSpPr>
            <p:cNvPr id="707" name="Google Shape;707;p22"/>
            <p:cNvSpPr/>
            <p:nvPr/>
          </p:nvSpPr>
          <p:spPr>
            <a:xfrm>
              <a:off x="0" y="0"/>
              <a:ext cx="38376" cy="485871"/>
            </a:xfrm>
            <a:custGeom>
              <a:rect b="b" l="l" r="r" t="t"/>
              <a:pathLst>
                <a:path extrusionOk="0" h="485871" w="38376">
                  <a:moveTo>
                    <a:pt x="0" y="0"/>
                  </a:moveTo>
                  <a:lnTo>
                    <a:pt x="38376" y="0"/>
                  </a:lnTo>
                  <a:lnTo>
                    <a:pt x="38376" y="485871"/>
                  </a:lnTo>
                  <a:lnTo>
                    <a:pt x="0" y="485871"/>
                  </a:lnTo>
                  <a:close/>
                </a:path>
              </a:pathLst>
            </a:custGeom>
            <a:solidFill>
              <a:srgbClr val="272727"/>
            </a:solidFill>
            <a:ln>
              <a:noFill/>
            </a:ln>
          </p:spPr>
        </p:sp>
        <p:sp>
          <p:nvSpPr>
            <p:cNvPr id="708" name="Google Shape;708;p22"/>
            <p:cNvSpPr txBox="1"/>
            <p:nvPr/>
          </p:nvSpPr>
          <p:spPr>
            <a:xfrm>
              <a:off x="0" y="-47625"/>
              <a:ext cx="38376" cy="53349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9" name="Google Shape;709;p22"/>
          <p:cNvGrpSpPr/>
          <p:nvPr/>
        </p:nvGrpSpPr>
        <p:grpSpPr>
          <a:xfrm rot="5400000">
            <a:off x="14311358" y="-2100068"/>
            <a:ext cx="145708" cy="6111827"/>
            <a:chOff x="0" y="-47625"/>
            <a:chExt cx="38376" cy="1609699"/>
          </a:xfrm>
        </p:grpSpPr>
        <p:sp>
          <p:nvSpPr>
            <p:cNvPr id="710" name="Google Shape;710;p22"/>
            <p:cNvSpPr/>
            <p:nvPr/>
          </p:nvSpPr>
          <p:spPr>
            <a:xfrm>
              <a:off x="0" y="0"/>
              <a:ext cx="38376" cy="1562074"/>
            </a:xfrm>
            <a:custGeom>
              <a:rect b="b" l="l" r="r" t="t"/>
              <a:pathLst>
                <a:path extrusionOk="0" h="1562074" w="38376">
                  <a:moveTo>
                    <a:pt x="0" y="0"/>
                  </a:moveTo>
                  <a:lnTo>
                    <a:pt x="38376" y="0"/>
                  </a:lnTo>
                  <a:lnTo>
                    <a:pt x="38376" y="1562074"/>
                  </a:lnTo>
                  <a:lnTo>
                    <a:pt x="0" y="1562074"/>
                  </a:lnTo>
                  <a:close/>
                </a:path>
              </a:pathLst>
            </a:custGeom>
            <a:solidFill>
              <a:srgbClr val="272727"/>
            </a:solidFill>
            <a:ln>
              <a:noFill/>
            </a:ln>
          </p:spPr>
        </p:sp>
        <p:sp>
          <p:nvSpPr>
            <p:cNvPr id="711" name="Google Shape;711;p22"/>
            <p:cNvSpPr txBox="1"/>
            <p:nvPr/>
          </p:nvSpPr>
          <p:spPr>
            <a:xfrm>
              <a:off x="0" y="-47625"/>
              <a:ext cx="38376" cy="160969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2" name="Google Shape;712;p22"/>
          <p:cNvGrpSpPr/>
          <p:nvPr/>
        </p:nvGrpSpPr>
        <p:grpSpPr>
          <a:xfrm rot="5400000">
            <a:off x="5659055" y="-3932425"/>
            <a:ext cx="145708" cy="11554431"/>
            <a:chOff x="0" y="-47625"/>
            <a:chExt cx="38376" cy="3043142"/>
          </a:xfrm>
        </p:grpSpPr>
        <p:sp>
          <p:nvSpPr>
            <p:cNvPr id="713" name="Google Shape;713;p22"/>
            <p:cNvSpPr/>
            <p:nvPr/>
          </p:nvSpPr>
          <p:spPr>
            <a:xfrm>
              <a:off x="0" y="0"/>
              <a:ext cx="38376" cy="2995517"/>
            </a:xfrm>
            <a:custGeom>
              <a:rect b="b" l="l" r="r" t="t"/>
              <a:pathLst>
                <a:path extrusionOk="0" h="2995517" w="38376">
                  <a:moveTo>
                    <a:pt x="0" y="0"/>
                  </a:moveTo>
                  <a:lnTo>
                    <a:pt x="38376" y="0"/>
                  </a:lnTo>
                  <a:lnTo>
                    <a:pt x="38376" y="2995517"/>
                  </a:lnTo>
                  <a:lnTo>
                    <a:pt x="0" y="2995517"/>
                  </a:lnTo>
                  <a:close/>
                </a:path>
              </a:pathLst>
            </a:custGeom>
            <a:solidFill>
              <a:srgbClr val="272727"/>
            </a:solidFill>
            <a:ln>
              <a:noFill/>
            </a:ln>
          </p:spPr>
        </p:sp>
        <p:sp>
          <p:nvSpPr>
            <p:cNvPr id="714" name="Google Shape;714;p22"/>
            <p:cNvSpPr txBox="1"/>
            <p:nvPr/>
          </p:nvSpPr>
          <p:spPr>
            <a:xfrm>
              <a:off x="0" y="-47625"/>
              <a:ext cx="38376" cy="3043142"/>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5" name="Google Shape;715;p22"/>
          <p:cNvGrpSpPr/>
          <p:nvPr/>
        </p:nvGrpSpPr>
        <p:grpSpPr>
          <a:xfrm rot="5400000">
            <a:off x="505581" y="6567406"/>
            <a:ext cx="145708" cy="1247481"/>
            <a:chOff x="0" y="-47625"/>
            <a:chExt cx="38376" cy="328555"/>
          </a:xfrm>
        </p:grpSpPr>
        <p:sp>
          <p:nvSpPr>
            <p:cNvPr id="716" name="Google Shape;716;p22"/>
            <p:cNvSpPr/>
            <p:nvPr/>
          </p:nvSpPr>
          <p:spPr>
            <a:xfrm>
              <a:off x="0" y="0"/>
              <a:ext cx="38376" cy="280930"/>
            </a:xfrm>
            <a:custGeom>
              <a:rect b="b" l="l" r="r" t="t"/>
              <a:pathLst>
                <a:path extrusionOk="0" h="280930" w="38376">
                  <a:moveTo>
                    <a:pt x="0" y="0"/>
                  </a:moveTo>
                  <a:lnTo>
                    <a:pt x="38376" y="0"/>
                  </a:lnTo>
                  <a:lnTo>
                    <a:pt x="38376" y="280930"/>
                  </a:lnTo>
                  <a:lnTo>
                    <a:pt x="0" y="280930"/>
                  </a:lnTo>
                  <a:close/>
                </a:path>
              </a:pathLst>
            </a:custGeom>
            <a:solidFill>
              <a:srgbClr val="272727"/>
            </a:solidFill>
            <a:ln>
              <a:noFill/>
            </a:ln>
          </p:spPr>
        </p:sp>
        <p:sp>
          <p:nvSpPr>
            <p:cNvPr id="717" name="Google Shape;717;p22"/>
            <p:cNvSpPr txBox="1"/>
            <p:nvPr/>
          </p:nvSpPr>
          <p:spPr>
            <a:xfrm>
              <a:off x="0" y="-47625"/>
              <a:ext cx="38376" cy="32855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18" name="Google Shape;718;p22"/>
          <p:cNvSpPr txBox="1"/>
          <p:nvPr/>
        </p:nvSpPr>
        <p:spPr>
          <a:xfrm>
            <a:off x="1551848" y="7378301"/>
            <a:ext cx="15184200" cy="1911300"/>
          </a:xfrm>
          <a:prstGeom prst="rect">
            <a:avLst/>
          </a:prstGeom>
          <a:noFill/>
          <a:ln>
            <a:noFill/>
          </a:ln>
        </p:spPr>
        <p:txBody>
          <a:bodyPr anchorCtr="0" anchor="t" bIns="0" lIns="0" spcFirstLastPara="1" rIns="0" wrap="square" tIns="0">
            <a:spAutoFit/>
          </a:bodyPr>
          <a:lstStyle/>
          <a:p>
            <a:pPr indent="0" lvl="0" marL="0" marR="0" rtl="0" algn="ctr">
              <a:lnSpc>
                <a:spcPct val="108004"/>
              </a:lnSpc>
              <a:spcBef>
                <a:spcPts val="0"/>
              </a:spcBef>
              <a:spcAft>
                <a:spcPts val="0"/>
              </a:spcAft>
              <a:buNone/>
            </a:pPr>
            <a:r>
              <a:rPr b="0" i="0" lang="en-US" sz="12418" u="none" cap="none" strike="noStrike">
                <a:solidFill>
                  <a:srgbClr val="272727"/>
                </a:solidFill>
                <a:latin typeface="Marcellus"/>
                <a:ea typeface="Marcellus"/>
                <a:cs typeface="Marcellus"/>
                <a:sym typeface="Marcellus"/>
              </a:rPr>
              <a:t>INTRODUCTION</a:t>
            </a:r>
            <a:endParaRPr/>
          </a:p>
        </p:txBody>
      </p:sp>
      <p:sp>
        <p:nvSpPr>
          <p:cNvPr id="719" name="Google Shape;719;p22"/>
          <p:cNvSpPr txBox="1"/>
          <p:nvPr/>
        </p:nvSpPr>
        <p:spPr>
          <a:xfrm>
            <a:off x="11836470" y="195470"/>
            <a:ext cx="4837286" cy="455295"/>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272727"/>
                </a:solidFill>
                <a:latin typeface="Marcellus"/>
                <a:ea typeface="Marcellus"/>
                <a:cs typeface="Marcellus"/>
                <a:sym typeface="Marcellus"/>
              </a:rPr>
              <a:t>Our Company Vision &amp; Mission</a:t>
            </a:r>
            <a:endParaRPr/>
          </a:p>
        </p:txBody>
      </p:sp>
      <p:sp>
        <p:nvSpPr>
          <p:cNvPr id="720" name="Google Shape;720;p22"/>
          <p:cNvSpPr txBox="1"/>
          <p:nvPr/>
        </p:nvSpPr>
        <p:spPr>
          <a:xfrm>
            <a:off x="1487115" y="337178"/>
            <a:ext cx="9298500" cy="1169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 consectetur adipiscing elit, sed do eiusmod tempor incididunt ut labore et dolore magna aliqua. Ut enim ad minim veniam, quis nostrud exercitation ullamco laboris nisi ut aliquip ex ea commodo consequat.</a:t>
            </a:r>
            <a:endParaRPr/>
          </a:p>
        </p:txBody>
      </p:sp>
      <p:grpSp>
        <p:nvGrpSpPr>
          <p:cNvPr id="721" name="Google Shape;721;p22"/>
          <p:cNvGrpSpPr/>
          <p:nvPr/>
        </p:nvGrpSpPr>
        <p:grpSpPr>
          <a:xfrm rot="5400000">
            <a:off x="9161559" y="151697"/>
            <a:ext cx="145708" cy="18571524"/>
            <a:chOff x="0" y="-47625"/>
            <a:chExt cx="38376" cy="4891266"/>
          </a:xfrm>
        </p:grpSpPr>
        <p:sp>
          <p:nvSpPr>
            <p:cNvPr id="722" name="Google Shape;722;p22"/>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723" name="Google Shape;723;p22"/>
            <p:cNvSpPr txBox="1"/>
            <p:nvPr/>
          </p:nvSpPr>
          <p:spPr>
            <a:xfrm>
              <a:off x="0" y="-47625"/>
              <a:ext cx="38376" cy="489126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DEDA"/>
        </a:solidFill>
      </p:bgPr>
    </p:bg>
    <p:spTree>
      <p:nvGrpSpPr>
        <p:cNvPr id="727" name="Shape 727"/>
        <p:cNvGrpSpPr/>
        <p:nvPr/>
      </p:nvGrpSpPr>
      <p:grpSpPr>
        <a:xfrm>
          <a:off x="0" y="0"/>
          <a:ext cx="0" cy="0"/>
          <a:chOff x="0" y="0"/>
          <a:chExt cx="0" cy="0"/>
        </a:xfrm>
      </p:grpSpPr>
      <p:grpSp>
        <p:nvGrpSpPr>
          <p:cNvPr id="728" name="Google Shape;728;p23"/>
          <p:cNvGrpSpPr/>
          <p:nvPr/>
        </p:nvGrpSpPr>
        <p:grpSpPr>
          <a:xfrm rot="10800000">
            <a:off x="902930" y="0"/>
            <a:ext cx="145708" cy="10467826"/>
            <a:chOff x="0" y="-47625"/>
            <a:chExt cx="38376" cy="2756958"/>
          </a:xfrm>
        </p:grpSpPr>
        <p:sp>
          <p:nvSpPr>
            <p:cNvPr id="729" name="Google Shape;729;p23"/>
            <p:cNvSpPr/>
            <p:nvPr/>
          </p:nvSpPr>
          <p:spPr>
            <a:xfrm>
              <a:off x="0" y="0"/>
              <a:ext cx="38376" cy="2709333"/>
            </a:xfrm>
            <a:custGeom>
              <a:rect b="b" l="l" r="r" t="t"/>
              <a:pathLst>
                <a:path extrusionOk="0" h="2709333" w="38376">
                  <a:moveTo>
                    <a:pt x="0" y="0"/>
                  </a:moveTo>
                  <a:lnTo>
                    <a:pt x="38376" y="0"/>
                  </a:lnTo>
                  <a:lnTo>
                    <a:pt x="38376" y="2709333"/>
                  </a:lnTo>
                  <a:lnTo>
                    <a:pt x="0" y="2709333"/>
                  </a:lnTo>
                  <a:close/>
                </a:path>
              </a:pathLst>
            </a:custGeom>
            <a:solidFill>
              <a:srgbClr val="272727"/>
            </a:solidFill>
            <a:ln>
              <a:noFill/>
            </a:ln>
          </p:spPr>
        </p:sp>
        <p:sp>
          <p:nvSpPr>
            <p:cNvPr id="730" name="Google Shape;730;p23"/>
            <p:cNvSpPr txBox="1"/>
            <p:nvPr/>
          </p:nvSpPr>
          <p:spPr>
            <a:xfrm>
              <a:off x="0" y="-47625"/>
              <a:ext cx="38376"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1" name="Google Shape;731;p23"/>
          <p:cNvGrpSpPr/>
          <p:nvPr/>
        </p:nvGrpSpPr>
        <p:grpSpPr>
          <a:xfrm rot="5400000">
            <a:off x="9161559" y="-4718209"/>
            <a:ext cx="145708" cy="18571524"/>
            <a:chOff x="0" y="-47625"/>
            <a:chExt cx="38376" cy="4891266"/>
          </a:xfrm>
        </p:grpSpPr>
        <p:sp>
          <p:nvSpPr>
            <p:cNvPr id="732" name="Google Shape;732;p23"/>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733" name="Google Shape;733;p23"/>
            <p:cNvSpPr txBox="1"/>
            <p:nvPr/>
          </p:nvSpPr>
          <p:spPr>
            <a:xfrm>
              <a:off x="0" y="-47625"/>
              <a:ext cx="38376" cy="489126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4" name="Google Shape;734;p23"/>
          <p:cNvGrpSpPr/>
          <p:nvPr/>
        </p:nvGrpSpPr>
        <p:grpSpPr>
          <a:xfrm rot="5400000">
            <a:off x="6411116" y="-1770710"/>
            <a:ext cx="5646594" cy="18468826"/>
            <a:chOff x="0" y="-47625"/>
            <a:chExt cx="1487169" cy="4864218"/>
          </a:xfrm>
        </p:grpSpPr>
        <p:sp>
          <p:nvSpPr>
            <p:cNvPr id="735" name="Google Shape;735;p23"/>
            <p:cNvSpPr/>
            <p:nvPr/>
          </p:nvSpPr>
          <p:spPr>
            <a:xfrm>
              <a:off x="0" y="0"/>
              <a:ext cx="1487169" cy="4816592"/>
            </a:xfrm>
            <a:custGeom>
              <a:rect b="b" l="l" r="r" t="t"/>
              <a:pathLst>
                <a:path extrusionOk="0" h="4816592" w="1487169">
                  <a:moveTo>
                    <a:pt x="0" y="0"/>
                  </a:moveTo>
                  <a:lnTo>
                    <a:pt x="1487169" y="0"/>
                  </a:lnTo>
                  <a:lnTo>
                    <a:pt x="1487169" y="4816592"/>
                  </a:lnTo>
                  <a:lnTo>
                    <a:pt x="0" y="4816592"/>
                  </a:lnTo>
                  <a:close/>
                </a:path>
              </a:pathLst>
            </a:custGeom>
            <a:solidFill>
              <a:srgbClr val="DC654E"/>
            </a:solidFill>
            <a:ln>
              <a:noFill/>
            </a:ln>
          </p:spPr>
        </p:sp>
        <p:sp>
          <p:nvSpPr>
            <p:cNvPr id="736" name="Google Shape;736;p23"/>
            <p:cNvSpPr txBox="1"/>
            <p:nvPr/>
          </p:nvSpPr>
          <p:spPr>
            <a:xfrm>
              <a:off x="0" y="-47625"/>
              <a:ext cx="1487169" cy="486421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7" name="Google Shape;737;p23"/>
          <p:cNvGrpSpPr/>
          <p:nvPr/>
        </p:nvGrpSpPr>
        <p:grpSpPr>
          <a:xfrm rot="10800000">
            <a:off x="17239362" y="0"/>
            <a:ext cx="145708" cy="10467826"/>
            <a:chOff x="0" y="-47625"/>
            <a:chExt cx="38376" cy="2756958"/>
          </a:xfrm>
        </p:grpSpPr>
        <p:sp>
          <p:nvSpPr>
            <p:cNvPr id="738" name="Google Shape;738;p23"/>
            <p:cNvSpPr/>
            <p:nvPr/>
          </p:nvSpPr>
          <p:spPr>
            <a:xfrm>
              <a:off x="0" y="0"/>
              <a:ext cx="38376" cy="2709333"/>
            </a:xfrm>
            <a:custGeom>
              <a:rect b="b" l="l" r="r" t="t"/>
              <a:pathLst>
                <a:path extrusionOk="0" h="2709333" w="38376">
                  <a:moveTo>
                    <a:pt x="0" y="0"/>
                  </a:moveTo>
                  <a:lnTo>
                    <a:pt x="38376" y="0"/>
                  </a:lnTo>
                  <a:lnTo>
                    <a:pt x="38376" y="2709333"/>
                  </a:lnTo>
                  <a:lnTo>
                    <a:pt x="0" y="2709333"/>
                  </a:lnTo>
                  <a:close/>
                </a:path>
              </a:pathLst>
            </a:custGeom>
            <a:solidFill>
              <a:srgbClr val="272727"/>
            </a:solidFill>
            <a:ln>
              <a:noFill/>
            </a:ln>
          </p:spPr>
        </p:sp>
        <p:sp>
          <p:nvSpPr>
            <p:cNvPr id="739" name="Google Shape;739;p23"/>
            <p:cNvSpPr txBox="1"/>
            <p:nvPr/>
          </p:nvSpPr>
          <p:spPr>
            <a:xfrm>
              <a:off x="0" y="-47625"/>
              <a:ext cx="38376"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40" name="Google Shape;740;p23"/>
          <p:cNvGrpSpPr/>
          <p:nvPr/>
        </p:nvGrpSpPr>
        <p:grpSpPr>
          <a:xfrm>
            <a:off x="1640417" y="2650316"/>
            <a:ext cx="3980180" cy="3980180"/>
            <a:chOff x="0" y="0"/>
            <a:chExt cx="812800" cy="812800"/>
          </a:xfrm>
        </p:grpSpPr>
        <p:sp>
          <p:nvSpPr>
            <p:cNvPr id="741" name="Google Shape;741;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43" name="Google Shape;743;p23"/>
          <p:cNvGrpSpPr/>
          <p:nvPr/>
        </p:nvGrpSpPr>
        <p:grpSpPr>
          <a:xfrm>
            <a:off x="7153910" y="2650316"/>
            <a:ext cx="3980180" cy="3980180"/>
            <a:chOff x="0" y="0"/>
            <a:chExt cx="812800" cy="812800"/>
          </a:xfrm>
        </p:grpSpPr>
        <p:sp>
          <p:nvSpPr>
            <p:cNvPr id="744" name="Google Shape;744;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46" name="Google Shape;746;p23"/>
          <p:cNvGrpSpPr/>
          <p:nvPr/>
        </p:nvGrpSpPr>
        <p:grpSpPr>
          <a:xfrm>
            <a:off x="12667403" y="2650316"/>
            <a:ext cx="3980180" cy="3980180"/>
            <a:chOff x="0" y="0"/>
            <a:chExt cx="812800" cy="812800"/>
          </a:xfrm>
        </p:grpSpPr>
        <p:sp>
          <p:nvSpPr>
            <p:cNvPr id="747" name="Google Shape;747;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49" name="Google Shape;749;p23"/>
          <p:cNvSpPr/>
          <p:nvPr/>
        </p:nvSpPr>
        <p:spPr>
          <a:xfrm>
            <a:off x="2944083" y="3611706"/>
            <a:ext cx="1372847" cy="2057400"/>
          </a:xfrm>
          <a:custGeom>
            <a:rect b="b" l="l" r="r" t="t"/>
            <a:pathLst>
              <a:path extrusionOk="0" h="2057400" w="1372847">
                <a:moveTo>
                  <a:pt x="0" y="0"/>
                </a:moveTo>
                <a:lnTo>
                  <a:pt x="1372847" y="0"/>
                </a:lnTo>
                <a:lnTo>
                  <a:pt x="1372847" y="2057400"/>
                </a:lnTo>
                <a:lnTo>
                  <a:pt x="0" y="2057400"/>
                </a:lnTo>
                <a:lnTo>
                  <a:pt x="0" y="0"/>
                </a:lnTo>
                <a:close/>
              </a:path>
            </a:pathLst>
          </a:custGeom>
          <a:blipFill rotWithShape="1">
            <a:blip r:embed="rId3">
              <a:alphaModFix/>
            </a:blip>
            <a:stretch>
              <a:fillRect b="0" l="0" r="0" t="0"/>
            </a:stretch>
          </a:blipFill>
          <a:ln>
            <a:noFill/>
          </a:ln>
        </p:spPr>
      </p:sp>
      <p:sp>
        <p:nvSpPr>
          <p:cNvPr id="750" name="Google Shape;750;p23"/>
          <p:cNvSpPr/>
          <p:nvPr/>
        </p:nvSpPr>
        <p:spPr>
          <a:xfrm>
            <a:off x="8116153" y="4029304"/>
            <a:ext cx="2055695" cy="1222204"/>
          </a:xfrm>
          <a:custGeom>
            <a:rect b="b" l="l" r="r" t="t"/>
            <a:pathLst>
              <a:path extrusionOk="0" h="1222204" w="2055695">
                <a:moveTo>
                  <a:pt x="0" y="0"/>
                </a:moveTo>
                <a:lnTo>
                  <a:pt x="2055694" y="0"/>
                </a:lnTo>
                <a:lnTo>
                  <a:pt x="2055694" y="1222204"/>
                </a:lnTo>
                <a:lnTo>
                  <a:pt x="0" y="1222204"/>
                </a:lnTo>
                <a:lnTo>
                  <a:pt x="0" y="0"/>
                </a:lnTo>
                <a:close/>
              </a:path>
            </a:pathLst>
          </a:custGeom>
          <a:blipFill rotWithShape="1">
            <a:blip r:embed="rId4">
              <a:alphaModFix/>
            </a:blip>
            <a:stretch>
              <a:fillRect b="0" l="0" r="0" t="0"/>
            </a:stretch>
          </a:blipFill>
          <a:ln>
            <a:noFill/>
          </a:ln>
        </p:spPr>
      </p:sp>
      <p:sp>
        <p:nvSpPr>
          <p:cNvPr id="751" name="Google Shape;751;p23"/>
          <p:cNvSpPr/>
          <p:nvPr/>
        </p:nvSpPr>
        <p:spPr>
          <a:xfrm>
            <a:off x="13629640" y="3611706"/>
            <a:ext cx="2055695" cy="2055695"/>
          </a:xfrm>
          <a:custGeom>
            <a:rect b="b" l="l" r="r" t="t"/>
            <a:pathLst>
              <a:path extrusionOk="0" h="2055695" w="2055695">
                <a:moveTo>
                  <a:pt x="0" y="0"/>
                </a:moveTo>
                <a:lnTo>
                  <a:pt x="2055695" y="0"/>
                </a:lnTo>
                <a:lnTo>
                  <a:pt x="2055695" y="2055695"/>
                </a:lnTo>
                <a:lnTo>
                  <a:pt x="0" y="2055695"/>
                </a:lnTo>
                <a:lnTo>
                  <a:pt x="0" y="0"/>
                </a:lnTo>
                <a:close/>
              </a:path>
            </a:pathLst>
          </a:custGeom>
          <a:blipFill rotWithShape="1">
            <a:blip r:embed="rId5">
              <a:alphaModFix/>
            </a:blip>
            <a:stretch>
              <a:fillRect b="0" l="0" r="0" t="0"/>
            </a:stretch>
          </a:blipFill>
          <a:ln>
            <a:noFill/>
          </a:ln>
        </p:spPr>
      </p:sp>
      <p:grpSp>
        <p:nvGrpSpPr>
          <p:cNvPr id="752" name="Google Shape;752;p23"/>
          <p:cNvGrpSpPr/>
          <p:nvPr/>
        </p:nvGrpSpPr>
        <p:grpSpPr>
          <a:xfrm>
            <a:off x="0" y="9183779"/>
            <a:ext cx="18288000" cy="1103221"/>
            <a:chOff x="0" y="-47625"/>
            <a:chExt cx="4816593" cy="290560"/>
          </a:xfrm>
        </p:grpSpPr>
        <p:sp>
          <p:nvSpPr>
            <p:cNvPr id="753" name="Google Shape;753;p23"/>
            <p:cNvSpPr/>
            <p:nvPr/>
          </p:nvSpPr>
          <p:spPr>
            <a:xfrm>
              <a:off x="0" y="0"/>
              <a:ext cx="4816592" cy="242935"/>
            </a:xfrm>
            <a:custGeom>
              <a:rect b="b" l="l" r="r" t="t"/>
              <a:pathLst>
                <a:path extrusionOk="0" h="242935" w="4816592">
                  <a:moveTo>
                    <a:pt x="0" y="0"/>
                  </a:moveTo>
                  <a:lnTo>
                    <a:pt x="4816592" y="0"/>
                  </a:lnTo>
                  <a:lnTo>
                    <a:pt x="4816592" y="242935"/>
                  </a:lnTo>
                  <a:lnTo>
                    <a:pt x="0" y="242935"/>
                  </a:lnTo>
                  <a:close/>
                </a:path>
              </a:pathLst>
            </a:custGeom>
            <a:solidFill>
              <a:srgbClr val="797979"/>
            </a:solidFill>
            <a:ln>
              <a:noFill/>
            </a:ln>
          </p:spPr>
        </p:sp>
        <p:sp>
          <p:nvSpPr>
            <p:cNvPr id="754" name="Google Shape;754;p23"/>
            <p:cNvSpPr txBox="1"/>
            <p:nvPr/>
          </p:nvSpPr>
          <p:spPr>
            <a:xfrm>
              <a:off x="0" y="-47625"/>
              <a:ext cx="4816593" cy="29056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5" name="Google Shape;755;p23"/>
          <p:cNvGrpSpPr/>
          <p:nvPr/>
        </p:nvGrpSpPr>
        <p:grpSpPr>
          <a:xfrm rot="5400000">
            <a:off x="9161559" y="151697"/>
            <a:ext cx="145708" cy="18571524"/>
            <a:chOff x="0" y="-47625"/>
            <a:chExt cx="38376" cy="4891266"/>
          </a:xfrm>
        </p:grpSpPr>
        <p:sp>
          <p:nvSpPr>
            <p:cNvPr id="756" name="Google Shape;756;p23"/>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757" name="Google Shape;757;p23"/>
            <p:cNvSpPr txBox="1"/>
            <p:nvPr/>
          </p:nvSpPr>
          <p:spPr>
            <a:xfrm>
              <a:off x="0" y="-47625"/>
              <a:ext cx="38376" cy="489126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58" name="Google Shape;758;p23"/>
          <p:cNvSpPr txBox="1"/>
          <p:nvPr/>
        </p:nvSpPr>
        <p:spPr>
          <a:xfrm>
            <a:off x="1048638" y="502778"/>
            <a:ext cx="16190700" cy="1726800"/>
          </a:xfrm>
          <a:prstGeom prst="rect">
            <a:avLst/>
          </a:prstGeom>
          <a:noFill/>
          <a:ln>
            <a:noFill/>
          </a:ln>
        </p:spPr>
        <p:txBody>
          <a:bodyPr anchorCtr="0" anchor="t" bIns="0" lIns="0" spcFirstLastPara="1" rIns="0" wrap="square" tIns="0">
            <a:spAutoFit/>
          </a:bodyPr>
          <a:lstStyle/>
          <a:p>
            <a:pPr indent="0" lvl="0" marL="0" marR="0" rtl="0" algn="ctr">
              <a:lnSpc>
                <a:spcPct val="108004"/>
              </a:lnSpc>
              <a:spcBef>
                <a:spcPts val="0"/>
              </a:spcBef>
              <a:spcAft>
                <a:spcPts val="0"/>
              </a:spcAft>
              <a:buNone/>
            </a:pPr>
            <a:r>
              <a:rPr b="0" i="0" lang="en-US" sz="11218" u="none" cap="none" strike="noStrike">
                <a:solidFill>
                  <a:srgbClr val="272727"/>
                </a:solidFill>
                <a:latin typeface="Marcellus"/>
                <a:ea typeface="Marcellus"/>
                <a:cs typeface="Marcellus"/>
                <a:sym typeface="Marcellus"/>
              </a:rPr>
              <a:t>OUR CORE VALUES</a:t>
            </a:r>
            <a:endParaRPr/>
          </a:p>
        </p:txBody>
      </p:sp>
      <p:sp>
        <p:nvSpPr>
          <p:cNvPr id="759" name="Google Shape;759;p23"/>
          <p:cNvSpPr txBox="1"/>
          <p:nvPr/>
        </p:nvSpPr>
        <p:spPr>
          <a:xfrm>
            <a:off x="2461539" y="6872115"/>
            <a:ext cx="2337936" cy="54247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54" u="none" cap="none" strike="noStrike">
                <a:solidFill>
                  <a:srgbClr val="272727"/>
                </a:solidFill>
                <a:latin typeface="Fira Sans"/>
                <a:ea typeface="Fira Sans"/>
                <a:cs typeface="Fira Sans"/>
                <a:sym typeface="Fira Sans"/>
              </a:rPr>
              <a:t>Integrity</a:t>
            </a:r>
            <a:endParaRPr/>
          </a:p>
        </p:txBody>
      </p:sp>
      <p:sp>
        <p:nvSpPr>
          <p:cNvPr id="760" name="Google Shape;760;p23"/>
          <p:cNvSpPr txBox="1"/>
          <p:nvPr/>
        </p:nvSpPr>
        <p:spPr>
          <a:xfrm>
            <a:off x="7311783" y="6872115"/>
            <a:ext cx="3664434" cy="54247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54" u="none" cap="none" strike="noStrike">
                <a:solidFill>
                  <a:srgbClr val="272727"/>
                </a:solidFill>
                <a:latin typeface="Fira Sans"/>
                <a:ea typeface="Fira Sans"/>
                <a:cs typeface="Fira Sans"/>
                <a:sym typeface="Fira Sans"/>
              </a:rPr>
              <a:t>Accountability</a:t>
            </a:r>
            <a:endParaRPr/>
          </a:p>
        </p:txBody>
      </p:sp>
      <p:sp>
        <p:nvSpPr>
          <p:cNvPr id="761" name="Google Shape;761;p23"/>
          <p:cNvSpPr txBox="1"/>
          <p:nvPr/>
        </p:nvSpPr>
        <p:spPr>
          <a:xfrm>
            <a:off x="13488525" y="6872115"/>
            <a:ext cx="2337936" cy="54247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54" u="none" cap="none" strike="noStrike">
                <a:solidFill>
                  <a:srgbClr val="272727"/>
                </a:solidFill>
                <a:latin typeface="Fira Sans"/>
                <a:ea typeface="Fira Sans"/>
                <a:cs typeface="Fira Sans"/>
                <a:sym typeface="Fira Sans"/>
              </a:rPr>
              <a:t>Adaptability</a:t>
            </a:r>
            <a:endParaRPr/>
          </a:p>
        </p:txBody>
      </p:sp>
      <p:sp>
        <p:nvSpPr>
          <p:cNvPr id="762" name="Google Shape;762;p23"/>
          <p:cNvSpPr txBox="1"/>
          <p:nvPr/>
        </p:nvSpPr>
        <p:spPr>
          <a:xfrm>
            <a:off x="1511827" y="7603677"/>
            <a:ext cx="4237500" cy="141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 consectetur adipiscing elit, sed do eiusmod tempor incididunt ut labore et dolore magna aliqua.</a:t>
            </a:r>
            <a:endParaRPr/>
          </a:p>
        </p:txBody>
      </p:sp>
      <p:sp>
        <p:nvSpPr>
          <p:cNvPr id="763" name="Google Shape;763;p23"/>
          <p:cNvSpPr txBox="1"/>
          <p:nvPr/>
        </p:nvSpPr>
        <p:spPr>
          <a:xfrm>
            <a:off x="7025320" y="7603677"/>
            <a:ext cx="4237500" cy="141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 consectetur adipiscing elit, sed do eiusmod tempor incididunt ut labore et dolore magna aliqua.</a:t>
            </a:r>
            <a:endParaRPr/>
          </a:p>
        </p:txBody>
      </p:sp>
      <p:sp>
        <p:nvSpPr>
          <p:cNvPr id="764" name="Google Shape;764;p23"/>
          <p:cNvSpPr txBox="1"/>
          <p:nvPr/>
        </p:nvSpPr>
        <p:spPr>
          <a:xfrm>
            <a:off x="12538807" y="7603677"/>
            <a:ext cx="4237500" cy="141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Lorem ipsum dolor sit amet, consectetur adipiscing elit, sed do eiusmod tempor incididunt ut labore et dolore magna aliqua.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DEDA"/>
        </a:solidFill>
      </p:bgPr>
    </p:bg>
    <p:spTree>
      <p:nvGrpSpPr>
        <p:cNvPr id="768" name="Shape 768"/>
        <p:cNvGrpSpPr/>
        <p:nvPr/>
      </p:nvGrpSpPr>
      <p:grpSpPr>
        <a:xfrm>
          <a:off x="0" y="0"/>
          <a:ext cx="0" cy="0"/>
          <a:chOff x="0" y="0"/>
          <a:chExt cx="0" cy="0"/>
        </a:xfrm>
      </p:grpSpPr>
      <p:grpSp>
        <p:nvGrpSpPr>
          <p:cNvPr id="769" name="Google Shape;769;p24"/>
          <p:cNvGrpSpPr/>
          <p:nvPr/>
        </p:nvGrpSpPr>
        <p:grpSpPr>
          <a:xfrm rot="5400000">
            <a:off x="7946174" y="-7946174"/>
            <a:ext cx="2576478" cy="18468826"/>
            <a:chOff x="0" y="-47625"/>
            <a:chExt cx="678579" cy="4864218"/>
          </a:xfrm>
        </p:grpSpPr>
        <p:sp>
          <p:nvSpPr>
            <p:cNvPr id="770" name="Google Shape;770;p24"/>
            <p:cNvSpPr/>
            <p:nvPr/>
          </p:nvSpPr>
          <p:spPr>
            <a:xfrm>
              <a:off x="0" y="0"/>
              <a:ext cx="678579" cy="4816592"/>
            </a:xfrm>
            <a:custGeom>
              <a:rect b="b" l="l" r="r" t="t"/>
              <a:pathLst>
                <a:path extrusionOk="0" h="4816592" w="678579">
                  <a:moveTo>
                    <a:pt x="0" y="0"/>
                  </a:moveTo>
                  <a:lnTo>
                    <a:pt x="678579" y="0"/>
                  </a:lnTo>
                  <a:lnTo>
                    <a:pt x="678579" y="4816592"/>
                  </a:lnTo>
                  <a:lnTo>
                    <a:pt x="0" y="4816592"/>
                  </a:lnTo>
                  <a:close/>
                </a:path>
              </a:pathLst>
            </a:custGeom>
            <a:solidFill>
              <a:srgbClr val="FFFFFF"/>
            </a:solidFill>
            <a:ln>
              <a:noFill/>
            </a:ln>
          </p:spPr>
        </p:sp>
        <p:sp>
          <p:nvSpPr>
            <p:cNvPr id="771" name="Google Shape;771;p24"/>
            <p:cNvSpPr txBox="1"/>
            <p:nvPr/>
          </p:nvSpPr>
          <p:spPr>
            <a:xfrm>
              <a:off x="0" y="-47625"/>
              <a:ext cx="678579" cy="486421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72" name="Google Shape;772;p24"/>
          <p:cNvSpPr txBox="1"/>
          <p:nvPr/>
        </p:nvSpPr>
        <p:spPr>
          <a:xfrm>
            <a:off x="4412652" y="623990"/>
            <a:ext cx="9462600" cy="1726800"/>
          </a:xfrm>
          <a:prstGeom prst="rect">
            <a:avLst/>
          </a:prstGeom>
          <a:noFill/>
          <a:ln>
            <a:noFill/>
          </a:ln>
        </p:spPr>
        <p:txBody>
          <a:bodyPr anchorCtr="0" anchor="t" bIns="0" lIns="0" spcFirstLastPara="1" rIns="0" wrap="square" tIns="0">
            <a:spAutoFit/>
          </a:bodyPr>
          <a:lstStyle/>
          <a:p>
            <a:pPr indent="0" lvl="0" marL="0" marR="0" rtl="0" algn="ctr">
              <a:lnSpc>
                <a:spcPct val="108004"/>
              </a:lnSpc>
              <a:spcBef>
                <a:spcPts val="0"/>
              </a:spcBef>
              <a:spcAft>
                <a:spcPts val="0"/>
              </a:spcAft>
              <a:buNone/>
            </a:pPr>
            <a:r>
              <a:rPr b="0" i="0" lang="en-US" sz="11218" u="none" cap="none" strike="noStrike">
                <a:solidFill>
                  <a:srgbClr val="272727"/>
                </a:solidFill>
                <a:latin typeface="Marcellus"/>
                <a:ea typeface="Marcellus"/>
                <a:cs typeface="Marcellus"/>
                <a:sym typeface="Marcellus"/>
              </a:rPr>
              <a:t>HISTORY</a:t>
            </a:r>
            <a:endParaRPr/>
          </a:p>
        </p:txBody>
      </p:sp>
      <p:grpSp>
        <p:nvGrpSpPr>
          <p:cNvPr id="773" name="Google Shape;773;p24"/>
          <p:cNvGrpSpPr/>
          <p:nvPr/>
        </p:nvGrpSpPr>
        <p:grpSpPr>
          <a:xfrm rot="5400000">
            <a:off x="6807054" y="-2045081"/>
            <a:ext cx="4854718" cy="18468826"/>
            <a:chOff x="0" y="-47625"/>
            <a:chExt cx="1278609" cy="4864218"/>
          </a:xfrm>
        </p:grpSpPr>
        <p:sp>
          <p:nvSpPr>
            <p:cNvPr id="774" name="Google Shape;774;p24"/>
            <p:cNvSpPr/>
            <p:nvPr/>
          </p:nvSpPr>
          <p:spPr>
            <a:xfrm>
              <a:off x="0" y="0"/>
              <a:ext cx="1278609" cy="4816592"/>
            </a:xfrm>
            <a:custGeom>
              <a:rect b="b" l="l" r="r" t="t"/>
              <a:pathLst>
                <a:path extrusionOk="0" h="4816592" w="1278609">
                  <a:moveTo>
                    <a:pt x="0" y="0"/>
                  </a:moveTo>
                  <a:lnTo>
                    <a:pt x="1278609" y="0"/>
                  </a:lnTo>
                  <a:lnTo>
                    <a:pt x="1278609" y="4816592"/>
                  </a:lnTo>
                  <a:lnTo>
                    <a:pt x="0" y="4816592"/>
                  </a:lnTo>
                  <a:close/>
                </a:path>
              </a:pathLst>
            </a:custGeom>
            <a:solidFill>
              <a:srgbClr val="DC654E"/>
            </a:solidFill>
            <a:ln>
              <a:noFill/>
            </a:ln>
          </p:spPr>
        </p:sp>
        <p:sp>
          <p:nvSpPr>
            <p:cNvPr id="775" name="Google Shape;775;p24"/>
            <p:cNvSpPr txBox="1"/>
            <p:nvPr/>
          </p:nvSpPr>
          <p:spPr>
            <a:xfrm>
              <a:off x="0" y="-47625"/>
              <a:ext cx="1278609" cy="486421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6" name="Google Shape;776;p24"/>
          <p:cNvGrpSpPr/>
          <p:nvPr/>
        </p:nvGrpSpPr>
        <p:grpSpPr>
          <a:xfrm rot="5400000">
            <a:off x="6496593" y="-6584481"/>
            <a:ext cx="596731" cy="13589917"/>
            <a:chOff x="0" y="-47625"/>
            <a:chExt cx="157164" cy="3579237"/>
          </a:xfrm>
        </p:grpSpPr>
        <p:sp>
          <p:nvSpPr>
            <p:cNvPr id="777" name="Google Shape;777;p24"/>
            <p:cNvSpPr/>
            <p:nvPr/>
          </p:nvSpPr>
          <p:spPr>
            <a:xfrm>
              <a:off x="0" y="0"/>
              <a:ext cx="157164" cy="3531612"/>
            </a:xfrm>
            <a:custGeom>
              <a:rect b="b" l="l" r="r" t="t"/>
              <a:pathLst>
                <a:path extrusionOk="0" h="3531612" w="157164">
                  <a:moveTo>
                    <a:pt x="0" y="0"/>
                  </a:moveTo>
                  <a:lnTo>
                    <a:pt x="157164" y="0"/>
                  </a:lnTo>
                  <a:lnTo>
                    <a:pt x="157164" y="3531612"/>
                  </a:lnTo>
                  <a:lnTo>
                    <a:pt x="0" y="3531612"/>
                  </a:lnTo>
                  <a:close/>
                </a:path>
              </a:pathLst>
            </a:custGeom>
            <a:solidFill>
              <a:srgbClr val="DC654E"/>
            </a:solidFill>
            <a:ln>
              <a:noFill/>
            </a:ln>
          </p:spPr>
        </p:sp>
        <p:sp>
          <p:nvSpPr>
            <p:cNvPr id="778" name="Google Shape;778;p24"/>
            <p:cNvSpPr txBox="1"/>
            <p:nvPr/>
          </p:nvSpPr>
          <p:spPr>
            <a:xfrm>
              <a:off x="0" y="-47625"/>
              <a:ext cx="157164" cy="357923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9" name="Google Shape;779;p24"/>
          <p:cNvGrpSpPr/>
          <p:nvPr/>
        </p:nvGrpSpPr>
        <p:grpSpPr>
          <a:xfrm rot="5400000">
            <a:off x="15525109" y="-2434874"/>
            <a:ext cx="596731" cy="5290702"/>
            <a:chOff x="0" y="-47625"/>
            <a:chExt cx="157164" cy="1393436"/>
          </a:xfrm>
        </p:grpSpPr>
        <p:sp>
          <p:nvSpPr>
            <p:cNvPr id="780" name="Google Shape;780;p24"/>
            <p:cNvSpPr/>
            <p:nvPr/>
          </p:nvSpPr>
          <p:spPr>
            <a:xfrm>
              <a:off x="0" y="0"/>
              <a:ext cx="157164" cy="1345811"/>
            </a:xfrm>
            <a:custGeom>
              <a:rect b="b" l="l" r="r" t="t"/>
              <a:pathLst>
                <a:path extrusionOk="0" h="1345811" w="157164">
                  <a:moveTo>
                    <a:pt x="0" y="0"/>
                  </a:moveTo>
                  <a:lnTo>
                    <a:pt x="157164" y="0"/>
                  </a:lnTo>
                  <a:lnTo>
                    <a:pt x="157164" y="1345811"/>
                  </a:lnTo>
                  <a:lnTo>
                    <a:pt x="0" y="1345811"/>
                  </a:lnTo>
                  <a:close/>
                </a:path>
              </a:pathLst>
            </a:custGeom>
            <a:solidFill>
              <a:srgbClr val="797979"/>
            </a:solidFill>
            <a:ln>
              <a:noFill/>
            </a:ln>
          </p:spPr>
        </p:sp>
        <p:sp>
          <p:nvSpPr>
            <p:cNvPr id="781" name="Google Shape;781;p24"/>
            <p:cNvSpPr txBox="1"/>
            <p:nvPr/>
          </p:nvSpPr>
          <p:spPr>
            <a:xfrm>
              <a:off x="0" y="-47625"/>
              <a:ext cx="157164" cy="139343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2" name="Google Shape;782;p24"/>
          <p:cNvGrpSpPr/>
          <p:nvPr/>
        </p:nvGrpSpPr>
        <p:grpSpPr>
          <a:xfrm rot="5400000">
            <a:off x="8945910" y="814474"/>
            <a:ext cx="577006" cy="18468826"/>
            <a:chOff x="0" y="-47625"/>
            <a:chExt cx="151969" cy="4864218"/>
          </a:xfrm>
        </p:grpSpPr>
        <p:sp>
          <p:nvSpPr>
            <p:cNvPr id="783" name="Google Shape;783;p24"/>
            <p:cNvSpPr/>
            <p:nvPr/>
          </p:nvSpPr>
          <p:spPr>
            <a:xfrm>
              <a:off x="0" y="0"/>
              <a:ext cx="151969" cy="4816592"/>
            </a:xfrm>
            <a:custGeom>
              <a:rect b="b" l="l" r="r" t="t"/>
              <a:pathLst>
                <a:path extrusionOk="0" h="4816592" w="151969">
                  <a:moveTo>
                    <a:pt x="0" y="0"/>
                  </a:moveTo>
                  <a:lnTo>
                    <a:pt x="151969" y="0"/>
                  </a:lnTo>
                  <a:lnTo>
                    <a:pt x="151969" y="4816592"/>
                  </a:lnTo>
                  <a:lnTo>
                    <a:pt x="0" y="4816592"/>
                  </a:lnTo>
                  <a:close/>
                </a:path>
              </a:pathLst>
            </a:custGeom>
            <a:solidFill>
              <a:srgbClr val="FFFFFF"/>
            </a:solidFill>
            <a:ln>
              <a:noFill/>
            </a:ln>
          </p:spPr>
        </p:sp>
        <p:sp>
          <p:nvSpPr>
            <p:cNvPr id="784" name="Google Shape;784;p24"/>
            <p:cNvSpPr txBox="1"/>
            <p:nvPr/>
          </p:nvSpPr>
          <p:spPr>
            <a:xfrm>
              <a:off x="0" y="-47625"/>
              <a:ext cx="151969" cy="486421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785" name="Google Shape;785;p24"/>
          <p:cNvPicPr preferRelativeResize="0"/>
          <p:nvPr/>
        </p:nvPicPr>
        <p:blipFill rotWithShape="1">
          <a:blip r:embed="rId3">
            <a:alphaModFix/>
          </a:blip>
          <a:srcRect b="47431" l="0" r="0" t="30551"/>
          <a:stretch/>
        </p:blipFill>
        <p:spPr>
          <a:xfrm>
            <a:off x="-19938" y="7069799"/>
            <a:ext cx="18307938" cy="2690585"/>
          </a:xfrm>
          <a:prstGeom prst="rect">
            <a:avLst/>
          </a:prstGeom>
          <a:noFill/>
          <a:ln>
            <a:noFill/>
          </a:ln>
        </p:spPr>
      </p:pic>
      <p:grpSp>
        <p:nvGrpSpPr>
          <p:cNvPr id="786" name="Google Shape;786;p24"/>
          <p:cNvGrpSpPr/>
          <p:nvPr/>
        </p:nvGrpSpPr>
        <p:grpSpPr>
          <a:xfrm rot="5400000">
            <a:off x="9161559" y="517644"/>
            <a:ext cx="145708" cy="18571524"/>
            <a:chOff x="0" y="-47625"/>
            <a:chExt cx="38376" cy="4891266"/>
          </a:xfrm>
        </p:grpSpPr>
        <p:sp>
          <p:nvSpPr>
            <p:cNvPr id="787" name="Google Shape;787;p24"/>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788" name="Google Shape;788;p24"/>
            <p:cNvSpPr txBox="1"/>
            <p:nvPr/>
          </p:nvSpPr>
          <p:spPr>
            <a:xfrm>
              <a:off x="0" y="-47625"/>
              <a:ext cx="38376" cy="489126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9" name="Google Shape;789;p24"/>
          <p:cNvGrpSpPr/>
          <p:nvPr/>
        </p:nvGrpSpPr>
        <p:grpSpPr>
          <a:xfrm rot="5400000">
            <a:off x="1389692" y="8486568"/>
            <a:ext cx="505431" cy="3284816"/>
            <a:chOff x="0" y="-47625"/>
            <a:chExt cx="133118" cy="865137"/>
          </a:xfrm>
        </p:grpSpPr>
        <p:sp>
          <p:nvSpPr>
            <p:cNvPr id="790" name="Google Shape;790;p24"/>
            <p:cNvSpPr/>
            <p:nvPr/>
          </p:nvSpPr>
          <p:spPr>
            <a:xfrm>
              <a:off x="0" y="0"/>
              <a:ext cx="133118" cy="817512"/>
            </a:xfrm>
            <a:custGeom>
              <a:rect b="b" l="l" r="r" t="t"/>
              <a:pathLst>
                <a:path extrusionOk="0" h="817512" w="133118">
                  <a:moveTo>
                    <a:pt x="0" y="0"/>
                  </a:moveTo>
                  <a:lnTo>
                    <a:pt x="133118" y="0"/>
                  </a:lnTo>
                  <a:lnTo>
                    <a:pt x="133118" y="817512"/>
                  </a:lnTo>
                  <a:lnTo>
                    <a:pt x="0" y="817512"/>
                  </a:lnTo>
                  <a:close/>
                </a:path>
              </a:pathLst>
            </a:custGeom>
            <a:solidFill>
              <a:srgbClr val="797979"/>
            </a:solidFill>
            <a:ln>
              <a:noFill/>
            </a:ln>
          </p:spPr>
        </p:sp>
        <p:sp>
          <p:nvSpPr>
            <p:cNvPr id="791" name="Google Shape;791;p24"/>
            <p:cNvSpPr txBox="1"/>
            <p:nvPr/>
          </p:nvSpPr>
          <p:spPr>
            <a:xfrm>
              <a:off x="0" y="-47625"/>
              <a:ext cx="133118" cy="86513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2" name="Google Shape;792;p24"/>
          <p:cNvGrpSpPr/>
          <p:nvPr/>
        </p:nvGrpSpPr>
        <p:grpSpPr>
          <a:xfrm rot="5400000">
            <a:off x="9161559" y="-8776919"/>
            <a:ext cx="145708" cy="18571524"/>
            <a:chOff x="0" y="-47625"/>
            <a:chExt cx="38376" cy="4891266"/>
          </a:xfrm>
        </p:grpSpPr>
        <p:sp>
          <p:nvSpPr>
            <p:cNvPr id="793" name="Google Shape;793;p24"/>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794" name="Google Shape;794;p24"/>
            <p:cNvSpPr txBox="1"/>
            <p:nvPr/>
          </p:nvSpPr>
          <p:spPr>
            <a:xfrm>
              <a:off x="0" y="-47625"/>
              <a:ext cx="38376" cy="489126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5" name="Google Shape;795;p24"/>
          <p:cNvGrpSpPr/>
          <p:nvPr/>
        </p:nvGrpSpPr>
        <p:grpSpPr>
          <a:xfrm rot="5400000">
            <a:off x="9161559" y="-6782138"/>
            <a:ext cx="145708" cy="18571524"/>
            <a:chOff x="0" y="-47625"/>
            <a:chExt cx="38376" cy="4891266"/>
          </a:xfrm>
        </p:grpSpPr>
        <p:sp>
          <p:nvSpPr>
            <p:cNvPr id="796" name="Google Shape;796;p24"/>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797" name="Google Shape;797;p24"/>
            <p:cNvSpPr txBox="1"/>
            <p:nvPr/>
          </p:nvSpPr>
          <p:spPr>
            <a:xfrm>
              <a:off x="0" y="-47625"/>
              <a:ext cx="38376" cy="489126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8" name="Google Shape;798;p24"/>
          <p:cNvGrpSpPr/>
          <p:nvPr/>
        </p:nvGrpSpPr>
        <p:grpSpPr>
          <a:xfrm rot="5400000">
            <a:off x="9161559" y="-4450935"/>
            <a:ext cx="145708" cy="18571524"/>
            <a:chOff x="0" y="-47625"/>
            <a:chExt cx="38376" cy="4891266"/>
          </a:xfrm>
        </p:grpSpPr>
        <p:sp>
          <p:nvSpPr>
            <p:cNvPr id="799" name="Google Shape;799;p24"/>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800" name="Google Shape;800;p24"/>
            <p:cNvSpPr txBox="1"/>
            <p:nvPr/>
          </p:nvSpPr>
          <p:spPr>
            <a:xfrm>
              <a:off x="0" y="-47625"/>
              <a:ext cx="38376" cy="489126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01" name="Google Shape;801;p24"/>
          <p:cNvSpPr txBox="1"/>
          <p:nvPr/>
        </p:nvSpPr>
        <p:spPr>
          <a:xfrm>
            <a:off x="1074043" y="3124465"/>
            <a:ext cx="2029947" cy="845992"/>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014" u="none" cap="none" strike="noStrike">
                <a:solidFill>
                  <a:srgbClr val="DC654E"/>
                </a:solidFill>
                <a:latin typeface="Marcellus"/>
                <a:ea typeface="Marcellus"/>
                <a:cs typeface="Marcellus"/>
                <a:sym typeface="Marcellus"/>
              </a:rPr>
              <a:t>2015</a:t>
            </a:r>
            <a:endParaRPr/>
          </a:p>
        </p:txBody>
      </p:sp>
      <p:sp>
        <p:nvSpPr>
          <p:cNvPr id="802" name="Google Shape;802;p24"/>
          <p:cNvSpPr txBox="1"/>
          <p:nvPr/>
        </p:nvSpPr>
        <p:spPr>
          <a:xfrm>
            <a:off x="406554" y="5473147"/>
            <a:ext cx="3364800" cy="104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Briefly elaborate on a milestone the company achieved in this period. </a:t>
            </a:r>
            <a:endParaRPr/>
          </a:p>
        </p:txBody>
      </p:sp>
      <p:sp>
        <p:nvSpPr>
          <p:cNvPr id="803" name="Google Shape;803;p24"/>
          <p:cNvSpPr txBox="1"/>
          <p:nvPr/>
        </p:nvSpPr>
        <p:spPr>
          <a:xfrm>
            <a:off x="5777365" y="3124465"/>
            <a:ext cx="2029947" cy="845992"/>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014" u="none" cap="none" strike="noStrike">
                <a:solidFill>
                  <a:srgbClr val="DC654E"/>
                </a:solidFill>
                <a:latin typeface="Marcellus"/>
                <a:ea typeface="Marcellus"/>
                <a:cs typeface="Marcellus"/>
                <a:sym typeface="Marcellus"/>
              </a:rPr>
              <a:t>2018</a:t>
            </a:r>
            <a:endParaRPr/>
          </a:p>
        </p:txBody>
      </p:sp>
      <p:sp>
        <p:nvSpPr>
          <p:cNvPr id="804" name="Google Shape;804;p24"/>
          <p:cNvSpPr txBox="1"/>
          <p:nvPr/>
        </p:nvSpPr>
        <p:spPr>
          <a:xfrm>
            <a:off x="5109876" y="5473147"/>
            <a:ext cx="3364800" cy="104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Briefly elaborate on a milestone the company achieved in this period. </a:t>
            </a:r>
            <a:endParaRPr/>
          </a:p>
        </p:txBody>
      </p:sp>
      <p:sp>
        <p:nvSpPr>
          <p:cNvPr id="805" name="Google Shape;805;p24"/>
          <p:cNvSpPr txBox="1"/>
          <p:nvPr/>
        </p:nvSpPr>
        <p:spPr>
          <a:xfrm>
            <a:off x="10480688" y="3124465"/>
            <a:ext cx="2029947" cy="845992"/>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014" u="none" cap="none" strike="noStrike">
                <a:solidFill>
                  <a:srgbClr val="DC654E"/>
                </a:solidFill>
                <a:latin typeface="Marcellus"/>
                <a:ea typeface="Marcellus"/>
                <a:cs typeface="Marcellus"/>
                <a:sym typeface="Marcellus"/>
              </a:rPr>
              <a:t>2021</a:t>
            </a:r>
            <a:endParaRPr/>
          </a:p>
        </p:txBody>
      </p:sp>
      <p:sp>
        <p:nvSpPr>
          <p:cNvPr id="806" name="Google Shape;806;p24"/>
          <p:cNvSpPr txBox="1"/>
          <p:nvPr/>
        </p:nvSpPr>
        <p:spPr>
          <a:xfrm>
            <a:off x="9813199" y="5473147"/>
            <a:ext cx="3364800" cy="104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Briefly elaborate on a milestone the company achieved in this period. </a:t>
            </a:r>
            <a:endParaRPr/>
          </a:p>
        </p:txBody>
      </p:sp>
      <p:sp>
        <p:nvSpPr>
          <p:cNvPr id="807" name="Google Shape;807;p24"/>
          <p:cNvSpPr txBox="1"/>
          <p:nvPr/>
        </p:nvSpPr>
        <p:spPr>
          <a:xfrm>
            <a:off x="15184010" y="3124465"/>
            <a:ext cx="2029947" cy="845992"/>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014" u="none" cap="none" strike="noStrike">
                <a:solidFill>
                  <a:srgbClr val="DC654E"/>
                </a:solidFill>
                <a:latin typeface="Marcellus"/>
                <a:ea typeface="Marcellus"/>
                <a:cs typeface="Marcellus"/>
                <a:sym typeface="Marcellus"/>
              </a:rPr>
              <a:t>2024</a:t>
            </a:r>
            <a:endParaRPr/>
          </a:p>
        </p:txBody>
      </p:sp>
      <p:sp>
        <p:nvSpPr>
          <p:cNvPr id="808" name="Google Shape;808;p24"/>
          <p:cNvSpPr txBox="1"/>
          <p:nvPr/>
        </p:nvSpPr>
        <p:spPr>
          <a:xfrm>
            <a:off x="14516521" y="5473147"/>
            <a:ext cx="3364800" cy="104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272727"/>
                </a:solidFill>
                <a:latin typeface="Fira Sans"/>
                <a:ea typeface="Fira Sans"/>
                <a:cs typeface="Fira Sans"/>
                <a:sym typeface="Fira Sans"/>
              </a:rPr>
              <a:t>Briefly elaborate on a milestone the company achieved in this period. </a:t>
            </a:r>
            <a:endParaRPr/>
          </a:p>
        </p:txBody>
      </p:sp>
      <p:grpSp>
        <p:nvGrpSpPr>
          <p:cNvPr id="809" name="Google Shape;809;p24"/>
          <p:cNvGrpSpPr/>
          <p:nvPr/>
        </p:nvGrpSpPr>
        <p:grpSpPr>
          <a:xfrm rot="10800000">
            <a:off x="13105270" y="0"/>
            <a:ext cx="145708" cy="689670"/>
            <a:chOff x="0" y="-47625"/>
            <a:chExt cx="38376" cy="181641"/>
          </a:xfrm>
        </p:grpSpPr>
        <p:sp>
          <p:nvSpPr>
            <p:cNvPr id="810" name="Google Shape;810;p24"/>
            <p:cNvSpPr/>
            <p:nvPr/>
          </p:nvSpPr>
          <p:spPr>
            <a:xfrm>
              <a:off x="0" y="0"/>
              <a:ext cx="38376" cy="134016"/>
            </a:xfrm>
            <a:custGeom>
              <a:rect b="b" l="l" r="r" t="t"/>
              <a:pathLst>
                <a:path extrusionOk="0" h="134016" w="38376">
                  <a:moveTo>
                    <a:pt x="0" y="0"/>
                  </a:moveTo>
                  <a:lnTo>
                    <a:pt x="38376" y="0"/>
                  </a:lnTo>
                  <a:lnTo>
                    <a:pt x="38376" y="134016"/>
                  </a:lnTo>
                  <a:lnTo>
                    <a:pt x="0" y="134016"/>
                  </a:lnTo>
                  <a:close/>
                </a:path>
              </a:pathLst>
            </a:custGeom>
            <a:solidFill>
              <a:srgbClr val="272727"/>
            </a:solidFill>
            <a:ln>
              <a:noFill/>
            </a:ln>
          </p:spPr>
        </p:sp>
        <p:sp>
          <p:nvSpPr>
            <p:cNvPr id="811" name="Google Shape;811;p24"/>
            <p:cNvSpPr txBox="1"/>
            <p:nvPr/>
          </p:nvSpPr>
          <p:spPr>
            <a:xfrm>
              <a:off x="0" y="-47625"/>
              <a:ext cx="38376" cy="181641"/>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12" name="Google Shape;812;p24"/>
          <p:cNvGrpSpPr/>
          <p:nvPr/>
        </p:nvGrpSpPr>
        <p:grpSpPr>
          <a:xfrm rot="10800000">
            <a:off x="3031136" y="9828547"/>
            <a:ext cx="145708" cy="689670"/>
            <a:chOff x="0" y="-47625"/>
            <a:chExt cx="38376" cy="181641"/>
          </a:xfrm>
        </p:grpSpPr>
        <p:sp>
          <p:nvSpPr>
            <p:cNvPr id="813" name="Google Shape;813;p24"/>
            <p:cNvSpPr/>
            <p:nvPr/>
          </p:nvSpPr>
          <p:spPr>
            <a:xfrm>
              <a:off x="0" y="0"/>
              <a:ext cx="38376" cy="134016"/>
            </a:xfrm>
            <a:custGeom>
              <a:rect b="b" l="l" r="r" t="t"/>
              <a:pathLst>
                <a:path extrusionOk="0" h="134016" w="38376">
                  <a:moveTo>
                    <a:pt x="0" y="0"/>
                  </a:moveTo>
                  <a:lnTo>
                    <a:pt x="38376" y="0"/>
                  </a:lnTo>
                  <a:lnTo>
                    <a:pt x="38376" y="134016"/>
                  </a:lnTo>
                  <a:lnTo>
                    <a:pt x="0" y="134016"/>
                  </a:lnTo>
                  <a:close/>
                </a:path>
              </a:pathLst>
            </a:custGeom>
            <a:solidFill>
              <a:srgbClr val="272727"/>
            </a:solidFill>
            <a:ln>
              <a:noFill/>
            </a:ln>
          </p:spPr>
        </p:sp>
        <p:sp>
          <p:nvSpPr>
            <p:cNvPr id="814" name="Google Shape;814;p24"/>
            <p:cNvSpPr txBox="1"/>
            <p:nvPr/>
          </p:nvSpPr>
          <p:spPr>
            <a:xfrm>
              <a:off x="0" y="-47625"/>
              <a:ext cx="38376" cy="181641"/>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15" name="Google Shape;815;p24"/>
          <p:cNvGrpSpPr/>
          <p:nvPr/>
        </p:nvGrpSpPr>
        <p:grpSpPr>
          <a:xfrm>
            <a:off x="1740591" y="4522907"/>
            <a:ext cx="696850" cy="696850"/>
            <a:chOff x="0" y="0"/>
            <a:chExt cx="812800" cy="812800"/>
          </a:xfrm>
        </p:grpSpPr>
        <p:sp>
          <p:nvSpPr>
            <p:cNvPr id="816" name="Google Shape;816;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23825">
              <a:solidFill>
                <a:srgbClr val="272727"/>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18" name="Google Shape;818;p24"/>
          <p:cNvGrpSpPr/>
          <p:nvPr/>
        </p:nvGrpSpPr>
        <p:grpSpPr>
          <a:xfrm>
            <a:off x="6443914" y="4522907"/>
            <a:ext cx="696850" cy="696850"/>
            <a:chOff x="0" y="0"/>
            <a:chExt cx="812800" cy="812800"/>
          </a:xfrm>
        </p:grpSpPr>
        <p:sp>
          <p:nvSpPr>
            <p:cNvPr id="819" name="Google Shape;819;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23825">
              <a:solidFill>
                <a:srgbClr val="272727"/>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21" name="Google Shape;821;p24"/>
          <p:cNvGrpSpPr/>
          <p:nvPr/>
        </p:nvGrpSpPr>
        <p:grpSpPr>
          <a:xfrm>
            <a:off x="11150789" y="4522907"/>
            <a:ext cx="696850" cy="696850"/>
            <a:chOff x="0" y="0"/>
            <a:chExt cx="812800" cy="812800"/>
          </a:xfrm>
        </p:grpSpPr>
        <p:sp>
          <p:nvSpPr>
            <p:cNvPr id="822" name="Google Shape;822;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23825">
              <a:solidFill>
                <a:srgbClr val="272727"/>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24" name="Google Shape;824;p24"/>
          <p:cNvGrpSpPr/>
          <p:nvPr/>
        </p:nvGrpSpPr>
        <p:grpSpPr>
          <a:xfrm>
            <a:off x="15857664" y="4522907"/>
            <a:ext cx="696850" cy="696850"/>
            <a:chOff x="0" y="0"/>
            <a:chExt cx="812800" cy="812800"/>
          </a:xfrm>
        </p:grpSpPr>
        <p:sp>
          <p:nvSpPr>
            <p:cNvPr id="825" name="Google Shape;825;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23825">
              <a:solidFill>
                <a:srgbClr val="272727"/>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DEDA"/>
        </a:solidFill>
      </p:bgPr>
    </p:bg>
    <p:spTree>
      <p:nvGrpSpPr>
        <p:cNvPr id="830" name="Shape 830"/>
        <p:cNvGrpSpPr/>
        <p:nvPr/>
      </p:nvGrpSpPr>
      <p:grpSpPr>
        <a:xfrm>
          <a:off x="0" y="0"/>
          <a:ext cx="0" cy="0"/>
          <a:chOff x="0" y="0"/>
          <a:chExt cx="0" cy="0"/>
        </a:xfrm>
      </p:grpSpPr>
      <p:grpSp>
        <p:nvGrpSpPr>
          <p:cNvPr id="831" name="Google Shape;831;p25"/>
          <p:cNvGrpSpPr/>
          <p:nvPr/>
        </p:nvGrpSpPr>
        <p:grpSpPr>
          <a:xfrm>
            <a:off x="0" y="791514"/>
            <a:ext cx="5913039" cy="6259506"/>
            <a:chOff x="0" y="-47625"/>
            <a:chExt cx="812800" cy="860425"/>
          </a:xfrm>
        </p:grpSpPr>
        <p:sp>
          <p:nvSpPr>
            <p:cNvPr id="832" name="Google Shape;832;p2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833" name="Google Shape;833;p2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34" name="Google Shape;834;p25"/>
          <p:cNvSpPr/>
          <p:nvPr/>
        </p:nvSpPr>
        <p:spPr>
          <a:xfrm>
            <a:off x="0" y="-76"/>
            <a:ext cx="5913120" cy="1173730"/>
          </a:xfrm>
          <a:custGeom>
            <a:rect b="b" l="l" r="r" t="t"/>
            <a:pathLst>
              <a:path extrusionOk="0" h="191317" w="812800">
                <a:moveTo>
                  <a:pt x="0" y="0"/>
                </a:moveTo>
                <a:lnTo>
                  <a:pt x="812800" y="0"/>
                </a:lnTo>
                <a:lnTo>
                  <a:pt x="812800" y="191317"/>
                </a:lnTo>
                <a:lnTo>
                  <a:pt x="0" y="191317"/>
                </a:lnTo>
                <a:close/>
              </a:path>
            </a:pathLst>
          </a:custGeom>
          <a:solidFill>
            <a:srgbClr val="DC654E"/>
          </a:solidFill>
          <a:ln>
            <a:noFill/>
          </a:ln>
        </p:spPr>
      </p:sp>
      <p:grpSp>
        <p:nvGrpSpPr>
          <p:cNvPr id="835" name="Google Shape;835;p25"/>
          <p:cNvGrpSpPr/>
          <p:nvPr/>
        </p:nvGrpSpPr>
        <p:grpSpPr>
          <a:xfrm rot="10800000">
            <a:off x="5913039" y="0"/>
            <a:ext cx="145708" cy="10514899"/>
            <a:chOff x="0" y="-47625"/>
            <a:chExt cx="38376" cy="2769356"/>
          </a:xfrm>
        </p:grpSpPr>
        <p:sp>
          <p:nvSpPr>
            <p:cNvPr id="836" name="Google Shape;836;p25"/>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837" name="Google Shape;837;p25"/>
            <p:cNvSpPr txBox="1"/>
            <p:nvPr/>
          </p:nvSpPr>
          <p:spPr>
            <a:xfrm>
              <a:off x="0" y="-47625"/>
              <a:ext cx="38376" cy="27693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8" name="Google Shape;838;p25"/>
          <p:cNvGrpSpPr/>
          <p:nvPr/>
        </p:nvGrpSpPr>
        <p:grpSpPr>
          <a:xfrm rot="5400000">
            <a:off x="3036180" y="3978413"/>
            <a:ext cx="145708" cy="6218068"/>
            <a:chOff x="0" y="-47625"/>
            <a:chExt cx="38376" cy="1637680"/>
          </a:xfrm>
        </p:grpSpPr>
        <p:sp>
          <p:nvSpPr>
            <p:cNvPr id="839" name="Google Shape;839;p25"/>
            <p:cNvSpPr/>
            <p:nvPr/>
          </p:nvSpPr>
          <p:spPr>
            <a:xfrm>
              <a:off x="0" y="0"/>
              <a:ext cx="38376" cy="1590055"/>
            </a:xfrm>
            <a:custGeom>
              <a:rect b="b" l="l" r="r" t="t"/>
              <a:pathLst>
                <a:path extrusionOk="0" h="1590055" w="38376">
                  <a:moveTo>
                    <a:pt x="0" y="0"/>
                  </a:moveTo>
                  <a:lnTo>
                    <a:pt x="38376" y="0"/>
                  </a:lnTo>
                  <a:lnTo>
                    <a:pt x="38376" y="1590055"/>
                  </a:lnTo>
                  <a:lnTo>
                    <a:pt x="0" y="1590055"/>
                  </a:lnTo>
                  <a:close/>
                </a:path>
              </a:pathLst>
            </a:custGeom>
            <a:solidFill>
              <a:srgbClr val="272727"/>
            </a:solidFill>
            <a:ln>
              <a:noFill/>
            </a:ln>
          </p:spPr>
        </p:sp>
        <p:sp>
          <p:nvSpPr>
            <p:cNvPr id="840" name="Google Shape;840;p25"/>
            <p:cNvSpPr txBox="1"/>
            <p:nvPr/>
          </p:nvSpPr>
          <p:spPr>
            <a:xfrm>
              <a:off x="0" y="-47625"/>
              <a:ext cx="38376" cy="163768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41" name="Google Shape;841;p25"/>
          <p:cNvGrpSpPr/>
          <p:nvPr/>
        </p:nvGrpSpPr>
        <p:grpSpPr>
          <a:xfrm rot="5400000">
            <a:off x="3036180" y="-2007480"/>
            <a:ext cx="145708" cy="6218068"/>
            <a:chOff x="0" y="-47625"/>
            <a:chExt cx="38376" cy="1637680"/>
          </a:xfrm>
        </p:grpSpPr>
        <p:sp>
          <p:nvSpPr>
            <p:cNvPr id="842" name="Google Shape;842;p25"/>
            <p:cNvSpPr/>
            <p:nvPr/>
          </p:nvSpPr>
          <p:spPr>
            <a:xfrm>
              <a:off x="0" y="0"/>
              <a:ext cx="38376" cy="1590055"/>
            </a:xfrm>
            <a:custGeom>
              <a:rect b="b" l="l" r="r" t="t"/>
              <a:pathLst>
                <a:path extrusionOk="0" h="1590055" w="38376">
                  <a:moveTo>
                    <a:pt x="0" y="0"/>
                  </a:moveTo>
                  <a:lnTo>
                    <a:pt x="38376" y="0"/>
                  </a:lnTo>
                  <a:lnTo>
                    <a:pt x="38376" y="1590055"/>
                  </a:lnTo>
                  <a:lnTo>
                    <a:pt x="0" y="1590055"/>
                  </a:lnTo>
                  <a:close/>
                </a:path>
              </a:pathLst>
            </a:custGeom>
            <a:solidFill>
              <a:srgbClr val="272727"/>
            </a:solidFill>
            <a:ln>
              <a:noFill/>
            </a:ln>
          </p:spPr>
        </p:sp>
        <p:sp>
          <p:nvSpPr>
            <p:cNvPr id="843" name="Google Shape;843;p25"/>
            <p:cNvSpPr txBox="1"/>
            <p:nvPr/>
          </p:nvSpPr>
          <p:spPr>
            <a:xfrm>
              <a:off x="0" y="-47625"/>
              <a:ext cx="38376" cy="163768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844" name="Google Shape;844;p25"/>
          <p:cNvPicPr preferRelativeResize="0"/>
          <p:nvPr/>
        </p:nvPicPr>
        <p:blipFill rotWithShape="1">
          <a:blip r:embed="rId3">
            <a:alphaModFix/>
          </a:blip>
          <a:srcRect b="19673" l="0" r="0" t="19673"/>
          <a:stretch/>
        </p:blipFill>
        <p:spPr>
          <a:xfrm>
            <a:off x="6058747" y="0"/>
            <a:ext cx="11306822" cy="10287000"/>
          </a:xfrm>
          <a:prstGeom prst="rect">
            <a:avLst/>
          </a:prstGeom>
          <a:noFill/>
          <a:ln>
            <a:noFill/>
          </a:ln>
        </p:spPr>
      </p:pic>
      <p:sp>
        <p:nvSpPr>
          <p:cNvPr id="845" name="Google Shape;845;p25"/>
          <p:cNvSpPr/>
          <p:nvPr/>
        </p:nvSpPr>
        <p:spPr>
          <a:xfrm rot="10800000">
            <a:off x="17384920" y="1425999"/>
            <a:ext cx="903080" cy="8927252"/>
          </a:xfrm>
          <a:custGeom>
            <a:rect b="b" l="l" r="r" t="t"/>
            <a:pathLst>
              <a:path extrusionOk="0" h="2709333" w="237809">
                <a:moveTo>
                  <a:pt x="0" y="0"/>
                </a:moveTo>
                <a:lnTo>
                  <a:pt x="237809" y="0"/>
                </a:lnTo>
                <a:lnTo>
                  <a:pt x="237809" y="2709333"/>
                </a:lnTo>
                <a:lnTo>
                  <a:pt x="0" y="2709333"/>
                </a:lnTo>
                <a:close/>
              </a:path>
            </a:pathLst>
          </a:custGeom>
          <a:solidFill>
            <a:srgbClr val="797979"/>
          </a:solidFill>
          <a:ln>
            <a:noFill/>
          </a:ln>
        </p:spPr>
      </p:sp>
      <p:sp>
        <p:nvSpPr>
          <p:cNvPr id="846" name="Google Shape;846;p25"/>
          <p:cNvSpPr/>
          <p:nvPr/>
        </p:nvSpPr>
        <p:spPr>
          <a:xfrm rot="10800000">
            <a:off x="17384920" y="8857157"/>
            <a:ext cx="903080" cy="1496095"/>
          </a:xfrm>
          <a:custGeom>
            <a:rect b="b" l="l" r="r" t="t"/>
            <a:pathLst>
              <a:path extrusionOk="0" h="752752" w="237809">
                <a:moveTo>
                  <a:pt x="0" y="0"/>
                </a:moveTo>
                <a:lnTo>
                  <a:pt x="237809" y="0"/>
                </a:lnTo>
                <a:lnTo>
                  <a:pt x="237809" y="752752"/>
                </a:lnTo>
                <a:lnTo>
                  <a:pt x="0" y="752752"/>
                </a:lnTo>
                <a:close/>
              </a:path>
            </a:pathLst>
          </a:custGeom>
          <a:solidFill>
            <a:srgbClr val="DC654E"/>
          </a:solidFill>
          <a:ln>
            <a:noFill/>
          </a:ln>
        </p:spPr>
      </p:sp>
      <p:grpSp>
        <p:nvGrpSpPr>
          <p:cNvPr id="847" name="Google Shape;847;p25"/>
          <p:cNvGrpSpPr/>
          <p:nvPr/>
        </p:nvGrpSpPr>
        <p:grpSpPr>
          <a:xfrm rot="10800000">
            <a:off x="17385070" y="0"/>
            <a:ext cx="902930" cy="3038931"/>
            <a:chOff x="0" y="-47625"/>
            <a:chExt cx="237809" cy="800377"/>
          </a:xfrm>
        </p:grpSpPr>
        <p:sp>
          <p:nvSpPr>
            <p:cNvPr id="848" name="Google Shape;848;p25"/>
            <p:cNvSpPr/>
            <p:nvPr/>
          </p:nvSpPr>
          <p:spPr>
            <a:xfrm>
              <a:off x="0" y="0"/>
              <a:ext cx="237809" cy="752752"/>
            </a:xfrm>
            <a:custGeom>
              <a:rect b="b" l="l" r="r" t="t"/>
              <a:pathLst>
                <a:path extrusionOk="0" h="752752" w="237809">
                  <a:moveTo>
                    <a:pt x="0" y="0"/>
                  </a:moveTo>
                  <a:lnTo>
                    <a:pt x="237809" y="0"/>
                  </a:lnTo>
                  <a:lnTo>
                    <a:pt x="237809" y="752752"/>
                  </a:lnTo>
                  <a:lnTo>
                    <a:pt x="0" y="752752"/>
                  </a:lnTo>
                  <a:close/>
                </a:path>
              </a:pathLst>
            </a:custGeom>
            <a:solidFill>
              <a:srgbClr val="DDDEDA"/>
            </a:solidFill>
            <a:ln>
              <a:noFill/>
            </a:ln>
          </p:spPr>
        </p:sp>
        <p:sp>
          <p:nvSpPr>
            <p:cNvPr id="849" name="Google Shape;849;p25"/>
            <p:cNvSpPr txBox="1"/>
            <p:nvPr/>
          </p:nvSpPr>
          <p:spPr>
            <a:xfrm>
              <a:off x="0" y="-47625"/>
              <a:ext cx="237809" cy="80037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0" name="Google Shape;850;p25"/>
          <p:cNvGrpSpPr/>
          <p:nvPr/>
        </p:nvGrpSpPr>
        <p:grpSpPr>
          <a:xfrm rot="-5400000">
            <a:off x="17636841" y="8206789"/>
            <a:ext cx="145708" cy="1156610"/>
            <a:chOff x="0" y="-47625"/>
            <a:chExt cx="38376" cy="304622"/>
          </a:xfrm>
        </p:grpSpPr>
        <p:sp>
          <p:nvSpPr>
            <p:cNvPr id="851" name="Google Shape;851;p25"/>
            <p:cNvSpPr/>
            <p:nvPr/>
          </p:nvSpPr>
          <p:spPr>
            <a:xfrm>
              <a:off x="0" y="0"/>
              <a:ext cx="38376" cy="256997"/>
            </a:xfrm>
            <a:custGeom>
              <a:rect b="b" l="l" r="r" t="t"/>
              <a:pathLst>
                <a:path extrusionOk="0" h="256997" w="38376">
                  <a:moveTo>
                    <a:pt x="0" y="0"/>
                  </a:moveTo>
                  <a:lnTo>
                    <a:pt x="38376" y="0"/>
                  </a:lnTo>
                  <a:lnTo>
                    <a:pt x="38376" y="256997"/>
                  </a:lnTo>
                  <a:lnTo>
                    <a:pt x="0" y="256997"/>
                  </a:lnTo>
                  <a:close/>
                </a:path>
              </a:pathLst>
            </a:custGeom>
            <a:solidFill>
              <a:srgbClr val="272727"/>
            </a:solidFill>
            <a:ln>
              <a:noFill/>
            </a:ln>
          </p:spPr>
        </p:sp>
        <p:sp>
          <p:nvSpPr>
            <p:cNvPr id="852" name="Google Shape;852;p25"/>
            <p:cNvSpPr txBox="1"/>
            <p:nvPr/>
          </p:nvSpPr>
          <p:spPr>
            <a:xfrm>
              <a:off x="0" y="-47625"/>
              <a:ext cx="38376" cy="304622"/>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3" name="Google Shape;853;p25"/>
          <p:cNvGrpSpPr/>
          <p:nvPr/>
        </p:nvGrpSpPr>
        <p:grpSpPr>
          <a:xfrm rot="-5400000">
            <a:off x="17636841" y="2279799"/>
            <a:ext cx="145708" cy="1156610"/>
            <a:chOff x="0" y="-47625"/>
            <a:chExt cx="38376" cy="304622"/>
          </a:xfrm>
        </p:grpSpPr>
        <p:sp>
          <p:nvSpPr>
            <p:cNvPr id="854" name="Google Shape;854;p25"/>
            <p:cNvSpPr/>
            <p:nvPr/>
          </p:nvSpPr>
          <p:spPr>
            <a:xfrm>
              <a:off x="0" y="0"/>
              <a:ext cx="38376" cy="256997"/>
            </a:xfrm>
            <a:custGeom>
              <a:rect b="b" l="l" r="r" t="t"/>
              <a:pathLst>
                <a:path extrusionOk="0" h="256997" w="38376">
                  <a:moveTo>
                    <a:pt x="0" y="0"/>
                  </a:moveTo>
                  <a:lnTo>
                    <a:pt x="38376" y="0"/>
                  </a:lnTo>
                  <a:lnTo>
                    <a:pt x="38376" y="256997"/>
                  </a:lnTo>
                  <a:lnTo>
                    <a:pt x="0" y="256997"/>
                  </a:lnTo>
                  <a:close/>
                </a:path>
              </a:pathLst>
            </a:custGeom>
            <a:solidFill>
              <a:srgbClr val="272727"/>
            </a:solidFill>
            <a:ln>
              <a:noFill/>
            </a:ln>
          </p:spPr>
        </p:sp>
        <p:sp>
          <p:nvSpPr>
            <p:cNvPr id="855" name="Google Shape;855;p25"/>
            <p:cNvSpPr txBox="1"/>
            <p:nvPr/>
          </p:nvSpPr>
          <p:spPr>
            <a:xfrm>
              <a:off x="0" y="-47625"/>
              <a:ext cx="38376" cy="304622"/>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6" name="Google Shape;856;p25"/>
          <p:cNvGrpSpPr/>
          <p:nvPr/>
        </p:nvGrpSpPr>
        <p:grpSpPr>
          <a:xfrm rot="10800000">
            <a:off x="17270319" y="0"/>
            <a:ext cx="145708" cy="10514899"/>
            <a:chOff x="0" y="-47625"/>
            <a:chExt cx="38376" cy="2769356"/>
          </a:xfrm>
        </p:grpSpPr>
        <p:sp>
          <p:nvSpPr>
            <p:cNvPr id="857" name="Google Shape;857;p25"/>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858" name="Google Shape;858;p25"/>
            <p:cNvSpPr txBox="1"/>
            <p:nvPr/>
          </p:nvSpPr>
          <p:spPr>
            <a:xfrm>
              <a:off x="0" y="-47625"/>
              <a:ext cx="38376" cy="27693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59" name="Google Shape;859;p25"/>
          <p:cNvSpPr txBox="1"/>
          <p:nvPr/>
        </p:nvSpPr>
        <p:spPr>
          <a:xfrm>
            <a:off x="132306" y="1852860"/>
            <a:ext cx="5340300" cy="43254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28100" u="none" cap="none" strike="noStrike">
                <a:solidFill>
                  <a:srgbClr val="272727"/>
                </a:solidFill>
                <a:latin typeface="Marcellus"/>
                <a:ea typeface="Marcellus"/>
                <a:cs typeface="Marcellus"/>
                <a:sym typeface="Marcellus"/>
              </a:rPr>
              <a:t>02</a:t>
            </a:r>
            <a:endParaRPr/>
          </a:p>
        </p:txBody>
      </p:sp>
      <p:sp>
        <p:nvSpPr>
          <p:cNvPr id="860" name="Google Shape;860;p25"/>
          <p:cNvSpPr txBox="1"/>
          <p:nvPr/>
        </p:nvSpPr>
        <p:spPr>
          <a:xfrm>
            <a:off x="461379" y="7666183"/>
            <a:ext cx="4968900" cy="20253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6266" u="none" cap="none" strike="noStrike">
                <a:solidFill>
                  <a:srgbClr val="272727"/>
                </a:solidFill>
                <a:latin typeface="Fira Sans"/>
                <a:ea typeface="Fira Sans"/>
                <a:cs typeface="Fira Sans"/>
                <a:sym typeface="Fira Sans"/>
              </a:rPr>
              <a:t>Goals &amp; Strategy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DEDA"/>
        </a:solidFill>
      </p:bgPr>
    </p:bg>
    <p:spTree>
      <p:nvGrpSpPr>
        <p:cNvPr id="864" name="Shape 864"/>
        <p:cNvGrpSpPr/>
        <p:nvPr/>
      </p:nvGrpSpPr>
      <p:grpSpPr>
        <a:xfrm>
          <a:off x="0" y="0"/>
          <a:ext cx="0" cy="0"/>
          <a:chOff x="0" y="0"/>
          <a:chExt cx="0" cy="0"/>
        </a:xfrm>
      </p:grpSpPr>
      <p:grpSp>
        <p:nvGrpSpPr>
          <p:cNvPr id="865" name="Google Shape;865;p26"/>
          <p:cNvGrpSpPr/>
          <p:nvPr/>
        </p:nvGrpSpPr>
        <p:grpSpPr>
          <a:xfrm rot="5400000">
            <a:off x="882704" y="-882704"/>
            <a:ext cx="10287000" cy="12052407"/>
            <a:chOff x="0" y="-47625"/>
            <a:chExt cx="2709333" cy="3174297"/>
          </a:xfrm>
        </p:grpSpPr>
        <p:sp>
          <p:nvSpPr>
            <p:cNvPr id="866" name="Google Shape;866;p26"/>
            <p:cNvSpPr/>
            <p:nvPr/>
          </p:nvSpPr>
          <p:spPr>
            <a:xfrm>
              <a:off x="0" y="0"/>
              <a:ext cx="2709333" cy="3126672"/>
            </a:xfrm>
            <a:custGeom>
              <a:rect b="b" l="l" r="r" t="t"/>
              <a:pathLst>
                <a:path extrusionOk="0" h="3126672" w="2709333">
                  <a:moveTo>
                    <a:pt x="0" y="0"/>
                  </a:moveTo>
                  <a:lnTo>
                    <a:pt x="2709333" y="0"/>
                  </a:lnTo>
                  <a:lnTo>
                    <a:pt x="2709333" y="3126672"/>
                  </a:lnTo>
                  <a:lnTo>
                    <a:pt x="0" y="3126672"/>
                  </a:lnTo>
                  <a:close/>
                </a:path>
              </a:pathLst>
            </a:custGeom>
            <a:solidFill>
              <a:srgbClr val="DC654E"/>
            </a:solidFill>
            <a:ln>
              <a:noFill/>
            </a:ln>
          </p:spPr>
        </p:sp>
        <p:sp>
          <p:nvSpPr>
            <p:cNvPr id="867" name="Google Shape;867;p26"/>
            <p:cNvSpPr txBox="1"/>
            <p:nvPr/>
          </p:nvSpPr>
          <p:spPr>
            <a:xfrm>
              <a:off x="0" y="-47625"/>
              <a:ext cx="2709333" cy="317429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68" name="Google Shape;868;p26"/>
          <p:cNvGrpSpPr/>
          <p:nvPr/>
        </p:nvGrpSpPr>
        <p:grpSpPr>
          <a:xfrm>
            <a:off x="0" y="-180826"/>
            <a:ext cx="12017289" cy="3954963"/>
            <a:chOff x="0" y="-47625"/>
            <a:chExt cx="3165047" cy="1041636"/>
          </a:xfrm>
        </p:grpSpPr>
        <p:sp>
          <p:nvSpPr>
            <p:cNvPr id="869" name="Google Shape;869;p26"/>
            <p:cNvSpPr/>
            <p:nvPr/>
          </p:nvSpPr>
          <p:spPr>
            <a:xfrm>
              <a:off x="0" y="0"/>
              <a:ext cx="3165047" cy="994011"/>
            </a:xfrm>
            <a:custGeom>
              <a:rect b="b" l="l" r="r" t="t"/>
              <a:pathLst>
                <a:path extrusionOk="0" h="994011" w="3165047">
                  <a:moveTo>
                    <a:pt x="0" y="0"/>
                  </a:moveTo>
                  <a:lnTo>
                    <a:pt x="3165047" y="0"/>
                  </a:lnTo>
                  <a:lnTo>
                    <a:pt x="3165047" y="994011"/>
                  </a:lnTo>
                  <a:lnTo>
                    <a:pt x="0" y="994011"/>
                  </a:lnTo>
                  <a:close/>
                </a:path>
              </a:pathLst>
            </a:custGeom>
            <a:solidFill>
              <a:srgbClr val="FFFFFF"/>
            </a:solidFill>
            <a:ln>
              <a:noFill/>
            </a:ln>
          </p:spPr>
        </p:sp>
        <p:sp>
          <p:nvSpPr>
            <p:cNvPr id="870" name="Google Shape;870;p26"/>
            <p:cNvSpPr txBox="1"/>
            <p:nvPr/>
          </p:nvSpPr>
          <p:spPr>
            <a:xfrm>
              <a:off x="0" y="-47625"/>
              <a:ext cx="3165047" cy="104163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1" name="Google Shape;871;p26"/>
          <p:cNvGrpSpPr/>
          <p:nvPr/>
        </p:nvGrpSpPr>
        <p:grpSpPr>
          <a:xfrm>
            <a:off x="0" y="-180826"/>
            <a:ext cx="12017289" cy="923776"/>
            <a:chOff x="0" y="-47625"/>
            <a:chExt cx="3165047" cy="243299"/>
          </a:xfrm>
        </p:grpSpPr>
        <p:sp>
          <p:nvSpPr>
            <p:cNvPr id="872" name="Google Shape;872;p26"/>
            <p:cNvSpPr/>
            <p:nvPr/>
          </p:nvSpPr>
          <p:spPr>
            <a:xfrm>
              <a:off x="0" y="0"/>
              <a:ext cx="3165047" cy="195674"/>
            </a:xfrm>
            <a:custGeom>
              <a:rect b="b" l="l" r="r" t="t"/>
              <a:pathLst>
                <a:path extrusionOk="0" h="195674" w="3165047">
                  <a:moveTo>
                    <a:pt x="0" y="0"/>
                  </a:moveTo>
                  <a:lnTo>
                    <a:pt x="3165047" y="0"/>
                  </a:lnTo>
                  <a:lnTo>
                    <a:pt x="3165047" y="195674"/>
                  </a:lnTo>
                  <a:lnTo>
                    <a:pt x="0" y="195674"/>
                  </a:lnTo>
                  <a:close/>
                </a:path>
              </a:pathLst>
            </a:custGeom>
            <a:solidFill>
              <a:srgbClr val="DDDEDA"/>
            </a:solidFill>
            <a:ln>
              <a:noFill/>
            </a:ln>
          </p:spPr>
        </p:sp>
        <p:sp>
          <p:nvSpPr>
            <p:cNvPr id="873" name="Google Shape;873;p26"/>
            <p:cNvSpPr txBox="1"/>
            <p:nvPr/>
          </p:nvSpPr>
          <p:spPr>
            <a:xfrm>
              <a:off x="0" y="-47625"/>
              <a:ext cx="3165047" cy="24329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4" name="Google Shape;874;p26"/>
          <p:cNvSpPr/>
          <p:nvPr/>
        </p:nvSpPr>
        <p:spPr>
          <a:xfrm>
            <a:off x="0" y="-4"/>
            <a:ext cx="4509501" cy="676054"/>
          </a:xfrm>
          <a:custGeom>
            <a:rect b="b" l="l" r="r" t="t"/>
            <a:pathLst>
              <a:path extrusionOk="0" h="195674" w="1187492">
                <a:moveTo>
                  <a:pt x="0" y="0"/>
                </a:moveTo>
                <a:lnTo>
                  <a:pt x="1187492" y="0"/>
                </a:lnTo>
                <a:lnTo>
                  <a:pt x="1187492" y="195674"/>
                </a:lnTo>
                <a:lnTo>
                  <a:pt x="0" y="195674"/>
                </a:lnTo>
                <a:close/>
              </a:path>
            </a:pathLst>
          </a:custGeom>
          <a:solidFill>
            <a:srgbClr val="797979"/>
          </a:solidFill>
          <a:ln>
            <a:noFill/>
          </a:ln>
        </p:spPr>
      </p:sp>
      <p:sp>
        <p:nvSpPr>
          <p:cNvPr id="875" name="Google Shape;875;p26"/>
          <p:cNvSpPr/>
          <p:nvPr/>
        </p:nvSpPr>
        <p:spPr>
          <a:xfrm>
            <a:off x="11944430" y="0"/>
            <a:ext cx="6345919" cy="3858302"/>
          </a:xfrm>
          <a:custGeom>
            <a:rect b="b" l="l" r="r" t="t"/>
            <a:pathLst>
              <a:path extrusionOk="0" h="1016011" w="3165047">
                <a:moveTo>
                  <a:pt x="0" y="0"/>
                </a:moveTo>
                <a:lnTo>
                  <a:pt x="3165047" y="0"/>
                </a:lnTo>
                <a:lnTo>
                  <a:pt x="3165047" y="1016011"/>
                </a:lnTo>
                <a:lnTo>
                  <a:pt x="0" y="1016011"/>
                </a:lnTo>
                <a:close/>
              </a:path>
            </a:pathLst>
          </a:custGeom>
          <a:solidFill>
            <a:srgbClr val="797979"/>
          </a:solidFill>
          <a:ln>
            <a:noFill/>
          </a:ln>
        </p:spPr>
      </p:sp>
      <p:grpSp>
        <p:nvGrpSpPr>
          <p:cNvPr id="876" name="Google Shape;876;p26"/>
          <p:cNvGrpSpPr/>
          <p:nvPr/>
        </p:nvGrpSpPr>
        <p:grpSpPr>
          <a:xfrm rot="10800000">
            <a:off x="11871581" y="0"/>
            <a:ext cx="145708" cy="10467826"/>
            <a:chOff x="0" y="-47625"/>
            <a:chExt cx="38376" cy="2756958"/>
          </a:xfrm>
        </p:grpSpPr>
        <p:sp>
          <p:nvSpPr>
            <p:cNvPr id="877" name="Google Shape;877;p26"/>
            <p:cNvSpPr/>
            <p:nvPr/>
          </p:nvSpPr>
          <p:spPr>
            <a:xfrm>
              <a:off x="0" y="0"/>
              <a:ext cx="38376" cy="2709333"/>
            </a:xfrm>
            <a:custGeom>
              <a:rect b="b" l="l" r="r" t="t"/>
              <a:pathLst>
                <a:path extrusionOk="0" h="2709333" w="38376">
                  <a:moveTo>
                    <a:pt x="0" y="0"/>
                  </a:moveTo>
                  <a:lnTo>
                    <a:pt x="38376" y="0"/>
                  </a:lnTo>
                  <a:lnTo>
                    <a:pt x="38376" y="2709333"/>
                  </a:lnTo>
                  <a:lnTo>
                    <a:pt x="0" y="2709333"/>
                  </a:lnTo>
                  <a:close/>
                </a:path>
              </a:pathLst>
            </a:custGeom>
            <a:solidFill>
              <a:srgbClr val="272727"/>
            </a:solidFill>
            <a:ln>
              <a:noFill/>
            </a:ln>
          </p:spPr>
        </p:sp>
        <p:sp>
          <p:nvSpPr>
            <p:cNvPr id="878" name="Google Shape;878;p26"/>
            <p:cNvSpPr txBox="1"/>
            <p:nvPr/>
          </p:nvSpPr>
          <p:spPr>
            <a:xfrm>
              <a:off x="0" y="-47625"/>
              <a:ext cx="38376"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9" name="Google Shape;879;p26"/>
          <p:cNvGrpSpPr/>
          <p:nvPr/>
        </p:nvGrpSpPr>
        <p:grpSpPr>
          <a:xfrm rot="10800000">
            <a:off x="4508758" y="0"/>
            <a:ext cx="145708" cy="857101"/>
            <a:chOff x="0" y="-47625"/>
            <a:chExt cx="38376" cy="225739"/>
          </a:xfrm>
        </p:grpSpPr>
        <p:sp>
          <p:nvSpPr>
            <p:cNvPr id="880" name="Google Shape;880;p26"/>
            <p:cNvSpPr/>
            <p:nvPr/>
          </p:nvSpPr>
          <p:spPr>
            <a:xfrm>
              <a:off x="0" y="0"/>
              <a:ext cx="38376" cy="178114"/>
            </a:xfrm>
            <a:custGeom>
              <a:rect b="b" l="l" r="r" t="t"/>
              <a:pathLst>
                <a:path extrusionOk="0" h="178114" w="38376">
                  <a:moveTo>
                    <a:pt x="0" y="0"/>
                  </a:moveTo>
                  <a:lnTo>
                    <a:pt x="38376" y="0"/>
                  </a:lnTo>
                  <a:lnTo>
                    <a:pt x="38376" y="178114"/>
                  </a:lnTo>
                  <a:lnTo>
                    <a:pt x="0" y="178114"/>
                  </a:lnTo>
                  <a:close/>
                </a:path>
              </a:pathLst>
            </a:custGeom>
            <a:solidFill>
              <a:srgbClr val="272727"/>
            </a:solidFill>
            <a:ln>
              <a:noFill/>
            </a:ln>
          </p:spPr>
        </p:sp>
        <p:sp>
          <p:nvSpPr>
            <p:cNvPr id="881" name="Google Shape;881;p26"/>
            <p:cNvSpPr txBox="1"/>
            <p:nvPr/>
          </p:nvSpPr>
          <p:spPr>
            <a:xfrm>
              <a:off x="0" y="-47625"/>
              <a:ext cx="38376" cy="22573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82" name="Google Shape;882;p26"/>
          <p:cNvGrpSpPr/>
          <p:nvPr/>
        </p:nvGrpSpPr>
        <p:grpSpPr>
          <a:xfrm rot="5400000">
            <a:off x="9110210" y="-5438771"/>
            <a:ext cx="145708" cy="18571524"/>
            <a:chOff x="0" y="-47625"/>
            <a:chExt cx="38376" cy="4891266"/>
          </a:xfrm>
        </p:grpSpPr>
        <p:sp>
          <p:nvSpPr>
            <p:cNvPr id="883" name="Google Shape;883;p26"/>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884" name="Google Shape;884;p26"/>
            <p:cNvSpPr txBox="1"/>
            <p:nvPr/>
          </p:nvSpPr>
          <p:spPr>
            <a:xfrm>
              <a:off x="0" y="-47625"/>
              <a:ext cx="38376" cy="489126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85" name="Google Shape;885;p26"/>
          <p:cNvGrpSpPr/>
          <p:nvPr/>
        </p:nvGrpSpPr>
        <p:grpSpPr>
          <a:xfrm rot="5400000">
            <a:off x="6000529" y="-5454636"/>
            <a:ext cx="145708" cy="12249464"/>
            <a:chOff x="0" y="-47625"/>
            <a:chExt cx="38376" cy="3226196"/>
          </a:xfrm>
        </p:grpSpPr>
        <p:sp>
          <p:nvSpPr>
            <p:cNvPr id="886" name="Google Shape;886;p26"/>
            <p:cNvSpPr/>
            <p:nvPr/>
          </p:nvSpPr>
          <p:spPr>
            <a:xfrm>
              <a:off x="0" y="0"/>
              <a:ext cx="38376" cy="3178571"/>
            </a:xfrm>
            <a:custGeom>
              <a:rect b="b" l="l" r="r" t="t"/>
              <a:pathLst>
                <a:path extrusionOk="0" h="3178571" w="38376">
                  <a:moveTo>
                    <a:pt x="0" y="0"/>
                  </a:moveTo>
                  <a:lnTo>
                    <a:pt x="38376" y="0"/>
                  </a:lnTo>
                  <a:lnTo>
                    <a:pt x="38376" y="3178571"/>
                  </a:lnTo>
                  <a:lnTo>
                    <a:pt x="0" y="3178571"/>
                  </a:lnTo>
                  <a:close/>
                </a:path>
              </a:pathLst>
            </a:custGeom>
            <a:solidFill>
              <a:srgbClr val="272727"/>
            </a:solidFill>
            <a:ln>
              <a:noFill/>
            </a:ln>
          </p:spPr>
        </p:sp>
        <p:sp>
          <p:nvSpPr>
            <p:cNvPr id="887" name="Google Shape;887;p26"/>
            <p:cNvSpPr txBox="1"/>
            <p:nvPr/>
          </p:nvSpPr>
          <p:spPr>
            <a:xfrm>
              <a:off x="0" y="-47625"/>
              <a:ext cx="38376" cy="322619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88" name="Google Shape;888;p26"/>
          <p:cNvSpPr txBox="1"/>
          <p:nvPr/>
        </p:nvSpPr>
        <p:spPr>
          <a:xfrm>
            <a:off x="542378" y="1314450"/>
            <a:ext cx="10786825" cy="1121862"/>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8024" u="none" cap="none" strike="noStrike">
                <a:solidFill>
                  <a:srgbClr val="272727"/>
                </a:solidFill>
                <a:latin typeface="Marcellus"/>
                <a:ea typeface="Marcellus"/>
                <a:cs typeface="Marcellus"/>
                <a:sym typeface="Marcellus"/>
              </a:rPr>
              <a:t>GOALS &amp; Strategy </a:t>
            </a:r>
            <a:endParaRPr/>
          </a:p>
        </p:txBody>
      </p:sp>
      <p:pic>
        <p:nvPicPr>
          <p:cNvPr id="889" name="Google Shape;889;p26"/>
          <p:cNvPicPr preferRelativeResize="0"/>
          <p:nvPr/>
        </p:nvPicPr>
        <p:blipFill rotWithShape="1">
          <a:blip r:embed="rId3">
            <a:alphaModFix/>
          </a:blip>
          <a:srcRect b="0" l="0" r="0" t="0"/>
          <a:stretch/>
        </p:blipFill>
        <p:spPr>
          <a:xfrm>
            <a:off x="-241509" y="3436688"/>
            <a:ext cx="12436375" cy="7352765"/>
          </a:xfrm>
          <a:prstGeom prst="rect">
            <a:avLst/>
          </a:prstGeom>
          <a:noFill/>
          <a:ln>
            <a:noFill/>
          </a:ln>
        </p:spPr>
      </p:pic>
      <p:sp>
        <p:nvSpPr>
          <p:cNvPr id="890" name="Google Shape;890;p26"/>
          <p:cNvSpPr txBox="1"/>
          <p:nvPr/>
        </p:nvSpPr>
        <p:spPr>
          <a:xfrm>
            <a:off x="1001989" y="2677863"/>
            <a:ext cx="9867600" cy="338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272727"/>
                </a:solidFill>
                <a:latin typeface="Fira Sans"/>
                <a:ea typeface="Fira Sans"/>
                <a:cs typeface="Fira Sans"/>
                <a:sym typeface="Fira Sans"/>
              </a:rPr>
              <a:t>Discuss the strategies your company will take to achieve critical growth goals.</a:t>
            </a:r>
            <a:endParaRPr/>
          </a:p>
        </p:txBody>
      </p:sp>
      <p:sp>
        <p:nvSpPr>
          <p:cNvPr id="891" name="Google Shape;891;p26"/>
          <p:cNvSpPr txBox="1"/>
          <p:nvPr/>
        </p:nvSpPr>
        <p:spPr>
          <a:xfrm>
            <a:off x="12411946" y="2621493"/>
            <a:ext cx="5541000" cy="7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272727"/>
                </a:solidFill>
                <a:latin typeface="Fira Sans"/>
                <a:ea typeface="Fira Sans"/>
                <a:cs typeface="Fira Sans"/>
                <a:sym typeface="Fira Sans"/>
              </a:rPr>
              <a:t>Discuss the strategies your company will take to achieve critical growth goals.</a:t>
            </a:r>
            <a:endParaRPr/>
          </a:p>
        </p:txBody>
      </p:sp>
      <p:sp>
        <p:nvSpPr>
          <p:cNvPr id="892" name="Google Shape;892;p26"/>
          <p:cNvSpPr txBox="1"/>
          <p:nvPr/>
        </p:nvSpPr>
        <p:spPr>
          <a:xfrm>
            <a:off x="12411946" y="8848090"/>
            <a:ext cx="5541000" cy="7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272727"/>
                </a:solidFill>
                <a:latin typeface="Fira Sans"/>
                <a:ea typeface="Fira Sans"/>
                <a:cs typeface="Fira Sans"/>
                <a:sym typeface="Fira Sans"/>
              </a:rPr>
              <a:t>Discuss the strategies your company will take to achieve critical growth goals.</a:t>
            </a:r>
            <a:endParaRPr/>
          </a:p>
        </p:txBody>
      </p:sp>
      <p:pic>
        <p:nvPicPr>
          <p:cNvPr id="893" name="Google Shape;893;p26"/>
          <p:cNvPicPr preferRelativeResize="0"/>
          <p:nvPr/>
        </p:nvPicPr>
        <p:blipFill rotWithShape="1">
          <a:blip r:embed="rId4">
            <a:alphaModFix/>
          </a:blip>
          <a:srcRect b="0" l="0" r="0" t="0"/>
          <a:stretch/>
        </p:blipFill>
        <p:spPr>
          <a:xfrm>
            <a:off x="12918969" y="53690"/>
            <a:ext cx="4527089" cy="2640802"/>
          </a:xfrm>
          <a:prstGeom prst="rect">
            <a:avLst/>
          </a:prstGeom>
          <a:noFill/>
          <a:ln>
            <a:noFill/>
          </a:ln>
        </p:spPr>
      </p:pic>
      <p:pic>
        <p:nvPicPr>
          <p:cNvPr id="894" name="Google Shape;894;p26"/>
          <p:cNvPicPr preferRelativeResize="0"/>
          <p:nvPr/>
        </p:nvPicPr>
        <p:blipFill rotWithShape="1">
          <a:blip r:embed="rId5">
            <a:alphaModFix/>
          </a:blip>
          <a:srcRect b="0" l="0" r="0" t="0"/>
          <a:stretch/>
        </p:blipFill>
        <p:spPr>
          <a:xfrm>
            <a:off x="12596851" y="4686356"/>
            <a:ext cx="5485730" cy="40840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97979"/>
        </a:solidFill>
      </p:bgPr>
    </p:bg>
    <p:spTree>
      <p:nvGrpSpPr>
        <p:cNvPr id="898" name="Shape 898"/>
        <p:cNvGrpSpPr/>
        <p:nvPr/>
      </p:nvGrpSpPr>
      <p:grpSpPr>
        <a:xfrm>
          <a:off x="0" y="0"/>
          <a:ext cx="0" cy="0"/>
          <a:chOff x="0" y="0"/>
          <a:chExt cx="0" cy="0"/>
        </a:xfrm>
      </p:grpSpPr>
      <p:grpSp>
        <p:nvGrpSpPr>
          <p:cNvPr id="899" name="Google Shape;899;p27"/>
          <p:cNvGrpSpPr/>
          <p:nvPr/>
        </p:nvGrpSpPr>
        <p:grpSpPr>
          <a:xfrm>
            <a:off x="1028700" y="1050373"/>
            <a:ext cx="16230600" cy="8005429"/>
            <a:chOff x="0" y="-47625"/>
            <a:chExt cx="4274726" cy="2108426"/>
          </a:xfrm>
        </p:grpSpPr>
        <p:sp>
          <p:nvSpPr>
            <p:cNvPr id="900" name="Google Shape;900;p27"/>
            <p:cNvSpPr/>
            <p:nvPr/>
          </p:nvSpPr>
          <p:spPr>
            <a:xfrm>
              <a:off x="0" y="0"/>
              <a:ext cx="4274726" cy="2060801"/>
            </a:xfrm>
            <a:custGeom>
              <a:rect b="b" l="l" r="r" t="t"/>
              <a:pathLst>
                <a:path extrusionOk="0" h="2060801" w="4274726">
                  <a:moveTo>
                    <a:pt x="0" y="0"/>
                  </a:moveTo>
                  <a:lnTo>
                    <a:pt x="4274726" y="0"/>
                  </a:lnTo>
                  <a:lnTo>
                    <a:pt x="4274726" y="2060801"/>
                  </a:lnTo>
                  <a:lnTo>
                    <a:pt x="0" y="2060801"/>
                  </a:lnTo>
                  <a:close/>
                </a:path>
              </a:pathLst>
            </a:custGeom>
            <a:solidFill>
              <a:srgbClr val="FFFFFF"/>
            </a:solidFill>
            <a:ln>
              <a:noFill/>
            </a:ln>
          </p:spPr>
        </p:sp>
        <p:sp>
          <p:nvSpPr>
            <p:cNvPr id="901" name="Google Shape;901;p27"/>
            <p:cNvSpPr txBox="1"/>
            <p:nvPr/>
          </p:nvSpPr>
          <p:spPr>
            <a:xfrm>
              <a:off x="0" y="-47625"/>
              <a:ext cx="4274726" cy="210842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02" name="Google Shape;902;p27"/>
          <p:cNvSpPr/>
          <p:nvPr/>
        </p:nvSpPr>
        <p:spPr>
          <a:xfrm>
            <a:off x="955850" y="-549"/>
            <a:ext cx="11688705" cy="1158920"/>
          </a:xfrm>
          <a:custGeom>
            <a:rect b="b" l="l" r="r" t="t"/>
            <a:pathLst>
              <a:path extrusionOk="0" h="382482" w="3078000">
                <a:moveTo>
                  <a:pt x="0" y="0"/>
                </a:moveTo>
                <a:lnTo>
                  <a:pt x="3078000" y="0"/>
                </a:lnTo>
                <a:lnTo>
                  <a:pt x="3078000" y="382482"/>
                </a:lnTo>
                <a:lnTo>
                  <a:pt x="0" y="382482"/>
                </a:lnTo>
                <a:close/>
              </a:path>
            </a:pathLst>
          </a:custGeom>
          <a:solidFill>
            <a:srgbClr val="DC654E"/>
          </a:solidFill>
          <a:ln>
            <a:noFill/>
          </a:ln>
        </p:spPr>
      </p:sp>
      <p:sp>
        <p:nvSpPr>
          <p:cNvPr id="903" name="Google Shape;903;p27"/>
          <p:cNvSpPr/>
          <p:nvPr/>
        </p:nvSpPr>
        <p:spPr>
          <a:xfrm>
            <a:off x="-51350" y="9201502"/>
            <a:ext cx="1080225" cy="1085293"/>
          </a:xfrm>
          <a:custGeom>
            <a:rect b="b" l="l" r="r" t="t"/>
            <a:pathLst>
              <a:path extrusionOk="0" h="382482" w="284457">
                <a:moveTo>
                  <a:pt x="0" y="0"/>
                </a:moveTo>
                <a:lnTo>
                  <a:pt x="284457" y="0"/>
                </a:lnTo>
                <a:lnTo>
                  <a:pt x="284457" y="382482"/>
                </a:lnTo>
                <a:lnTo>
                  <a:pt x="0" y="382482"/>
                </a:lnTo>
                <a:close/>
              </a:path>
            </a:pathLst>
          </a:custGeom>
          <a:solidFill>
            <a:srgbClr val="FFFFFF"/>
          </a:solidFill>
          <a:ln>
            <a:noFill/>
          </a:ln>
        </p:spPr>
      </p:sp>
      <p:grpSp>
        <p:nvGrpSpPr>
          <p:cNvPr id="904" name="Google Shape;904;p27"/>
          <p:cNvGrpSpPr/>
          <p:nvPr/>
        </p:nvGrpSpPr>
        <p:grpSpPr>
          <a:xfrm>
            <a:off x="-51349" y="-474717"/>
            <a:ext cx="1080049" cy="1633062"/>
            <a:chOff x="0" y="-47625"/>
            <a:chExt cx="284457" cy="430107"/>
          </a:xfrm>
        </p:grpSpPr>
        <p:sp>
          <p:nvSpPr>
            <p:cNvPr id="905" name="Google Shape;905;p27"/>
            <p:cNvSpPr/>
            <p:nvPr/>
          </p:nvSpPr>
          <p:spPr>
            <a:xfrm>
              <a:off x="0" y="0"/>
              <a:ext cx="284457" cy="382482"/>
            </a:xfrm>
            <a:custGeom>
              <a:rect b="b" l="l" r="r" t="t"/>
              <a:pathLst>
                <a:path extrusionOk="0" h="382482" w="284457">
                  <a:moveTo>
                    <a:pt x="0" y="0"/>
                  </a:moveTo>
                  <a:lnTo>
                    <a:pt x="284457" y="0"/>
                  </a:lnTo>
                  <a:lnTo>
                    <a:pt x="284457" y="382482"/>
                  </a:lnTo>
                  <a:lnTo>
                    <a:pt x="0" y="382482"/>
                  </a:lnTo>
                  <a:close/>
                </a:path>
              </a:pathLst>
            </a:custGeom>
            <a:solidFill>
              <a:srgbClr val="FFFFFF"/>
            </a:solidFill>
            <a:ln>
              <a:noFill/>
            </a:ln>
          </p:spPr>
        </p:sp>
        <p:sp>
          <p:nvSpPr>
            <p:cNvPr id="906" name="Google Shape;906;p27"/>
            <p:cNvSpPr txBox="1"/>
            <p:nvPr/>
          </p:nvSpPr>
          <p:spPr>
            <a:xfrm>
              <a:off x="0" y="-47625"/>
              <a:ext cx="284457" cy="43010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07" name="Google Shape;907;p27"/>
          <p:cNvSpPr/>
          <p:nvPr/>
        </p:nvSpPr>
        <p:spPr>
          <a:xfrm>
            <a:off x="3296075" y="9132000"/>
            <a:ext cx="14994379" cy="1158920"/>
          </a:xfrm>
          <a:custGeom>
            <a:rect b="b" l="l" r="r" t="t"/>
            <a:pathLst>
              <a:path extrusionOk="0" h="382482" w="3948487">
                <a:moveTo>
                  <a:pt x="0" y="0"/>
                </a:moveTo>
                <a:lnTo>
                  <a:pt x="3948487" y="0"/>
                </a:lnTo>
                <a:lnTo>
                  <a:pt x="3948487" y="382482"/>
                </a:lnTo>
                <a:lnTo>
                  <a:pt x="0" y="382482"/>
                </a:lnTo>
                <a:close/>
              </a:path>
            </a:pathLst>
          </a:custGeom>
          <a:solidFill>
            <a:srgbClr val="DDDEDA"/>
          </a:solidFill>
          <a:ln>
            <a:noFill/>
          </a:ln>
        </p:spPr>
      </p:sp>
      <p:sp>
        <p:nvSpPr>
          <p:cNvPr id="908" name="Google Shape;908;p27"/>
          <p:cNvSpPr/>
          <p:nvPr/>
        </p:nvSpPr>
        <p:spPr>
          <a:xfrm>
            <a:off x="12642625" y="-10"/>
            <a:ext cx="5641768" cy="1158920"/>
          </a:xfrm>
          <a:custGeom>
            <a:rect b="b" l="l" r="r" t="t"/>
            <a:pathLst>
              <a:path extrusionOk="0" h="382482" w="3343270">
                <a:moveTo>
                  <a:pt x="0" y="0"/>
                </a:moveTo>
                <a:lnTo>
                  <a:pt x="3343270" y="0"/>
                </a:lnTo>
                <a:lnTo>
                  <a:pt x="3343270" y="382482"/>
                </a:lnTo>
                <a:lnTo>
                  <a:pt x="0" y="382482"/>
                </a:lnTo>
                <a:close/>
              </a:path>
            </a:pathLst>
          </a:custGeom>
          <a:solidFill>
            <a:srgbClr val="797979"/>
          </a:solidFill>
          <a:ln>
            <a:noFill/>
          </a:ln>
        </p:spPr>
      </p:sp>
      <p:sp>
        <p:nvSpPr>
          <p:cNvPr id="909" name="Google Shape;909;p27"/>
          <p:cNvSpPr/>
          <p:nvPr/>
        </p:nvSpPr>
        <p:spPr>
          <a:xfrm>
            <a:off x="17332150" y="-550"/>
            <a:ext cx="955776" cy="1158920"/>
          </a:xfrm>
          <a:custGeom>
            <a:rect b="b" l="l" r="r" t="t"/>
            <a:pathLst>
              <a:path extrusionOk="0" h="382482" w="284457">
                <a:moveTo>
                  <a:pt x="0" y="0"/>
                </a:moveTo>
                <a:lnTo>
                  <a:pt x="284457" y="0"/>
                </a:lnTo>
                <a:lnTo>
                  <a:pt x="284457" y="382482"/>
                </a:lnTo>
                <a:lnTo>
                  <a:pt x="0" y="382482"/>
                </a:lnTo>
                <a:close/>
              </a:path>
            </a:pathLst>
          </a:custGeom>
          <a:solidFill>
            <a:srgbClr val="DDDEDA"/>
          </a:solidFill>
          <a:ln>
            <a:noFill/>
          </a:ln>
        </p:spPr>
      </p:sp>
      <p:grpSp>
        <p:nvGrpSpPr>
          <p:cNvPr id="910" name="Google Shape;910;p27"/>
          <p:cNvGrpSpPr/>
          <p:nvPr/>
        </p:nvGrpSpPr>
        <p:grpSpPr>
          <a:xfrm rot="5400000">
            <a:off x="9161559" y="-8127417"/>
            <a:ext cx="145708" cy="18571524"/>
            <a:chOff x="0" y="-47625"/>
            <a:chExt cx="38376" cy="4891266"/>
          </a:xfrm>
        </p:grpSpPr>
        <p:sp>
          <p:nvSpPr>
            <p:cNvPr id="911" name="Google Shape;911;p27"/>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912" name="Google Shape;912;p27"/>
            <p:cNvSpPr txBox="1"/>
            <p:nvPr/>
          </p:nvSpPr>
          <p:spPr>
            <a:xfrm>
              <a:off x="0" y="-47625"/>
              <a:ext cx="38376" cy="489126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3" name="Google Shape;913;p27"/>
          <p:cNvGrpSpPr/>
          <p:nvPr/>
        </p:nvGrpSpPr>
        <p:grpSpPr>
          <a:xfrm rot="5400000">
            <a:off x="9161559" y="-157107"/>
            <a:ext cx="145708" cy="18571524"/>
            <a:chOff x="0" y="-47625"/>
            <a:chExt cx="38376" cy="4891266"/>
          </a:xfrm>
        </p:grpSpPr>
        <p:sp>
          <p:nvSpPr>
            <p:cNvPr id="914" name="Google Shape;914;p27"/>
            <p:cNvSpPr/>
            <p:nvPr/>
          </p:nvSpPr>
          <p:spPr>
            <a:xfrm>
              <a:off x="0" y="0"/>
              <a:ext cx="38376" cy="4843641"/>
            </a:xfrm>
            <a:custGeom>
              <a:rect b="b" l="l" r="r" t="t"/>
              <a:pathLst>
                <a:path extrusionOk="0" h="4843641" w="38376">
                  <a:moveTo>
                    <a:pt x="0" y="0"/>
                  </a:moveTo>
                  <a:lnTo>
                    <a:pt x="38376" y="0"/>
                  </a:lnTo>
                  <a:lnTo>
                    <a:pt x="38376" y="4843641"/>
                  </a:lnTo>
                  <a:lnTo>
                    <a:pt x="0" y="4843641"/>
                  </a:lnTo>
                  <a:close/>
                </a:path>
              </a:pathLst>
            </a:custGeom>
            <a:solidFill>
              <a:srgbClr val="272727"/>
            </a:solidFill>
            <a:ln>
              <a:noFill/>
            </a:ln>
          </p:spPr>
        </p:sp>
        <p:sp>
          <p:nvSpPr>
            <p:cNvPr id="915" name="Google Shape;915;p27"/>
            <p:cNvSpPr txBox="1"/>
            <p:nvPr/>
          </p:nvSpPr>
          <p:spPr>
            <a:xfrm>
              <a:off x="0" y="-47625"/>
              <a:ext cx="38376" cy="489126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6" name="Google Shape;916;p27"/>
          <p:cNvGrpSpPr/>
          <p:nvPr/>
        </p:nvGrpSpPr>
        <p:grpSpPr>
          <a:xfrm rot="10800000">
            <a:off x="12569774" y="0"/>
            <a:ext cx="145708" cy="1339171"/>
            <a:chOff x="0" y="-47625"/>
            <a:chExt cx="38376" cy="352703"/>
          </a:xfrm>
        </p:grpSpPr>
        <p:sp>
          <p:nvSpPr>
            <p:cNvPr id="917" name="Google Shape;917;p27"/>
            <p:cNvSpPr/>
            <p:nvPr/>
          </p:nvSpPr>
          <p:spPr>
            <a:xfrm>
              <a:off x="0" y="0"/>
              <a:ext cx="38376" cy="305078"/>
            </a:xfrm>
            <a:custGeom>
              <a:rect b="b" l="l" r="r" t="t"/>
              <a:pathLst>
                <a:path extrusionOk="0" h="305078" w="38376">
                  <a:moveTo>
                    <a:pt x="0" y="0"/>
                  </a:moveTo>
                  <a:lnTo>
                    <a:pt x="38376" y="0"/>
                  </a:lnTo>
                  <a:lnTo>
                    <a:pt x="38376" y="305078"/>
                  </a:lnTo>
                  <a:lnTo>
                    <a:pt x="0" y="305078"/>
                  </a:lnTo>
                  <a:close/>
                </a:path>
              </a:pathLst>
            </a:custGeom>
            <a:solidFill>
              <a:srgbClr val="272727"/>
            </a:solidFill>
            <a:ln>
              <a:noFill/>
            </a:ln>
          </p:spPr>
        </p:sp>
        <p:sp>
          <p:nvSpPr>
            <p:cNvPr id="918" name="Google Shape;918;p27"/>
            <p:cNvSpPr txBox="1"/>
            <p:nvPr/>
          </p:nvSpPr>
          <p:spPr>
            <a:xfrm>
              <a:off x="0" y="-47625"/>
              <a:ext cx="38376" cy="35270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9" name="Google Shape;919;p27"/>
          <p:cNvGrpSpPr/>
          <p:nvPr/>
        </p:nvGrpSpPr>
        <p:grpSpPr>
          <a:xfrm rot="10800000">
            <a:off x="3223233" y="9128655"/>
            <a:ext cx="145708" cy="1339171"/>
            <a:chOff x="0" y="-47625"/>
            <a:chExt cx="38376" cy="352703"/>
          </a:xfrm>
        </p:grpSpPr>
        <p:sp>
          <p:nvSpPr>
            <p:cNvPr id="920" name="Google Shape;920;p27"/>
            <p:cNvSpPr/>
            <p:nvPr/>
          </p:nvSpPr>
          <p:spPr>
            <a:xfrm>
              <a:off x="0" y="0"/>
              <a:ext cx="38376" cy="305078"/>
            </a:xfrm>
            <a:custGeom>
              <a:rect b="b" l="l" r="r" t="t"/>
              <a:pathLst>
                <a:path extrusionOk="0" h="305078" w="38376">
                  <a:moveTo>
                    <a:pt x="0" y="0"/>
                  </a:moveTo>
                  <a:lnTo>
                    <a:pt x="38376" y="0"/>
                  </a:lnTo>
                  <a:lnTo>
                    <a:pt x="38376" y="305078"/>
                  </a:lnTo>
                  <a:lnTo>
                    <a:pt x="0" y="305078"/>
                  </a:lnTo>
                  <a:close/>
                </a:path>
              </a:pathLst>
            </a:custGeom>
            <a:solidFill>
              <a:srgbClr val="272727"/>
            </a:solidFill>
            <a:ln>
              <a:noFill/>
            </a:ln>
          </p:spPr>
        </p:sp>
        <p:sp>
          <p:nvSpPr>
            <p:cNvPr id="921" name="Google Shape;921;p27"/>
            <p:cNvSpPr txBox="1"/>
            <p:nvPr/>
          </p:nvSpPr>
          <p:spPr>
            <a:xfrm>
              <a:off x="0" y="-47625"/>
              <a:ext cx="38376" cy="35270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22" name="Google Shape;922;p27"/>
          <p:cNvGrpSpPr/>
          <p:nvPr/>
        </p:nvGrpSpPr>
        <p:grpSpPr>
          <a:xfrm rot="10800000">
            <a:off x="14919059" y="9128655"/>
            <a:ext cx="145708" cy="1339171"/>
            <a:chOff x="0" y="-47625"/>
            <a:chExt cx="38376" cy="352703"/>
          </a:xfrm>
        </p:grpSpPr>
        <p:sp>
          <p:nvSpPr>
            <p:cNvPr id="923" name="Google Shape;923;p27"/>
            <p:cNvSpPr/>
            <p:nvPr/>
          </p:nvSpPr>
          <p:spPr>
            <a:xfrm>
              <a:off x="0" y="0"/>
              <a:ext cx="38376" cy="305078"/>
            </a:xfrm>
            <a:custGeom>
              <a:rect b="b" l="l" r="r" t="t"/>
              <a:pathLst>
                <a:path extrusionOk="0" h="305078" w="38376">
                  <a:moveTo>
                    <a:pt x="0" y="0"/>
                  </a:moveTo>
                  <a:lnTo>
                    <a:pt x="38376" y="0"/>
                  </a:lnTo>
                  <a:lnTo>
                    <a:pt x="38376" y="305078"/>
                  </a:lnTo>
                  <a:lnTo>
                    <a:pt x="0" y="305078"/>
                  </a:lnTo>
                  <a:close/>
                </a:path>
              </a:pathLst>
            </a:custGeom>
            <a:solidFill>
              <a:srgbClr val="272727"/>
            </a:solidFill>
            <a:ln>
              <a:noFill/>
            </a:ln>
          </p:spPr>
        </p:sp>
        <p:sp>
          <p:nvSpPr>
            <p:cNvPr id="924" name="Google Shape;924;p27"/>
            <p:cNvSpPr txBox="1"/>
            <p:nvPr/>
          </p:nvSpPr>
          <p:spPr>
            <a:xfrm>
              <a:off x="0" y="-47625"/>
              <a:ext cx="38376" cy="35270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25" name="Google Shape;925;p27"/>
          <p:cNvGrpSpPr/>
          <p:nvPr/>
        </p:nvGrpSpPr>
        <p:grpSpPr>
          <a:xfrm rot="10800000">
            <a:off x="882992" y="0"/>
            <a:ext cx="145708" cy="10514899"/>
            <a:chOff x="0" y="-47625"/>
            <a:chExt cx="38376" cy="2769356"/>
          </a:xfrm>
        </p:grpSpPr>
        <p:sp>
          <p:nvSpPr>
            <p:cNvPr id="926" name="Google Shape;926;p27"/>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927" name="Google Shape;927;p27"/>
            <p:cNvSpPr txBox="1"/>
            <p:nvPr/>
          </p:nvSpPr>
          <p:spPr>
            <a:xfrm>
              <a:off x="0" y="-47625"/>
              <a:ext cx="38376" cy="27693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28" name="Google Shape;928;p27"/>
          <p:cNvGrpSpPr/>
          <p:nvPr/>
        </p:nvGrpSpPr>
        <p:grpSpPr>
          <a:xfrm rot="10800000">
            <a:off x="17259300" y="0"/>
            <a:ext cx="145708" cy="10514899"/>
            <a:chOff x="0" y="-47625"/>
            <a:chExt cx="38376" cy="2769356"/>
          </a:xfrm>
        </p:grpSpPr>
        <p:sp>
          <p:nvSpPr>
            <p:cNvPr id="929" name="Google Shape;929;p27"/>
            <p:cNvSpPr/>
            <p:nvPr/>
          </p:nvSpPr>
          <p:spPr>
            <a:xfrm>
              <a:off x="0" y="0"/>
              <a:ext cx="38376" cy="2721731"/>
            </a:xfrm>
            <a:custGeom>
              <a:rect b="b" l="l" r="r" t="t"/>
              <a:pathLst>
                <a:path extrusionOk="0" h="2721731" w="38376">
                  <a:moveTo>
                    <a:pt x="0" y="0"/>
                  </a:moveTo>
                  <a:lnTo>
                    <a:pt x="38376" y="0"/>
                  </a:lnTo>
                  <a:lnTo>
                    <a:pt x="38376" y="2721731"/>
                  </a:lnTo>
                  <a:lnTo>
                    <a:pt x="0" y="2721731"/>
                  </a:lnTo>
                  <a:close/>
                </a:path>
              </a:pathLst>
            </a:custGeom>
            <a:solidFill>
              <a:srgbClr val="272727"/>
            </a:solidFill>
            <a:ln>
              <a:noFill/>
            </a:ln>
          </p:spPr>
        </p:sp>
        <p:sp>
          <p:nvSpPr>
            <p:cNvPr id="930" name="Google Shape;930;p27"/>
            <p:cNvSpPr txBox="1"/>
            <p:nvPr/>
          </p:nvSpPr>
          <p:spPr>
            <a:xfrm>
              <a:off x="0" y="-47625"/>
              <a:ext cx="38376" cy="27693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31" name="Google Shape;931;p27"/>
          <p:cNvSpPr/>
          <p:nvPr/>
        </p:nvSpPr>
        <p:spPr>
          <a:xfrm>
            <a:off x="15064775" y="9201499"/>
            <a:ext cx="2194894" cy="1085293"/>
          </a:xfrm>
          <a:custGeom>
            <a:rect b="b" l="l" r="r" t="t"/>
            <a:pathLst>
              <a:path extrusionOk="0" h="382482" w="577984">
                <a:moveTo>
                  <a:pt x="0" y="0"/>
                </a:moveTo>
                <a:lnTo>
                  <a:pt x="577984" y="0"/>
                </a:lnTo>
                <a:lnTo>
                  <a:pt x="577984" y="382482"/>
                </a:lnTo>
                <a:lnTo>
                  <a:pt x="0" y="382482"/>
                </a:lnTo>
                <a:close/>
              </a:path>
            </a:pathLst>
          </a:custGeom>
          <a:solidFill>
            <a:srgbClr val="DC654E"/>
          </a:solidFill>
          <a:ln>
            <a:noFill/>
          </a:ln>
        </p:spPr>
      </p:sp>
      <p:sp>
        <p:nvSpPr>
          <p:cNvPr id="932" name="Google Shape;932;p27"/>
          <p:cNvSpPr txBox="1"/>
          <p:nvPr/>
        </p:nvSpPr>
        <p:spPr>
          <a:xfrm>
            <a:off x="1452469" y="1983305"/>
            <a:ext cx="15383100" cy="5168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299" u="none" cap="none" strike="noStrike">
                <a:solidFill>
                  <a:srgbClr val="272727"/>
                </a:solidFill>
                <a:latin typeface="Marcellus"/>
                <a:ea typeface="Marcellus"/>
                <a:cs typeface="Marcellus"/>
                <a:sym typeface="Marcellus"/>
              </a:rPr>
              <a:t>Lorem ipsum dolor sit amet, consectetur adipiscing elit, sed do eiusmod tempor incididunt ut labore et dolore magna aliqua.</a:t>
            </a:r>
            <a:endParaRPr/>
          </a:p>
        </p:txBody>
      </p:sp>
      <p:sp>
        <p:nvSpPr>
          <p:cNvPr id="933" name="Google Shape;933;p27"/>
          <p:cNvSpPr txBox="1"/>
          <p:nvPr/>
        </p:nvSpPr>
        <p:spPr>
          <a:xfrm>
            <a:off x="7992815" y="7462208"/>
            <a:ext cx="2229516" cy="58698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50" u="none" cap="none" strike="noStrike">
                <a:solidFill>
                  <a:srgbClr val="272727"/>
                </a:solidFill>
                <a:latin typeface="Fira Sans"/>
                <a:ea typeface="Fira Sans"/>
                <a:cs typeface="Fira Sans"/>
                <a:sym typeface="Fira Sans"/>
              </a:rPr>
              <a:t>Jane Doe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