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Rhodium Libre"/>
      <p:regular r:id="rId26"/>
    </p:embeddedFont>
    <p:embeddedFont>
      <p:font typeface="Bricolage Grotesque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hodiumLibre-regular.fntdata"/><Relationship Id="rId25" Type="http://schemas.openxmlformats.org/officeDocument/2006/relationships/slide" Target="slides/slide20.xml"/><Relationship Id="rId28" Type="http://schemas.openxmlformats.org/officeDocument/2006/relationships/font" Target="fonts/BricolageGrotesque-bold.fntdata"/><Relationship Id="rId27" Type="http://schemas.openxmlformats.org/officeDocument/2006/relationships/font" Target="fonts/BricolageGrotesq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bg>
      <p:bgPr>
        <a:solidFill>
          <a:srgbClr val="699D7D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1"/>
          <p:cNvGrpSpPr/>
          <p:nvPr/>
        </p:nvGrpSpPr>
        <p:grpSpPr>
          <a:xfrm>
            <a:off x="9469790" y="1109400"/>
            <a:ext cx="7941596" cy="8717303"/>
            <a:chOff x="0" y="-47625"/>
            <a:chExt cx="2091600" cy="2295900"/>
          </a:xfrm>
        </p:grpSpPr>
        <p:sp>
          <p:nvSpPr>
            <p:cNvPr id="137" name="Google Shape;137;p11"/>
            <p:cNvSpPr/>
            <p:nvPr/>
          </p:nvSpPr>
          <p:spPr>
            <a:xfrm>
              <a:off x="0" y="0"/>
              <a:ext cx="2091562" cy="2248272"/>
            </a:xfrm>
            <a:custGeom>
              <a:rect b="b" l="l" r="r" t="t"/>
              <a:pathLst>
                <a:path extrusionOk="0" h="2248272" w="2091562">
                  <a:moveTo>
                    <a:pt x="46794" y="0"/>
                  </a:moveTo>
                  <a:lnTo>
                    <a:pt x="2044768" y="0"/>
                  </a:lnTo>
                  <a:cubicBezTo>
                    <a:pt x="2057179" y="0"/>
                    <a:pt x="2069081" y="4930"/>
                    <a:pt x="2077857" y="13706"/>
                  </a:cubicBezTo>
                  <a:cubicBezTo>
                    <a:pt x="2086632" y="22481"/>
                    <a:pt x="2091562" y="34384"/>
                    <a:pt x="2091562" y="46794"/>
                  </a:cubicBezTo>
                  <a:lnTo>
                    <a:pt x="2091562" y="2201478"/>
                  </a:lnTo>
                  <a:cubicBezTo>
                    <a:pt x="2091562" y="2227321"/>
                    <a:pt x="2070612" y="2248272"/>
                    <a:pt x="2044768" y="2248272"/>
                  </a:cubicBezTo>
                  <a:lnTo>
                    <a:pt x="46794" y="2248272"/>
                  </a:lnTo>
                  <a:cubicBezTo>
                    <a:pt x="20951" y="2248272"/>
                    <a:pt x="0" y="2227321"/>
                    <a:pt x="0" y="2201478"/>
                  </a:cubicBezTo>
                  <a:lnTo>
                    <a:pt x="0" y="46794"/>
                  </a:lnTo>
                  <a:cubicBezTo>
                    <a:pt x="0" y="20951"/>
                    <a:pt x="20951" y="0"/>
                    <a:pt x="467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1"/>
            <p:cNvSpPr txBox="1"/>
            <p:nvPr/>
          </p:nvSpPr>
          <p:spPr>
            <a:xfrm>
              <a:off x="0" y="-47625"/>
              <a:ext cx="2091600" cy="22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1"/>
          <p:cNvSpPr/>
          <p:nvPr/>
        </p:nvSpPr>
        <p:spPr>
          <a:xfrm>
            <a:off x="9532846" y="1353283"/>
            <a:ext cx="7816577" cy="8411679"/>
          </a:xfrm>
          <a:custGeom>
            <a:rect b="b" l="l" r="r" t="t"/>
            <a:pathLst>
              <a:path extrusionOk="0" h="2215057" w="2058348">
                <a:moveTo>
                  <a:pt x="39624" y="0"/>
                </a:moveTo>
                <a:lnTo>
                  <a:pt x="2018723" y="0"/>
                </a:lnTo>
                <a:cubicBezTo>
                  <a:pt x="2029233" y="0"/>
                  <a:pt x="2039311" y="4175"/>
                  <a:pt x="2046742" y="11606"/>
                </a:cubicBezTo>
                <a:cubicBezTo>
                  <a:pt x="2054173" y="19037"/>
                  <a:pt x="2058348" y="29115"/>
                  <a:pt x="2058348" y="39624"/>
                </a:cubicBezTo>
                <a:lnTo>
                  <a:pt x="2058348" y="2175433"/>
                </a:lnTo>
                <a:cubicBezTo>
                  <a:pt x="2058348" y="2185942"/>
                  <a:pt x="2054173" y="2196021"/>
                  <a:pt x="2046742" y="2203452"/>
                </a:cubicBezTo>
                <a:cubicBezTo>
                  <a:pt x="2039311" y="2210883"/>
                  <a:pt x="2029233" y="2215057"/>
                  <a:pt x="2018723" y="2215057"/>
                </a:cubicBezTo>
                <a:lnTo>
                  <a:pt x="39624" y="2215057"/>
                </a:lnTo>
                <a:cubicBezTo>
                  <a:pt x="17740" y="2215057"/>
                  <a:pt x="0" y="2197317"/>
                  <a:pt x="0" y="2175433"/>
                </a:cubicBezTo>
                <a:lnTo>
                  <a:pt x="0" y="39624"/>
                </a:lnTo>
                <a:cubicBezTo>
                  <a:pt x="0" y="29115"/>
                  <a:pt x="4175" y="19037"/>
                  <a:pt x="11606" y="11606"/>
                </a:cubicBezTo>
                <a:cubicBezTo>
                  <a:pt x="19037" y="4175"/>
                  <a:pt x="29115" y="0"/>
                  <a:pt x="39624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1"/>
          <p:cNvSpPr/>
          <p:nvPr>
            <p:ph idx="2" type="pic"/>
          </p:nvPr>
        </p:nvSpPr>
        <p:spPr>
          <a:xfrm>
            <a:off x="9531000" y="1353275"/>
            <a:ext cx="7815300" cy="8411400"/>
          </a:xfrm>
          <a:prstGeom prst="roundRect">
            <a:avLst>
              <a:gd fmla="val 1970" name="adj"/>
            </a:avLst>
          </a:prstGeom>
          <a:noFill/>
          <a:ln>
            <a:noFill/>
          </a:ln>
        </p:spPr>
      </p:sp>
      <p:grpSp>
        <p:nvGrpSpPr>
          <p:cNvPr id="141" name="Google Shape;141;p11"/>
          <p:cNvGrpSpPr/>
          <p:nvPr/>
        </p:nvGrpSpPr>
        <p:grpSpPr>
          <a:xfrm>
            <a:off x="1012706" y="1172456"/>
            <a:ext cx="3556177" cy="3658693"/>
            <a:chOff x="0" y="-47625"/>
            <a:chExt cx="936600" cy="963600"/>
          </a:xfrm>
        </p:grpSpPr>
        <p:sp>
          <p:nvSpPr>
            <p:cNvPr id="142" name="Google Shape;142;p11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 txBox="1"/>
            <p:nvPr/>
          </p:nvSpPr>
          <p:spPr>
            <a:xfrm>
              <a:off x="0" y="-47625"/>
              <a:ext cx="936600" cy="96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1"/>
          <p:cNvGrpSpPr/>
          <p:nvPr/>
        </p:nvGrpSpPr>
        <p:grpSpPr>
          <a:xfrm>
            <a:off x="1012706" y="6105352"/>
            <a:ext cx="3556177" cy="3658693"/>
            <a:chOff x="0" y="-47625"/>
            <a:chExt cx="936600" cy="963600"/>
          </a:xfrm>
        </p:grpSpPr>
        <p:sp>
          <p:nvSpPr>
            <p:cNvPr id="145" name="Google Shape;145;p11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 txBox="1"/>
            <p:nvPr/>
          </p:nvSpPr>
          <p:spPr>
            <a:xfrm>
              <a:off x="0" y="-47625"/>
              <a:ext cx="936600" cy="96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11"/>
          <p:cNvGrpSpPr/>
          <p:nvPr/>
        </p:nvGrpSpPr>
        <p:grpSpPr>
          <a:xfrm>
            <a:off x="5271841" y="1172456"/>
            <a:ext cx="3556177" cy="3658693"/>
            <a:chOff x="0" y="-47625"/>
            <a:chExt cx="936600" cy="963600"/>
          </a:xfrm>
        </p:grpSpPr>
        <p:sp>
          <p:nvSpPr>
            <p:cNvPr id="148" name="Google Shape;148;p11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 txBox="1"/>
            <p:nvPr/>
          </p:nvSpPr>
          <p:spPr>
            <a:xfrm>
              <a:off x="0" y="-47625"/>
              <a:ext cx="936600" cy="96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1"/>
          <p:cNvGrpSpPr/>
          <p:nvPr/>
        </p:nvGrpSpPr>
        <p:grpSpPr>
          <a:xfrm>
            <a:off x="5271841" y="6105352"/>
            <a:ext cx="3556177" cy="3658693"/>
            <a:chOff x="0" y="-47625"/>
            <a:chExt cx="936600" cy="963600"/>
          </a:xfrm>
        </p:grpSpPr>
        <p:sp>
          <p:nvSpPr>
            <p:cNvPr id="151" name="Google Shape;151;p11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 txBox="1"/>
            <p:nvPr/>
          </p:nvSpPr>
          <p:spPr>
            <a:xfrm>
              <a:off x="0" y="-47625"/>
              <a:ext cx="936600" cy="96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3" name="Google Shape;15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09675" y="1835725"/>
            <a:ext cx="1962200" cy="19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920" y="1959913"/>
            <a:ext cx="2137886" cy="16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9100" y="6744774"/>
            <a:ext cx="1201125" cy="173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972" y="6814162"/>
            <a:ext cx="1827780" cy="166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/>
          <p:cNvSpPr txBox="1"/>
          <p:nvPr>
            <p:ph idx="1" type="subTitle"/>
          </p:nvPr>
        </p:nvSpPr>
        <p:spPr>
          <a:xfrm>
            <a:off x="999200" y="3962250"/>
            <a:ext cx="34608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50"/>
              <a:buNone/>
              <a:defRPr sz="215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50"/>
              <a:buNone/>
              <a:defRPr sz="215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9pPr>
          </a:lstStyle>
          <a:p/>
        </p:txBody>
      </p:sp>
      <p:sp>
        <p:nvSpPr>
          <p:cNvPr id="158" name="Google Shape;158;p11"/>
          <p:cNvSpPr txBox="1"/>
          <p:nvPr>
            <p:ph idx="3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9" name="Google Shape;159;p11"/>
          <p:cNvSpPr txBox="1"/>
          <p:nvPr>
            <p:ph idx="4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5" type="subTitle"/>
          </p:nvPr>
        </p:nvSpPr>
        <p:spPr>
          <a:xfrm>
            <a:off x="5320463" y="3962250"/>
            <a:ext cx="34608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50"/>
              <a:buNone/>
              <a:defRPr sz="215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50"/>
              <a:buNone/>
              <a:defRPr sz="215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9pPr>
          </a:lstStyle>
          <a:p/>
        </p:txBody>
      </p:sp>
      <p:sp>
        <p:nvSpPr>
          <p:cNvPr id="161" name="Google Shape;161;p11"/>
          <p:cNvSpPr txBox="1"/>
          <p:nvPr>
            <p:ph idx="6" type="subTitle"/>
          </p:nvPr>
        </p:nvSpPr>
        <p:spPr>
          <a:xfrm>
            <a:off x="999200" y="8906181"/>
            <a:ext cx="34608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50"/>
              <a:buNone/>
              <a:defRPr sz="215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50"/>
              <a:buNone/>
              <a:defRPr sz="215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9pPr>
          </a:lstStyle>
          <a:p/>
        </p:txBody>
      </p:sp>
      <p:sp>
        <p:nvSpPr>
          <p:cNvPr id="162" name="Google Shape;162;p11"/>
          <p:cNvSpPr txBox="1"/>
          <p:nvPr>
            <p:ph idx="7" type="subTitle"/>
          </p:nvPr>
        </p:nvSpPr>
        <p:spPr>
          <a:xfrm>
            <a:off x="5320463" y="8906181"/>
            <a:ext cx="34608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50"/>
              <a:buNone/>
              <a:defRPr sz="215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50"/>
              <a:buNone/>
              <a:defRPr sz="215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50"/>
              <a:buNone/>
              <a:defRPr sz="2150"/>
            </a:lvl9pPr>
          </a:lstStyle>
          <a:p/>
        </p:txBody>
      </p:sp>
      <p:sp>
        <p:nvSpPr>
          <p:cNvPr id="163" name="Google Shape;163;p11"/>
          <p:cNvSpPr txBox="1"/>
          <p:nvPr>
            <p:ph idx="8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idx="9" type="body"/>
          </p:nvPr>
        </p:nvSpPr>
        <p:spPr>
          <a:xfrm>
            <a:off x="1012700" y="4957350"/>
            <a:ext cx="7815300" cy="11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96875" lvl="0" marL="4572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•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1pPr>
            <a:lvl2pPr indent="-396875" lvl="1" marL="9144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–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2pPr>
            <a:lvl3pPr indent="-396875" lvl="2" marL="13716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•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3pPr>
            <a:lvl4pPr indent="-396875" lvl="3" marL="18288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–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4pPr>
            <a:lvl5pPr indent="-396875" lvl="4" marL="22860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»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5pPr>
            <a:lvl6pPr indent="-396875" lvl="5" marL="27432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•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6pPr>
            <a:lvl7pPr indent="-396875" lvl="6" marL="32004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•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7pPr>
            <a:lvl8pPr indent="-396875" lvl="7" marL="36576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•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8pPr>
            <a:lvl9pPr indent="-396875" lvl="8" marL="411480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650"/>
              <a:buFont typeface="Rhodium Libre"/>
              <a:buChar char="•"/>
              <a:defRPr i="0" sz="26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bg>
      <p:bgPr>
        <a:solidFill>
          <a:srgbClr val="E8E69D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/>
          <p:nvPr>
            <p:ph idx="1" type="body"/>
          </p:nvPr>
        </p:nvSpPr>
        <p:spPr>
          <a:xfrm>
            <a:off x="13585775" y="2187525"/>
            <a:ext cx="3600900" cy="26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2425" lvl="0" marL="4572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52425" lvl="1" marL="9144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–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52425" lvl="2" marL="13716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52425" lvl="3" marL="18288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–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52425" lvl="4" marL="22860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»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52425" lvl="5" marL="27432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52425" lvl="6" marL="32004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52425" lvl="7" marL="36576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52425" lvl="8" marL="41148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167" name="Google Shape;167;p12"/>
          <p:cNvSpPr txBox="1"/>
          <p:nvPr>
            <p:ph idx="2" type="body"/>
          </p:nvPr>
        </p:nvSpPr>
        <p:spPr>
          <a:xfrm>
            <a:off x="1028700" y="3731100"/>
            <a:ext cx="3183300" cy="26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52425" lvl="0" marL="4572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52425" lvl="1" marL="9144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–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52425" lvl="2" marL="13716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52425" lvl="3" marL="18288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–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52425" lvl="4" marL="22860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»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52425" lvl="5" marL="27432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52425" lvl="6" marL="32004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52425" lvl="7" marL="36576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52425" lvl="8" marL="4114800" marR="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grpSp>
        <p:nvGrpSpPr>
          <p:cNvPr id="168" name="Google Shape;168;p12"/>
          <p:cNvGrpSpPr/>
          <p:nvPr/>
        </p:nvGrpSpPr>
        <p:grpSpPr>
          <a:xfrm>
            <a:off x="6564249" y="1189454"/>
            <a:ext cx="5159492" cy="5159492"/>
            <a:chOff x="0" y="0"/>
            <a:chExt cx="812800" cy="812800"/>
          </a:xfrm>
        </p:grpSpPr>
        <p:sp>
          <p:nvSpPr>
            <p:cNvPr id="169" name="Google Shape;16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2"/>
          <p:cNvGrpSpPr/>
          <p:nvPr/>
        </p:nvGrpSpPr>
        <p:grpSpPr>
          <a:xfrm>
            <a:off x="4856258" y="4540372"/>
            <a:ext cx="5159492" cy="5159492"/>
            <a:chOff x="0" y="0"/>
            <a:chExt cx="812800" cy="812800"/>
          </a:xfrm>
        </p:grpSpPr>
        <p:sp>
          <p:nvSpPr>
            <p:cNvPr id="172" name="Google Shape;17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2"/>
          <p:cNvGrpSpPr/>
          <p:nvPr/>
        </p:nvGrpSpPr>
        <p:grpSpPr>
          <a:xfrm>
            <a:off x="8272240" y="4540372"/>
            <a:ext cx="5159492" cy="5159492"/>
            <a:chOff x="0" y="0"/>
            <a:chExt cx="812800" cy="812800"/>
          </a:xfrm>
        </p:grpSpPr>
        <p:sp>
          <p:nvSpPr>
            <p:cNvPr id="175" name="Google Shape;175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4856258" y="4540372"/>
            <a:ext cx="5159492" cy="5159492"/>
            <a:chOff x="0" y="0"/>
            <a:chExt cx="812800" cy="812800"/>
          </a:xfrm>
        </p:grpSpPr>
        <p:sp>
          <p:nvSpPr>
            <p:cNvPr id="178" name="Google Shape;17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2"/>
          <p:cNvGrpSpPr/>
          <p:nvPr/>
        </p:nvGrpSpPr>
        <p:grpSpPr>
          <a:xfrm>
            <a:off x="6560454" y="1189454"/>
            <a:ext cx="5159492" cy="5159492"/>
            <a:chOff x="0" y="0"/>
            <a:chExt cx="812800" cy="812800"/>
          </a:xfrm>
        </p:grpSpPr>
        <p:sp>
          <p:nvSpPr>
            <p:cNvPr id="181" name="Google Shape;18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3" name="Google Shape;183;p12"/>
          <p:cNvCxnSpPr/>
          <p:nvPr/>
        </p:nvCxnSpPr>
        <p:spPr>
          <a:xfrm>
            <a:off x="11723751" y="2386606"/>
            <a:ext cx="15765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184" name="Google Shape;184;p12"/>
          <p:cNvCxnSpPr/>
          <p:nvPr/>
        </p:nvCxnSpPr>
        <p:spPr>
          <a:xfrm>
            <a:off x="13585785" y="5949474"/>
            <a:ext cx="1994700" cy="813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185" name="Google Shape;185;p12"/>
          <p:cNvCxnSpPr/>
          <p:nvPr/>
        </p:nvCxnSpPr>
        <p:spPr>
          <a:xfrm rot="10800000">
            <a:off x="2023573" y="6618768"/>
            <a:ext cx="2569500" cy="988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oval"/>
            <a:tailEnd len="sm" w="sm" type="none"/>
          </a:ln>
        </p:spPr>
      </p:cxnSp>
      <p:sp>
        <p:nvSpPr>
          <p:cNvPr id="186" name="Google Shape;186;p12"/>
          <p:cNvSpPr txBox="1"/>
          <p:nvPr>
            <p:ph idx="3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7" name="Google Shape;187;p12"/>
          <p:cNvSpPr txBox="1"/>
          <p:nvPr>
            <p:ph idx="4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8" name="Google Shape;188;p12"/>
          <p:cNvSpPr txBox="1"/>
          <p:nvPr>
            <p:ph idx="5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6" type="body"/>
          </p:nvPr>
        </p:nvSpPr>
        <p:spPr>
          <a:xfrm>
            <a:off x="13585775" y="7010500"/>
            <a:ext cx="3600900" cy="26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2425" lvl="0" marL="4572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52425" lvl="1" marL="9144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–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52425" lvl="2" marL="13716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52425" lvl="3" marL="18288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–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52425" lvl="4" marL="22860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»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52425" lvl="5" marL="27432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52425" lvl="6" marL="32004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52425" lvl="7" marL="36576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52425" lvl="8" marL="4114800" marR="0" rtl="0" algn="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1950"/>
              <a:buFont typeface="Bricolage Grotesque"/>
              <a:buChar char="•"/>
              <a:defRPr i="0" sz="19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190" name="Google Shape;190;p12"/>
          <p:cNvSpPr txBox="1"/>
          <p:nvPr>
            <p:ph idx="7" type="subTitle"/>
          </p:nvPr>
        </p:nvSpPr>
        <p:spPr>
          <a:xfrm>
            <a:off x="7646700" y="3148125"/>
            <a:ext cx="2994600" cy="69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1" name="Google Shape;191;p12"/>
          <p:cNvSpPr txBox="1"/>
          <p:nvPr>
            <p:ph idx="8" type="subTitle"/>
          </p:nvPr>
        </p:nvSpPr>
        <p:spPr>
          <a:xfrm>
            <a:off x="5159600" y="6910675"/>
            <a:ext cx="2994600" cy="69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idx="9" type="subTitle"/>
          </p:nvPr>
        </p:nvSpPr>
        <p:spPr>
          <a:xfrm>
            <a:off x="10133775" y="6910675"/>
            <a:ext cx="2994600" cy="69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bg>
      <p:bgPr>
        <a:solidFill>
          <a:srgbClr val="F3F2EE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3"/>
          <p:cNvGrpSpPr/>
          <p:nvPr/>
        </p:nvGrpSpPr>
        <p:grpSpPr>
          <a:xfrm>
            <a:off x="13551541" y="-536716"/>
            <a:ext cx="4736488" cy="11179972"/>
            <a:chOff x="0" y="-47625"/>
            <a:chExt cx="1247462" cy="2944500"/>
          </a:xfrm>
        </p:grpSpPr>
        <p:sp>
          <p:nvSpPr>
            <p:cNvPr id="195" name="Google Shape;195;p13"/>
            <p:cNvSpPr/>
            <p:nvPr/>
          </p:nvSpPr>
          <p:spPr>
            <a:xfrm>
              <a:off x="0" y="0"/>
              <a:ext cx="1247462" cy="2896797"/>
            </a:xfrm>
            <a:custGeom>
              <a:rect b="b" l="l" r="r" t="t"/>
              <a:pathLst>
                <a:path extrusionOk="0" h="2896797" w="1247462">
                  <a:moveTo>
                    <a:pt x="0" y="0"/>
                  </a:moveTo>
                  <a:lnTo>
                    <a:pt x="1247462" y="0"/>
                  </a:lnTo>
                  <a:lnTo>
                    <a:pt x="1247462" y="2896797"/>
                  </a:lnTo>
                  <a:lnTo>
                    <a:pt x="0" y="2896797"/>
                  </a:lnTo>
                  <a:close/>
                </a:path>
              </a:pathLst>
            </a:custGeom>
            <a:solidFill>
              <a:srgbClr val="699D7D"/>
            </a:solidFill>
            <a:ln>
              <a:noFill/>
            </a:ln>
          </p:spPr>
        </p:sp>
        <p:sp>
          <p:nvSpPr>
            <p:cNvPr id="196" name="Google Shape;196;p13"/>
            <p:cNvSpPr txBox="1"/>
            <p:nvPr/>
          </p:nvSpPr>
          <p:spPr>
            <a:xfrm>
              <a:off x="0" y="-47625"/>
              <a:ext cx="1247400" cy="29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7" name="Google Shape;197;p13"/>
          <p:cNvCxnSpPr/>
          <p:nvPr/>
        </p:nvCxnSpPr>
        <p:spPr>
          <a:xfrm rot="10800000">
            <a:off x="13537254" y="-726300"/>
            <a:ext cx="0" cy="998460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198" name="Google Shape;198;p13"/>
          <p:cNvGrpSpPr/>
          <p:nvPr/>
        </p:nvGrpSpPr>
        <p:grpSpPr>
          <a:xfrm>
            <a:off x="-756697" y="1471485"/>
            <a:ext cx="8849435" cy="1702910"/>
            <a:chOff x="0" y="-47625"/>
            <a:chExt cx="2330700" cy="448500"/>
          </a:xfrm>
        </p:grpSpPr>
        <p:sp>
          <p:nvSpPr>
            <p:cNvPr id="199" name="Google Shape;199;p13"/>
            <p:cNvSpPr/>
            <p:nvPr/>
          </p:nvSpPr>
          <p:spPr>
            <a:xfrm>
              <a:off x="0" y="0"/>
              <a:ext cx="2330668" cy="400811"/>
            </a:xfrm>
            <a:custGeom>
              <a:rect b="b" l="l" r="r" t="t"/>
              <a:pathLst>
                <a:path extrusionOk="0" h="400811" w="2330668">
                  <a:moveTo>
                    <a:pt x="34995" y="0"/>
                  </a:moveTo>
                  <a:lnTo>
                    <a:pt x="2295673" y="0"/>
                  </a:lnTo>
                  <a:cubicBezTo>
                    <a:pt x="2304954" y="0"/>
                    <a:pt x="2313855" y="3687"/>
                    <a:pt x="2320418" y="10250"/>
                  </a:cubicBezTo>
                  <a:cubicBezTo>
                    <a:pt x="2326981" y="16812"/>
                    <a:pt x="2330668" y="25714"/>
                    <a:pt x="2330668" y="34995"/>
                  </a:cubicBezTo>
                  <a:lnTo>
                    <a:pt x="2330668" y="365816"/>
                  </a:lnTo>
                  <a:cubicBezTo>
                    <a:pt x="2330668" y="375097"/>
                    <a:pt x="2326981" y="383998"/>
                    <a:pt x="2320418" y="390561"/>
                  </a:cubicBezTo>
                  <a:cubicBezTo>
                    <a:pt x="2313855" y="397124"/>
                    <a:pt x="2304954" y="400811"/>
                    <a:pt x="2295673" y="400811"/>
                  </a:cubicBezTo>
                  <a:lnTo>
                    <a:pt x="34995" y="400811"/>
                  </a:lnTo>
                  <a:cubicBezTo>
                    <a:pt x="15668" y="400811"/>
                    <a:pt x="0" y="385143"/>
                    <a:pt x="0" y="365816"/>
                  </a:cubicBezTo>
                  <a:lnTo>
                    <a:pt x="0" y="34995"/>
                  </a:lnTo>
                  <a:cubicBezTo>
                    <a:pt x="0" y="25714"/>
                    <a:pt x="3687" y="16812"/>
                    <a:pt x="10250" y="10250"/>
                  </a:cubicBezTo>
                  <a:cubicBezTo>
                    <a:pt x="16812" y="3687"/>
                    <a:pt x="25714" y="0"/>
                    <a:pt x="34995" y="0"/>
                  </a:cubicBezTo>
                  <a:close/>
                </a:path>
              </a:pathLst>
            </a:custGeom>
            <a:solidFill>
              <a:srgbClr val="BAC7E8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3"/>
            <p:cNvSpPr txBox="1"/>
            <p:nvPr/>
          </p:nvSpPr>
          <p:spPr>
            <a:xfrm>
              <a:off x="0" y="-47625"/>
              <a:ext cx="23307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13"/>
          <p:cNvGrpSpPr/>
          <p:nvPr/>
        </p:nvGrpSpPr>
        <p:grpSpPr>
          <a:xfrm>
            <a:off x="-756697" y="4792658"/>
            <a:ext cx="7679610" cy="1702910"/>
            <a:chOff x="0" y="-47625"/>
            <a:chExt cx="2022600" cy="448500"/>
          </a:xfrm>
        </p:grpSpPr>
        <p:sp>
          <p:nvSpPr>
            <p:cNvPr id="202" name="Google Shape;202;p13"/>
            <p:cNvSpPr/>
            <p:nvPr/>
          </p:nvSpPr>
          <p:spPr>
            <a:xfrm>
              <a:off x="0" y="0"/>
              <a:ext cx="2022517" cy="400811"/>
            </a:xfrm>
            <a:custGeom>
              <a:rect b="b" l="l" r="r" t="t"/>
              <a:pathLst>
                <a:path extrusionOk="0" h="400811" w="2022517">
                  <a:moveTo>
                    <a:pt x="40326" y="0"/>
                  </a:moveTo>
                  <a:lnTo>
                    <a:pt x="1982190" y="0"/>
                  </a:lnTo>
                  <a:cubicBezTo>
                    <a:pt x="2004462" y="0"/>
                    <a:pt x="2022517" y="18055"/>
                    <a:pt x="2022517" y="40326"/>
                  </a:cubicBezTo>
                  <a:lnTo>
                    <a:pt x="2022517" y="360484"/>
                  </a:lnTo>
                  <a:cubicBezTo>
                    <a:pt x="2022517" y="371179"/>
                    <a:pt x="2018268" y="381437"/>
                    <a:pt x="2010705" y="388999"/>
                  </a:cubicBezTo>
                  <a:cubicBezTo>
                    <a:pt x="2003143" y="396562"/>
                    <a:pt x="1992886" y="400811"/>
                    <a:pt x="1982190" y="400811"/>
                  </a:cubicBezTo>
                  <a:lnTo>
                    <a:pt x="40326" y="400811"/>
                  </a:lnTo>
                  <a:cubicBezTo>
                    <a:pt x="18055" y="400811"/>
                    <a:pt x="0" y="382756"/>
                    <a:pt x="0" y="360484"/>
                  </a:cubicBezTo>
                  <a:lnTo>
                    <a:pt x="0" y="40326"/>
                  </a:lnTo>
                  <a:cubicBezTo>
                    <a:pt x="0" y="18055"/>
                    <a:pt x="18055" y="0"/>
                    <a:pt x="40326" y="0"/>
                  </a:cubicBezTo>
                  <a:close/>
                </a:path>
              </a:pathLst>
            </a:custGeom>
            <a:solidFill>
              <a:srgbClr val="E8E69D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3"/>
            <p:cNvSpPr txBox="1"/>
            <p:nvPr/>
          </p:nvSpPr>
          <p:spPr>
            <a:xfrm>
              <a:off x="0" y="-47625"/>
              <a:ext cx="20226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3"/>
          <p:cNvSpPr txBox="1"/>
          <p:nvPr>
            <p:ph idx="1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5" name="Google Shape;205;p13"/>
          <p:cNvSpPr txBox="1"/>
          <p:nvPr>
            <p:ph idx="2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6" name="Google Shape;206;p13"/>
          <p:cNvSpPr txBox="1"/>
          <p:nvPr>
            <p:ph idx="3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7" name="Google Shape;207;p13"/>
          <p:cNvSpPr txBox="1"/>
          <p:nvPr>
            <p:ph type="ctrTitle"/>
          </p:nvPr>
        </p:nvSpPr>
        <p:spPr>
          <a:xfrm>
            <a:off x="1101550" y="1687616"/>
            <a:ext cx="6765300" cy="4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300"/>
              <a:buNone/>
              <a:defRPr sz="8300">
                <a:solidFill>
                  <a:srgbClr val="272727"/>
                </a:solidFill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bg>
      <p:bgPr>
        <a:solidFill>
          <a:srgbClr val="EBC1A3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/>
          <p:nvPr>
            <p:ph type="ctrTitle"/>
          </p:nvPr>
        </p:nvSpPr>
        <p:spPr>
          <a:xfrm>
            <a:off x="13017500" y="1667775"/>
            <a:ext cx="4168800" cy="4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100"/>
              <a:buNone/>
              <a:defRPr sz="8100">
                <a:solidFill>
                  <a:srgbClr val="272727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210" name="Google Shape;210;p14"/>
          <p:cNvSpPr/>
          <p:nvPr/>
        </p:nvSpPr>
        <p:spPr>
          <a:xfrm>
            <a:off x="3256854" y="-463085"/>
            <a:ext cx="3533648" cy="353364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69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"/>
          <p:cNvSpPr/>
          <p:nvPr>
            <p:ph idx="2" type="pic"/>
          </p:nvPr>
        </p:nvSpPr>
        <p:spPr>
          <a:xfrm>
            <a:off x="3263125" y="-456650"/>
            <a:ext cx="3520800" cy="352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2" name="Google Shape;212;p14"/>
          <p:cNvSpPr/>
          <p:nvPr/>
        </p:nvSpPr>
        <p:spPr>
          <a:xfrm>
            <a:off x="1720360" y="6320964"/>
            <a:ext cx="5874512" cy="58745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000000"/>
            </a:solidFill>
            <a:prstDash val="lgDash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1762162" y="6362766"/>
            <a:ext cx="5791200" cy="57912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69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4"/>
          <p:cNvSpPr/>
          <p:nvPr>
            <p:ph idx="3" type="pic"/>
          </p:nvPr>
        </p:nvSpPr>
        <p:spPr>
          <a:xfrm>
            <a:off x="1762000" y="6362550"/>
            <a:ext cx="5791500" cy="5791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5" name="Google Shape;215;p14"/>
          <p:cNvSpPr/>
          <p:nvPr/>
        </p:nvSpPr>
        <p:spPr>
          <a:xfrm>
            <a:off x="9995760" y="7719285"/>
            <a:ext cx="3533648" cy="353364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4"/>
          <p:cNvSpPr/>
          <p:nvPr>
            <p:ph idx="4" type="pic"/>
          </p:nvPr>
        </p:nvSpPr>
        <p:spPr>
          <a:xfrm>
            <a:off x="10002100" y="7725650"/>
            <a:ext cx="3520800" cy="352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7" name="Google Shape;217;p14"/>
          <p:cNvSpPr/>
          <p:nvPr/>
        </p:nvSpPr>
        <p:spPr>
          <a:xfrm>
            <a:off x="14501501" y="5143500"/>
            <a:ext cx="4539488" cy="453948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4"/>
          <p:cNvSpPr/>
          <p:nvPr>
            <p:ph idx="5" type="pic"/>
          </p:nvPr>
        </p:nvSpPr>
        <p:spPr>
          <a:xfrm>
            <a:off x="14501600" y="5143600"/>
            <a:ext cx="4539300" cy="4539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9" name="Google Shape;219;p14"/>
          <p:cNvSpPr/>
          <p:nvPr/>
        </p:nvSpPr>
        <p:spPr>
          <a:xfrm>
            <a:off x="7131745" y="1494785"/>
            <a:ext cx="5724144" cy="572414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000000"/>
            </a:solidFill>
            <a:prstDash val="lgDash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4"/>
          <p:cNvSpPr/>
          <p:nvPr/>
        </p:nvSpPr>
        <p:spPr>
          <a:xfrm>
            <a:off x="7194477" y="1557517"/>
            <a:ext cx="5598160" cy="55981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8E6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4"/>
          <p:cNvSpPr/>
          <p:nvPr>
            <p:ph idx="6" type="pic"/>
          </p:nvPr>
        </p:nvSpPr>
        <p:spPr>
          <a:xfrm>
            <a:off x="7194475" y="1557525"/>
            <a:ext cx="5598600" cy="5598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2" name="Google Shape;222;p14"/>
          <p:cNvSpPr/>
          <p:nvPr/>
        </p:nvSpPr>
        <p:spPr>
          <a:xfrm>
            <a:off x="-1284409" y="2086964"/>
            <a:ext cx="4539488" cy="453948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4"/>
          <p:cNvSpPr/>
          <p:nvPr>
            <p:ph idx="7" type="pic"/>
          </p:nvPr>
        </p:nvSpPr>
        <p:spPr>
          <a:xfrm>
            <a:off x="-1284275" y="2087150"/>
            <a:ext cx="4539300" cy="4539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4" name="Google Shape;224;p14"/>
          <p:cNvSpPr txBox="1"/>
          <p:nvPr>
            <p:ph idx="1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5" name="Google Shape;225;p14"/>
          <p:cNvSpPr txBox="1"/>
          <p:nvPr>
            <p:ph idx="8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6" name="Google Shape;226;p14"/>
          <p:cNvSpPr txBox="1"/>
          <p:nvPr>
            <p:ph idx="9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bg>
      <p:bgPr>
        <a:solidFill>
          <a:srgbClr val="BAC7E8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 txBox="1"/>
          <p:nvPr>
            <p:ph idx="1" type="subTitle"/>
          </p:nvPr>
        </p:nvSpPr>
        <p:spPr>
          <a:xfrm>
            <a:off x="765925" y="9403950"/>
            <a:ext cx="167562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250"/>
              <a:buNone/>
              <a:defRPr sz="22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9" name="Google Shape;229;p15"/>
          <p:cNvSpPr txBox="1"/>
          <p:nvPr>
            <p:ph type="ctrTitle"/>
          </p:nvPr>
        </p:nvSpPr>
        <p:spPr>
          <a:xfrm>
            <a:off x="-1037400" y="7782288"/>
            <a:ext cx="203628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0250"/>
              <a:buNone/>
              <a:defRPr sz="10250">
                <a:solidFill>
                  <a:srgbClr val="272727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230" name="Google Shape;230;p15"/>
          <p:cNvSpPr/>
          <p:nvPr/>
        </p:nvSpPr>
        <p:spPr>
          <a:xfrm>
            <a:off x="13385806" y="1405197"/>
            <a:ext cx="3801279" cy="6086379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5"/>
          <p:cNvSpPr/>
          <p:nvPr/>
        </p:nvSpPr>
        <p:spPr>
          <a:xfrm>
            <a:off x="9266771" y="1405197"/>
            <a:ext cx="3801279" cy="6086379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5147735" y="1405197"/>
            <a:ext cx="3801279" cy="6086379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1028700" y="1405197"/>
            <a:ext cx="3801279" cy="6086379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5"/>
          <p:cNvSpPr/>
          <p:nvPr>
            <p:ph idx="2" type="pic"/>
          </p:nvPr>
        </p:nvSpPr>
        <p:spPr>
          <a:xfrm>
            <a:off x="1372300" y="1798900"/>
            <a:ext cx="3113400" cy="3951900"/>
          </a:xfrm>
          <a:prstGeom prst="roundRect">
            <a:avLst>
              <a:gd fmla="val 12116" name="adj"/>
            </a:avLst>
          </a:prstGeom>
          <a:noFill/>
          <a:ln>
            <a:noFill/>
          </a:ln>
        </p:spPr>
      </p:sp>
      <p:sp>
        <p:nvSpPr>
          <p:cNvPr id="235" name="Google Shape;235;p15"/>
          <p:cNvSpPr/>
          <p:nvPr>
            <p:ph idx="3" type="pic"/>
          </p:nvPr>
        </p:nvSpPr>
        <p:spPr>
          <a:xfrm>
            <a:off x="5491675" y="1798900"/>
            <a:ext cx="3113400" cy="3951900"/>
          </a:xfrm>
          <a:prstGeom prst="roundRect">
            <a:avLst>
              <a:gd fmla="val 12116" name="adj"/>
            </a:avLst>
          </a:prstGeom>
          <a:noFill/>
          <a:ln>
            <a:noFill/>
          </a:ln>
        </p:spPr>
      </p:sp>
      <p:sp>
        <p:nvSpPr>
          <p:cNvPr id="236" name="Google Shape;236;p15"/>
          <p:cNvSpPr/>
          <p:nvPr>
            <p:ph idx="4" type="pic"/>
          </p:nvPr>
        </p:nvSpPr>
        <p:spPr>
          <a:xfrm>
            <a:off x="9589050" y="1798900"/>
            <a:ext cx="3113400" cy="3951900"/>
          </a:xfrm>
          <a:prstGeom prst="roundRect">
            <a:avLst>
              <a:gd fmla="val 12116" name="adj"/>
            </a:avLst>
          </a:prstGeom>
          <a:noFill/>
          <a:ln>
            <a:noFill/>
          </a:ln>
        </p:spPr>
      </p:sp>
      <p:sp>
        <p:nvSpPr>
          <p:cNvPr id="237" name="Google Shape;237;p15"/>
          <p:cNvSpPr/>
          <p:nvPr>
            <p:ph idx="5" type="pic"/>
          </p:nvPr>
        </p:nvSpPr>
        <p:spPr>
          <a:xfrm>
            <a:off x="13686425" y="1798900"/>
            <a:ext cx="3113400" cy="3951900"/>
          </a:xfrm>
          <a:prstGeom prst="roundRect">
            <a:avLst>
              <a:gd fmla="val 12116" name="adj"/>
            </a:avLst>
          </a:prstGeom>
          <a:noFill/>
          <a:ln>
            <a:noFill/>
          </a:ln>
        </p:spPr>
      </p:sp>
      <p:sp>
        <p:nvSpPr>
          <p:cNvPr id="238" name="Google Shape;238;p15"/>
          <p:cNvSpPr txBox="1"/>
          <p:nvPr>
            <p:ph idx="6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9" name="Google Shape;239;p15"/>
          <p:cNvSpPr txBox="1"/>
          <p:nvPr>
            <p:ph idx="7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0" name="Google Shape;240;p15"/>
          <p:cNvSpPr txBox="1"/>
          <p:nvPr>
            <p:ph idx="8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1" name="Google Shape;241;p15"/>
          <p:cNvSpPr txBox="1"/>
          <p:nvPr>
            <p:ph idx="9" type="title"/>
          </p:nvPr>
        </p:nvSpPr>
        <p:spPr>
          <a:xfrm>
            <a:off x="1214550" y="6131725"/>
            <a:ext cx="3429000" cy="829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42" name="Google Shape;242;p15"/>
          <p:cNvSpPr txBox="1"/>
          <p:nvPr>
            <p:ph idx="13" type="title"/>
          </p:nvPr>
        </p:nvSpPr>
        <p:spPr>
          <a:xfrm>
            <a:off x="5333875" y="6131725"/>
            <a:ext cx="3429000" cy="829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43" name="Google Shape;243;p15"/>
          <p:cNvSpPr txBox="1"/>
          <p:nvPr>
            <p:ph idx="14" type="title"/>
          </p:nvPr>
        </p:nvSpPr>
        <p:spPr>
          <a:xfrm>
            <a:off x="9452913" y="6131725"/>
            <a:ext cx="3429000" cy="829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44" name="Google Shape;244;p15"/>
          <p:cNvSpPr txBox="1"/>
          <p:nvPr>
            <p:ph idx="15" type="title"/>
          </p:nvPr>
        </p:nvSpPr>
        <p:spPr>
          <a:xfrm>
            <a:off x="13571938" y="6131725"/>
            <a:ext cx="3429000" cy="829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3">
    <p:bg>
      <p:bgPr>
        <a:solidFill>
          <a:srgbClr val="699D7D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6"/>
          <p:cNvGrpSpPr/>
          <p:nvPr/>
        </p:nvGrpSpPr>
        <p:grpSpPr>
          <a:xfrm>
            <a:off x="-756697" y="1642935"/>
            <a:ext cx="11159936" cy="1702910"/>
            <a:chOff x="0" y="-47625"/>
            <a:chExt cx="2939223" cy="448500"/>
          </a:xfrm>
        </p:grpSpPr>
        <p:sp>
          <p:nvSpPr>
            <p:cNvPr id="247" name="Google Shape;247;p16"/>
            <p:cNvSpPr/>
            <p:nvPr/>
          </p:nvSpPr>
          <p:spPr>
            <a:xfrm>
              <a:off x="0" y="0"/>
              <a:ext cx="2939223" cy="400811"/>
            </a:xfrm>
            <a:custGeom>
              <a:rect b="b" l="l" r="r" t="t"/>
              <a:pathLst>
                <a:path extrusionOk="0" h="400811" w="2939223">
                  <a:moveTo>
                    <a:pt x="27749" y="0"/>
                  </a:moveTo>
                  <a:lnTo>
                    <a:pt x="2911474" y="0"/>
                  </a:lnTo>
                  <a:cubicBezTo>
                    <a:pt x="2918833" y="0"/>
                    <a:pt x="2925891" y="2924"/>
                    <a:pt x="2931095" y="8128"/>
                  </a:cubicBezTo>
                  <a:cubicBezTo>
                    <a:pt x="2936299" y="13332"/>
                    <a:pt x="2939223" y="20390"/>
                    <a:pt x="2939223" y="27749"/>
                  </a:cubicBezTo>
                  <a:lnTo>
                    <a:pt x="2939223" y="373061"/>
                  </a:lnTo>
                  <a:cubicBezTo>
                    <a:pt x="2939223" y="380421"/>
                    <a:pt x="2936299" y="387479"/>
                    <a:pt x="2931095" y="392683"/>
                  </a:cubicBezTo>
                  <a:cubicBezTo>
                    <a:pt x="2925891" y="397887"/>
                    <a:pt x="2918833" y="400811"/>
                    <a:pt x="2911474" y="400811"/>
                  </a:cubicBezTo>
                  <a:lnTo>
                    <a:pt x="27749" y="400811"/>
                  </a:lnTo>
                  <a:cubicBezTo>
                    <a:pt x="20390" y="400811"/>
                    <a:pt x="13332" y="397887"/>
                    <a:pt x="8128" y="392683"/>
                  </a:cubicBezTo>
                  <a:cubicBezTo>
                    <a:pt x="2924" y="387479"/>
                    <a:pt x="0" y="380421"/>
                    <a:pt x="0" y="373061"/>
                  </a:cubicBezTo>
                  <a:lnTo>
                    <a:pt x="0" y="27749"/>
                  </a:lnTo>
                  <a:cubicBezTo>
                    <a:pt x="0" y="20390"/>
                    <a:pt x="2924" y="13332"/>
                    <a:pt x="8128" y="8128"/>
                  </a:cubicBezTo>
                  <a:cubicBezTo>
                    <a:pt x="13332" y="2924"/>
                    <a:pt x="20390" y="0"/>
                    <a:pt x="2774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6"/>
            <p:cNvSpPr txBox="1"/>
            <p:nvPr/>
          </p:nvSpPr>
          <p:spPr>
            <a:xfrm>
              <a:off x="0" y="-47625"/>
              <a:ext cx="29391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16"/>
          <p:cNvSpPr txBox="1"/>
          <p:nvPr>
            <p:ph type="ctrTitle"/>
          </p:nvPr>
        </p:nvSpPr>
        <p:spPr>
          <a:xfrm>
            <a:off x="1154500" y="1952550"/>
            <a:ext cx="89022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6750"/>
              <a:buNone/>
              <a:defRPr sz="6750">
                <a:solidFill>
                  <a:srgbClr val="272727"/>
                </a:solidFill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250" name="Google Shape;250;p16"/>
          <p:cNvSpPr/>
          <p:nvPr/>
        </p:nvSpPr>
        <p:spPr>
          <a:xfrm>
            <a:off x="-756697" y="7813167"/>
            <a:ext cx="11599104" cy="1521839"/>
          </a:xfrm>
          <a:custGeom>
            <a:rect b="b" l="l" r="r" t="t"/>
            <a:pathLst>
              <a:path extrusionOk="0" h="400811" w="3054888">
                <a:moveTo>
                  <a:pt x="26699" y="0"/>
                </a:moveTo>
                <a:lnTo>
                  <a:pt x="3028190" y="0"/>
                </a:lnTo>
                <a:cubicBezTo>
                  <a:pt x="3035271" y="0"/>
                  <a:pt x="3042062" y="2813"/>
                  <a:pt x="3047068" y="7820"/>
                </a:cubicBezTo>
                <a:cubicBezTo>
                  <a:pt x="3052076" y="12827"/>
                  <a:pt x="3054888" y="19618"/>
                  <a:pt x="3054888" y="26699"/>
                </a:cubicBezTo>
                <a:lnTo>
                  <a:pt x="3054888" y="374112"/>
                </a:lnTo>
                <a:cubicBezTo>
                  <a:pt x="3054888" y="388857"/>
                  <a:pt x="3042935" y="400811"/>
                  <a:pt x="3028190" y="400811"/>
                </a:cubicBezTo>
                <a:lnTo>
                  <a:pt x="26699" y="400811"/>
                </a:lnTo>
                <a:cubicBezTo>
                  <a:pt x="11953" y="400811"/>
                  <a:pt x="0" y="388857"/>
                  <a:pt x="0" y="374112"/>
                </a:cubicBezTo>
                <a:lnTo>
                  <a:pt x="0" y="26699"/>
                </a:lnTo>
                <a:cubicBezTo>
                  <a:pt x="0" y="19618"/>
                  <a:pt x="2813" y="12827"/>
                  <a:pt x="7820" y="7820"/>
                </a:cubicBezTo>
                <a:cubicBezTo>
                  <a:pt x="12827" y="2813"/>
                  <a:pt x="19618" y="0"/>
                  <a:pt x="26699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1" name="Google Shape;251;p16"/>
          <p:cNvGrpSpPr/>
          <p:nvPr/>
        </p:nvGrpSpPr>
        <p:grpSpPr>
          <a:xfrm>
            <a:off x="8856206" y="4637637"/>
            <a:ext cx="9744827" cy="1702910"/>
            <a:chOff x="0" y="-47625"/>
            <a:chExt cx="2566522" cy="448500"/>
          </a:xfrm>
        </p:grpSpPr>
        <p:sp>
          <p:nvSpPr>
            <p:cNvPr id="252" name="Google Shape;252;p16"/>
            <p:cNvSpPr/>
            <p:nvPr/>
          </p:nvSpPr>
          <p:spPr>
            <a:xfrm>
              <a:off x="0" y="0"/>
              <a:ext cx="2566522" cy="400811"/>
            </a:xfrm>
            <a:custGeom>
              <a:rect b="b" l="l" r="r" t="t"/>
              <a:pathLst>
                <a:path extrusionOk="0" h="400811" w="2566522">
                  <a:moveTo>
                    <a:pt x="31779" y="0"/>
                  </a:moveTo>
                  <a:lnTo>
                    <a:pt x="2534743" y="0"/>
                  </a:lnTo>
                  <a:cubicBezTo>
                    <a:pt x="2543172" y="0"/>
                    <a:pt x="2551255" y="3348"/>
                    <a:pt x="2557214" y="9308"/>
                  </a:cubicBezTo>
                  <a:cubicBezTo>
                    <a:pt x="2563174" y="15267"/>
                    <a:pt x="2566522" y="23351"/>
                    <a:pt x="2566522" y="31779"/>
                  </a:cubicBezTo>
                  <a:lnTo>
                    <a:pt x="2566522" y="369032"/>
                  </a:lnTo>
                  <a:cubicBezTo>
                    <a:pt x="2566522" y="377460"/>
                    <a:pt x="2563174" y="385543"/>
                    <a:pt x="2557214" y="391503"/>
                  </a:cubicBezTo>
                  <a:cubicBezTo>
                    <a:pt x="2551255" y="397463"/>
                    <a:pt x="2543172" y="400811"/>
                    <a:pt x="2534743" y="400811"/>
                  </a:cubicBezTo>
                  <a:lnTo>
                    <a:pt x="31779" y="400811"/>
                  </a:lnTo>
                  <a:cubicBezTo>
                    <a:pt x="14228" y="400811"/>
                    <a:pt x="0" y="386583"/>
                    <a:pt x="0" y="369032"/>
                  </a:cubicBezTo>
                  <a:lnTo>
                    <a:pt x="0" y="31779"/>
                  </a:lnTo>
                  <a:cubicBezTo>
                    <a:pt x="0" y="14228"/>
                    <a:pt x="14228" y="0"/>
                    <a:pt x="3177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6"/>
            <p:cNvSpPr txBox="1"/>
            <p:nvPr/>
          </p:nvSpPr>
          <p:spPr>
            <a:xfrm>
              <a:off x="0" y="-47625"/>
              <a:ext cx="25665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16"/>
          <p:cNvSpPr txBox="1"/>
          <p:nvPr>
            <p:ph idx="1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5" name="Google Shape;255;p16"/>
          <p:cNvSpPr txBox="1"/>
          <p:nvPr>
            <p:ph idx="2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6" name="Google Shape;256;p16"/>
          <p:cNvSpPr txBox="1"/>
          <p:nvPr>
            <p:ph idx="3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7" name="Google Shape;257;p16"/>
          <p:cNvSpPr txBox="1"/>
          <p:nvPr>
            <p:ph idx="4" type="ctrTitle"/>
          </p:nvPr>
        </p:nvSpPr>
        <p:spPr>
          <a:xfrm>
            <a:off x="1154500" y="7974063"/>
            <a:ext cx="89022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6750"/>
              <a:buNone/>
              <a:defRPr sz="6750">
                <a:solidFill>
                  <a:srgbClr val="272727"/>
                </a:solidFill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258" name="Google Shape;258;p16"/>
          <p:cNvSpPr txBox="1"/>
          <p:nvPr>
            <p:ph idx="5" type="ctrTitle"/>
          </p:nvPr>
        </p:nvSpPr>
        <p:spPr>
          <a:xfrm>
            <a:off x="8284200" y="4998156"/>
            <a:ext cx="89022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6750"/>
              <a:buNone/>
              <a:defRPr sz="6750">
                <a:solidFill>
                  <a:srgbClr val="272727"/>
                </a:solidFill>
              </a:defRPr>
            </a:lvl1pPr>
            <a:lvl2pPr lvl="1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259" name="Google Shape;259;p16"/>
          <p:cNvSpPr txBox="1"/>
          <p:nvPr>
            <p:ph idx="6" type="body"/>
          </p:nvPr>
        </p:nvSpPr>
        <p:spPr>
          <a:xfrm>
            <a:off x="11486975" y="7972900"/>
            <a:ext cx="56994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1475" lvl="0" marL="4572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71475" lvl="1" marL="9144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–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71475" lvl="2" marL="13716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71475" lvl="3" marL="18288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–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71475" lvl="4" marL="22860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»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71475" lvl="5" marL="27432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71475" lvl="6" marL="32004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71475" lvl="7" marL="36576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71475" lvl="8" marL="41148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5">
  <p:cSld name="CUSTOM_14">
    <p:bg>
      <p:bgPr>
        <a:solidFill>
          <a:srgbClr val="E8E69D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/>
          <p:nvPr>
            <p:ph idx="1" type="body"/>
          </p:nvPr>
        </p:nvSpPr>
        <p:spPr>
          <a:xfrm>
            <a:off x="1101550" y="7972900"/>
            <a:ext cx="7808400" cy="14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1475" lvl="0" marL="457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71475" lvl="1" marL="914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–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71475" lvl="2" marL="1371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71475" lvl="3" marL="1828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–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71475" lvl="4" marL="22860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»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71475" lvl="5" marL="2743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71475" lvl="6" marL="3200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71475" lvl="7" marL="3657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71475" lvl="8" marL="4114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grpSp>
        <p:nvGrpSpPr>
          <p:cNvPr id="262" name="Google Shape;262;p17"/>
          <p:cNvGrpSpPr/>
          <p:nvPr/>
        </p:nvGrpSpPr>
        <p:grpSpPr>
          <a:xfrm>
            <a:off x="9534487" y="-180827"/>
            <a:ext cx="8753753" cy="10468053"/>
            <a:chOff x="0" y="-47625"/>
            <a:chExt cx="2305500" cy="2757000"/>
          </a:xfrm>
        </p:grpSpPr>
        <p:sp>
          <p:nvSpPr>
            <p:cNvPr id="263" name="Google Shape;263;p17"/>
            <p:cNvSpPr/>
            <p:nvPr/>
          </p:nvSpPr>
          <p:spPr>
            <a:xfrm>
              <a:off x="0" y="0"/>
              <a:ext cx="2305452" cy="2709333"/>
            </a:xfrm>
            <a:custGeom>
              <a:rect b="b" l="l" r="r" t="t"/>
              <a:pathLst>
                <a:path extrusionOk="0" h="2709333" w="2305452">
                  <a:moveTo>
                    <a:pt x="0" y="0"/>
                  </a:moveTo>
                  <a:lnTo>
                    <a:pt x="2305452" y="0"/>
                  </a:lnTo>
                  <a:lnTo>
                    <a:pt x="230545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</p:sp>
        <p:sp>
          <p:nvSpPr>
            <p:cNvPr id="264" name="Google Shape;264;p17"/>
            <p:cNvSpPr txBox="1"/>
            <p:nvPr/>
          </p:nvSpPr>
          <p:spPr>
            <a:xfrm>
              <a:off x="0" y="-47625"/>
              <a:ext cx="23055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>
            <a:off x="10380818" y="2322927"/>
            <a:ext cx="4609308" cy="460930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69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7"/>
          <p:cNvSpPr/>
          <p:nvPr>
            <p:ph idx="2" type="pic"/>
          </p:nvPr>
        </p:nvSpPr>
        <p:spPr>
          <a:xfrm>
            <a:off x="9485325" y="0"/>
            <a:ext cx="8802900" cy="102873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17"/>
          <p:cNvSpPr txBox="1"/>
          <p:nvPr>
            <p:ph type="ctrTitle"/>
          </p:nvPr>
        </p:nvSpPr>
        <p:spPr>
          <a:xfrm>
            <a:off x="1101550" y="3846025"/>
            <a:ext cx="7133700" cy="3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7850"/>
              <a:buNone/>
              <a:defRPr sz="7850">
                <a:solidFill>
                  <a:srgbClr val="272727"/>
                </a:solidFill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268" name="Google Shape;268;p17"/>
          <p:cNvSpPr txBox="1"/>
          <p:nvPr/>
        </p:nvSpPr>
        <p:spPr>
          <a:xfrm>
            <a:off x="923925" y="915614"/>
            <a:ext cx="3733800" cy="2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38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01</a:t>
            </a:r>
            <a:endParaRPr/>
          </a:p>
        </p:txBody>
      </p:sp>
      <p:cxnSp>
        <p:nvCxnSpPr>
          <p:cNvPr id="269" name="Google Shape;269;p17"/>
          <p:cNvCxnSpPr/>
          <p:nvPr/>
        </p:nvCxnSpPr>
        <p:spPr>
          <a:xfrm>
            <a:off x="4014822" y="2560886"/>
            <a:ext cx="55197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70" name="Google Shape;270;p17"/>
          <p:cNvSpPr txBox="1"/>
          <p:nvPr>
            <p:ph idx="3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1" name="Google Shape;271;p17"/>
          <p:cNvSpPr txBox="1"/>
          <p:nvPr>
            <p:ph idx="4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2" name="Google Shape;272;p17"/>
          <p:cNvSpPr txBox="1"/>
          <p:nvPr>
            <p:ph idx="5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6">
  <p:cSld name="CUSTOM_15">
    <p:bg>
      <p:bgPr>
        <a:solidFill>
          <a:srgbClr val="F3F2EE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>
            <a:off x="1262973" y="0"/>
            <a:ext cx="10287041" cy="1028704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AC7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8"/>
          <p:cNvSpPr/>
          <p:nvPr>
            <p:ph idx="2" type="pic"/>
          </p:nvPr>
        </p:nvSpPr>
        <p:spPr>
          <a:xfrm>
            <a:off x="-19725" y="100"/>
            <a:ext cx="64065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18"/>
          <p:cNvSpPr txBox="1"/>
          <p:nvPr>
            <p:ph idx="1" type="body"/>
          </p:nvPr>
        </p:nvSpPr>
        <p:spPr>
          <a:xfrm>
            <a:off x="9378000" y="8273775"/>
            <a:ext cx="7808400" cy="14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1475" lvl="0" marL="4572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71475" lvl="1" marL="9144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–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71475" lvl="2" marL="13716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71475" lvl="3" marL="18288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–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71475" lvl="4" marL="22860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»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71475" lvl="5" marL="27432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71475" lvl="6" marL="32004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71475" lvl="7" marL="36576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71475" lvl="8" marL="41148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50"/>
              <a:buFont typeface="Bricolage Grotesque"/>
              <a:buChar char="•"/>
              <a:defRPr i="0" sz="225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277" name="Google Shape;277;p18"/>
          <p:cNvSpPr txBox="1"/>
          <p:nvPr/>
        </p:nvSpPr>
        <p:spPr>
          <a:xfrm>
            <a:off x="13525529" y="1272569"/>
            <a:ext cx="3733800" cy="2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38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02</a:t>
            </a:r>
            <a:endParaRPr/>
          </a:p>
        </p:txBody>
      </p:sp>
      <p:cxnSp>
        <p:nvCxnSpPr>
          <p:cNvPr id="278" name="Google Shape;278;p18"/>
          <p:cNvCxnSpPr/>
          <p:nvPr/>
        </p:nvCxnSpPr>
        <p:spPr>
          <a:xfrm>
            <a:off x="6406473" y="2734821"/>
            <a:ext cx="71190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79" name="Google Shape;279;p18"/>
          <p:cNvSpPr txBox="1"/>
          <p:nvPr>
            <p:ph idx="3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0" name="Google Shape;280;p18"/>
          <p:cNvSpPr txBox="1"/>
          <p:nvPr>
            <p:ph idx="4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1" name="Google Shape;281;p18"/>
          <p:cNvSpPr txBox="1"/>
          <p:nvPr>
            <p:ph idx="5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2" name="Google Shape;282;p18"/>
          <p:cNvSpPr txBox="1"/>
          <p:nvPr>
            <p:ph type="ctrTitle"/>
          </p:nvPr>
        </p:nvSpPr>
        <p:spPr>
          <a:xfrm>
            <a:off x="10052700" y="3990213"/>
            <a:ext cx="7133700" cy="3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7850"/>
              <a:buNone/>
              <a:defRPr sz="7850">
                <a:solidFill>
                  <a:srgbClr val="272727"/>
                </a:solidFill>
              </a:defRPr>
            </a:lvl1pPr>
            <a:lvl2pPr lvl="1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7">
  <p:cSld name="CUSTOM_16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/>
          <p:nvPr/>
        </p:nvSpPr>
        <p:spPr>
          <a:xfrm>
            <a:off x="-1193091" y="4482641"/>
            <a:ext cx="20674318" cy="5171199"/>
          </a:xfrm>
          <a:custGeom>
            <a:rect b="b" l="l" r="r" t="t"/>
            <a:pathLst>
              <a:path extrusionOk="0" h="1361953" w="5445052">
                <a:moveTo>
                  <a:pt x="14979" y="0"/>
                </a:moveTo>
                <a:lnTo>
                  <a:pt x="5430073" y="0"/>
                </a:lnTo>
                <a:cubicBezTo>
                  <a:pt x="5434046" y="0"/>
                  <a:pt x="5437856" y="1578"/>
                  <a:pt x="5440665" y="4387"/>
                </a:cubicBezTo>
                <a:cubicBezTo>
                  <a:pt x="5443474" y="7196"/>
                  <a:pt x="5445052" y="11006"/>
                  <a:pt x="5445052" y="14979"/>
                </a:cubicBezTo>
                <a:lnTo>
                  <a:pt x="5445052" y="1346974"/>
                </a:lnTo>
                <a:cubicBezTo>
                  <a:pt x="5445052" y="1350946"/>
                  <a:pt x="5443474" y="1354756"/>
                  <a:pt x="5440665" y="1357565"/>
                </a:cubicBezTo>
                <a:cubicBezTo>
                  <a:pt x="5437856" y="1360374"/>
                  <a:pt x="5434046" y="1361953"/>
                  <a:pt x="5430073" y="1361953"/>
                </a:cubicBezTo>
                <a:lnTo>
                  <a:pt x="14979" y="1361953"/>
                </a:lnTo>
                <a:cubicBezTo>
                  <a:pt x="11006" y="1361953"/>
                  <a:pt x="7196" y="1360374"/>
                  <a:pt x="4387" y="1357565"/>
                </a:cubicBezTo>
                <a:cubicBezTo>
                  <a:pt x="1578" y="1354756"/>
                  <a:pt x="0" y="1350946"/>
                  <a:pt x="0" y="1346974"/>
                </a:cubicBezTo>
                <a:lnTo>
                  <a:pt x="0" y="14979"/>
                </a:lnTo>
                <a:cubicBezTo>
                  <a:pt x="0" y="11006"/>
                  <a:pt x="1578" y="7196"/>
                  <a:pt x="4387" y="4387"/>
                </a:cubicBezTo>
                <a:cubicBezTo>
                  <a:pt x="7196" y="1578"/>
                  <a:pt x="11006" y="0"/>
                  <a:pt x="14979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 txBox="1"/>
          <p:nvPr>
            <p:ph idx="1" type="body"/>
          </p:nvPr>
        </p:nvSpPr>
        <p:spPr>
          <a:xfrm>
            <a:off x="11807600" y="5387616"/>
            <a:ext cx="59043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28625" lvl="0" marL="457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1pPr>
            <a:lvl2pPr indent="-428625" lvl="1" marL="914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–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2pPr>
            <a:lvl3pPr indent="-428625" lvl="2" marL="1371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3pPr>
            <a:lvl4pPr indent="-428625" lvl="3" marL="1828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–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4pPr>
            <a:lvl5pPr indent="-428625" lvl="4" marL="22860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»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5pPr>
            <a:lvl6pPr indent="-428625" lvl="5" marL="2743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6pPr>
            <a:lvl7pPr indent="-428625" lvl="6" marL="3200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7pPr>
            <a:lvl8pPr indent="-428625" lvl="7" marL="3657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8pPr>
            <a:lvl9pPr indent="-428625" lvl="8" marL="4114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9pPr>
          </a:lstStyle>
          <a:p/>
        </p:txBody>
      </p:sp>
      <p:sp>
        <p:nvSpPr>
          <p:cNvPr id="286" name="Google Shape;286;p19"/>
          <p:cNvSpPr txBox="1"/>
          <p:nvPr>
            <p:ph idx="2" type="subTitle"/>
          </p:nvPr>
        </p:nvSpPr>
        <p:spPr>
          <a:xfrm>
            <a:off x="11807605" y="4875843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250"/>
              <a:buNone/>
              <a:defRPr sz="22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7" name="Google Shape;287;p19"/>
          <p:cNvSpPr txBox="1"/>
          <p:nvPr>
            <p:ph idx="3" type="body"/>
          </p:nvPr>
        </p:nvSpPr>
        <p:spPr>
          <a:xfrm>
            <a:off x="11807600" y="7062066"/>
            <a:ext cx="59043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28625" lvl="0" marL="457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1pPr>
            <a:lvl2pPr indent="-428625" lvl="1" marL="914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–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2pPr>
            <a:lvl3pPr indent="-428625" lvl="2" marL="1371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3pPr>
            <a:lvl4pPr indent="-428625" lvl="3" marL="1828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–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4pPr>
            <a:lvl5pPr indent="-428625" lvl="4" marL="22860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»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5pPr>
            <a:lvl6pPr indent="-428625" lvl="5" marL="2743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6pPr>
            <a:lvl7pPr indent="-428625" lvl="6" marL="3200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7pPr>
            <a:lvl8pPr indent="-428625" lvl="7" marL="3657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8pPr>
            <a:lvl9pPr indent="-428625" lvl="8" marL="4114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9pPr>
          </a:lstStyle>
          <a:p/>
        </p:txBody>
      </p:sp>
      <p:sp>
        <p:nvSpPr>
          <p:cNvPr id="288" name="Google Shape;288;p19"/>
          <p:cNvSpPr txBox="1"/>
          <p:nvPr>
            <p:ph idx="4" type="subTitle"/>
          </p:nvPr>
        </p:nvSpPr>
        <p:spPr>
          <a:xfrm>
            <a:off x="11807605" y="6550293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250"/>
              <a:buNone/>
              <a:defRPr sz="22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9" name="Google Shape;289;p19"/>
          <p:cNvSpPr txBox="1"/>
          <p:nvPr>
            <p:ph idx="5" type="body"/>
          </p:nvPr>
        </p:nvSpPr>
        <p:spPr>
          <a:xfrm>
            <a:off x="11807600" y="8736516"/>
            <a:ext cx="59043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28625" lvl="0" marL="457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1pPr>
            <a:lvl2pPr indent="-428625" lvl="1" marL="914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–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2pPr>
            <a:lvl3pPr indent="-428625" lvl="2" marL="1371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3pPr>
            <a:lvl4pPr indent="-428625" lvl="3" marL="1828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–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4pPr>
            <a:lvl5pPr indent="-428625" lvl="4" marL="22860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»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5pPr>
            <a:lvl6pPr indent="-428625" lvl="5" marL="27432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6pPr>
            <a:lvl7pPr indent="-428625" lvl="6" marL="32004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7pPr>
            <a:lvl8pPr indent="-428625" lvl="7" marL="36576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8pPr>
            <a:lvl9pPr indent="-428625" lvl="8" marL="4114800" marR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150"/>
              <a:buFont typeface="Rhodium Libre"/>
              <a:buChar char="•"/>
              <a:defRPr i="0" sz="31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9pPr>
          </a:lstStyle>
          <a:p/>
        </p:txBody>
      </p:sp>
      <p:sp>
        <p:nvSpPr>
          <p:cNvPr id="290" name="Google Shape;290;p19"/>
          <p:cNvSpPr txBox="1"/>
          <p:nvPr>
            <p:ph idx="6" type="subTitle"/>
          </p:nvPr>
        </p:nvSpPr>
        <p:spPr>
          <a:xfrm>
            <a:off x="11807605" y="8224743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250"/>
              <a:buNone/>
              <a:defRPr sz="22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1" name="Google Shape;291;p19"/>
          <p:cNvSpPr/>
          <p:nvPr>
            <p:ph idx="7" type="pic"/>
          </p:nvPr>
        </p:nvSpPr>
        <p:spPr>
          <a:xfrm>
            <a:off x="150" y="14300"/>
            <a:ext cx="18288000" cy="44478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92" name="Google Shape;292;p19"/>
          <p:cNvCxnSpPr/>
          <p:nvPr/>
        </p:nvCxnSpPr>
        <p:spPr>
          <a:xfrm>
            <a:off x="0" y="4496928"/>
            <a:ext cx="189267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93" name="Google Shape;293;p19"/>
          <p:cNvCxnSpPr/>
          <p:nvPr/>
        </p:nvCxnSpPr>
        <p:spPr>
          <a:xfrm>
            <a:off x="0" y="9677616"/>
            <a:ext cx="189267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4" name="Google Shape;294;p19"/>
          <p:cNvSpPr txBox="1"/>
          <p:nvPr>
            <p:ph idx="8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5" name="Google Shape;295;p19"/>
          <p:cNvSpPr txBox="1"/>
          <p:nvPr>
            <p:ph idx="9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6" name="Google Shape;296;p19"/>
          <p:cNvSpPr txBox="1"/>
          <p:nvPr>
            <p:ph idx="13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7" name="Google Shape;297;p19"/>
          <p:cNvSpPr txBox="1"/>
          <p:nvPr>
            <p:ph type="ctrTitle"/>
          </p:nvPr>
        </p:nvSpPr>
        <p:spPr>
          <a:xfrm>
            <a:off x="1028700" y="5133288"/>
            <a:ext cx="9488400" cy="37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450"/>
              <a:buNone/>
              <a:defRPr sz="8450">
                <a:solidFill>
                  <a:srgbClr val="272727"/>
                </a:solidFill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8">
  <p:cSld name="CUSTOM_17">
    <p:bg>
      <p:bgPr>
        <a:solidFill>
          <a:srgbClr val="BAC7E8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20"/>
          <p:cNvGrpSpPr/>
          <p:nvPr/>
        </p:nvGrpSpPr>
        <p:grpSpPr>
          <a:xfrm>
            <a:off x="7944877" y="3015800"/>
            <a:ext cx="11786413" cy="2965231"/>
            <a:chOff x="0" y="-47625"/>
            <a:chExt cx="3104220" cy="780961"/>
          </a:xfrm>
        </p:grpSpPr>
        <p:sp>
          <p:nvSpPr>
            <p:cNvPr id="300" name="Google Shape;300;p20"/>
            <p:cNvSpPr/>
            <p:nvPr/>
          </p:nvSpPr>
          <p:spPr>
            <a:xfrm>
              <a:off x="0" y="0"/>
              <a:ext cx="3104220" cy="733336"/>
            </a:xfrm>
            <a:custGeom>
              <a:rect b="b" l="l" r="r" t="t"/>
              <a:pathLst>
                <a:path extrusionOk="0" h="733336" w="3104220">
                  <a:moveTo>
                    <a:pt x="57803" y="0"/>
                  </a:moveTo>
                  <a:lnTo>
                    <a:pt x="3046417" y="0"/>
                  </a:lnTo>
                  <a:cubicBezTo>
                    <a:pt x="3078341" y="0"/>
                    <a:pt x="3104220" y="25879"/>
                    <a:pt x="3104220" y="57803"/>
                  </a:cubicBezTo>
                  <a:lnTo>
                    <a:pt x="3104220" y="675533"/>
                  </a:lnTo>
                  <a:cubicBezTo>
                    <a:pt x="3104220" y="707457"/>
                    <a:pt x="3078341" y="733336"/>
                    <a:pt x="3046417" y="733336"/>
                  </a:cubicBezTo>
                  <a:lnTo>
                    <a:pt x="57803" y="733336"/>
                  </a:lnTo>
                  <a:cubicBezTo>
                    <a:pt x="25879" y="733336"/>
                    <a:pt x="0" y="707457"/>
                    <a:pt x="0" y="675533"/>
                  </a:cubicBezTo>
                  <a:lnTo>
                    <a:pt x="0" y="57803"/>
                  </a:lnTo>
                  <a:cubicBezTo>
                    <a:pt x="0" y="25879"/>
                    <a:pt x="25879" y="0"/>
                    <a:pt x="57803" y="0"/>
                  </a:cubicBezTo>
                  <a:close/>
                </a:path>
              </a:pathLst>
            </a:custGeom>
            <a:solidFill>
              <a:srgbClr val="E8E69D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0"/>
            <p:cNvSpPr txBox="1"/>
            <p:nvPr/>
          </p:nvSpPr>
          <p:spPr>
            <a:xfrm>
              <a:off x="0" y="-47625"/>
              <a:ext cx="3104100" cy="78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20"/>
          <p:cNvGrpSpPr/>
          <p:nvPr/>
        </p:nvGrpSpPr>
        <p:grpSpPr>
          <a:xfrm>
            <a:off x="8152077" y="6292164"/>
            <a:ext cx="11579212" cy="2965231"/>
            <a:chOff x="0" y="-47625"/>
            <a:chExt cx="3049649" cy="780961"/>
          </a:xfrm>
        </p:grpSpPr>
        <p:sp>
          <p:nvSpPr>
            <p:cNvPr id="303" name="Google Shape;303;p20"/>
            <p:cNvSpPr/>
            <p:nvPr/>
          </p:nvSpPr>
          <p:spPr>
            <a:xfrm>
              <a:off x="0" y="0"/>
              <a:ext cx="3049649" cy="733336"/>
            </a:xfrm>
            <a:custGeom>
              <a:rect b="b" l="l" r="r" t="t"/>
              <a:pathLst>
                <a:path extrusionOk="0" h="733336" w="3049649">
                  <a:moveTo>
                    <a:pt x="58838" y="0"/>
                  </a:moveTo>
                  <a:lnTo>
                    <a:pt x="2990811" y="0"/>
                  </a:lnTo>
                  <a:cubicBezTo>
                    <a:pt x="3006416" y="0"/>
                    <a:pt x="3021382" y="6199"/>
                    <a:pt x="3032416" y="17233"/>
                  </a:cubicBezTo>
                  <a:cubicBezTo>
                    <a:pt x="3043450" y="28267"/>
                    <a:pt x="3049649" y="43233"/>
                    <a:pt x="3049649" y="58838"/>
                  </a:cubicBezTo>
                  <a:lnTo>
                    <a:pt x="3049649" y="674499"/>
                  </a:lnTo>
                  <a:cubicBezTo>
                    <a:pt x="3049649" y="690104"/>
                    <a:pt x="3043450" y="705069"/>
                    <a:pt x="3032416" y="716103"/>
                  </a:cubicBezTo>
                  <a:cubicBezTo>
                    <a:pt x="3021382" y="727137"/>
                    <a:pt x="3006416" y="733336"/>
                    <a:pt x="2990811" y="733336"/>
                  </a:cubicBezTo>
                  <a:lnTo>
                    <a:pt x="58838" y="733336"/>
                  </a:lnTo>
                  <a:cubicBezTo>
                    <a:pt x="43233" y="733336"/>
                    <a:pt x="28267" y="727137"/>
                    <a:pt x="17233" y="716103"/>
                  </a:cubicBezTo>
                  <a:cubicBezTo>
                    <a:pt x="6199" y="705069"/>
                    <a:pt x="0" y="690104"/>
                    <a:pt x="0" y="674499"/>
                  </a:cubicBezTo>
                  <a:lnTo>
                    <a:pt x="0" y="58838"/>
                  </a:lnTo>
                  <a:cubicBezTo>
                    <a:pt x="0" y="43233"/>
                    <a:pt x="6199" y="28267"/>
                    <a:pt x="17233" y="17233"/>
                  </a:cubicBezTo>
                  <a:cubicBezTo>
                    <a:pt x="28267" y="6199"/>
                    <a:pt x="43233" y="0"/>
                    <a:pt x="58838" y="0"/>
                  </a:cubicBezTo>
                  <a:close/>
                </a:path>
              </a:pathLst>
            </a:custGeom>
            <a:solidFill>
              <a:srgbClr val="E8E69D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0"/>
            <p:cNvSpPr txBox="1"/>
            <p:nvPr/>
          </p:nvSpPr>
          <p:spPr>
            <a:xfrm>
              <a:off x="0" y="-47625"/>
              <a:ext cx="3049500" cy="78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20"/>
          <p:cNvSpPr txBox="1"/>
          <p:nvPr>
            <p:ph idx="1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6" name="Google Shape;306;p20"/>
          <p:cNvSpPr/>
          <p:nvPr>
            <p:ph idx="2" type="pic"/>
          </p:nvPr>
        </p:nvSpPr>
        <p:spPr>
          <a:xfrm>
            <a:off x="0" y="0"/>
            <a:ext cx="8262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20"/>
          <p:cNvSpPr txBox="1"/>
          <p:nvPr>
            <p:ph idx="3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8" name="Google Shape;308;p20"/>
          <p:cNvSpPr txBox="1"/>
          <p:nvPr>
            <p:ph idx="4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9" name="Google Shape;309;p20"/>
          <p:cNvSpPr txBox="1"/>
          <p:nvPr>
            <p:ph type="ctrTitle"/>
          </p:nvPr>
        </p:nvSpPr>
        <p:spPr>
          <a:xfrm>
            <a:off x="8338925" y="3027307"/>
            <a:ext cx="9103500" cy="6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9000"/>
              <a:buNone/>
              <a:defRPr sz="19000">
                <a:solidFill>
                  <a:srgbClr val="27272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rgbClr val="F3F2EE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1219550" y="8232775"/>
            <a:ext cx="967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150"/>
              <a:buNone/>
              <a:defRPr sz="3150"/>
            </a:lvl1pPr>
            <a:lvl2pPr lvl="1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type="ctrTitle"/>
          </p:nvPr>
        </p:nvSpPr>
        <p:spPr>
          <a:xfrm>
            <a:off x="1219550" y="1203750"/>
            <a:ext cx="11350200" cy="6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200"/>
              <a:buNone/>
              <a:defRPr sz="12200">
                <a:solidFill>
                  <a:srgbClr val="27272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/>
          <p:nvPr/>
        </p:nvSpPr>
        <p:spPr>
          <a:xfrm>
            <a:off x="17055825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E8E69D"/>
          </a:solidFill>
          <a:ln>
            <a:noFill/>
          </a:ln>
        </p:spPr>
      </p:sp>
      <p:sp>
        <p:nvSpPr>
          <p:cNvPr id="13" name="Google Shape;13;p3"/>
          <p:cNvSpPr/>
          <p:nvPr/>
        </p:nvSpPr>
        <p:spPr>
          <a:xfrm>
            <a:off x="15823650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699D7D"/>
          </a:solid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>
            <a:off x="14591500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BAC7E8"/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13359325" y="0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EBC1A3"/>
          </a:solidFill>
          <a:ln>
            <a:noFill/>
          </a:ln>
        </p:spPr>
      </p:sp>
      <p:sp>
        <p:nvSpPr>
          <p:cNvPr id="16" name="Google Shape;16;p3"/>
          <p:cNvSpPr txBox="1"/>
          <p:nvPr>
            <p:ph idx="2" type="subTitle"/>
          </p:nvPr>
        </p:nvSpPr>
        <p:spPr>
          <a:xfrm rot="5400000">
            <a:off x="10480461" y="5942500"/>
            <a:ext cx="673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b="1" sz="3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3" type="subTitle"/>
          </p:nvPr>
        </p:nvSpPr>
        <p:spPr>
          <a:xfrm rot="5400000">
            <a:off x="11712659" y="5942500"/>
            <a:ext cx="673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b="1" sz="3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4" type="subTitle"/>
          </p:nvPr>
        </p:nvSpPr>
        <p:spPr>
          <a:xfrm rot="5400000">
            <a:off x="12945563" y="5942500"/>
            <a:ext cx="673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b="1" sz="3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5" type="subTitle"/>
          </p:nvPr>
        </p:nvSpPr>
        <p:spPr>
          <a:xfrm rot="5400000">
            <a:off x="14211804" y="5942500"/>
            <a:ext cx="673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b="1" sz="3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EBC1A3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318825" y="1747846"/>
            <a:ext cx="11956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50"/>
              <a:buNone/>
              <a:defRPr sz="62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/>
        </p:nvSpPr>
        <p:spPr>
          <a:xfrm>
            <a:off x="923925" y="1179915"/>
            <a:ext cx="23949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01</a:t>
            </a:r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923925" y="3279057"/>
            <a:ext cx="24042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02</a:t>
            </a:r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923925" y="5378200"/>
            <a:ext cx="24042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03</a:t>
            </a:r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923925" y="7477343"/>
            <a:ext cx="24042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04</a:t>
            </a:r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923925" y="3266397"/>
            <a:ext cx="133095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7" name="Google Shape;27;p4"/>
          <p:cNvCxnSpPr/>
          <p:nvPr/>
        </p:nvCxnSpPr>
        <p:spPr>
          <a:xfrm>
            <a:off x="923925" y="5457390"/>
            <a:ext cx="133095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8" name="Google Shape;28;p4"/>
          <p:cNvCxnSpPr/>
          <p:nvPr/>
        </p:nvCxnSpPr>
        <p:spPr>
          <a:xfrm>
            <a:off x="923925" y="7701325"/>
            <a:ext cx="133095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" name="Google Shape;29;p4"/>
          <p:cNvSpPr txBox="1"/>
          <p:nvPr>
            <p:ph idx="2" type="title"/>
          </p:nvPr>
        </p:nvSpPr>
        <p:spPr>
          <a:xfrm>
            <a:off x="3318825" y="3844005"/>
            <a:ext cx="11956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50"/>
              <a:buNone/>
              <a:defRPr sz="62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3" type="title"/>
          </p:nvPr>
        </p:nvSpPr>
        <p:spPr>
          <a:xfrm>
            <a:off x="3318825" y="6075895"/>
            <a:ext cx="11956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50"/>
              <a:buNone/>
              <a:defRPr sz="62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4" type="title"/>
          </p:nvPr>
        </p:nvSpPr>
        <p:spPr>
          <a:xfrm>
            <a:off x="3318825" y="8119221"/>
            <a:ext cx="11956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50"/>
              <a:buNone/>
              <a:defRPr sz="62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5" type="ctrTitle"/>
          </p:nvPr>
        </p:nvSpPr>
        <p:spPr>
          <a:xfrm rot="5400000">
            <a:off x="11858675" y="4292525"/>
            <a:ext cx="9258000" cy="28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9650"/>
              <a:buNone/>
              <a:defRPr sz="9650">
                <a:solidFill>
                  <a:srgbClr val="27272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50"/>
              <a:buNone/>
              <a:defRPr sz="9650"/>
            </a:lvl9pPr>
          </a:lstStyle>
          <a:p/>
        </p:txBody>
      </p:sp>
      <p:sp>
        <p:nvSpPr>
          <p:cNvPr id="33" name="Google Shape;33;p4"/>
          <p:cNvSpPr txBox="1"/>
          <p:nvPr>
            <p:ph idx="1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6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7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BAC7E8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-23216829" y="7782925"/>
            <a:ext cx="30368400" cy="215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9pPr>
          </a:lstStyle>
          <a:p/>
        </p:txBody>
      </p:sp>
      <p:sp>
        <p:nvSpPr>
          <p:cNvPr id="38" name="Google Shape;38;p5"/>
          <p:cNvSpPr txBox="1"/>
          <p:nvPr>
            <p:ph idx="2" type="title"/>
          </p:nvPr>
        </p:nvSpPr>
        <p:spPr>
          <a:xfrm>
            <a:off x="5460250" y="894075"/>
            <a:ext cx="30368400" cy="215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1pPr>
            <a:lvl2pPr lvl="1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2pPr>
            <a:lvl3pPr lvl="2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3pPr>
            <a:lvl4pPr lvl="3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4pPr>
            <a:lvl5pPr lvl="4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5pPr>
            <a:lvl6pPr lvl="5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6pPr>
            <a:lvl7pPr lvl="6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7pPr>
            <a:lvl8pPr lvl="7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8pPr>
            <a:lvl9pPr lvl="8" rtl="0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9pPr>
          </a:lstStyle>
          <a:p/>
        </p:txBody>
      </p:sp>
      <p:grpSp>
        <p:nvGrpSpPr>
          <p:cNvPr id="39" name="Google Shape;39;p5"/>
          <p:cNvGrpSpPr/>
          <p:nvPr/>
        </p:nvGrpSpPr>
        <p:grpSpPr>
          <a:xfrm>
            <a:off x="6741343" y="3141948"/>
            <a:ext cx="4805736" cy="4603358"/>
            <a:chOff x="0" y="-47625"/>
            <a:chExt cx="1265700" cy="1212399"/>
          </a:xfrm>
        </p:grpSpPr>
        <p:sp>
          <p:nvSpPr>
            <p:cNvPr id="40" name="Google Shape;40;p5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5"/>
            <p:cNvSpPr txBox="1"/>
            <p:nvPr/>
          </p:nvSpPr>
          <p:spPr>
            <a:xfrm>
              <a:off x="0" y="-47625"/>
              <a:ext cx="1265700" cy="12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42;p5"/>
          <p:cNvSpPr txBox="1"/>
          <p:nvPr/>
        </p:nvSpPr>
        <p:spPr>
          <a:xfrm>
            <a:off x="8871175" y="8843725"/>
            <a:ext cx="864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Brief overview of your company's history, mission, and vision.</a:t>
            </a:r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1340649" y="3141948"/>
            <a:ext cx="4805736" cy="4603358"/>
            <a:chOff x="0" y="-47625"/>
            <a:chExt cx="1265700" cy="1212399"/>
          </a:xfrm>
        </p:grpSpPr>
        <p:sp>
          <p:nvSpPr>
            <p:cNvPr id="44" name="Google Shape;44;p5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5"/>
            <p:cNvSpPr txBox="1"/>
            <p:nvPr/>
          </p:nvSpPr>
          <p:spPr>
            <a:xfrm>
              <a:off x="0" y="-47625"/>
              <a:ext cx="1265700" cy="12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5"/>
          <p:cNvGrpSpPr/>
          <p:nvPr/>
        </p:nvGrpSpPr>
        <p:grpSpPr>
          <a:xfrm>
            <a:off x="-4064740" y="3141948"/>
            <a:ext cx="4805736" cy="4603358"/>
            <a:chOff x="0" y="-47625"/>
            <a:chExt cx="1265700" cy="1212399"/>
          </a:xfrm>
        </p:grpSpPr>
        <p:sp>
          <p:nvSpPr>
            <p:cNvPr id="47" name="Google Shape;47;p5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 txBox="1"/>
            <p:nvPr/>
          </p:nvSpPr>
          <p:spPr>
            <a:xfrm>
              <a:off x="0" y="-47625"/>
              <a:ext cx="1265700" cy="12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>
            <a:off x="17552120" y="3141948"/>
            <a:ext cx="4805736" cy="4603358"/>
            <a:chOff x="0" y="-47625"/>
            <a:chExt cx="1265700" cy="1212399"/>
          </a:xfrm>
        </p:grpSpPr>
        <p:sp>
          <p:nvSpPr>
            <p:cNvPr id="50" name="Google Shape;50;p5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 txBox="1"/>
            <p:nvPr/>
          </p:nvSpPr>
          <p:spPr>
            <a:xfrm>
              <a:off x="0" y="-47625"/>
              <a:ext cx="1265700" cy="12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2861313" y="4370650"/>
            <a:ext cx="1763984" cy="1763984"/>
          </a:xfrm>
          <a:custGeom>
            <a:rect b="b" l="l" r="r" t="t"/>
            <a:pathLst>
              <a:path extrusionOk="0" h="1763984" w="1763984">
                <a:moveTo>
                  <a:pt x="0" y="0"/>
                </a:moveTo>
                <a:lnTo>
                  <a:pt x="1763984" y="0"/>
                </a:lnTo>
                <a:lnTo>
                  <a:pt x="1763984" y="1763984"/>
                </a:lnTo>
                <a:lnTo>
                  <a:pt x="0" y="1763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3" name="Google Shape;53;p5"/>
          <p:cNvGrpSpPr/>
          <p:nvPr/>
        </p:nvGrpSpPr>
        <p:grpSpPr>
          <a:xfrm>
            <a:off x="12146732" y="3141948"/>
            <a:ext cx="4805736" cy="4603358"/>
            <a:chOff x="0" y="-47625"/>
            <a:chExt cx="1265700" cy="1212399"/>
          </a:xfrm>
        </p:grpSpPr>
        <p:sp>
          <p:nvSpPr>
            <p:cNvPr id="54" name="Google Shape;54;p5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5"/>
            <p:cNvSpPr txBox="1"/>
            <p:nvPr/>
          </p:nvSpPr>
          <p:spPr>
            <a:xfrm>
              <a:off x="0" y="-47625"/>
              <a:ext cx="1265700" cy="12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" name="Google Shape;56;p5"/>
          <p:cNvCxnSpPr/>
          <p:nvPr/>
        </p:nvCxnSpPr>
        <p:spPr>
          <a:xfrm>
            <a:off x="-8316885" y="2087591"/>
            <a:ext cx="129423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57" name="Google Shape;5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1350" y="4350397"/>
            <a:ext cx="2067800" cy="192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0287" y="4375300"/>
            <a:ext cx="2218251" cy="2155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5"/>
          <p:cNvSpPr txBox="1"/>
          <p:nvPr>
            <p:ph idx="1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3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4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5" type="body"/>
          </p:nvPr>
        </p:nvSpPr>
        <p:spPr>
          <a:xfrm>
            <a:off x="6984888" y="6592117"/>
            <a:ext cx="4323000" cy="9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68300" lvl="1" marL="9144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68300" lvl="2" marL="13716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68300" lvl="3" marL="18288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68300" lvl="4" marL="22860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»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68300" lvl="5" marL="2743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68300" lvl="6" marL="32004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68300" lvl="7" marL="36576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68300" lvl="8" marL="41148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63" name="Google Shape;63;p5"/>
          <p:cNvSpPr txBox="1"/>
          <p:nvPr>
            <p:ph idx="6" type="body"/>
          </p:nvPr>
        </p:nvSpPr>
        <p:spPr>
          <a:xfrm>
            <a:off x="1579663" y="6592117"/>
            <a:ext cx="4323000" cy="9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68300" lvl="1" marL="9144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68300" lvl="2" marL="13716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68300" lvl="3" marL="18288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68300" lvl="4" marL="22860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»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68300" lvl="5" marL="2743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68300" lvl="6" marL="32004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68300" lvl="7" marL="36576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68300" lvl="8" marL="41148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64" name="Google Shape;64;p5"/>
          <p:cNvSpPr txBox="1"/>
          <p:nvPr>
            <p:ph idx="7" type="body"/>
          </p:nvPr>
        </p:nvSpPr>
        <p:spPr>
          <a:xfrm>
            <a:off x="12388088" y="6592117"/>
            <a:ext cx="4323000" cy="9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68300" lvl="1" marL="9144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68300" lvl="2" marL="13716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68300" lvl="3" marL="18288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68300" lvl="4" marL="22860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»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68300" lvl="5" marL="2743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68300" lvl="6" marL="32004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68300" lvl="7" marL="36576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68300" lvl="8" marL="41148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65" name="Google Shape;65;p5"/>
          <p:cNvSpPr txBox="1"/>
          <p:nvPr>
            <p:ph idx="8" type="subTitle"/>
          </p:nvPr>
        </p:nvSpPr>
        <p:spPr>
          <a:xfrm>
            <a:off x="1398175" y="3627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5"/>
          <p:cNvSpPr txBox="1"/>
          <p:nvPr>
            <p:ph idx="9" type="subTitle"/>
          </p:nvPr>
        </p:nvSpPr>
        <p:spPr>
          <a:xfrm>
            <a:off x="6803550" y="3627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5"/>
          <p:cNvSpPr txBox="1"/>
          <p:nvPr>
            <p:ph idx="13" type="subTitle"/>
          </p:nvPr>
        </p:nvSpPr>
        <p:spPr>
          <a:xfrm>
            <a:off x="12206600" y="3627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bg>
      <p:bgPr>
        <a:solidFill>
          <a:srgbClr val="699D7D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/>
          <p:nvPr>
            <p:ph idx="1" type="body"/>
          </p:nvPr>
        </p:nvSpPr>
        <p:spPr>
          <a:xfrm>
            <a:off x="8466925" y="8664520"/>
            <a:ext cx="8719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68300" lvl="1" marL="9144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68300" lvl="2" marL="13716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68300" lvl="3" marL="18288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–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68300" lvl="4" marL="22860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»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68300" lvl="5" marL="27432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68300" lvl="6" marL="32004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68300" lvl="7" marL="36576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68300" lvl="8" marL="41148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200"/>
              <a:buFont typeface="Bricolage Grotesque"/>
              <a:buChar char="•"/>
              <a:defRPr i="0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70" name="Google Shape;70;p6"/>
          <p:cNvSpPr txBox="1"/>
          <p:nvPr>
            <p:ph type="ctrTitle"/>
          </p:nvPr>
        </p:nvSpPr>
        <p:spPr>
          <a:xfrm>
            <a:off x="10900828" y="1816325"/>
            <a:ext cx="6765300" cy="6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3850"/>
              <a:buNone/>
              <a:defRPr sz="13850">
                <a:solidFill>
                  <a:srgbClr val="27272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3850"/>
              <a:buNone/>
              <a:defRPr sz="13850"/>
            </a:lvl9pPr>
          </a:lstStyle>
          <a:p/>
        </p:txBody>
      </p:sp>
      <p:grpSp>
        <p:nvGrpSpPr>
          <p:cNvPr id="71" name="Google Shape;71;p6"/>
          <p:cNvGrpSpPr/>
          <p:nvPr/>
        </p:nvGrpSpPr>
        <p:grpSpPr>
          <a:xfrm>
            <a:off x="-756697" y="1642935"/>
            <a:ext cx="8399681" cy="1702910"/>
            <a:chOff x="0" y="-47625"/>
            <a:chExt cx="2212247" cy="448500"/>
          </a:xfrm>
        </p:grpSpPr>
        <p:sp>
          <p:nvSpPr>
            <p:cNvPr id="72" name="Google Shape;72;p6"/>
            <p:cNvSpPr/>
            <p:nvPr/>
          </p:nvSpPr>
          <p:spPr>
            <a:xfrm>
              <a:off x="0" y="0"/>
              <a:ext cx="2212247" cy="400811"/>
            </a:xfrm>
            <a:custGeom>
              <a:rect b="b" l="l" r="r" t="t"/>
              <a:pathLst>
                <a:path extrusionOk="0" h="400811" w="2212247">
                  <a:moveTo>
                    <a:pt x="36868" y="0"/>
                  </a:moveTo>
                  <a:lnTo>
                    <a:pt x="2175379" y="0"/>
                  </a:lnTo>
                  <a:cubicBezTo>
                    <a:pt x="2185157" y="0"/>
                    <a:pt x="2194534" y="3884"/>
                    <a:pt x="2201449" y="10798"/>
                  </a:cubicBezTo>
                  <a:cubicBezTo>
                    <a:pt x="2208363" y="17712"/>
                    <a:pt x="2212247" y="27090"/>
                    <a:pt x="2212247" y="36868"/>
                  </a:cubicBezTo>
                  <a:lnTo>
                    <a:pt x="2212247" y="363943"/>
                  </a:lnTo>
                  <a:cubicBezTo>
                    <a:pt x="2212247" y="373721"/>
                    <a:pt x="2208363" y="383098"/>
                    <a:pt x="2201449" y="390012"/>
                  </a:cubicBezTo>
                  <a:cubicBezTo>
                    <a:pt x="2194534" y="396926"/>
                    <a:pt x="2185157" y="400811"/>
                    <a:pt x="2175379" y="400811"/>
                  </a:cubicBezTo>
                  <a:lnTo>
                    <a:pt x="36868" y="400811"/>
                  </a:lnTo>
                  <a:cubicBezTo>
                    <a:pt x="27090" y="400811"/>
                    <a:pt x="17712" y="396926"/>
                    <a:pt x="10798" y="390012"/>
                  </a:cubicBezTo>
                  <a:cubicBezTo>
                    <a:pt x="3884" y="383098"/>
                    <a:pt x="0" y="373721"/>
                    <a:pt x="0" y="363943"/>
                  </a:cubicBezTo>
                  <a:lnTo>
                    <a:pt x="0" y="36868"/>
                  </a:lnTo>
                  <a:cubicBezTo>
                    <a:pt x="0" y="27090"/>
                    <a:pt x="3884" y="17712"/>
                    <a:pt x="10798" y="10798"/>
                  </a:cubicBezTo>
                  <a:cubicBezTo>
                    <a:pt x="17712" y="3884"/>
                    <a:pt x="27090" y="0"/>
                    <a:pt x="36868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6"/>
            <p:cNvSpPr txBox="1"/>
            <p:nvPr/>
          </p:nvSpPr>
          <p:spPr>
            <a:xfrm>
              <a:off x="0" y="-47625"/>
              <a:ext cx="22122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6"/>
          <p:cNvGrpSpPr/>
          <p:nvPr/>
        </p:nvGrpSpPr>
        <p:grpSpPr>
          <a:xfrm>
            <a:off x="-756697" y="3698054"/>
            <a:ext cx="11261241" cy="1702910"/>
            <a:chOff x="0" y="-47625"/>
            <a:chExt cx="2965904" cy="448500"/>
          </a:xfrm>
        </p:grpSpPr>
        <p:sp>
          <p:nvSpPr>
            <p:cNvPr id="75" name="Google Shape;75;p6"/>
            <p:cNvSpPr/>
            <p:nvPr/>
          </p:nvSpPr>
          <p:spPr>
            <a:xfrm>
              <a:off x="0" y="0"/>
              <a:ext cx="2965904" cy="400811"/>
            </a:xfrm>
            <a:custGeom>
              <a:rect b="b" l="l" r="r" t="t"/>
              <a:pathLst>
                <a:path extrusionOk="0" h="400811" w="2965904">
                  <a:moveTo>
                    <a:pt x="27500" y="0"/>
                  </a:moveTo>
                  <a:lnTo>
                    <a:pt x="2938405" y="0"/>
                  </a:lnTo>
                  <a:cubicBezTo>
                    <a:pt x="2953592" y="0"/>
                    <a:pt x="2965904" y="12312"/>
                    <a:pt x="2965904" y="27500"/>
                  </a:cubicBezTo>
                  <a:lnTo>
                    <a:pt x="2965904" y="373311"/>
                  </a:lnTo>
                  <a:cubicBezTo>
                    <a:pt x="2965904" y="380604"/>
                    <a:pt x="2963007" y="387599"/>
                    <a:pt x="2957850" y="392756"/>
                  </a:cubicBezTo>
                  <a:cubicBezTo>
                    <a:pt x="2952692" y="397913"/>
                    <a:pt x="2945698" y="400811"/>
                    <a:pt x="2938405" y="400811"/>
                  </a:cubicBezTo>
                  <a:lnTo>
                    <a:pt x="27500" y="400811"/>
                  </a:lnTo>
                  <a:cubicBezTo>
                    <a:pt x="12312" y="400811"/>
                    <a:pt x="0" y="388499"/>
                    <a:pt x="0" y="373311"/>
                  </a:cubicBezTo>
                  <a:lnTo>
                    <a:pt x="0" y="27500"/>
                  </a:lnTo>
                  <a:cubicBezTo>
                    <a:pt x="0" y="12312"/>
                    <a:pt x="12312" y="0"/>
                    <a:pt x="27500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6"/>
            <p:cNvSpPr txBox="1"/>
            <p:nvPr/>
          </p:nvSpPr>
          <p:spPr>
            <a:xfrm>
              <a:off x="0" y="-47625"/>
              <a:ext cx="29658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6"/>
          <p:cNvGrpSpPr/>
          <p:nvPr/>
        </p:nvGrpSpPr>
        <p:grpSpPr>
          <a:xfrm>
            <a:off x="-756697" y="5753173"/>
            <a:ext cx="9537642" cy="1702910"/>
            <a:chOff x="0" y="-47625"/>
            <a:chExt cx="2511955" cy="448500"/>
          </a:xfrm>
        </p:grpSpPr>
        <p:sp>
          <p:nvSpPr>
            <p:cNvPr id="78" name="Google Shape;78;p6"/>
            <p:cNvSpPr/>
            <p:nvPr/>
          </p:nvSpPr>
          <p:spPr>
            <a:xfrm>
              <a:off x="0" y="0"/>
              <a:ext cx="2511955" cy="400811"/>
            </a:xfrm>
            <a:custGeom>
              <a:rect b="b" l="l" r="r" t="t"/>
              <a:pathLst>
                <a:path extrusionOk="0" h="400811" w="2511955">
                  <a:moveTo>
                    <a:pt x="32469" y="0"/>
                  </a:moveTo>
                  <a:lnTo>
                    <a:pt x="2479486" y="0"/>
                  </a:lnTo>
                  <a:cubicBezTo>
                    <a:pt x="2488097" y="0"/>
                    <a:pt x="2496356" y="3421"/>
                    <a:pt x="2502445" y="9510"/>
                  </a:cubicBezTo>
                  <a:cubicBezTo>
                    <a:pt x="2508534" y="15599"/>
                    <a:pt x="2511955" y="23858"/>
                    <a:pt x="2511955" y="32469"/>
                  </a:cubicBezTo>
                  <a:lnTo>
                    <a:pt x="2511955" y="368341"/>
                  </a:lnTo>
                  <a:cubicBezTo>
                    <a:pt x="2511955" y="376953"/>
                    <a:pt x="2508534" y="385211"/>
                    <a:pt x="2502445" y="391301"/>
                  </a:cubicBezTo>
                  <a:cubicBezTo>
                    <a:pt x="2496356" y="397390"/>
                    <a:pt x="2488097" y="400811"/>
                    <a:pt x="2479486" y="400811"/>
                  </a:cubicBezTo>
                  <a:lnTo>
                    <a:pt x="32469" y="400811"/>
                  </a:lnTo>
                  <a:cubicBezTo>
                    <a:pt x="14537" y="400811"/>
                    <a:pt x="0" y="386274"/>
                    <a:pt x="0" y="368341"/>
                  </a:cubicBezTo>
                  <a:lnTo>
                    <a:pt x="0" y="32469"/>
                  </a:lnTo>
                  <a:cubicBezTo>
                    <a:pt x="0" y="23858"/>
                    <a:pt x="3421" y="15599"/>
                    <a:pt x="9510" y="9510"/>
                  </a:cubicBezTo>
                  <a:cubicBezTo>
                    <a:pt x="15599" y="3421"/>
                    <a:pt x="23858" y="0"/>
                    <a:pt x="3246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6"/>
            <p:cNvSpPr txBox="1"/>
            <p:nvPr/>
          </p:nvSpPr>
          <p:spPr>
            <a:xfrm>
              <a:off x="0" y="-47625"/>
              <a:ext cx="25119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6"/>
          <p:cNvGrpSpPr/>
          <p:nvPr/>
        </p:nvGrpSpPr>
        <p:grpSpPr>
          <a:xfrm>
            <a:off x="-756697" y="7808292"/>
            <a:ext cx="8399681" cy="1702910"/>
            <a:chOff x="0" y="-47625"/>
            <a:chExt cx="2212247" cy="448500"/>
          </a:xfrm>
        </p:grpSpPr>
        <p:sp>
          <p:nvSpPr>
            <p:cNvPr id="81" name="Google Shape;81;p6"/>
            <p:cNvSpPr/>
            <p:nvPr/>
          </p:nvSpPr>
          <p:spPr>
            <a:xfrm>
              <a:off x="0" y="0"/>
              <a:ext cx="2212247" cy="400811"/>
            </a:xfrm>
            <a:custGeom>
              <a:rect b="b" l="l" r="r" t="t"/>
              <a:pathLst>
                <a:path extrusionOk="0" h="400811" w="2212247">
                  <a:moveTo>
                    <a:pt x="36868" y="0"/>
                  </a:moveTo>
                  <a:lnTo>
                    <a:pt x="2175379" y="0"/>
                  </a:lnTo>
                  <a:cubicBezTo>
                    <a:pt x="2185157" y="0"/>
                    <a:pt x="2194534" y="3884"/>
                    <a:pt x="2201449" y="10798"/>
                  </a:cubicBezTo>
                  <a:cubicBezTo>
                    <a:pt x="2208363" y="17712"/>
                    <a:pt x="2212247" y="27090"/>
                    <a:pt x="2212247" y="36868"/>
                  </a:cubicBezTo>
                  <a:lnTo>
                    <a:pt x="2212247" y="363943"/>
                  </a:lnTo>
                  <a:cubicBezTo>
                    <a:pt x="2212247" y="373721"/>
                    <a:pt x="2208363" y="383098"/>
                    <a:pt x="2201449" y="390012"/>
                  </a:cubicBezTo>
                  <a:cubicBezTo>
                    <a:pt x="2194534" y="396926"/>
                    <a:pt x="2185157" y="400811"/>
                    <a:pt x="2175379" y="400811"/>
                  </a:cubicBezTo>
                  <a:lnTo>
                    <a:pt x="36868" y="400811"/>
                  </a:lnTo>
                  <a:cubicBezTo>
                    <a:pt x="27090" y="400811"/>
                    <a:pt x="17712" y="396926"/>
                    <a:pt x="10798" y="390012"/>
                  </a:cubicBezTo>
                  <a:cubicBezTo>
                    <a:pt x="3884" y="383098"/>
                    <a:pt x="0" y="373721"/>
                    <a:pt x="0" y="363943"/>
                  </a:cubicBezTo>
                  <a:lnTo>
                    <a:pt x="0" y="36868"/>
                  </a:lnTo>
                  <a:cubicBezTo>
                    <a:pt x="0" y="27090"/>
                    <a:pt x="3884" y="17712"/>
                    <a:pt x="10798" y="10798"/>
                  </a:cubicBezTo>
                  <a:cubicBezTo>
                    <a:pt x="17712" y="3884"/>
                    <a:pt x="27090" y="0"/>
                    <a:pt x="36868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6"/>
            <p:cNvSpPr txBox="1"/>
            <p:nvPr/>
          </p:nvSpPr>
          <p:spPr>
            <a:xfrm>
              <a:off x="0" y="-47625"/>
              <a:ext cx="22122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3" name="Google Shape;83;p6"/>
          <p:cNvCxnSpPr/>
          <p:nvPr/>
        </p:nvCxnSpPr>
        <p:spPr>
          <a:xfrm>
            <a:off x="8446233" y="2670401"/>
            <a:ext cx="42393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4" name="Google Shape;84;p6"/>
          <p:cNvSpPr txBox="1"/>
          <p:nvPr>
            <p:ph idx="2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5" name="Google Shape;85;p6"/>
          <p:cNvSpPr txBox="1"/>
          <p:nvPr>
            <p:ph idx="3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6" name="Google Shape;86;p6"/>
          <p:cNvSpPr txBox="1"/>
          <p:nvPr>
            <p:ph idx="4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7" name="Google Shape;87;p6"/>
          <p:cNvSpPr txBox="1"/>
          <p:nvPr>
            <p:ph idx="5" type="title"/>
          </p:nvPr>
        </p:nvSpPr>
        <p:spPr>
          <a:xfrm>
            <a:off x="1154500" y="2032300"/>
            <a:ext cx="6169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750"/>
              <a:buNone/>
              <a:defRPr sz="67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"/>
          <p:cNvSpPr txBox="1"/>
          <p:nvPr>
            <p:ph idx="6" type="title"/>
          </p:nvPr>
        </p:nvSpPr>
        <p:spPr>
          <a:xfrm>
            <a:off x="1154500" y="4098100"/>
            <a:ext cx="8963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750"/>
              <a:buNone/>
              <a:defRPr sz="67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"/>
          <p:cNvSpPr txBox="1"/>
          <p:nvPr>
            <p:ph idx="7" type="title"/>
          </p:nvPr>
        </p:nvSpPr>
        <p:spPr>
          <a:xfrm>
            <a:off x="1154500" y="6143200"/>
            <a:ext cx="7312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750"/>
              <a:buNone/>
              <a:defRPr sz="67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"/>
          <p:cNvSpPr txBox="1"/>
          <p:nvPr>
            <p:ph idx="8" type="title"/>
          </p:nvPr>
        </p:nvSpPr>
        <p:spPr>
          <a:xfrm>
            <a:off x="1154500" y="8223125"/>
            <a:ext cx="6169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750"/>
              <a:buNone/>
              <a:defRPr sz="67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solidFill>
          <a:srgbClr val="E8E69D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/>
          <p:nvPr/>
        </p:nvSpPr>
        <p:spPr>
          <a:xfrm>
            <a:off x="10494490" y="2200237"/>
            <a:ext cx="7074108" cy="5172017"/>
          </a:xfrm>
          <a:custGeom>
            <a:rect b="b" l="l" r="r" t="t"/>
            <a:pathLst>
              <a:path extrusionOk="0" h="1361953" w="1862833">
                <a:moveTo>
                  <a:pt x="25175" y="0"/>
                </a:moveTo>
                <a:lnTo>
                  <a:pt x="1837658" y="0"/>
                </a:lnTo>
                <a:cubicBezTo>
                  <a:pt x="1851562" y="0"/>
                  <a:pt x="1862833" y="11271"/>
                  <a:pt x="1862833" y="25175"/>
                </a:cubicBezTo>
                <a:lnTo>
                  <a:pt x="1862833" y="1336777"/>
                </a:lnTo>
                <a:cubicBezTo>
                  <a:pt x="1862833" y="1350681"/>
                  <a:pt x="1851562" y="1361953"/>
                  <a:pt x="1837658" y="1361953"/>
                </a:cubicBezTo>
                <a:lnTo>
                  <a:pt x="25175" y="1361953"/>
                </a:lnTo>
                <a:cubicBezTo>
                  <a:pt x="11271" y="1361953"/>
                  <a:pt x="0" y="1350681"/>
                  <a:pt x="0" y="1336777"/>
                </a:cubicBezTo>
                <a:lnTo>
                  <a:pt x="0" y="25175"/>
                </a:lnTo>
                <a:cubicBezTo>
                  <a:pt x="0" y="11271"/>
                  <a:pt x="11271" y="0"/>
                  <a:pt x="25175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/>
          <p:cNvSpPr/>
          <p:nvPr>
            <p:ph idx="2" type="pic"/>
          </p:nvPr>
        </p:nvSpPr>
        <p:spPr>
          <a:xfrm>
            <a:off x="10494500" y="2200225"/>
            <a:ext cx="7072800" cy="5179800"/>
          </a:xfrm>
          <a:prstGeom prst="roundRect">
            <a:avLst>
              <a:gd fmla="val 2466" name="adj"/>
            </a:avLst>
          </a:prstGeom>
          <a:noFill/>
          <a:ln>
            <a:noFill/>
          </a:ln>
        </p:spPr>
      </p:sp>
      <p:sp>
        <p:nvSpPr>
          <p:cNvPr id="94" name="Google Shape;94;p7"/>
          <p:cNvSpPr txBox="1"/>
          <p:nvPr>
            <p:ph type="title"/>
          </p:nvPr>
        </p:nvSpPr>
        <p:spPr>
          <a:xfrm>
            <a:off x="10038850" y="7975550"/>
            <a:ext cx="79854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"/>
          <p:cNvSpPr txBox="1"/>
          <p:nvPr>
            <p:ph idx="1" type="body"/>
          </p:nvPr>
        </p:nvSpPr>
        <p:spPr>
          <a:xfrm>
            <a:off x="1101550" y="7815950"/>
            <a:ext cx="8281200" cy="2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81000" lvl="1" marL="9144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–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81000" lvl="2" marL="13716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81000" lvl="3" marL="18288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–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81000" lvl="4" marL="22860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»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81000" lvl="5" marL="27432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81000" lvl="6" marL="32004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81000" lvl="7" marL="36576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81000" lvl="8" marL="41148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  <p:sp>
        <p:nvSpPr>
          <p:cNvPr id="96" name="Google Shape;96;p7"/>
          <p:cNvSpPr/>
          <p:nvPr/>
        </p:nvSpPr>
        <p:spPr>
          <a:xfrm>
            <a:off x="-316181" y="2200237"/>
            <a:ext cx="9699014" cy="5171199"/>
          </a:xfrm>
          <a:custGeom>
            <a:rect b="b" l="l" r="r" t="t"/>
            <a:pathLst>
              <a:path extrusionOk="0" h="1361953" w="2554456">
                <a:moveTo>
                  <a:pt x="31929" y="0"/>
                </a:moveTo>
                <a:lnTo>
                  <a:pt x="2522527" y="0"/>
                </a:lnTo>
                <a:cubicBezTo>
                  <a:pt x="2540161" y="0"/>
                  <a:pt x="2554456" y="14295"/>
                  <a:pt x="2554456" y="31929"/>
                </a:cubicBezTo>
                <a:lnTo>
                  <a:pt x="2554456" y="1330024"/>
                </a:lnTo>
                <a:cubicBezTo>
                  <a:pt x="2554456" y="1338492"/>
                  <a:pt x="2551092" y="1346613"/>
                  <a:pt x="2545104" y="1352601"/>
                </a:cubicBezTo>
                <a:cubicBezTo>
                  <a:pt x="2539116" y="1358589"/>
                  <a:pt x="2530995" y="1361953"/>
                  <a:pt x="2522527" y="1361953"/>
                </a:cubicBezTo>
                <a:lnTo>
                  <a:pt x="31929" y="1361953"/>
                </a:lnTo>
                <a:cubicBezTo>
                  <a:pt x="14295" y="1361953"/>
                  <a:pt x="0" y="1347657"/>
                  <a:pt x="0" y="1330024"/>
                </a:cubicBezTo>
                <a:lnTo>
                  <a:pt x="0" y="31929"/>
                </a:lnTo>
                <a:cubicBezTo>
                  <a:pt x="0" y="14295"/>
                  <a:pt x="14295" y="0"/>
                  <a:pt x="31929" y="0"/>
                </a:cubicBezTo>
                <a:close/>
              </a:path>
            </a:pathLst>
          </a:custGeom>
          <a:solidFill>
            <a:srgbClr val="F3F2EE"/>
          </a:solidFill>
          <a:ln cap="rnd" cmpd="sng" w="47625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7"/>
          <p:cNvSpPr txBox="1"/>
          <p:nvPr>
            <p:ph idx="3" type="title"/>
          </p:nvPr>
        </p:nvSpPr>
        <p:spPr>
          <a:xfrm>
            <a:off x="1101550" y="2574025"/>
            <a:ext cx="7754700" cy="4346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98" name="Google Shape;98;p7"/>
          <p:cNvSpPr txBox="1"/>
          <p:nvPr>
            <p:ph idx="4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9" name="Google Shape;99;p7"/>
          <p:cNvSpPr txBox="1"/>
          <p:nvPr>
            <p:ph idx="5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0" name="Google Shape;100;p7"/>
          <p:cNvSpPr txBox="1"/>
          <p:nvPr>
            <p:ph idx="6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1" name="Google Shape;101;p7"/>
          <p:cNvSpPr txBox="1"/>
          <p:nvPr>
            <p:ph idx="7" type="subTitle"/>
          </p:nvPr>
        </p:nvSpPr>
        <p:spPr>
          <a:xfrm>
            <a:off x="11688550" y="8631652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bg>
      <p:bgPr>
        <a:solidFill>
          <a:srgbClr val="F3F2EE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>
            <p:ph idx="2" type="pic"/>
          </p:nvPr>
        </p:nvSpPr>
        <p:spPr>
          <a:xfrm>
            <a:off x="150" y="14300"/>
            <a:ext cx="18288000" cy="6056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04" name="Google Shape;104;p8"/>
          <p:cNvCxnSpPr/>
          <p:nvPr/>
        </p:nvCxnSpPr>
        <p:spPr>
          <a:xfrm>
            <a:off x="0" y="6095394"/>
            <a:ext cx="182880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5" name="Google Shape;105;p8"/>
          <p:cNvSpPr txBox="1"/>
          <p:nvPr>
            <p:ph idx="1" type="body"/>
          </p:nvPr>
        </p:nvSpPr>
        <p:spPr>
          <a:xfrm>
            <a:off x="613825" y="6587450"/>
            <a:ext cx="17060400" cy="31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498475" lvl="0" marL="4572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•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1pPr>
            <a:lvl2pPr indent="-498475" lvl="1" marL="9144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–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2pPr>
            <a:lvl3pPr indent="-498475" lvl="2" marL="13716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•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3pPr>
            <a:lvl4pPr indent="-498475" lvl="3" marL="18288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–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4pPr>
            <a:lvl5pPr indent="-498475" lvl="4" marL="22860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»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5pPr>
            <a:lvl6pPr indent="-498475" lvl="5" marL="27432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•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6pPr>
            <a:lvl7pPr indent="-498475" lvl="6" marL="32004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•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7pPr>
            <a:lvl8pPr indent="-498475" lvl="7" marL="36576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•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8pPr>
            <a:lvl9pPr indent="-498475" lvl="8" marL="4114800" marR="0" rtl="0" algn="ctr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4250"/>
              <a:buFont typeface="Rhodium Libre"/>
              <a:buChar char="•"/>
              <a:defRPr i="0" sz="425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bg>
      <p:bgPr>
        <a:solidFill>
          <a:srgbClr val="EBC1A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9"/>
          <p:cNvGrpSpPr/>
          <p:nvPr/>
        </p:nvGrpSpPr>
        <p:grpSpPr>
          <a:xfrm>
            <a:off x="-316181" y="1929123"/>
            <a:ext cx="10913430" cy="6788857"/>
            <a:chOff x="0" y="-47625"/>
            <a:chExt cx="2874300" cy="1788000"/>
          </a:xfrm>
        </p:grpSpPr>
        <p:sp>
          <p:nvSpPr>
            <p:cNvPr id="108" name="Google Shape;108;p9"/>
            <p:cNvSpPr/>
            <p:nvPr/>
          </p:nvSpPr>
          <p:spPr>
            <a:xfrm>
              <a:off x="0" y="0"/>
              <a:ext cx="2874208" cy="1740325"/>
            </a:xfrm>
            <a:custGeom>
              <a:rect b="b" l="l" r="r" t="t"/>
              <a:pathLst>
                <a:path extrusionOk="0" h="1740325" w="2874208">
                  <a:moveTo>
                    <a:pt x="0" y="0"/>
                  </a:moveTo>
                  <a:lnTo>
                    <a:pt x="2874208" y="0"/>
                  </a:lnTo>
                  <a:lnTo>
                    <a:pt x="2874208" y="1740325"/>
                  </a:lnTo>
                  <a:lnTo>
                    <a:pt x="0" y="1740325"/>
                  </a:lnTo>
                  <a:close/>
                </a:path>
              </a:pathLst>
            </a:custGeom>
            <a:solidFill>
              <a:srgbClr val="699D7D"/>
            </a:solidFill>
            <a:ln cap="sq" cmpd="sng" w="47625">
              <a:solidFill>
                <a:srgbClr val="000000"/>
              </a:solidFill>
              <a:prstDash val="dash"/>
              <a:miter lim="8000"/>
              <a:headEnd len="sm" w="sm" type="none"/>
              <a:tailEnd len="sm" w="sm" type="none"/>
            </a:ln>
          </p:spPr>
        </p:sp>
        <p:sp>
          <p:nvSpPr>
            <p:cNvPr id="109" name="Google Shape;109;p9"/>
            <p:cNvSpPr txBox="1"/>
            <p:nvPr/>
          </p:nvSpPr>
          <p:spPr>
            <a:xfrm>
              <a:off x="0" y="-47625"/>
              <a:ext cx="2874300" cy="178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9"/>
          <p:cNvGrpSpPr/>
          <p:nvPr/>
        </p:nvGrpSpPr>
        <p:grpSpPr>
          <a:xfrm>
            <a:off x="6756082" y="1872381"/>
            <a:ext cx="7082902" cy="7082902"/>
            <a:chOff x="0" y="0"/>
            <a:chExt cx="812800" cy="812800"/>
          </a:xfrm>
        </p:grpSpPr>
        <p:sp>
          <p:nvSpPr>
            <p:cNvPr id="111" name="Google Shape;11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9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9"/>
          <p:cNvSpPr txBox="1"/>
          <p:nvPr>
            <p:ph idx="1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9"/>
          <p:cNvSpPr txBox="1"/>
          <p:nvPr>
            <p:ph idx="2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5" name="Google Shape;115;p9"/>
          <p:cNvSpPr/>
          <p:nvPr>
            <p:ph idx="3" type="pic"/>
          </p:nvPr>
        </p:nvSpPr>
        <p:spPr>
          <a:xfrm>
            <a:off x="6755925" y="1872375"/>
            <a:ext cx="7083000" cy="709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6" name="Google Shape;116;p9"/>
          <p:cNvSpPr/>
          <p:nvPr/>
        </p:nvSpPr>
        <p:spPr>
          <a:xfrm>
            <a:off x="17055825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E8E69D"/>
          </a:solidFill>
          <a:ln>
            <a:noFill/>
          </a:ln>
        </p:spPr>
      </p:sp>
      <p:sp>
        <p:nvSpPr>
          <p:cNvPr id="117" name="Google Shape;117;p9"/>
          <p:cNvSpPr/>
          <p:nvPr/>
        </p:nvSpPr>
        <p:spPr>
          <a:xfrm>
            <a:off x="15823650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699D7D"/>
          </a:solidFill>
          <a:ln>
            <a:noFill/>
          </a:ln>
        </p:spPr>
      </p:sp>
      <p:sp>
        <p:nvSpPr>
          <p:cNvPr id="118" name="Google Shape;118;p9"/>
          <p:cNvSpPr/>
          <p:nvPr/>
        </p:nvSpPr>
        <p:spPr>
          <a:xfrm>
            <a:off x="14591500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BAC7E8"/>
          </a:solidFill>
          <a:ln>
            <a:noFill/>
          </a:ln>
        </p:spPr>
      </p:sp>
      <p:sp>
        <p:nvSpPr>
          <p:cNvPr id="119" name="Google Shape;119;p9"/>
          <p:cNvSpPr txBox="1"/>
          <p:nvPr>
            <p:ph idx="4" type="subTitle"/>
          </p:nvPr>
        </p:nvSpPr>
        <p:spPr>
          <a:xfrm rot="5400000">
            <a:off x="11712659" y="5942500"/>
            <a:ext cx="673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b="1" sz="3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0" name="Google Shape;120;p9"/>
          <p:cNvSpPr txBox="1"/>
          <p:nvPr>
            <p:ph idx="5" type="subTitle"/>
          </p:nvPr>
        </p:nvSpPr>
        <p:spPr>
          <a:xfrm rot="5400000">
            <a:off x="12945563" y="5942500"/>
            <a:ext cx="673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b="1" sz="3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1" name="Google Shape;121;p9"/>
          <p:cNvSpPr txBox="1"/>
          <p:nvPr>
            <p:ph idx="6" type="subTitle"/>
          </p:nvPr>
        </p:nvSpPr>
        <p:spPr>
          <a:xfrm rot="5400000">
            <a:off x="14211804" y="5942500"/>
            <a:ext cx="67356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b="1" sz="3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2" name="Google Shape;122;p9"/>
          <p:cNvSpPr txBox="1"/>
          <p:nvPr>
            <p:ph idx="7" type="body"/>
          </p:nvPr>
        </p:nvSpPr>
        <p:spPr>
          <a:xfrm>
            <a:off x="1028700" y="2438175"/>
            <a:ext cx="6558600" cy="59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438150" lvl="0" marL="4572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•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1pPr>
            <a:lvl2pPr indent="-438150" lvl="1" marL="9144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–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2pPr>
            <a:lvl3pPr indent="-438150" lvl="2" marL="13716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•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3pPr>
            <a:lvl4pPr indent="-438150" lvl="3" marL="18288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–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4pPr>
            <a:lvl5pPr indent="-438150" lvl="4" marL="22860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»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5pPr>
            <a:lvl6pPr indent="-438150" lvl="5" marL="27432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•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6pPr>
            <a:lvl7pPr indent="-438150" lvl="6" marL="32004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•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7pPr>
            <a:lvl8pPr indent="-438150" lvl="7" marL="36576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•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8pPr>
            <a:lvl9pPr indent="-438150" lvl="8" marL="4114800" marR="0" rtl="0">
              <a:lnSpc>
                <a:spcPct val="160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300"/>
              <a:buFont typeface="Rhodium Libre"/>
              <a:buChar char="•"/>
              <a:defRPr i="0" sz="33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bg>
      <p:bgPr>
        <a:solidFill>
          <a:srgbClr val="BAC7E8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0"/>
          <p:cNvGrpSpPr/>
          <p:nvPr/>
        </p:nvGrpSpPr>
        <p:grpSpPr>
          <a:xfrm>
            <a:off x="17526386" y="-536716"/>
            <a:ext cx="1232474" cy="11179972"/>
            <a:chOff x="0" y="-47625"/>
            <a:chExt cx="324600" cy="2944500"/>
          </a:xfrm>
        </p:grpSpPr>
        <p:sp>
          <p:nvSpPr>
            <p:cNvPr id="125" name="Google Shape;125;p10"/>
            <p:cNvSpPr/>
            <p:nvPr/>
          </p:nvSpPr>
          <p:spPr>
            <a:xfrm>
              <a:off x="0" y="0"/>
              <a:ext cx="324522" cy="2896797"/>
            </a:xfrm>
            <a:custGeom>
              <a:rect b="b" l="l" r="r" t="t"/>
              <a:pathLst>
                <a:path extrusionOk="0" h="2896797" w="324522">
                  <a:moveTo>
                    <a:pt x="0" y="0"/>
                  </a:moveTo>
                  <a:lnTo>
                    <a:pt x="324522" y="0"/>
                  </a:lnTo>
                  <a:lnTo>
                    <a:pt x="324522" y="2896797"/>
                  </a:lnTo>
                  <a:lnTo>
                    <a:pt x="0" y="2896797"/>
                  </a:lnTo>
                  <a:close/>
                </a:path>
              </a:pathLst>
            </a:custGeom>
            <a:solidFill>
              <a:srgbClr val="E8E69D"/>
            </a:solidFill>
            <a:ln>
              <a:noFill/>
            </a:ln>
          </p:spPr>
        </p:sp>
        <p:sp>
          <p:nvSpPr>
            <p:cNvPr id="126" name="Google Shape;126;p10"/>
            <p:cNvSpPr txBox="1"/>
            <p:nvPr/>
          </p:nvSpPr>
          <p:spPr>
            <a:xfrm>
              <a:off x="0" y="-47625"/>
              <a:ext cx="324600" cy="29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9008354" y="2260283"/>
            <a:ext cx="9834730" cy="7045395"/>
            <a:chOff x="0" y="-47625"/>
            <a:chExt cx="2590200" cy="1855565"/>
          </a:xfrm>
        </p:grpSpPr>
        <p:sp>
          <p:nvSpPr>
            <p:cNvPr id="128" name="Google Shape;128;p10"/>
            <p:cNvSpPr/>
            <p:nvPr/>
          </p:nvSpPr>
          <p:spPr>
            <a:xfrm>
              <a:off x="0" y="0"/>
              <a:ext cx="2590181" cy="1807940"/>
            </a:xfrm>
            <a:custGeom>
              <a:rect b="b" l="l" r="r" t="t"/>
              <a:pathLst>
                <a:path extrusionOk="0" h="1807940" w="2590181">
                  <a:moveTo>
                    <a:pt x="31489" y="0"/>
                  </a:moveTo>
                  <a:lnTo>
                    <a:pt x="2558693" y="0"/>
                  </a:lnTo>
                  <a:cubicBezTo>
                    <a:pt x="2567044" y="0"/>
                    <a:pt x="2575053" y="3318"/>
                    <a:pt x="2580959" y="9223"/>
                  </a:cubicBezTo>
                  <a:cubicBezTo>
                    <a:pt x="2586864" y="15128"/>
                    <a:pt x="2590181" y="23137"/>
                    <a:pt x="2590181" y="31489"/>
                  </a:cubicBezTo>
                  <a:lnTo>
                    <a:pt x="2590181" y="1776451"/>
                  </a:lnTo>
                  <a:cubicBezTo>
                    <a:pt x="2590181" y="1793842"/>
                    <a:pt x="2576083" y="1807940"/>
                    <a:pt x="2558693" y="1807940"/>
                  </a:cubicBezTo>
                  <a:lnTo>
                    <a:pt x="31489" y="1807940"/>
                  </a:lnTo>
                  <a:cubicBezTo>
                    <a:pt x="23137" y="1807940"/>
                    <a:pt x="15128" y="1804622"/>
                    <a:pt x="9223" y="1798717"/>
                  </a:cubicBezTo>
                  <a:cubicBezTo>
                    <a:pt x="3318" y="1792812"/>
                    <a:pt x="0" y="1784802"/>
                    <a:pt x="0" y="1776451"/>
                  </a:cubicBezTo>
                  <a:lnTo>
                    <a:pt x="0" y="31489"/>
                  </a:lnTo>
                  <a:cubicBezTo>
                    <a:pt x="0" y="14098"/>
                    <a:pt x="14098" y="0"/>
                    <a:pt x="3148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0"/>
            <p:cNvSpPr txBox="1"/>
            <p:nvPr/>
          </p:nvSpPr>
          <p:spPr>
            <a:xfrm>
              <a:off x="0" y="-47625"/>
              <a:ext cx="2590200" cy="18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0"/>
          <p:cNvSpPr txBox="1"/>
          <p:nvPr>
            <p:ph idx="1" type="subTitle"/>
          </p:nvPr>
        </p:nvSpPr>
        <p:spPr>
          <a:xfrm>
            <a:off x="110155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1" name="Google Shape;131;p10"/>
          <p:cNvSpPr txBox="1"/>
          <p:nvPr>
            <p:ph idx="2" type="subTitle"/>
          </p:nvPr>
        </p:nvSpPr>
        <p:spPr>
          <a:xfrm>
            <a:off x="12500400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2" name="Google Shape;132;p10"/>
          <p:cNvSpPr txBox="1"/>
          <p:nvPr>
            <p:ph idx="3" type="subTitle"/>
          </p:nvPr>
        </p:nvSpPr>
        <p:spPr>
          <a:xfrm>
            <a:off x="6800975" y="404500"/>
            <a:ext cx="46860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3" name="Google Shape;133;p10"/>
          <p:cNvSpPr txBox="1"/>
          <p:nvPr>
            <p:ph type="ctrTitle"/>
          </p:nvPr>
        </p:nvSpPr>
        <p:spPr>
          <a:xfrm>
            <a:off x="1028700" y="2260275"/>
            <a:ext cx="6765300" cy="4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100"/>
              <a:buNone/>
              <a:defRPr sz="8100">
                <a:solidFill>
                  <a:srgbClr val="272727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/>
        </p:txBody>
      </p:sp>
      <p:sp>
        <p:nvSpPr>
          <p:cNvPr id="134" name="Google Shape;134;p10"/>
          <p:cNvSpPr txBox="1"/>
          <p:nvPr>
            <p:ph idx="4" type="body"/>
          </p:nvPr>
        </p:nvSpPr>
        <p:spPr>
          <a:xfrm>
            <a:off x="1101550" y="6826925"/>
            <a:ext cx="6915300" cy="24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381000" lvl="1" marL="9144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–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381000" lvl="2" marL="13716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381000" lvl="3" marL="18288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–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381000" lvl="4" marL="22860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»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381000" lvl="5" marL="27432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381000" lvl="6" marL="32004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381000" lvl="7" marL="36576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381000" lvl="8" marL="4114800" marR="0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2400"/>
              <a:buFont typeface="Bricolage Grotesque"/>
              <a:buChar char="•"/>
              <a:defRPr i="0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9325" y="1176100"/>
            <a:ext cx="1697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000"/>
              <a:buFont typeface="Rhodium Libre"/>
              <a:buNone/>
              <a:defRPr i="0" sz="80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400"/>
              <a:buNone/>
              <a:defRPr sz="1800">
                <a:solidFill>
                  <a:srgbClr val="272727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9325" y="27567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•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-4191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–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-4191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•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-4191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–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-4191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»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-4191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•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-4191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•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-4191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•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-4191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272727"/>
              </a:buClr>
              <a:buSzPts val="3000"/>
              <a:buFont typeface="Bricolage Grotesque"/>
              <a:buChar char="•"/>
              <a:defRPr i="0" sz="3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9.png"/><Relationship Id="rId8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2EE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/>
          <p:nvPr/>
        </p:nvSpPr>
        <p:spPr>
          <a:xfrm>
            <a:off x="17055825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E8E69D"/>
          </a:solidFill>
          <a:ln>
            <a:noFill/>
          </a:ln>
        </p:spPr>
      </p:sp>
      <p:sp>
        <p:nvSpPr>
          <p:cNvPr id="315" name="Google Shape;315;p21"/>
          <p:cNvSpPr/>
          <p:nvPr/>
        </p:nvSpPr>
        <p:spPr>
          <a:xfrm>
            <a:off x="15823650" y="-2775"/>
            <a:ext cx="1232372" cy="10290871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699D7D"/>
          </a:solidFill>
          <a:ln>
            <a:noFill/>
          </a:ln>
        </p:spPr>
      </p:sp>
      <p:sp>
        <p:nvSpPr>
          <p:cNvPr id="316" name="Google Shape;316;p21"/>
          <p:cNvSpPr/>
          <p:nvPr/>
        </p:nvSpPr>
        <p:spPr>
          <a:xfrm>
            <a:off x="14591500" y="-2775"/>
            <a:ext cx="1232372" cy="10283629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BAC7E8"/>
          </a:solidFill>
          <a:ln>
            <a:noFill/>
          </a:ln>
        </p:spPr>
      </p:sp>
      <p:sp>
        <p:nvSpPr>
          <p:cNvPr id="317" name="Google Shape;317;p21"/>
          <p:cNvSpPr/>
          <p:nvPr/>
        </p:nvSpPr>
        <p:spPr>
          <a:xfrm>
            <a:off x="13359325" y="0"/>
            <a:ext cx="1232372" cy="10283629"/>
          </a:xfrm>
          <a:custGeom>
            <a:rect b="b" l="l" r="r" t="t"/>
            <a:pathLst>
              <a:path extrusionOk="0" h="2896797" w="324522">
                <a:moveTo>
                  <a:pt x="0" y="0"/>
                </a:moveTo>
                <a:lnTo>
                  <a:pt x="324522" y="0"/>
                </a:lnTo>
                <a:lnTo>
                  <a:pt x="324522" y="2896797"/>
                </a:lnTo>
                <a:lnTo>
                  <a:pt x="0" y="2896797"/>
                </a:lnTo>
                <a:close/>
              </a:path>
            </a:pathLst>
          </a:custGeom>
          <a:solidFill>
            <a:srgbClr val="EBC1A3"/>
          </a:solidFill>
          <a:ln>
            <a:noFill/>
          </a:ln>
        </p:spPr>
      </p:sp>
      <p:sp>
        <p:nvSpPr>
          <p:cNvPr id="318" name="Google Shape;318;p21"/>
          <p:cNvSpPr txBox="1"/>
          <p:nvPr/>
        </p:nvSpPr>
        <p:spPr>
          <a:xfrm>
            <a:off x="1219551" y="1426139"/>
            <a:ext cx="9343200" cy="6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OUR COMPANY CULTURE BOOK</a:t>
            </a:r>
            <a:endParaRPr/>
          </a:p>
        </p:txBody>
      </p:sp>
      <p:sp>
        <p:nvSpPr>
          <p:cNvPr id="319" name="Google Shape;319;p21"/>
          <p:cNvSpPr txBox="1"/>
          <p:nvPr/>
        </p:nvSpPr>
        <p:spPr>
          <a:xfrm>
            <a:off x="1219550" y="8210275"/>
            <a:ext cx="93039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Unveiling the Essence of Our Workplace</a:t>
            </a:r>
            <a:endParaRPr/>
          </a:p>
        </p:txBody>
      </p:sp>
      <p:sp>
        <p:nvSpPr>
          <p:cNvPr id="320" name="Google Shape;320;p21"/>
          <p:cNvSpPr txBox="1"/>
          <p:nvPr/>
        </p:nvSpPr>
        <p:spPr>
          <a:xfrm rot="5400000">
            <a:off x="12464980" y="7866702"/>
            <a:ext cx="3087534" cy="5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Introduction</a:t>
            </a:r>
            <a:endParaRPr/>
          </a:p>
        </p:txBody>
      </p:sp>
      <p:sp>
        <p:nvSpPr>
          <p:cNvPr id="321" name="Google Shape;321;p21"/>
          <p:cNvSpPr txBox="1"/>
          <p:nvPr/>
        </p:nvSpPr>
        <p:spPr>
          <a:xfrm rot="5400000">
            <a:off x="12645206" y="6814760"/>
            <a:ext cx="5191419" cy="5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Core Values</a:t>
            </a:r>
            <a:endParaRPr/>
          </a:p>
        </p:txBody>
      </p:sp>
      <p:sp>
        <p:nvSpPr>
          <p:cNvPr id="322" name="Google Shape;322;p21"/>
          <p:cNvSpPr txBox="1"/>
          <p:nvPr/>
        </p:nvSpPr>
        <p:spPr>
          <a:xfrm rot="5400000">
            <a:off x="13877374" y="6814760"/>
            <a:ext cx="5191419" cy="5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Diversity &amp; Inclusion</a:t>
            </a:r>
            <a:endParaRPr/>
          </a:p>
        </p:txBody>
      </p:sp>
      <p:sp>
        <p:nvSpPr>
          <p:cNvPr id="323" name="Google Shape;323;p21"/>
          <p:cNvSpPr txBox="1"/>
          <p:nvPr/>
        </p:nvSpPr>
        <p:spPr>
          <a:xfrm rot="5400000">
            <a:off x="15105600" y="6814760"/>
            <a:ext cx="5191419" cy="5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Work-Life Balance</a:t>
            </a:r>
            <a:endParaRPr/>
          </a:p>
        </p:txBody>
      </p:sp>
      <p:cxnSp>
        <p:nvCxnSpPr>
          <p:cNvPr id="324" name="Google Shape;324;p21"/>
          <p:cNvCxnSpPr/>
          <p:nvPr/>
        </p:nvCxnSpPr>
        <p:spPr>
          <a:xfrm>
            <a:off x="5489287" y="2007281"/>
            <a:ext cx="4303665" cy="0"/>
          </a:xfrm>
          <a:prstGeom prst="straightConnector1">
            <a:avLst/>
          </a:prstGeom>
          <a:noFill/>
          <a:ln cap="flat" cmpd="sng" w="66675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325" name="Google Shape;325;p21"/>
          <p:cNvCxnSpPr/>
          <p:nvPr/>
        </p:nvCxnSpPr>
        <p:spPr>
          <a:xfrm>
            <a:off x="6487783" y="7088763"/>
            <a:ext cx="3305168" cy="0"/>
          </a:xfrm>
          <a:prstGeom prst="straightConnector1">
            <a:avLst/>
          </a:prstGeom>
          <a:noFill/>
          <a:ln cap="flat" cmpd="sng" w="66675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69D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30"/>
          <p:cNvGrpSpPr/>
          <p:nvPr/>
        </p:nvGrpSpPr>
        <p:grpSpPr>
          <a:xfrm>
            <a:off x="6564249" y="1189454"/>
            <a:ext cx="5159501" cy="5159501"/>
            <a:chOff x="0" y="0"/>
            <a:chExt cx="812800" cy="812800"/>
          </a:xfrm>
        </p:grpSpPr>
        <p:sp>
          <p:nvSpPr>
            <p:cNvPr id="518" name="Google Shape;518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30"/>
          <p:cNvGrpSpPr/>
          <p:nvPr/>
        </p:nvGrpSpPr>
        <p:grpSpPr>
          <a:xfrm>
            <a:off x="4856258" y="4540372"/>
            <a:ext cx="5159501" cy="5159501"/>
            <a:chOff x="0" y="0"/>
            <a:chExt cx="812800" cy="812800"/>
          </a:xfrm>
        </p:grpSpPr>
        <p:sp>
          <p:nvSpPr>
            <p:cNvPr id="521" name="Google Shape;521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30"/>
          <p:cNvGrpSpPr/>
          <p:nvPr/>
        </p:nvGrpSpPr>
        <p:grpSpPr>
          <a:xfrm>
            <a:off x="8272240" y="4540372"/>
            <a:ext cx="5159501" cy="5159501"/>
            <a:chOff x="0" y="0"/>
            <a:chExt cx="812800" cy="812800"/>
          </a:xfrm>
        </p:grpSpPr>
        <p:sp>
          <p:nvSpPr>
            <p:cNvPr id="524" name="Google Shape;524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Google Shape;526;p30"/>
          <p:cNvGrpSpPr/>
          <p:nvPr/>
        </p:nvGrpSpPr>
        <p:grpSpPr>
          <a:xfrm>
            <a:off x="4856258" y="4540372"/>
            <a:ext cx="5159501" cy="5159501"/>
            <a:chOff x="0" y="0"/>
            <a:chExt cx="812800" cy="812800"/>
          </a:xfrm>
        </p:grpSpPr>
        <p:sp>
          <p:nvSpPr>
            <p:cNvPr id="527" name="Google Shape;527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9" name="Google Shape;529;p30"/>
          <p:cNvGrpSpPr/>
          <p:nvPr/>
        </p:nvGrpSpPr>
        <p:grpSpPr>
          <a:xfrm>
            <a:off x="6560454" y="1189454"/>
            <a:ext cx="5159501" cy="5159501"/>
            <a:chOff x="0" y="0"/>
            <a:chExt cx="812800" cy="812800"/>
          </a:xfrm>
        </p:grpSpPr>
        <p:sp>
          <p:nvSpPr>
            <p:cNvPr id="530" name="Google Shape;530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2" name="Google Shape;532;p30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Culture</a:t>
            </a:r>
            <a:endParaRPr/>
          </a:p>
        </p:txBody>
      </p:sp>
      <p:sp>
        <p:nvSpPr>
          <p:cNvPr id="533" name="Google Shape;533;p30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534" name="Google Shape;534;p30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535" name="Google Shape;535;p30"/>
          <p:cNvSpPr txBox="1"/>
          <p:nvPr/>
        </p:nvSpPr>
        <p:spPr>
          <a:xfrm>
            <a:off x="8280016" y="3138936"/>
            <a:ext cx="17280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Core values</a:t>
            </a:r>
            <a:endParaRPr/>
          </a:p>
        </p:txBody>
      </p:sp>
      <p:sp>
        <p:nvSpPr>
          <p:cNvPr id="536" name="Google Shape;536;p30"/>
          <p:cNvSpPr txBox="1"/>
          <p:nvPr/>
        </p:nvSpPr>
        <p:spPr>
          <a:xfrm>
            <a:off x="5965455" y="6803423"/>
            <a:ext cx="17184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Employee behaviors</a:t>
            </a:r>
            <a:endParaRPr/>
          </a:p>
        </p:txBody>
      </p:sp>
      <p:sp>
        <p:nvSpPr>
          <p:cNvPr id="537" name="Google Shape;537;p30"/>
          <p:cNvSpPr txBox="1"/>
          <p:nvPr/>
        </p:nvSpPr>
        <p:spPr>
          <a:xfrm>
            <a:off x="10589179" y="6803423"/>
            <a:ext cx="22617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Organizational goals</a:t>
            </a:r>
            <a:endParaRPr/>
          </a:p>
        </p:txBody>
      </p:sp>
      <p:sp>
        <p:nvSpPr>
          <p:cNvPr id="538" name="Google Shape;538;p30"/>
          <p:cNvSpPr txBox="1"/>
          <p:nvPr/>
        </p:nvSpPr>
        <p:spPr>
          <a:xfrm>
            <a:off x="13411240" y="2187517"/>
            <a:ext cx="3775200" cy="17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This circle represents the core values that define your company's identity and principles. Each value should be listed within the circle.</a:t>
            </a:r>
            <a:endParaRPr/>
          </a:p>
        </p:txBody>
      </p:sp>
      <p:sp>
        <p:nvSpPr>
          <p:cNvPr id="539" name="Google Shape;539;p30"/>
          <p:cNvSpPr txBox="1"/>
          <p:nvPr/>
        </p:nvSpPr>
        <p:spPr>
          <a:xfrm>
            <a:off x="1028700" y="3731104"/>
            <a:ext cx="3465000" cy="25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This circle represents the behaviors and actions exhibited by employees in alignment with the core values. Examples of behaviors can be listed within this circle.</a:t>
            </a:r>
            <a:endParaRPr/>
          </a:p>
        </p:txBody>
      </p:sp>
      <p:sp>
        <p:nvSpPr>
          <p:cNvPr id="540" name="Google Shape;540;p30"/>
          <p:cNvSpPr txBox="1"/>
          <p:nvPr/>
        </p:nvSpPr>
        <p:spPr>
          <a:xfrm>
            <a:off x="14003242" y="7082022"/>
            <a:ext cx="31833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The circle symbolizes the organization's main goals like growth, innovation, and customer satisfaction.</a:t>
            </a:r>
            <a:endParaRPr/>
          </a:p>
        </p:txBody>
      </p:sp>
      <p:cxnSp>
        <p:nvCxnSpPr>
          <p:cNvPr id="541" name="Google Shape;541;p30"/>
          <p:cNvCxnSpPr/>
          <p:nvPr/>
        </p:nvCxnSpPr>
        <p:spPr>
          <a:xfrm>
            <a:off x="11723751" y="2386606"/>
            <a:ext cx="157644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542" name="Google Shape;542;p30"/>
          <p:cNvCxnSpPr/>
          <p:nvPr/>
        </p:nvCxnSpPr>
        <p:spPr>
          <a:xfrm>
            <a:off x="13585785" y="5949474"/>
            <a:ext cx="1994777" cy="81325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543" name="Google Shape;543;p30"/>
          <p:cNvCxnSpPr/>
          <p:nvPr/>
        </p:nvCxnSpPr>
        <p:spPr>
          <a:xfrm rot="10800000">
            <a:off x="2023516" y="6618690"/>
            <a:ext cx="2569557" cy="988578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oval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2EE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31"/>
          <p:cNvGrpSpPr/>
          <p:nvPr/>
        </p:nvGrpSpPr>
        <p:grpSpPr>
          <a:xfrm>
            <a:off x="13551541" y="-536715"/>
            <a:ext cx="4736459" cy="11179604"/>
            <a:chOff x="0" y="-47625"/>
            <a:chExt cx="1247462" cy="2944422"/>
          </a:xfrm>
        </p:grpSpPr>
        <p:sp>
          <p:nvSpPr>
            <p:cNvPr id="549" name="Google Shape;549;p31"/>
            <p:cNvSpPr/>
            <p:nvPr/>
          </p:nvSpPr>
          <p:spPr>
            <a:xfrm>
              <a:off x="0" y="0"/>
              <a:ext cx="1247462" cy="2896797"/>
            </a:xfrm>
            <a:custGeom>
              <a:rect b="b" l="l" r="r" t="t"/>
              <a:pathLst>
                <a:path extrusionOk="0" h="2896797" w="1247462">
                  <a:moveTo>
                    <a:pt x="0" y="0"/>
                  </a:moveTo>
                  <a:lnTo>
                    <a:pt x="1247462" y="0"/>
                  </a:lnTo>
                  <a:lnTo>
                    <a:pt x="1247462" y="2896797"/>
                  </a:lnTo>
                  <a:lnTo>
                    <a:pt x="0" y="2896797"/>
                  </a:lnTo>
                  <a:close/>
                </a:path>
              </a:pathLst>
            </a:custGeom>
            <a:solidFill>
              <a:srgbClr val="699D7D"/>
            </a:solidFill>
            <a:ln>
              <a:noFill/>
            </a:ln>
          </p:spPr>
        </p:sp>
        <p:sp>
          <p:nvSpPr>
            <p:cNvPr id="550" name="Google Shape;550;p31"/>
            <p:cNvSpPr txBox="1"/>
            <p:nvPr/>
          </p:nvSpPr>
          <p:spPr>
            <a:xfrm>
              <a:off x="0" y="-47625"/>
              <a:ext cx="1247462" cy="2944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1" name="Google Shape;551;p31"/>
          <p:cNvCxnSpPr/>
          <p:nvPr/>
        </p:nvCxnSpPr>
        <p:spPr>
          <a:xfrm rot="10800000">
            <a:off x="13537254" y="-726393"/>
            <a:ext cx="0" cy="9984693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552" name="Google Shape;552;p31"/>
          <p:cNvGrpSpPr/>
          <p:nvPr/>
        </p:nvGrpSpPr>
        <p:grpSpPr>
          <a:xfrm>
            <a:off x="-756697" y="1471486"/>
            <a:ext cx="8849255" cy="1702654"/>
            <a:chOff x="0" y="-47625"/>
            <a:chExt cx="2330668" cy="448436"/>
          </a:xfrm>
        </p:grpSpPr>
        <p:sp>
          <p:nvSpPr>
            <p:cNvPr id="553" name="Google Shape;553;p31"/>
            <p:cNvSpPr/>
            <p:nvPr/>
          </p:nvSpPr>
          <p:spPr>
            <a:xfrm>
              <a:off x="0" y="0"/>
              <a:ext cx="2330668" cy="400811"/>
            </a:xfrm>
            <a:custGeom>
              <a:rect b="b" l="l" r="r" t="t"/>
              <a:pathLst>
                <a:path extrusionOk="0" h="400811" w="2330668">
                  <a:moveTo>
                    <a:pt x="34995" y="0"/>
                  </a:moveTo>
                  <a:lnTo>
                    <a:pt x="2295673" y="0"/>
                  </a:lnTo>
                  <a:cubicBezTo>
                    <a:pt x="2304954" y="0"/>
                    <a:pt x="2313855" y="3687"/>
                    <a:pt x="2320418" y="10250"/>
                  </a:cubicBezTo>
                  <a:cubicBezTo>
                    <a:pt x="2326981" y="16812"/>
                    <a:pt x="2330668" y="25714"/>
                    <a:pt x="2330668" y="34995"/>
                  </a:cubicBezTo>
                  <a:lnTo>
                    <a:pt x="2330668" y="365816"/>
                  </a:lnTo>
                  <a:cubicBezTo>
                    <a:pt x="2330668" y="375097"/>
                    <a:pt x="2326981" y="383998"/>
                    <a:pt x="2320418" y="390561"/>
                  </a:cubicBezTo>
                  <a:cubicBezTo>
                    <a:pt x="2313855" y="397124"/>
                    <a:pt x="2304954" y="400811"/>
                    <a:pt x="2295673" y="400811"/>
                  </a:cubicBezTo>
                  <a:lnTo>
                    <a:pt x="34995" y="400811"/>
                  </a:lnTo>
                  <a:cubicBezTo>
                    <a:pt x="15668" y="400811"/>
                    <a:pt x="0" y="385143"/>
                    <a:pt x="0" y="365816"/>
                  </a:cubicBezTo>
                  <a:lnTo>
                    <a:pt x="0" y="34995"/>
                  </a:lnTo>
                  <a:cubicBezTo>
                    <a:pt x="0" y="25714"/>
                    <a:pt x="3687" y="16812"/>
                    <a:pt x="10250" y="10250"/>
                  </a:cubicBezTo>
                  <a:cubicBezTo>
                    <a:pt x="16812" y="3687"/>
                    <a:pt x="25714" y="0"/>
                    <a:pt x="34995" y="0"/>
                  </a:cubicBezTo>
                  <a:close/>
                </a:path>
              </a:pathLst>
            </a:custGeom>
            <a:solidFill>
              <a:srgbClr val="BAC7E8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1"/>
            <p:cNvSpPr txBox="1"/>
            <p:nvPr/>
          </p:nvSpPr>
          <p:spPr>
            <a:xfrm>
              <a:off x="0" y="-47625"/>
              <a:ext cx="2330668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31"/>
          <p:cNvGrpSpPr/>
          <p:nvPr/>
        </p:nvGrpSpPr>
        <p:grpSpPr>
          <a:xfrm>
            <a:off x="-756697" y="4792659"/>
            <a:ext cx="7679243" cy="1702654"/>
            <a:chOff x="0" y="-47625"/>
            <a:chExt cx="2022517" cy="448436"/>
          </a:xfrm>
        </p:grpSpPr>
        <p:sp>
          <p:nvSpPr>
            <p:cNvPr id="556" name="Google Shape;556;p31"/>
            <p:cNvSpPr/>
            <p:nvPr/>
          </p:nvSpPr>
          <p:spPr>
            <a:xfrm>
              <a:off x="0" y="0"/>
              <a:ext cx="2022517" cy="400811"/>
            </a:xfrm>
            <a:custGeom>
              <a:rect b="b" l="l" r="r" t="t"/>
              <a:pathLst>
                <a:path extrusionOk="0" h="400811" w="2022517">
                  <a:moveTo>
                    <a:pt x="40326" y="0"/>
                  </a:moveTo>
                  <a:lnTo>
                    <a:pt x="1982190" y="0"/>
                  </a:lnTo>
                  <a:cubicBezTo>
                    <a:pt x="2004462" y="0"/>
                    <a:pt x="2022517" y="18055"/>
                    <a:pt x="2022517" y="40326"/>
                  </a:cubicBezTo>
                  <a:lnTo>
                    <a:pt x="2022517" y="360484"/>
                  </a:lnTo>
                  <a:cubicBezTo>
                    <a:pt x="2022517" y="371179"/>
                    <a:pt x="2018268" y="381437"/>
                    <a:pt x="2010705" y="388999"/>
                  </a:cubicBezTo>
                  <a:cubicBezTo>
                    <a:pt x="2003143" y="396562"/>
                    <a:pt x="1992886" y="400811"/>
                    <a:pt x="1982190" y="400811"/>
                  </a:cubicBezTo>
                  <a:lnTo>
                    <a:pt x="40326" y="400811"/>
                  </a:lnTo>
                  <a:cubicBezTo>
                    <a:pt x="18055" y="400811"/>
                    <a:pt x="0" y="382756"/>
                    <a:pt x="0" y="360484"/>
                  </a:cubicBezTo>
                  <a:lnTo>
                    <a:pt x="0" y="40326"/>
                  </a:lnTo>
                  <a:cubicBezTo>
                    <a:pt x="0" y="18055"/>
                    <a:pt x="18055" y="0"/>
                    <a:pt x="40326" y="0"/>
                  </a:cubicBezTo>
                  <a:close/>
                </a:path>
              </a:pathLst>
            </a:custGeom>
            <a:solidFill>
              <a:srgbClr val="E8E69D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1"/>
            <p:cNvSpPr txBox="1"/>
            <p:nvPr/>
          </p:nvSpPr>
          <p:spPr>
            <a:xfrm>
              <a:off x="0" y="-47625"/>
              <a:ext cx="2022517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8" name="Google Shape;558;p31"/>
          <p:cNvPicPr preferRelativeResize="0"/>
          <p:nvPr/>
        </p:nvPicPr>
        <p:blipFill rotWithShape="1">
          <a:blip r:embed="rId3">
            <a:alphaModFix/>
          </a:blip>
          <a:srcRect b="14678" l="0" r="2963" t="1103"/>
          <a:stretch/>
        </p:blipFill>
        <p:spPr>
          <a:xfrm>
            <a:off x="3829855" y="1288634"/>
            <a:ext cx="15551955" cy="899836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1"/>
          <p:cNvSpPr txBox="1"/>
          <p:nvPr/>
        </p:nvSpPr>
        <p:spPr>
          <a:xfrm>
            <a:off x="1101548" y="1668025"/>
            <a:ext cx="7221000" cy="6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2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INSPIRING INNOVATION, DRIVING IMPACT</a:t>
            </a:r>
            <a:endParaRPr/>
          </a:p>
        </p:txBody>
      </p:sp>
      <p:sp>
        <p:nvSpPr>
          <p:cNvPr id="560" name="Google Shape;560;p31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Mission Statement</a:t>
            </a:r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562" name="Google Shape;562;p31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C1A3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32"/>
          <p:cNvGrpSpPr/>
          <p:nvPr/>
        </p:nvGrpSpPr>
        <p:grpSpPr>
          <a:xfrm>
            <a:off x="1720360" y="6320964"/>
            <a:ext cx="5874672" cy="5874672"/>
            <a:chOff x="0" y="0"/>
            <a:chExt cx="812800" cy="812800"/>
          </a:xfrm>
        </p:grpSpPr>
        <p:sp>
          <p:nvSpPr>
            <p:cNvPr id="568" name="Google Shape;568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0" name="Google Shape;570;p32"/>
          <p:cNvSpPr/>
          <p:nvPr/>
        </p:nvSpPr>
        <p:spPr>
          <a:xfrm>
            <a:off x="3256854" y="-463085"/>
            <a:ext cx="3533413" cy="353341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69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2"/>
          <p:cNvSpPr/>
          <p:nvPr/>
        </p:nvSpPr>
        <p:spPr>
          <a:xfrm>
            <a:off x="9995760" y="7719285"/>
            <a:ext cx="3533413" cy="353341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2"/>
          <p:cNvSpPr/>
          <p:nvPr/>
        </p:nvSpPr>
        <p:spPr>
          <a:xfrm>
            <a:off x="-1284409" y="2086964"/>
            <a:ext cx="4539651" cy="453965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3" name="Google Shape;573;p32"/>
          <p:cNvGrpSpPr/>
          <p:nvPr/>
        </p:nvGrpSpPr>
        <p:grpSpPr>
          <a:xfrm>
            <a:off x="7131745" y="1494785"/>
            <a:ext cx="5723977" cy="5723977"/>
            <a:chOff x="0" y="0"/>
            <a:chExt cx="812800" cy="812800"/>
          </a:xfrm>
        </p:grpSpPr>
        <p:sp>
          <p:nvSpPr>
            <p:cNvPr id="574" name="Google Shape;574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0000"/>
              </a:solidFill>
              <a:prstDash val="lg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6" name="Google Shape;576;p32"/>
          <p:cNvSpPr/>
          <p:nvPr/>
        </p:nvSpPr>
        <p:spPr>
          <a:xfrm>
            <a:off x="1762162" y="6362766"/>
            <a:ext cx="5791067" cy="579106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69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2"/>
          <p:cNvSpPr/>
          <p:nvPr/>
        </p:nvSpPr>
        <p:spPr>
          <a:xfrm>
            <a:off x="7194477" y="1557517"/>
            <a:ext cx="5598514" cy="559851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8E6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2"/>
          <p:cNvSpPr/>
          <p:nvPr/>
        </p:nvSpPr>
        <p:spPr>
          <a:xfrm>
            <a:off x="14501501" y="5143500"/>
            <a:ext cx="4539620" cy="453962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2"/>
          <p:cNvSpPr txBox="1"/>
          <p:nvPr/>
        </p:nvSpPr>
        <p:spPr>
          <a:xfrm>
            <a:off x="12316639" y="1729629"/>
            <a:ext cx="4869900" cy="26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2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OUR TEAM</a:t>
            </a:r>
            <a:endParaRPr/>
          </a:p>
        </p:txBody>
      </p:sp>
      <p:sp>
        <p:nvSpPr>
          <p:cNvPr id="580" name="Google Shape;580;p32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Team</a:t>
            </a:r>
            <a:endParaRPr/>
          </a:p>
        </p:txBody>
      </p:sp>
      <p:sp>
        <p:nvSpPr>
          <p:cNvPr id="581" name="Google Shape;581;p32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582" name="Google Shape;582;p32"/>
          <p:cNvSpPr txBox="1"/>
          <p:nvPr/>
        </p:nvSpPr>
        <p:spPr>
          <a:xfrm>
            <a:off x="5602532" y="404495"/>
            <a:ext cx="70830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pic>
        <p:nvPicPr>
          <p:cNvPr id="583" name="Google Shape;5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6837" y="-463080"/>
            <a:ext cx="3533400" cy="353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84" name="Google Shape;5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84388" y="2086968"/>
            <a:ext cx="4539600" cy="453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85" name="Google Shape;5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4475" y="1557525"/>
            <a:ext cx="5598600" cy="559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86" name="Google Shape;58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5699" y="6396299"/>
            <a:ext cx="5724000" cy="572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87" name="Google Shape;58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95750" y="7725590"/>
            <a:ext cx="3533400" cy="35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88" name="Google Shape;588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501525" y="5143525"/>
            <a:ext cx="4539600" cy="4539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C7E8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3"/>
          <p:cNvSpPr/>
          <p:nvPr/>
        </p:nvSpPr>
        <p:spPr>
          <a:xfrm>
            <a:off x="13385806" y="1405197"/>
            <a:ext cx="3800678" cy="6085417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3"/>
          <p:cNvSpPr/>
          <p:nvPr/>
        </p:nvSpPr>
        <p:spPr>
          <a:xfrm>
            <a:off x="9266771" y="1405197"/>
            <a:ext cx="3800678" cy="6085417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3"/>
          <p:cNvSpPr/>
          <p:nvPr/>
        </p:nvSpPr>
        <p:spPr>
          <a:xfrm>
            <a:off x="5147735" y="1405197"/>
            <a:ext cx="3800678" cy="6085417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3"/>
          <p:cNvSpPr/>
          <p:nvPr/>
        </p:nvSpPr>
        <p:spPr>
          <a:xfrm>
            <a:off x="1028700" y="1405197"/>
            <a:ext cx="3800678" cy="6085417"/>
          </a:xfrm>
          <a:custGeom>
            <a:rect b="b" l="l" r="r" t="t"/>
            <a:pathLst>
              <a:path extrusionOk="0" h="1602733" w="1000995">
                <a:moveTo>
                  <a:pt x="81480" y="0"/>
                </a:moveTo>
                <a:lnTo>
                  <a:pt x="919515" y="0"/>
                </a:lnTo>
                <a:cubicBezTo>
                  <a:pt x="964515" y="0"/>
                  <a:pt x="1000995" y="36480"/>
                  <a:pt x="1000995" y="81480"/>
                </a:cubicBezTo>
                <a:lnTo>
                  <a:pt x="1000995" y="1521253"/>
                </a:lnTo>
                <a:cubicBezTo>
                  <a:pt x="1000995" y="1566253"/>
                  <a:pt x="964515" y="1602733"/>
                  <a:pt x="919515" y="1602733"/>
                </a:cubicBezTo>
                <a:lnTo>
                  <a:pt x="81480" y="1602733"/>
                </a:lnTo>
                <a:cubicBezTo>
                  <a:pt x="36480" y="1602733"/>
                  <a:pt x="0" y="1566253"/>
                  <a:pt x="0" y="1521253"/>
                </a:cubicBezTo>
                <a:lnTo>
                  <a:pt x="0" y="81480"/>
                </a:lnTo>
                <a:cubicBezTo>
                  <a:pt x="0" y="36480"/>
                  <a:pt x="36480" y="0"/>
                  <a:pt x="81480" y="0"/>
                </a:cubicBezTo>
                <a:close/>
              </a:path>
            </a:pathLst>
          </a:custGeom>
          <a:solidFill>
            <a:srgbClr val="F3F2EE"/>
          </a:solidFill>
          <a:ln cap="rnd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7" name="Google Shape;5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377" y="1798900"/>
            <a:ext cx="3113400" cy="3951900"/>
          </a:xfrm>
          <a:prstGeom prst="roundRect">
            <a:avLst>
              <a:gd fmla="val 11671" name="adj"/>
            </a:avLst>
          </a:prstGeom>
          <a:noFill/>
          <a:ln>
            <a:noFill/>
          </a:ln>
        </p:spPr>
      </p:pic>
      <p:pic>
        <p:nvPicPr>
          <p:cNvPr id="598" name="Google Shape;59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425" y="1798900"/>
            <a:ext cx="3113400" cy="3936000"/>
          </a:xfrm>
          <a:prstGeom prst="roundRect">
            <a:avLst>
              <a:gd fmla="val 11776" name="adj"/>
            </a:avLst>
          </a:prstGeom>
          <a:noFill/>
          <a:ln>
            <a:noFill/>
          </a:ln>
        </p:spPr>
      </p:pic>
      <p:pic>
        <p:nvPicPr>
          <p:cNvPr id="599" name="Google Shape;59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2175" y="1798900"/>
            <a:ext cx="3113400" cy="3936000"/>
          </a:xfrm>
          <a:prstGeom prst="roundRect">
            <a:avLst>
              <a:gd fmla="val 11754" name="adj"/>
            </a:avLst>
          </a:prstGeom>
          <a:noFill/>
          <a:ln>
            <a:noFill/>
          </a:ln>
        </p:spPr>
      </p:pic>
      <p:pic>
        <p:nvPicPr>
          <p:cNvPr id="600" name="Google Shape;60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86675" y="1798900"/>
            <a:ext cx="3113400" cy="3935700"/>
          </a:xfrm>
          <a:prstGeom prst="roundRect">
            <a:avLst>
              <a:gd fmla="val 11812" name="adj"/>
            </a:avLst>
          </a:prstGeom>
          <a:noFill/>
          <a:ln>
            <a:noFill/>
          </a:ln>
        </p:spPr>
      </p:pic>
      <p:sp>
        <p:nvSpPr>
          <p:cNvPr id="601" name="Google Shape;601;p33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Employee Benefits</a:t>
            </a:r>
            <a:endParaRPr/>
          </a:p>
        </p:txBody>
      </p:sp>
      <p:sp>
        <p:nvSpPr>
          <p:cNvPr id="602" name="Google Shape;602;p33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603" name="Google Shape;603;p33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604" name="Google Shape;604;p33"/>
          <p:cNvSpPr txBox="1"/>
          <p:nvPr/>
        </p:nvSpPr>
        <p:spPr>
          <a:xfrm>
            <a:off x="1597201" y="6021473"/>
            <a:ext cx="26637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Health insurance</a:t>
            </a:r>
            <a:endParaRPr/>
          </a:p>
        </p:txBody>
      </p:sp>
      <p:sp>
        <p:nvSpPr>
          <p:cNvPr id="605" name="Google Shape;605;p33"/>
          <p:cNvSpPr txBox="1"/>
          <p:nvPr/>
        </p:nvSpPr>
        <p:spPr>
          <a:xfrm>
            <a:off x="5716236" y="6021473"/>
            <a:ext cx="26637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Retirement plans</a:t>
            </a:r>
            <a:endParaRPr/>
          </a:p>
        </p:txBody>
      </p:sp>
      <p:sp>
        <p:nvSpPr>
          <p:cNvPr id="606" name="Google Shape;606;p33"/>
          <p:cNvSpPr txBox="1"/>
          <p:nvPr/>
        </p:nvSpPr>
        <p:spPr>
          <a:xfrm>
            <a:off x="10282459" y="6021473"/>
            <a:ext cx="17673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Paid time off</a:t>
            </a:r>
            <a:endParaRPr/>
          </a:p>
        </p:txBody>
      </p:sp>
      <p:sp>
        <p:nvSpPr>
          <p:cNvPr id="607" name="Google Shape;607;p33"/>
          <p:cNvSpPr txBox="1"/>
          <p:nvPr/>
        </p:nvSpPr>
        <p:spPr>
          <a:xfrm>
            <a:off x="13911499" y="6021473"/>
            <a:ext cx="26637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Perks and incentives</a:t>
            </a:r>
            <a:endParaRPr/>
          </a:p>
        </p:txBody>
      </p:sp>
      <p:sp>
        <p:nvSpPr>
          <p:cNvPr id="608" name="Google Shape;608;p33"/>
          <p:cNvSpPr txBox="1"/>
          <p:nvPr/>
        </p:nvSpPr>
        <p:spPr>
          <a:xfrm>
            <a:off x="116150" y="7769775"/>
            <a:ext cx="18055800" cy="15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53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EMPLOYEE BENEFITS</a:t>
            </a:r>
            <a:endParaRPr/>
          </a:p>
        </p:txBody>
      </p:sp>
      <p:sp>
        <p:nvSpPr>
          <p:cNvPr id="609" name="Google Shape;609;p33"/>
          <p:cNvSpPr txBox="1"/>
          <p:nvPr/>
        </p:nvSpPr>
        <p:spPr>
          <a:xfrm>
            <a:off x="1665743" y="9372600"/>
            <a:ext cx="1495651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Showcase the comprehensive benefits package offered to employees: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9D7D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34"/>
          <p:cNvPicPr preferRelativeResize="0"/>
          <p:nvPr/>
        </p:nvPicPr>
        <p:blipFill rotWithShape="1">
          <a:blip r:embed="rId3">
            <a:alphaModFix/>
          </a:blip>
          <a:srcRect b="10757" l="16197" r="20990" t="0"/>
          <a:stretch/>
        </p:blipFill>
        <p:spPr>
          <a:xfrm>
            <a:off x="678407" y="3345590"/>
            <a:ext cx="7958578" cy="753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4"/>
          <p:cNvPicPr preferRelativeResize="0"/>
          <p:nvPr/>
        </p:nvPicPr>
        <p:blipFill rotWithShape="1">
          <a:blip r:embed="rId4">
            <a:alphaModFix/>
          </a:blip>
          <a:srcRect b="10246" l="0" r="10648" t="10247"/>
          <a:stretch/>
        </p:blipFill>
        <p:spPr>
          <a:xfrm>
            <a:off x="10056730" y="1583490"/>
            <a:ext cx="8544240" cy="506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" name="Google Shape;616;p34"/>
          <p:cNvGrpSpPr/>
          <p:nvPr/>
        </p:nvGrpSpPr>
        <p:grpSpPr>
          <a:xfrm>
            <a:off x="-756697" y="1642936"/>
            <a:ext cx="11159861" cy="1702654"/>
            <a:chOff x="0" y="-47625"/>
            <a:chExt cx="2939223" cy="448436"/>
          </a:xfrm>
        </p:grpSpPr>
        <p:sp>
          <p:nvSpPr>
            <p:cNvPr id="617" name="Google Shape;617;p34"/>
            <p:cNvSpPr/>
            <p:nvPr/>
          </p:nvSpPr>
          <p:spPr>
            <a:xfrm>
              <a:off x="0" y="0"/>
              <a:ext cx="2939223" cy="400811"/>
            </a:xfrm>
            <a:custGeom>
              <a:rect b="b" l="l" r="r" t="t"/>
              <a:pathLst>
                <a:path extrusionOk="0" h="400811" w="2939223">
                  <a:moveTo>
                    <a:pt x="27749" y="0"/>
                  </a:moveTo>
                  <a:lnTo>
                    <a:pt x="2911474" y="0"/>
                  </a:lnTo>
                  <a:cubicBezTo>
                    <a:pt x="2918833" y="0"/>
                    <a:pt x="2925891" y="2924"/>
                    <a:pt x="2931095" y="8128"/>
                  </a:cubicBezTo>
                  <a:cubicBezTo>
                    <a:pt x="2936299" y="13332"/>
                    <a:pt x="2939223" y="20390"/>
                    <a:pt x="2939223" y="27749"/>
                  </a:cubicBezTo>
                  <a:lnTo>
                    <a:pt x="2939223" y="373061"/>
                  </a:lnTo>
                  <a:cubicBezTo>
                    <a:pt x="2939223" y="380421"/>
                    <a:pt x="2936299" y="387479"/>
                    <a:pt x="2931095" y="392683"/>
                  </a:cubicBezTo>
                  <a:cubicBezTo>
                    <a:pt x="2925891" y="397887"/>
                    <a:pt x="2918833" y="400811"/>
                    <a:pt x="2911474" y="400811"/>
                  </a:cubicBezTo>
                  <a:lnTo>
                    <a:pt x="27749" y="400811"/>
                  </a:lnTo>
                  <a:cubicBezTo>
                    <a:pt x="20390" y="400811"/>
                    <a:pt x="13332" y="397887"/>
                    <a:pt x="8128" y="392683"/>
                  </a:cubicBezTo>
                  <a:cubicBezTo>
                    <a:pt x="2924" y="387479"/>
                    <a:pt x="0" y="380421"/>
                    <a:pt x="0" y="373061"/>
                  </a:cubicBezTo>
                  <a:lnTo>
                    <a:pt x="0" y="27749"/>
                  </a:lnTo>
                  <a:cubicBezTo>
                    <a:pt x="0" y="20390"/>
                    <a:pt x="2924" y="13332"/>
                    <a:pt x="8128" y="8128"/>
                  </a:cubicBezTo>
                  <a:cubicBezTo>
                    <a:pt x="13332" y="2924"/>
                    <a:pt x="20390" y="0"/>
                    <a:pt x="2774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4"/>
            <p:cNvSpPr txBox="1"/>
            <p:nvPr/>
          </p:nvSpPr>
          <p:spPr>
            <a:xfrm>
              <a:off x="0" y="-47625"/>
              <a:ext cx="2939223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34"/>
          <p:cNvGrpSpPr/>
          <p:nvPr/>
        </p:nvGrpSpPr>
        <p:grpSpPr>
          <a:xfrm>
            <a:off x="-756697" y="7632341"/>
            <a:ext cx="11599029" cy="1702654"/>
            <a:chOff x="0" y="-47625"/>
            <a:chExt cx="3054888" cy="448436"/>
          </a:xfrm>
        </p:grpSpPr>
        <p:sp>
          <p:nvSpPr>
            <p:cNvPr id="620" name="Google Shape;620;p34"/>
            <p:cNvSpPr/>
            <p:nvPr/>
          </p:nvSpPr>
          <p:spPr>
            <a:xfrm>
              <a:off x="0" y="0"/>
              <a:ext cx="3054888" cy="400811"/>
            </a:xfrm>
            <a:custGeom>
              <a:rect b="b" l="l" r="r" t="t"/>
              <a:pathLst>
                <a:path extrusionOk="0" h="400811" w="3054888">
                  <a:moveTo>
                    <a:pt x="26699" y="0"/>
                  </a:moveTo>
                  <a:lnTo>
                    <a:pt x="3028190" y="0"/>
                  </a:lnTo>
                  <a:cubicBezTo>
                    <a:pt x="3035271" y="0"/>
                    <a:pt x="3042062" y="2813"/>
                    <a:pt x="3047068" y="7820"/>
                  </a:cubicBezTo>
                  <a:cubicBezTo>
                    <a:pt x="3052076" y="12827"/>
                    <a:pt x="3054888" y="19618"/>
                    <a:pt x="3054888" y="26699"/>
                  </a:cubicBezTo>
                  <a:lnTo>
                    <a:pt x="3054888" y="374112"/>
                  </a:lnTo>
                  <a:cubicBezTo>
                    <a:pt x="3054888" y="388857"/>
                    <a:pt x="3042935" y="400811"/>
                    <a:pt x="3028190" y="400811"/>
                  </a:cubicBezTo>
                  <a:lnTo>
                    <a:pt x="26699" y="400811"/>
                  </a:lnTo>
                  <a:cubicBezTo>
                    <a:pt x="11953" y="400811"/>
                    <a:pt x="0" y="388857"/>
                    <a:pt x="0" y="374112"/>
                  </a:cubicBezTo>
                  <a:lnTo>
                    <a:pt x="0" y="26699"/>
                  </a:lnTo>
                  <a:cubicBezTo>
                    <a:pt x="0" y="19618"/>
                    <a:pt x="2813" y="12827"/>
                    <a:pt x="7820" y="7820"/>
                  </a:cubicBezTo>
                  <a:cubicBezTo>
                    <a:pt x="12827" y="2813"/>
                    <a:pt x="19618" y="0"/>
                    <a:pt x="2669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4"/>
            <p:cNvSpPr txBox="1"/>
            <p:nvPr/>
          </p:nvSpPr>
          <p:spPr>
            <a:xfrm>
              <a:off x="0" y="-47625"/>
              <a:ext cx="3054888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34"/>
          <p:cNvGrpSpPr/>
          <p:nvPr/>
        </p:nvGrpSpPr>
        <p:grpSpPr>
          <a:xfrm>
            <a:off x="8856206" y="4637638"/>
            <a:ext cx="9744764" cy="1702654"/>
            <a:chOff x="0" y="-47625"/>
            <a:chExt cx="2566522" cy="448436"/>
          </a:xfrm>
        </p:grpSpPr>
        <p:sp>
          <p:nvSpPr>
            <p:cNvPr id="623" name="Google Shape;623;p34"/>
            <p:cNvSpPr/>
            <p:nvPr/>
          </p:nvSpPr>
          <p:spPr>
            <a:xfrm>
              <a:off x="0" y="0"/>
              <a:ext cx="2566522" cy="400811"/>
            </a:xfrm>
            <a:custGeom>
              <a:rect b="b" l="l" r="r" t="t"/>
              <a:pathLst>
                <a:path extrusionOk="0" h="400811" w="2566522">
                  <a:moveTo>
                    <a:pt x="31779" y="0"/>
                  </a:moveTo>
                  <a:lnTo>
                    <a:pt x="2534743" y="0"/>
                  </a:lnTo>
                  <a:cubicBezTo>
                    <a:pt x="2543172" y="0"/>
                    <a:pt x="2551255" y="3348"/>
                    <a:pt x="2557214" y="9308"/>
                  </a:cubicBezTo>
                  <a:cubicBezTo>
                    <a:pt x="2563174" y="15267"/>
                    <a:pt x="2566522" y="23351"/>
                    <a:pt x="2566522" y="31779"/>
                  </a:cubicBezTo>
                  <a:lnTo>
                    <a:pt x="2566522" y="369032"/>
                  </a:lnTo>
                  <a:cubicBezTo>
                    <a:pt x="2566522" y="377460"/>
                    <a:pt x="2563174" y="385543"/>
                    <a:pt x="2557214" y="391503"/>
                  </a:cubicBezTo>
                  <a:cubicBezTo>
                    <a:pt x="2551255" y="397463"/>
                    <a:pt x="2543172" y="400811"/>
                    <a:pt x="2534743" y="400811"/>
                  </a:cubicBezTo>
                  <a:lnTo>
                    <a:pt x="31779" y="400811"/>
                  </a:lnTo>
                  <a:cubicBezTo>
                    <a:pt x="14228" y="400811"/>
                    <a:pt x="0" y="386583"/>
                    <a:pt x="0" y="369032"/>
                  </a:cubicBezTo>
                  <a:lnTo>
                    <a:pt x="0" y="31779"/>
                  </a:lnTo>
                  <a:cubicBezTo>
                    <a:pt x="0" y="14228"/>
                    <a:pt x="14228" y="0"/>
                    <a:pt x="3177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4"/>
            <p:cNvSpPr txBox="1"/>
            <p:nvPr/>
          </p:nvSpPr>
          <p:spPr>
            <a:xfrm>
              <a:off x="0" y="-47625"/>
              <a:ext cx="2566522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34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Community</a:t>
            </a:r>
            <a:endParaRPr/>
          </a:p>
        </p:txBody>
      </p:sp>
      <p:sp>
        <p:nvSpPr>
          <p:cNvPr id="626" name="Google Shape;626;p34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627" name="Google Shape;627;p34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628" name="Google Shape;628;p34"/>
          <p:cNvSpPr txBox="1"/>
          <p:nvPr/>
        </p:nvSpPr>
        <p:spPr>
          <a:xfrm>
            <a:off x="1154500" y="2037732"/>
            <a:ext cx="85443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A FAMILY CARER</a:t>
            </a:r>
            <a:endParaRPr/>
          </a:p>
        </p:txBody>
      </p:sp>
      <p:sp>
        <p:nvSpPr>
          <p:cNvPr id="629" name="Google Shape;629;p34"/>
          <p:cNvSpPr txBox="1"/>
          <p:nvPr/>
        </p:nvSpPr>
        <p:spPr>
          <a:xfrm>
            <a:off x="1154499" y="8058550"/>
            <a:ext cx="92487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OR AN EXPLORER</a:t>
            </a:r>
            <a:endParaRPr/>
          </a:p>
        </p:txBody>
      </p:sp>
      <p:sp>
        <p:nvSpPr>
          <p:cNvPr id="630" name="Google Shape;630;p34"/>
          <p:cNvSpPr txBox="1"/>
          <p:nvPr/>
        </p:nvSpPr>
        <p:spPr>
          <a:xfrm>
            <a:off x="9144000" y="5063840"/>
            <a:ext cx="81153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A PET PARENT</a:t>
            </a:r>
            <a:endParaRPr/>
          </a:p>
        </p:txBody>
      </p:sp>
      <p:sp>
        <p:nvSpPr>
          <p:cNvPr id="631" name="Google Shape;631;p34"/>
          <p:cNvSpPr txBox="1"/>
          <p:nvPr/>
        </p:nvSpPr>
        <p:spPr>
          <a:xfrm>
            <a:off x="12052389" y="7955373"/>
            <a:ext cx="5206911" cy="1189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You will definitely discover a club here that will cultivate your interests and cater to your requirements!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69D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35"/>
          <p:cNvGrpSpPr/>
          <p:nvPr/>
        </p:nvGrpSpPr>
        <p:grpSpPr>
          <a:xfrm>
            <a:off x="9534487" y="-180826"/>
            <a:ext cx="8753513" cy="10467826"/>
            <a:chOff x="0" y="-47625"/>
            <a:chExt cx="2305452" cy="2756958"/>
          </a:xfrm>
        </p:grpSpPr>
        <p:sp>
          <p:nvSpPr>
            <p:cNvPr id="637" name="Google Shape;637;p35"/>
            <p:cNvSpPr/>
            <p:nvPr/>
          </p:nvSpPr>
          <p:spPr>
            <a:xfrm>
              <a:off x="0" y="0"/>
              <a:ext cx="2305452" cy="2709333"/>
            </a:xfrm>
            <a:custGeom>
              <a:rect b="b" l="l" r="r" t="t"/>
              <a:pathLst>
                <a:path extrusionOk="0" h="2709333" w="2305452">
                  <a:moveTo>
                    <a:pt x="0" y="0"/>
                  </a:moveTo>
                  <a:lnTo>
                    <a:pt x="2305452" y="0"/>
                  </a:lnTo>
                  <a:lnTo>
                    <a:pt x="230545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</p:sp>
        <p:sp>
          <p:nvSpPr>
            <p:cNvPr id="638" name="Google Shape;638;p35"/>
            <p:cNvSpPr txBox="1"/>
            <p:nvPr/>
          </p:nvSpPr>
          <p:spPr>
            <a:xfrm>
              <a:off x="0" y="-47625"/>
              <a:ext cx="2305452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35"/>
          <p:cNvGrpSpPr/>
          <p:nvPr/>
        </p:nvGrpSpPr>
        <p:grpSpPr>
          <a:xfrm>
            <a:off x="10380818" y="2322927"/>
            <a:ext cx="4609300" cy="4609300"/>
            <a:chOff x="0" y="0"/>
            <a:chExt cx="812800" cy="812800"/>
          </a:xfrm>
        </p:grpSpPr>
        <p:sp>
          <p:nvSpPr>
            <p:cNvPr id="640" name="Google Shape;640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2" name="Google Shape;642;p35"/>
          <p:cNvPicPr preferRelativeResize="0"/>
          <p:nvPr/>
        </p:nvPicPr>
        <p:blipFill rotWithShape="1">
          <a:blip r:embed="rId3">
            <a:alphaModFix/>
          </a:blip>
          <a:srcRect b="26671" l="44062" r="11676" t="3975"/>
          <a:stretch/>
        </p:blipFill>
        <p:spPr>
          <a:xfrm>
            <a:off x="9534487" y="0"/>
            <a:ext cx="875351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5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Social Responsibility</a:t>
            </a:r>
            <a:endParaRPr/>
          </a:p>
        </p:txBody>
      </p:sp>
      <p:sp>
        <p:nvSpPr>
          <p:cNvPr id="644" name="Google Shape;644;p35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645" name="Google Shape;645;p35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646" name="Google Shape;646;p35"/>
          <p:cNvSpPr txBox="1"/>
          <p:nvPr/>
        </p:nvSpPr>
        <p:spPr>
          <a:xfrm>
            <a:off x="1101541" y="3846028"/>
            <a:ext cx="8433000" cy="3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6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COMMUNITY OUTREACH PROGRAMS</a:t>
            </a:r>
            <a:endParaRPr/>
          </a:p>
        </p:txBody>
      </p:sp>
      <p:sp>
        <p:nvSpPr>
          <p:cNvPr id="647" name="Google Shape;647;p35"/>
          <p:cNvSpPr txBox="1"/>
          <p:nvPr/>
        </p:nvSpPr>
        <p:spPr>
          <a:xfrm>
            <a:off x="923925" y="915614"/>
            <a:ext cx="3733800" cy="2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38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01</a:t>
            </a:r>
            <a:endParaRPr/>
          </a:p>
        </p:txBody>
      </p:sp>
      <p:sp>
        <p:nvSpPr>
          <p:cNvPr id="648" name="Google Shape;648;p35"/>
          <p:cNvSpPr txBox="1"/>
          <p:nvPr/>
        </p:nvSpPr>
        <p:spPr>
          <a:xfrm>
            <a:off x="1101541" y="8002948"/>
            <a:ext cx="6347821" cy="1189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cxnSp>
        <p:nvCxnSpPr>
          <p:cNvPr id="649" name="Google Shape;649;p35"/>
          <p:cNvCxnSpPr/>
          <p:nvPr/>
        </p:nvCxnSpPr>
        <p:spPr>
          <a:xfrm>
            <a:off x="4014822" y="2560886"/>
            <a:ext cx="5519665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2EE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36"/>
          <p:cNvGrpSpPr/>
          <p:nvPr/>
        </p:nvGrpSpPr>
        <p:grpSpPr>
          <a:xfrm>
            <a:off x="1262973" y="0"/>
            <a:ext cx="10287000" cy="10287000"/>
            <a:chOff x="0" y="0"/>
            <a:chExt cx="812800" cy="812800"/>
          </a:xfrm>
        </p:grpSpPr>
        <p:sp>
          <p:nvSpPr>
            <p:cNvPr id="655" name="Google Shape;655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AC7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7" name="Google Shape;657;p36"/>
          <p:cNvPicPr preferRelativeResize="0"/>
          <p:nvPr/>
        </p:nvPicPr>
        <p:blipFill rotWithShape="1">
          <a:blip r:embed="rId3">
            <a:alphaModFix/>
          </a:blip>
          <a:srcRect b="0" l="6582" r="0" t="0"/>
          <a:stretch/>
        </p:blipFill>
        <p:spPr>
          <a:xfrm>
            <a:off x="0" y="0"/>
            <a:ext cx="640647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6"/>
          <p:cNvSpPr txBox="1"/>
          <p:nvPr/>
        </p:nvSpPr>
        <p:spPr>
          <a:xfrm>
            <a:off x="6788135" y="4065754"/>
            <a:ext cx="10471200" cy="3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6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ENVIRONMENTAL SUSTAINABILITY EFFORTS</a:t>
            </a:r>
            <a:endParaRPr/>
          </a:p>
        </p:txBody>
      </p:sp>
      <p:sp>
        <p:nvSpPr>
          <p:cNvPr id="659" name="Google Shape;659;p36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Social Responsibility</a:t>
            </a:r>
            <a:endParaRPr/>
          </a:p>
        </p:txBody>
      </p:sp>
      <p:sp>
        <p:nvSpPr>
          <p:cNvPr id="660" name="Google Shape;660;p36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661" name="Google Shape;661;p36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662" name="Google Shape;662;p36"/>
          <p:cNvSpPr txBox="1"/>
          <p:nvPr/>
        </p:nvSpPr>
        <p:spPr>
          <a:xfrm>
            <a:off x="13525529" y="1272569"/>
            <a:ext cx="3733800" cy="2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38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02</a:t>
            </a:r>
            <a:endParaRPr/>
          </a:p>
        </p:txBody>
      </p:sp>
      <p:sp>
        <p:nvSpPr>
          <p:cNvPr id="663" name="Google Shape;663;p36"/>
          <p:cNvSpPr txBox="1"/>
          <p:nvPr/>
        </p:nvSpPr>
        <p:spPr>
          <a:xfrm>
            <a:off x="10985636" y="8337670"/>
            <a:ext cx="6273600" cy="13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cxnSp>
        <p:nvCxnSpPr>
          <p:cNvPr id="664" name="Google Shape;664;p36"/>
          <p:cNvCxnSpPr/>
          <p:nvPr/>
        </p:nvCxnSpPr>
        <p:spPr>
          <a:xfrm>
            <a:off x="6406473" y="2734821"/>
            <a:ext cx="7119056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C1A3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37"/>
          <p:cNvPicPr preferRelativeResize="0"/>
          <p:nvPr/>
        </p:nvPicPr>
        <p:blipFill rotWithShape="1">
          <a:blip r:embed="rId3">
            <a:alphaModFix/>
          </a:blip>
          <a:srcRect b="41829" l="0" r="0" t="41829"/>
          <a:stretch/>
        </p:blipFill>
        <p:spPr>
          <a:xfrm>
            <a:off x="0" y="0"/>
            <a:ext cx="18288000" cy="44826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0" name="Google Shape;670;p37"/>
          <p:cNvGrpSpPr/>
          <p:nvPr/>
        </p:nvGrpSpPr>
        <p:grpSpPr>
          <a:xfrm>
            <a:off x="-1193091" y="4301815"/>
            <a:ext cx="20674183" cy="5351993"/>
            <a:chOff x="0" y="-47625"/>
            <a:chExt cx="5445052" cy="1409578"/>
          </a:xfrm>
        </p:grpSpPr>
        <p:sp>
          <p:nvSpPr>
            <p:cNvPr id="671" name="Google Shape;671;p37"/>
            <p:cNvSpPr/>
            <p:nvPr/>
          </p:nvSpPr>
          <p:spPr>
            <a:xfrm>
              <a:off x="0" y="0"/>
              <a:ext cx="5445052" cy="1361953"/>
            </a:xfrm>
            <a:custGeom>
              <a:rect b="b" l="l" r="r" t="t"/>
              <a:pathLst>
                <a:path extrusionOk="0" h="1361953" w="5445052">
                  <a:moveTo>
                    <a:pt x="14979" y="0"/>
                  </a:moveTo>
                  <a:lnTo>
                    <a:pt x="5430073" y="0"/>
                  </a:lnTo>
                  <a:cubicBezTo>
                    <a:pt x="5434046" y="0"/>
                    <a:pt x="5437856" y="1578"/>
                    <a:pt x="5440665" y="4387"/>
                  </a:cubicBezTo>
                  <a:cubicBezTo>
                    <a:pt x="5443474" y="7196"/>
                    <a:pt x="5445052" y="11006"/>
                    <a:pt x="5445052" y="14979"/>
                  </a:cubicBezTo>
                  <a:lnTo>
                    <a:pt x="5445052" y="1346974"/>
                  </a:lnTo>
                  <a:cubicBezTo>
                    <a:pt x="5445052" y="1350946"/>
                    <a:pt x="5443474" y="1354756"/>
                    <a:pt x="5440665" y="1357565"/>
                  </a:cubicBezTo>
                  <a:cubicBezTo>
                    <a:pt x="5437856" y="1360374"/>
                    <a:pt x="5434046" y="1361953"/>
                    <a:pt x="5430073" y="1361953"/>
                  </a:cubicBezTo>
                  <a:lnTo>
                    <a:pt x="14979" y="1361953"/>
                  </a:lnTo>
                  <a:cubicBezTo>
                    <a:pt x="11006" y="1361953"/>
                    <a:pt x="7196" y="1360374"/>
                    <a:pt x="4387" y="1357565"/>
                  </a:cubicBezTo>
                  <a:cubicBezTo>
                    <a:pt x="1578" y="1354756"/>
                    <a:pt x="0" y="1350946"/>
                    <a:pt x="0" y="1346974"/>
                  </a:cubicBezTo>
                  <a:lnTo>
                    <a:pt x="0" y="14979"/>
                  </a:lnTo>
                  <a:cubicBezTo>
                    <a:pt x="0" y="11006"/>
                    <a:pt x="1578" y="7196"/>
                    <a:pt x="4387" y="4387"/>
                  </a:cubicBezTo>
                  <a:cubicBezTo>
                    <a:pt x="7196" y="1578"/>
                    <a:pt x="11006" y="0"/>
                    <a:pt x="14979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7"/>
            <p:cNvSpPr txBox="1"/>
            <p:nvPr/>
          </p:nvSpPr>
          <p:spPr>
            <a:xfrm>
              <a:off x="0" y="-47625"/>
              <a:ext cx="5445052" cy="14095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3" name="Google Shape;673;p37"/>
          <p:cNvSpPr txBox="1"/>
          <p:nvPr/>
        </p:nvSpPr>
        <p:spPr>
          <a:xfrm>
            <a:off x="1028700" y="4770952"/>
            <a:ext cx="8844000" cy="4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Interested in connecting with us? Reach out!</a:t>
            </a:r>
            <a:endParaRPr/>
          </a:p>
        </p:txBody>
      </p:sp>
      <p:sp>
        <p:nvSpPr>
          <p:cNvPr id="674" name="Google Shape;674;p37"/>
          <p:cNvSpPr txBox="1"/>
          <p:nvPr/>
        </p:nvSpPr>
        <p:spPr>
          <a:xfrm>
            <a:off x="11807603" y="5118137"/>
            <a:ext cx="5561378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Email </a:t>
            </a:r>
            <a:endParaRPr/>
          </a:p>
        </p:txBody>
      </p:sp>
      <p:sp>
        <p:nvSpPr>
          <p:cNvPr id="675" name="Google Shape;675;p37"/>
          <p:cNvSpPr txBox="1"/>
          <p:nvPr/>
        </p:nvSpPr>
        <p:spPr>
          <a:xfrm>
            <a:off x="11807603" y="5626772"/>
            <a:ext cx="556137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hello@reallygreatsite.com</a:t>
            </a:r>
            <a:endParaRPr/>
          </a:p>
        </p:txBody>
      </p:sp>
      <p:sp>
        <p:nvSpPr>
          <p:cNvPr id="676" name="Google Shape;676;p37"/>
          <p:cNvSpPr txBox="1"/>
          <p:nvPr/>
        </p:nvSpPr>
        <p:spPr>
          <a:xfrm>
            <a:off x="11807603" y="6559587"/>
            <a:ext cx="5561378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Social Media </a:t>
            </a:r>
            <a:endParaRPr/>
          </a:p>
        </p:txBody>
      </p:sp>
      <p:sp>
        <p:nvSpPr>
          <p:cNvPr id="677" name="Google Shape;677;p37"/>
          <p:cNvSpPr txBox="1"/>
          <p:nvPr/>
        </p:nvSpPr>
        <p:spPr>
          <a:xfrm>
            <a:off x="11807603" y="7068222"/>
            <a:ext cx="556137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@reallygreatsite</a:t>
            </a:r>
            <a:endParaRPr/>
          </a:p>
        </p:txBody>
      </p:sp>
      <p:sp>
        <p:nvSpPr>
          <p:cNvPr id="678" name="Google Shape;678;p37"/>
          <p:cNvSpPr txBox="1"/>
          <p:nvPr/>
        </p:nvSpPr>
        <p:spPr>
          <a:xfrm>
            <a:off x="11807603" y="8004921"/>
            <a:ext cx="5561378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Call us </a:t>
            </a:r>
            <a:endParaRPr/>
          </a:p>
        </p:txBody>
      </p:sp>
      <p:sp>
        <p:nvSpPr>
          <p:cNvPr id="679" name="Google Shape;679;p37"/>
          <p:cNvSpPr txBox="1"/>
          <p:nvPr/>
        </p:nvSpPr>
        <p:spPr>
          <a:xfrm>
            <a:off x="11807603" y="8513556"/>
            <a:ext cx="5561378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123-456-7890</a:t>
            </a:r>
            <a:endParaRPr/>
          </a:p>
        </p:txBody>
      </p:sp>
      <p:sp>
        <p:nvSpPr>
          <p:cNvPr id="680" name="Google Shape;680;p37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Contacts</a:t>
            </a:r>
            <a:endParaRPr/>
          </a:p>
        </p:txBody>
      </p:sp>
      <p:sp>
        <p:nvSpPr>
          <p:cNvPr id="681" name="Google Shape;681;p37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cxnSp>
        <p:nvCxnSpPr>
          <p:cNvPr id="682" name="Google Shape;682;p37"/>
          <p:cNvCxnSpPr/>
          <p:nvPr/>
        </p:nvCxnSpPr>
        <p:spPr>
          <a:xfrm>
            <a:off x="0" y="4496928"/>
            <a:ext cx="18926659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83" name="Google Shape;683;p37"/>
          <p:cNvCxnSpPr/>
          <p:nvPr/>
        </p:nvCxnSpPr>
        <p:spPr>
          <a:xfrm>
            <a:off x="0" y="9677616"/>
            <a:ext cx="18926659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C7E8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38"/>
          <p:cNvGrpSpPr/>
          <p:nvPr/>
        </p:nvGrpSpPr>
        <p:grpSpPr>
          <a:xfrm>
            <a:off x="7944877" y="3015801"/>
            <a:ext cx="11786336" cy="2965213"/>
            <a:chOff x="0" y="-47625"/>
            <a:chExt cx="3104220" cy="780961"/>
          </a:xfrm>
        </p:grpSpPr>
        <p:sp>
          <p:nvSpPr>
            <p:cNvPr id="689" name="Google Shape;689;p38"/>
            <p:cNvSpPr/>
            <p:nvPr/>
          </p:nvSpPr>
          <p:spPr>
            <a:xfrm>
              <a:off x="0" y="0"/>
              <a:ext cx="3104220" cy="733336"/>
            </a:xfrm>
            <a:custGeom>
              <a:rect b="b" l="l" r="r" t="t"/>
              <a:pathLst>
                <a:path extrusionOk="0" h="733336" w="3104220">
                  <a:moveTo>
                    <a:pt x="57803" y="0"/>
                  </a:moveTo>
                  <a:lnTo>
                    <a:pt x="3046417" y="0"/>
                  </a:lnTo>
                  <a:cubicBezTo>
                    <a:pt x="3078341" y="0"/>
                    <a:pt x="3104220" y="25879"/>
                    <a:pt x="3104220" y="57803"/>
                  </a:cubicBezTo>
                  <a:lnTo>
                    <a:pt x="3104220" y="675533"/>
                  </a:lnTo>
                  <a:cubicBezTo>
                    <a:pt x="3104220" y="707457"/>
                    <a:pt x="3078341" y="733336"/>
                    <a:pt x="3046417" y="733336"/>
                  </a:cubicBezTo>
                  <a:lnTo>
                    <a:pt x="57803" y="733336"/>
                  </a:lnTo>
                  <a:cubicBezTo>
                    <a:pt x="25879" y="733336"/>
                    <a:pt x="0" y="707457"/>
                    <a:pt x="0" y="675533"/>
                  </a:cubicBezTo>
                  <a:lnTo>
                    <a:pt x="0" y="57803"/>
                  </a:lnTo>
                  <a:cubicBezTo>
                    <a:pt x="0" y="25879"/>
                    <a:pt x="25879" y="0"/>
                    <a:pt x="57803" y="0"/>
                  </a:cubicBezTo>
                  <a:close/>
                </a:path>
              </a:pathLst>
            </a:custGeom>
            <a:solidFill>
              <a:srgbClr val="E8E69D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8"/>
            <p:cNvSpPr txBox="1"/>
            <p:nvPr/>
          </p:nvSpPr>
          <p:spPr>
            <a:xfrm>
              <a:off x="0" y="-47625"/>
              <a:ext cx="3104220" cy="780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38"/>
          <p:cNvGrpSpPr/>
          <p:nvPr/>
        </p:nvGrpSpPr>
        <p:grpSpPr>
          <a:xfrm>
            <a:off x="8152077" y="6292165"/>
            <a:ext cx="11579135" cy="2965213"/>
            <a:chOff x="0" y="-47625"/>
            <a:chExt cx="3049649" cy="780961"/>
          </a:xfrm>
        </p:grpSpPr>
        <p:sp>
          <p:nvSpPr>
            <p:cNvPr id="692" name="Google Shape;692;p38"/>
            <p:cNvSpPr/>
            <p:nvPr/>
          </p:nvSpPr>
          <p:spPr>
            <a:xfrm>
              <a:off x="0" y="0"/>
              <a:ext cx="3049649" cy="733336"/>
            </a:xfrm>
            <a:custGeom>
              <a:rect b="b" l="l" r="r" t="t"/>
              <a:pathLst>
                <a:path extrusionOk="0" h="733336" w="3049649">
                  <a:moveTo>
                    <a:pt x="58838" y="0"/>
                  </a:moveTo>
                  <a:lnTo>
                    <a:pt x="2990811" y="0"/>
                  </a:lnTo>
                  <a:cubicBezTo>
                    <a:pt x="3006416" y="0"/>
                    <a:pt x="3021382" y="6199"/>
                    <a:pt x="3032416" y="17233"/>
                  </a:cubicBezTo>
                  <a:cubicBezTo>
                    <a:pt x="3043450" y="28267"/>
                    <a:pt x="3049649" y="43233"/>
                    <a:pt x="3049649" y="58838"/>
                  </a:cubicBezTo>
                  <a:lnTo>
                    <a:pt x="3049649" y="674499"/>
                  </a:lnTo>
                  <a:cubicBezTo>
                    <a:pt x="3049649" y="690104"/>
                    <a:pt x="3043450" y="705069"/>
                    <a:pt x="3032416" y="716103"/>
                  </a:cubicBezTo>
                  <a:cubicBezTo>
                    <a:pt x="3021382" y="727137"/>
                    <a:pt x="3006416" y="733336"/>
                    <a:pt x="2990811" y="733336"/>
                  </a:cubicBezTo>
                  <a:lnTo>
                    <a:pt x="58838" y="733336"/>
                  </a:lnTo>
                  <a:cubicBezTo>
                    <a:pt x="43233" y="733336"/>
                    <a:pt x="28267" y="727137"/>
                    <a:pt x="17233" y="716103"/>
                  </a:cubicBezTo>
                  <a:cubicBezTo>
                    <a:pt x="6199" y="705069"/>
                    <a:pt x="0" y="690104"/>
                    <a:pt x="0" y="674499"/>
                  </a:cubicBezTo>
                  <a:lnTo>
                    <a:pt x="0" y="58838"/>
                  </a:lnTo>
                  <a:cubicBezTo>
                    <a:pt x="0" y="43233"/>
                    <a:pt x="6199" y="28267"/>
                    <a:pt x="17233" y="17233"/>
                  </a:cubicBezTo>
                  <a:cubicBezTo>
                    <a:pt x="28267" y="6199"/>
                    <a:pt x="43233" y="0"/>
                    <a:pt x="58838" y="0"/>
                  </a:cubicBezTo>
                  <a:close/>
                </a:path>
              </a:pathLst>
            </a:custGeom>
            <a:solidFill>
              <a:srgbClr val="E8E69D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8"/>
            <p:cNvSpPr txBox="1"/>
            <p:nvPr/>
          </p:nvSpPr>
          <p:spPr>
            <a:xfrm>
              <a:off x="0" y="-47625"/>
              <a:ext cx="3049649" cy="780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4" name="Google Shape;694;p38"/>
          <p:cNvPicPr preferRelativeResize="0"/>
          <p:nvPr/>
        </p:nvPicPr>
        <p:blipFill rotWithShape="1">
          <a:blip r:embed="rId3">
            <a:alphaModFix/>
          </a:blip>
          <a:srcRect b="667" l="0" r="0" t="28305"/>
          <a:stretch/>
        </p:blipFill>
        <p:spPr>
          <a:xfrm flipH="1">
            <a:off x="0" y="0"/>
            <a:ext cx="965575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38"/>
          <p:cNvSpPr txBox="1"/>
          <p:nvPr/>
        </p:nvSpPr>
        <p:spPr>
          <a:xfrm>
            <a:off x="8532953" y="3021174"/>
            <a:ext cx="8726400" cy="6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3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Thank</a:t>
            </a:r>
            <a:endParaRPr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3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You</a:t>
            </a:r>
            <a:endParaRPr/>
          </a:p>
        </p:txBody>
      </p:sp>
      <p:sp>
        <p:nvSpPr>
          <p:cNvPr id="696" name="Google Shape;696;p38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Thank You</a:t>
            </a:r>
            <a:endParaRPr/>
          </a:p>
        </p:txBody>
      </p:sp>
      <p:sp>
        <p:nvSpPr>
          <p:cNvPr id="697" name="Google Shape;697;p38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698" name="Google Shape;698;p38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9D7D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39"/>
          <p:cNvGrpSpPr/>
          <p:nvPr/>
        </p:nvGrpSpPr>
        <p:grpSpPr>
          <a:xfrm>
            <a:off x="620932" y="2252438"/>
            <a:ext cx="7906643" cy="4650977"/>
            <a:chOff x="0" y="-47625"/>
            <a:chExt cx="2082408" cy="1224949"/>
          </a:xfrm>
        </p:grpSpPr>
        <p:sp>
          <p:nvSpPr>
            <p:cNvPr id="704" name="Google Shape;704;p39"/>
            <p:cNvSpPr/>
            <p:nvPr/>
          </p:nvSpPr>
          <p:spPr>
            <a:xfrm>
              <a:off x="0" y="0"/>
              <a:ext cx="2082408" cy="1177324"/>
            </a:xfrm>
            <a:custGeom>
              <a:rect b="b" l="l" r="r" t="t"/>
              <a:pathLst>
                <a:path extrusionOk="0" h="1177324" w="2082408">
                  <a:moveTo>
                    <a:pt x="39167" y="0"/>
                  </a:moveTo>
                  <a:lnTo>
                    <a:pt x="2043241" y="0"/>
                  </a:lnTo>
                  <a:cubicBezTo>
                    <a:pt x="2053629" y="0"/>
                    <a:pt x="2063591" y="4126"/>
                    <a:pt x="2070936" y="11472"/>
                  </a:cubicBezTo>
                  <a:cubicBezTo>
                    <a:pt x="2078281" y="18817"/>
                    <a:pt x="2082408" y="28779"/>
                    <a:pt x="2082408" y="39167"/>
                  </a:cubicBezTo>
                  <a:lnTo>
                    <a:pt x="2082408" y="1138157"/>
                  </a:lnTo>
                  <a:cubicBezTo>
                    <a:pt x="2082408" y="1148545"/>
                    <a:pt x="2078281" y="1158507"/>
                    <a:pt x="2070936" y="1165852"/>
                  </a:cubicBezTo>
                  <a:cubicBezTo>
                    <a:pt x="2063591" y="1173197"/>
                    <a:pt x="2053629" y="1177324"/>
                    <a:pt x="2043241" y="1177324"/>
                  </a:cubicBezTo>
                  <a:lnTo>
                    <a:pt x="39167" y="1177324"/>
                  </a:lnTo>
                  <a:cubicBezTo>
                    <a:pt x="28779" y="1177324"/>
                    <a:pt x="18817" y="1173197"/>
                    <a:pt x="11472" y="1165852"/>
                  </a:cubicBezTo>
                  <a:cubicBezTo>
                    <a:pt x="4126" y="1158507"/>
                    <a:pt x="0" y="1148545"/>
                    <a:pt x="0" y="1138157"/>
                  </a:cubicBezTo>
                  <a:lnTo>
                    <a:pt x="0" y="39167"/>
                  </a:lnTo>
                  <a:cubicBezTo>
                    <a:pt x="0" y="28779"/>
                    <a:pt x="4126" y="18817"/>
                    <a:pt x="11472" y="11472"/>
                  </a:cubicBezTo>
                  <a:cubicBezTo>
                    <a:pt x="18817" y="4126"/>
                    <a:pt x="28779" y="0"/>
                    <a:pt x="39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9"/>
            <p:cNvSpPr txBox="1"/>
            <p:nvPr/>
          </p:nvSpPr>
          <p:spPr>
            <a:xfrm>
              <a:off x="0" y="-47625"/>
              <a:ext cx="2082408" cy="1224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6" name="Google Shape;706;p39"/>
          <p:cNvGrpSpPr/>
          <p:nvPr/>
        </p:nvGrpSpPr>
        <p:grpSpPr>
          <a:xfrm>
            <a:off x="620932" y="6842398"/>
            <a:ext cx="7906643" cy="2752697"/>
            <a:chOff x="0" y="-47625"/>
            <a:chExt cx="2082408" cy="724990"/>
          </a:xfrm>
        </p:grpSpPr>
        <p:sp>
          <p:nvSpPr>
            <p:cNvPr id="707" name="Google Shape;707;p39"/>
            <p:cNvSpPr/>
            <p:nvPr/>
          </p:nvSpPr>
          <p:spPr>
            <a:xfrm>
              <a:off x="0" y="0"/>
              <a:ext cx="2082408" cy="677365"/>
            </a:xfrm>
            <a:custGeom>
              <a:rect b="b" l="l" r="r" t="t"/>
              <a:pathLst>
                <a:path extrusionOk="0" h="677365" w="2082408">
                  <a:moveTo>
                    <a:pt x="39167" y="0"/>
                  </a:moveTo>
                  <a:lnTo>
                    <a:pt x="2043241" y="0"/>
                  </a:lnTo>
                  <a:cubicBezTo>
                    <a:pt x="2053629" y="0"/>
                    <a:pt x="2063591" y="4126"/>
                    <a:pt x="2070936" y="11472"/>
                  </a:cubicBezTo>
                  <a:cubicBezTo>
                    <a:pt x="2078281" y="18817"/>
                    <a:pt x="2082408" y="28779"/>
                    <a:pt x="2082408" y="39167"/>
                  </a:cubicBezTo>
                  <a:lnTo>
                    <a:pt x="2082408" y="638199"/>
                  </a:lnTo>
                  <a:cubicBezTo>
                    <a:pt x="2082408" y="648586"/>
                    <a:pt x="2078281" y="658549"/>
                    <a:pt x="2070936" y="665894"/>
                  </a:cubicBezTo>
                  <a:cubicBezTo>
                    <a:pt x="2063591" y="673239"/>
                    <a:pt x="2053629" y="677365"/>
                    <a:pt x="2043241" y="677365"/>
                  </a:cubicBezTo>
                  <a:lnTo>
                    <a:pt x="39167" y="677365"/>
                  </a:lnTo>
                  <a:cubicBezTo>
                    <a:pt x="17536" y="677365"/>
                    <a:pt x="0" y="659830"/>
                    <a:pt x="0" y="638199"/>
                  </a:cubicBezTo>
                  <a:lnTo>
                    <a:pt x="0" y="39167"/>
                  </a:lnTo>
                  <a:cubicBezTo>
                    <a:pt x="0" y="28779"/>
                    <a:pt x="4126" y="18817"/>
                    <a:pt x="11472" y="11472"/>
                  </a:cubicBezTo>
                  <a:cubicBezTo>
                    <a:pt x="18817" y="4126"/>
                    <a:pt x="28779" y="0"/>
                    <a:pt x="39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9"/>
            <p:cNvSpPr txBox="1"/>
            <p:nvPr/>
          </p:nvSpPr>
          <p:spPr>
            <a:xfrm>
              <a:off x="0" y="-47625"/>
              <a:ext cx="2082408" cy="7249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9" name="Google Shape;709;p39"/>
          <p:cNvGrpSpPr/>
          <p:nvPr/>
        </p:nvGrpSpPr>
        <p:grpSpPr>
          <a:xfrm>
            <a:off x="8991099" y="2252438"/>
            <a:ext cx="8675969" cy="7342658"/>
            <a:chOff x="0" y="-47625"/>
            <a:chExt cx="2285029" cy="1933869"/>
          </a:xfrm>
        </p:grpSpPr>
        <p:sp>
          <p:nvSpPr>
            <p:cNvPr id="710" name="Google Shape;710;p39"/>
            <p:cNvSpPr/>
            <p:nvPr/>
          </p:nvSpPr>
          <p:spPr>
            <a:xfrm>
              <a:off x="0" y="0"/>
              <a:ext cx="2285029" cy="1886244"/>
            </a:xfrm>
            <a:custGeom>
              <a:rect b="b" l="l" r="r" t="t"/>
              <a:pathLst>
                <a:path extrusionOk="0" h="1886244" w="2285029">
                  <a:moveTo>
                    <a:pt x="35694" y="0"/>
                  </a:moveTo>
                  <a:lnTo>
                    <a:pt x="2249335" y="0"/>
                  </a:lnTo>
                  <a:cubicBezTo>
                    <a:pt x="2269048" y="0"/>
                    <a:pt x="2285029" y="15981"/>
                    <a:pt x="2285029" y="35694"/>
                  </a:cubicBezTo>
                  <a:lnTo>
                    <a:pt x="2285029" y="1850550"/>
                  </a:lnTo>
                  <a:cubicBezTo>
                    <a:pt x="2285029" y="1870263"/>
                    <a:pt x="2269048" y="1886244"/>
                    <a:pt x="2249335" y="1886244"/>
                  </a:cubicBezTo>
                  <a:lnTo>
                    <a:pt x="35694" y="1886244"/>
                  </a:lnTo>
                  <a:cubicBezTo>
                    <a:pt x="15981" y="1886244"/>
                    <a:pt x="0" y="1870263"/>
                    <a:pt x="0" y="1850550"/>
                  </a:cubicBezTo>
                  <a:lnTo>
                    <a:pt x="0" y="35694"/>
                  </a:lnTo>
                  <a:cubicBezTo>
                    <a:pt x="0" y="15981"/>
                    <a:pt x="15981" y="0"/>
                    <a:pt x="35694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9"/>
            <p:cNvSpPr txBox="1"/>
            <p:nvPr/>
          </p:nvSpPr>
          <p:spPr>
            <a:xfrm>
              <a:off x="0" y="-47625"/>
              <a:ext cx="2285029" cy="19338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2" name="Google Shape;712;p39"/>
          <p:cNvSpPr txBox="1"/>
          <p:nvPr/>
        </p:nvSpPr>
        <p:spPr>
          <a:xfrm>
            <a:off x="8772923" y="2591590"/>
            <a:ext cx="9112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1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34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DESIGN ELEMENTS</a:t>
            </a:r>
            <a:endParaRPr/>
          </a:p>
        </p:txBody>
      </p:sp>
      <p:sp>
        <p:nvSpPr>
          <p:cNvPr id="713" name="Google Shape;713;p39"/>
          <p:cNvSpPr txBox="1"/>
          <p:nvPr/>
        </p:nvSpPr>
        <p:spPr>
          <a:xfrm>
            <a:off x="2224861" y="6314464"/>
            <a:ext cx="4698786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You can find these fonts online too.</a:t>
            </a:r>
            <a:endParaRPr/>
          </a:p>
        </p:txBody>
      </p:sp>
      <p:grpSp>
        <p:nvGrpSpPr>
          <p:cNvPr id="714" name="Google Shape;714;p39"/>
          <p:cNvGrpSpPr/>
          <p:nvPr/>
        </p:nvGrpSpPr>
        <p:grpSpPr>
          <a:xfrm>
            <a:off x="1076009" y="8056364"/>
            <a:ext cx="1221374" cy="1119533"/>
            <a:chOff x="0" y="0"/>
            <a:chExt cx="1628498" cy="1492710"/>
          </a:xfrm>
        </p:grpSpPr>
        <p:grpSp>
          <p:nvGrpSpPr>
            <p:cNvPr id="715" name="Google Shape;715;p39"/>
            <p:cNvGrpSpPr/>
            <p:nvPr/>
          </p:nvGrpSpPr>
          <p:grpSpPr>
            <a:xfrm>
              <a:off x="311446" y="0"/>
              <a:ext cx="1005606" cy="1005606"/>
              <a:chOff x="0" y="0"/>
              <a:chExt cx="812800" cy="812800"/>
            </a:xfrm>
          </p:grpSpPr>
          <p:sp>
            <p:nvSpPr>
              <p:cNvPr id="716" name="Google Shape;716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BC1A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8" name="Google Shape;718;p39"/>
            <p:cNvSpPr txBox="1"/>
            <p:nvPr/>
          </p:nvSpPr>
          <p:spPr>
            <a:xfrm>
              <a:off x="0" y="1155144"/>
              <a:ext cx="1628498" cy="337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272727"/>
                  </a:solidFill>
                  <a:latin typeface="Rhodium Libre"/>
                  <a:ea typeface="Rhodium Libre"/>
                  <a:cs typeface="Rhodium Libre"/>
                  <a:sym typeface="Rhodium Libre"/>
                </a:rPr>
                <a:t>#EBC1A3</a:t>
              </a:r>
              <a:endParaRPr/>
            </a:p>
          </p:txBody>
        </p:sp>
      </p:grpSp>
      <p:grpSp>
        <p:nvGrpSpPr>
          <p:cNvPr id="719" name="Google Shape;719;p39"/>
          <p:cNvGrpSpPr/>
          <p:nvPr/>
        </p:nvGrpSpPr>
        <p:grpSpPr>
          <a:xfrm>
            <a:off x="2519788" y="8056364"/>
            <a:ext cx="1221374" cy="1119533"/>
            <a:chOff x="0" y="0"/>
            <a:chExt cx="1628498" cy="1492710"/>
          </a:xfrm>
        </p:grpSpPr>
        <p:grpSp>
          <p:nvGrpSpPr>
            <p:cNvPr id="720" name="Google Shape;720;p39"/>
            <p:cNvGrpSpPr/>
            <p:nvPr/>
          </p:nvGrpSpPr>
          <p:grpSpPr>
            <a:xfrm>
              <a:off x="311446" y="0"/>
              <a:ext cx="1005606" cy="1005606"/>
              <a:chOff x="0" y="0"/>
              <a:chExt cx="812800" cy="812800"/>
            </a:xfrm>
          </p:grpSpPr>
          <p:sp>
            <p:nvSpPr>
              <p:cNvPr id="721" name="Google Shape;721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AC7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3" name="Google Shape;723;p39"/>
            <p:cNvSpPr txBox="1"/>
            <p:nvPr/>
          </p:nvSpPr>
          <p:spPr>
            <a:xfrm>
              <a:off x="0" y="1155144"/>
              <a:ext cx="1628498" cy="337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272727"/>
                  </a:solidFill>
                  <a:latin typeface="Rhodium Libre"/>
                  <a:ea typeface="Rhodium Libre"/>
                  <a:cs typeface="Rhodium Libre"/>
                  <a:sym typeface="Rhodium Libre"/>
                </a:rPr>
                <a:t>#EBC1A3</a:t>
              </a:r>
              <a:endParaRPr/>
            </a:p>
          </p:txBody>
        </p:sp>
      </p:grpSp>
      <p:grpSp>
        <p:nvGrpSpPr>
          <p:cNvPr id="724" name="Google Shape;724;p39"/>
          <p:cNvGrpSpPr/>
          <p:nvPr/>
        </p:nvGrpSpPr>
        <p:grpSpPr>
          <a:xfrm>
            <a:off x="3963567" y="8056364"/>
            <a:ext cx="1221374" cy="1119533"/>
            <a:chOff x="0" y="0"/>
            <a:chExt cx="1628498" cy="1492710"/>
          </a:xfrm>
        </p:grpSpPr>
        <p:grpSp>
          <p:nvGrpSpPr>
            <p:cNvPr id="725" name="Google Shape;725;p39"/>
            <p:cNvGrpSpPr/>
            <p:nvPr/>
          </p:nvGrpSpPr>
          <p:grpSpPr>
            <a:xfrm>
              <a:off x="311446" y="0"/>
              <a:ext cx="1005606" cy="1005606"/>
              <a:chOff x="0" y="0"/>
              <a:chExt cx="812800" cy="812800"/>
            </a:xfrm>
          </p:grpSpPr>
          <p:sp>
            <p:nvSpPr>
              <p:cNvPr id="726" name="Google Shape;726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99D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8" name="Google Shape;728;p39"/>
            <p:cNvSpPr txBox="1"/>
            <p:nvPr/>
          </p:nvSpPr>
          <p:spPr>
            <a:xfrm>
              <a:off x="0" y="1155144"/>
              <a:ext cx="1628498" cy="337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272727"/>
                  </a:solidFill>
                  <a:latin typeface="Rhodium Libre"/>
                  <a:ea typeface="Rhodium Libre"/>
                  <a:cs typeface="Rhodium Libre"/>
                  <a:sym typeface="Rhodium Libre"/>
                </a:rPr>
                <a:t>#699D7D</a:t>
              </a:r>
              <a:endParaRPr/>
            </a:p>
          </p:txBody>
        </p:sp>
      </p:grpSp>
      <p:grpSp>
        <p:nvGrpSpPr>
          <p:cNvPr id="729" name="Google Shape;729;p39"/>
          <p:cNvGrpSpPr/>
          <p:nvPr/>
        </p:nvGrpSpPr>
        <p:grpSpPr>
          <a:xfrm>
            <a:off x="5407346" y="8056364"/>
            <a:ext cx="1221374" cy="1119533"/>
            <a:chOff x="0" y="0"/>
            <a:chExt cx="1628498" cy="1492710"/>
          </a:xfrm>
        </p:grpSpPr>
        <p:grpSp>
          <p:nvGrpSpPr>
            <p:cNvPr id="730" name="Google Shape;730;p39"/>
            <p:cNvGrpSpPr/>
            <p:nvPr/>
          </p:nvGrpSpPr>
          <p:grpSpPr>
            <a:xfrm>
              <a:off x="311446" y="0"/>
              <a:ext cx="1005606" cy="1005606"/>
              <a:chOff x="0" y="0"/>
              <a:chExt cx="812800" cy="812800"/>
            </a:xfrm>
          </p:grpSpPr>
          <p:sp>
            <p:nvSpPr>
              <p:cNvPr id="731" name="Google Shape;731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E69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3" name="Google Shape;733;p39"/>
            <p:cNvSpPr txBox="1"/>
            <p:nvPr/>
          </p:nvSpPr>
          <p:spPr>
            <a:xfrm>
              <a:off x="0" y="1155144"/>
              <a:ext cx="1628498" cy="337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272727"/>
                  </a:solidFill>
                  <a:latin typeface="Rhodium Libre"/>
                  <a:ea typeface="Rhodium Libre"/>
                  <a:cs typeface="Rhodium Libre"/>
                  <a:sym typeface="Rhodium Libre"/>
                </a:rPr>
                <a:t>#E8E69D</a:t>
              </a:r>
              <a:endParaRPr/>
            </a:p>
          </p:txBody>
        </p:sp>
      </p:grpSp>
      <p:grpSp>
        <p:nvGrpSpPr>
          <p:cNvPr id="734" name="Google Shape;734;p39"/>
          <p:cNvGrpSpPr/>
          <p:nvPr/>
        </p:nvGrpSpPr>
        <p:grpSpPr>
          <a:xfrm>
            <a:off x="6851124" y="8056364"/>
            <a:ext cx="1221374" cy="1119533"/>
            <a:chOff x="0" y="0"/>
            <a:chExt cx="1628498" cy="1492710"/>
          </a:xfrm>
        </p:grpSpPr>
        <p:grpSp>
          <p:nvGrpSpPr>
            <p:cNvPr id="735" name="Google Shape;735;p39"/>
            <p:cNvGrpSpPr/>
            <p:nvPr/>
          </p:nvGrpSpPr>
          <p:grpSpPr>
            <a:xfrm>
              <a:off x="311446" y="0"/>
              <a:ext cx="1005606" cy="1005606"/>
              <a:chOff x="0" y="0"/>
              <a:chExt cx="812800" cy="812800"/>
            </a:xfrm>
          </p:grpSpPr>
          <p:sp>
            <p:nvSpPr>
              <p:cNvPr id="736" name="Google Shape;736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2EE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8" name="Google Shape;738;p39"/>
            <p:cNvSpPr txBox="1"/>
            <p:nvPr/>
          </p:nvSpPr>
          <p:spPr>
            <a:xfrm>
              <a:off x="0" y="1155144"/>
              <a:ext cx="1628498" cy="337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" u="none" cap="none" strike="noStrike">
                  <a:solidFill>
                    <a:srgbClr val="272727"/>
                  </a:solidFill>
                  <a:latin typeface="Rhodium Libre"/>
                  <a:ea typeface="Rhodium Libre"/>
                  <a:cs typeface="Rhodium Libre"/>
                  <a:sym typeface="Rhodium Libre"/>
                </a:rPr>
                <a:t>#F3F2EE</a:t>
              </a:r>
              <a:endParaRPr/>
            </a:p>
          </p:txBody>
        </p:sp>
      </p:grpSp>
      <p:sp>
        <p:nvSpPr>
          <p:cNvPr id="739" name="Google Shape;739;p39"/>
          <p:cNvSpPr txBox="1"/>
          <p:nvPr/>
        </p:nvSpPr>
        <p:spPr>
          <a:xfrm>
            <a:off x="2998986" y="7254893"/>
            <a:ext cx="3150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8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COLORS</a:t>
            </a:r>
            <a:endParaRPr/>
          </a:p>
        </p:txBody>
      </p:sp>
      <p:sp>
        <p:nvSpPr>
          <p:cNvPr id="740" name="Google Shape;740;p39"/>
          <p:cNvSpPr txBox="1"/>
          <p:nvPr/>
        </p:nvSpPr>
        <p:spPr>
          <a:xfrm>
            <a:off x="980473" y="3389383"/>
            <a:ext cx="718756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This presentation template uses the following free fonts:</a:t>
            </a:r>
            <a:endParaRPr/>
          </a:p>
        </p:txBody>
      </p:sp>
      <p:sp>
        <p:nvSpPr>
          <p:cNvPr id="741" name="Google Shape;741;p39"/>
          <p:cNvSpPr txBox="1"/>
          <p:nvPr/>
        </p:nvSpPr>
        <p:spPr>
          <a:xfrm>
            <a:off x="3219497" y="3817066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Titles :</a:t>
            </a:r>
            <a:endParaRPr/>
          </a:p>
        </p:txBody>
      </p:sp>
      <p:sp>
        <p:nvSpPr>
          <p:cNvPr id="742" name="Google Shape;742;p39"/>
          <p:cNvSpPr txBox="1"/>
          <p:nvPr/>
        </p:nvSpPr>
        <p:spPr>
          <a:xfrm>
            <a:off x="3219497" y="4580357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Headers :</a:t>
            </a:r>
            <a:endParaRPr/>
          </a:p>
        </p:txBody>
      </p:sp>
      <p:sp>
        <p:nvSpPr>
          <p:cNvPr id="743" name="Google Shape;743;p39"/>
          <p:cNvSpPr txBox="1"/>
          <p:nvPr/>
        </p:nvSpPr>
        <p:spPr>
          <a:xfrm>
            <a:off x="3219497" y="5343649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Body Copy :</a:t>
            </a:r>
            <a:endParaRPr/>
          </a:p>
        </p:txBody>
      </p:sp>
      <p:sp>
        <p:nvSpPr>
          <p:cNvPr id="744" name="Google Shape;744;p39"/>
          <p:cNvSpPr txBox="1"/>
          <p:nvPr/>
        </p:nvSpPr>
        <p:spPr>
          <a:xfrm>
            <a:off x="3219497" y="4212443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Rhodium Libre</a:t>
            </a:r>
            <a:endParaRPr/>
          </a:p>
        </p:txBody>
      </p:sp>
      <p:sp>
        <p:nvSpPr>
          <p:cNvPr id="745" name="Google Shape;745;p39"/>
          <p:cNvSpPr txBox="1"/>
          <p:nvPr/>
        </p:nvSpPr>
        <p:spPr>
          <a:xfrm>
            <a:off x="2934173" y="4975735"/>
            <a:ext cx="3280161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Bricolage Grotesque</a:t>
            </a:r>
            <a:endParaRPr/>
          </a:p>
        </p:txBody>
      </p:sp>
      <p:sp>
        <p:nvSpPr>
          <p:cNvPr id="746" name="Google Shape;746;p39"/>
          <p:cNvSpPr txBox="1"/>
          <p:nvPr/>
        </p:nvSpPr>
        <p:spPr>
          <a:xfrm>
            <a:off x="2723934" y="5739027"/>
            <a:ext cx="3700639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Bricolage Grotesque</a:t>
            </a:r>
            <a:endParaRPr/>
          </a:p>
        </p:txBody>
      </p:sp>
      <p:sp>
        <p:nvSpPr>
          <p:cNvPr id="747" name="Google Shape;747;p39"/>
          <p:cNvSpPr txBox="1"/>
          <p:nvPr/>
        </p:nvSpPr>
        <p:spPr>
          <a:xfrm>
            <a:off x="2998986" y="2667790"/>
            <a:ext cx="3150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8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FONTS</a:t>
            </a:r>
            <a:endParaRPr/>
          </a:p>
        </p:txBody>
      </p:sp>
      <p:sp>
        <p:nvSpPr>
          <p:cNvPr id="748" name="Google Shape;748;p39"/>
          <p:cNvSpPr txBox="1"/>
          <p:nvPr/>
        </p:nvSpPr>
        <p:spPr>
          <a:xfrm>
            <a:off x="2970317" y="334303"/>
            <a:ext cx="12347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RESOURCE PAGE</a:t>
            </a:r>
            <a:endParaRPr/>
          </a:p>
        </p:txBody>
      </p:sp>
      <p:sp>
        <p:nvSpPr>
          <p:cNvPr id="749" name="Google Shape;749;p39"/>
          <p:cNvSpPr txBox="1"/>
          <p:nvPr/>
        </p:nvSpPr>
        <p:spPr>
          <a:xfrm>
            <a:off x="3744010" y="1573220"/>
            <a:ext cx="10799980" cy="459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Use these design resources in your Canva Presentation.</a:t>
            </a:r>
            <a:endParaRPr/>
          </a:p>
        </p:txBody>
      </p:sp>
      <p:sp>
        <p:nvSpPr>
          <p:cNvPr id="750" name="Google Shape;750;p39"/>
          <p:cNvSpPr/>
          <p:nvPr/>
        </p:nvSpPr>
        <p:spPr>
          <a:xfrm>
            <a:off x="12295177" y="7068604"/>
            <a:ext cx="2067813" cy="1936225"/>
          </a:xfrm>
          <a:custGeom>
            <a:rect b="b" l="l" r="r" t="t"/>
            <a:pathLst>
              <a:path extrusionOk="0" h="1936225" w="2067813">
                <a:moveTo>
                  <a:pt x="0" y="0"/>
                </a:moveTo>
                <a:lnTo>
                  <a:pt x="2067813" y="0"/>
                </a:lnTo>
                <a:lnTo>
                  <a:pt x="2067813" y="1936225"/>
                </a:lnTo>
                <a:lnTo>
                  <a:pt x="0" y="1936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1" name="Google Shape;751;p39"/>
          <p:cNvSpPr/>
          <p:nvPr/>
        </p:nvSpPr>
        <p:spPr>
          <a:xfrm>
            <a:off x="15367135" y="7195465"/>
            <a:ext cx="1763984" cy="1763984"/>
          </a:xfrm>
          <a:custGeom>
            <a:rect b="b" l="l" r="r" t="t"/>
            <a:pathLst>
              <a:path extrusionOk="0" h="1763984" w="1763984">
                <a:moveTo>
                  <a:pt x="0" y="0"/>
                </a:moveTo>
                <a:lnTo>
                  <a:pt x="1763984" y="0"/>
                </a:lnTo>
                <a:lnTo>
                  <a:pt x="1763984" y="1763984"/>
                </a:lnTo>
                <a:lnTo>
                  <a:pt x="0" y="1763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2" name="Google Shape;752;p39"/>
          <p:cNvSpPr/>
          <p:nvPr/>
        </p:nvSpPr>
        <p:spPr>
          <a:xfrm>
            <a:off x="9527047" y="7023224"/>
            <a:ext cx="2030909" cy="1975520"/>
          </a:xfrm>
          <a:custGeom>
            <a:rect b="b" l="l" r="r" t="t"/>
            <a:pathLst>
              <a:path extrusionOk="0" h="1975520" w="2030909">
                <a:moveTo>
                  <a:pt x="0" y="0"/>
                </a:moveTo>
                <a:lnTo>
                  <a:pt x="2030909" y="0"/>
                </a:lnTo>
                <a:lnTo>
                  <a:pt x="2030909" y="1975520"/>
                </a:lnTo>
                <a:lnTo>
                  <a:pt x="0" y="1975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3" name="Google Shape;753;p39"/>
          <p:cNvSpPr/>
          <p:nvPr/>
        </p:nvSpPr>
        <p:spPr>
          <a:xfrm>
            <a:off x="13329083" y="4217106"/>
            <a:ext cx="1951716" cy="1902036"/>
          </a:xfrm>
          <a:custGeom>
            <a:rect b="b" l="l" r="r" t="t"/>
            <a:pathLst>
              <a:path extrusionOk="0" h="1902036" w="1951716">
                <a:moveTo>
                  <a:pt x="0" y="0"/>
                </a:moveTo>
                <a:lnTo>
                  <a:pt x="1951716" y="0"/>
                </a:lnTo>
                <a:lnTo>
                  <a:pt x="1951716" y="1902036"/>
                </a:lnTo>
                <a:lnTo>
                  <a:pt x="0" y="1902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4" name="Google Shape;754;p39"/>
          <p:cNvSpPr/>
          <p:nvPr/>
        </p:nvSpPr>
        <p:spPr>
          <a:xfrm>
            <a:off x="15203669" y="4368297"/>
            <a:ext cx="2055631" cy="1599655"/>
          </a:xfrm>
          <a:custGeom>
            <a:rect b="b" l="l" r="r" t="t"/>
            <a:pathLst>
              <a:path extrusionOk="0" h="1599655" w="2055631">
                <a:moveTo>
                  <a:pt x="0" y="0"/>
                </a:moveTo>
                <a:lnTo>
                  <a:pt x="2055631" y="0"/>
                </a:lnTo>
                <a:lnTo>
                  <a:pt x="2055631" y="1599654"/>
                </a:lnTo>
                <a:lnTo>
                  <a:pt x="0" y="159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5" name="Google Shape;755;p39"/>
          <p:cNvSpPr/>
          <p:nvPr/>
        </p:nvSpPr>
        <p:spPr>
          <a:xfrm>
            <a:off x="11627297" y="4301177"/>
            <a:ext cx="1201116" cy="1733894"/>
          </a:xfrm>
          <a:custGeom>
            <a:rect b="b" l="l" r="r" t="t"/>
            <a:pathLst>
              <a:path extrusionOk="0" h="1733894" w="1201116">
                <a:moveTo>
                  <a:pt x="0" y="0"/>
                </a:moveTo>
                <a:lnTo>
                  <a:pt x="1201116" y="0"/>
                </a:lnTo>
                <a:lnTo>
                  <a:pt x="1201116" y="1733894"/>
                </a:lnTo>
                <a:lnTo>
                  <a:pt x="0" y="1733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6" name="Google Shape;756;p39"/>
          <p:cNvSpPr/>
          <p:nvPr/>
        </p:nvSpPr>
        <p:spPr>
          <a:xfrm>
            <a:off x="9523027" y="4336727"/>
            <a:ext cx="1821787" cy="1662794"/>
          </a:xfrm>
          <a:custGeom>
            <a:rect b="b" l="l" r="r" t="t"/>
            <a:pathLst>
              <a:path extrusionOk="0" h="1662794" w="1821787">
                <a:moveTo>
                  <a:pt x="0" y="0"/>
                </a:moveTo>
                <a:lnTo>
                  <a:pt x="1821787" y="0"/>
                </a:lnTo>
                <a:lnTo>
                  <a:pt x="1821787" y="1662794"/>
                </a:lnTo>
                <a:lnTo>
                  <a:pt x="0" y="1662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C1A3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/>
          <p:nvPr/>
        </p:nvSpPr>
        <p:spPr>
          <a:xfrm>
            <a:off x="1101541" y="404495"/>
            <a:ext cx="264176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Overview</a:t>
            </a:r>
            <a:endParaRPr/>
          </a:p>
        </p:txBody>
      </p:sp>
      <p:sp>
        <p:nvSpPr>
          <p:cNvPr id="331" name="Google Shape;331;p22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332" name="Google Shape;332;p22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333" name="Google Shape;333;p22"/>
          <p:cNvSpPr txBox="1"/>
          <p:nvPr/>
        </p:nvSpPr>
        <p:spPr>
          <a:xfrm>
            <a:off x="923925" y="1179915"/>
            <a:ext cx="23949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01</a:t>
            </a:r>
            <a:endParaRPr/>
          </a:p>
        </p:txBody>
      </p:sp>
      <p:sp>
        <p:nvSpPr>
          <p:cNvPr id="334" name="Google Shape;334;p22"/>
          <p:cNvSpPr txBox="1"/>
          <p:nvPr/>
        </p:nvSpPr>
        <p:spPr>
          <a:xfrm>
            <a:off x="3328028" y="1762628"/>
            <a:ext cx="4968776" cy="1069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66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Introduction</a:t>
            </a:r>
            <a:endParaRPr/>
          </a:p>
        </p:txBody>
      </p:sp>
      <p:sp>
        <p:nvSpPr>
          <p:cNvPr id="335" name="Google Shape;335;p22"/>
          <p:cNvSpPr txBox="1"/>
          <p:nvPr/>
        </p:nvSpPr>
        <p:spPr>
          <a:xfrm>
            <a:off x="923925" y="3279057"/>
            <a:ext cx="24042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02</a:t>
            </a:r>
            <a:endParaRPr/>
          </a:p>
        </p:txBody>
      </p:sp>
      <p:sp>
        <p:nvSpPr>
          <p:cNvPr id="336" name="Google Shape;336;p22"/>
          <p:cNvSpPr txBox="1"/>
          <p:nvPr/>
        </p:nvSpPr>
        <p:spPr>
          <a:xfrm>
            <a:off x="3328028" y="3861771"/>
            <a:ext cx="6476777" cy="1069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66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Core Values</a:t>
            </a:r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923925" y="5378200"/>
            <a:ext cx="24042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03</a:t>
            </a:r>
            <a:endParaRPr/>
          </a:p>
        </p:txBody>
      </p:sp>
      <p:sp>
        <p:nvSpPr>
          <p:cNvPr id="338" name="Google Shape;338;p22"/>
          <p:cNvSpPr txBox="1"/>
          <p:nvPr/>
        </p:nvSpPr>
        <p:spPr>
          <a:xfrm>
            <a:off x="3328028" y="5960913"/>
            <a:ext cx="8350914" cy="1069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66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Diversity &amp; Inclusion</a:t>
            </a:r>
            <a:endParaRPr/>
          </a:p>
        </p:txBody>
      </p:sp>
      <p:sp>
        <p:nvSpPr>
          <p:cNvPr id="339" name="Google Shape;339;p22"/>
          <p:cNvSpPr txBox="1"/>
          <p:nvPr/>
        </p:nvSpPr>
        <p:spPr>
          <a:xfrm>
            <a:off x="923925" y="7477343"/>
            <a:ext cx="24042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11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04</a:t>
            </a:r>
            <a:endParaRPr/>
          </a:p>
        </p:txBody>
      </p:sp>
      <p:sp>
        <p:nvSpPr>
          <p:cNvPr id="340" name="Google Shape;340;p22"/>
          <p:cNvSpPr txBox="1"/>
          <p:nvPr/>
        </p:nvSpPr>
        <p:spPr>
          <a:xfrm>
            <a:off x="3328028" y="8060056"/>
            <a:ext cx="8350914" cy="1069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66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Work-Life Balance</a:t>
            </a:r>
            <a:endParaRPr/>
          </a:p>
        </p:txBody>
      </p:sp>
      <p:sp>
        <p:nvSpPr>
          <p:cNvPr id="341" name="Google Shape;341;p22"/>
          <p:cNvSpPr txBox="1"/>
          <p:nvPr/>
        </p:nvSpPr>
        <p:spPr>
          <a:xfrm rot="5400000">
            <a:off x="12199217" y="4807214"/>
            <a:ext cx="8106987" cy="13575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OVERVIEW</a:t>
            </a:r>
            <a:endParaRPr/>
          </a:p>
        </p:txBody>
      </p:sp>
      <p:cxnSp>
        <p:nvCxnSpPr>
          <p:cNvPr id="342" name="Google Shape;342;p22"/>
          <p:cNvCxnSpPr/>
          <p:nvPr/>
        </p:nvCxnSpPr>
        <p:spPr>
          <a:xfrm>
            <a:off x="923925" y="3266397"/>
            <a:ext cx="13309604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43" name="Google Shape;343;p22"/>
          <p:cNvCxnSpPr/>
          <p:nvPr/>
        </p:nvCxnSpPr>
        <p:spPr>
          <a:xfrm>
            <a:off x="923925" y="5457390"/>
            <a:ext cx="13309604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44" name="Google Shape;344;p22"/>
          <p:cNvCxnSpPr/>
          <p:nvPr/>
        </p:nvCxnSpPr>
        <p:spPr>
          <a:xfrm>
            <a:off x="923925" y="7701325"/>
            <a:ext cx="13309604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69D"/>
        </a:solid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40"/>
          <p:cNvPicPr preferRelativeResize="0"/>
          <p:nvPr/>
        </p:nvPicPr>
        <p:blipFill rotWithShape="1">
          <a:blip r:embed="rId3">
            <a:alphaModFix/>
          </a:blip>
          <a:srcRect b="0" l="25787" r="25786" t="0"/>
          <a:stretch/>
        </p:blipFill>
        <p:spPr>
          <a:xfrm flipH="1">
            <a:off x="0" y="0"/>
            <a:ext cx="10021373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0"/>
          <p:cNvGrpSpPr/>
          <p:nvPr/>
        </p:nvGrpSpPr>
        <p:grpSpPr>
          <a:xfrm>
            <a:off x="10582013" y="3674285"/>
            <a:ext cx="8849255" cy="2757604"/>
            <a:chOff x="0" y="-47625"/>
            <a:chExt cx="2330668" cy="726283"/>
          </a:xfrm>
        </p:grpSpPr>
        <p:sp>
          <p:nvSpPr>
            <p:cNvPr id="763" name="Google Shape;763;p40"/>
            <p:cNvSpPr/>
            <p:nvPr/>
          </p:nvSpPr>
          <p:spPr>
            <a:xfrm>
              <a:off x="0" y="0"/>
              <a:ext cx="2330668" cy="678658"/>
            </a:xfrm>
            <a:custGeom>
              <a:rect b="b" l="l" r="r" t="t"/>
              <a:pathLst>
                <a:path extrusionOk="0" h="678658" w="2330668">
                  <a:moveTo>
                    <a:pt x="34995" y="0"/>
                  </a:moveTo>
                  <a:lnTo>
                    <a:pt x="2295673" y="0"/>
                  </a:lnTo>
                  <a:cubicBezTo>
                    <a:pt x="2304954" y="0"/>
                    <a:pt x="2313855" y="3687"/>
                    <a:pt x="2320418" y="10250"/>
                  </a:cubicBezTo>
                  <a:cubicBezTo>
                    <a:pt x="2326981" y="16812"/>
                    <a:pt x="2330668" y="25714"/>
                    <a:pt x="2330668" y="34995"/>
                  </a:cubicBezTo>
                  <a:lnTo>
                    <a:pt x="2330668" y="643663"/>
                  </a:lnTo>
                  <a:cubicBezTo>
                    <a:pt x="2330668" y="662990"/>
                    <a:pt x="2315000" y="678658"/>
                    <a:pt x="2295673" y="678658"/>
                  </a:cubicBezTo>
                  <a:lnTo>
                    <a:pt x="34995" y="678658"/>
                  </a:lnTo>
                  <a:cubicBezTo>
                    <a:pt x="25714" y="678658"/>
                    <a:pt x="16812" y="674971"/>
                    <a:pt x="10250" y="668408"/>
                  </a:cubicBezTo>
                  <a:cubicBezTo>
                    <a:pt x="3687" y="661845"/>
                    <a:pt x="0" y="652944"/>
                    <a:pt x="0" y="643663"/>
                  </a:cubicBezTo>
                  <a:lnTo>
                    <a:pt x="0" y="34995"/>
                  </a:lnTo>
                  <a:cubicBezTo>
                    <a:pt x="0" y="25714"/>
                    <a:pt x="3687" y="16812"/>
                    <a:pt x="10250" y="10250"/>
                  </a:cubicBezTo>
                  <a:cubicBezTo>
                    <a:pt x="16812" y="3687"/>
                    <a:pt x="25714" y="0"/>
                    <a:pt x="34995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0"/>
            <p:cNvSpPr txBox="1"/>
            <p:nvPr/>
          </p:nvSpPr>
          <p:spPr>
            <a:xfrm>
              <a:off x="0" y="-47625"/>
              <a:ext cx="2330668" cy="726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40"/>
          <p:cNvGrpSpPr/>
          <p:nvPr/>
        </p:nvGrpSpPr>
        <p:grpSpPr>
          <a:xfrm>
            <a:off x="10582013" y="6763405"/>
            <a:ext cx="8849255" cy="2757604"/>
            <a:chOff x="0" y="-47625"/>
            <a:chExt cx="2330668" cy="726283"/>
          </a:xfrm>
        </p:grpSpPr>
        <p:sp>
          <p:nvSpPr>
            <p:cNvPr id="766" name="Google Shape;766;p40"/>
            <p:cNvSpPr/>
            <p:nvPr/>
          </p:nvSpPr>
          <p:spPr>
            <a:xfrm>
              <a:off x="0" y="0"/>
              <a:ext cx="2330668" cy="678658"/>
            </a:xfrm>
            <a:custGeom>
              <a:rect b="b" l="l" r="r" t="t"/>
              <a:pathLst>
                <a:path extrusionOk="0" h="678658" w="2330668">
                  <a:moveTo>
                    <a:pt x="34995" y="0"/>
                  </a:moveTo>
                  <a:lnTo>
                    <a:pt x="2295673" y="0"/>
                  </a:lnTo>
                  <a:cubicBezTo>
                    <a:pt x="2304954" y="0"/>
                    <a:pt x="2313855" y="3687"/>
                    <a:pt x="2320418" y="10250"/>
                  </a:cubicBezTo>
                  <a:cubicBezTo>
                    <a:pt x="2326981" y="16812"/>
                    <a:pt x="2330668" y="25714"/>
                    <a:pt x="2330668" y="34995"/>
                  </a:cubicBezTo>
                  <a:lnTo>
                    <a:pt x="2330668" y="643663"/>
                  </a:lnTo>
                  <a:cubicBezTo>
                    <a:pt x="2330668" y="662990"/>
                    <a:pt x="2315000" y="678658"/>
                    <a:pt x="2295673" y="678658"/>
                  </a:cubicBezTo>
                  <a:lnTo>
                    <a:pt x="34995" y="678658"/>
                  </a:lnTo>
                  <a:cubicBezTo>
                    <a:pt x="25714" y="678658"/>
                    <a:pt x="16812" y="674971"/>
                    <a:pt x="10250" y="668408"/>
                  </a:cubicBezTo>
                  <a:cubicBezTo>
                    <a:pt x="3687" y="661845"/>
                    <a:pt x="0" y="652944"/>
                    <a:pt x="0" y="643663"/>
                  </a:cubicBezTo>
                  <a:lnTo>
                    <a:pt x="0" y="34995"/>
                  </a:lnTo>
                  <a:cubicBezTo>
                    <a:pt x="0" y="25714"/>
                    <a:pt x="3687" y="16812"/>
                    <a:pt x="10250" y="10250"/>
                  </a:cubicBezTo>
                  <a:cubicBezTo>
                    <a:pt x="16812" y="3687"/>
                    <a:pt x="25714" y="0"/>
                    <a:pt x="34995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0"/>
            <p:cNvSpPr txBox="1"/>
            <p:nvPr/>
          </p:nvSpPr>
          <p:spPr>
            <a:xfrm>
              <a:off x="0" y="-47625"/>
              <a:ext cx="2330668" cy="726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8" name="Google Shape;768;p40"/>
          <p:cNvSpPr txBox="1"/>
          <p:nvPr/>
        </p:nvSpPr>
        <p:spPr>
          <a:xfrm>
            <a:off x="11081983" y="1311598"/>
            <a:ext cx="6525397" cy="10309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6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69" name="Google Shape;769;p40"/>
          <p:cNvSpPr txBox="1"/>
          <p:nvPr/>
        </p:nvSpPr>
        <p:spPr>
          <a:xfrm>
            <a:off x="635661" y="979616"/>
            <a:ext cx="9180925" cy="1971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CREDITS</a:t>
            </a:r>
            <a:endParaRPr/>
          </a:p>
        </p:txBody>
      </p:sp>
      <p:sp>
        <p:nvSpPr>
          <p:cNvPr id="770" name="Google Shape;770;p40"/>
          <p:cNvSpPr txBox="1"/>
          <p:nvPr/>
        </p:nvSpPr>
        <p:spPr>
          <a:xfrm>
            <a:off x="12229599" y="8488713"/>
            <a:ext cx="4230164" cy="346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for the photos</a:t>
            </a:r>
            <a:endParaRPr/>
          </a:p>
        </p:txBody>
      </p:sp>
      <p:sp>
        <p:nvSpPr>
          <p:cNvPr id="771" name="Google Shape;771;p40"/>
          <p:cNvSpPr txBox="1"/>
          <p:nvPr/>
        </p:nvSpPr>
        <p:spPr>
          <a:xfrm>
            <a:off x="11683972" y="7639470"/>
            <a:ext cx="5321418" cy="6705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63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PEXELS, PIXABAY</a:t>
            </a:r>
            <a:endParaRPr/>
          </a:p>
        </p:txBody>
      </p:sp>
      <p:sp>
        <p:nvSpPr>
          <p:cNvPr id="772" name="Google Shape;772;p40"/>
          <p:cNvSpPr txBox="1"/>
          <p:nvPr/>
        </p:nvSpPr>
        <p:spPr>
          <a:xfrm>
            <a:off x="11932460" y="5549720"/>
            <a:ext cx="4824443" cy="346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for the presentation template</a:t>
            </a:r>
            <a:endParaRPr/>
          </a:p>
        </p:txBody>
      </p:sp>
      <p:cxnSp>
        <p:nvCxnSpPr>
          <p:cNvPr id="773" name="Google Shape;773;p40"/>
          <p:cNvCxnSpPr/>
          <p:nvPr/>
        </p:nvCxnSpPr>
        <p:spPr>
          <a:xfrm rot="10800000">
            <a:off x="10021373" y="-234710"/>
            <a:ext cx="0" cy="10756421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774" name="Google Shape;7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2467" y="4167050"/>
            <a:ext cx="4824451" cy="121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C7E8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23"/>
          <p:cNvGrpSpPr/>
          <p:nvPr/>
        </p:nvGrpSpPr>
        <p:grpSpPr>
          <a:xfrm>
            <a:off x="6741343" y="3141949"/>
            <a:ext cx="4805313" cy="4603327"/>
            <a:chOff x="0" y="-47625"/>
            <a:chExt cx="1265597" cy="1212399"/>
          </a:xfrm>
        </p:grpSpPr>
        <p:sp>
          <p:nvSpPr>
            <p:cNvPr id="350" name="Google Shape;350;p23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3"/>
            <p:cNvSpPr txBox="1"/>
            <p:nvPr/>
          </p:nvSpPr>
          <p:spPr>
            <a:xfrm>
              <a:off x="0" y="-47625"/>
              <a:ext cx="1265597" cy="1212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23"/>
          <p:cNvSpPr txBox="1"/>
          <p:nvPr/>
        </p:nvSpPr>
        <p:spPr>
          <a:xfrm>
            <a:off x="5632132" y="750686"/>
            <a:ext cx="23763900" cy="25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9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INTRODUCTION</a:t>
            </a:r>
            <a:endParaRPr/>
          </a:p>
        </p:txBody>
      </p:sp>
      <p:sp>
        <p:nvSpPr>
          <p:cNvPr id="353" name="Google Shape;353;p23"/>
          <p:cNvSpPr txBox="1"/>
          <p:nvPr/>
        </p:nvSpPr>
        <p:spPr>
          <a:xfrm>
            <a:off x="-10225622" y="7728181"/>
            <a:ext cx="19218900" cy="25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9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INTRODUCTION</a:t>
            </a:r>
            <a:endParaRPr/>
          </a:p>
        </p:txBody>
      </p:sp>
      <p:sp>
        <p:nvSpPr>
          <p:cNvPr id="354" name="Google Shape;354;p23"/>
          <p:cNvSpPr txBox="1"/>
          <p:nvPr/>
        </p:nvSpPr>
        <p:spPr>
          <a:xfrm>
            <a:off x="8871175" y="8843725"/>
            <a:ext cx="864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Brief overview of your company's history, mission, and vision.</a:t>
            </a:r>
            <a:endParaRPr/>
          </a:p>
        </p:txBody>
      </p:sp>
      <p:sp>
        <p:nvSpPr>
          <p:cNvPr id="355" name="Google Shape;355;p23"/>
          <p:cNvSpPr txBox="1"/>
          <p:nvPr/>
        </p:nvSpPr>
        <p:spPr>
          <a:xfrm>
            <a:off x="6741343" y="3656759"/>
            <a:ext cx="4805313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MISSION</a:t>
            </a:r>
            <a:endParaRPr/>
          </a:p>
        </p:txBody>
      </p:sp>
      <p:grpSp>
        <p:nvGrpSpPr>
          <p:cNvPr id="356" name="Google Shape;356;p23"/>
          <p:cNvGrpSpPr/>
          <p:nvPr/>
        </p:nvGrpSpPr>
        <p:grpSpPr>
          <a:xfrm>
            <a:off x="1340649" y="3141949"/>
            <a:ext cx="4805313" cy="4603327"/>
            <a:chOff x="0" y="-47625"/>
            <a:chExt cx="1265597" cy="1212399"/>
          </a:xfrm>
        </p:grpSpPr>
        <p:sp>
          <p:nvSpPr>
            <p:cNvPr id="357" name="Google Shape;357;p23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3"/>
            <p:cNvSpPr txBox="1"/>
            <p:nvPr/>
          </p:nvSpPr>
          <p:spPr>
            <a:xfrm>
              <a:off x="0" y="-47625"/>
              <a:ext cx="1265597" cy="1212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-4064740" y="3141949"/>
            <a:ext cx="4805313" cy="4603327"/>
            <a:chOff x="0" y="-47625"/>
            <a:chExt cx="1265597" cy="1212399"/>
          </a:xfrm>
        </p:grpSpPr>
        <p:sp>
          <p:nvSpPr>
            <p:cNvPr id="360" name="Google Shape;360;p23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3"/>
            <p:cNvSpPr txBox="1"/>
            <p:nvPr/>
          </p:nvSpPr>
          <p:spPr>
            <a:xfrm>
              <a:off x="0" y="-47625"/>
              <a:ext cx="1265597" cy="1212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17552120" y="3141949"/>
            <a:ext cx="4805313" cy="4603327"/>
            <a:chOff x="0" y="-47625"/>
            <a:chExt cx="1265597" cy="1212399"/>
          </a:xfrm>
        </p:grpSpPr>
        <p:sp>
          <p:nvSpPr>
            <p:cNvPr id="363" name="Google Shape;363;p23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3"/>
            <p:cNvSpPr txBox="1"/>
            <p:nvPr/>
          </p:nvSpPr>
          <p:spPr>
            <a:xfrm>
              <a:off x="0" y="-47625"/>
              <a:ext cx="1265597" cy="1212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23"/>
          <p:cNvSpPr/>
          <p:nvPr/>
        </p:nvSpPr>
        <p:spPr>
          <a:xfrm>
            <a:off x="2861313" y="4370650"/>
            <a:ext cx="1763984" cy="1763984"/>
          </a:xfrm>
          <a:custGeom>
            <a:rect b="b" l="l" r="r" t="t"/>
            <a:pathLst>
              <a:path extrusionOk="0" h="1763984" w="1763984">
                <a:moveTo>
                  <a:pt x="0" y="0"/>
                </a:moveTo>
                <a:lnTo>
                  <a:pt x="1763984" y="0"/>
                </a:lnTo>
                <a:lnTo>
                  <a:pt x="1763984" y="1763984"/>
                </a:lnTo>
                <a:lnTo>
                  <a:pt x="0" y="1763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3"/>
          <p:cNvSpPr txBox="1"/>
          <p:nvPr/>
        </p:nvSpPr>
        <p:spPr>
          <a:xfrm>
            <a:off x="1340649" y="3656759"/>
            <a:ext cx="4805313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YOUR COMPANY LOGO</a:t>
            </a:r>
            <a:endParaRPr/>
          </a:p>
        </p:txBody>
      </p:sp>
      <p:sp>
        <p:nvSpPr>
          <p:cNvPr id="367" name="Google Shape;367;p23"/>
          <p:cNvSpPr txBox="1"/>
          <p:nvPr/>
        </p:nvSpPr>
        <p:spPr>
          <a:xfrm>
            <a:off x="1340649" y="6590871"/>
            <a:ext cx="4805313" cy="772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Lorem ipsum dolor sit amet, consectetur adipiscing elit.</a:t>
            </a:r>
            <a:endParaRPr/>
          </a:p>
        </p:txBody>
      </p:sp>
      <p:grpSp>
        <p:nvGrpSpPr>
          <p:cNvPr id="368" name="Google Shape;368;p23"/>
          <p:cNvGrpSpPr/>
          <p:nvPr/>
        </p:nvGrpSpPr>
        <p:grpSpPr>
          <a:xfrm>
            <a:off x="12146732" y="3141949"/>
            <a:ext cx="4805313" cy="4603327"/>
            <a:chOff x="0" y="-47625"/>
            <a:chExt cx="1265597" cy="1212399"/>
          </a:xfrm>
        </p:grpSpPr>
        <p:sp>
          <p:nvSpPr>
            <p:cNvPr id="369" name="Google Shape;369;p23"/>
            <p:cNvSpPr/>
            <p:nvPr/>
          </p:nvSpPr>
          <p:spPr>
            <a:xfrm>
              <a:off x="0" y="0"/>
              <a:ext cx="1265597" cy="1164774"/>
            </a:xfrm>
            <a:custGeom>
              <a:rect b="b" l="l" r="r" t="t"/>
              <a:pathLst>
                <a:path extrusionOk="0" h="1164774" w="1265597">
                  <a:moveTo>
                    <a:pt x="82167" y="0"/>
                  </a:moveTo>
                  <a:lnTo>
                    <a:pt x="1183430" y="0"/>
                  </a:lnTo>
                  <a:cubicBezTo>
                    <a:pt x="1228809" y="0"/>
                    <a:pt x="1265597" y="36787"/>
                    <a:pt x="1265597" y="82167"/>
                  </a:cubicBezTo>
                  <a:lnTo>
                    <a:pt x="1265597" y="1082607"/>
                  </a:lnTo>
                  <a:cubicBezTo>
                    <a:pt x="1265597" y="1104399"/>
                    <a:pt x="1256940" y="1125298"/>
                    <a:pt x="1241531" y="1140708"/>
                  </a:cubicBezTo>
                  <a:cubicBezTo>
                    <a:pt x="1226121" y="1156117"/>
                    <a:pt x="1205222" y="1164774"/>
                    <a:pt x="1183430" y="1164774"/>
                  </a:cubicBezTo>
                  <a:lnTo>
                    <a:pt x="82167" y="1164774"/>
                  </a:lnTo>
                  <a:cubicBezTo>
                    <a:pt x="60375" y="1164774"/>
                    <a:pt x="39475" y="1156117"/>
                    <a:pt x="24066" y="1140708"/>
                  </a:cubicBezTo>
                  <a:cubicBezTo>
                    <a:pt x="8657" y="1125298"/>
                    <a:pt x="0" y="1104399"/>
                    <a:pt x="0" y="1082607"/>
                  </a:cubicBezTo>
                  <a:lnTo>
                    <a:pt x="0" y="82167"/>
                  </a:lnTo>
                  <a:cubicBezTo>
                    <a:pt x="0" y="60375"/>
                    <a:pt x="8657" y="39475"/>
                    <a:pt x="24066" y="24066"/>
                  </a:cubicBezTo>
                  <a:cubicBezTo>
                    <a:pt x="39475" y="8657"/>
                    <a:pt x="60375" y="0"/>
                    <a:pt x="82167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3"/>
            <p:cNvSpPr txBox="1"/>
            <p:nvPr/>
          </p:nvSpPr>
          <p:spPr>
            <a:xfrm>
              <a:off x="0" y="-47625"/>
              <a:ext cx="1265597" cy="1212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1" name="Google Shape;371;p23"/>
          <p:cNvSpPr txBox="1"/>
          <p:nvPr/>
        </p:nvSpPr>
        <p:spPr>
          <a:xfrm>
            <a:off x="12146732" y="3656759"/>
            <a:ext cx="4805313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VISION</a:t>
            </a:r>
            <a:endParaRPr/>
          </a:p>
        </p:txBody>
      </p:sp>
      <p:sp>
        <p:nvSpPr>
          <p:cNvPr id="372" name="Google Shape;372;p23"/>
          <p:cNvSpPr txBox="1"/>
          <p:nvPr/>
        </p:nvSpPr>
        <p:spPr>
          <a:xfrm>
            <a:off x="12146732" y="6590871"/>
            <a:ext cx="4805313" cy="772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Lorem ipsum dolor sit amet, consectetur adipiscing elit.</a:t>
            </a:r>
            <a:endParaRPr/>
          </a:p>
        </p:txBody>
      </p:sp>
      <p:sp>
        <p:nvSpPr>
          <p:cNvPr id="373" name="Google Shape;373;p23"/>
          <p:cNvSpPr txBox="1"/>
          <p:nvPr/>
        </p:nvSpPr>
        <p:spPr>
          <a:xfrm>
            <a:off x="6741343" y="6590871"/>
            <a:ext cx="4805313" cy="772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Lorem ipsum dolor sit amet, consectetur adipiscing elit.</a:t>
            </a:r>
            <a:endParaRPr/>
          </a:p>
        </p:txBody>
      </p:sp>
      <p:sp>
        <p:nvSpPr>
          <p:cNvPr id="374" name="Google Shape;374;p23"/>
          <p:cNvSpPr txBox="1"/>
          <p:nvPr/>
        </p:nvSpPr>
        <p:spPr>
          <a:xfrm>
            <a:off x="1101541" y="404495"/>
            <a:ext cx="264176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Introduction</a:t>
            </a:r>
            <a:endParaRPr/>
          </a:p>
        </p:txBody>
      </p:sp>
      <p:sp>
        <p:nvSpPr>
          <p:cNvPr id="375" name="Google Shape;375;p23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376" name="Google Shape;376;p23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cxnSp>
        <p:nvCxnSpPr>
          <p:cNvPr id="377" name="Google Shape;377;p23"/>
          <p:cNvCxnSpPr/>
          <p:nvPr/>
        </p:nvCxnSpPr>
        <p:spPr>
          <a:xfrm>
            <a:off x="-8316885" y="2087591"/>
            <a:ext cx="12942182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378" name="Google Shape;3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1350" y="4350397"/>
            <a:ext cx="2067800" cy="192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40287" y="4375300"/>
            <a:ext cx="2218251" cy="215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9D7D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"/>
          <p:cNvSpPr txBox="1"/>
          <p:nvPr/>
        </p:nvSpPr>
        <p:spPr>
          <a:xfrm>
            <a:off x="1101541" y="404495"/>
            <a:ext cx="264176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Core Values</a:t>
            </a:r>
            <a:endParaRPr/>
          </a:p>
        </p:txBody>
      </p:sp>
      <p:sp>
        <p:nvSpPr>
          <p:cNvPr id="385" name="Google Shape;385;p24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386" name="Google Shape;386;p24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387" name="Google Shape;387;p24"/>
          <p:cNvSpPr txBox="1"/>
          <p:nvPr/>
        </p:nvSpPr>
        <p:spPr>
          <a:xfrm>
            <a:off x="10429074" y="1890425"/>
            <a:ext cx="7237200" cy="5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8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OUR CORE VALUES</a:t>
            </a:r>
            <a:endParaRPr/>
          </a:p>
        </p:txBody>
      </p:sp>
      <p:grpSp>
        <p:nvGrpSpPr>
          <p:cNvPr id="388" name="Google Shape;388;p24"/>
          <p:cNvGrpSpPr/>
          <p:nvPr/>
        </p:nvGrpSpPr>
        <p:grpSpPr>
          <a:xfrm>
            <a:off x="-756697" y="1642936"/>
            <a:ext cx="8399625" cy="1702654"/>
            <a:chOff x="0" y="-47625"/>
            <a:chExt cx="2212247" cy="448436"/>
          </a:xfrm>
        </p:grpSpPr>
        <p:sp>
          <p:nvSpPr>
            <p:cNvPr id="389" name="Google Shape;389;p24"/>
            <p:cNvSpPr/>
            <p:nvPr/>
          </p:nvSpPr>
          <p:spPr>
            <a:xfrm>
              <a:off x="0" y="0"/>
              <a:ext cx="2212247" cy="400811"/>
            </a:xfrm>
            <a:custGeom>
              <a:rect b="b" l="l" r="r" t="t"/>
              <a:pathLst>
                <a:path extrusionOk="0" h="400811" w="2212247">
                  <a:moveTo>
                    <a:pt x="36868" y="0"/>
                  </a:moveTo>
                  <a:lnTo>
                    <a:pt x="2175379" y="0"/>
                  </a:lnTo>
                  <a:cubicBezTo>
                    <a:pt x="2185157" y="0"/>
                    <a:pt x="2194534" y="3884"/>
                    <a:pt x="2201449" y="10798"/>
                  </a:cubicBezTo>
                  <a:cubicBezTo>
                    <a:pt x="2208363" y="17712"/>
                    <a:pt x="2212247" y="27090"/>
                    <a:pt x="2212247" y="36868"/>
                  </a:cubicBezTo>
                  <a:lnTo>
                    <a:pt x="2212247" y="363943"/>
                  </a:lnTo>
                  <a:cubicBezTo>
                    <a:pt x="2212247" y="373721"/>
                    <a:pt x="2208363" y="383098"/>
                    <a:pt x="2201449" y="390012"/>
                  </a:cubicBezTo>
                  <a:cubicBezTo>
                    <a:pt x="2194534" y="396926"/>
                    <a:pt x="2185157" y="400811"/>
                    <a:pt x="2175379" y="400811"/>
                  </a:cubicBezTo>
                  <a:lnTo>
                    <a:pt x="36868" y="400811"/>
                  </a:lnTo>
                  <a:cubicBezTo>
                    <a:pt x="27090" y="400811"/>
                    <a:pt x="17712" y="396926"/>
                    <a:pt x="10798" y="390012"/>
                  </a:cubicBezTo>
                  <a:cubicBezTo>
                    <a:pt x="3884" y="383098"/>
                    <a:pt x="0" y="373721"/>
                    <a:pt x="0" y="363943"/>
                  </a:cubicBezTo>
                  <a:lnTo>
                    <a:pt x="0" y="36868"/>
                  </a:lnTo>
                  <a:cubicBezTo>
                    <a:pt x="0" y="27090"/>
                    <a:pt x="3884" y="17712"/>
                    <a:pt x="10798" y="10798"/>
                  </a:cubicBezTo>
                  <a:cubicBezTo>
                    <a:pt x="17712" y="3884"/>
                    <a:pt x="27090" y="0"/>
                    <a:pt x="36868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4"/>
            <p:cNvSpPr txBox="1"/>
            <p:nvPr/>
          </p:nvSpPr>
          <p:spPr>
            <a:xfrm>
              <a:off x="0" y="-47625"/>
              <a:ext cx="2212247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24"/>
          <p:cNvGrpSpPr/>
          <p:nvPr/>
        </p:nvGrpSpPr>
        <p:grpSpPr>
          <a:xfrm>
            <a:off x="-756697" y="3698055"/>
            <a:ext cx="11261167" cy="1702654"/>
            <a:chOff x="0" y="-47625"/>
            <a:chExt cx="2965904" cy="448436"/>
          </a:xfrm>
        </p:grpSpPr>
        <p:sp>
          <p:nvSpPr>
            <p:cNvPr id="392" name="Google Shape;392;p24"/>
            <p:cNvSpPr/>
            <p:nvPr/>
          </p:nvSpPr>
          <p:spPr>
            <a:xfrm>
              <a:off x="0" y="0"/>
              <a:ext cx="2965904" cy="400811"/>
            </a:xfrm>
            <a:custGeom>
              <a:rect b="b" l="l" r="r" t="t"/>
              <a:pathLst>
                <a:path extrusionOk="0" h="400811" w="2965904">
                  <a:moveTo>
                    <a:pt x="27500" y="0"/>
                  </a:moveTo>
                  <a:lnTo>
                    <a:pt x="2938405" y="0"/>
                  </a:lnTo>
                  <a:cubicBezTo>
                    <a:pt x="2953592" y="0"/>
                    <a:pt x="2965904" y="12312"/>
                    <a:pt x="2965904" y="27500"/>
                  </a:cubicBezTo>
                  <a:lnTo>
                    <a:pt x="2965904" y="373311"/>
                  </a:lnTo>
                  <a:cubicBezTo>
                    <a:pt x="2965904" y="380604"/>
                    <a:pt x="2963007" y="387599"/>
                    <a:pt x="2957850" y="392756"/>
                  </a:cubicBezTo>
                  <a:cubicBezTo>
                    <a:pt x="2952692" y="397913"/>
                    <a:pt x="2945698" y="400811"/>
                    <a:pt x="2938405" y="400811"/>
                  </a:cubicBezTo>
                  <a:lnTo>
                    <a:pt x="27500" y="400811"/>
                  </a:lnTo>
                  <a:cubicBezTo>
                    <a:pt x="12312" y="400811"/>
                    <a:pt x="0" y="388499"/>
                    <a:pt x="0" y="373311"/>
                  </a:cubicBezTo>
                  <a:lnTo>
                    <a:pt x="0" y="27500"/>
                  </a:lnTo>
                  <a:cubicBezTo>
                    <a:pt x="0" y="12312"/>
                    <a:pt x="12312" y="0"/>
                    <a:pt x="27500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4"/>
            <p:cNvSpPr txBox="1"/>
            <p:nvPr/>
          </p:nvSpPr>
          <p:spPr>
            <a:xfrm>
              <a:off x="0" y="-47625"/>
              <a:ext cx="2965904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24"/>
          <p:cNvGrpSpPr/>
          <p:nvPr/>
        </p:nvGrpSpPr>
        <p:grpSpPr>
          <a:xfrm>
            <a:off x="-756697" y="5753174"/>
            <a:ext cx="9537579" cy="1702654"/>
            <a:chOff x="0" y="-47625"/>
            <a:chExt cx="2511955" cy="448436"/>
          </a:xfrm>
        </p:grpSpPr>
        <p:sp>
          <p:nvSpPr>
            <p:cNvPr id="395" name="Google Shape;395;p24"/>
            <p:cNvSpPr/>
            <p:nvPr/>
          </p:nvSpPr>
          <p:spPr>
            <a:xfrm>
              <a:off x="0" y="0"/>
              <a:ext cx="2511955" cy="400811"/>
            </a:xfrm>
            <a:custGeom>
              <a:rect b="b" l="l" r="r" t="t"/>
              <a:pathLst>
                <a:path extrusionOk="0" h="400811" w="2511955">
                  <a:moveTo>
                    <a:pt x="32469" y="0"/>
                  </a:moveTo>
                  <a:lnTo>
                    <a:pt x="2479486" y="0"/>
                  </a:lnTo>
                  <a:cubicBezTo>
                    <a:pt x="2488097" y="0"/>
                    <a:pt x="2496356" y="3421"/>
                    <a:pt x="2502445" y="9510"/>
                  </a:cubicBezTo>
                  <a:cubicBezTo>
                    <a:pt x="2508534" y="15599"/>
                    <a:pt x="2511955" y="23858"/>
                    <a:pt x="2511955" y="32469"/>
                  </a:cubicBezTo>
                  <a:lnTo>
                    <a:pt x="2511955" y="368341"/>
                  </a:lnTo>
                  <a:cubicBezTo>
                    <a:pt x="2511955" y="376953"/>
                    <a:pt x="2508534" y="385211"/>
                    <a:pt x="2502445" y="391301"/>
                  </a:cubicBezTo>
                  <a:cubicBezTo>
                    <a:pt x="2496356" y="397390"/>
                    <a:pt x="2488097" y="400811"/>
                    <a:pt x="2479486" y="400811"/>
                  </a:cubicBezTo>
                  <a:lnTo>
                    <a:pt x="32469" y="400811"/>
                  </a:lnTo>
                  <a:cubicBezTo>
                    <a:pt x="14537" y="400811"/>
                    <a:pt x="0" y="386274"/>
                    <a:pt x="0" y="368341"/>
                  </a:cubicBezTo>
                  <a:lnTo>
                    <a:pt x="0" y="32469"/>
                  </a:lnTo>
                  <a:cubicBezTo>
                    <a:pt x="0" y="23858"/>
                    <a:pt x="3421" y="15599"/>
                    <a:pt x="9510" y="9510"/>
                  </a:cubicBezTo>
                  <a:cubicBezTo>
                    <a:pt x="15599" y="3421"/>
                    <a:pt x="23858" y="0"/>
                    <a:pt x="3246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4"/>
            <p:cNvSpPr txBox="1"/>
            <p:nvPr/>
          </p:nvSpPr>
          <p:spPr>
            <a:xfrm>
              <a:off x="0" y="-47625"/>
              <a:ext cx="2511955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4"/>
          <p:cNvGrpSpPr/>
          <p:nvPr/>
        </p:nvGrpSpPr>
        <p:grpSpPr>
          <a:xfrm>
            <a:off x="-756697" y="7808293"/>
            <a:ext cx="8399625" cy="1702654"/>
            <a:chOff x="0" y="-47625"/>
            <a:chExt cx="2212247" cy="448436"/>
          </a:xfrm>
        </p:grpSpPr>
        <p:sp>
          <p:nvSpPr>
            <p:cNvPr id="398" name="Google Shape;398;p24"/>
            <p:cNvSpPr/>
            <p:nvPr/>
          </p:nvSpPr>
          <p:spPr>
            <a:xfrm>
              <a:off x="0" y="0"/>
              <a:ext cx="2212247" cy="400811"/>
            </a:xfrm>
            <a:custGeom>
              <a:rect b="b" l="l" r="r" t="t"/>
              <a:pathLst>
                <a:path extrusionOk="0" h="400811" w="2212247">
                  <a:moveTo>
                    <a:pt x="36868" y="0"/>
                  </a:moveTo>
                  <a:lnTo>
                    <a:pt x="2175379" y="0"/>
                  </a:lnTo>
                  <a:cubicBezTo>
                    <a:pt x="2185157" y="0"/>
                    <a:pt x="2194534" y="3884"/>
                    <a:pt x="2201449" y="10798"/>
                  </a:cubicBezTo>
                  <a:cubicBezTo>
                    <a:pt x="2208363" y="17712"/>
                    <a:pt x="2212247" y="27090"/>
                    <a:pt x="2212247" y="36868"/>
                  </a:cubicBezTo>
                  <a:lnTo>
                    <a:pt x="2212247" y="363943"/>
                  </a:lnTo>
                  <a:cubicBezTo>
                    <a:pt x="2212247" y="373721"/>
                    <a:pt x="2208363" y="383098"/>
                    <a:pt x="2201449" y="390012"/>
                  </a:cubicBezTo>
                  <a:cubicBezTo>
                    <a:pt x="2194534" y="396926"/>
                    <a:pt x="2185157" y="400811"/>
                    <a:pt x="2175379" y="400811"/>
                  </a:cubicBezTo>
                  <a:lnTo>
                    <a:pt x="36868" y="400811"/>
                  </a:lnTo>
                  <a:cubicBezTo>
                    <a:pt x="27090" y="400811"/>
                    <a:pt x="17712" y="396926"/>
                    <a:pt x="10798" y="390012"/>
                  </a:cubicBezTo>
                  <a:cubicBezTo>
                    <a:pt x="3884" y="383098"/>
                    <a:pt x="0" y="373721"/>
                    <a:pt x="0" y="363943"/>
                  </a:cubicBezTo>
                  <a:lnTo>
                    <a:pt x="0" y="36868"/>
                  </a:lnTo>
                  <a:cubicBezTo>
                    <a:pt x="0" y="27090"/>
                    <a:pt x="3884" y="17712"/>
                    <a:pt x="10798" y="10798"/>
                  </a:cubicBezTo>
                  <a:cubicBezTo>
                    <a:pt x="17712" y="3884"/>
                    <a:pt x="27090" y="0"/>
                    <a:pt x="36868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38100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4"/>
            <p:cNvSpPr txBox="1"/>
            <p:nvPr/>
          </p:nvSpPr>
          <p:spPr>
            <a:xfrm>
              <a:off x="0" y="-47625"/>
              <a:ext cx="2212247" cy="44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24"/>
          <p:cNvSpPr txBox="1"/>
          <p:nvPr/>
        </p:nvSpPr>
        <p:spPr>
          <a:xfrm>
            <a:off x="1154494" y="2035985"/>
            <a:ext cx="76263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INTEGRITY</a:t>
            </a:r>
            <a:endParaRPr/>
          </a:p>
        </p:txBody>
      </p:sp>
      <p:sp>
        <p:nvSpPr>
          <p:cNvPr id="401" name="Google Shape;401;p24"/>
          <p:cNvSpPr txBox="1"/>
          <p:nvPr/>
        </p:nvSpPr>
        <p:spPr>
          <a:xfrm>
            <a:off x="1154494" y="4101083"/>
            <a:ext cx="87195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COLLABORATION</a:t>
            </a:r>
            <a:endParaRPr/>
          </a:p>
        </p:txBody>
      </p:sp>
      <p:sp>
        <p:nvSpPr>
          <p:cNvPr id="402" name="Google Shape;402;p24"/>
          <p:cNvSpPr txBox="1"/>
          <p:nvPr/>
        </p:nvSpPr>
        <p:spPr>
          <a:xfrm>
            <a:off x="1154494" y="6166182"/>
            <a:ext cx="71010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INNOVATION</a:t>
            </a:r>
            <a:endParaRPr/>
          </a:p>
        </p:txBody>
      </p:sp>
      <p:sp>
        <p:nvSpPr>
          <p:cNvPr id="403" name="Google Shape;403;p24"/>
          <p:cNvSpPr txBox="1"/>
          <p:nvPr/>
        </p:nvSpPr>
        <p:spPr>
          <a:xfrm>
            <a:off x="1154494" y="8231281"/>
            <a:ext cx="64884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62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TEAMWORK</a:t>
            </a:r>
            <a:endParaRPr/>
          </a:p>
        </p:txBody>
      </p:sp>
      <p:sp>
        <p:nvSpPr>
          <p:cNvPr id="404" name="Google Shape;404;p24"/>
          <p:cNvSpPr txBox="1"/>
          <p:nvPr/>
        </p:nvSpPr>
        <p:spPr>
          <a:xfrm>
            <a:off x="8446233" y="8622175"/>
            <a:ext cx="8608999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Highlight the core values that define your company culture.</a:t>
            </a:r>
            <a:endParaRPr/>
          </a:p>
        </p:txBody>
      </p:sp>
      <p:cxnSp>
        <p:nvCxnSpPr>
          <p:cNvPr id="405" name="Google Shape;405;p24"/>
          <p:cNvCxnSpPr/>
          <p:nvPr/>
        </p:nvCxnSpPr>
        <p:spPr>
          <a:xfrm>
            <a:off x="8446233" y="2670401"/>
            <a:ext cx="4239236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69D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/>
          <p:nvPr/>
        </p:nvSpPr>
        <p:spPr>
          <a:xfrm>
            <a:off x="10494490" y="2200237"/>
            <a:ext cx="7072945" cy="5171167"/>
          </a:xfrm>
          <a:custGeom>
            <a:rect b="b" l="l" r="r" t="t"/>
            <a:pathLst>
              <a:path extrusionOk="0" h="1361953" w="1862833">
                <a:moveTo>
                  <a:pt x="25175" y="0"/>
                </a:moveTo>
                <a:lnTo>
                  <a:pt x="1837658" y="0"/>
                </a:lnTo>
                <a:cubicBezTo>
                  <a:pt x="1851562" y="0"/>
                  <a:pt x="1862833" y="11271"/>
                  <a:pt x="1862833" y="25175"/>
                </a:cubicBezTo>
                <a:lnTo>
                  <a:pt x="1862833" y="1336777"/>
                </a:lnTo>
                <a:cubicBezTo>
                  <a:pt x="1862833" y="1350681"/>
                  <a:pt x="1851562" y="1361953"/>
                  <a:pt x="1837658" y="1361953"/>
                </a:cubicBezTo>
                <a:lnTo>
                  <a:pt x="25175" y="1361953"/>
                </a:lnTo>
                <a:cubicBezTo>
                  <a:pt x="11271" y="1361953"/>
                  <a:pt x="0" y="1350681"/>
                  <a:pt x="0" y="1336777"/>
                </a:cubicBezTo>
                <a:lnTo>
                  <a:pt x="0" y="25175"/>
                </a:lnTo>
                <a:cubicBezTo>
                  <a:pt x="0" y="11271"/>
                  <a:pt x="11271" y="0"/>
                  <a:pt x="25175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4500" y="2200225"/>
            <a:ext cx="7072800" cy="5171700"/>
          </a:xfrm>
          <a:prstGeom prst="roundRect">
            <a:avLst>
              <a:gd fmla="val 1726" name="adj"/>
            </a:avLst>
          </a:prstGeom>
          <a:noFill/>
          <a:ln>
            <a:noFill/>
          </a:ln>
        </p:spPr>
      </p:pic>
      <p:grpSp>
        <p:nvGrpSpPr>
          <p:cNvPr id="412" name="Google Shape;412;p25"/>
          <p:cNvGrpSpPr/>
          <p:nvPr/>
        </p:nvGrpSpPr>
        <p:grpSpPr>
          <a:xfrm>
            <a:off x="-316181" y="2019411"/>
            <a:ext cx="9698949" cy="5351993"/>
            <a:chOff x="0" y="-47625"/>
            <a:chExt cx="2554456" cy="1409578"/>
          </a:xfrm>
        </p:grpSpPr>
        <p:sp>
          <p:nvSpPr>
            <p:cNvPr id="413" name="Google Shape;413;p25"/>
            <p:cNvSpPr/>
            <p:nvPr/>
          </p:nvSpPr>
          <p:spPr>
            <a:xfrm>
              <a:off x="0" y="0"/>
              <a:ext cx="2554456" cy="1361953"/>
            </a:xfrm>
            <a:custGeom>
              <a:rect b="b" l="l" r="r" t="t"/>
              <a:pathLst>
                <a:path extrusionOk="0" h="1361953" w="2554456">
                  <a:moveTo>
                    <a:pt x="31929" y="0"/>
                  </a:moveTo>
                  <a:lnTo>
                    <a:pt x="2522527" y="0"/>
                  </a:lnTo>
                  <a:cubicBezTo>
                    <a:pt x="2540161" y="0"/>
                    <a:pt x="2554456" y="14295"/>
                    <a:pt x="2554456" y="31929"/>
                  </a:cubicBezTo>
                  <a:lnTo>
                    <a:pt x="2554456" y="1330024"/>
                  </a:lnTo>
                  <a:cubicBezTo>
                    <a:pt x="2554456" y="1338492"/>
                    <a:pt x="2551092" y="1346613"/>
                    <a:pt x="2545104" y="1352601"/>
                  </a:cubicBezTo>
                  <a:cubicBezTo>
                    <a:pt x="2539116" y="1358589"/>
                    <a:pt x="2530995" y="1361953"/>
                    <a:pt x="2522527" y="1361953"/>
                  </a:cubicBezTo>
                  <a:lnTo>
                    <a:pt x="31929" y="1361953"/>
                  </a:lnTo>
                  <a:cubicBezTo>
                    <a:pt x="14295" y="1361953"/>
                    <a:pt x="0" y="1347657"/>
                    <a:pt x="0" y="1330024"/>
                  </a:cubicBezTo>
                  <a:lnTo>
                    <a:pt x="0" y="31929"/>
                  </a:lnTo>
                  <a:cubicBezTo>
                    <a:pt x="0" y="14295"/>
                    <a:pt x="14295" y="0"/>
                    <a:pt x="3192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5"/>
            <p:cNvSpPr txBox="1"/>
            <p:nvPr/>
          </p:nvSpPr>
          <p:spPr>
            <a:xfrm>
              <a:off x="0" y="-47625"/>
              <a:ext cx="2554456" cy="14095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" name="Google Shape;415;p25"/>
          <p:cNvSpPr txBox="1"/>
          <p:nvPr/>
        </p:nvSpPr>
        <p:spPr>
          <a:xfrm>
            <a:off x="1101541" y="404495"/>
            <a:ext cx="264176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Core Values</a:t>
            </a:r>
            <a:endParaRPr/>
          </a:p>
        </p:txBody>
      </p:sp>
      <p:sp>
        <p:nvSpPr>
          <p:cNvPr id="416" name="Google Shape;416;p25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417" name="Google Shape;417;p25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418" name="Google Shape;418;p25"/>
          <p:cNvSpPr txBox="1"/>
          <p:nvPr/>
        </p:nvSpPr>
        <p:spPr>
          <a:xfrm>
            <a:off x="1101541" y="7806695"/>
            <a:ext cx="7997906" cy="1663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Include a message from your company leader to strengthen the bond between the leadership and the entire team. This communication can also be a platform to communicate company goals and aspirations.</a:t>
            </a:r>
            <a:endParaRPr/>
          </a:p>
        </p:txBody>
      </p:sp>
      <p:sp>
        <p:nvSpPr>
          <p:cNvPr id="419" name="Google Shape;419;p25"/>
          <p:cNvSpPr txBox="1"/>
          <p:nvPr/>
        </p:nvSpPr>
        <p:spPr>
          <a:xfrm>
            <a:off x="12134474" y="8662040"/>
            <a:ext cx="3792977" cy="405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CEO/Founder</a:t>
            </a:r>
            <a:endParaRPr/>
          </a:p>
        </p:txBody>
      </p:sp>
      <p:sp>
        <p:nvSpPr>
          <p:cNvPr id="420" name="Google Shape;420;p25"/>
          <p:cNvSpPr txBox="1"/>
          <p:nvPr/>
        </p:nvSpPr>
        <p:spPr>
          <a:xfrm>
            <a:off x="1101541" y="2574035"/>
            <a:ext cx="7377600" cy="4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47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"Select a standout original statement or motivational quote from the company's leader."</a:t>
            </a:r>
            <a:endParaRPr/>
          </a:p>
        </p:txBody>
      </p:sp>
      <p:sp>
        <p:nvSpPr>
          <p:cNvPr id="421" name="Google Shape;421;p25"/>
          <p:cNvSpPr txBox="1"/>
          <p:nvPr/>
        </p:nvSpPr>
        <p:spPr>
          <a:xfrm>
            <a:off x="11398333" y="7990405"/>
            <a:ext cx="5265258" cy="587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7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John Doe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2EE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6"/>
          <p:cNvPicPr preferRelativeResize="0"/>
          <p:nvPr/>
        </p:nvPicPr>
        <p:blipFill rotWithShape="1">
          <a:blip r:embed="rId3">
            <a:alphaModFix/>
          </a:blip>
          <a:srcRect b="43874" l="0" r="0" t="6247"/>
          <a:stretch/>
        </p:blipFill>
        <p:spPr>
          <a:xfrm>
            <a:off x="0" y="0"/>
            <a:ext cx="18288000" cy="6081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26"/>
          <p:cNvGrpSpPr/>
          <p:nvPr/>
        </p:nvGrpSpPr>
        <p:grpSpPr>
          <a:xfrm>
            <a:off x="8915789" y="7428490"/>
            <a:ext cx="5546515" cy="1058318"/>
            <a:chOff x="0" y="-47625"/>
            <a:chExt cx="1359893" cy="259478"/>
          </a:xfrm>
        </p:grpSpPr>
        <p:sp>
          <p:nvSpPr>
            <p:cNvPr id="428" name="Google Shape;428;p26"/>
            <p:cNvSpPr/>
            <p:nvPr/>
          </p:nvSpPr>
          <p:spPr>
            <a:xfrm>
              <a:off x="0" y="0"/>
              <a:ext cx="1359893" cy="211853"/>
            </a:xfrm>
            <a:custGeom>
              <a:rect b="b" l="l" r="r" t="t"/>
              <a:pathLst>
                <a:path extrusionOk="0" h="211853" w="1359893">
                  <a:moveTo>
                    <a:pt x="55833" y="0"/>
                  </a:moveTo>
                  <a:lnTo>
                    <a:pt x="1304061" y="0"/>
                  </a:lnTo>
                  <a:cubicBezTo>
                    <a:pt x="1334896" y="0"/>
                    <a:pt x="1359893" y="24997"/>
                    <a:pt x="1359893" y="55833"/>
                  </a:cubicBezTo>
                  <a:lnTo>
                    <a:pt x="1359893" y="156020"/>
                  </a:lnTo>
                  <a:cubicBezTo>
                    <a:pt x="1359893" y="170828"/>
                    <a:pt x="1354011" y="185029"/>
                    <a:pt x="1343540" y="195500"/>
                  </a:cubicBezTo>
                  <a:cubicBezTo>
                    <a:pt x="1333070" y="205971"/>
                    <a:pt x="1318868" y="211853"/>
                    <a:pt x="1304061" y="211853"/>
                  </a:cubicBezTo>
                  <a:lnTo>
                    <a:pt x="55833" y="211853"/>
                  </a:lnTo>
                  <a:cubicBezTo>
                    <a:pt x="41025" y="211853"/>
                    <a:pt x="26824" y="205971"/>
                    <a:pt x="16353" y="195500"/>
                  </a:cubicBezTo>
                  <a:cubicBezTo>
                    <a:pt x="5882" y="185029"/>
                    <a:pt x="0" y="170828"/>
                    <a:pt x="0" y="156020"/>
                  </a:cubicBezTo>
                  <a:lnTo>
                    <a:pt x="0" y="55833"/>
                  </a:lnTo>
                  <a:cubicBezTo>
                    <a:pt x="0" y="41025"/>
                    <a:pt x="5882" y="26824"/>
                    <a:pt x="16353" y="16353"/>
                  </a:cubicBezTo>
                  <a:cubicBezTo>
                    <a:pt x="26824" y="5882"/>
                    <a:pt x="41025" y="0"/>
                    <a:pt x="55833" y="0"/>
                  </a:cubicBezTo>
                  <a:close/>
                </a:path>
              </a:pathLst>
            </a:custGeom>
            <a:solidFill>
              <a:srgbClr val="EBC1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6"/>
            <p:cNvSpPr txBox="1"/>
            <p:nvPr/>
          </p:nvSpPr>
          <p:spPr>
            <a:xfrm>
              <a:off x="0" y="-47625"/>
              <a:ext cx="1359893" cy="259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26"/>
          <p:cNvGrpSpPr/>
          <p:nvPr/>
        </p:nvGrpSpPr>
        <p:grpSpPr>
          <a:xfrm>
            <a:off x="2945203" y="8500534"/>
            <a:ext cx="3666458" cy="1058318"/>
            <a:chOff x="0" y="-47625"/>
            <a:chExt cx="898941" cy="259478"/>
          </a:xfrm>
        </p:grpSpPr>
        <p:sp>
          <p:nvSpPr>
            <p:cNvPr id="431" name="Google Shape;431;p26"/>
            <p:cNvSpPr/>
            <p:nvPr/>
          </p:nvSpPr>
          <p:spPr>
            <a:xfrm>
              <a:off x="0" y="0"/>
              <a:ext cx="898941" cy="211853"/>
            </a:xfrm>
            <a:custGeom>
              <a:rect b="b" l="l" r="r" t="t"/>
              <a:pathLst>
                <a:path extrusionOk="0" h="211853" w="898941">
                  <a:moveTo>
                    <a:pt x="84462" y="0"/>
                  </a:moveTo>
                  <a:lnTo>
                    <a:pt x="814479" y="0"/>
                  </a:lnTo>
                  <a:cubicBezTo>
                    <a:pt x="836880" y="0"/>
                    <a:pt x="858363" y="8899"/>
                    <a:pt x="874203" y="24738"/>
                  </a:cubicBezTo>
                  <a:cubicBezTo>
                    <a:pt x="890042" y="40578"/>
                    <a:pt x="898941" y="62061"/>
                    <a:pt x="898941" y="84462"/>
                  </a:cubicBezTo>
                  <a:lnTo>
                    <a:pt x="898941" y="127391"/>
                  </a:lnTo>
                  <a:cubicBezTo>
                    <a:pt x="898941" y="149792"/>
                    <a:pt x="890042" y="171275"/>
                    <a:pt x="874203" y="187115"/>
                  </a:cubicBezTo>
                  <a:cubicBezTo>
                    <a:pt x="858363" y="202954"/>
                    <a:pt x="836880" y="211853"/>
                    <a:pt x="814479" y="211853"/>
                  </a:cubicBezTo>
                  <a:lnTo>
                    <a:pt x="84462" y="211853"/>
                  </a:lnTo>
                  <a:cubicBezTo>
                    <a:pt x="62061" y="211853"/>
                    <a:pt x="40578" y="202954"/>
                    <a:pt x="24738" y="187115"/>
                  </a:cubicBezTo>
                  <a:cubicBezTo>
                    <a:pt x="8899" y="171275"/>
                    <a:pt x="0" y="149792"/>
                    <a:pt x="0" y="127391"/>
                  </a:cubicBezTo>
                  <a:lnTo>
                    <a:pt x="0" y="84462"/>
                  </a:lnTo>
                  <a:cubicBezTo>
                    <a:pt x="0" y="62061"/>
                    <a:pt x="8899" y="40578"/>
                    <a:pt x="24738" y="24738"/>
                  </a:cubicBezTo>
                  <a:cubicBezTo>
                    <a:pt x="40578" y="8899"/>
                    <a:pt x="62061" y="0"/>
                    <a:pt x="84462" y="0"/>
                  </a:cubicBezTo>
                  <a:close/>
                </a:path>
              </a:pathLst>
            </a:custGeom>
            <a:solidFill>
              <a:srgbClr val="BAC7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6"/>
            <p:cNvSpPr txBox="1"/>
            <p:nvPr/>
          </p:nvSpPr>
          <p:spPr>
            <a:xfrm>
              <a:off x="0" y="-47625"/>
              <a:ext cx="898941" cy="259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26"/>
          <p:cNvSpPr txBox="1"/>
          <p:nvPr/>
        </p:nvSpPr>
        <p:spPr>
          <a:xfrm>
            <a:off x="1900579" y="6568380"/>
            <a:ext cx="14486700" cy="28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Our customers are our  top priority. We're dedicated to providing them with  exceptional service  and experiences  that exceed their expectations.</a:t>
            </a:r>
            <a:endParaRPr/>
          </a:p>
        </p:txBody>
      </p:sp>
      <p:sp>
        <p:nvSpPr>
          <p:cNvPr id="434" name="Google Shape;434;p26"/>
          <p:cNvSpPr txBox="1"/>
          <p:nvPr/>
        </p:nvSpPr>
        <p:spPr>
          <a:xfrm>
            <a:off x="1101541" y="404495"/>
            <a:ext cx="264176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Living Our Values</a:t>
            </a:r>
            <a:endParaRPr/>
          </a:p>
        </p:txBody>
      </p:sp>
      <p:sp>
        <p:nvSpPr>
          <p:cNvPr id="435" name="Google Shape;435;p26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436" name="Google Shape;436;p26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cxnSp>
        <p:nvCxnSpPr>
          <p:cNvPr id="437" name="Google Shape;437;p26"/>
          <p:cNvCxnSpPr/>
          <p:nvPr/>
        </p:nvCxnSpPr>
        <p:spPr>
          <a:xfrm>
            <a:off x="0" y="6095394"/>
            <a:ext cx="18288000" cy="0"/>
          </a:xfrm>
          <a:prstGeom prst="straightConnector1">
            <a:avLst/>
          </a:prstGeom>
          <a:noFill/>
          <a:ln cap="flat" cmpd="sng" w="47625">
            <a:solidFill>
              <a:srgbClr val="272727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C1A3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7"/>
          <p:cNvGrpSpPr/>
          <p:nvPr/>
        </p:nvGrpSpPr>
        <p:grpSpPr>
          <a:xfrm>
            <a:off x="17055831" y="-536715"/>
            <a:ext cx="1232169" cy="11179604"/>
            <a:chOff x="0" y="-47625"/>
            <a:chExt cx="324522" cy="2944422"/>
          </a:xfrm>
        </p:grpSpPr>
        <p:sp>
          <p:nvSpPr>
            <p:cNvPr id="443" name="Google Shape;443;p27"/>
            <p:cNvSpPr/>
            <p:nvPr/>
          </p:nvSpPr>
          <p:spPr>
            <a:xfrm>
              <a:off x="0" y="0"/>
              <a:ext cx="324522" cy="2896797"/>
            </a:xfrm>
            <a:custGeom>
              <a:rect b="b" l="l" r="r" t="t"/>
              <a:pathLst>
                <a:path extrusionOk="0" h="2896797" w="324522">
                  <a:moveTo>
                    <a:pt x="0" y="0"/>
                  </a:moveTo>
                  <a:lnTo>
                    <a:pt x="324522" y="0"/>
                  </a:lnTo>
                  <a:lnTo>
                    <a:pt x="324522" y="2896797"/>
                  </a:lnTo>
                  <a:lnTo>
                    <a:pt x="0" y="2896797"/>
                  </a:lnTo>
                  <a:close/>
                </a:path>
              </a:pathLst>
            </a:custGeom>
            <a:solidFill>
              <a:srgbClr val="E8E69D"/>
            </a:solidFill>
            <a:ln>
              <a:noFill/>
            </a:ln>
          </p:spPr>
        </p:sp>
        <p:sp>
          <p:nvSpPr>
            <p:cNvPr id="444" name="Google Shape;444;p27"/>
            <p:cNvSpPr txBox="1"/>
            <p:nvPr/>
          </p:nvSpPr>
          <p:spPr>
            <a:xfrm>
              <a:off x="0" y="-47625"/>
              <a:ext cx="324522" cy="2944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27"/>
          <p:cNvGrpSpPr/>
          <p:nvPr/>
        </p:nvGrpSpPr>
        <p:grpSpPr>
          <a:xfrm>
            <a:off x="15823662" y="-536715"/>
            <a:ext cx="1232169" cy="11179604"/>
            <a:chOff x="0" y="-47625"/>
            <a:chExt cx="324522" cy="2944422"/>
          </a:xfrm>
        </p:grpSpPr>
        <p:sp>
          <p:nvSpPr>
            <p:cNvPr id="446" name="Google Shape;446;p27"/>
            <p:cNvSpPr/>
            <p:nvPr/>
          </p:nvSpPr>
          <p:spPr>
            <a:xfrm>
              <a:off x="0" y="0"/>
              <a:ext cx="324522" cy="2896797"/>
            </a:xfrm>
            <a:custGeom>
              <a:rect b="b" l="l" r="r" t="t"/>
              <a:pathLst>
                <a:path extrusionOk="0" h="2896797" w="324522">
                  <a:moveTo>
                    <a:pt x="0" y="0"/>
                  </a:moveTo>
                  <a:lnTo>
                    <a:pt x="324522" y="0"/>
                  </a:lnTo>
                  <a:lnTo>
                    <a:pt x="324522" y="2896797"/>
                  </a:lnTo>
                  <a:lnTo>
                    <a:pt x="0" y="2896797"/>
                  </a:lnTo>
                  <a:close/>
                </a:path>
              </a:pathLst>
            </a:custGeom>
            <a:solidFill>
              <a:srgbClr val="699D7D"/>
            </a:solidFill>
            <a:ln>
              <a:noFill/>
            </a:ln>
          </p:spPr>
        </p:sp>
        <p:sp>
          <p:nvSpPr>
            <p:cNvPr id="447" name="Google Shape;447;p27"/>
            <p:cNvSpPr txBox="1"/>
            <p:nvPr/>
          </p:nvSpPr>
          <p:spPr>
            <a:xfrm>
              <a:off x="0" y="-47625"/>
              <a:ext cx="324522" cy="2944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27"/>
          <p:cNvGrpSpPr/>
          <p:nvPr/>
        </p:nvGrpSpPr>
        <p:grpSpPr>
          <a:xfrm>
            <a:off x="14591493" y="-536715"/>
            <a:ext cx="1232169" cy="11179604"/>
            <a:chOff x="0" y="-47625"/>
            <a:chExt cx="324522" cy="2944422"/>
          </a:xfrm>
        </p:grpSpPr>
        <p:sp>
          <p:nvSpPr>
            <p:cNvPr id="449" name="Google Shape;449;p27"/>
            <p:cNvSpPr/>
            <p:nvPr/>
          </p:nvSpPr>
          <p:spPr>
            <a:xfrm>
              <a:off x="0" y="0"/>
              <a:ext cx="324522" cy="2896797"/>
            </a:xfrm>
            <a:custGeom>
              <a:rect b="b" l="l" r="r" t="t"/>
              <a:pathLst>
                <a:path extrusionOk="0" h="2896797" w="324522">
                  <a:moveTo>
                    <a:pt x="0" y="0"/>
                  </a:moveTo>
                  <a:lnTo>
                    <a:pt x="324522" y="0"/>
                  </a:lnTo>
                  <a:lnTo>
                    <a:pt x="324522" y="2896797"/>
                  </a:lnTo>
                  <a:lnTo>
                    <a:pt x="0" y="2896797"/>
                  </a:lnTo>
                  <a:close/>
                </a:path>
              </a:pathLst>
            </a:custGeom>
            <a:solidFill>
              <a:srgbClr val="BAC7E8"/>
            </a:solidFill>
            <a:ln>
              <a:noFill/>
            </a:ln>
          </p:spPr>
        </p:sp>
        <p:sp>
          <p:nvSpPr>
            <p:cNvPr id="450" name="Google Shape;450;p27"/>
            <p:cNvSpPr txBox="1"/>
            <p:nvPr/>
          </p:nvSpPr>
          <p:spPr>
            <a:xfrm>
              <a:off x="0" y="-47625"/>
              <a:ext cx="324522" cy="2944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27"/>
          <p:cNvGrpSpPr/>
          <p:nvPr/>
        </p:nvGrpSpPr>
        <p:grpSpPr>
          <a:xfrm>
            <a:off x="-316181" y="1929124"/>
            <a:ext cx="10913010" cy="6788624"/>
            <a:chOff x="0" y="-47625"/>
            <a:chExt cx="2874208" cy="1787950"/>
          </a:xfrm>
        </p:grpSpPr>
        <p:sp>
          <p:nvSpPr>
            <p:cNvPr id="452" name="Google Shape;452;p27"/>
            <p:cNvSpPr/>
            <p:nvPr/>
          </p:nvSpPr>
          <p:spPr>
            <a:xfrm>
              <a:off x="0" y="0"/>
              <a:ext cx="2874208" cy="1740325"/>
            </a:xfrm>
            <a:custGeom>
              <a:rect b="b" l="l" r="r" t="t"/>
              <a:pathLst>
                <a:path extrusionOk="0" h="1740325" w="2874208">
                  <a:moveTo>
                    <a:pt x="0" y="0"/>
                  </a:moveTo>
                  <a:lnTo>
                    <a:pt x="2874208" y="0"/>
                  </a:lnTo>
                  <a:lnTo>
                    <a:pt x="2874208" y="1740325"/>
                  </a:lnTo>
                  <a:lnTo>
                    <a:pt x="0" y="1740325"/>
                  </a:lnTo>
                  <a:close/>
                </a:path>
              </a:pathLst>
            </a:custGeom>
            <a:solidFill>
              <a:srgbClr val="699D7D"/>
            </a:solidFill>
            <a:ln cap="sq" cmpd="sng" w="47625">
              <a:solidFill>
                <a:srgbClr val="000000"/>
              </a:solidFill>
              <a:prstDash val="dash"/>
              <a:miter lim="8000"/>
              <a:headEnd len="sm" w="sm" type="none"/>
              <a:tailEnd len="sm" w="sm" type="none"/>
            </a:ln>
          </p:spPr>
        </p:sp>
        <p:sp>
          <p:nvSpPr>
            <p:cNvPr id="453" name="Google Shape;453;p27"/>
            <p:cNvSpPr txBox="1"/>
            <p:nvPr/>
          </p:nvSpPr>
          <p:spPr>
            <a:xfrm>
              <a:off x="0" y="-47625"/>
              <a:ext cx="2874207" cy="1787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27"/>
          <p:cNvGrpSpPr/>
          <p:nvPr/>
        </p:nvGrpSpPr>
        <p:grpSpPr>
          <a:xfrm>
            <a:off x="6756082" y="1872381"/>
            <a:ext cx="7082937" cy="7082937"/>
            <a:chOff x="0" y="0"/>
            <a:chExt cx="812800" cy="812800"/>
          </a:xfrm>
        </p:grpSpPr>
        <p:sp>
          <p:nvSpPr>
            <p:cNvPr id="455" name="Google Shape;45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27"/>
          <p:cNvSpPr txBox="1"/>
          <p:nvPr/>
        </p:nvSpPr>
        <p:spPr>
          <a:xfrm>
            <a:off x="1101541" y="404495"/>
            <a:ext cx="4500991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Recognition &amp; Rewards</a:t>
            </a:r>
            <a:endParaRPr/>
          </a:p>
        </p:txBody>
      </p:sp>
      <p:sp>
        <p:nvSpPr>
          <p:cNvPr id="458" name="Google Shape;458;p27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459" name="Google Shape;459;p27"/>
          <p:cNvSpPr txBox="1"/>
          <p:nvPr/>
        </p:nvSpPr>
        <p:spPr>
          <a:xfrm rot="5400000">
            <a:off x="13986668" y="5691884"/>
            <a:ext cx="7437170" cy="5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Employee recognition programs</a:t>
            </a:r>
            <a:endParaRPr/>
          </a:p>
        </p:txBody>
      </p:sp>
      <p:sp>
        <p:nvSpPr>
          <p:cNvPr id="460" name="Google Shape;460;p27"/>
          <p:cNvSpPr txBox="1"/>
          <p:nvPr/>
        </p:nvSpPr>
        <p:spPr>
          <a:xfrm rot="5400000">
            <a:off x="12649150" y="6814760"/>
            <a:ext cx="5191419" cy="5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Awards and incentives</a:t>
            </a:r>
            <a:endParaRPr/>
          </a:p>
        </p:txBody>
      </p:sp>
      <p:sp>
        <p:nvSpPr>
          <p:cNvPr id="461" name="Google Shape;461;p27"/>
          <p:cNvSpPr txBox="1"/>
          <p:nvPr/>
        </p:nvSpPr>
        <p:spPr>
          <a:xfrm rot="5400000">
            <a:off x="13877374" y="6814760"/>
            <a:ext cx="5191419" cy="5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4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Peer-to-peer recognition</a:t>
            </a:r>
            <a:endParaRPr/>
          </a:p>
        </p:txBody>
      </p:sp>
      <p:sp>
        <p:nvSpPr>
          <p:cNvPr id="462" name="Google Shape;462;p27"/>
          <p:cNvSpPr txBox="1"/>
          <p:nvPr/>
        </p:nvSpPr>
        <p:spPr>
          <a:xfrm>
            <a:off x="1028700" y="2839769"/>
            <a:ext cx="5548800" cy="48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4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"We're not just building a company – we're building a legacy. Together, we're shaping the future and making a lasting impact on the world."</a:t>
            </a:r>
            <a:endParaRPr/>
          </a:p>
        </p:txBody>
      </p:sp>
      <p:pic>
        <p:nvPicPr>
          <p:cNvPr id="463" name="Google Shape;4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050" y="1872350"/>
            <a:ext cx="7083000" cy="7083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C7E8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8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products &amp; services</a:t>
            </a:r>
            <a:endParaRPr/>
          </a:p>
        </p:txBody>
      </p:sp>
      <p:grpSp>
        <p:nvGrpSpPr>
          <p:cNvPr id="469" name="Google Shape;469;p28"/>
          <p:cNvGrpSpPr/>
          <p:nvPr/>
        </p:nvGrpSpPr>
        <p:grpSpPr>
          <a:xfrm>
            <a:off x="17526386" y="-536715"/>
            <a:ext cx="1232169" cy="11179604"/>
            <a:chOff x="0" y="-47625"/>
            <a:chExt cx="324522" cy="2944422"/>
          </a:xfrm>
        </p:grpSpPr>
        <p:sp>
          <p:nvSpPr>
            <p:cNvPr id="470" name="Google Shape;470;p28"/>
            <p:cNvSpPr/>
            <p:nvPr/>
          </p:nvSpPr>
          <p:spPr>
            <a:xfrm>
              <a:off x="0" y="0"/>
              <a:ext cx="324522" cy="2896797"/>
            </a:xfrm>
            <a:custGeom>
              <a:rect b="b" l="l" r="r" t="t"/>
              <a:pathLst>
                <a:path extrusionOk="0" h="2896797" w="324522">
                  <a:moveTo>
                    <a:pt x="0" y="0"/>
                  </a:moveTo>
                  <a:lnTo>
                    <a:pt x="324522" y="0"/>
                  </a:lnTo>
                  <a:lnTo>
                    <a:pt x="324522" y="2896797"/>
                  </a:lnTo>
                  <a:lnTo>
                    <a:pt x="0" y="2896797"/>
                  </a:lnTo>
                  <a:close/>
                </a:path>
              </a:pathLst>
            </a:custGeom>
            <a:solidFill>
              <a:srgbClr val="E8E69D"/>
            </a:solidFill>
            <a:ln>
              <a:noFill/>
            </a:ln>
          </p:spPr>
        </p:sp>
        <p:sp>
          <p:nvSpPr>
            <p:cNvPr id="471" name="Google Shape;471;p28"/>
            <p:cNvSpPr txBox="1"/>
            <p:nvPr/>
          </p:nvSpPr>
          <p:spPr>
            <a:xfrm>
              <a:off x="0" y="-47625"/>
              <a:ext cx="324522" cy="2944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2" name="Google Shape;472;p28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473" name="Google Shape;473;p28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grpSp>
        <p:nvGrpSpPr>
          <p:cNvPr id="474" name="Google Shape;474;p28"/>
          <p:cNvGrpSpPr/>
          <p:nvPr/>
        </p:nvGrpSpPr>
        <p:grpSpPr>
          <a:xfrm>
            <a:off x="9008354" y="2260284"/>
            <a:ext cx="9834595" cy="7045347"/>
            <a:chOff x="0" y="-47625"/>
            <a:chExt cx="2590181" cy="1855565"/>
          </a:xfrm>
        </p:grpSpPr>
        <p:sp>
          <p:nvSpPr>
            <p:cNvPr id="475" name="Google Shape;475;p28"/>
            <p:cNvSpPr/>
            <p:nvPr/>
          </p:nvSpPr>
          <p:spPr>
            <a:xfrm>
              <a:off x="0" y="0"/>
              <a:ext cx="2590181" cy="1807940"/>
            </a:xfrm>
            <a:custGeom>
              <a:rect b="b" l="l" r="r" t="t"/>
              <a:pathLst>
                <a:path extrusionOk="0" h="1807940" w="2590181">
                  <a:moveTo>
                    <a:pt x="31489" y="0"/>
                  </a:moveTo>
                  <a:lnTo>
                    <a:pt x="2558693" y="0"/>
                  </a:lnTo>
                  <a:cubicBezTo>
                    <a:pt x="2567044" y="0"/>
                    <a:pt x="2575053" y="3318"/>
                    <a:pt x="2580959" y="9223"/>
                  </a:cubicBezTo>
                  <a:cubicBezTo>
                    <a:pt x="2586864" y="15128"/>
                    <a:pt x="2590181" y="23137"/>
                    <a:pt x="2590181" y="31489"/>
                  </a:cubicBezTo>
                  <a:lnTo>
                    <a:pt x="2590181" y="1776451"/>
                  </a:lnTo>
                  <a:cubicBezTo>
                    <a:pt x="2590181" y="1793842"/>
                    <a:pt x="2576083" y="1807940"/>
                    <a:pt x="2558693" y="1807940"/>
                  </a:cubicBezTo>
                  <a:lnTo>
                    <a:pt x="31489" y="1807940"/>
                  </a:lnTo>
                  <a:cubicBezTo>
                    <a:pt x="23137" y="1807940"/>
                    <a:pt x="15128" y="1804622"/>
                    <a:pt x="9223" y="1798717"/>
                  </a:cubicBezTo>
                  <a:cubicBezTo>
                    <a:pt x="3318" y="1792812"/>
                    <a:pt x="0" y="1784802"/>
                    <a:pt x="0" y="1776451"/>
                  </a:cubicBezTo>
                  <a:lnTo>
                    <a:pt x="0" y="31489"/>
                  </a:lnTo>
                  <a:cubicBezTo>
                    <a:pt x="0" y="14098"/>
                    <a:pt x="14098" y="0"/>
                    <a:pt x="31489" y="0"/>
                  </a:cubicBezTo>
                  <a:close/>
                </a:path>
              </a:pathLst>
            </a:custGeom>
            <a:solidFill>
              <a:srgbClr val="F3F2EE"/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8"/>
            <p:cNvSpPr txBox="1"/>
            <p:nvPr/>
          </p:nvSpPr>
          <p:spPr>
            <a:xfrm>
              <a:off x="0" y="-47625"/>
              <a:ext cx="2590181" cy="1855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7" name="Google Shape;477;p28"/>
          <p:cNvSpPr txBox="1"/>
          <p:nvPr/>
        </p:nvSpPr>
        <p:spPr>
          <a:xfrm>
            <a:off x="1101541" y="2298235"/>
            <a:ext cx="74784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2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OUR PRODUCTS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25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&amp; SERVICES</a:t>
            </a:r>
            <a:endParaRPr/>
          </a:p>
        </p:txBody>
      </p:sp>
      <p:pic>
        <p:nvPicPr>
          <p:cNvPr id="478" name="Google Shape;4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1332" y="2328256"/>
            <a:ext cx="9365514" cy="708857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8"/>
          <p:cNvSpPr txBox="1"/>
          <p:nvPr/>
        </p:nvSpPr>
        <p:spPr>
          <a:xfrm>
            <a:off x="1028700" y="6826937"/>
            <a:ext cx="6319616" cy="1536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user base has expanded globally, reaching over 12 billion users. Our platform is now accessible in 63 different languages.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9D7D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29"/>
          <p:cNvGrpSpPr/>
          <p:nvPr/>
        </p:nvGrpSpPr>
        <p:grpSpPr>
          <a:xfrm>
            <a:off x="9469790" y="1109401"/>
            <a:ext cx="7941545" cy="8717245"/>
            <a:chOff x="0" y="-47625"/>
            <a:chExt cx="2091600" cy="2295900"/>
          </a:xfrm>
        </p:grpSpPr>
        <p:sp>
          <p:nvSpPr>
            <p:cNvPr id="485" name="Google Shape;485;p29"/>
            <p:cNvSpPr/>
            <p:nvPr/>
          </p:nvSpPr>
          <p:spPr>
            <a:xfrm>
              <a:off x="0" y="0"/>
              <a:ext cx="2091562" cy="2248272"/>
            </a:xfrm>
            <a:custGeom>
              <a:rect b="b" l="l" r="r" t="t"/>
              <a:pathLst>
                <a:path extrusionOk="0" h="2248272" w="2091562">
                  <a:moveTo>
                    <a:pt x="46794" y="0"/>
                  </a:moveTo>
                  <a:lnTo>
                    <a:pt x="2044768" y="0"/>
                  </a:lnTo>
                  <a:cubicBezTo>
                    <a:pt x="2057179" y="0"/>
                    <a:pt x="2069081" y="4930"/>
                    <a:pt x="2077857" y="13706"/>
                  </a:cubicBezTo>
                  <a:cubicBezTo>
                    <a:pt x="2086632" y="22481"/>
                    <a:pt x="2091562" y="34384"/>
                    <a:pt x="2091562" y="46794"/>
                  </a:cubicBezTo>
                  <a:lnTo>
                    <a:pt x="2091562" y="2201478"/>
                  </a:lnTo>
                  <a:cubicBezTo>
                    <a:pt x="2091562" y="2227321"/>
                    <a:pt x="2070612" y="2248272"/>
                    <a:pt x="2044768" y="2248272"/>
                  </a:cubicBezTo>
                  <a:lnTo>
                    <a:pt x="46794" y="2248272"/>
                  </a:lnTo>
                  <a:cubicBezTo>
                    <a:pt x="20951" y="2248272"/>
                    <a:pt x="0" y="2227321"/>
                    <a:pt x="0" y="2201478"/>
                  </a:cubicBezTo>
                  <a:lnTo>
                    <a:pt x="0" y="46794"/>
                  </a:lnTo>
                  <a:cubicBezTo>
                    <a:pt x="0" y="20951"/>
                    <a:pt x="20951" y="0"/>
                    <a:pt x="467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476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9"/>
            <p:cNvSpPr txBox="1"/>
            <p:nvPr/>
          </p:nvSpPr>
          <p:spPr>
            <a:xfrm>
              <a:off x="0" y="-47625"/>
              <a:ext cx="2091600" cy="22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" name="Google Shape;487;p29"/>
          <p:cNvSpPr/>
          <p:nvPr/>
        </p:nvSpPr>
        <p:spPr>
          <a:xfrm>
            <a:off x="9532846" y="1353283"/>
            <a:ext cx="7815290" cy="8410296"/>
          </a:xfrm>
          <a:custGeom>
            <a:rect b="b" l="l" r="r" t="t"/>
            <a:pathLst>
              <a:path extrusionOk="0" h="2215057" w="2058348">
                <a:moveTo>
                  <a:pt x="39624" y="0"/>
                </a:moveTo>
                <a:lnTo>
                  <a:pt x="2018723" y="0"/>
                </a:lnTo>
                <a:cubicBezTo>
                  <a:pt x="2029233" y="0"/>
                  <a:pt x="2039311" y="4175"/>
                  <a:pt x="2046742" y="11606"/>
                </a:cubicBezTo>
                <a:cubicBezTo>
                  <a:pt x="2054173" y="19037"/>
                  <a:pt x="2058348" y="29115"/>
                  <a:pt x="2058348" y="39624"/>
                </a:cubicBezTo>
                <a:lnTo>
                  <a:pt x="2058348" y="2175433"/>
                </a:lnTo>
                <a:cubicBezTo>
                  <a:pt x="2058348" y="2185942"/>
                  <a:pt x="2054173" y="2196021"/>
                  <a:pt x="2046742" y="2203452"/>
                </a:cubicBezTo>
                <a:cubicBezTo>
                  <a:pt x="2039311" y="2210883"/>
                  <a:pt x="2029233" y="2215057"/>
                  <a:pt x="2018723" y="2215057"/>
                </a:cubicBezTo>
                <a:lnTo>
                  <a:pt x="39624" y="2215057"/>
                </a:lnTo>
                <a:cubicBezTo>
                  <a:pt x="17740" y="2215057"/>
                  <a:pt x="0" y="2197317"/>
                  <a:pt x="0" y="2175433"/>
                </a:cubicBezTo>
                <a:lnTo>
                  <a:pt x="0" y="39624"/>
                </a:lnTo>
                <a:cubicBezTo>
                  <a:pt x="0" y="29115"/>
                  <a:pt x="4175" y="19037"/>
                  <a:pt x="11606" y="11606"/>
                </a:cubicBezTo>
                <a:cubicBezTo>
                  <a:pt x="19037" y="4175"/>
                  <a:pt x="29115" y="0"/>
                  <a:pt x="39624" y="0"/>
                </a:cubicBezTo>
                <a:close/>
              </a:path>
            </a:pathLst>
          </a:custGeom>
          <a:solidFill>
            <a:srgbClr val="F3F2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1000" y="1353275"/>
            <a:ext cx="7815300" cy="8411400"/>
          </a:xfrm>
          <a:prstGeom prst="roundRect">
            <a:avLst>
              <a:gd fmla="val 1991" name="adj"/>
            </a:avLst>
          </a:prstGeom>
          <a:noFill/>
          <a:ln>
            <a:noFill/>
          </a:ln>
        </p:spPr>
      </p:pic>
      <p:grpSp>
        <p:nvGrpSpPr>
          <p:cNvPr id="489" name="Google Shape;489;p29"/>
          <p:cNvGrpSpPr/>
          <p:nvPr/>
        </p:nvGrpSpPr>
        <p:grpSpPr>
          <a:xfrm>
            <a:off x="1012706" y="1172457"/>
            <a:ext cx="3556155" cy="3658226"/>
            <a:chOff x="0" y="-47625"/>
            <a:chExt cx="936600" cy="963483"/>
          </a:xfrm>
        </p:grpSpPr>
        <p:sp>
          <p:nvSpPr>
            <p:cNvPr id="490" name="Google Shape;490;p29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9"/>
            <p:cNvSpPr txBox="1"/>
            <p:nvPr/>
          </p:nvSpPr>
          <p:spPr>
            <a:xfrm>
              <a:off x="0" y="-47625"/>
              <a:ext cx="936600" cy="963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2" name="Google Shape;492;p29"/>
          <p:cNvGrpSpPr/>
          <p:nvPr/>
        </p:nvGrpSpPr>
        <p:grpSpPr>
          <a:xfrm>
            <a:off x="1012706" y="6105353"/>
            <a:ext cx="3556155" cy="3658226"/>
            <a:chOff x="0" y="-47625"/>
            <a:chExt cx="936600" cy="963483"/>
          </a:xfrm>
        </p:grpSpPr>
        <p:sp>
          <p:nvSpPr>
            <p:cNvPr id="493" name="Google Shape;493;p29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9"/>
            <p:cNvSpPr txBox="1"/>
            <p:nvPr/>
          </p:nvSpPr>
          <p:spPr>
            <a:xfrm>
              <a:off x="0" y="-47625"/>
              <a:ext cx="936600" cy="963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29"/>
          <p:cNvGrpSpPr/>
          <p:nvPr/>
        </p:nvGrpSpPr>
        <p:grpSpPr>
          <a:xfrm>
            <a:off x="5271841" y="1172457"/>
            <a:ext cx="3556155" cy="3658226"/>
            <a:chOff x="0" y="-47625"/>
            <a:chExt cx="936600" cy="963483"/>
          </a:xfrm>
        </p:grpSpPr>
        <p:sp>
          <p:nvSpPr>
            <p:cNvPr id="496" name="Google Shape;496;p29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9"/>
            <p:cNvSpPr txBox="1"/>
            <p:nvPr/>
          </p:nvSpPr>
          <p:spPr>
            <a:xfrm>
              <a:off x="0" y="-47625"/>
              <a:ext cx="936600" cy="963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29"/>
          <p:cNvGrpSpPr/>
          <p:nvPr/>
        </p:nvGrpSpPr>
        <p:grpSpPr>
          <a:xfrm>
            <a:off x="5271841" y="6105353"/>
            <a:ext cx="3556155" cy="3658226"/>
            <a:chOff x="0" y="-47625"/>
            <a:chExt cx="936600" cy="963483"/>
          </a:xfrm>
        </p:grpSpPr>
        <p:sp>
          <p:nvSpPr>
            <p:cNvPr id="499" name="Google Shape;499;p29"/>
            <p:cNvSpPr/>
            <p:nvPr/>
          </p:nvSpPr>
          <p:spPr>
            <a:xfrm>
              <a:off x="0" y="0"/>
              <a:ext cx="936600" cy="915858"/>
            </a:xfrm>
            <a:custGeom>
              <a:rect b="b" l="l" r="r" t="t"/>
              <a:pathLst>
                <a:path extrusionOk="0" h="915858" w="936600">
                  <a:moveTo>
                    <a:pt x="87082" y="0"/>
                  </a:moveTo>
                  <a:lnTo>
                    <a:pt x="849518" y="0"/>
                  </a:lnTo>
                  <a:cubicBezTo>
                    <a:pt x="897612" y="0"/>
                    <a:pt x="936600" y="38988"/>
                    <a:pt x="936600" y="87082"/>
                  </a:cubicBezTo>
                  <a:lnTo>
                    <a:pt x="936600" y="828776"/>
                  </a:lnTo>
                  <a:cubicBezTo>
                    <a:pt x="936600" y="851872"/>
                    <a:pt x="927426" y="874022"/>
                    <a:pt x="911095" y="890353"/>
                  </a:cubicBezTo>
                  <a:cubicBezTo>
                    <a:pt x="894764" y="906684"/>
                    <a:pt x="872614" y="915858"/>
                    <a:pt x="849518" y="915858"/>
                  </a:cubicBezTo>
                  <a:lnTo>
                    <a:pt x="87082" y="915858"/>
                  </a:lnTo>
                  <a:cubicBezTo>
                    <a:pt x="38988" y="915858"/>
                    <a:pt x="0" y="876870"/>
                    <a:pt x="0" y="828776"/>
                  </a:cubicBezTo>
                  <a:lnTo>
                    <a:pt x="0" y="87082"/>
                  </a:lnTo>
                  <a:cubicBezTo>
                    <a:pt x="0" y="38988"/>
                    <a:pt x="38988" y="0"/>
                    <a:pt x="87082" y="0"/>
                  </a:cubicBez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9"/>
            <p:cNvSpPr txBox="1"/>
            <p:nvPr/>
          </p:nvSpPr>
          <p:spPr>
            <a:xfrm>
              <a:off x="0" y="-47625"/>
              <a:ext cx="936600" cy="963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29"/>
          <p:cNvSpPr txBox="1"/>
          <p:nvPr/>
        </p:nvSpPr>
        <p:spPr>
          <a:xfrm>
            <a:off x="1101541" y="404495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products &amp; services</a:t>
            </a:r>
            <a:endParaRPr/>
          </a:p>
        </p:txBody>
      </p:sp>
      <p:sp>
        <p:nvSpPr>
          <p:cNvPr id="502" name="Google Shape;502;p29"/>
          <p:cNvSpPr txBox="1"/>
          <p:nvPr/>
        </p:nvSpPr>
        <p:spPr>
          <a:xfrm>
            <a:off x="1012706" y="3961403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Product/Service 1</a:t>
            </a:r>
            <a:endParaRPr/>
          </a:p>
        </p:txBody>
      </p:sp>
      <p:sp>
        <p:nvSpPr>
          <p:cNvPr id="503" name="Google Shape;503;p29"/>
          <p:cNvSpPr txBox="1"/>
          <p:nvPr/>
        </p:nvSpPr>
        <p:spPr>
          <a:xfrm>
            <a:off x="1012706" y="8876030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Product/Service 1</a:t>
            </a:r>
            <a:endParaRPr/>
          </a:p>
        </p:txBody>
      </p:sp>
      <p:sp>
        <p:nvSpPr>
          <p:cNvPr id="504" name="Google Shape;504;p29"/>
          <p:cNvSpPr txBox="1"/>
          <p:nvPr/>
        </p:nvSpPr>
        <p:spPr>
          <a:xfrm>
            <a:off x="5271841" y="3961403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Product/Service 2</a:t>
            </a:r>
            <a:endParaRPr/>
          </a:p>
        </p:txBody>
      </p:sp>
      <p:sp>
        <p:nvSpPr>
          <p:cNvPr id="505" name="Google Shape;505;p29"/>
          <p:cNvSpPr txBox="1"/>
          <p:nvPr/>
        </p:nvSpPr>
        <p:spPr>
          <a:xfrm>
            <a:off x="5271841" y="8876030"/>
            <a:ext cx="355615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Product/Service 1</a:t>
            </a:r>
            <a:endParaRPr/>
          </a:p>
        </p:txBody>
      </p:sp>
      <p:sp>
        <p:nvSpPr>
          <p:cNvPr id="506" name="Google Shape;506;p29"/>
          <p:cNvSpPr txBox="1"/>
          <p:nvPr/>
        </p:nvSpPr>
        <p:spPr>
          <a:xfrm>
            <a:off x="13300190" y="404495"/>
            <a:ext cx="388626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Company Name</a:t>
            </a:r>
            <a:endParaRPr/>
          </a:p>
        </p:txBody>
      </p:sp>
      <p:sp>
        <p:nvSpPr>
          <p:cNvPr id="507" name="Google Shape;507;p29"/>
          <p:cNvSpPr txBox="1"/>
          <p:nvPr/>
        </p:nvSpPr>
        <p:spPr>
          <a:xfrm>
            <a:off x="5602532" y="404495"/>
            <a:ext cx="708293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27272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Company Culture Book</a:t>
            </a:r>
            <a:endParaRPr/>
          </a:p>
        </p:txBody>
      </p:sp>
      <p:sp>
        <p:nvSpPr>
          <p:cNvPr id="508" name="Google Shape;508;p29"/>
          <p:cNvSpPr txBox="1"/>
          <p:nvPr/>
        </p:nvSpPr>
        <p:spPr>
          <a:xfrm>
            <a:off x="939865" y="5008534"/>
            <a:ext cx="7888131" cy="1014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We've since launched a platform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6" u="none" cap="none" strike="noStrike">
                <a:solidFill>
                  <a:srgbClr val="272727"/>
                </a:solidFill>
                <a:latin typeface="Rhodium Libre"/>
                <a:ea typeface="Rhodium Libre"/>
                <a:cs typeface="Rhodium Libre"/>
                <a:sym typeface="Rhodium Libre"/>
              </a:rPr>
              <a:t>that houses excellent products and services.</a:t>
            </a:r>
            <a:endParaRPr/>
          </a:p>
        </p:txBody>
      </p:sp>
      <p:pic>
        <p:nvPicPr>
          <p:cNvPr id="509" name="Google Shape;50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675" y="1835725"/>
            <a:ext cx="1962200" cy="19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1920" y="1959913"/>
            <a:ext cx="2137886" cy="16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9100" y="6744774"/>
            <a:ext cx="1201125" cy="173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6972" y="6814162"/>
            <a:ext cx="1827780" cy="16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