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Blinker"/>
      <p:regular r:id="rId26"/>
      <p:bold r:id="rId27"/>
    </p:embeddedFont>
    <p:embeddedFont>
      <p:font typeface="Promp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linker-regular.fntdata"/><Relationship Id="rId25" Type="http://schemas.openxmlformats.org/officeDocument/2006/relationships/slide" Target="slides/slide20.xml"/><Relationship Id="rId28" Type="http://schemas.openxmlformats.org/officeDocument/2006/relationships/font" Target="fonts/Prompt-regular.fntdata"/><Relationship Id="rId27" Type="http://schemas.openxmlformats.org/officeDocument/2006/relationships/font" Target="fonts/Blink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mp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mpt-boldItalic.fntdata"/><Relationship Id="rId30" Type="http://schemas.openxmlformats.org/officeDocument/2006/relationships/font" Target="fonts/Promp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1">
  <p:cSld name="CUSTOM_6_1">
    <p:spTree>
      <p:nvGrpSpPr>
        <p:cNvPr id="283" name="Shape 283"/>
        <p:cNvGrpSpPr/>
        <p:nvPr/>
      </p:nvGrpSpPr>
      <p:grpSpPr>
        <a:xfrm>
          <a:off x="0" y="0"/>
          <a:ext cx="0" cy="0"/>
          <a:chOff x="0" y="0"/>
          <a:chExt cx="0" cy="0"/>
        </a:xfrm>
      </p:grpSpPr>
      <p:sp>
        <p:nvSpPr>
          <p:cNvPr id="284" name="Google Shape;284;p11"/>
          <p:cNvSpPr txBox="1"/>
          <p:nvPr>
            <p:ph type="title"/>
          </p:nvPr>
        </p:nvSpPr>
        <p:spPr>
          <a:xfrm>
            <a:off x="604475" y="594825"/>
            <a:ext cx="17079000" cy="1143000"/>
          </a:xfrm>
          <a:prstGeom prst="rect">
            <a:avLst/>
          </a:prstGeom>
        </p:spPr>
        <p:txBody>
          <a:bodyPr anchorCtr="0" anchor="t" bIns="0" lIns="0" spcFirstLastPara="1" rIns="0" wrap="square" tIns="0">
            <a:noAutofit/>
          </a:bodyPr>
          <a:lstStyle>
            <a:lvl1pPr lvl="0" rtl="0">
              <a:spcBef>
                <a:spcPts val="0"/>
              </a:spcBef>
              <a:spcAft>
                <a:spcPts val="0"/>
              </a:spcAft>
              <a:buSzPts val="8500"/>
              <a:buNone/>
              <a:defRPr sz="8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85" name="Google Shape;285;p11"/>
          <p:cNvGrpSpPr/>
          <p:nvPr/>
        </p:nvGrpSpPr>
        <p:grpSpPr>
          <a:xfrm>
            <a:off x="6535904" y="2288361"/>
            <a:ext cx="4182923" cy="1281772"/>
            <a:chOff x="0" y="0"/>
            <a:chExt cx="5577231" cy="1709029"/>
          </a:xfrm>
        </p:grpSpPr>
        <p:grpSp>
          <p:nvGrpSpPr>
            <p:cNvPr id="286" name="Google Shape;286;p11"/>
            <p:cNvGrpSpPr/>
            <p:nvPr/>
          </p:nvGrpSpPr>
          <p:grpSpPr>
            <a:xfrm>
              <a:off x="0" y="0"/>
              <a:ext cx="5577231" cy="1709029"/>
              <a:chOff x="0" y="0"/>
              <a:chExt cx="1728302" cy="529603"/>
            </a:xfrm>
          </p:grpSpPr>
          <p:sp>
            <p:nvSpPr>
              <p:cNvPr id="287" name="Google Shape;287;p11"/>
              <p:cNvSpPr/>
              <p:nvPr/>
            </p:nvSpPr>
            <p:spPr>
              <a:xfrm>
                <a:off x="0" y="0"/>
                <a:ext cx="1728302" cy="529603"/>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CFCFCF"/>
              </a:solidFill>
              <a:ln>
                <a:noFill/>
              </a:ln>
            </p:spPr>
          </p:sp>
          <p:sp>
            <p:nvSpPr>
              <p:cNvPr id="288" name="Google Shape;288;p11"/>
              <p:cNvSpPr txBox="1"/>
              <p:nvPr/>
            </p:nvSpPr>
            <p:spPr>
              <a:xfrm>
                <a:off x="127000" y="0"/>
                <a:ext cx="1474200" cy="529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11"/>
            <p:cNvGrpSpPr/>
            <p:nvPr/>
          </p:nvGrpSpPr>
          <p:grpSpPr>
            <a:xfrm>
              <a:off x="171669" y="0"/>
              <a:ext cx="3780771" cy="1494450"/>
              <a:chOff x="0" y="0"/>
              <a:chExt cx="746819" cy="295200"/>
            </a:xfrm>
          </p:grpSpPr>
          <p:sp>
            <p:nvSpPr>
              <p:cNvPr id="290" name="Google Shape;290;p11"/>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CFCFCF"/>
              </a:solidFill>
              <a:ln>
                <a:noFill/>
              </a:ln>
            </p:spPr>
          </p:sp>
          <p:sp>
            <p:nvSpPr>
              <p:cNvPr id="291" name="Google Shape;291;p11"/>
              <p:cNvSpPr txBox="1"/>
              <p:nvPr/>
            </p:nvSpPr>
            <p:spPr>
              <a:xfrm>
                <a:off x="0" y="0"/>
                <a:ext cx="746700" cy="2952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92" name="Google Shape;292;p11"/>
          <p:cNvGrpSpPr/>
          <p:nvPr/>
        </p:nvGrpSpPr>
        <p:grpSpPr>
          <a:xfrm>
            <a:off x="3971349" y="2288361"/>
            <a:ext cx="4182923" cy="1281772"/>
            <a:chOff x="0" y="0"/>
            <a:chExt cx="5577231" cy="1709029"/>
          </a:xfrm>
        </p:grpSpPr>
        <p:grpSp>
          <p:nvGrpSpPr>
            <p:cNvPr id="293" name="Google Shape;293;p11"/>
            <p:cNvGrpSpPr/>
            <p:nvPr/>
          </p:nvGrpSpPr>
          <p:grpSpPr>
            <a:xfrm>
              <a:off x="0" y="0"/>
              <a:ext cx="5577231" cy="1709029"/>
              <a:chOff x="0" y="0"/>
              <a:chExt cx="1728302" cy="529603"/>
            </a:xfrm>
          </p:grpSpPr>
          <p:sp>
            <p:nvSpPr>
              <p:cNvPr id="294" name="Google Shape;294;p11"/>
              <p:cNvSpPr/>
              <p:nvPr/>
            </p:nvSpPr>
            <p:spPr>
              <a:xfrm>
                <a:off x="0" y="0"/>
                <a:ext cx="1728302" cy="529603"/>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BDBCBC"/>
              </a:solidFill>
              <a:ln>
                <a:noFill/>
              </a:ln>
            </p:spPr>
          </p:sp>
          <p:sp>
            <p:nvSpPr>
              <p:cNvPr id="295" name="Google Shape;295;p11"/>
              <p:cNvSpPr txBox="1"/>
              <p:nvPr/>
            </p:nvSpPr>
            <p:spPr>
              <a:xfrm>
                <a:off x="127000" y="0"/>
                <a:ext cx="1474200" cy="529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11"/>
            <p:cNvGrpSpPr/>
            <p:nvPr/>
          </p:nvGrpSpPr>
          <p:grpSpPr>
            <a:xfrm>
              <a:off x="171669" y="0"/>
              <a:ext cx="3780771" cy="1494450"/>
              <a:chOff x="0" y="0"/>
              <a:chExt cx="746819" cy="295200"/>
            </a:xfrm>
          </p:grpSpPr>
          <p:sp>
            <p:nvSpPr>
              <p:cNvPr id="297" name="Google Shape;297;p11"/>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BDBCBC"/>
              </a:solidFill>
              <a:ln>
                <a:noFill/>
              </a:ln>
            </p:spPr>
          </p:sp>
          <p:sp>
            <p:nvSpPr>
              <p:cNvPr id="298" name="Google Shape;298;p11"/>
              <p:cNvSpPr txBox="1"/>
              <p:nvPr/>
            </p:nvSpPr>
            <p:spPr>
              <a:xfrm>
                <a:off x="0" y="0"/>
                <a:ext cx="746700" cy="2952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99" name="Google Shape;299;p11"/>
          <p:cNvGrpSpPr/>
          <p:nvPr/>
        </p:nvGrpSpPr>
        <p:grpSpPr>
          <a:xfrm>
            <a:off x="914400" y="2076938"/>
            <a:ext cx="4182923" cy="1281772"/>
            <a:chOff x="0" y="0"/>
            <a:chExt cx="5577231" cy="1709029"/>
          </a:xfrm>
        </p:grpSpPr>
        <p:grpSp>
          <p:nvGrpSpPr>
            <p:cNvPr id="300" name="Google Shape;300;p11"/>
            <p:cNvGrpSpPr/>
            <p:nvPr/>
          </p:nvGrpSpPr>
          <p:grpSpPr>
            <a:xfrm>
              <a:off x="0" y="0"/>
              <a:ext cx="5577231" cy="1709029"/>
              <a:chOff x="0" y="0"/>
              <a:chExt cx="1728302" cy="529603"/>
            </a:xfrm>
          </p:grpSpPr>
          <p:sp>
            <p:nvSpPr>
              <p:cNvPr id="301" name="Google Shape;301;p11"/>
              <p:cNvSpPr/>
              <p:nvPr/>
            </p:nvSpPr>
            <p:spPr>
              <a:xfrm>
                <a:off x="0" y="0"/>
                <a:ext cx="1728302" cy="529603"/>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E9FF8F"/>
              </a:solidFill>
              <a:ln>
                <a:noFill/>
              </a:ln>
            </p:spPr>
          </p:sp>
          <p:sp>
            <p:nvSpPr>
              <p:cNvPr id="302" name="Google Shape;302;p11"/>
              <p:cNvSpPr txBox="1"/>
              <p:nvPr/>
            </p:nvSpPr>
            <p:spPr>
              <a:xfrm>
                <a:off x="127000" y="0"/>
                <a:ext cx="1474200" cy="529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11"/>
            <p:cNvGrpSpPr/>
            <p:nvPr/>
          </p:nvGrpSpPr>
          <p:grpSpPr>
            <a:xfrm>
              <a:off x="171669" y="0"/>
              <a:ext cx="3780771" cy="1494450"/>
              <a:chOff x="0" y="0"/>
              <a:chExt cx="746819" cy="295200"/>
            </a:xfrm>
          </p:grpSpPr>
          <p:sp>
            <p:nvSpPr>
              <p:cNvPr id="304" name="Google Shape;304;p11"/>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E9FF8F"/>
              </a:solidFill>
              <a:ln>
                <a:noFill/>
              </a:ln>
            </p:spPr>
          </p:sp>
          <p:sp>
            <p:nvSpPr>
              <p:cNvPr id="305" name="Google Shape;305;p11"/>
              <p:cNvSpPr txBox="1"/>
              <p:nvPr/>
            </p:nvSpPr>
            <p:spPr>
              <a:xfrm>
                <a:off x="0" y="0"/>
                <a:ext cx="746700" cy="2952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06" name="Google Shape;306;p11"/>
          <p:cNvGrpSpPr/>
          <p:nvPr/>
        </p:nvGrpSpPr>
        <p:grpSpPr>
          <a:xfrm>
            <a:off x="779233" y="2986395"/>
            <a:ext cx="16729798" cy="7930257"/>
            <a:chOff x="0" y="0"/>
            <a:chExt cx="4797900" cy="2274300"/>
          </a:xfrm>
        </p:grpSpPr>
        <p:sp>
          <p:nvSpPr>
            <p:cNvPr id="307" name="Google Shape;307;p11"/>
            <p:cNvSpPr/>
            <p:nvPr/>
          </p:nvSpPr>
          <p:spPr>
            <a:xfrm>
              <a:off x="0" y="0"/>
              <a:ext cx="4797875" cy="2274244"/>
            </a:xfrm>
            <a:custGeom>
              <a:rect b="b" l="l" r="r" t="t"/>
              <a:pathLst>
                <a:path extrusionOk="0" h="2274244" w="4797875">
                  <a:moveTo>
                    <a:pt x="13420" y="0"/>
                  </a:moveTo>
                  <a:lnTo>
                    <a:pt x="4784454" y="0"/>
                  </a:lnTo>
                  <a:cubicBezTo>
                    <a:pt x="4788014" y="0"/>
                    <a:pt x="4791427" y="1414"/>
                    <a:pt x="4793944" y="3931"/>
                  </a:cubicBezTo>
                  <a:cubicBezTo>
                    <a:pt x="4796461" y="6448"/>
                    <a:pt x="4797875" y="9861"/>
                    <a:pt x="4797875" y="13420"/>
                  </a:cubicBezTo>
                  <a:lnTo>
                    <a:pt x="4797875" y="2260824"/>
                  </a:lnTo>
                  <a:cubicBezTo>
                    <a:pt x="4797875" y="2264383"/>
                    <a:pt x="4796461" y="2267797"/>
                    <a:pt x="4793944" y="2270314"/>
                  </a:cubicBezTo>
                  <a:cubicBezTo>
                    <a:pt x="4791427" y="2272830"/>
                    <a:pt x="4788014" y="2274244"/>
                    <a:pt x="4784454" y="2274244"/>
                  </a:cubicBezTo>
                  <a:lnTo>
                    <a:pt x="13420" y="2274244"/>
                  </a:lnTo>
                  <a:cubicBezTo>
                    <a:pt x="9861" y="2274244"/>
                    <a:pt x="6448" y="2272830"/>
                    <a:pt x="3931" y="2270314"/>
                  </a:cubicBezTo>
                  <a:cubicBezTo>
                    <a:pt x="1414" y="2267797"/>
                    <a:pt x="0" y="2264383"/>
                    <a:pt x="0" y="2260824"/>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txBox="1"/>
            <p:nvPr/>
          </p:nvSpPr>
          <p:spPr>
            <a:xfrm>
              <a:off x="0" y="0"/>
              <a:ext cx="4797900" cy="2274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11"/>
          <p:cNvSpPr/>
          <p:nvPr>
            <p:ph idx="2" type="pic"/>
          </p:nvPr>
        </p:nvSpPr>
        <p:spPr>
          <a:xfrm>
            <a:off x="1703500" y="3553550"/>
            <a:ext cx="6751800" cy="4565400"/>
          </a:xfrm>
          <a:prstGeom prst="rect">
            <a:avLst/>
          </a:prstGeom>
          <a:noFill/>
          <a:ln>
            <a:noFill/>
          </a:ln>
        </p:spPr>
      </p:sp>
      <p:sp>
        <p:nvSpPr>
          <p:cNvPr id="310" name="Google Shape;310;p11"/>
          <p:cNvSpPr/>
          <p:nvPr>
            <p:ph idx="3" type="pic"/>
          </p:nvPr>
        </p:nvSpPr>
        <p:spPr>
          <a:xfrm>
            <a:off x="9845588" y="3553550"/>
            <a:ext cx="6751800" cy="4565400"/>
          </a:xfrm>
          <a:prstGeom prst="rect">
            <a:avLst/>
          </a:prstGeom>
          <a:noFill/>
          <a:ln>
            <a:noFill/>
          </a:ln>
        </p:spPr>
      </p:sp>
      <p:grpSp>
        <p:nvGrpSpPr>
          <p:cNvPr id="311" name="Google Shape;311;p11"/>
          <p:cNvGrpSpPr/>
          <p:nvPr/>
        </p:nvGrpSpPr>
        <p:grpSpPr>
          <a:xfrm rot="10800000">
            <a:off x="1690540" y="8497413"/>
            <a:ext cx="1307706" cy="958254"/>
            <a:chOff x="-52" y="0"/>
            <a:chExt cx="1743608" cy="1277672"/>
          </a:xfrm>
        </p:grpSpPr>
        <p:grpSp>
          <p:nvGrpSpPr>
            <p:cNvPr id="312" name="Google Shape;312;p11"/>
            <p:cNvGrpSpPr/>
            <p:nvPr/>
          </p:nvGrpSpPr>
          <p:grpSpPr>
            <a:xfrm rot="5400000">
              <a:off x="856610" y="-95022"/>
              <a:ext cx="306171" cy="1467721"/>
              <a:chOff x="0" y="0"/>
              <a:chExt cx="163649" cy="784500"/>
            </a:xfrm>
          </p:grpSpPr>
          <p:sp>
            <p:nvSpPr>
              <p:cNvPr id="313" name="Google Shape;313;p11"/>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txBox="1"/>
              <p:nvPr/>
            </p:nvSpPr>
            <p:spPr>
              <a:xfrm>
                <a:off x="0" y="0"/>
                <a:ext cx="163500" cy="7845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11"/>
            <p:cNvGrpSpPr/>
            <p:nvPr/>
          </p:nvGrpSpPr>
          <p:grpSpPr>
            <a:xfrm rot="2700000">
              <a:off x="263082" y="-19320"/>
              <a:ext cx="306165" cy="871074"/>
              <a:chOff x="0" y="0"/>
              <a:chExt cx="163649" cy="465600"/>
            </a:xfrm>
          </p:grpSpPr>
          <p:sp>
            <p:nvSpPr>
              <p:cNvPr id="316" name="Google Shape;316;p11"/>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11"/>
            <p:cNvGrpSpPr/>
            <p:nvPr/>
          </p:nvGrpSpPr>
          <p:grpSpPr>
            <a:xfrm rot="8100000">
              <a:off x="263083" y="425919"/>
              <a:ext cx="306165" cy="871074"/>
              <a:chOff x="0" y="0"/>
              <a:chExt cx="163649" cy="465600"/>
            </a:xfrm>
          </p:grpSpPr>
          <p:sp>
            <p:nvSpPr>
              <p:cNvPr id="319" name="Google Shape;319;p11"/>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21" name="Google Shape;321;p11"/>
          <p:cNvGrpSpPr/>
          <p:nvPr/>
        </p:nvGrpSpPr>
        <p:grpSpPr>
          <a:xfrm rot="10800000">
            <a:off x="9674285" y="8497413"/>
            <a:ext cx="1307706" cy="958254"/>
            <a:chOff x="-52" y="0"/>
            <a:chExt cx="1743608" cy="1277672"/>
          </a:xfrm>
        </p:grpSpPr>
        <p:grpSp>
          <p:nvGrpSpPr>
            <p:cNvPr id="322" name="Google Shape;322;p11"/>
            <p:cNvGrpSpPr/>
            <p:nvPr/>
          </p:nvGrpSpPr>
          <p:grpSpPr>
            <a:xfrm rot="5400000">
              <a:off x="856610" y="-95022"/>
              <a:ext cx="306171" cy="1467721"/>
              <a:chOff x="0" y="0"/>
              <a:chExt cx="163649" cy="784500"/>
            </a:xfrm>
          </p:grpSpPr>
          <p:sp>
            <p:nvSpPr>
              <p:cNvPr id="323" name="Google Shape;323;p11"/>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txBox="1"/>
              <p:nvPr/>
            </p:nvSpPr>
            <p:spPr>
              <a:xfrm>
                <a:off x="0" y="0"/>
                <a:ext cx="163500" cy="7845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1"/>
            <p:cNvGrpSpPr/>
            <p:nvPr/>
          </p:nvGrpSpPr>
          <p:grpSpPr>
            <a:xfrm rot="2700000">
              <a:off x="263082" y="-19320"/>
              <a:ext cx="306165" cy="871074"/>
              <a:chOff x="0" y="0"/>
              <a:chExt cx="163649" cy="465600"/>
            </a:xfrm>
          </p:grpSpPr>
          <p:sp>
            <p:nvSpPr>
              <p:cNvPr id="326" name="Google Shape;326;p11"/>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11"/>
            <p:cNvGrpSpPr/>
            <p:nvPr/>
          </p:nvGrpSpPr>
          <p:grpSpPr>
            <a:xfrm rot="8100000">
              <a:off x="263083" y="425919"/>
              <a:ext cx="306165" cy="871074"/>
              <a:chOff x="0" y="0"/>
              <a:chExt cx="163649" cy="465600"/>
            </a:xfrm>
          </p:grpSpPr>
          <p:sp>
            <p:nvSpPr>
              <p:cNvPr id="329" name="Google Shape;329;p11"/>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31" name="Google Shape;331;p11"/>
          <p:cNvSpPr txBox="1"/>
          <p:nvPr>
            <p:ph idx="1" type="subTitle"/>
          </p:nvPr>
        </p:nvSpPr>
        <p:spPr>
          <a:xfrm>
            <a:off x="1281650" y="2327935"/>
            <a:ext cx="3187800" cy="571800"/>
          </a:xfrm>
          <a:prstGeom prst="rect">
            <a:avLst/>
          </a:prstGeom>
        </p:spPr>
        <p:txBody>
          <a:bodyPr anchorCtr="0" anchor="t" bIns="0" lIns="0" spcFirstLastPara="1" rIns="0" wrap="square" tIns="0">
            <a:noAutofit/>
          </a:bodyPr>
          <a:lstStyle>
            <a:lvl1pPr lvl="0" rtl="0">
              <a:spcBef>
                <a:spcPts val="640"/>
              </a:spcBef>
              <a:spcAft>
                <a:spcPts val="0"/>
              </a:spcAft>
              <a:buSzPts val="2650"/>
              <a:buFont typeface="Blinker"/>
              <a:buNone/>
              <a:defRPr sz="26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332" name="Google Shape;332;p11"/>
          <p:cNvSpPr txBox="1"/>
          <p:nvPr>
            <p:ph idx="4" type="subTitle"/>
          </p:nvPr>
        </p:nvSpPr>
        <p:spPr>
          <a:xfrm>
            <a:off x="5073438" y="2416579"/>
            <a:ext cx="2271900" cy="571800"/>
          </a:xfrm>
          <a:prstGeom prst="rect">
            <a:avLst/>
          </a:prstGeom>
        </p:spPr>
        <p:txBody>
          <a:bodyPr anchorCtr="0" anchor="t" bIns="0" lIns="0" spcFirstLastPara="1" rIns="0" wrap="square" tIns="0">
            <a:noAutofit/>
          </a:bodyPr>
          <a:lstStyle>
            <a:lvl1pPr lvl="0" rtl="0">
              <a:spcBef>
                <a:spcPts val="640"/>
              </a:spcBef>
              <a:spcAft>
                <a:spcPts val="0"/>
              </a:spcAft>
              <a:buClr>
                <a:srgbClr val="E4E1E1"/>
              </a:buClr>
              <a:buSzPts val="2650"/>
              <a:buFont typeface="Blinker"/>
              <a:buNone/>
              <a:defRPr sz="2650">
                <a:solidFill>
                  <a:srgbClr val="E4E1E1"/>
                </a:solidFill>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333" name="Google Shape;333;p11"/>
          <p:cNvSpPr txBox="1"/>
          <p:nvPr>
            <p:ph idx="5" type="subTitle"/>
          </p:nvPr>
        </p:nvSpPr>
        <p:spPr>
          <a:xfrm>
            <a:off x="7875988" y="2416579"/>
            <a:ext cx="2271900" cy="571800"/>
          </a:xfrm>
          <a:prstGeom prst="rect">
            <a:avLst/>
          </a:prstGeom>
        </p:spPr>
        <p:txBody>
          <a:bodyPr anchorCtr="0" anchor="t" bIns="0" lIns="0" spcFirstLastPara="1" rIns="0" wrap="square" tIns="0">
            <a:noAutofit/>
          </a:bodyPr>
          <a:lstStyle>
            <a:lvl1pPr lvl="0" rtl="0">
              <a:spcBef>
                <a:spcPts val="640"/>
              </a:spcBef>
              <a:spcAft>
                <a:spcPts val="0"/>
              </a:spcAft>
              <a:buClr>
                <a:srgbClr val="828282"/>
              </a:buClr>
              <a:buSzPts val="2650"/>
              <a:buFont typeface="Blinker"/>
              <a:buNone/>
              <a:defRPr sz="2650">
                <a:solidFill>
                  <a:srgbClr val="828282"/>
                </a:solidFill>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334" name="Google Shape;334;p11"/>
          <p:cNvSpPr txBox="1"/>
          <p:nvPr>
            <p:ph idx="6" type="body"/>
          </p:nvPr>
        </p:nvSpPr>
        <p:spPr>
          <a:xfrm>
            <a:off x="3296269" y="8971327"/>
            <a:ext cx="5007300" cy="1306500"/>
          </a:xfrm>
          <a:prstGeom prst="rect">
            <a:avLst/>
          </a:prstGeom>
        </p:spPr>
        <p:txBody>
          <a:bodyPr anchorCtr="0" anchor="t" bIns="0" lIns="0" spcFirstLastPara="1" rIns="0" wrap="square" tIns="0">
            <a:noAutofit/>
          </a:bodyPr>
          <a:lstStyle>
            <a:lvl1pPr indent="-365125" lvl="0" marL="457200" rtl="0" algn="l">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gn="l">
              <a:lnSpc>
                <a:spcPct val="90000"/>
              </a:lnSpc>
              <a:spcBef>
                <a:spcPts val="640"/>
              </a:spcBef>
              <a:spcAft>
                <a:spcPts val="0"/>
              </a:spcAft>
              <a:buSzPts val="2150"/>
              <a:buChar char="–"/>
              <a:defRPr sz="2150"/>
            </a:lvl2pPr>
            <a:lvl3pPr indent="-365125" lvl="2" marL="1371600" rtl="0" algn="l">
              <a:lnSpc>
                <a:spcPct val="90000"/>
              </a:lnSpc>
              <a:spcBef>
                <a:spcPts val="640"/>
              </a:spcBef>
              <a:spcAft>
                <a:spcPts val="0"/>
              </a:spcAft>
              <a:buSzPts val="2150"/>
              <a:buChar char="•"/>
              <a:defRPr sz="2150"/>
            </a:lvl3pPr>
            <a:lvl4pPr indent="-365125" lvl="3" marL="1828800" rtl="0" algn="l">
              <a:lnSpc>
                <a:spcPct val="90000"/>
              </a:lnSpc>
              <a:spcBef>
                <a:spcPts val="640"/>
              </a:spcBef>
              <a:spcAft>
                <a:spcPts val="0"/>
              </a:spcAft>
              <a:buSzPts val="2150"/>
              <a:buChar char="–"/>
              <a:defRPr sz="2150"/>
            </a:lvl4pPr>
            <a:lvl5pPr indent="-365125" lvl="4" marL="2286000" rtl="0" algn="l">
              <a:lnSpc>
                <a:spcPct val="90000"/>
              </a:lnSpc>
              <a:spcBef>
                <a:spcPts val="640"/>
              </a:spcBef>
              <a:spcAft>
                <a:spcPts val="0"/>
              </a:spcAft>
              <a:buSzPts val="2150"/>
              <a:buChar char="»"/>
              <a:defRPr sz="2150"/>
            </a:lvl5pPr>
            <a:lvl6pPr indent="-365125" lvl="5" marL="2743200" rtl="0" algn="l">
              <a:lnSpc>
                <a:spcPct val="90000"/>
              </a:lnSpc>
              <a:spcBef>
                <a:spcPts val="640"/>
              </a:spcBef>
              <a:spcAft>
                <a:spcPts val="0"/>
              </a:spcAft>
              <a:buSzPts val="2150"/>
              <a:buChar char="•"/>
              <a:defRPr sz="2150"/>
            </a:lvl6pPr>
            <a:lvl7pPr indent="-365125" lvl="6" marL="3200400" rtl="0" algn="l">
              <a:lnSpc>
                <a:spcPct val="90000"/>
              </a:lnSpc>
              <a:spcBef>
                <a:spcPts val="640"/>
              </a:spcBef>
              <a:spcAft>
                <a:spcPts val="0"/>
              </a:spcAft>
              <a:buSzPts val="2150"/>
              <a:buChar char="•"/>
              <a:defRPr sz="2150"/>
            </a:lvl7pPr>
            <a:lvl8pPr indent="-365125" lvl="7" marL="3657600" rtl="0" algn="l">
              <a:lnSpc>
                <a:spcPct val="90000"/>
              </a:lnSpc>
              <a:spcBef>
                <a:spcPts val="640"/>
              </a:spcBef>
              <a:spcAft>
                <a:spcPts val="0"/>
              </a:spcAft>
              <a:buSzPts val="2150"/>
              <a:buChar char="•"/>
              <a:defRPr sz="2150"/>
            </a:lvl8pPr>
            <a:lvl9pPr indent="-365125" lvl="8" marL="4114800" rtl="0" algn="l">
              <a:lnSpc>
                <a:spcPct val="90000"/>
              </a:lnSpc>
              <a:spcBef>
                <a:spcPts val="640"/>
              </a:spcBef>
              <a:spcAft>
                <a:spcPts val="0"/>
              </a:spcAft>
              <a:buSzPts val="2150"/>
              <a:buChar char="•"/>
              <a:defRPr sz="2150"/>
            </a:lvl9pPr>
          </a:lstStyle>
          <a:p/>
        </p:txBody>
      </p:sp>
      <p:sp>
        <p:nvSpPr>
          <p:cNvPr id="335" name="Google Shape;335;p11"/>
          <p:cNvSpPr txBox="1"/>
          <p:nvPr>
            <p:ph idx="7" type="subTitle"/>
          </p:nvPr>
        </p:nvSpPr>
        <p:spPr>
          <a:xfrm>
            <a:off x="3296269" y="8314260"/>
            <a:ext cx="4899300" cy="571800"/>
          </a:xfrm>
          <a:prstGeom prst="rect">
            <a:avLst/>
          </a:prstGeom>
        </p:spPr>
        <p:txBody>
          <a:bodyPr anchorCtr="0" anchor="ctr" bIns="0" lIns="0" spcFirstLastPara="1" rIns="0" wrap="square" tIns="0">
            <a:noAutofit/>
          </a:bodyPr>
          <a:lstStyle>
            <a:lvl1pPr lvl="0" rtl="0" algn="l">
              <a:spcBef>
                <a:spcPts val="640"/>
              </a:spcBef>
              <a:spcAft>
                <a:spcPts val="0"/>
              </a:spcAft>
              <a:buSzPts val="2650"/>
              <a:buFont typeface="Blinker"/>
              <a:buNone/>
              <a:defRPr sz="26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336" name="Google Shape;336;p11"/>
          <p:cNvSpPr txBox="1"/>
          <p:nvPr>
            <p:ph idx="8" type="body"/>
          </p:nvPr>
        </p:nvSpPr>
        <p:spPr>
          <a:xfrm>
            <a:off x="11264319" y="8971327"/>
            <a:ext cx="5007300" cy="1306500"/>
          </a:xfrm>
          <a:prstGeom prst="rect">
            <a:avLst/>
          </a:prstGeom>
        </p:spPr>
        <p:txBody>
          <a:bodyPr anchorCtr="0" anchor="t" bIns="0" lIns="0" spcFirstLastPara="1" rIns="0" wrap="square" tIns="0">
            <a:noAutofit/>
          </a:bodyPr>
          <a:lstStyle>
            <a:lvl1pPr indent="-365125" lvl="0" marL="457200" rtl="0" algn="l">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gn="l">
              <a:lnSpc>
                <a:spcPct val="90000"/>
              </a:lnSpc>
              <a:spcBef>
                <a:spcPts val="640"/>
              </a:spcBef>
              <a:spcAft>
                <a:spcPts val="0"/>
              </a:spcAft>
              <a:buSzPts val="2150"/>
              <a:buChar char="–"/>
              <a:defRPr sz="2150"/>
            </a:lvl2pPr>
            <a:lvl3pPr indent="-365125" lvl="2" marL="1371600" rtl="0" algn="l">
              <a:lnSpc>
                <a:spcPct val="90000"/>
              </a:lnSpc>
              <a:spcBef>
                <a:spcPts val="640"/>
              </a:spcBef>
              <a:spcAft>
                <a:spcPts val="0"/>
              </a:spcAft>
              <a:buSzPts val="2150"/>
              <a:buChar char="•"/>
              <a:defRPr sz="2150"/>
            </a:lvl3pPr>
            <a:lvl4pPr indent="-365125" lvl="3" marL="1828800" rtl="0" algn="l">
              <a:lnSpc>
                <a:spcPct val="90000"/>
              </a:lnSpc>
              <a:spcBef>
                <a:spcPts val="640"/>
              </a:spcBef>
              <a:spcAft>
                <a:spcPts val="0"/>
              </a:spcAft>
              <a:buSzPts val="2150"/>
              <a:buChar char="–"/>
              <a:defRPr sz="2150"/>
            </a:lvl4pPr>
            <a:lvl5pPr indent="-365125" lvl="4" marL="2286000" rtl="0" algn="l">
              <a:lnSpc>
                <a:spcPct val="90000"/>
              </a:lnSpc>
              <a:spcBef>
                <a:spcPts val="640"/>
              </a:spcBef>
              <a:spcAft>
                <a:spcPts val="0"/>
              </a:spcAft>
              <a:buSzPts val="2150"/>
              <a:buChar char="»"/>
              <a:defRPr sz="2150"/>
            </a:lvl5pPr>
            <a:lvl6pPr indent="-365125" lvl="5" marL="2743200" rtl="0" algn="l">
              <a:lnSpc>
                <a:spcPct val="90000"/>
              </a:lnSpc>
              <a:spcBef>
                <a:spcPts val="640"/>
              </a:spcBef>
              <a:spcAft>
                <a:spcPts val="0"/>
              </a:spcAft>
              <a:buSzPts val="2150"/>
              <a:buChar char="•"/>
              <a:defRPr sz="2150"/>
            </a:lvl6pPr>
            <a:lvl7pPr indent="-365125" lvl="6" marL="3200400" rtl="0" algn="l">
              <a:lnSpc>
                <a:spcPct val="90000"/>
              </a:lnSpc>
              <a:spcBef>
                <a:spcPts val="640"/>
              </a:spcBef>
              <a:spcAft>
                <a:spcPts val="0"/>
              </a:spcAft>
              <a:buSzPts val="2150"/>
              <a:buChar char="•"/>
              <a:defRPr sz="2150"/>
            </a:lvl7pPr>
            <a:lvl8pPr indent="-365125" lvl="7" marL="3657600" rtl="0" algn="l">
              <a:lnSpc>
                <a:spcPct val="90000"/>
              </a:lnSpc>
              <a:spcBef>
                <a:spcPts val="640"/>
              </a:spcBef>
              <a:spcAft>
                <a:spcPts val="0"/>
              </a:spcAft>
              <a:buSzPts val="2150"/>
              <a:buChar char="•"/>
              <a:defRPr sz="2150"/>
            </a:lvl8pPr>
            <a:lvl9pPr indent="-365125" lvl="8" marL="4114800" rtl="0" algn="l">
              <a:lnSpc>
                <a:spcPct val="90000"/>
              </a:lnSpc>
              <a:spcBef>
                <a:spcPts val="640"/>
              </a:spcBef>
              <a:spcAft>
                <a:spcPts val="0"/>
              </a:spcAft>
              <a:buSzPts val="2150"/>
              <a:buChar char="•"/>
              <a:defRPr sz="2150"/>
            </a:lvl9pPr>
          </a:lstStyle>
          <a:p/>
        </p:txBody>
      </p:sp>
      <p:sp>
        <p:nvSpPr>
          <p:cNvPr id="337" name="Google Shape;337;p11"/>
          <p:cNvSpPr txBox="1"/>
          <p:nvPr>
            <p:ph idx="9" type="subTitle"/>
          </p:nvPr>
        </p:nvSpPr>
        <p:spPr>
          <a:xfrm>
            <a:off x="11264319" y="8314260"/>
            <a:ext cx="4899300" cy="571800"/>
          </a:xfrm>
          <a:prstGeom prst="rect">
            <a:avLst/>
          </a:prstGeom>
        </p:spPr>
        <p:txBody>
          <a:bodyPr anchorCtr="0" anchor="ctr" bIns="0" lIns="0" spcFirstLastPara="1" rIns="0" wrap="square" tIns="0">
            <a:noAutofit/>
          </a:bodyPr>
          <a:lstStyle>
            <a:lvl1pPr lvl="0" rtl="0" algn="l">
              <a:spcBef>
                <a:spcPts val="640"/>
              </a:spcBef>
              <a:spcAft>
                <a:spcPts val="0"/>
              </a:spcAft>
              <a:buSzPts val="2650"/>
              <a:buFont typeface="Blinker"/>
              <a:buNone/>
              <a:defRPr sz="26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338" name="Shape 338"/>
        <p:cNvGrpSpPr/>
        <p:nvPr/>
      </p:nvGrpSpPr>
      <p:grpSpPr>
        <a:xfrm>
          <a:off x="0" y="0"/>
          <a:ext cx="0" cy="0"/>
          <a:chOff x="0" y="0"/>
          <a:chExt cx="0" cy="0"/>
        </a:xfrm>
      </p:grpSpPr>
      <p:sp>
        <p:nvSpPr>
          <p:cNvPr id="339" name="Google Shape;339;p12"/>
          <p:cNvSpPr/>
          <p:nvPr>
            <p:ph idx="2" type="pic"/>
          </p:nvPr>
        </p:nvSpPr>
        <p:spPr>
          <a:xfrm>
            <a:off x="0" y="-36625"/>
            <a:ext cx="8937600" cy="10323600"/>
          </a:xfrm>
          <a:prstGeom prst="rect">
            <a:avLst/>
          </a:prstGeom>
          <a:noFill/>
          <a:ln>
            <a:noFill/>
          </a:ln>
        </p:spPr>
      </p:sp>
      <p:grpSp>
        <p:nvGrpSpPr>
          <p:cNvPr id="340" name="Google Shape;340;p12"/>
          <p:cNvGrpSpPr/>
          <p:nvPr/>
        </p:nvGrpSpPr>
        <p:grpSpPr>
          <a:xfrm>
            <a:off x="10030512" y="859175"/>
            <a:ext cx="7228863" cy="9887778"/>
            <a:chOff x="0" y="0"/>
            <a:chExt cx="2073149" cy="2835693"/>
          </a:xfrm>
        </p:grpSpPr>
        <p:sp>
          <p:nvSpPr>
            <p:cNvPr id="341" name="Google Shape;341;p12"/>
            <p:cNvSpPr/>
            <p:nvPr/>
          </p:nvSpPr>
          <p:spPr>
            <a:xfrm>
              <a:off x="0" y="0"/>
              <a:ext cx="2073149" cy="2835693"/>
            </a:xfrm>
            <a:custGeom>
              <a:rect b="b" l="l" r="r" t="t"/>
              <a:pathLst>
                <a:path extrusionOk="0" h="2835693" w="2073149">
                  <a:moveTo>
                    <a:pt x="31059" y="0"/>
                  </a:moveTo>
                  <a:lnTo>
                    <a:pt x="2042090" y="0"/>
                  </a:lnTo>
                  <a:cubicBezTo>
                    <a:pt x="2050328" y="0"/>
                    <a:pt x="2058228" y="3272"/>
                    <a:pt x="2064052" y="9097"/>
                  </a:cubicBezTo>
                  <a:cubicBezTo>
                    <a:pt x="2069877" y="14921"/>
                    <a:pt x="2073149" y="22821"/>
                    <a:pt x="2073149" y="31059"/>
                  </a:cubicBezTo>
                  <a:lnTo>
                    <a:pt x="2073149" y="2804634"/>
                  </a:lnTo>
                  <a:cubicBezTo>
                    <a:pt x="2073149" y="2821788"/>
                    <a:pt x="2059244" y="2835693"/>
                    <a:pt x="2042090" y="2835693"/>
                  </a:cubicBezTo>
                  <a:lnTo>
                    <a:pt x="31059" y="2835693"/>
                  </a:lnTo>
                  <a:cubicBezTo>
                    <a:pt x="13905" y="2835693"/>
                    <a:pt x="0" y="2821788"/>
                    <a:pt x="0" y="2804634"/>
                  </a:cubicBezTo>
                  <a:lnTo>
                    <a:pt x="0" y="31059"/>
                  </a:lnTo>
                  <a:cubicBezTo>
                    <a:pt x="0" y="13905"/>
                    <a:pt x="13905" y="0"/>
                    <a:pt x="310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2"/>
            <p:cNvSpPr txBox="1"/>
            <p:nvPr/>
          </p:nvSpPr>
          <p:spPr>
            <a:xfrm>
              <a:off x="0" y="0"/>
              <a:ext cx="2073000" cy="2835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12"/>
          <p:cNvGrpSpPr/>
          <p:nvPr/>
        </p:nvGrpSpPr>
        <p:grpSpPr>
          <a:xfrm>
            <a:off x="3427449" y="1917443"/>
            <a:ext cx="6069047" cy="785507"/>
            <a:chOff x="0" y="0"/>
            <a:chExt cx="1270200" cy="164400"/>
          </a:xfrm>
        </p:grpSpPr>
        <p:sp>
          <p:nvSpPr>
            <p:cNvPr id="344" name="Google Shape;344;p12"/>
            <p:cNvSpPr/>
            <p:nvPr/>
          </p:nvSpPr>
          <p:spPr>
            <a:xfrm>
              <a:off x="0" y="0"/>
              <a:ext cx="1270084" cy="164379"/>
            </a:xfrm>
            <a:custGeom>
              <a:rect b="b" l="l" r="r" t="t"/>
              <a:pathLst>
                <a:path extrusionOk="0" h="164379" w="1270084">
                  <a:moveTo>
                    <a:pt x="29101" y="0"/>
                  </a:moveTo>
                  <a:lnTo>
                    <a:pt x="1240983" y="0"/>
                  </a:lnTo>
                  <a:cubicBezTo>
                    <a:pt x="1248701" y="0"/>
                    <a:pt x="1256103" y="3066"/>
                    <a:pt x="1261560" y="8524"/>
                  </a:cubicBezTo>
                  <a:cubicBezTo>
                    <a:pt x="1267018" y="13981"/>
                    <a:pt x="1270084" y="21383"/>
                    <a:pt x="1270084" y="29101"/>
                  </a:cubicBezTo>
                  <a:lnTo>
                    <a:pt x="1270084" y="135278"/>
                  </a:lnTo>
                  <a:cubicBezTo>
                    <a:pt x="1270084" y="151350"/>
                    <a:pt x="1257055" y="164379"/>
                    <a:pt x="1240983" y="164379"/>
                  </a:cubicBezTo>
                  <a:lnTo>
                    <a:pt x="29101" y="164379"/>
                  </a:lnTo>
                  <a:cubicBezTo>
                    <a:pt x="13029" y="164379"/>
                    <a:pt x="0" y="151350"/>
                    <a:pt x="0" y="135278"/>
                  </a:cubicBezTo>
                  <a:lnTo>
                    <a:pt x="0" y="29101"/>
                  </a:lnTo>
                  <a:cubicBezTo>
                    <a:pt x="0" y="13029"/>
                    <a:pt x="13029" y="0"/>
                    <a:pt x="29101"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2"/>
            <p:cNvSpPr txBox="1"/>
            <p:nvPr/>
          </p:nvSpPr>
          <p:spPr>
            <a:xfrm>
              <a:off x="0" y="0"/>
              <a:ext cx="1270200" cy="164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2"/>
          <p:cNvGrpSpPr/>
          <p:nvPr/>
        </p:nvGrpSpPr>
        <p:grpSpPr>
          <a:xfrm>
            <a:off x="3758451" y="2064658"/>
            <a:ext cx="429158" cy="429158"/>
            <a:chOff x="0" y="0"/>
            <a:chExt cx="812800" cy="812800"/>
          </a:xfrm>
        </p:grpSpPr>
        <p:sp>
          <p:nvSpPr>
            <p:cNvPr id="347" name="Google Shape;34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2"/>
            <p:cNvSpPr txBox="1"/>
            <p:nvPr/>
          </p:nvSpPr>
          <p:spPr>
            <a:xfrm>
              <a:off x="76200" y="76200"/>
              <a:ext cx="660300" cy="660300"/>
            </a:xfrm>
            <a:prstGeom prst="rect">
              <a:avLst/>
            </a:prstGeom>
            <a:noFill/>
            <a:ln>
              <a:noFill/>
            </a:ln>
          </p:spPr>
          <p:txBody>
            <a:bodyPr anchorCtr="0" anchor="ctr" bIns="35450" lIns="35450" spcFirstLastPara="1" rIns="35450" wrap="square" tIns="354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9" name="Google Shape;349;p12"/>
          <p:cNvGrpSpPr/>
          <p:nvPr/>
        </p:nvGrpSpPr>
        <p:grpSpPr>
          <a:xfrm>
            <a:off x="3840665" y="2146872"/>
            <a:ext cx="264749" cy="264749"/>
            <a:chOff x="0" y="0"/>
            <a:chExt cx="812800" cy="812800"/>
          </a:xfrm>
        </p:grpSpPr>
        <p:sp>
          <p:nvSpPr>
            <p:cNvPr id="350" name="Google Shape;35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2"/>
            <p:cNvSpPr txBox="1"/>
            <p:nvPr/>
          </p:nvSpPr>
          <p:spPr>
            <a:xfrm>
              <a:off x="76200" y="76200"/>
              <a:ext cx="660300" cy="660300"/>
            </a:xfrm>
            <a:prstGeom prst="rect">
              <a:avLst/>
            </a:prstGeom>
            <a:noFill/>
            <a:ln>
              <a:noFill/>
            </a:ln>
          </p:spPr>
          <p:txBody>
            <a:bodyPr anchorCtr="0" anchor="ctr" bIns="35450" lIns="35450" spcFirstLastPara="1" rIns="35450" wrap="square" tIns="354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12"/>
          <p:cNvGrpSpPr/>
          <p:nvPr/>
        </p:nvGrpSpPr>
        <p:grpSpPr>
          <a:xfrm rot="-2700000">
            <a:off x="4118461" y="2354882"/>
            <a:ext cx="107148" cy="231472"/>
            <a:chOff x="0" y="0"/>
            <a:chExt cx="163649" cy="353530"/>
          </a:xfrm>
        </p:grpSpPr>
        <p:sp>
          <p:nvSpPr>
            <p:cNvPr id="353" name="Google Shape;353;p12"/>
            <p:cNvSpPr/>
            <p:nvPr/>
          </p:nvSpPr>
          <p:spPr>
            <a:xfrm>
              <a:off x="0" y="0"/>
              <a:ext cx="163649" cy="353530"/>
            </a:xfrm>
            <a:custGeom>
              <a:rect b="b" l="l" r="r" t="t"/>
              <a:pathLst>
                <a:path extrusionOk="0" h="353530" w="163649">
                  <a:moveTo>
                    <a:pt x="81824" y="0"/>
                  </a:moveTo>
                  <a:lnTo>
                    <a:pt x="81824" y="0"/>
                  </a:lnTo>
                  <a:cubicBezTo>
                    <a:pt x="127015" y="0"/>
                    <a:pt x="163649" y="36634"/>
                    <a:pt x="163649" y="81824"/>
                  </a:cubicBezTo>
                  <a:lnTo>
                    <a:pt x="163649" y="271706"/>
                  </a:lnTo>
                  <a:cubicBezTo>
                    <a:pt x="163649" y="316896"/>
                    <a:pt x="127015" y="353530"/>
                    <a:pt x="81824" y="353530"/>
                  </a:cubicBezTo>
                  <a:lnTo>
                    <a:pt x="81824" y="353530"/>
                  </a:lnTo>
                  <a:cubicBezTo>
                    <a:pt x="36634" y="353530"/>
                    <a:pt x="0" y="316896"/>
                    <a:pt x="0" y="271706"/>
                  </a:cubicBezTo>
                  <a:lnTo>
                    <a:pt x="0" y="81824"/>
                  </a:lnTo>
                  <a:cubicBezTo>
                    <a:pt x="0" y="36634"/>
                    <a:pt x="36634" y="0"/>
                    <a:pt x="818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2"/>
            <p:cNvSpPr txBox="1"/>
            <p:nvPr/>
          </p:nvSpPr>
          <p:spPr>
            <a:xfrm>
              <a:off x="0" y="0"/>
              <a:ext cx="163500" cy="353400"/>
            </a:xfrm>
            <a:prstGeom prst="rect">
              <a:avLst/>
            </a:prstGeom>
            <a:noFill/>
            <a:ln>
              <a:noFill/>
            </a:ln>
          </p:spPr>
          <p:txBody>
            <a:bodyPr anchorCtr="0" anchor="ctr" bIns="18875" lIns="18875" spcFirstLastPara="1" rIns="18875" wrap="square" tIns="18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12"/>
          <p:cNvGrpSpPr/>
          <p:nvPr/>
        </p:nvGrpSpPr>
        <p:grpSpPr>
          <a:xfrm>
            <a:off x="14940033" y="1095525"/>
            <a:ext cx="1932456" cy="405689"/>
            <a:chOff x="0" y="0"/>
            <a:chExt cx="2576607" cy="540918"/>
          </a:xfrm>
        </p:grpSpPr>
        <p:grpSp>
          <p:nvGrpSpPr>
            <p:cNvPr id="356" name="Google Shape;356;p12"/>
            <p:cNvGrpSpPr/>
            <p:nvPr/>
          </p:nvGrpSpPr>
          <p:grpSpPr>
            <a:xfrm>
              <a:off x="0" y="0"/>
              <a:ext cx="540918" cy="540918"/>
              <a:chOff x="0" y="0"/>
              <a:chExt cx="812800" cy="812800"/>
            </a:xfrm>
          </p:grpSpPr>
          <p:sp>
            <p:nvSpPr>
              <p:cNvPr id="357" name="Google Shape;35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12"/>
            <p:cNvGrpSpPr/>
            <p:nvPr/>
          </p:nvGrpSpPr>
          <p:grpSpPr>
            <a:xfrm>
              <a:off x="1017845" y="0"/>
              <a:ext cx="540918" cy="540918"/>
              <a:chOff x="0" y="0"/>
              <a:chExt cx="812800" cy="812800"/>
            </a:xfrm>
          </p:grpSpPr>
          <p:sp>
            <p:nvSpPr>
              <p:cNvPr id="360" name="Google Shape;36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12"/>
            <p:cNvGrpSpPr/>
            <p:nvPr/>
          </p:nvGrpSpPr>
          <p:grpSpPr>
            <a:xfrm>
              <a:off x="2035689" y="0"/>
              <a:ext cx="540918" cy="540918"/>
              <a:chOff x="0" y="0"/>
              <a:chExt cx="812800" cy="812800"/>
            </a:xfrm>
          </p:grpSpPr>
          <p:sp>
            <p:nvSpPr>
              <p:cNvPr id="363" name="Google Shape;36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65" name="Google Shape;365;p12"/>
          <p:cNvSpPr txBox="1"/>
          <p:nvPr>
            <p:ph idx="1" type="subTitle"/>
          </p:nvPr>
        </p:nvSpPr>
        <p:spPr>
          <a:xfrm>
            <a:off x="4523920" y="2011075"/>
            <a:ext cx="4726200" cy="571800"/>
          </a:xfrm>
          <a:prstGeom prst="rect">
            <a:avLst/>
          </a:prstGeom>
        </p:spPr>
        <p:txBody>
          <a:bodyPr anchorCtr="0" anchor="t" bIns="0" lIns="0" spcFirstLastPara="1" rIns="0" wrap="square" tIns="0">
            <a:noAutofit/>
          </a:bodyPr>
          <a:lstStyle>
            <a:lvl1pPr lvl="0" rtl="0" algn="l">
              <a:spcBef>
                <a:spcPts val="640"/>
              </a:spcBef>
              <a:spcAft>
                <a:spcPts val="0"/>
              </a:spcAft>
              <a:buSzPts val="3800"/>
              <a:buFont typeface="Blinker"/>
              <a:buNone/>
              <a:defRPr b="0" sz="3800">
                <a:latin typeface="Blinker"/>
                <a:ea typeface="Blinker"/>
                <a:cs typeface="Blinker"/>
                <a:sym typeface="Blinker"/>
              </a:defRPr>
            </a:lvl1pPr>
            <a:lvl2pPr lvl="1" rtl="0" algn="l">
              <a:spcBef>
                <a:spcPts val="640"/>
              </a:spcBef>
              <a:spcAft>
                <a:spcPts val="0"/>
              </a:spcAft>
              <a:buSzPts val="3800"/>
              <a:buNone/>
              <a:defRPr sz="3800"/>
            </a:lvl2pPr>
            <a:lvl3pPr lvl="2" rtl="0" algn="l">
              <a:spcBef>
                <a:spcPts val="640"/>
              </a:spcBef>
              <a:spcAft>
                <a:spcPts val="0"/>
              </a:spcAft>
              <a:buSzPts val="3800"/>
              <a:buNone/>
              <a:defRPr sz="3800"/>
            </a:lvl3pPr>
            <a:lvl4pPr lvl="3" rtl="0" algn="l">
              <a:spcBef>
                <a:spcPts val="640"/>
              </a:spcBef>
              <a:spcAft>
                <a:spcPts val="0"/>
              </a:spcAft>
              <a:buSzPts val="3800"/>
              <a:buNone/>
              <a:defRPr sz="3800"/>
            </a:lvl4pPr>
            <a:lvl5pPr lvl="4" rtl="0" algn="l">
              <a:spcBef>
                <a:spcPts val="640"/>
              </a:spcBef>
              <a:spcAft>
                <a:spcPts val="0"/>
              </a:spcAft>
              <a:buSzPts val="3800"/>
              <a:buNone/>
              <a:defRPr sz="3800"/>
            </a:lvl5pPr>
            <a:lvl6pPr lvl="5" rtl="0" algn="l">
              <a:spcBef>
                <a:spcPts val="640"/>
              </a:spcBef>
              <a:spcAft>
                <a:spcPts val="0"/>
              </a:spcAft>
              <a:buSzPts val="3800"/>
              <a:buNone/>
              <a:defRPr sz="3800"/>
            </a:lvl6pPr>
            <a:lvl7pPr lvl="6" rtl="0" algn="l">
              <a:spcBef>
                <a:spcPts val="640"/>
              </a:spcBef>
              <a:spcAft>
                <a:spcPts val="0"/>
              </a:spcAft>
              <a:buSzPts val="3800"/>
              <a:buNone/>
              <a:defRPr sz="3800"/>
            </a:lvl7pPr>
            <a:lvl8pPr lvl="7" rtl="0" algn="l">
              <a:spcBef>
                <a:spcPts val="640"/>
              </a:spcBef>
              <a:spcAft>
                <a:spcPts val="0"/>
              </a:spcAft>
              <a:buSzPts val="3800"/>
              <a:buNone/>
              <a:defRPr sz="3800"/>
            </a:lvl8pPr>
            <a:lvl9pPr lvl="8" rtl="0" algn="l">
              <a:spcBef>
                <a:spcPts val="640"/>
              </a:spcBef>
              <a:spcAft>
                <a:spcPts val="0"/>
              </a:spcAft>
              <a:buSzPts val="3800"/>
              <a:buNone/>
              <a:defRPr sz="3800"/>
            </a:lvl9pPr>
          </a:lstStyle>
          <a:p/>
        </p:txBody>
      </p:sp>
      <p:sp>
        <p:nvSpPr>
          <p:cNvPr id="366" name="Google Shape;366;p12"/>
          <p:cNvSpPr txBox="1"/>
          <p:nvPr>
            <p:ph idx="3" type="body"/>
          </p:nvPr>
        </p:nvSpPr>
        <p:spPr>
          <a:xfrm>
            <a:off x="11022900" y="8681033"/>
            <a:ext cx="5007300" cy="11376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367" name="Google Shape;367;p12"/>
          <p:cNvSpPr txBox="1"/>
          <p:nvPr>
            <p:ph idx="4" type="subTitle"/>
          </p:nvPr>
        </p:nvSpPr>
        <p:spPr>
          <a:xfrm>
            <a:off x="10700926" y="8023947"/>
            <a:ext cx="5543400" cy="571800"/>
          </a:xfrm>
          <a:prstGeom prst="rect">
            <a:avLst/>
          </a:prstGeom>
        </p:spPr>
        <p:txBody>
          <a:bodyPr anchorCtr="0" anchor="ctr" bIns="0" lIns="0" spcFirstLastPara="1" rIns="0" wrap="square" tIns="0">
            <a:noAutofit/>
          </a:bodyPr>
          <a:lstStyle>
            <a:lvl1pPr lvl="0" rtl="0">
              <a:spcBef>
                <a:spcPts val="640"/>
              </a:spcBef>
              <a:spcAft>
                <a:spcPts val="0"/>
              </a:spcAft>
              <a:buSzPts val="3000"/>
              <a:buFont typeface="Blinker"/>
              <a:buNone/>
              <a:defRPr sz="3000">
                <a:latin typeface="Blinker"/>
                <a:ea typeface="Blinker"/>
                <a:cs typeface="Blinker"/>
                <a:sym typeface="Blinker"/>
              </a:defRPr>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368" name="Google Shape;368;p12"/>
          <p:cNvSpPr txBox="1"/>
          <p:nvPr>
            <p:ph idx="5" type="body"/>
          </p:nvPr>
        </p:nvSpPr>
        <p:spPr>
          <a:xfrm>
            <a:off x="11022900" y="6574533"/>
            <a:ext cx="5007300" cy="11376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369" name="Google Shape;369;p12"/>
          <p:cNvSpPr txBox="1"/>
          <p:nvPr>
            <p:ph idx="6" type="subTitle"/>
          </p:nvPr>
        </p:nvSpPr>
        <p:spPr>
          <a:xfrm>
            <a:off x="10700926" y="5917447"/>
            <a:ext cx="5543400" cy="571800"/>
          </a:xfrm>
          <a:prstGeom prst="rect">
            <a:avLst/>
          </a:prstGeom>
        </p:spPr>
        <p:txBody>
          <a:bodyPr anchorCtr="0" anchor="ctr" bIns="0" lIns="0" spcFirstLastPara="1" rIns="0" wrap="square" tIns="0">
            <a:noAutofit/>
          </a:bodyPr>
          <a:lstStyle>
            <a:lvl1pPr lvl="0" rtl="0">
              <a:spcBef>
                <a:spcPts val="640"/>
              </a:spcBef>
              <a:spcAft>
                <a:spcPts val="0"/>
              </a:spcAft>
              <a:buSzPts val="3000"/>
              <a:buFont typeface="Blinker"/>
              <a:buNone/>
              <a:defRPr sz="3000">
                <a:latin typeface="Blinker"/>
                <a:ea typeface="Blinker"/>
                <a:cs typeface="Blinker"/>
                <a:sym typeface="Blinker"/>
              </a:defRPr>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370" name="Google Shape;370;p12"/>
          <p:cNvSpPr txBox="1"/>
          <p:nvPr>
            <p:ph idx="7" type="body"/>
          </p:nvPr>
        </p:nvSpPr>
        <p:spPr>
          <a:xfrm>
            <a:off x="11022900" y="4431399"/>
            <a:ext cx="5007300" cy="11376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371" name="Google Shape;371;p12"/>
          <p:cNvSpPr txBox="1"/>
          <p:nvPr>
            <p:ph idx="8" type="subTitle"/>
          </p:nvPr>
        </p:nvSpPr>
        <p:spPr>
          <a:xfrm>
            <a:off x="10700926" y="3810947"/>
            <a:ext cx="5543400" cy="571800"/>
          </a:xfrm>
          <a:prstGeom prst="rect">
            <a:avLst/>
          </a:prstGeom>
        </p:spPr>
        <p:txBody>
          <a:bodyPr anchorCtr="0" anchor="ctr" bIns="0" lIns="0" spcFirstLastPara="1" rIns="0" wrap="square" tIns="0">
            <a:noAutofit/>
          </a:bodyPr>
          <a:lstStyle>
            <a:lvl1pPr lvl="0" rtl="0">
              <a:spcBef>
                <a:spcPts val="640"/>
              </a:spcBef>
              <a:spcAft>
                <a:spcPts val="0"/>
              </a:spcAft>
              <a:buSzPts val="3000"/>
              <a:buFont typeface="Blinker"/>
              <a:buNone/>
              <a:defRPr sz="3000">
                <a:latin typeface="Blinker"/>
                <a:ea typeface="Blinker"/>
                <a:cs typeface="Blinker"/>
                <a:sym typeface="Blinker"/>
              </a:defRPr>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372" name="Google Shape;372;p12"/>
          <p:cNvSpPr txBox="1"/>
          <p:nvPr>
            <p:ph idx="9" type="body"/>
          </p:nvPr>
        </p:nvSpPr>
        <p:spPr>
          <a:xfrm>
            <a:off x="11022900" y="2397511"/>
            <a:ext cx="5007300" cy="11376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373" name="Google Shape;373;p12"/>
          <p:cNvSpPr txBox="1"/>
          <p:nvPr>
            <p:ph idx="13" type="subTitle"/>
          </p:nvPr>
        </p:nvSpPr>
        <p:spPr>
          <a:xfrm>
            <a:off x="10700926" y="1777060"/>
            <a:ext cx="5543400" cy="571800"/>
          </a:xfrm>
          <a:prstGeom prst="rect">
            <a:avLst/>
          </a:prstGeom>
        </p:spPr>
        <p:txBody>
          <a:bodyPr anchorCtr="0" anchor="ctr" bIns="0" lIns="0" spcFirstLastPara="1" rIns="0" wrap="square" tIns="0">
            <a:noAutofit/>
          </a:bodyPr>
          <a:lstStyle>
            <a:lvl1pPr lvl="0" rtl="0">
              <a:spcBef>
                <a:spcPts val="640"/>
              </a:spcBef>
              <a:spcAft>
                <a:spcPts val="0"/>
              </a:spcAft>
              <a:buSzPts val="3000"/>
              <a:buFont typeface="Blinker"/>
              <a:buNone/>
              <a:defRPr sz="3000">
                <a:latin typeface="Blinker"/>
                <a:ea typeface="Blinker"/>
                <a:cs typeface="Blinker"/>
                <a:sym typeface="Blinker"/>
              </a:defRPr>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374" name="Shape 374"/>
        <p:cNvGrpSpPr/>
        <p:nvPr/>
      </p:nvGrpSpPr>
      <p:grpSpPr>
        <a:xfrm>
          <a:off x="0" y="0"/>
          <a:ext cx="0" cy="0"/>
          <a:chOff x="0" y="0"/>
          <a:chExt cx="0" cy="0"/>
        </a:xfrm>
      </p:grpSpPr>
      <p:sp>
        <p:nvSpPr>
          <p:cNvPr id="375" name="Google Shape;375;p13"/>
          <p:cNvSpPr txBox="1"/>
          <p:nvPr>
            <p:ph type="title"/>
          </p:nvPr>
        </p:nvSpPr>
        <p:spPr>
          <a:xfrm>
            <a:off x="388200" y="510000"/>
            <a:ext cx="17511600" cy="1143000"/>
          </a:xfrm>
          <a:prstGeom prst="rect">
            <a:avLst/>
          </a:prstGeom>
        </p:spPr>
        <p:txBody>
          <a:bodyPr anchorCtr="0" anchor="t" bIns="0" lIns="0" spcFirstLastPara="1" rIns="0" wrap="square" tIns="0">
            <a:noAutofit/>
          </a:bodyPr>
          <a:lstStyle>
            <a:lvl1pPr lvl="0">
              <a:spcBef>
                <a:spcPts val="0"/>
              </a:spcBef>
              <a:spcAft>
                <a:spcPts val="0"/>
              </a:spcAft>
              <a:buSzPts val="8500"/>
              <a:buNone/>
              <a:defRPr sz="8500"/>
            </a:lvl1pPr>
            <a:lvl2pPr lvl="1">
              <a:spcBef>
                <a:spcPts val="0"/>
              </a:spcBef>
              <a:spcAft>
                <a:spcPts val="0"/>
              </a:spcAft>
              <a:buSzPts val="8500"/>
              <a:buNone/>
              <a:defRPr sz="8500"/>
            </a:lvl2pPr>
            <a:lvl3pPr lvl="2">
              <a:spcBef>
                <a:spcPts val="0"/>
              </a:spcBef>
              <a:spcAft>
                <a:spcPts val="0"/>
              </a:spcAft>
              <a:buSzPts val="8500"/>
              <a:buNone/>
              <a:defRPr sz="8500"/>
            </a:lvl3pPr>
            <a:lvl4pPr lvl="3">
              <a:spcBef>
                <a:spcPts val="0"/>
              </a:spcBef>
              <a:spcAft>
                <a:spcPts val="0"/>
              </a:spcAft>
              <a:buSzPts val="8500"/>
              <a:buNone/>
              <a:defRPr sz="8500"/>
            </a:lvl4pPr>
            <a:lvl5pPr lvl="4">
              <a:spcBef>
                <a:spcPts val="0"/>
              </a:spcBef>
              <a:spcAft>
                <a:spcPts val="0"/>
              </a:spcAft>
              <a:buSzPts val="8500"/>
              <a:buNone/>
              <a:defRPr sz="8500"/>
            </a:lvl5pPr>
            <a:lvl6pPr lvl="5">
              <a:spcBef>
                <a:spcPts val="0"/>
              </a:spcBef>
              <a:spcAft>
                <a:spcPts val="0"/>
              </a:spcAft>
              <a:buSzPts val="8500"/>
              <a:buNone/>
              <a:defRPr sz="8500"/>
            </a:lvl6pPr>
            <a:lvl7pPr lvl="6">
              <a:spcBef>
                <a:spcPts val="0"/>
              </a:spcBef>
              <a:spcAft>
                <a:spcPts val="0"/>
              </a:spcAft>
              <a:buSzPts val="8500"/>
              <a:buNone/>
              <a:defRPr sz="8500"/>
            </a:lvl7pPr>
            <a:lvl8pPr lvl="7">
              <a:spcBef>
                <a:spcPts val="0"/>
              </a:spcBef>
              <a:spcAft>
                <a:spcPts val="0"/>
              </a:spcAft>
              <a:buSzPts val="8500"/>
              <a:buNone/>
              <a:defRPr sz="8500"/>
            </a:lvl8pPr>
            <a:lvl9pPr lvl="8">
              <a:spcBef>
                <a:spcPts val="0"/>
              </a:spcBef>
              <a:spcAft>
                <a:spcPts val="0"/>
              </a:spcAft>
              <a:buSzPts val="8500"/>
              <a:buNone/>
              <a:defRPr sz="8500"/>
            </a:lvl9pPr>
          </a:lstStyle>
          <a:p/>
        </p:txBody>
      </p:sp>
      <p:grpSp>
        <p:nvGrpSpPr>
          <p:cNvPr id="376" name="Google Shape;376;p13"/>
          <p:cNvGrpSpPr/>
          <p:nvPr/>
        </p:nvGrpSpPr>
        <p:grpSpPr>
          <a:xfrm>
            <a:off x="1160233" y="2547862"/>
            <a:ext cx="7485677" cy="8382159"/>
            <a:chOff x="0" y="0"/>
            <a:chExt cx="2146800" cy="2403900"/>
          </a:xfrm>
        </p:grpSpPr>
        <p:sp>
          <p:nvSpPr>
            <p:cNvPr id="377" name="Google Shape;377;p13"/>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txBox="1"/>
            <p:nvPr/>
          </p:nvSpPr>
          <p:spPr>
            <a:xfrm>
              <a:off x="0" y="0"/>
              <a:ext cx="2146800" cy="2403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13"/>
          <p:cNvGrpSpPr/>
          <p:nvPr/>
        </p:nvGrpSpPr>
        <p:grpSpPr>
          <a:xfrm>
            <a:off x="9987303" y="2547862"/>
            <a:ext cx="7485677" cy="8382159"/>
            <a:chOff x="0" y="0"/>
            <a:chExt cx="2146800" cy="2403900"/>
          </a:xfrm>
        </p:grpSpPr>
        <p:sp>
          <p:nvSpPr>
            <p:cNvPr id="380" name="Google Shape;380;p13"/>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txBox="1"/>
            <p:nvPr/>
          </p:nvSpPr>
          <p:spPr>
            <a:xfrm>
              <a:off x="0" y="0"/>
              <a:ext cx="2146800" cy="2403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13"/>
          <p:cNvGrpSpPr/>
          <p:nvPr/>
        </p:nvGrpSpPr>
        <p:grpSpPr>
          <a:xfrm>
            <a:off x="779233" y="2215567"/>
            <a:ext cx="7485677" cy="8415633"/>
            <a:chOff x="0" y="-9525"/>
            <a:chExt cx="2146800" cy="2413500"/>
          </a:xfrm>
        </p:grpSpPr>
        <p:sp>
          <p:nvSpPr>
            <p:cNvPr id="383" name="Google Shape;383;p13"/>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txBox="1"/>
            <p:nvPr/>
          </p:nvSpPr>
          <p:spPr>
            <a:xfrm>
              <a:off x="0" y="-9525"/>
              <a:ext cx="2146800" cy="241350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13"/>
          <p:cNvSpPr/>
          <p:nvPr>
            <p:ph idx="2" type="pic"/>
          </p:nvPr>
        </p:nvSpPr>
        <p:spPr>
          <a:xfrm>
            <a:off x="1527600" y="3504475"/>
            <a:ext cx="5983500" cy="4625100"/>
          </a:xfrm>
          <a:prstGeom prst="rect">
            <a:avLst/>
          </a:prstGeom>
          <a:noFill/>
          <a:ln>
            <a:noFill/>
          </a:ln>
        </p:spPr>
      </p:sp>
      <p:grpSp>
        <p:nvGrpSpPr>
          <p:cNvPr id="386" name="Google Shape;386;p13"/>
          <p:cNvGrpSpPr/>
          <p:nvPr/>
        </p:nvGrpSpPr>
        <p:grpSpPr>
          <a:xfrm>
            <a:off x="9606303" y="2248780"/>
            <a:ext cx="7485677" cy="8382159"/>
            <a:chOff x="0" y="0"/>
            <a:chExt cx="2146800" cy="2403900"/>
          </a:xfrm>
        </p:grpSpPr>
        <p:sp>
          <p:nvSpPr>
            <p:cNvPr id="387" name="Google Shape;387;p13"/>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txBox="1"/>
            <p:nvPr/>
          </p:nvSpPr>
          <p:spPr>
            <a:xfrm>
              <a:off x="0" y="0"/>
              <a:ext cx="2146800" cy="2403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9" name="Google Shape;389;p13"/>
          <p:cNvSpPr/>
          <p:nvPr>
            <p:ph idx="3" type="pic"/>
          </p:nvPr>
        </p:nvSpPr>
        <p:spPr>
          <a:xfrm>
            <a:off x="10357388" y="3504475"/>
            <a:ext cx="5983500" cy="4625100"/>
          </a:xfrm>
          <a:prstGeom prst="rect">
            <a:avLst/>
          </a:prstGeom>
          <a:noFill/>
          <a:ln>
            <a:noFill/>
          </a:ln>
        </p:spPr>
      </p:sp>
      <p:grpSp>
        <p:nvGrpSpPr>
          <p:cNvPr id="390" name="Google Shape;390;p13"/>
          <p:cNvGrpSpPr/>
          <p:nvPr/>
        </p:nvGrpSpPr>
        <p:grpSpPr>
          <a:xfrm>
            <a:off x="5602632" y="2643112"/>
            <a:ext cx="1932456" cy="405689"/>
            <a:chOff x="0" y="0"/>
            <a:chExt cx="2576607" cy="540918"/>
          </a:xfrm>
        </p:grpSpPr>
        <p:grpSp>
          <p:nvGrpSpPr>
            <p:cNvPr id="391" name="Google Shape;391;p13"/>
            <p:cNvGrpSpPr/>
            <p:nvPr/>
          </p:nvGrpSpPr>
          <p:grpSpPr>
            <a:xfrm>
              <a:off x="0" y="0"/>
              <a:ext cx="540918" cy="540918"/>
              <a:chOff x="0" y="0"/>
              <a:chExt cx="812800" cy="812800"/>
            </a:xfrm>
          </p:grpSpPr>
          <p:sp>
            <p:nvSpPr>
              <p:cNvPr id="392" name="Google Shape;39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4" name="Google Shape;394;p13"/>
            <p:cNvGrpSpPr/>
            <p:nvPr/>
          </p:nvGrpSpPr>
          <p:grpSpPr>
            <a:xfrm>
              <a:off x="1017845" y="0"/>
              <a:ext cx="540918" cy="540918"/>
              <a:chOff x="0" y="0"/>
              <a:chExt cx="812800" cy="812800"/>
            </a:xfrm>
          </p:grpSpPr>
          <p:sp>
            <p:nvSpPr>
              <p:cNvPr id="395" name="Google Shape;39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7" name="Google Shape;397;p13"/>
            <p:cNvGrpSpPr/>
            <p:nvPr/>
          </p:nvGrpSpPr>
          <p:grpSpPr>
            <a:xfrm>
              <a:off x="2035689" y="0"/>
              <a:ext cx="540918" cy="540918"/>
              <a:chOff x="0" y="0"/>
              <a:chExt cx="812800" cy="812800"/>
            </a:xfrm>
          </p:grpSpPr>
          <p:sp>
            <p:nvSpPr>
              <p:cNvPr id="398" name="Google Shape;39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00" name="Google Shape;400;p13"/>
          <p:cNvGrpSpPr/>
          <p:nvPr/>
        </p:nvGrpSpPr>
        <p:grpSpPr>
          <a:xfrm>
            <a:off x="14597584" y="2643112"/>
            <a:ext cx="1932456" cy="405689"/>
            <a:chOff x="0" y="0"/>
            <a:chExt cx="2576607" cy="540918"/>
          </a:xfrm>
        </p:grpSpPr>
        <p:grpSp>
          <p:nvGrpSpPr>
            <p:cNvPr id="401" name="Google Shape;401;p13"/>
            <p:cNvGrpSpPr/>
            <p:nvPr/>
          </p:nvGrpSpPr>
          <p:grpSpPr>
            <a:xfrm>
              <a:off x="0" y="0"/>
              <a:ext cx="540918" cy="540918"/>
              <a:chOff x="0" y="0"/>
              <a:chExt cx="812800" cy="812800"/>
            </a:xfrm>
          </p:grpSpPr>
          <p:sp>
            <p:nvSpPr>
              <p:cNvPr id="402" name="Google Shape;40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13"/>
            <p:cNvGrpSpPr/>
            <p:nvPr/>
          </p:nvGrpSpPr>
          <p:grpSpPr>
            <a:xfrm>
              <a:off x="1017845" y="0"/>
              <a:ext cx="540918" cy="540918"/>
              <a:chOff x="0" y="0"/>
              <a:chExt cx="812800" cy="812800"/>
            </a:xfrm>
          </p:grpSpPr>
          <p:sp>
            <p:nvSpPr>
              <p:cNvPr id="405" name="Google Shape;40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13"/>
            <p:cNvGrpSpPr/>
            <p:nvPr/>
          </p:nvGrpSpPr>
          <p:grpSpPr>
            <a:xfrm>
              <a:off x="2035689" y="0"/>
              <a:ext cx="540918" cy="540918"/>
              <a:chOff x="0" y="0"/>
              <a:chExt cx="812800" cy="812800"/>
            </a:xfrm>
          </p:grpSpPr>
          <p:sp>
            <p:nvSpPr>
              <p:cNvPr id="408" name="Google Shape;40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10" name="Google Shape;410;p13"/>
          <p:cNvSpPr txBox="1"/>
          <p:nvPr>
            <p:ph idx="1" type="body"/>
          </p:nvPr>
        </p:nvSpPr>
        <p:spPr>
          <a:xfrm>
            <a:off x="2015700" y="8460469"/>
            <a:ext cx="5007300" cy="17475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411" name="Google Shape;411;p13"/>
          <p:cNvSpPr txBox="1"/>
          <p:nvPr>
            <p:ph idx="4" type="body"/>
          </p:nvPr>
        </p:nvSpPr>
        <p:spPr>
          <a:xfrm>
            <a:off x="10845500" y="8460469"/>
            <a:ext cx="5007300" cy="17475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412" name="Shape 412"/>
        <p:cNvGrpSpPr/>
        <p:nvPr/>
      </p:nvGrpSpPr>
      <p:grpSpPr>
        <a:xfrm>
          <a:off x="0" y="0"/>
          <a:ext cx="0" cy="0"/>
          <a:chOff x="0" y="0"/>
          <a:chExt cx="0" cy="0"/>
        </a:xfrm>
      </p:grpSpPr>
      <p:grpSp>
        <p:nvGrpSpPr>
          <p:cNvPr id="413" name="Google Shape;413;p14"/>
          <p:cNvGrpSpPr/>
          <p:nvPr/>
        </p:nvGrpSpPr>
        <p:grpSpPr>
          <a:xfrm>
            <a:off x="712833" y="2329159"/>
            <a:ext cx="16862648" cy="7033991"/>
            <a:chOff x="0" y="-9525"/>
            <a:chExt cx="4836000" cy="2017262"/>
          </a:xfrm>
        </p:grpSpPr>
        <p:sp>
          <p:nvSpPr>
            <p:cNvPr id="414" name="Google Shape;414;p14"/>
            <p:cNvSpPr/>
            <p:nvPr/>
          </p:nvSpPr>
          <p:spPr>
            <a:xfrm>
              <a:off x="0" y="0"/>
              <a:ext cx="4835961" cy="2007737"/>
            </a:xfrm>
            <a:custGeom>
              <a:rect b="b" l="l" r="r" t="t"/>
              <a:pathLst>
                <a:path extrusionOk="0" h="2007737" w="4835961">
                  <a:moveTo>
                    <a:pt x="13315" y="0"/>
                  </a:moveTo>
                  <a:lnTo>
                    <a:pt x="4822646" y="0"/>
                  </a:lnTo>
                  <a:cubicBezTo>
                    <a:pt x="4826177" y="0"/>
                    <a:pt x="4829564" y="1403"/>
                    <a:pt x="4832061" y="3900"/>
                  </a:cubicBezTo>
                  <a:cubicBezTo>
                    <a:pt x="4834558" y="6397"/>
                    <a:pt x="4835961" y="9783"/>
                    <a:pt x="4835961" y="13315"/>
                  </a:cubicBezTo>
                  <a:lnTo>
                    <a:pt x="4835961" y="1994422"/>
                  </a:lnTo>
                  <a:cubicBezTo>
                    <a:pt x="4835961" y="1997953"/>
                    <a:pt x="4834558" y="2001340"/>
                    <a:pt x="4832061" y="2003837"/>
                  </a:cubicBezTo>
                  <a:cubicBezTo>
                    <a:pt x="4829564" y="2006334"/>
                    <a:pt x="4826177" y="2007737"/>
                    <a:pt x="4822646" y="2007737"/>
                  </a:cubicBezTo>
                  <a:lnTo>
                    <a:pt x="13315" y="2007737"/>
                  </a:lnTo>
                  <a:cubicBezTo>
                    <a:pt x="9783" y="2007737"/>
                    <a:pt x="6397" y="2006334"/>
                    <a:pt x="3900" y="2003837"/>
                  </a:cubicBezTo>
                  <a:cubicBezTo>
                    <a:pt x="1403" y="2001340"/>
                    <a:pt x="0" y="1997953"/>
                    <a:pt x="0" y="1994422"/>
                  </a:cubicBezTo>
                  <a:lnTo>
                    <a:pt x="0" y="13315"/>
                  </a:lnTo>
                  <a:cubicBezTo>
                    <a:pt x="0" y="9783"/>
                    <a:pt x="1403" y="6397"/>
                    <a:pt x="3900" y="3900"/>
                  </a:cubicBezTo>
                  <a:cubicBezTo>
                    <a:pt x="6397" y="1403"/>
                    <a:pt x="9783" y="0"/>
                    <a:pt x="13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txBox="1"/>
            <p:nvPr/>
          </p:nvSpPr>
          <p:spPr>
            <a:xfrm>
              <a:off x="0" y="-9525"/>
              <a:ext cx="4836000" cy="201720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14"/>
          <p:cNvGrpSpPr/>
          <p:nvPr/>
        </p:nvGrpSpPr>
        <p:grpSpPr>
          <a:xfrm>
            <a:off x="712833" y="2329159"/>
            <a:ext cx="16862648" cy="1144340"/>
            <a:chOff x="0" y="-44284"/>
            <a:chExt cx="22483531" cy="1525787"/>
          </a:xfrm>
        </p:grpSpPr>
        <p:grpSp>
          <p:nvGrpSpPr>
            <p:cNvPr id="417" name="Google Shape;417;p14"/>
            <p:cNvGrpSpPr/>
            <p:nvPr/>
          </p:nvGrpSpPr>
          <p:grpSpPr>
            <a:xfrm>
              <a:off x="0" y="-44284"/>
              <a:ext cx="22483531" cy="1184295"/>
              <a:chOff x="0" y="-9525"/>
              <a:chExt cx="4836000" cy="254731"/>
            </a:xfrm>
          </p:grpSpPr>
          <p:sp>
            <p:nvSpPr>
              <p:cNvPr id="418" name="Google Shape;418;p14"/>
              <p:cNvSpPr/>
              <p:nvPr/>
            </p:nvSpPr>
            <p:spPr>
              <a:xfrm>
                <a:off x="0" y="0"/>
                <a:ext cx="4835961" cy="245206"/>
              </a:xfrm>
              <a:custGeom>
                <a:rect b="b" l="l" r="r" t="t"/>
                <a:pathLst>
                  <a:path extrusionOk="0" h="245206" w="4835961">
                    <a:moveTo>
                      <a:pt x="13315" y="0"/>
                    </a:moveTo>
                    <a:lnTo>
                      <a:pt x="4822646" y="0"/>
                    </a:lnTo>
                    <a:cubicBezTo>
                      <a:pt x="4826177" y="0"/>
                      <a:pt x="4829564" y="1403"/>
                      <a:pt x="4832061" y="3900"/>
                    </a:cubicBezTo>
                    <a:cubicBezTo>
                      <a:pt x="4834558" y="6397"/>
                      <a:pt x="4835961" y="9783"/>
                      <a:pt x="4835961" y="13315"/>
                    </a:cubicBezTo>
                    <a:lnTo>
                      <a:pt x="4835961" y="231892"/>
                    </a:lnTo>
                    <a:cubicBezTo>
                      <a:pt x="4835961" y="235423"/>
                      <a:pt x="4834558" y="238810"/>
                      <a:pt x="4832061" y="241307"/>
                    </a:cubicBezTo>
                    <a:cubicBezTo>
                      <a:pt x="4829564" y="243804"/>
                      <a:pt x="4826177" y="245206"/>
                      <a:pt x="4822646" y="245206"/>
                    </a:cubicBezTo>
                    <a:lnTo>
                      <a:pt x="13315" y="245206"/>
                    </a:lnTo>
                    <a:cubicBezTo>
                      <a:pt x="9783" y="245206"/>
                      <a:pt x="6397" y="243804"/>
                      <a:pt x="3900" y="241307"/>
                    </a:cubicBezTo>
                    <a:cubicBezTo>
                      <a:pt x="1403" y="238810"/>
                      <a:pt x="0" y="235423"/>
                      <a:pt x="0" y="231892"/>
                    </a:cubicBezTo>
                    <a:lnTo>
                      <a:pt x="0" y="13315"/>
                    </a:lnTo>
                    <a:cubicBezTo>
                      <a:pt x="0" y="9783"/>
                      <a:pt x="1403" y="6397"/>
                      <a:pt x="3900" y="3900"/>
                    </a:cubicBezTo>
                    <a:cubicBezTo>
                      <a:pt x="6397" y="1403"/>
                      <a:pt x="9783" y="0"/>
                      <a:pt x="13315"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txBox="1"/>
              <p:nvPr/>
            </p:nvSpPr>
            <p:spPr>
              <a:xfrm>
                <a:off x="0" y="-9525"/>
                <a:ext cx="4836000" cy="25470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14"/>
            <p:cNvGrpSpPr/>
            <p:nvPr/>
          </p:nvGrpSpPr>
          <p:grpSpPr>
            <a:xfrm>
              <a:off x="0" y="696253"/>
              <a:ext cx="22483531" cy="785250"/>
              <a:chOff x="0" y="-9525"/>
              <a:chExt cx="4836000" cy="168900"/>
            </a:xfrm>
          </p:grpSpPr>
          <p:sp>
            <p:nvSpPr>
              <p:cNvPr id="421" name="Google Shape;421;p14"/>
              <p:cNvSpPr/>
              <p:nvPr/>
            </p:nvSpPr>
            <p:spPr>
              <a:xfrm>
                <a:off x="0" y="0"/>
                <a:ext cx="4835961" cy="159284"/>
              </a:xfrm>
              <a:custGeom>
                <a:rect b="b" l="l" r="r" t="t"/>
                <a:pathLst>
                  <a:path extrusionOk="0" h="159284" w="4835961">
                    <a:moveTo>
                      <a:pt x="0" y="0"/>
                    </a:moveTo>
                    <a:lnTo>
                      <a:pt x="4835961" y="0"/>
                    </a:lnTo>
                    <a:lnTo>
                      <a:pt x="4835961" y="159284"/>
                    </a:lnTo>
                    <a:lnTo>
                      <a:pt x="0" y="159284"/>
                    </a:lnTo>
                    <a:close/>
                  </a:path>
                </a:pathLst>
              </a:custGeom>
              <a:solidFill>
                <a:srgbClr val="CFCFCF"/>
              </a:solidFill>
              <a:ln>
                <a:noFill/>
              </a:ln>
            </p:spPr>
          </p:sp>
          <p:sp>
            <p:nvSpPr>
              <p:cNvPr id="422" name="Google Shape;422;p14"/>
              <p:cNvSpPr txBox="1"/>
              <p:nvPr/>
            </p:nvSpPr>
            <p:spPr>
              <a:xfrm>
                <a:off x="0" y="-9525"/>
                <a:ext cx="4836000" cy="16890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23" name="Google Shape;423;p14"/>
          <p:cNvSpPr/>
          <p:nvPr/>
        </p:nvSpPr>
        <p:spPr>
          <a:xfrm>
            <a:off x="1256924" y="4073252"/>
            <a:ext cx="4647184" cy="464718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6822351" y="4073252"/>
            <a:ext cx="4647184" cy="464718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12383913" y="4073252"/>
            <a:ext cx="4647184" cy="464718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14"/>
          <p:cNvGrpSpPr/>
          <p:nvPr/>
        </p:nvGrpSpPr>
        <p:grpSpPr>
          <a:xfrm>
            <a:off x="14709175" y="2618170"/>
            <a:ext cx="2411799" cy="599275"/>
            <a:chOff x="0" y="-8"/>
            <a:chExt cx="3215732" cy="799034"/>
          </a:xfrm>
        </p:grpSpPr>
        <p:grpSp>
          <p:nvGrpSpPr>
            <p:cNvPr id="427" name="Google Shape;427;p14"/>
            <p:cNvGrpSpPr/>
            <p:nvPr/>
          </p:nvGrpSpPr>
          <p:grpSpPr>
            <a:xfrm rot="-2700000">
              <a:off x="2703012" y="-52285"/>
              <a:ext cx="226413" cy="903580"/>
              <a:chOff x="0" y="0"/>
              <a:chExt cx="163649" cy="653100"/>
            </a:xfrm>
          </p:grpSpPr>
          <p:sp>
            <p:nvSpPr>
              <p:cNvPr id="428" name="Google Shape;428;p14"/>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txBox="1"/>
              <p:nvPr/>
            </p:nvSpPr>
            <p:spPr>
              <a:xfrm>
                <a:off x="0" y="0"/>
                <a:ext cx="163500" cy="653100"/>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14"/>
            <p:cNvGrpSpPr/>
            <p:nvPr/>
          </p:nvGrpSpPr>
          <p:grpSpPr>
            <a:xfrm rot="-5400000">
              <a:off x="338577" y="181834"/>
              <a:ext cx="226408" cy="903564"/>
              <a:chOff x="0" y="0"/>
              <a:chExt cx="163649" cy="653100"/>
            </a:xfrm>
          </p:grpSpPr>
          <p:sp>
            <p:nvSpPr>
              <p:cNvPr id="431" name="Google Shape;431;p14"/>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txBox="1"/>
              <p:nvPr/>
            </p:nvSpPr>
            <p:spPr>
              <a:xfrm>
                <a:off x="0" y="0"/>
                <a:ext cx="163500" cy="653100"/>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14"/>
            <p:cNvGrpSpPr/>
            <p:nvPr/>
          </p:nvGrpSpPr>
          <p:grpSpPr>
            <a:xfrm rot="2700000">
              <a:off x="2702924" y="-52277"/>
              <a:ext cx="226413" cy="903580"/>
              <a:chOff x="0" y="0"/>
              <a:chExt cx="163649" cy="653100"/>
            </a:xfrm>
          </p:grpSpPr>
          <p:sp>
            <p:nvSpPr>
              <p:cNvPr id="434" name="Google Shape;434;p14"/>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txBox="1"/>
              <p:nvPr/>
            </p:nvSpPr>
            <p:spPr>
              <a:xfrm>
                <a:off x="0" y="0"/>
                <a:ext cx="163500" cy="653100"/>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p14"/>
            <p:cNvGrpSpPr/>
            <p:nvPr/>
          </p:nvGrpSpPr>
          <p:grpSpPr>
            <a:xfrm>
              <a:off x="1297156" y="26903"/>
              <a:ext cx="719897" cy="719897"/>
              <a:chOff x="0" y="0"/>
              <a:chExt cx="812800" cy="812800"/>
            </a:xfrm>
          </p:grpSpPr>
          <p:sp>
            <p:nvSpPr>
              <p:cNvPr id="437" name="Google Shape;437;p14"/>
              <p:cNvSpPr/>
              <p:nvPr/>
            </p:nvSpPr>
            <p:spPr>
              <a:xfrm>
                <a:off x="0" y="0"/>
                <a:ext cx="812800" cy="812800"/>
              </a:xfrm>
              <a:custGeom>
                <a:rect b="b" l="l" r="r" t="t"/>
                <a:pathLst>
                  <a:path extrusionOk="0" h="812800" w="812800">
                    <a:moveTo>
                      <a:pt x="272432" y="0"/>
                    </a:moveTo>
                    <a:lnTo>
                      <a:pt x="540368" y="0"/>
                    </a:lnTo>
                    <a:cubicBezTo>
                      <a:pt x="612622" y="0"/>
                      <a:pt x="681916" y="28703"/>
                      <a:pt x="733007" y="79793"/>
                    </a:cubicBezTo>
                    <a:cubicBezTo>
                      <a:pt x="784097" y="130884"/>
                      <a:pt x="812800" y="200178"/>
                      <a:pt x="812800" y="272432"/>
                    </a:cubicBezTo>
                    <a:lnTo>
                      <a:pt x="812800" y="540368"/>
                    </a:lnTo>
                    <a:cubicBezTo>
                      <a:pt x="812800" y="612622"/>
                      <a:pt x="784097" y="681916"/>
                      <a:pt x="733007" y="733007"/>
                    </a:cubicBezTo>
                    <a:cubicBezTo>
                      <a:pt x="681916" y="784097"/>
                      <a:pt x="612622" y="812800"/>
                      <a:pt x="540368" y="812800"/>
                    </a:cubicBezTo>
                    <a:lnTo>
                      <a:pt x="272432" y="812800"/>
                    </a:lnTo>
                    <a:cubicBezTo>
                      <a:pt x="200178" y="812800"/>
                      <a:pt x="130884" y="784097"/>
                      <a:pt x="79793" y="733007"/>
                    </a:cubicBezTo>
                    <a:cubicBezTo>
                      <a:pt x="28703" y="681916"/>
                      <a:pt x="0" y="612622"/>
                      <a:pt x="0" y="540368"/>
                    </a:cubicBezTo>
                    <a:lnTo>
                      <a:pt x="0" y="272432"/>
                    </a:lnTo>
                    <a:cubicBezTo>
                      <a:pt x="0" y="200178"/>
                      <a:pt x="28703" y="130884"/>
                      <a:pt x="79793" y="79793"/>
                    </a:cubicBezTo>
                    <a:cubicBezTo>
                      <a:pt x="130884" y="28703"/>
                      <a:pt x="200178" y="0"/>
                      <a:pt x="272432"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txBox="1"/>
              <p:nvPr/>
            </p:nvSpPr>
            <p:spPr>
              <a:xfrm>
                <a:off x="0" y="0"/>
                <a:ext cx="812700" cy="812700"/>
              </a:xfrm>
              <a:prstGeom prst="rect">
                <a:avLst/>
              </a:prstGeom>
              <a:noFill/>
              <a:ln>
                <a:noFill/>
              </a:ln>
            </p:spPr>
            <p:txBody>
              <a:bodyPr anchorCtr="0" anchor="ctr" bIns="37550" lIns="37550" spcFirstLastPara="1" rIns="37550" wrap="square" tIns="37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14"/>
            <p:cNvGrpSpPr/>
            <p:nvPr/>
          </p:nvGrpSpPr>
          <p:grpSpPr>
            <a:xfrm>
              <a:off x="1449718" y="179465"/>
              <a:ext cx="414772" cy="414772"/>
              <a:chOff x="0" y="0"/>
              <a:chExt cx="812800" cy="812800"/>
            </a:xfrm>
          </p:grpSpPr>
          <p:sp>
            <p:nvSpPr>
              <p:cNvPr id="440" name="Google Shape;440;p14"/>
              <p:cNvSpPr/>
              <p:nvPr/>
            </p:nvSpPr>
            <p:spPr>
              <a:xfrm>
                <a:off x="0" y="0"/>
                <a:ext cx="812800" cy="812800"/>
              </a:xfrm>
              <a:custGeom>
                <a:rect b="b" l="l" r="r" t="t"/>
                <a:pathLst>
                  <a:path extrusionOk="0" h="812800" w="812800">
                    <a:moveTo>
                      <a:pt x="223974" y="0"/>
                    </a:moveTo>
                    <a:lnTo>
                      <a:pt x="588826" y="0"/>
                    </a:lnTo>
                    <a:cubicBezTo>
                      <a:pt x="648228" y="0"/>
                      <a:pt x="705196" y="23597"/>
                      <a:pt x="747200" y="65600"/>
                    </a:cubicBezTo>
                    <a:cubicBezTo>
                      <a:pt x="789203" y="107604"/>
                      <a:pt x="812800" y="164572"/>
                      <a:pt x="812800" y="223974"/>
                    </a:cubicBezTo>
                    <a:lnTo>
                      <a:pt x="812800" y="588826"/>
                    </a:lnTo>
                    <a:cubicBezTo>
                      <a:pt x="812800" y="648228"/>
                      <a:pt x="789203" y="705196"/>
                      <a:pt x="747200" y="747200"/>
                    </a:cubicBezTo>
                    <a:cubicBezTo>
                      <a:pt x="705196" y="789203"/>
                      <a:pt x="648228" y="812800"/>
                      <a:pt x="588826" y="812800"/>
                    </a:cubicBezTo>
                    <a:lnTo>
                      <a:pt x="223974" y="812800"/>
                    </a:lnTo>
                    <a:cubicBezTo>
                      <a:pt x="164572" y="812800"/>
                      <a:pt x="107604" y="789203"/>
                      <a:pt x="65600" y="747200"/>
                    </a:cubicBezTo>
                    <a:cubicBezTo>
                      <a:pt x="23597" y="705196"/>
                      <a:pt x="0" y="648228"/>
                      <a:pt x="0" y="588826"/>
                    </a:cubicBezTo>
                    <a:lnTo>
                      <a:pt x="0" y="223974"/>
                    </a:lnTo>
                    <a:cubicBezTo>
                      <a:pt x="0" y="164572"/>
                      <a:pt x="23597" y="107604"/>
                      <a:pt x="65600" y="65600"/>
                    </a:cubicBezTo>
                    <a:cubicBezTo>
                      <a:pt x="107604" y="23597"/>
                      <a:pt x="164572" y="0"/>
                      <a:pt x="223974"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txBox="1"/>
              <p:nvPr/>
            </p:nvSpPr>
            <p:spPr>
              <a:xfrm>
                <a:off x="0" y="0"/>
                <a:ext cx="812700" cy="812700"/>
              </a:xfrm>
              <a:prstGeom prst="rect">
                <a:avLst/>
              </a:prstGeom>
              <a:noFill/>
              <a:ln>
                <a:noFill/>
              </a:ln>
            </p:spPr>
            <p:txBody>
              <a:bodyPr anchorCtr="0" anchor="ctr" bIns="37550" lIns="37550" spcFirstLastPara="1" rIns="37550" wrap="square" tIns="37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42" name="Google Shape;442;p14"/>
          <p:cNvSpPr txBox="1"/>
          <p:nvPr/>
        </p:nvSpPr>
        <p:spPr>
          <a:xfrm>
            <a:off x="1806369" y="4319824"/>
            <a:ext cx="3548400" cy="1630800"/>
          </a:xfrm>
          <a:prstGeom prst="rect">
            <a:avLst/>
          </a:prstGeom>
          <a:noFill/>
          <a:ln>
            <a:noFill/>
          </a:ln>
        </p:spPr>
        <p:txBody>
          <a:bodyPr anchorCtr="0" anchor="t" bIns="0" lIns="0" spcFirstLastPara="1" rIns="0" wrap="square" tIns="0">
            <a:spAutoFit/>
          </a:bodyPr>
          <a:lstStyle/>
          <a:p>
            <a:pPr indent="0" lvl="0" marL="0" marR="0" rtl="0" algn="ctr">
              <a:lnSpc>
                <a:spcPct val="135001"/>
              </a:lnSpc>
              <a:spcBef>
                <a:spcPts val="0"/>
              </a:spcBef>
              <a:spcAft>
                <a:spcPts val="0"/>
              </a:spcAft>
              <a:buNone/>
            </a:pPr>
            <a:r>
              <a:rPr b="0" i="0" lang="en-US" sz="10594" u="none" cap="none" strike="noStrike">
                <a:solidFill>
                  <a:srgbClr val="000000"/>
                </a:solidFill>
                <a:latin typeface="Blinker"/>
                <a:ea typeface="Blinker"/>
                <a:cs typeface="Blinker"/>
                <a:sym typeface="Blinker"/>
              </a:rPr>
              <a:t>01</a:t>
            </a:r>
            <a:endParaRPr/>
          </a:p>
        </p:txBody>
      </p:sp>
      <p:sp>
        <p:nvSpPr>
          <p:cNvPr id="443" name="Google Shape;443;p14"/>
          <p:cNvSpPr txBox="1"/>
          <p:nvPr/>
        </p:nvSpPr>
        <p:spPr>
          <a:xfrm>
            <a:off x="7371795" y="4319824"/>
            <a:ext cx="3548400" cy="1630800"/>
          </a:xfrm>
          <a:prstGeom prst="rect">
            <a:avLst/>
          </a:prstGeom>
          <a:noFill/>
          <a:ln>
            <a:noFill/>
          </a:ln>
        </p:spPr>
        <p:txBody>
          <a:bodyPr anchorCtr="0" anchor="t" bIns="0" lIns="0" spcFirstLastPara="1" rIns="0" wrap="square" tIns="0">
            <a:spAutoFit/>
          </a:bodyPr>
          <a:lstStyle/>
          <a:p>
            <a:pPr indent="0" lvl="0" marL="0" marR="0" rtl="0" algn="ctr">
              <a:lnSpc>
                <a:spcPct val="135001"/>
              </a:lnSpc>
              <a:spcBef>
                <a:spcPts val="0"/>
              </a:spcBef>
              <a:spcAft>
                <a:spcPts val="0"/>
              </a:spcAft>
              <a:buNone/>
            </a:pPr>
            <a:r>
              <a:rPr b="0" i="0" lang="en-US" sz="10594" u="none" cap="none" strike="noStrike">
                <a:solidFill>
                  <a:srgbClr val="000000"/>
                </a:solidFill>
                <a:latin typeface="Blinker"/>
                <a:ea typeface="Blinker"/>
                <a:cs typeface="Blinker"/>
                <a:sym typeface="Blinker"/>
              </a:rPr>
              <a:t>02</a:t>
            </a:r>
            <a:endParaRPr/>
          </a:p>
        </p:txBody>
      </p:sp>
      <p:sp>
        <p:nvSpPr>
          <p:cNvPr id="444" name="Google Shape;444;p14"/>
          <p:cNvSpPr txBox="1"/>
          <p:nvPr/>
        </p:nvSpPr>
        <p:spPr>
          <a:xfrm>
            <a:off x="12973431" y="4319824"/>
            <a:ext cx="3548400" cy="1630800"/>
          </a:xfrm>
          <a:prstGeom prst="rect">
            <a:avLst/>
          </a:prstGeom>
          <a:noFill/>
          <a:ln>
            <a:noFill/>
          </a:ln>
        </p:spPr>
        <p:txBody>
          <a:bodyPr anchorCtr="0" anchor="t" bIns="0" lIns="0" spcFirstLastPara="1" rIns="0" wrap="square" tIns="0">
            <a:spAutoFit/>
          </a:bodyPr>
          <a:lstStyle/>
          <a:p>
            <a:pPr indent="0" lvl="0" marL="0" marR="0" rtl="0" algn="ctr">
              <a:lnSpc>
                <a:spcPct val="135001"/>
              </a:lnSpc>
              <a:spcBef>
                <a:spcPts val="0"/>
              </a:spcBef>
              <a:spcAft>
                <a:spcPts val="0"/>
              </a:spcAft>
              <a:buNone/>
            </a:pPr>
            <a:r>
              <a:rPr b="0" i="0" lang="en-US" sz="10594" u="none" cap="none" strike="noStrike">
                <a:solidFill>
                  <a:srgbClr val="000000"/>
                </a:solidFill>
                <a:latin typeface="Blinker"/>
                <a:ea typeface="Blinker"/>
                <a:cs typeface="Blinker"/>
                <a:sym typeface="Blinker"/>
              </a:rPr>
              <a:t>03</a:t>
            </a:r>
            <a:endParaRPr/>
          </a:p>
        </p:txBody>
      </p:sp>
      <p:sp>
        <p:nvSpPr>
          <p:cNvPr id="445" name="Google Shape;445;p14"/>
          <p:cNvSpPr txBox="1"/>
          <p:nvPr>
            <p:ph type="title"/>
          </p:nvPr>
        </p:nvSpPr>
        <p:spPr>
          <a:xfrm>
            <a:off x="388200" y="545943"/>
            <a:ext cx="17511600" cy="1143000"/>
          </a:xfrm>
          <a:prstGeom prst="rect">
            <a:avLst/>
          </a:prstGeom>
        </p:spPr>
        <p:txBody>
          <a:bodyPr anchorCtr="0" anchor="t" bIns="0" lIns="0" spcFirstLastPara="1" rIns="0" wrap="square" tIns="0">
            <a:noAutofit/>
          </a:bodyPr>
          <a:lstStyle>
            <a:lvl1pPr lvl="0" rtl="0">
              <a:spcBef>
                <a:spcPts val="0"/>
              </a:spcBef>
              <a:spcAft>
                <a:spcPts val="0"/>
              </a:spcAft>
              <a:buSzPts val="8500"/>
              <a:buNone/>
              <a:defRPr sz="8500"/>
            </a:lvl1pPr>
            <a:lvl2pPr lvl="1" rtl="0">
              <a:spcBef>
                <a:spcPts val="0"/>
              </a:spcBef>
              <a:spcAft>
                <a:spcPts val="0"/>
              </a:spcAft>
              <a:buSzPts val="8500"/>
              <a:buNone/>
              <a:defRPr sz="8500"/>
            </a:lvl2pPr>
            <a:lvl3pPr lvl="2" rtl="0">
              <a:spcBef>
                <a:spcPts val="0"/>
              </a:spcBef>
              <a:spcAft>
                <a:spcPts val="0"/>
              </a:spcAft>
              <a:buSzPts val="8500"/>
              <a:buNone/>
              <a:defRPr sz="8500"/>
            </a:lvl3pPr>
            <a:lvl4pPr lvl="3" rtl="0">
              <a:spcBef>
                <a:spcPts val="0"/>
              </a:spcBef>
              <a:spcAft>
                <a:spcPts val="0"/>
              </a:spcAft>
              <a:buSzPts val="8500"/>
              <a:buNone/>
              <a:defRPr sz="8500"/>
            </a:lvl4pPr>
            <a:lvl5pPr lvl="4" rtl="0">
              <a:spcBef>
                <a:spcPts val="0"/>
              </a:spcBef>
              <a:spcAft>
                <a:spcPts val="0"/>
              </a:spcAft>
              <a:buSzPts val="8500"/>
              <a:buNone/>
              <a:defRPr sz="8500"/>
            </a:lvl5pPr>
            <a:lvl6pPr lvl="5" rtl="0">
              <a:spcBef>
                <a:spcPts val="0"/>
              </a:spcBef>
              <a:spcAft>
                <a:spcPts val="0"/>
              </a:spcAft>
              <a:buSzPts val="8500"/>
              <a:buNone/>
              <a:defRPr sz="8500"/>
            </a:lvl6pPr>
            <a:lvl7pPr lvl="6" rtl="0">
              <a:spcBef>
                <a:spcPts val="0"/>
              </a:spcBef>
              <a:spcAft>
                <a:spcPts val="0"/>
              </a:spcAft>
              <a:buSzPts val="8500"/>
              <a:buNone/>
              <a:defRPr sz="8500"/>
            </a:lvl7pPr>
            <a:lvl8pPr lvl="7" rtl="0">
              <a:spcBef>
                <a:spcPts val="0"/>
              </a:spcBef>
              <a:spcAft>
                <a:spcPts val="0"/>
              </a:spcAft>
              <a:buSzPts val="8500"/>
              <a:buNone/>
              <a:defRPr sz="8500"/>
            </a:lvl8pPr>
            <a:lvl9pPr lvl="8" rtl="0">
              <a:spcBef>
                <a:spcPts val="0"/>
              </a:spcBef>
              <a:spcAft>
                <a:spcPts val="0"/>
              </a:spcAft>
              <a:buSzPts val="8500"/>
              <a:buNone/>
              <a:defRPr sz="8500"/>
            </a:lvl9pPr>
          </a:lstStyle>
          <a:p/>
        </p:txBody>
      </p:sp>
      <p:sp>
        <p:nvSpPr>
          <p:cNvPr id="446" name="Google Shape;446;p14"/>
          <p:cNvSpPr txBox="1"/>
          <p:nvPr>
            <p:ph idx="1" type="body"/>
          </p:nvPr>
        </p:nvSpPr>
        <p:spPr>
          <a:xfrm>
            <a:off x="1860300" y="6873375"/>
            <a:ext cx="3548400" cy="11445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447" name="Google Shape;447;p14"/>
          <p:cNvSpPr txBox="1"/>
          <p:nvPr>
            <p:ph idx="2" type="subTitle"/>
          </p:nvPr>
        </p:nvSpPr>
        <p:spPr>
          <a:xfrm>
            <a:off x="808876" y="6056816"/>
            <a:ext cx="5543400" cy="571800"/>
          </a:xfrm>
          <a:prstGeom prst="rect">
            <a:avLst/>
          </a:prstGeom>
        </p:spPr>
        <p:txBody>
          <a:bodyPr anchorCtr="0" anchor="ctr" bIns="0" lIns="0" spcFirstLastPara="1" rIns="0" wrap="square" tIns="0">
            <a:noAutofit/>
          </a:bodyPr>
          <a:lstStyle>
            <a:lvl1pPr lvl="0" rtl="0">
              <a:spcBef>
                <a:spcPts val="640"/>
              </a:spcBef>
              <a:spcAft>
                <a:spcPts val="0"/>
              </a:spcAft>
              <a:buSzPts val="2950"/>
              <a:buFont typeface="Blinker"/>
              <a:buNone/>
              <a:defRPr sz="2950">
                <a:latin typeface="Blinker"/>
                <a:ea typeface="Blinker"/>
                <a:cs typeface="Blinker"/>
                <a:sym typeface="Blinker"/>
              </a:defRPr>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448" name="Google Shape;448;p14"/>
          <p:cNvSpPr txBox="1"/>
          <p:nvPr>
            <p:ph idx="3" type="body"/>
          </p:nvPr>
        </p:nvSpPr>
        <p:spPr>
          <a:xfrm>
            <a:off x="7423738" y="6873375"/>
            <a:ext cx="3548400" cy="11445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449" name="Google Shape;449;p14"/>
          <p:cNvSpPr txBox="1"/>
          <p:nvPr>
            <p:ph idx="4" type="subTitle"/>
          </p:nvPr>
        </p:nvSpPr>
        <p:spPr>
          <a:xfrm>
            <a:off x="6372313" y="6056816"/>
            <a:ext cx="5543400" cy="571800"/>
          </a:xfrm>
          <a:prstGeom prst="rect">
            <a:avLst/>
          </a:prstGeom>
        </p:spPr>
        <p:txBody>
          <a:bodyPr anchorCtr="0" anchor="ctr" bIns="0" lIns="0" spcFirstLastPara="1" rIns="0" wrap="square" tIns="0">
            <a:noAutofit/>
          </a:bodyPr>
          <a:lstStyle>
            <a:lvl1pPr lvl="0" rtl="0">
              <a:spcBef>
                <a:spcPts val="640"/>
              </a:spcBef>
              <a:spcAft>
                <a:spcPts val="0"/>
              </a:spcAft>
              <a:buSzPts val="2950"/>
              <a:buFont typeface="Blinker"/>
              <a:buNone/>
              <a:defRPr sz="2950">
                <a:latin typeface="Blinker"/>
                <a:ea typeface="Blinker"/>
                <a:cs typeface="Blinker"/>
                <a:sym typeface="Blinker"/>
              </a:defRPr>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450" name="Google Shape;450;p14"/>
          <p:cNvSpPr txBox="1"/>
          <p:nvPr>
            <p:ph idx="5" type="body"/>
          </p:nvPr>
        </p:nvSpPr>
        <p:spPr>
          <a:xfrm>
            <a:off x="12987188" y="6873375"/>
            <a:ext cx="3548400" cy="11445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451" name="Google Shape;451;p14"/>
          <p:cNvSpPr txBox="1"/>
          <p:nvPr>
            <p:ph idx="6" type="subTitle"/>
          </p:nvPr>
        </p:nvSpPr>
        <p:spPr>
          <a:xfrm>
            <a:off x="11935763" y="6056816"/>
            <a:ext cx="5543400" cy="571800"/>
          </a:xfrm>
          <a:prstGeom prst="rect">
            <a:avLst/>
          </a:prstGeom>
        </p:spPr>
        <p:txBody>
          <a:bodyPr anchorCtr="0" anchor="ctr" bIns="0" lIns="0" spcFirstLastPara="1" rIns="0" wrap="square" tIns="0">
            <a:noAutofit/>
          </a:bodyPr>
          <a:lstStyle>
            <a:lvl1pPr lvl="0" rtl="0">
              <a:spcBef>
                <a:spcPts val="640"/>
              </a:spcBef>
              <a:spcAft>
                <a:spcPts val="0"/>
              </a:spcAft>
              <a:buSzPts val="2950"/>
              <a:buFont typeface="Blinker"/>
              <a:buNone/>
              <a:defRPr sz="2950">
                <a:latin typeface="Blinker"/>
                <a:ea typeface="Blinker"/>
                <a:cs typeface="Blinker"/>
                <a:sym typeface="Blinker"/>
              </a:defRPr>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452" name="Shape 452"/>
        <p:cNvGrpSpPr/>
        <p:nvPr/>
      </p:nvGrpSpPr>
      <p:grpSpPr>
        <a:xfrm>
          <a:off x="0" y="0"/>
          <a:ext cx="0" cy="0"/>
          <a:chOff x="0" y="0"/>
          <a:chExt cx="0" cy="0"/>
        </a:xfrm>
      </p:grpSpPr>
      <p:grpSp>
        <p:nvGrpSpPr>
          <p:cNvPr id="453" name="Google Shape;453;p15"/>
          <p:cNvGrpSpPr/>
          <p:nvPr/>
        </p:nvGrpSpPr>
        <p:grpSpPr>
          <a:xfrm>
            <a:off x="779233" y="1028700"/>
            <a:ext cx="16729798" cy="9738912"/>
            <a:chOff x="0" y="0"/>
            <a:chExt cx="4797900" cy="2793000"/>
          </a:xfrm>
        </p:grpSpPr>
        <p:sp>
          <p:nvSpPr>
            <p:cNvPr id="454" name="Google Shape;454;p15"/>
            <p:cNvSpPr/>
            <p:nvPr/>
          </p:nvSpPr>
          <p:spPr>
            <a:xfrm>
              <a:off x="0" y="0"/>
              <a:ext cx="4797875" cy="2792901"/>
            </a:xfrm>
            <a:custGeom>
              <a:rect b="b" l="l" r="r" t="t"/>
              <a:pathLst>
                <a:path extrusionOk="0" h="2792901" w="4797875">
                  <a:moveTo>
                    <a:pt x="13420" y="0"/>
                  </a:moveTo>
                  <a:lnTo>
                    <a:pt x="4784454" y="0"/>
                  </a:lnTo>
                  <a:cubicBezTo>
                    <a:pt x="4788014" y="0"/>
                    <a:pt x="4791427" y="1414"/>
                    <a:pt x="4793944" y="3931"/>
                  </a:cubicBezTo>
                  <a:cubicBezTo>
                    <a:pt x="4796461" y="6448"/>
                    <a:pt x="4797875" y="9861"/>
                    <a:pt x="4797875" y="13420"/>
                  </a:cubicBezTo>
                  <a:lnTo>
                    <a:pt x="4797875" y="2779481"/>
                  </a:lnTo>
                  <a:cubicBezTo>
                    <a:pt x="4797875" y="2783040"/>
                    <a:pt x="4796461" y="2786453"/>
                    <a:pt x="4793944" y="2788970"/>
                  </a:cubicBezTo>
                  <a:cubicBezTo>
                    <a:pt x="4791427" y="2791487"/>
                    <a:pt x="4788014" y="2792901"/>
                    <a:pt x="4784454" y="2792901"/>
                  </a:cubicBezTo>
                  <a:lnTo>
                    <a:pt x="13420" y="2792901"/>
                  </a:lnTo>
                  <a:cubicBezTo>
                    <a:pt x="9861" y="2792901"/>
                    <a:pt x="6448" y="2791487"/>
                    <a:pt x="3931" y="2788970"/>
                  </a:cubicBezTo>
                  <a:cubicBezTo>
                    <a:pt x="1414" y="2786453"/>
                    <a:pt x="0" y="2783040"/>
                    <a:pt x="0" y="2779481"/>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5"/>
            <p:cNvSpPr txBox="1"/>
            <p:nvPr/>
          </p:nvSpPr>
          <p:spPr>
            <a:xfrm>
              <a:off x="0" y="0"/>
              <a:ext cx="4797900" cy="2793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15"/>
          <p:cNvGrpSpPr/>
          <p:nvPr/>
        </p:nvGrpSpPr>
        <p:grpSpPr>
          <a:xfrm>
            <a:off x="1415109" y="3139599"/>
            <a:ext cx="15457944" cy="7780048"/>
            <a:chOff x="0" y="0"/>
            <a:chExt cx="4433148" cy="2231222"/>
          </a:xfrm>
        </p:grpSpPr>
        <p:sp>
          <p:nvSpPr>
            <p:cNvPr id="457" name="Google Shape;457;p15"/>
            <p:cNvSpPr/>
            <p:nvPr/>
          </p:nvSpPr>
          <p:spPr>
            <a:xfrm>
              <a:off x="0" y="0"/>
              <a:ext cx="4433148" cy="2231222"/>
            </a:xfrm>
            <a:custGeom>
              <a:rect b="b" l="l" r="r" t="t"/>
              <a:pathLst>
                <a:path extrusionOk="0" h="2231222" w="4433148">
                  <a:moveTo>
                    <a:pt x="14524" y="0"/>
                  </a:moveTo>
                  <a:lnTo>
                    <a:pt x="4418624" y="0"/>
                  </a:lnTo>
                  <a:cubicBezTo>
                    <a:pt x="4422476" y="0"/>
                    <a:pt x="4426170" y="1530"/>
                    <a:pt x="4428894" y="4254"/>
                  </a:cubicBezTo>
                  <a:cubicBezTo>
                    <a:pt x="4431618" y="6978"/>
                    <a:pt x="4433148" y="10672"/>
                    <a:pt x="4433148" y="14524"/>
                  </a:cubicBezTo>
                  <a:lnTo>
                    <a:pt x="4433148" y="2216697"/>
                  </a:lnTo>
                  <a:cubicBezTo>
                    <a:pt x="4433148" y="2220549"/>
                    <a:pt x="4431618" y="2224244"/>
                    <a:pt x="4428894" y="2226967"/>
                  </a:cubicBezTo>
                  <a:cubicBezTo>
                    <a:pt x="4426170" y="2229691"/>
                    <a:pt x="4422476" y="2231222"/>
                    <a:pt x="4418624" y="2231222"/>
                  </a:cubicBezTo>
                  <a:lnTo>
                    <a:pt x="14524" y="2231222"/>
                  </a:lnTo>
                  <a:cubicBezTo>
                    <a:pt x="10672" y="2231222"/>
                    <a:pt x="6978" y="2229691"/>
                    <a:pt x="4254" y="2226967"/>
                  </a:cubicBezTo>
                  <a:cubicBezTo>
                    <a:pt x="1530" y="2224244"/>
                    <a:pt x="0" y="2220549"/>
                    <a:pt x="0" y="2216697"/>
                  </a:cubicBezTo>
                  <a:lnTo>
                    <a:pt x="0" y="14524"/>
                  </a:lnTo>
                  <a:cubicBezTo>
                    <a:pt x="0" y="10672"/>
                    <a:pt x="1530" y="6978"/>
                    <a:pt x="4254" y="4254"/>
                  </a:cubicBezTo>
                  <a:cubicBezTo>
                    <a:pt x="6978" y="1530"/>
                    <a:pt x="10672" y="0"/>
                    <a:pt x="14524" y="0"/>
                  </a:cubicBezTo>
                  <a:close/>
                </a:path>
              </a:pathLst>
            </a:custGeom>
            <a:solidFill>
              <a:srgbClr val="E4E1E1">
                <a:alpha val="37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5"/>
            <p:cNvSpPr txBox="1"/>
            <p:nvPr/>
          </p:nvSpPr>
          <p:spPr>
            <a:xfrm>
              <a:off x="0" y="0"/>
              <a:ext cx="4433100" cy="2231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15"/>
          <p:cNvSpPr/>
          <p:nvPr/>
        </p:nvSpPr>
        <p:spPr>
          <a:xfrm>
            <a:off x="2287123" y="3680121"/>
            <a:ext cx="6688020" cy="7240636"/>
          </a:xfrm>
          <a:custGeom>
            <a:rect b="b" l="l" r="r" t="t"/>
            <a:pathLst>
              <a:path extrusionOk="0" h="1906685" w="1761164">
                <a:moveTo>
                  <a:pt x="880582" y="0"/>
                </a:moveTo>
                <a:cubicBezTo>
                  <a:pt x="394250" y="0"/>
                  <a:pt x="0" y="426826"/>
                  <a:pt x="0" y="953342"/>
                </a:cubicBezTo>
                <a:cubicBezTo>
                  <a:pt x="0" y="1479859"/>
                  <a:pt x="394250" y="1906685"/>
                  <a:pt x="880582" y="1906685"/>
                </a:cubicBezTo>
                <a:cubicBezTo>
                  <a:pt x="1366914" y="1906685"/>
                  <a:pt x="1761164" y="1479859"/>
                  <a:pt x="1761164" y="953342"/>
                </a:cubicBezTo>
                <a:cubicBezTo>
                  <a:pt x="1761164" y="426826"/>
                  <a:pt x="1366914" y="0"/>
                  <a:pt x="880582"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 name="Google Shape;460;p15"/>
          <p:cNvGrpSpPr/>
          <p:nvPr/>
        </p:nvGrpSpPr>
        <p:grpSpPr>
          <a:xfrm>
            <a:off x="14399533" y="1918782"/>
            <a:ext cx="2473374" cy="519257"/>
            <a:chOff x="0" y="0"/>
            <a:chExt cx="3297832" cy="692343"/>
          </a:xfrm>
        </p:grpSpPr>
        <p:grpSp>
          <p:nvGrpSpPr>
            <p:cNvPr id="461" name="Google Shape;461;p15"/>
            <p:cNvGrpSpPr/>
            <p:nvPr/>
          </p:nvGrpSpPr>
          <p:grpSpPr>
            <a:xfrm>
              <a:off x="0" y="0"/>
              <a:ext cx="692343" cy="692343"/>
              <a:chOff x="0" y="0"/>
              <a:chExt cx="812800" cy="812800"/>
            </a:xfrm>
          </p:grpSpPr>
          <p:sp>
            <p:nvSpPr>
              <p:cNvPr id="462" name="Google Shape;46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p15"/>
            <p:cNvGrpSpPr/>
            <p:nvPr/>
          </p:nvGrpSpPr>
          <p:grpSpPr>
            <a:xfrm>
              <a:off x="1302745" y="0"/>
              <a:ext cx="692343" cy="692343"/>
              <a:chOff x="0" y="0"/>
              <a:chExt cx="812800" cy="812800"/>
            </a:xfrm>
          </p:grpSpPr>
          <p:sp>
            <p:nvSpPr>
              <p:cNvPr id="465" name="Google Shape;46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15"/>
            <p:cNvGrpSpPr/>
            <p:nvPr/>
          </p:nvGrpSpPr>
          <p:grpSpPr>
            <a:xfrm>
              <a:off x="2605489" y="0"/>
              <a:ext cx="692343" cy="692343"/>
              <a:chOff x="0" y="0"/>
              <a:chExt cx="812800" cy="812800"/>
            </a:xfrm>
          </p:grpSpPr>
          <p:sp>
            <p:nvSpPr>
              <p:cNvPr id="468" name="Google Shape;46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70" name="Google Shape;470;p15"/>
          <p:cNvGrpSpPr/>
          <p:nvPr/>
        </p:nvGrpSpPr>
        <p:grpSpPr>
          <a:xfrm>
            <a:off x="1415109" y="1918782"/>
            <a:ext cx="2473374" cy="519257"/>
            <a:chOff x="0" y="0"/>
            <a:chExt cx="3297832" cy="692343"/>
          </a:xfrm>
        </p:grpSpPr>
        <p:grpSp>
          <p:nvGrpSpPr>
            <p:cNvPr id="471" name="Google Shape;471;p15"/>
            <p:cNvGrpSpPr/>
            <p:nvPr/>
          </p:nvGrpSpPr>
          <p:grpSpPr>
            <a:xfrm>
              <a:off x="0" y="0"/>
              <a:ext cx="692343" cy="692343"/>
              <a:chOff x="0" y="0"/>
              <a:chExt cx="812800" cy="812800"/>
            </a:xfrm>
          </p:grpSpPr>
          <p:sp>
            <p:nvSpPr>
              <p:cNvPr id="472" name="Google Shape;47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4" name="Google Shape;474;p15"/>
            <p:cNvGrpSpPr/>
            <p:nvPr/>
          </p:nvGrpSpPr>
          <p:grpSpPr>
            <a:xfrm>
              <a:off x="1302745" y="0"/>
              <a:ext cx="692343" cy="692343"/>
              <a:chOff x="0" y="0"/>
              <a:chExt cx="812800" cy="812800"/>
            </a:xfrm>
          </p:grpSpPr>
          <p:sp>
            <p:nvSpPr>
              <p:cNvPr id="475" name="Google Shape;47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15"/>
            <p:cNvGrpSpPr/>
            <p:nvPr/>
          </p:nvGrpSpPr>
          <p:grpSpPr>
            <a:xfrm>
              <a:off x="2605489" y="0"/>
              <a:ext cx="692343" cy="692343"/>
              <a:chOff x="0" y="0"/>
              <a:chExt cx="812800" cy="812800"/>
            </a:xfrm>
          </p:grpSpPr>
          <p:sp>
            <p:nvSpPr>
              <p:cNvPr id="478" name="Google Shape;47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80" name="Google Shape;480;p15"/>
          <p:cNvGrpSpPr/>
          <p:nvPr/>
        </p:nvGrpSpPr>
        <p:grpSpPr>
          <a:xfrm>
            <a:off x="11749938" y="8653801"/>
            <a:ext cx="2402299" cy="903283"/>
            <a:chOff x="0" y="0"/>
            <a:chExt cx="632700" cy="237900"/>
          </a:xfrm>
        </p:grpSpPr>
        <p:sp>
          <p:nvSpPr>
            <p:cNvPr id="481" name="Google Shape;481;p15"/>
            <p:cNvSpPr/>
            <p:nvPr/>
          </p:nvSpPr>
          <p:spPr>
            <a:xfrm>
              <a:off x="0" y="0"/>
              <a:ext cx="632695" cy="237879"/>
            </a:xfrm>
            <a:custGeom>
              <a:rect b="b" l="l" r="r" t="t"/>
              <a:pathLst>
                <a:path extrusionOk="0" h="237879" w="632695">
                  <a:moveTo>
                    <a:pt x="118940" y="0"/>
                  </a:moveTo>
                  <a:lnTo>
                    <a:pt x="513756" y="0"/>
                  </a:lnTo>
                  <a:cubicBezTo>
                    <a:pt x="579444" y="0"/>
                    <a:pt x="632695" y="53251"/>
                    <a:pt x="632695" y="118940"/>
                  </a:cubicBezTo>
                  <a:lnTo>
                    <a:pt x="632695" y="118940"/>
                  </a:lnTo>
                  <a:cubicBezTo>
                    <a:pt x="632695" y="150484"/>
                    <a:pt x="620164" y="180737"/>
                    <a:pt x="597859" y="203043"/>
                  </a:cubicBezTo>
                  <a:cubicBezTo>
                    <a:pt x="575553" y="225348"/>
                    <a:pt x="545300" y="237879"/>
                    <a:pt x="51375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5"/>
            <p:cNvSpPr txBox="1"/>
            <p:nvPr/>
          </p:nvSpPr>
          <p:spPr>
            <a:xfrm>
              <a:off x="0" y="0"/>
              <a:ext cx="6327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15"/>
          <p:cNvSpPr txBox="1"/>
          <p:nvPr>
            <p:ph type="title"/>
          </p:nvPr>
        </p:nvSpPr>
        <p:spPr>
          <a:xfrm>
            <a:off x="4037200" y="1608350"/>
            <a:ext cx="10213500" cy="1143000"/>
          </a:xfrm>
          <a:prstGeom prst="rect">
            <a:avLst/>
          </a:prstGeom>
        </p:spPr>
        <p:txBody>
          <a:bodyPr anchorCtr="0" anchor="t" bIns="0" lIns="0" spcFirstLastPara="1" rIns="0" wrap="square" tIns="0">
            <a:noAutofit/>
          </a:bodyPr>
          <a:lstStyle>
            <a:lvl1pPr lvl="0" rtl="0">
              <a:spcBef>
                <a:spcPts val="0"/>
              </a:spcBef>
              <a:spcAft>
                <a:spcPts val="0"/>
              </a:spcAft>
              <a:buSzPts val="8100"/>
              <a:buNone/>
              <a:defRPr sz="8100"/>
            </a:lvl1pPr>
            <a:lvl2pPr lvl="1" rtl="0">
              <a:spcBef>
                <a:spcPts val="0"/>
              </a:spcBef>
              <a:spcAft>
                <a:spcPts val="0"/>
              </a:spcAft>
              <a:buSzPts val="8500"/>
              <a:buNone/>
              <a:defRPr sz="8500"/>
            </a:lvl2pPr>
            <a:lvl3pPr lvl="2" rtl="0">
              <a:spcBef>
                <a:spcPts val="0"/>
              </a:spcBef>
              <a:spcAft>
                <a:spcPts val="0"/>
              </a:spcAft>
              <a:buSzPts val="8500"/>
              <a:buNone/>
              <a:defRPr sz="8500"/>
            </a:lvl3pPr>
            <a:lvl4pPr lvl="3" rtl="0">
              <a:spcBef>
                <a:spcPts val="0"/>
              </a:spcBef>
              <a:spcAft>
                <a:spcPts val="0"/>
              </a:spcAft>
              <a:buSzPts val="8500"/>
              <a:buNone/>
              <a:defRPr sz="8500"/>
            </a:lvl4pPr>
            <a:lvl5pPr lvl="4" rtl="0">
              <a:spcBef>
                <a:spcPts val="0"/>
              </a:spcBef>
              <a:spcAft>
                <a:spcPts val="0"/>
              </a:spcAft>
              <a:buSzPts val="8500"/>
              <a:buNone/>
              <a:defRPr sz="8500"/>
            </a:lvl5pPr>
            <a:lvl6pPr lvl="5" rtl="0">
              <a:spcBef>
                <a:spcPts val="0"/>
              </a:spcBef>
              <a:spcAft>
                <a:spcPts val="0"/>
              </a:spcAft>
              <a:buSzPts val="8500"/>
              <a:buNone/>
              <a:defRPr sz="8500"/>
            </a:lvl6pPr>
            <a:lvl7pPr lvl="6" rtl="0">
              <a:spcBef>
                <a:spcPts val="0"/>
              </a:spcBef>
              <a:spcAft>
                <a:spcPts val="0"/>
              </a:spcAft>
              <a:buSzPts val="8500"/>
              <a:buNone/>
              <a:defRPr sz="8500"/>
            </a:lvl7pPr>
            <a:lvl8pPr lvl="7" rtl="0">
              <a:spcBef>
                <a:spcPts val="0"/>
              </a:spcBef>
              <a:spcAft>
                <a:spcPts val="0"/>
              </a:spcAft>
              <a:buSzPts val="8500"/>
              <a:buNone/>
              <a:defRPr sz="8500"/>
            </a:lvl8pPr>
            <a:lvl9pPr lvl="8" rtl="0">
              <a:spcBef>
                <a:spcPts val="0"/>
              </a:spcBef>
              <a:spcAft>
                <a:spcPts val="0"/>
              </a:spcAft>
              <a:buSzPts val="8500"/>
              <a:buNone/>
              <a:defRPr sz="8500"/>
            </a:lvl9pPr>
          </a:lstStyle>
          <a:p/>
        </p:txBody>
      </p:sp>
      <p:sp>
        <p:nvSpPr>
          <p:cNvPr id="484" name="Google Shape;484;p15"/>
          <p:cNvSpPr txBox="1"/>
          <p:nvPr>
            <p:ph idx="1" type="subTitle"/>
          </p:nvPr>
        </p:nvSpPr>
        <p:spPr>
          <a:xfrm>
            <a:off x="9089765" y="4254813"/>
            <a:ext cx="7722600" cy="571800"/>
          </a:xfrm>
          <a:prstGeom prst="rect">
            <a:avLst/>
          </a:prstGeom>
        </p:spPr>
        <p:txBody>
          <a:bodyPr anchorCtr="0" anchor="ctr" bIns="0" lIns="0" spcFirstLastPara="1" rIns="0" wrap="square" tIns="0">
            <a:noAutofit/>
          </a:bodyPr>
          <a:lstStyle>
            <a:lvl1pPr lvl="0" rtl="0">
              <a:spcBef>
                <a:spcPts val="640"/>
              </a:spcBef>
              <a:spcAft>
                <a:spcPts val="0"/>
              </a:spcAft>
              <a:buClr>
                <a:srgbClr val="56C3FF"/>
              </a:buClr>
              <a:buSzPts val="2700"/>
              <a:buNone/>
              <a:defRPr b="0" sz="2700">
                <a:solidFill>
                  <a:srgbClr val="56C3FF"/>
                </a:solidFill>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485" name="Google Shape;485;p15"/>
          <p:cNvSpPr txBox="1"/>
          <p:nvPr>
            <p:ph idx="2" type="body"/>
          </p:nvPr>
        </p:nvSpPr>
        <p:spPr>
          <a:xfrm>
            <a:off x="9900825" y="4889225"/>
            <a:ext cx="6100500" cy="3390300"/>
          </a:xfrm>
          <a:prstGeom prst="rect">
            <a:avLst/>
          </a:prstGeom>
        </p:spPr>
        <p:txBody>
          <a:bodyPr anchorCtr="0" anchor="t" bIns="0" lIns="0" spcFirstLastPara="1" rIns="0" wrap="square" tIns="0">
            <a:noAutofit/>
          </a:bodyPr>
          <a:lstStyle>
            <a:lvl1pPr indent="-371475" lvl="0" marL="457200" rtl="0">
              <a:spcBef>
                <a:spcPts val="640"/>
              </a:spcBef>
              <a:spcAft>
                <a:spcPts val="0"/>
              </a:spcAft>
              <a:buSzPts val="2250"/>
              <a:buFont typeface="Blinker"/>
              <a:buChar char="•"/>
              <a:defRPr b="0" sz="2250">
                <a:latin typeface="Blinker"/>
                <a:ea typeface="Blinker"/>
                <a:cs typeface="Blinker"/>
                <a:sym typeface="Blinker"/>
              </a:defRPr>
            </a:lvl1pPr>
            <a:lvl2pPr indent="-371475" lvl="1" marL="914400" rtl="0">
              <a:spcBef>
                <a:spcPts val="640"/>
              </a:spcBef>
              <a:spcAft>
                <a:spcPts val="0"/>
              </a:spcAft>
              <a:buSzPts val="2250"/>
              <a:buChar char="–"/>
              <a:defRPr sz="2250"/>
            </a:lvl2pPr>
            <a:lvl3pPr indent="-371475" lvl="2" marL="1371600" rtl="0">
              <a:spcBef>
                <a:spcPts val="640"/>
              </a:spcBef>
              <a:spcAft>
                <a:spcPts val="0"/>
              </a:spcAft>
              <a:buSzPts val="2250"/>
              <a:buChar char="•"/>
              <a:defRPr sz="2250"/>
            </a:lvl3pPr>
            <a:lvl4pPr indent="-371475" lvl="3" marL="1828800" rtl="0">
              <a:spcBef>
                <a:spcPts val="640"/>
              </a:spcBef>
              <a:spcAft>
                <a:spcPts val="0"/>
              </a:spcAft>
              <a:buSzPts val="2250"/>
              <a:buChar char="–"/>
              <a:defRPr sz="2250"/>
            </a:lvl4pPr>
            <a:lvl5pPr indent="-371475" lvl="4" marL="2286000" rtl="0">
              <a:spcBef>
                <a:spcPts val="640"/>
              </a:spcBef>
              <a:spcAft>
                <a:spcPts val="0"/>
              </a:spcAft>
              <a:buSzPts val="2250"/>
              <a:buChar char="»"/>
              <a:defRPr sz="2250"/>
            </a:lvl5pPr>
            <a:lvl6pPr indent="-371475" lvl="5" marL="2743200" rtl="0">
              <a:spcBef>
                <a:spcPts val="640"/>
              </a:spcBef>
              <a:spcAft>
                <a:spcPts val="0"/>
              </a:spcAft>
              <a:buSzPts val="2250"/>
              <a:buChar char="•"/>
              <a:defRPr sz="2250"/>
            </a:lvl6pPr>
            <a:lvl7pPr indent="-371475" lvl="6" marL="3200400" rtl="0">
              <a:spcBef>
                <a:spcPts val="640"/>
              </a:spcBef>
              <a:spcAft>
                <a:spcPts val="0"/>
              </a:spcAft>
              <a:buSzPts val="2250"/>
              <a:buChar char="•"/>
              <a:defRPr sz="2250"/>
            </a:lvl7pPr>
            <a:lvl8pPr indent="-371475" lvl="7" marL="3657600" rtl="0">
              <a:spcBef>
                <a:spcPts val="640"/>
              </a:spcBef>
              <a:spcAft>
                <a:spcPts val="0"/>
              </a:spcAft>
              <a:buSzPts val="2250"/>
              <a:buChar char="•"/>
              <a:defRPr sz="2250"/>
            </a:lvl8pPr>
            <a:lvl9pPr indent="-371475" lvl="8" marL="4114800" rtl="0">
              <a:spcBef>
                <a:spcPts val="640"/>
              </a:spcBef>
              <a:spcAft>
                <a:spcPts val="0"/>
              </a:spcAft>
              <a:buSzPts val="2250"/>
              <a:buChar char="•"/>
              <a:defRPr sz="2250"/>
            </a:lvl9pPr>
          </a:lstStyle>
          <a:p/>
        </p:txBody>
      </p:sp>
      <p:sp>
        <p:nvSpPr>
          <p:cNvPr id="486" name="Google Shape;486;p15"/>
          <p:cNvSpPr txBox="1"/>
          <p:nvPr>
            <p:ph idx="3" type="subTitle"/>
          </p:nvPr>
        </p:nvSpPr>
        <p:spPr>
          <a:xfrm>
            <a:off x="10501413" y="8819533"/>
            <a:ext cx="4899300" cy="571800"/>
          </a:xfrm>
          <a:prstGeom prst="rect">
            <a:avLst/>
          </a:prstGeom>
        </p:spPr>
        <p:txBody>
          <a:bodyPr anchorCtr="0" anchor="ctr" bIns="0" lIns="0" spcFirstLastPara="1" rIns="0" wrap="square" tIns="0">
            <a:noAutofit/>
          </a:bodyPr>
          <a:lstStyle>
            <a:lvl1pPr lvl="0" rtl="0">
              <a:spcBef>
                <a:spcPts val="640"/>
              </a:spcBef>
              <a:spcAft>
                <a:spcPts val="0"/>
              </a:spcAft>
              <a:buSzPts val="2850"/>
              <a:buFont typeface="Blinker"/>
              <a:buNone/>
              <a:defRPr sz="28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487" name="Google Shape;487;p15"/>
          <p:cNvSpPr/>
          <p:nvPr>
            <p:ph idx="4" type="pic"/>
          </p:nvPr>
        </p:nvSpPr>
        <p:spPr>
          <a:xfrm>
            <a:off x="2287188" y="3664700"/>
            <a:ext cx="6687900" cy="72405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488" name="Shape 488"/>
        <p:cNvGrpSpPr/>
        <p:nvPr/>
      </p:nvGrpSpPr>
      <p:grpSpPr>
        <a:xfrm>
          <a:off x="0" y="0"/>
          <a:ext cx="0" cy="0"/>
          <a:chOff x="0" y="0"/>
          <a:chExt cx="0" cy="0"/>
        </a:xfrm>
      </p:grpSpPr>
      <p:grpSp>
        <p:nvGrpSpPr>
          <p:cNvPr id="489" name="Google Shape;489;p16"/>
          <p:cNvGrpSpPr/>
          <p:nvPr/>
        </p:nvGrpSpPr>
        <p:grpSpPr>
          <a:xfrm>
            <a:off x="10640101" y="407978"/>
            <a:ext cx="6619531" cy="3907493"/>
            <a:chOff x="0" y="0"/>
            <a:chExt cx="8826041" cy="5209991"/>
          </a:xfrm>
        </p:grpSpPr>
        <p:grpSp>
          <p:nvGrpSpPr>
            <p:cNvPr id="490" name="Google Shape;490;p16"/>
            <p:cNvGrpSpPr/>
            <p:nvPr/>
          </p:nvGrpSpPr>
          <p:grpSpPr>
            <a:xfrm>
              <a:off x="0" y="0"/>
              <a:ext cx="8826041" cy="5209991"/>
              <a:chOff x="0" y="0"/>
              <a:chExt cx="1898400" cy="1120621"/>
            </a:xfrm>
          </p:grpSpPr>
          <p:sp>
            <p:nvSpPr>
              <p:cNvPr id="491" name="Google Shape;491;p16"/>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6"/>
              <p:cNvSpPr txBox="1"/>
              <p:nvPr/>
            </p:nvSpPr>
            <p:spPr>
              <a:xfrm>
                <a:off x="0" y="0"/>
                <a:ext cx="1898400" cy="1120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3" name="Google Shape;493;p16"/>
            <p:cNvGrpSpPr/>
            <p:nvPr/>
          </p:nvGrpSpPr>
          <p:grpSpPr>
            <a:xfrm>
              <a:off x="0" y="0"/>
              <a:ext cx="8826041" cy="791193"/>
              <a:chOff x="0" y="0"/>
              <a:chExt cx="1898400" cy="170182"/>
            </a:xfrm>
          </p:grpSpPr>
          <p:sp>
            <p:nvSpPr>
              <p:cNvPr id="494" name="Google Shape;494;p16"/>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6"/>
              <p:cNvSpPr txBox="1"/>
              <p:nvPr/>
            </p:nvSpPr>
            <p:spPr>
              <a:xfrm>
                <a:off x="0" y="0"/>
                <a:ext cx="1898400" cy="170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6" name="Google Shape;496;p16"/>
            <p:cNvGrpSpPr/>
            <p:nvPr/>
          </p:nvGrpSpPr>
          <p:grpSpPr>
            <a:xfrm>
              <a:off x="0" y="395600"/>
              <a:ext cx="8826041" cy="589971"/>
              <a:chOff x="0" y="0"/>
              <a:chExt cx="1898400" cy="126900"/>
            </a:xfrm>
          </p:grpSpPr>
          <p:sp>
            <p:nvSpPr>
              <p:cNvPr id="497" name="Google Shape;497;p16"/>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498" name="Google Shape;498;p16"/>
              <p:cNvSpPr txBox="1"/>
              <p:nvPr/>
            </p:nvSpPr>
            <p:spPr>
              <a:xfrm>
                <a:off x="0" y="0"/>
                <a:ext cx="1898400" cy="126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9" name="Google Shape;499;p16"/>
            <p:cNvGrpSpPr/>
            <p:nvPr/>
          </p:nvGrpSpPr>
          <p:grpSpPr>
            <a:xfrm>
              <a:off x="5884897" y="249762"/>
              <a:ext cx="541406" cy="541406"/>
              <a:chOff x="0" y="0"/>
              <a:chExt cx="812800" cy="812800"/>
            </a:xfrm>
          </p:grpSpPr>
          <p:sp>
            <p:nvSpPr>
              <p:cNvPr id="500" name="Google Shape;50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2" name="Google Shape;502;p16"/>
            <p:cNvGrpSpPr/>
            <p:nvPr/>
          </p:nvGrpSpPr>
          <p:grpSpPr>
            <a:xfrm>
              <a:off x="6903722" y="249762"/>
              <a:ext cx="541406" cy="541406"/>
              <a:chOff x="0" y="0"/>
              <a:chExt cx="812800" cy="812800"/>
            </a:xfrm>
          </p:grpSpPr>
          <p:sp>
            <p:nvSpPr>
              <p:cNvPr id="503" name="Google Shape;50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16"/>
            <p:cNvGrpSpPr/>
            <p:nvPr/>
          </p:nvGrpSpPr>
          <p:grpSpPr>
            <a:xfrm>
              <a:off x="7922548" y="249762"/>
              <a:ext cx="541406" cy="541406"/>
              <a:chOff x="0" y="0"/>
              <a:chExt cx="812800" cy="812800"/>
            </a:xfrm>
          </p:grpSpPr>
          <p:sp>
            <p:nvSpPr>
              <p:cNvPr id="506" name="Google Shape;50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08" name="Google Shape;508;p16"/>
          <p:cNvGrpSpPr/>
          <p:nvPr/>
        </p:nvGrpSpPr>
        <p:grpSpPr>
          <a:xfrm>
            <a:off x="1028700" y="407978"/>
            <a:ext cx="6619531" cy="3907493"/>
            <a:chOff x="0" y="0"/>
            <a:chExt cx="8826041" cy="5209991"/>
          </a:xfrm>
        </p:grpSpPr>
        <p:grpSp>
          <p:nvGrpSpPr>
            <p:cNvPr id="509" name="Google Shape;509;p16"/>
            <p:cNvGrpSpPr/>
            <p:nvPr/>
          </p:nvGrpSpPr>
          <p:grpSpPr>
            <a:xfrm>
              <a:off x="0" y="0"/>
              <a:ext cx="8826041" cy="5209991"/>
              <a:chOff x="0" y="0"/>
              <a:chExt cx="1898400" cy="1120621"/>
            </a:xfrm>
          </p:grpSpPr>
          <p:sp>
            <p:nvSpPr>
              <p:cNvPr id="510" name="Google Shape;510;p16"/>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txBox="1"/>
              <p:nvPr/>
            </p:nvSpPr>
            <p:spPr>
              <a:xfrm>
                <a:off x="0" y="0"/>
                <a:ext cx="1898400" cy="1120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p16"/>
            <p:cNvGrpSpPr/>
            <p:nvPr/>
          </p:nvGrpSpPr>
          <p:grpSpPr>
            <a:xfrm>
              <a:off x="0" y="0"/>
              <a:ext cx="8826041" cy="791193"/>
              <a:chOff x="0" y="0"/>
              <a:chExt cx="1898400" cy="170182"/>
            </a:xfrm>
          </p:grpSpPr>
          <p:sp>
            <p:nvSpPr>
              <p:cNvPr id="513" name="Google Shape;513;p16"/>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6"/>
              <p:cNvSpPr txBox="1"/>
              <p:nvPr/>
            </p:nvSpPr>
            <p:spPr>
              <a:xfrm>
                <a:off x="0" y="0"/>
                <a:ext cx="1898400" cy="170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p16"/>
            <p:cNvGrpSpPr/>
            <p:nvPr/>
          </p:nvGrpSpPr>
          <p:grpSpPr>
            <a:xfrm>
              <a:off x="0" y="395600"/>
              <a:ext cx="8826041" cy="589971"/>
              <a:chOff x="0" y="0"/>
              <a:chExt cx="1898400" cy="126900"/>
            </a:xfrm>
          </p:grpSpPr>
          <p:sp>
            <p:nvSpPr>
              <p:cNvPr id="516" name="Google Shape;516;p16"/>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517" name="Google Shape;517;p16"/>
              <p:cNvSpPr txBox="1"/>
              <p:nvPr/>
            </p:nvSpPr>
            <p:spPr>
              <a:xfrm>
                <a:off x="0" y="0"/>
                <a:ext cx="1898400" cy="126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8" name="Google Shape;518;p16"/>
            <p:cNvGrpSpPr/>
            <p:nvPr/>
          </p:nvGrpSpPr>
          <p:grpSpPr>
            <a:xfrm>
              <a:off x="5884897" y="249762"/>
              <a:ext cx="541406" cy="541406"/>
              <a:chOff x="0" y="0"/>
              <a:chExt cx="812800" cy="812800"/>
            </a:xfrm>
          </p:grpSpPr>
          <p:sp>
            <p:nvSpPr>
              <p:cNvPr id="519" name="Google Shape;51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1" name="Google Shape;521;p16"/>
            <p:cNvGrpSpPr/>
            <p:nvPr/>
          </p:nvGrpSpPr>
          <p:grpSpPr>
            <a:xfrm>
              <a:off x="6903722" y="249762"/>
              <a:ext cx="541406" cy="541406"/>
              <a:chOff x="0" y="0"/>
              <a:chExt cx="812800" cy="812800"/>
            </a:xfrm>
          </p:grpSpPr>
          <p:sp>
            <p:nvSpPr>
              <p:cNvPr id="522" name="Google Shape;52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16"/>
            <p:cNvGrpSpPr/>
            <p:nvPr/>
          </p:nvGrpSpPr>
          <p:grpSpPr>
            <a:xfrm>
              <a:off x="7922548" y="249762"/>
              <a:ext cx="541406" cy="541406"/>
              <a:chOff x="0" y="0"/>
              <a:chExt cx="812800" cy="812800"/>
            </a:xfrm>
          </p:grpSpPr>
          <p:sp>
            <p:nvSpPr>
              <p:cNvPr id="525" name="Google Shape;52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27" name="Google Shape;527;p16"/>
          <p:cNvGrpSpPr/>
          <p:nvPr/>
        </p:nvGrpSpPr>
        <p:grpSpPr>
          <a:xfrm>
            <a:off x="1028700" y="5971569"/>
            <a:ext cx="6619531" cy="3907493"/>
            <a:chOff x="0" y="0"/>
            <a:chExt cx="8826041" cy="5209991"/>
          </a:xfrm>
        </p:grpSpPr>
        <p:grpSp>
          <p:nvGrpSpPr>
            <p:cNvPr id="528" name="Google Shape;528;p16"/>
            <p:cNvGrpSpPr/>
            <p:nvPr/>
          </p:nvGrpSpPr>
          <p:grpSpPr>
            <a:xfrm>
              <a:off x="0" y="0"/>
              <a:ext cx="8826041" cy="5209991"/>
              <a:chOff x="0" y="0"/>
              <a:chExt cx="1898400" cy="1120621"/>
            </a:xfrm>
          </p:grpSpPr>
          <p:sp>
            <p:nvSpPr>
              <p:cNvPr id="529" name="Google Shape;529;p16"/>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6"/>
              <p:cNvSpPr txBox="1"/>
              <p:nvPr/>
            </p:nvSpPr>
            <p:spPr>
              <a:xfrm>
                <a:off x="0" y="0"/>
                <a:ext cx="1898400" cy="1120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1" name="Google Shape;531;p16"/>
            <p:cNvGrpSpPr/>
            <p:nvPr/>
          </p:nvGrpSpPr>
          <p:grpSpPr>
            <a:xfrm>
              <a:off x="0" y="0"/>
              <a:ext cx="8826041" cy="791193"/>
              <a:chOff x="0" y="0"/>
              <a:chExt cx="1898400" cy="170182"/>
            </a:xfrm>
          </p:grpSpPr>
          <p:sp>
            <p:nvSpPr>
              <p:cNvPr id="532" name="Google Shape;532;p16"/>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6"/>
              <p:cNvSpPr txBox="1"/>
              <p:nvPr/>
            </p:nvSpPr>
            <p:spPr>
              <a:xfrm>
                <a:off x="0" y="0"/>
                <a:ext cx="1898400" cy="170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4" name="Google Shape;534;p16"/>
            <p:cNvGrpSpPr/>
            <p:nvPr/>
          </p:nvGrpSpPr>
          <p:grpSpPr>
            <a:xfrm>
              <a:off x="0" y="395600"/>
              <a:ext cx="8826041" cy="589971"/>
              <a:chOff x="0" y="0"/>
              <a:chExt cx="1898400" cy="126900"/>
            </a:xfrm>
          </p:grpSpPr>
          <p:sp>
            <p:nvSpPr>
              <p:cNvPr id="535" name="Google Shape;535;p16"/>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536" name="Google Shape;536;p16"/>
              <p:cNvSpPr txBox="1"/>
              <p:nvPr/>
            </p:nvSpPr>
            <p:spPr>
              <a:xfrm>
                <a:off x="0" y="0"/>
                <a:ext cx="1898400" cy="126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7" name="Google Shape;537;p16"/>
            <p:cNvGrpSpPr/>
            <p:nvPr/>
          </p:nvGrpSpPr>
          <p:grpSpPr>
            <a:xfrm>
              <a:off x="5884897" y="249762"/>
              <a:ext cx="541406" cy="541406"/>
              <a:chOff x="0" y="0"/>
              <a:chExt cx="812800" cy="812800"/>
            </a:xfrm>
          </p:grpSpPr>
          <p:sp>
            <p:nvSpPr>
              <p:cNvPr id="538" name="Google Shape;53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0" name="Google Shape;540;p16"/>
            <p:cNvGrpSpPr/>
            <p:nvPr/>
          </p:nvGrpSpPr>
          <p:grpSpPr>
            <a:xfrm>
              <a:off x="6903722" y="249762"/>
              <a:ext cx="541406" cy="541406"/>
              <a:chOff x="0" y="0"/>
              <a:chExt cx="812800" cy="812800"/>
            </a:xfrm>
          </p:grpSpPr>
          <p:sp>
            <p:nvSpPr>
              <p:cNvPr id="541" name="Google Shape;54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3" name="Google Shape;543;p16"/>
            <p:cNvGrpSpPr/>
            <p:nvPr/>
          </p:nvGrpSpPr>
          <p:grpSpPr>
            <a:xfrm>
              <a:off x="7922548" y="249762"/>
              <a:ext cx="541406" cy="541406"/>
              <a:chOff x="0" y="0"/>
              <a:chExt cx="812800" cy="812800"/>
            </a:xfrm>
          </p:grpSpPr>
          <p:sp>
            <p:nvSpPr>
              <p:cNvPr id="544" name="Google Shape;54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46" name="Google Shape;546;p16"/>
          <p:cNvGrpSpPr/>
          <p:nvPr/>
        </p:nvGrpSpPr>
        <p:grpSpPr>
          <a:xfrm>
            <a:off x="10640101" y="5971569"/>
            <a:ext cx="6619531" cy="3907493"/>
            <a:chOff x="0" y="0"/>
            <a:chExt cx="8826041" cy="5209991"/>
          </a:xfrm>
        </p:grpSpPr>
        <p:grpSp>
          <p:nvGrpSpPr>
            <p:cNvPr id="547" name="Google Shape;547;p16"/>
            <p:cNvGrpSpPr/>
            <p:nvPr/>
          </p:nvGrpSpPr>
          <p:grpSpPr>
            <a:xfrm>
              <a:off x="0" y="0"/>
              <a:ext cx="8826041" cy="5209991"/>
              <a:chOff x="0" y="0"/>
              <a:chExt cx="1898400" cy="1120621"/>
            </a:xfrm>
          </p:grpSpPr>
          <p:sp>
            <p:nvSpPr>
              <p:cNvPr id="548" name="Google Shape;548;p16"/>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6"/>
              <p:cNvSpPr txBox="1"/>
              <p:nvPr/>
            </p:nvSpPr>
            <p:spPr>
              <a:xfrm>
                <a:off x="0" y="0"/>
                <a:ext cx="1898400" cy="1120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0" name="Google Shape;550;p16"/>
            <p:cNvGrpSpPr/>
            <p:nvPr/>
          </p:nvGrpSpPr>
          <p:grpSpPr>
            <a:xfrm>
              <a:off x="0" y="0"/>
              <a:ext cx="8826041" cy="791193"/>
              <a:chOff x="0" y="0"/>
              <a:chExt cx="1898400" cy="170182"/>
            </a:xfrm>
          </p:grpSpPr>
          <p:sp>
            <p:nvSpPr>
              <p:cNvPr id="551" name="Google Shape;551;p16"/>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6"/>
              <p:cNvSpPr txBox="1"/>
              <p:nvPr/>
            </p:nvSpPr>
            <p:spPr>
              <a:xfrm>
                <a:off x="0" y="0"/>
                <a:ext cx="1898400" cy="170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3" name="Google Shape;553;p16"/>
            <p:cNvGrpSpPr/>
            <p:nvPr/>
          </p:nvGrpSpPr>
          <p:grpSpPr>
            <a:xfrm>
              <a:off x="0" y="395600"/>
              <a:ext cx="8826041" cy="589971"/>
              <a:chOff x="0" y="0"/>
              <a:chExt cx="1898400" cy="126900"/>
            </a:xfrm>
          </p:grpSpPr>
          <p:sp>
            <p:nvSpPr>
              <p:cNvPr id="554" name="Google Shape;554;p16"/>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555" name="Google Shape;555;p16"/>
              <p:cNvSpPr txBox="1"/>
              <p:nvPr/>
            </p:nvSpPr>
            <p:spPr>
              <a:xfrm>
                <a:off x="0" y="0"/>
                <a:ext cx="1898400" cy="126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6" name="Google Shape;556;p16"/>
            <p:cNvGrpSpPr/>
            <p:nvPr/>
          </p:nvGrpSpPr>
          <p:grpSpPr>
            <a:xfrm>
              <a:off x="5884897" y="249762"/>
              <a:ext cx="541406" cy="541406"/>
              <a:chOff x="0" y="0"/>
              <a:chExt cx="812800" cy="812800"/>
            </a:xfrm>
          </p:grpSpPr>
          <p:sp>
            <p:nvSpPr>
              <p:cNvPr id="557" name="Google Shape;55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9" name="Google Shape;559;p16"/>
            <p:cNvGrpSpPr/>
            <p:nvPr/>
          </p:nvGrpSpPr>
          <p:grpSpPr>
            <a:xfrm>
              <a:off x="6903722" y="249762"/>
              <a:ext cx="541406" cy="541406"/>
              <a:chOff x="0" y="0"/>
              <a:chExt cx="812800" cy="812800"/>
            </a:xfrm>
          </p:grpSpPr>
          <p:sp>
            <p:nvSpPr>
              <p:cNvPr id="560" name="Google Shape;56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p16"/>
            <p:cNvGrpSpPr/>
            <p:nvPr/>
          </p:nvGrpSpPr>
          <p:grpSpPr>
            <a:xfrm>
              <a:off x="7922548" y="249762"/>
              <a:ext cx="541406" cy="541406"/>
              <a:chOff x="0" y="0"/>
              <a:chExt cx="812800" cy="812800"/>
            </a:xfrm>
          </p:grpSpPr>
          <p:sp>
            <p:nvSpPr>
              <p:cNvPr id="563" name="Google Shape;56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6"/>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65" name="Google Shape;565;p16"/>
          <p:cNvGrpSpPr/>
          <p:nvPr/>
        </p:nvGrpSpPr>
        <p:grpSpPr>
          <a:xfrm>
            <a:off x="1634687" y="1661417"/>
            <a:ext cx="5407260" cy="903283"/>
            <a:chOff x="0" y="0"/>
            <a:chExt cx="1424125" cy="237900"/>
          </a:xfrm>
        </p:grpSpPr>
        <p:sp>
          <p:nvSpPr>
            <p:cNvPr id="566" name="Google Shape;566;p16"/>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txBox="1"/>
            <p:nvPr/>
          </p:nvSpPr>
          <p:spPr>
            <a:xfrm>
              <a:off x="0" y="0"/>
              <a:ext cx="14241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8" name="Google Shape;568;p16"/>
          <p:cNvGrpSpPr/>
          <p:nvPr/>
        </p:nvGrpSpPr>
        <p:grpSpPr>
          <a:xfrm>
            <a:off x="1634687" y="7157865"/>
            <a:ext cx="5407260" cy="903283"/>
            <a:chOff x="0" y="0"/>
            <a:chExt cx="1424125" cy="237900"/>
          </a:xfrm>
        </p:grpSpPr>
        <p:sp>
          <p:nvSpPr>
            <p:cNvPr id="569" name="Google Shape;569;p16"/>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txBox="1"/>
            <p:nvPr/>
          </p:nvSpPr>
          <p:spPr>
            <a:xfrm>
              <a:off x="0" y="0"/>
              <a:ext cx="14241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p16"/>
          <p:cNvGrpSpPr/>
          <p:nvPr/>
        </p:nvGrpSpPr>
        <p:grpSpPr>
          <a:xfrm>
            <a:off x="11246088" y="1661417"/>
            <a:ext cx="5407260" cy="903283"/>
            <a:chOff x="0" y="0"/>
            <a:chExt cx="1424125" cy="237900"/>
          </a:xfrm>
        </p:grpSpPr>
        <p:sp>
          <p:nvSpPr>
            <p:cNvPr id="572" name="Google Shape;572;p16"/>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
            <p:cNvSpPr txBox="1"/>
            <p:nvPr/>
          </p:nvSpPr>
          <p:spPr>
            <a:xfrm>
              <a:off x="0" y="0"/>
              <a:ext cx="14241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4" name="Google Shape;574;p16"/>
          <p:cNvGrpSpPr/>
          <p:nvPr/>
        </p:nvGrpSpPr>
        <p:grpSpPr>
          <a:xfrm>
            <a:off x="11246088" y="7157865"/>
            <a:ext cx="5407260" cy="903283"/>
            <a:chOff x="0" y="0"/>
            <a:chExt cx="1424125" cy="237900"/>
          </a:xfrm>
        </p:grpSpPr>
        <p:sp>
          <p:nvSpPr>
            <p:cNvPr id="575" name="Google Shape;575;p16"/>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txBox="1"/>
            <p:nvPr/>
          </p:nvSpPr>
          <p:spPr>
            <a:xfrm>
              <a:off x="0" y="0"/>
              <a:ext cx="14241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7" name="Google Shape;577;p16"/>
          <p:cNvSpPr txBox="1"/>
          <p:nvPr>
            <p:ph type="title"/>
          </p:nvPr>
        </p:nvSpPr>
        <p:spPr>
          <a:xfrm>
            <a:off x="836175" y="4700544"/>
            <a:ext cx="16615500" cy="1143000"/>
          </a:xfrm>
          <a:prstGeom prst="rect">
            <a:avLst/>
          </a:prstGeom>
        </p:spPr>
        <p:txBody>
          <a:bodyPr anchorCtr="0" anchor="t" bIns="0" lIns="0" spcFirstLastPara="1" rIns="0" wrap="square" tIns="0">
            <a:noAutofit/>
          </a:bodyPr>
          <a:lstStyle>
            <a:lvl1pPr lvl="0" rtl="0">
              <a:spcBef>
                <a:spcPts val="0"/>
              </a:spcBef>
              <a:spcAft>
                <a:spcPts val="0"/>
              </a:spcAft>
              <a:buSzPts val="7000"/>
              <a:buNone/>
              <a:defRPr sz="7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
        <p:nvSpPr>
          <p:cNvPr id="578" name="Google Shape;578;p16"/>
          <p:cNvSpPr txBox="1"/>
          <p:nvPr>
            <p:ph idx="1" type="body"/>
          </p:nvPr>
        </p:nvSpPr>
        <p:spPr>
          <a:xfrm>
            <a:off x="1288000" y="2798725"/>
            <a:ext cx="6100500" cy="1269600"/>
          </a:xfrm>
          <a:prstGeom prst="rect">
            <a:avLst/>
          </a:prstGeom>
        </p:spPr>
        <p:txBody>
          <a:bodyPr anchorCtr="0" anchor="t" bIns="0" lIns="0" spcFirstLastPara="1" rIns="0" wrap="square" tIns="0">
            <a:noAutofit/>
          </a:bodyPr>
          <a:lstStyle>
            <a:lvl1pPr indent="-371475" lvl="0" marL="457200" rtl="0">
              <a:lnSpc>
                <a:spcPct val="90000"/>
              </a:lnSpc>
              <a:spcBef>
                <a:spcPts val="640"/>
              </a:spcBef>
              <a:spcAft>
                <a:spcPts val="0"/>
              </a:spcAft>
              <a:buSzPts val="2250"/>
              <a:buFont typeface="Blinker"/>
              <a:buChar char="•"/>
              <a:defRPr b="0" sz="2250">
                <a:latin typeface="Blinker"/>
                <a:ea typeface="Blinker"/>
                <a:cs typeface="Blinker"/>
                <a:sym typeface="Blinker"/>
              </a:defRPr>
            </a:lvl1pPr>
            <a:lvl2pPr indent="-371475" lvl="1" marL="914400" rtl="0">
              <a:lnSpc>
                <a:spcPct val="90000"/>
              </a:lnSpc>
              <a:spcBef>
                <a:spcPts val="640"/>
              </a:spcBef>
              <a:spcAft>
                <a:spcPts val="0"/>
              </a:spcAft>
              <a:buSzPts val="2250"/>
              <a:buChar char="–"/>
              <a:defRPr sz="2250"/>
            </a:lvl2pPr>
            <a:lvl3pPr indent="-371475" lvl="2" marL="1371600" rtl="0">
              <a:lnSpc>
                <a:spcPct val="90000"/>
              </a:lnSpc>
              <a:spcBef>
                <a:spcPts val="640"/>
              </a:spcBef>
              <a:spcAft>
                <a:spcPts val="0"/>
              </a:spcAft>
              <a:buSzPts val="2250"/>
              <a:buChar char="•"/>
              <a:defRPr sz="2250"/>
            </a:lvl3pPr>
            <a:lvl4pPr indent="-371475" lvl="3" marL="1828800" rtl="0">
              <a:lnSpc>
                <a:spcPct val="90000"/>
              </a:lnSpc>
              <a:spcBef>
                <a:spcPts val="640"/>
              </a:spcBef>
              <a:spcAft>
                <a:spcPts val="0"/>
              </a:spcAft>
              <a:buSzPts val="2250"/>
              <a:buChar char="–"/>
              <a:defRPr sz="2250"/>
            </a:lvl4pPr>
            <a:lvl5pPr indent="-371475" lvl="4" marL="2286000" rtl="0">
              <a:lnSpc>
                <a:spcPct val="90000"/>
              </a:lnSpc>
              <a:spcBef>
                <a:spcPts val="640"/>
              </a:spcBef>
              <a:spcAft>
                <a:spcPts val="0"/>
              </a:spcAft>
              <a:buSzPts val="2250"/>
              <a:buChar char="»"/>
              <a:defRPr sz="2250"/>
            </a:lvl5pPr>
            <a:lvl6pPr indent="-371475" lvl="5" marL="2743200" rtl="0">
              <a:lnSpc>
                <a:spcPct val="90000"/>
              </a:lnSpc>
              <a:spcBef>
                <a:spcPts val="640"/>
              </a:spcBef>
              <a:spcAft>
                <a:spcPts val="0"/>
              </a:spcAft>
              <a:buSzPts val="2250"/>
              <a:buChar char="•"/>
              <a:defRPr sz="2250"/>
            </a:lvl6pPr>
            <a:lvl7pPr indent="-371475" lvl="6" marL="3200400" rtl="0">
              <a:lnSpc>
                <a:spcPct val="90000"/>
              </a:lnSpc>
              <a:spcBef>
                <a:spcPts val="640"/>
              </a:spcBef>
              <a:spcAft>
                <a:spcPts val="0"/>
              </a:spcAft>
              <a:buSzPts val="2250"/>
              <a:buChar char="•"/>
              <a:defRPr sz="2250"/>
            </a:lvl7pPr>
            <a:lvl8pPr indent="-371475" lvl="7" marL="3657600" rtl="0">
              <a:lnSpc>
                <a:spcPct val="90000"/>
              </a:lnSpc>
              <a:spcBef>
                <a:spcPts val="640"/>
              </a:spcBef>
              <a:spcAft>
                <a:spcPts val="0"/>
              </a:spcAft>
              <a:buSzPts val="2250"/>
              <a:buChar char="•"/>
              <a:defRPr sz="2250"/>
            </a:lvl8pPr>
            <a:lvl9pPr indent="-371475" lvl="8" marL="4114800" rtl="0">
              <a:lnSpc>
                <a:spcPct val="90000"/>
              </a:lnSpc>
              <a:spcBef>
                <a:spcPts val="640"/>
              </a:spcBef>
              <a:spcAft>
                <a:spcPts val="0"/>
              </a:spcAft>
              <a:buSzPts val="2250"/>
              <a:buChar char="•"/>
              <a:defRPr sz="2250"/>
            </a:lvl9pPr>
          </a:lstStyle>
          <a:p/>
        </p:txBody>
      </p:sp>
      <p:sp>
        <p:nvSpPr>
          <p:cNvPr id="579" name="Google Shape;579;p16"/>
          <p:cNvSpPr txBox="1"/>
          <p:nvPr>
            <p:ph idx="2" type="subTitle"/>
          </p:nvPr>
        </p:nvSpPr>
        <p:spPr>
          <a:xfrm>
            <a:off x="1888800" y="1827171"/>
            <a:ext cx="4899300" cy="571800"/>
          </a:xfrm>
          <a:prstGeom prst="rect">
            <a:avLst/>
          </a:prstGeom>
        </p:spPr>
        <p:txBody>
          <a:bodyPr anchorCtr="0" anchor="ctr" bIns="0" lIns="0" spcFirstLastPara="1" rIns="0" wrap="square" tIns="0">
            <a:noAutofit/>
          </a:bodyPr>
          <a:lstStyle>
            <a:lvl1pPr lvl="0" rtl="0">
              <a:spcBef>
                <a:spcPts val="640"/>
              </a:spcBef>
              <a:spcAft>
                <a:spcPts val="0"/>
              </a:spcAft>
              <a:buSzPts val="2850"/>
              <a:buFont typeface="Blinker"/>
              <a:buNone/>
              <a:defRPr sz="28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580" name="Google Shape;580;p16"/>
          <p:cNvSpPr txBox="1"/>
          <p:nvPr>
            <p:ph idx="3" type="body"/>
          </p:nvPr>
        </p:nvSpPr>
        <p:spPr>
          <a:xfrm>
            <a:off x="10899613" y="2798725"/>
            <a:ext cx="6100500" cy="1269600"/>
          </a:xfrm>
          <a:prstGeom prst="rect">
            <a:avLst/>
          </a:prstGeom>
        </p:spPr>
        <p:txBody>
          <a:bodyPr anchorCtr="0" anchor="t" bIns="0" lIns="0" spcFirstLastPara="1" rIns="0" wrap="square" tIns="0">
            <a:noAutofit/>
          </a:bodyPr>
          <a:lstStyle>
            <a:lvl1pPr indent="-371475" lvl="0" marL="457200" rtl="0">
              <a:lnSpc>
                <a:spcPct val="90000"/>
              </a:lnSpc>
              <a:spcBef>
                <a:spcPts val="640"/>
              </a:spcBef>
              <a:spcAft>
                <a:spcPts val="0"/>
              </a:spcAft>
              <a:buSzPts val="2250"/>
              <a:buFont typeface="Blinker"/>
              <a:buChar char="•"/>
              <a:defRPr b="0" sz="2250">
                <a:latin typeface="Blinker"/>
                <a:ea typeface="Blinker"/>
                <a:cs typeface="Blinker"/>
                <a:sym typeface="Blinker"/>
              </a:defRPr>
            </a:lvl1pPr>
            <a:lvl2pPr indent="-371475" lvl="1" marL="914400" rtl="0">
              <a:lnSpc>
                <a:spcPct val="90000"/>
              </a:lnSpc>
              <a:spcBef>
                <a:spcPts val="640"/>
              </a:spcBef>
              <a:spcAft>
                <a:spcPts val="0"/>
              </a:spcAft>
              <a:buSzPts val="2250"/>
              <a:buChar char="–"/>
              <a:defRPr sz="2250"/>
            </a:lvl2pPr>
            <a:lvl3pPr indent="-371475" lvl="2" marL="1371600" rtl="0">
              <a:lnSpc>
                <a:spcPct val="90000"/>
              </a:lnSpc>
              <a:spcBef>
                <a:spcPts val="640"/>
              </a:spcBef>
              <a:spcAft>
                <a:spcPts val="0"/>
              </a:spcAft>
              <a:buSzPts val="2250"/>
              <a:buChar char="•"/>
              <a:defRPr sz="2250"/>
            </a:lvl3pPr>
            <a:lvl4pPr indent="-371475" lvl="3" marL="1828800" rtl="0">
              <a:lnSpc>
                <a:spcPct val="90000"/>
              </a:lnSpc>
              <a:spcBef>
                <a:spcPts val="640"/>
              </a:spcBef>
              <a:spcAft>
                <a:spcPts val="0"/>
              </a:spcAft>
              <a:buSzPts val="2250"/>
              <a:buChar char="–"/>
              <a:defRPr sz="2250"/>
            </a:lvl4pPr>
            <a:lvl5pPr indent="-371475" lvl="4" marL="2286000" rtl="0">
              <a:lnSpc>
                <a:spcPct val="90000"/>
              </a:lnSpc>
              <a:spcBef>
                <a:spcPts val="640"/>
              </a:spcBef>
              <a:spcAft>
                <a:spcPts val="0"/>
              </a:spcAft>
              <a:buSzPts val="2250"/>
              <a:buChar char="»"/>
              <a:defRPr sz="2250"/>
            </a:lvl5pPr>
            <a:lvl6pPr indent="-371475" lvl="5" marL="2743200" rtl="0">
              <a:lnSpc>
                <a:spcPct val="90000"/>
              </a:lnSpc>
              <a:spcBef>
                <a:spcPts val="640"/>
              </a:spcBef>
              <a:spcAft>
                <a:spcPts val="0"/>
              </a:spcAft>
              <a:buSzPts val="2250"/>
              <a:buChar char="•"/>
              <a:defRPr sz="2250"/>
            </a:lvl6pPr>
            <a:lvl7pPr indent="-371475" lvl="6" marL="3200400" rtl="0">
              <a:lnSpc>
                <a:spcPct val="90000"/>
              </a:lnSpc>
              <a:spcBef>
                <a:spcPts val="640"/>
              </a:spcBef>
              <a:spcAft>
                <a:spcPts val="0"/>
              </a:spcAft>
              <a:buSzPts val="2250"/>
              <a:buChar char="•"/>
              <a:defRPr sz="2250"/>
            </a:lvl7pPr>
            <a:lvl8pPr indent="-371475" lvl="7" marL="3657600" rtl="0">
              <a:lnSpc>
                <a:spcPct val="90000"/>
              </a:lnSpc>
              <a:spcBef>
                <a:spcPts val="640"/>
              </a:spcBef>
              <a:spcAft>
                <a:spcPts val="0"/>
              </a:spcAft>
              <a:buSzPts val="2250"/>
              <a:buChar char="•"/>
              <a:defRPr sz="2250"/>
            </a:lvl8pPr>
            <a:lvl9pPr indent="-371475" lvl="8" marL="4114800" rtl="0">
              <a:lnSpc>
                <a:spcPct val="90000"/>
              </a:lnSpc>
              <a:spcBef>
                <a:spcPts val="640"/>
              </a:spcBef>
              <a:spcAft>
                <a:spcPts val="0"/>
              </a:spcAft>
              <a:buSzPts val="2250"/>
              <a:buChar char="•"/>
              <a:defRPr sz="2250"/>
            </a:lvl9pPr>
          </a:lstStyle>
          <a:p/>
        </p:txBody>
      </p:sp>
      <p:sp>
        <p:nvSpPr>
          <p:cNvPr id="581" name="Google Shape;581;p16"/>
          <p:cNvSpPr txBox="1"/>
          <p:nvPr>
            <p:ph idx="4" type="subTitle"/>
          </p:nvPr>
        </p:nvSpPr>
        <p:spPr>
          <a:xfrm>
            <a:off x="11500413" y="1827171"/>
            <a:ext cx="4899300" cy="571800"/>
          </a:xfrm>
          <a:prstGeom prst="rect">
            <a:avLst/>
          </a:prstGeom>
        </p:spPr>
        <p:txBody>
          <a:bodyPr anchorCtr="0" anchor="ctr" bIns="0" lIns="0" spcFirstLastPara="1" rIns="0" wrap="square" tIns="0">
            <a:noAutofit/>
          </a:bodyPr>
          <a:lstStyle>
            <a:lvl1pPr lvl="0" rtl="0">
              <a:spcBef>
                <a:spcPts val="640"/>
              </a:spcBef>
              <a:spcAft>
                <a:spcPts val="0"/>
              </a:spcAft>
              <a:buSzPts val="2850"/>
              <a:buFont typeface="Blinker"/>
              <a:buNone/>
              <a:defRPr sz="28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582" name="Google Shape;582;p16"/>
          <p:cNvSpPr txBox="1"/>
          <p:nvPr>
            <p:ph idx="5" type="body"/>
          </p:nvPr>
        </p:nvSpPr>
        <p:spPr>
          <a:xfrm>
            <a:off x="1288000" y="8280601"/>
            <a:ext cx="6100500" cy="1269600"/>
          </a:xfrm>
          <a:prstGeom prst="rect">
            <a:avLst/>
          </a:prstGeom>
        </p:spPr>
        <p:txBody>
          <a:bodyPr anchorCtr="0" anchor="t" bIns="0" lIns="0" spcFirstLastPara="1" rIns="0" wrap="square" tIns="0">
            <a:noAutofit/>
          </a:bodyPr>
          <a:lstStyle>
            <a:lvl1pPr indent="-371475" lvl="0" marL="457200" rtl="0">
              <a:lnSpc>
                <a:spcPct val="90000"/>
              </a:lnSpc>
              <a:spcBef>
                <a:spcPts val="640"/>
              </a:spcBef>
              <a:spcAft>
                <a:spcPts val="0"/>
              </a:spcAft>
              <a:buSzPts val="2250"/>
              <a:buFont typeface="Blinker"/>
              <a:buChar char="•"/>
              <a:defRPr b="0" sz="2250">
                <a:latin typeface="Blinker"/>
                <a:ea typeface="Blinker"/>
                <a:cs typeface="Blinker"/>
                <a:sym typeface="Blinker"/>
              </a:defRPr>
            </a:lvl1pPr>
            <a:lvl2pPr indent="-371475" lvl="1" marL="914400" rtl="0">
              <a:lnSpc>
                <a:spcPct val="90000"/>
              </a:lnSpc>
              <a:spcBef>
                <a:spcPts val="640"/>
              </a:spcBef>
              <a:spcAft>
                <a:spcPts val="0"/>
              </a:spcAft>
              <a:buSzPts val="2250"/>
              <a:buChar char="–"/>
              <a:defRPr sz="2250"/>
            </a:lvl2pPr>
            <a:lvl3pPr indent="-371475" lvl="2" marL="1371600" rtl="0">
              <a:lnSpc>
                <a:spcPct val="90000"/>
              </a:lnSpc>
              <a:spcBef>
                <a:spcPts val="640"/>
              </a:spcBef>
              <a:spcAft>
                <a:spcPts val="0"/>
              </a:spcAft>
              <a:buSzPts val="2250"/>
              <a:buChar char="•"/>
              <a:defRPr sz="2250"/>
            </a:lvl3pPr>
            <a:lvl4pPr indent="-371475" lvl="3" marL="1828800" rtl="0">
              <a:lnSpc>
                <a:spcPct val="90000"/>
              </a:lnSpc>
              <a:spcBef>
                <a:spcPts val="640"/>
              </a:spcBef>
              <a:spcAft>
                <a:spcPts val="0"/>
              </a:spcAft>
              <a:buSzPts val="2250"/>
              <a:buChar char="–"/>
              <a:defRPr sz="2250"/>
            </a:lvl4pPr>
            <a:lvl5pPr indent="-371475" lvl="4" marL="2286000" rtl="0">
              <a:lnSpc>
                <a:spcPct val="90000"/>
              </a:lnSpc>
              <a:spcBef>
                <a:spcPts val="640"/>
              </a:spcBef>
              <a:spcAft>
                <a:spcPts val="0"/>
              </a:spcAft>
              <a:buSzPts val="2250"/>
              <a:buChar char="»"/>
              <a:defRPr sz="2250"/>
            </a:lvl5pPr>
            <a:lvl6pPr indent="-371475" lvl="5" marL="2743200" rtl="0">
              <a:lnSpc>
                <a:spcPct val="90000"/>
              </a:lnSpc>
              <a:spcBef>
                <a:spcPts val="640"/>
              </a:spcBef>
              <a:spcAft>
                <a:spcPts val="0"/>
              </a:spcAft>
              <a:buSzPts val="2250"/>
              <a:buChar char="•"/>
              <a:defRPr sz="2250"/>
            </a:lvl6pPr>
            <a:lvl7pPr indent="-371475" lvl="6" marL="3200400" rtl="0">
              <a:lnSpc>
                <a:spcPct val="90000"/>
              </a:lnSpc>
              <a:spcBef>
                <a:spcPts val="640"/>
              </a:spcBef>
              <a:spcAft>
                <a:spcPts val="0"/>
              </a:spcAft>
              <a:buSzPts val="2250"/>
              <a:buChar char="•"/>
              <a:defRPr sz="2250"/>
            </a:lvl7pPr>
            <a:lvl8pPr indent="-371475" lvl="7" marL="3657600" rtl="0">
              <a:lnSpc>
                <a:spcPct val="90000"/>
              </a:lnSpc>
              <a:spcBef>
                <a:spcPts val="640"/>
              </a:spcBef>
              <a:spcAft>
                <a:spcPts val="0"/>
              </a:spcAft>
              <a:buSzPts val="2250"/>
              <a:buChar char="•"/>
              <a:defRPr sz="2250"/>
            </a:lvl8pPr>
            <a:lvl9pPr indent="-371475" lvl="8" marL="4114800" rtl="0">
              <a:lnSpc>
                <a:spcPct val="90000"/>
              </a:lnSpc>
              <a:spcBef>
                <a:spcPts val="640"/>
              </a:spcBef>
              <a:spcAft>
                <a:spcPts val="0"/>
              </a:spcAft>
              <a:buSzPts val="2250"/>
              <a:buChar char="•"/>
              <a:defRPr sz="2250"/>
            </a:lvl9pPr>
          </a:lstStyle>
          <a:p/>
        </p:txBody>
      </p:sp>
      <p:sp>
        <p:nvSpPr>
          <p:cNvPr id="583" name="Google Shape;583;p16"/>
          <p:cNvSpPr txBox="1"/>
          <p:nvPr>
            <p:ph idx="6" type="subTitle"/>
          </p:nvPr>
        </p:nvSpPr>
        <p:spPr>
          <a:xfrm>
            <a:off x="1888800" y="7309047"/>
            <a:ext cx="4899300" cy="571800"/>
          </a:xfrm>
          <a:prstGeom prst="rect">
            <a:avLst/>
          </a:prstGeom>
        </p:spPr>
        <p:txBody>
          <a:bodyPr anchorCtr="0" anchor="ctr" bIns="0" lIns="0" spcFirstLastPara="1" rIns="0" wrap="square" tIns="0">
            <a:noAutofit/>
          </a:bodyPr>
          <a:lstStyle>
            <a:lvl1pPr lvl="0" rtl="0">
              <a:spcBef>
                <a:spcPts val="640"/>
              </a:spcBef>
              <a:spcAft>
                <a:spcPts val="0"/>
              </a:spcAft>
              <a:buSzPts val="2850"/>
              <a:buFont typeface="Blinker"/>
              <a:buNone/>
              <a:defRPr sz="28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584" name="Google Shape;584;p16"/>
          <p:cNvSpPr txBox="1"/>
          <p:nvPr>
            <p:ph idx="7" type="body"/>
          </p:nvPr>
        </p:nvSpPr>
        <p:spPr>
          <a:xfrm>
            <a:off x="10899613" y="8280601"/>
            <a:ext cx="6100500" cy="1269600"/>
          </a:xfrm>
          <a:prstGeom prst="rect">
            <a:avLst/>
          </a:prstGeom>
        </p:spPr>
        <p:txBody>
          <a:bodyPr anchorCtr="0" anchor="t" bIns="0" lIns="0" spcFirstLastPara="1" rIns="0" wrap="square" tIns="0">
            <a:noAutofit/>
          </a:bodyPr>
          <a:lstStyle>
            <a:lvl1pPr indent="-371475" lvl="0" marL="457200" rtl="0">
              <a:lnSpc>
                <a:spcPct val="90000"/>
              </a:lnSpc>
              <a:spcBef>
                <a:spcPts val="640"/>
              </a:spcBef>
              <a:spcAft>
                <a:spcPts val="0"/>
              </a:spcAft>
              <a:buSzPts val="2250"/>
              <a:buFont typeface="Blinker"/>
              <a:buChar char="•"/>
              <a:defRPr b="0" sz="2250">
                <a:latin typeface="Blinker"/>
                <a:ea typeface="Blinker"/>
                <a:cs typeface="Blinker"/>
                <a:sym typeface="Blinker"/>
              </a:defRPr>
            </a:lvl1pPr>
            <a:lvl2pPr indent="-371475" lvl="1" marL="914400" rtl="0">
              <a:lnSpc>
                <a:spcPct val="90000"/>
              </a:lnSpc>
              <a:spcBef>
                <a:spcPts val="640"/>
              </a:spcBef>
              <a:spcAft>
                <a:spcPts val="0"/>
              </a:spcAft>
              <a:buSzPts val="2250"/>
              <a:buChar char="–"/>
              <a:defRPr sz="2250"/>
            </a:lvl2pPr>
            <a:lvl3pPr indent="-371475" lvl="2" marL="1371600" rtl="0">
              <a:lnSpc>
                <a:spcPct val="90000"/>
              </a:lnSpc>
              <a:spcBef>
                <a:spcPts val="640"/>
              </a:spcBef>
              <a:spcAft>
                <a:spcPts val="0"/>
              </a:spcAft>
              <a:buSzPts val="2250"/>
              <a:buChar char="•"/>
              <a:defRPr sz="2250"/>
            </a:lvl3pPr>
            <a:lvl4pPr indent="-371475" lvl="3" marL="1828800" rtl="0">
              <a:lnSpc>
                <a:spcPct val="90000"/>
              </a:lnSpc>
              <a:spcBef>
                <a:spcPts val="640"/>
              </a:spcBef>
              <a:spcAft>
                <a:spcPts val="0"/>
              </a:spcAft>
              <a:buSzPts val="2250"/>
              <a:buChar char="–"/>
              <a:defRPr sz="2250"/>
            </a:lvl4pPr>
            <a:lvl5pPr indent="-371475" lvl="4" marL="2286000" rtl="0">
              <a:lnSpc>
                <a:spcPct val="90000"/>
              </a:lnSpc>
              <a:spcBef>
                <a:spcPts val="640"/>
              </a:spcBef>
              <a:spcAft>
                <a:spcPts val="0"/>
              </a:spcAft>
              <a:buSzPts val="2250"/>
              <a:buChar char="»"/>
              <a:defRPr sz="2250"/>
            </a:lvl5pPr>
            <a:lvl6pPr indent="-371475" lvl="5" marL="2743200" rtl="0">
              <a:lnSpc>
                <a:spcPct val="90000"/>
              </a:lnSpc>
              <a:spcBef>
                <a:spcPts val="640"/>
              </a:spcBef>
              <a:spcAft>
                <a:spcPts val="0"/>
              </a:spcAft>
              <a:buSzPts val="2250"/>
              <a:buChar char="•"/>
              <a:defRPr sz="2250"/>
            </a:lvl6pPr>
            <a:lvl7pPr indent="-371475" lvl="6" marL="3200400" rtl="0">
              <a:lnSpc>
                <a:spcPct val="90000"/>
              </a:lnSpc>
              <a:spcBef>
                <a:spcPts val="640"/>
              </a:spcBef>
              <a:spcAft>
                <a:spcPts val="0"/>
              </a:spcAft>
              <a:buSzPts val="2250"/>
              <a:buChar char="•"/>
              <a:defRPr sz="2250"/>
            </a:lvl7pPr>
            <a:lvl8pPr indent="-371475" lvl="7" marL="3657600" rtl="0">
              <a:lnSpc>
                <a:spcPct val="90000"/>
              </a:lnSpc>
              <a:spcBef>
                <a:spcPts val="640"/>
              </a:spcBef>
              <a:spcAft>
                <a:spcPts val="0"/>
              </a:spcAft>
              <a:buSzPts val="2250"/>
              <a:buChar char="•"/>
              <a:defRPr sz="2250"/>
            </a:lvl8pPr>
            <a:lvl9pPr indent="-371475" lvl="8" marL="4114800" rtl="0">
              <a:lnSpc>
                <a:spcPct val="90000"/>
              </a:lnSpc>
              <a:spcBef>
                <a:spcPts val="640"/>
              </a:spcBef>
              <a:spcAft>
                <a:spcPts val="0"/>
              </a:spcAft>
              <a:buSzPts val="2250"/>
              <a:buChar char="•"/>
              <a:defRPr sz="2250"/>
            </a:lvl9pPr>
          </a:lstStyle>
          <a:p/>
        </p:txBody>
      </p:sp>
      <p:sp>
        <p:nvSpPr>
          <p:cNvPr id="585" name="Google Shape;585;p16"/>
          <p:cNvSpPr txBox="1"/>
          <p:nvPr>
            <p:ph idx="8" type="subTitle"/>
          </p:nvPr>
        </p:nvSpPr>
        <p:spPr>
          <a:xfrm>
            <a:off x="11500413" y="7309047"/>
            <a:ext cx="4899300" cy="571800"/>
          </a:xfrm>
          <a:prstGeom prst="rect">
            <a:avLst/>
          </a:prstGeom>
        </p:spPr>
        <p:txBody>
          <a:bodyPr anchorCtr="0" anchor="ctr" bIns="0" lIns="0" spcFirstLastPara="1" rIns="0" wrap="square" tIns="0">
            <a:noAutofit/>
          </a:bodyPr>
          <a:lstStyle>
            <a:lvl1pPr lvl="0" rtl="0">
              <a:spcBef>
                <a:spcPts val="640"/>
              </a:spcBef>
              <a:spcAft>
                <a:spcPts val="0"/>
              </a:spcAft>
              <a:buSzPts val="2850"/>
              <a:buFont typeface="Blinker"/>
              <a:buNone/>
              <a:defRPr sz="28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2">
    <p:spTree>
      <p:nvGrpSpPr>
        <p:cNvPr id="586" name="Shape 586"/>
        <p:cNvGrpSpPr/>
        <p:nvPr/>
      </p:nvGrpSpPr>
      <p:grpSpPr>
        <a:xfrm>
          <a:off x="0" y="0"/>
          <a:ext cx="0" cy="0"/>
          <a:chOff x="0" y="0"/>
          <a:chExt cx="0" cy="0"/>
        </a:xfrm>
      </p:grpSpPr>
      <p:grpSp>
        <p:nvGrpSpPr>
          <p:cNvPr id="587" name="Google Shape;587;p17"/>
          <p:cNvGrpSpPr/>
          <p:nvPr/>
        </p:nvGrpSpPr>
        <p:grpSpPr>
          <a:xfrm>
            <a:off x="1028700" y="2578411"/>
            <a:ext cx="6619242" cy="8104483"/>
            <a:chOff x="0" y="0"/>
            <a:chExt cx="1743328" cy="2134500"/>
          </a:xfrm>
        </p:grpSpPr>
        <p:sp>
          <p:nvSpPr>
            <p:cNvPr id="588" name="Google Shape;588;p17"/>
            <p:cNvSpPr/>
            <p:nvPr/>
          </p:nvSpPr>
          <p:spPr>
            <a:xfrm>
              <a:off x="0" y="0"/>
              <a:ext cx="1743328" cy="2134440"/>
            </a:xfrm>
            <a:custGeom>
              <a:rect b="b" l="l" r="r" t="t"/>
              <a:pathLst>
                <a:path extrusionOk="0" h="2134440" w="1743328">
                  <a:moveTo>
                    <a:pt x="59650" y="0"/>
                  </a:moveTo>
                  <a:lnTo>
                    <a:pt x="1683678" y="0"/>
                  </a:lnTo>
                  <a:cubicBezTo>
                    <a:pt x="1716622" y="0"/>
                    <a:pt x="1743328" y="26706"/>
                    <a:pt x="1743328" y="59650"/>
                  </a:cubicBezTo>
                  <a:lnTo>
                    <a:pt x="1743328" y="2074790"/>
                  </a:lnTo>
                  <a:cubicBezTo>
                    <a:pt x="1743328" y="2107734"/>
                    <a:pt x="1716622" y="2134440"/>
                    <a:pt x="1683678" y="2134440"/>
                  </a:cubicBezTo>
                  <a:lnTo>
                    <a:pt x="59650" y="2134440"/>
                  </a:lnTo>
                  <a:cubicBezTo>
                    <a:pt x="26706" y="2134440"/>
                    <a:pt x="0" y="2107734"/>
                    <a:pt x="0" y="2074790"/>
                  </a:cubicBezTo>
                  <a:lnTo>
                    <a:pt x="0" y="59650"/>
                  </a:lnTo>
                  <a:cubicBezTo>
                    <a:pt x="0" y="26706"/>
                    <a:pt x="26706" y="0"/>
                    <a:pt x="5965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7"/>
            <p:cNvSpPr txBox="1"/>
            <p:nvPr/>
          </p:nvSpPr>
          <p:spPr>
            <a:xfrm>
              <a:off x="0" y="0"/>
              <a:ext cx="1743300" cy="2134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0" name="Google Shape;590;p17"/>
          <p:cNvSpPr/>
          <p:nvPr>
            <p:ph idx="2" type="pic"/>
          </p:nvPr>
        </p:nvSpPr>
        <p:spPr>
          <a:xfrm>
            <a:off x="1028688" y="3121525"/>
            <a:ext cx="6619200" cy="7165500"/>
          </a:xfrm>
          <a:prstGeom prst="rect">
            <a:avLst/>
          </a:prstGeom>
          <a:noFill/>
          <a:ln>
            <a:noFill/>
          </a:ln>
        </p:spPr>
      </p:sp>
      <p:grpSp>
        <p:nvGrpSpPr>
          <p:cNvPr id="591" name="Google Shape;591;p17"/>
          <p:cNvGrpSpPr/>
          <p:nvPr/>
        </p:nvGrpSpPr>
        <p:grpSpPr>
          <a:xfrm>
            <a:off x="1028700" y="2384580"/>
            <a:ext cx="6619531" cy="593408"/>
            <a:chOff x="0" y="0"/>
            <a:chExt cx="1898400" cy="170182"/>
          </a:xfrm>
        </p:grpSpPr>
        <p:sp>
          <p:nvSpPr>
            <p:cNvPr id="592" name="Google Shape;592;p17"/>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7"/>
            <p:cNvSpPr txBox="1"/>
            <p:nvPr/>
          </p:nvSpPr>
          <p:spPr>
            <a:xfrm>
              <a:off x="0" y="0"/>
              <a:ext cx="1898400" cy="170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p17"/>
          <p:cNvGrpSpPr/>
          <p:nvPr/>
        </p:nvGrpSpPr>
        <p:grpSpPr>
          <a:xfrm>
            <a:off x="1028700" y="2681280"/>
            <a:ext cx="6619531" cy="442488"/>
            <a:chOff x="0" y="0"/>
            <a:chExt cx="1898400" cy="126900"/>
          </a:xfrm>
        </p:grpSpPr>
        <p:sp>
          <p:nvSpPr>
            <p:cNvPr id="595" name="Google Shape;595;p17"/>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596" name="Google Shape;596;p17"/>
            <p:cNvSpPr txBox="1"/>
            <p:nvPr/>
          </p:nvSpPr>
          <p:spPr>
            <a:xfrm>
              <a:off x="0" y="0"/>
              <a:ext cx="1898400" cy="126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17"/>
          <p:cNvGrpSpPr/>
          <p:nvPr/>
        </p:nvGrpSpPr>
        <p:grpSpPr>
          <a:xfrm>
            <a:off x="5442373" y="2571902"/>
            <a:ext cx="406075" cy="406075"/>
            <a:chOff x="0" y="0"/>
            <a:chExt cx="812800" cy="812800"/>
          </a:xfrm>
        </p:grpSpPr>
        <p:sp>
          <p:nvSpPr>
            <p:cNvPr id="598" name="Google Shape;59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7"/>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0" name="Google Shape;600;p17"/>
          <p:cNvGrpSpPr/>
          <p:nvPr/>
        </p:nvGrpSpPr>
        <p:grpSpPr>
          <a:xfrm>
            <a:off x="6206492" y="2571902"/>
            <a:ext cx="406075" cy="406075"/>
            <a:chOff x="0" y="0"/>
            <a:chExt cx="812800" cy="812800"/>
          </a:xfrm>
        </p:grpSpPr>
        <p:sp>
          <p:nvSpPr>
            <p:cNvPr id="601" name="Google Shape;60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7"/>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3" name="Google Shape;603;p17"/>
          <p:cNvGrpSpPr/>
          <p:nvPr/>
        </p:nvGrpSpPr>
        <p:grpSpPr>
          <a:xfrm>
            <a:off x="6970611" y="2571902"/>
            <a:ext cx="406075" cy="406075"/>
            <a:chOff x="0" y="0"/>
            <a:chExt cx="812800" cy="812800"/>
          </a:xfrm>
        </p:grpSpPr>
        <p:sp>
          <p:nvSpPr>
            <p:cNvPr id="604" name="Google Shape;60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7"/>
            <p:cNvSpPr txBox="1"/>
            <p:nvPr/>
          </p:nvSpPr>
          <p:spPr>
            <a:xfrm>
              <a:off x="76200" y="76200"/>
              <a:ext cx="660300" cy="6603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6" name="Google Shape;606;p17"/>
          <p:cNvGrpSpPr/>
          <p:nvPr/>
        </p:nvGrpSpPr>
        <p:grpSpPr>
          <a:xfrm>
            <a:off x="8474614" y="3102763"/>
            <a:ext cx="10383566" cy="8024403"/>
            <a:chOff x="0" y="0"/>
            <a:chExt cx="2977879" cy="2301300"/>
          </a:xfrm>
        </p:grpSpPr>
        <p:sp>
          <p:nvSpPr>
            <p:cNvPr id="607" name="Google Shape;607;p17"/>
            <p:cNvSpPr/>
            <p:nvPr/>
          </p:nvSpPr>
          <p:spPr>
            <a:xfrm>
              <a:off x="0" y="0"/>
              <a:ext cx="2977879" cy="2301293"/>
            </a:xfrm>
            <a:custGeom>
              <a:rect b="b" l="l" r="r" t="t"/>
              <a:pathLst>
                <a:path extrusionOk="0" h="2301293" w="2977879">
                  <a:moveTo>
                    <a:pt x="21622" y="0"/>
                  </a:moveTo>
                  <a:lnTo>
                    <a:pt x="2956256" y="0"/>
                  </a:lnTo>
                  <a:cubicBezTo>
                    <a:pt x="2961991" y="0"/>
                    <a:pt x="2967490" y="2278"/>
                    <a:pt x="2971545" y="6333"/>
                  </a:cubicBezTo>
                  <a:cubicBezTo>
                    <a:pt x="2975600" y="10388"/>
                    <a:pt x="2977879" y="15888"/>
                    <a:pt x="2977879" y="21622"/>
                  </a:cubicBezTo>
                  <a:lnTo>
                    <a:pt x="2977879" y="2279670"/>
                  </a:lnTo>
                  <a:cubicBezTo>
                    <a:pt x="2977879" y="2285405"/>
                    <a:pt x="2975600" y="2290905"/>
                    <a:pt x="2971545" y="2294960"/>
                  </a:cubicBezTo>
                  <a:cubicBezTo>
                    <a:pt x="2967490" y="2299015"/>
                    <a:pt x="2961991" y="2301293"/>
                    <a:pt x="2956256" y="2301293"/>
                  </a:cubicBezTo>
                  <a:lnTo>
                    <a:pt x="21622" y="2301293"/>
                  </a:lnTo>
                  <a:cubicBezTo>
                    <a:pt x="15888" y="2301293"/>
                    <a:pt x="10388" y="2299015"/>
                    <a:pt x="6333" y="2294960"/>
                  </a:cubicBezTo>
                  <a:cubicBezTo>
                    <a:pt x="2278" y="2290905"/>
                    <a:pt x="0" y="2285405"/>
                    <a:pt x="0" y="2279670"/>
                  </a:cubicBezTo>
                  <a:lnTo>
                    <a:pt x="0" y="21622"/>
                  </a:lnTo>
                  <a:cubicBezTo>
                    <a:pt x="0" y="15888"/>
                    <a:pt x="2278" y="10388"/>
                    <a:pt x="6333" y="6333"/>
                  </a:cubicBezTo>
                  <a:cubicBezTo>
                    <a:pt x="10388" y="2278"/>
                    <a:pt x="15888" y="0"/>
                    <a:pt x="21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7"/>
            <p:cNvSpPr txBox="1"/>
            <p:nvPr/>
          </p:nvSpPr>
          <p:spPr>
            <a:xfrm>
              <a:off x="0" y="0"/>
              <a:ext cx="2977800" cy="2301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9" name="Google Shape;609;p17"/>
          <p:cNvGrpSpPr/>
          <p:nvPr/>
        </p:nvGrpSpPr>
        <p:grpSpPr>
          <a:xfrm>
            <a:off x="8938836" y="4274282"/>
            <a:ext cx="8708190" cy="624210"/>
            <a:chOff x="0" y="0"/>
            <a:chExt cx="2293500" cy="164400"/>
          </a:xfrm>
        </p:grpSpPr>
        <p:sp>
          <p:nvSpPr>
            <p:cNvPr id="610" name="Google Shape;610;p17"/>
            <p:cNvSpPr/>
            <p:nvPr/>
          </p:nvSpPr>
          <p:spPr>
            <a:xfrm>
              <a:off x="0" y="0"/>
              <a:ext cx="2293361" cy="164379"/>
            </a:xfrm>
            <a:custGeom>
              <a:rect b="b" l="l" r="r" t="t"/>
              <a:pathLst>
                <a:path extrusionOk="0" h="164379" w="2293361">
                  <a:moveTo>
                    <a:pt x="24895" y="0"/>
                  </a:moveTo>
                  <a:lnTo>
                    <a:pt x="2268466" y="0"/>
                  </a:lnTo>
                  <a:cubicBezTo>
                    <a:pt x="2282215" y="0"/>
                    <a:pt x="2293361" y="11146"/>
                    <a:pt x="2293361" y="24895"/>
                  </a:cubicBezTo>
                  <a:lnTo>
                    <a:pt x="2293361" y="139484"/>
                  </a:lnTo>
                  <a:cubicBezTo>
                    <a:pt x="2293361" y="146087"/>
                    <a:pt x="2290738" y="152419"/>
                    <a:pt x="2286069" y="157088"/>
                  </a:cubicBezTo>
                  <a:cubicBezTo>
                    <a:pt x="2281401" y="161756"/>
                    <a:pt x="2275068" y="164379"/>
                    <a:pt x="2268466" y="164379"/>
                  </a:cubicBezTo>
                  <a:lnTo>
                    <a:pt x="24895" y="164379"/>
                  </a:lnTo>
                  <a:cubicBezTo>
                    <a:pt x="18292" y="164379"/>
                    <a:pt x="11960" y="161756"/>
                    <a:pt x="7292" y="157088"/>
                  </a:cubicBezTo>
                  <a:cubicBezTo>
                    <a:pt x="2623" y="152419"/>
                    <a:pt x="0" y="146087"/>
                    <a:pt x="0" y="139484"/>
                  </a:cubicBezTo>
                  <a:lnTo>
                    <a:pt x="0" y="24895"/>
                  </a:lnTo>
                  <a:cubicBezTo>
                    <a:pt x="0" y="18292"/>
                    <a:pt x="2623" y="11960"/>
                    <a:pt x="7292" y="7292"/>
                  </a:cubicBezTo>
                  <a:cubicBezTo>
                    <a:pt x="11960" y="2623"/>
                    <a:pt x="18292" y="0"/>
                    <a:pt x="24895"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7"/>
            <p:cNvSpPr txBox="1"/>
            <p:nvPr/>
          </p:nvSpPr>
          <p:spPr>
            <a:xfrm>
              <a:off x="0" y="0"/>
              <a:ext cx="2293500" cy="164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2" name="Google Shape;612;p17"/>
          <p:cNvGrpSpPr/>
          <p:nvPr/>
        </p:nvGrpSpPr>
        <p:grpSpPr>
          <a:xfrm>
            <a:off x="9201868" y="4391266"/>
            <a:ext cx="423777" cy="417724"/>
            <a:chOff x="0" y="0"/>
            <a:chExt cx="565036" cy="556966"/>
          </a:xfrm>
        </p:grpSpPr>
        <p:grpSp>
          <p:nvGrpSpPr>
            <p:cNvPr id="613" name="Google Shape;613;p17"/>
            <p:cNvGrpSpPr/>
            <p:nvPr/>
          </p:nvGrpSpPr>
          <p:grpSpPr>
            <a:xfrm>
              <a:off x="0" y="0"/>
              <a:ext cx="454680" cy="454680"/>
              <a:chOff x="0" y="0"/>
              <a:chExt cx="812800" cy="812800"/>
            </a:xfrm>
          </p:grpSpPr>
          <p:sp>
            <p:nvSpPr>
              <p:cNvPr id="614" name="Google Shape;61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txBox="1"/>
              <p:nvPr/>
            </p:nvSpPr>
            <p:spPr>
              <a:xfrm>
                <a:off x="76200" y="76200"/>
                <a:ext cx="660300" cy="660300"/>
              </a:xfrm>
              <a:prstGeom prst="rect">
                <a:avLst/>
              </a:prstGeom>
              <a:noFill/>
              <a:ln>
                <a:noFill/>
              </a:ln>
            </p:spPr>
            <p:txBody>
              <a:bodyPr anchorCtr="0" anchor="ctr" bIns="26075" lIns="26075" spcFirstLastPara="1" rIns="26075" wrap="square" tIns="26075">
                <a:noAutofit/>
              </a:bodyPr>
              <a:lstStyle/>
              <a:p>
                <a:pPr indent="0" lvl="0" marL="0" marR="0" rtl="0" algn="ctr">
                  <a:lnSpc>
                    <a:spcPct val="149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6" name="Google Shape;616;p17"/>
            <p:cNvGrpSpPr/>
            <p:nvPr/>
          </p:nvGrpSpPr>
          <p:grpSpPr>
            <a:xfrm>
              <a:off x="87109" y="87109"/>
              <a:ext cx="280497" cy="280497"/>
              <a:chOff x="0" y="0"/>
              <a:chExt cx="812800" cy="812800"/>
            </a:xfrm>
          </p:grpSpPr>
          <p:sp>
            <p:nvSpPr>
              <p:cNvPr id="617" name="Google Shape;61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txBox="1"/>
              <p:nvPr/>
            </p:nvSpPr>
            <p:spPr>
              <a:xfrm>
                <a:off x="76200" y="76200"/>
                <a:ext cx="660300" cy="660300"/>
              </a:xfrm>
              <a:prstGeom prst="rect">
                <a:avLst/>
              </a:prstGeom>
              <a:noFill/>
              <a:ln>
                <a:noFill/>
              </a:ln>
            </p:spPr>
            <p:txBody>
              <a:bodyPr anchorCtr="0" anchor="ctr" bIns="26075" lIns="26075" spcFirstLastPara="1" rIns="26075" wrap="square" tIns="26075">
                <a:noAutofit/>
              </a:bodyPr>
              <a:lstStyle/>
              <a:p>
                <a:pPr indent="0" lvl="0" marL="0" marR="0" rtl="0" algn="ctr">
                  <a:lnSpc>
                    <a:spcPct val="149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9" name="Google Shape;619;p17"/>
            <p:cNvGrpSpPr/>
            <p:nvPr/>
          </p:nvGrpSpPr>
          <p:grpSpPr>
            <a:xfrm rot="-2700000">
              <a:off x="381438" y="307511"/>
              <a:ext cx="113519" cy="245234"/>
              <a:chOff x="0" y="0"/>
              <a:chExt cx="163649" cy="353530"/>
            </a:xfrm>
          </p:grpSpPr>
          <p:sp>
            <p:nvSpPr>
              <p:cNvPr id="620" name="Google Shape;620;p17"/>
              <p:cNvSpPr/>
              <p:nvPr/>
            </p:nvSpPr>
            <p:spPr>
              <a:xfrm>
                <a:off x="0" y="0"/>
                <a:ext cx="163649" cy="353530"/>
              </a:xfrm>
              <a:custGeom>
                <a:rect b="b" l="l" r="r" t="t"/>
                <a:pathLst>
                  <a:path extrusionOk="0" h="353530" w="163649">
                    <a:moveTo>
                      <a:pt x="81824" y="0"/>
                    </a:moveTo>
                    <a:lnTo>
                      <a:pt x="81824" y="0"/>
                    </a:lnTo>
                    <a:cubicBezTo>
                      <a:pt x="127015" y="0"/>
                      <a:pt x="163649" y="36634"/>
                      <a:pt x="163649" y="81824"/>
                    </a:cubicBezTo>
                    <a:lnTo>
                      <a:pt x="163649" y="271706"/>
                    </a:lnTo>
                    <a:cubicBezTo>
                      <a:pt x="163649" y="316896"/>
                      <a:pt x="127015" y="353530"/>
                      <a:pt x="81824" y="353530"/>
                    </a:cubicBezTo>
                    <a:lnTo>
                      <a:pt x="81824" y="353530"/>
                    </a:lnTo>
                    <a:cubicBezTo>
                      <a:pt x="36634" y="353530"/>
                      <a:pt x="0" y="316896"/>
                      <a:pt x="0" y="271706"/>
                    </a:cubicBezTo>
                    <a:lnTo>
                      <a:pt x="0" y="81824"/>
                    </a:lnTo>
                    <a:cubicBezTo>
                      <a:pt x="0" y="36634"/>
                      <a:pt x="36634" y="0"/>
                      <a:pt x="818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7"/>
              <p:cNvSpPr txBox="1"/>
              <p:nvPr/>
            </p:nvSpPr>
            <p:spPr>
              <a:xfrm>
                <a:off x="0" y="0"/>
                <a:ext cx="163500" cy="353400"/>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22" name="Google Shape;622;p17"/>
          <p:cNvGrpSpPr/>
          <p:nvPr/>
        </p:nvGrpSpPr>
        <p:grpSpPr>
          <a:xfrm rot="10800000">
            <a:off x="9119811" y="5927236"/>
            <a:ext cx="1307706" cy="958254"/>
            <a:chOff x="-52" y="0"/>
            <a:chExt cx="1743608" cy="1277672"/>
          </a:xfrm>
        </p:grpSpPr>
        <p:grpSp>
          <p:nvGrpSpPr>
            <p:cNvPr id="623" name="Google Shape;623;p17"/>
            <p:cNvGrpSpPr/>
            <p:nvPr/>
          </p:nvGrpSpPr>
          <p:grpSpPr>
            <a:xfrm rot="5400000">
              <a:off x="856610" y="-95022"/>
              <a:ext cx="306171" cy="1467721"/>
              <a:chOff x="0" y="0"/>
              <a:chExt cx="163649" cy="784500"/>
            </a:xfrm>
          </p:grpSpPr>
          <p:sp>
            <p:nvSpPr>
              <p:cNvPr id="624" name="Google Shape;624;p17"/>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7"/>
              <p:cNvSpPr txBox="1"/>
              <p:nvPr/>
            </p:nvSpPr>
            <p:spPr>
              <a:xfrm>
                <a:off x="0" y="0"/>
                <a:ext cx="163500" cy="7845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17"/>
            <p:cNvGrpSpPr/>
            <p:nvPr/>
          </p:nvGrpSpPr>
          <p:grpSpPr>
            <a:xfrm rot="2700000">
              <a:off x="263082" y="-19320"/>
              <a:ext cx="306165" cy="871074"/>
              <a:chOff x="0" y="0"/>
              <a:chExt cx="163649" cy="465600"/>
            </a:xfrm>
          </p:grpSpPr>
          <p:sp>
            <p:nvSpPr>
              <p:cNvPr id="627" name="Google Shape;627;p17"/>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7"/>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9" name="Google Shape;629;p17"/>
            <p:cNvGrpSpPr/>
            <p:nvPr/>
          </p:nvGrpSpPr>
          <p:grpSpPr>
            <a:xfrm rot="8100000">
              <a:off x="263083" y="425919"/>
              <a:ext cx="306165" cy="871074"/>
              <a:chOff x="0" y="0"/>
              <a:chExt cx="163649" cy="465600"/>
            </a:xfrm>
          </p:grpSpPr>
          <p:sp>
            <p:nvSpPr>
              <p:cNvPr id="630" name="Google Shape;630;p17"/>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7"/>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32" name="Google Shape;632;p17"/>
          <p:cNvGrpSpPr/>
          <p:nvPr/>
        </p:nvGrpSpPr>
        <p:grpSpPr>
          <a:xfrm rot="10800000">
            <a:off x="9119811" y="8219430"/>
            <a:ext cx="1307706" cy="958254"/>
            <a:chOff x="-52" y="0"/>
            <a:chExt cx="1743608" cy="1277672"/>
          </a:xfrm>
        </p:grpSpPr>
        <p:grpSp>
          <p:nvGrpSpPr>
            <p:cNvPr id="633" name="Google Shape;633;p17"/>
            <p:cNvGrpSpPr/>
            <p:nvPr/>
          </p:nvGrpSpPr>
          <p:grpSpPr>
            <a:xfrm rot="5400000">
              <a:off x="856610" y="-95022"/>
              <a:ext cx="306171" cy="1467721"/>
              <a:chOff x="0" y="0"/>
              <a:chExt cx="163649" cy="784500"/>
            </a:xfrm>
          </p:grpSpPr>
          <p:sp>
            <p:nvSpPr>
              <p:cNvPr id="634" name="Google Shape;634;p17"/>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7"/>
              <p:cNvSpPr txBox="1"/>
              <p:nvPr/>
            </p:nvSpPr>
            <p:spPr>
              <a:xfrm>
                <a:off x="0" y="0"/>
                <a:ext cx="163500" cy="7845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6" name="Google Shape;636;p17"/>
            <p:cNvGrpSpPr/>
            <p:nvPr/>
          </p:nvGrpSpPr>
          <p:grpSpPr>
            <a:xfrm rot="2700000">
              <a:off x="263082" y="-19320"/>
              <a:ext cx="306165" cy="871074"/>
              <a:chOff x="0" y="0"/>
              <a:chExt cx="163649" cy="465600"/>
            </a:xfrm>
          </p:grpSpPr>
          <p:sp>
            <p:nvSpPr>
              <p:cNvPr id="637" name="Google Shape;637;p17"/>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7"/>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9" name="Google Shape;639;p17"/>
            <p:cNvGrpSpPr/>
            <p:nvPr/>
          </p:nvGrpSpPr>
          <p:grpSpPr>
            <a:xfrm rot="8100000">
              <a:off x="263083" y="425919"/>
              <a:ext cx="306165" cy="871074"/>
              <a:chOff x="0" y="0"/>
              <a:chExt cx="163649" cy="465600"/>
            </a:xfrm>
          </p:grpSpPr>
          <p:sp>
            <p:nvSpPr>
              <p:cNvPr id="640" name="Google Shape;640;p17"/>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7"/>
              <p:cNvSpPr txBox="1"/>
              <p:nvPr/>
            </p:nvSpPr>
            <p:spPr>
              <a:xfrm>
                <a:off x="0" y="0"/>
                <a:ext cx="163500" cy="4656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42" name="Google Shape;642;p17"/>
          <p:cNvSpPr txBox="1"/>
          <p:nvPr>
            <p:ph type="title"/>
          </p:nvPr>
        </p:nvSpPr>
        <p:spPr>
          <a:xfrm>
            <a:off x="388200" y="510000"/>
            <a:ext cx="17511600" cy="1143000"/>
          </a:xfrm>
          <a:prstGeom prst="rect">
            <a:avLst/>
          </a:prstGeom>
        </p:spPr>
        <p:txBody>
          <a:bodyPr anchorCtr="0" anchor="t" bIns="0" lIns="0" spcFirstLastPara="1" rIns="0" wrap="square" tIns="0">
            <a:noAutofit/>
          </a:bodyPr>
          <a:lstStyle>
            <a:lvl1pPr lvl="0" rtl="0">
              <a:spcBef>
                <a:spcPts val="0"/>
              </a:spcBef>
              <a:spcAft>
                <a:spcPts val="0"/>
              </a:spcAft>
              <a:buSzPts val="8500"/>
              <a:buNone/>
              <a:defRPr sz="8500"/>
            </a:lvl1pPr>
            <a:lvl2pPr lvl="1" rtl="0">
              <a:spcBef>
                <a:spcPts val="0"/>
              </a:spcBef>
              <a:spcAft>
                <a:spcPts val="0"/>
              </a:spcAft>
              <a:buSzPts val="8500"/>
              <a:buNone/>
              <a:defRPr sz="8500"/>
            </a:lvl2pPr>
            <a:lvl3pPr lvl="2" rtl="0">
              <a:spcBef>
                <a:spcPts val="0"/>
              </a:spcBef>
              <a:spcAft>
                <a:spcPts val="0"/>
              </a:spcAft>
              <a:buSzPts val="8500"/>
              <a:buNone/>
              <a:defRPr sz="8500"/>
            </a:lvl3pPr>
            <a:lvl4pPr lvl="3" rtl="0">
              <a:spcBef>
                <a:spcPts val="0"/>
              </a:spcBef>
              <a:spcAft>
                <a:spcPts val="0"/>
              </a:spcAft>
              <a:buSzPts val="8500"/>
              <a:buNone/>
              <a:defRPr sz="8500"/>
            </a:lvl4pPr>
            <a:lvl5pPr lvl="4" rtl="0">
              <a:spcBef>
                <a:spcPts val="0"/>
              </a:spcBef>
              <a:spcAft>
                <a:spcPts val="0"/>
              </a:spcAft>
              <a:buSzPts val="8500"/>
              <a:buNone/>
              <a:defRPr sz="8500"/>
            </a:lvl5pPr>
            <a:lvl6pPr lvl="5" rtl="0">
              <a:spcBef>
                <a:spcPts val="0"/>
              </a:spcBef>
              <a:spcAft>
                <a:spcPts val="0"/>
              </a:spcAft>
              <a:buSzPts val="8500"/>
              <a:buNone/>
              <a:defRPr sz="8500"/>
            </a:lvl6pPr>
            <a:lvl7pPr lvl="6" rtl="0">
              <a:spcBef>
                <a:spcPts val="0"/>
              </a:spcBef>
              <a:spcAft>
                <a:spcPts val="0"/>
              </a:spcAft>
              <a:buSzPts val="8500"/>
              <a:buNone/>
              <a:defRPr sz="8500"/>
            </a:lvl7pPr>
            <a:lvl8pPr lvl="7" rtl="0">
              <a:spcBef>
                <a:spcPts val="0"/>
              </a:spcBef>
              <a:spcAft>
                <a:spcPts val="0"/>
              </a:spcAft>
              <a:buSzPts val="8500"/>
              <a:buNone/>
              <a:defRPr sz="8500"/>
            </a:lvl8pPr>
            <a:lvl9pPr lvl="8" rtl="0">
              <a:spcBef>
                <a:spcPts val="0"/>
              </a:spcBef>
              <a:spcAft>
                <a:spcPts val="0"/>
              </a:spcAft>
              <a:buSzPts val="8500"/>
              <a:buNone/>
              <a:defRPr sz="8500"/>
            </a:lvl9pPr>
          </a:lstStyle>
          <a:p/>
        </p:txBody>
      </p:sp>
      <p:sp>
        <p:nvSpPr>
          <p:cNvPr id="643" name="Google Shape;643;p17"/>
          <p:cNvSpPr txBox="1"/>
          <p:nvPr>
            <p:ph idx="1" type="body"/>
          </p:nvPr>
        </p:nvSpPr>
        <p:spPr>
          <a:xfrm>
            <a:off x="10880576" y="5793775"/>
            <a:ext cx="6619500" cy="1269600"/>
          </a:xfrm>
          <a:prstGeom prst="rect">
            <a:avLst/>
          </a:prstGeom>
        </p:spPr>
        <p:txBody>
          <a:bodyPr anchorCtr="0" anchor="ctr" bIns="0" lIns="0" spcFirstLastPara="1" rIns="0" wrap="square" tIns="0">
            <a:noAutofit/>
          </a:bodyPr>
          <a:lstStyle>
            <a:lvl1pPr indent="-419100" lvl="0" marL="457200" rtl="0" algn="l">
              <a:lnSpc>
                <a:spcPct val="90000"/>
              </a:lnSpc>
              <a:spcBef>
                <a:spcPts val="640"/>
              </a:spcBef>
              <a:spcAft>
                <a:spcPts val="0"/>
              </a:spcAft>
              <a:buSzPts val="3000"/>
              <a:buFont typeface="Blinker"/>
              <a:buChar char="•"/>
              <a:defRPr b="0" sz="3000">
                <a:latin typeface="Blinker"/>
                <a:ea typeface="Blinker"/>
                <a:cs typeface="Blinker"/>
                <a:sym typeface="Blinker"/>
              </a:defRPr>
            </a:lvl1pPr>
            <a:lvl2pPr indent="-419100" lvl="1" marL="914400" rtl="0" algn="l">
              <a:lnSpc>
                <a:spcPct val="90000"/>
              </a:lnSpc>
              <a:spcBef>
                <a:spcPts val="640"/>
              </a:spcBef>
              <a:spcAft>
                <a:spcPts val="0"/>
              </a:spcAft>
              <a:buSzPts val="3000"/>
              <a:buChar char="–"/>
              <a:defRPr sz="3000"/>
            </a:lvl2pPr>
            <a:lvl3pPr indent="-419100" lvl="2" marL="1371600" rtl="0" algn="l">
              <a:lnSpc>
                <a:spcPct val="90000"/>
              </a:lnSpc>
              <a:spcBef>
                <a:spcPts val="640"/>
              </a:spcBef>
              <a:spcAft>
                <a:spcPts val="0"/>
              </a:spcAft>
              <a:buSzPts val="3000"/>
              <a:buChar char="•"/>
              <a:defRPr sz="3000"/>
            </a:lvl3pPr>
            <a:lvl4pPr indent="-419100" lvl="3" marL="1828800" rtl="0" algn="l">
              <a:lnSpc>
                <a:spcPct val="90000"/>
              </a:lnSpc>
              <a:spcBef>
                <a:spcPts val="640"/>
              </a:spcBef>
              <a:spcAft>
                <a:spcPts val="0"/>
              </a:spcAft>
              <a:buSzPts val="3000"/>
              <a:buChar char="–"/>
              <a:defRPr sz="3000"/>
            </a:lvl4pPr>
            <a:lvl5pPr indent="-419100" lvl="4" marL="2286000" rtl="0" algn="l">
              <a:lnSpc>
                <a:spcPct val="90000"/>
              </a:lnSpc>
              <a:spcBef>
                <a:spcPts val="640"/>
              </a:spcBef>
              <a:spcAft>
                <a:spcPts val="0"/>
              </a:spcAft>
              <a:buSzPts val="3000"/>
              <a:buChar char="»"/>
              <a:defRPr sz="3000"/>
            </a:lvl5pPr>
            <a:lvl6pPr indent="-419100" lvl="5" marL="2743200" rtl="0" algn="l">
              <a:lnSpc>
                <a:spcPct val="90000"/>
              </a:lnSpc>
              <a:spcBef>
                <a:spcPts val="640"/>
              </a:spcBef>
              <a:spcAft>
                <a:spcPts val="0"/>
              </a:spcAft>
              <a:buSzPts val="3000"/>
              <a:buChar char="•"/>
              <a:defRPr sz="3000"/>
            </a:lvl6pPr>
            <a:lvl7pPr indent="-419100" lvl="6" marL="3200400" rtl="0" algn="l">
              <a:lnSpc>
                <a:spcPct val="90000"/>
              </a:lnSpc>
              <a:spcBef>
                <a:spcPts val="640"/>
              </a:spcBef>
              <a:spcAft>
                <a:spcPts val="0"/>
              </a:spcAft>
              <a:buSzPts val="3000"/>
              <a:buChar char="•"/>
              <a:defRPr sz="3000"/>
            </a:lvl7pPr>
            <a:lvl8pPr indent="-419100" lvl="7" marL="3657600" rtl="0" algn="l">
              <a:lnSpc>
                <a:spcPct val="90000"/>
              </a:lnSpc>
              <a:spcBef>
                <a:spcPts val="640"/>
              </a:spcBef>
              <a:spcAft>
                <a:spcPts val="0"/>
              </a:spcAft>
              <a:buSzPts val="3000"/>
              <a:buChar char="•"/>
              <a:defRPr sz="3000"/>
            </a:lvl8pPr>
            <a:lvl9pPr indent="-419100" lvl="8" marL="4114800" rtl="0" algn="l">
              <a:lnSpc>
                <a:spcPct val="90000"/>
              </a:lnSpc>
              <a:spcBef>
                <a:spcPts val="640"/>
              </a:spcBef>
              <a:spcAft>
                <a:spcPts val="0"/>
              </a:spcAft>
              <a:buSzPts val="3000"/>
              <a:buChar char="•"/>
              <a:defRPr sz="3000"/>
            </a:lvl9pPr>
          </a:lstStyle>
          <a:p/>
        </p:txBody>
      </p:sp>
      <p:sp>
        <p:nvSpPr>
          <p:cNvPr id="644" name="Google Shape;644;p17"/>
          <p:cNvSpPr txBox="1"/>
          <p:nvPr>
            <p:ph idx="3" type="body"/>
          </p:nvPr>
        </p:nvSpPr>
        <p:spPr>
          <a:xfrm>
            <a:off x="10880576" y="8063750"/>
            <a:ext cx="6619500" cy="1269600"/>
          </a:xfrm>
          <a:prstGeom prst="rect">
            <a:avLst/>
          </a:prstGeom>
        </p:spPr>
        <p:txBody>
          <a:bodyPr anchorCtr="0" anchor="ctr" bIns="0" lIns="0" spcFirstLastPara="1" rIns="0" wrap="square" tIns="0">
            <a:noAutofit/>
          </a:bodyPr>
          <a:lstStyle>
            <a:lvl1pPr indent="-419100" lvl="0" marL="457200" rtl="0" algn="l">
              <a:lnSpc>
                <a:spcPct val="90000"/>
              </a:lnSpc>
              <a:spcBef>
                <a:spcPts val="640"/>
              </a:spcBef>
              <a:spcAft>
                <a:spcPts val="0"/>
              </a:spcAft>
              <a:buSzPts val="3000"/>
              <a:buFont typeface="Blinker"/>
              <a:buChar char="•"/>
              <a:defRPr b="0" sz="3000">
                <a:latin typeface="Blinker"/>
                <a:ea typeface="Blinker"/>
                <a:cs typeface="Blinker"/>
                <a:sym typeface="Blinker"/>
              </a:defRPr>
            </a:lvl1pPr>
            <a:lvl2pPr indent="-419100" lvl="1" marL="914400" rtl="0" algn="l">
              <a:lnSpc>
                <a:spcPct val="90000"/>
              </a:lnSpc>
              <a:spcBef>
                <a:spcPts val="640"/>
              </a:spcBef>
              <a:spcAft>
                <a:spcPts val="0"/>
              </a:spcAft>
              <a:buSzPts val="3000"/>
              <a:buChar char="–"/>
              <a:defRPr sz="3000"/>
            </a:lvl2pPr>
            <a:lvl3pPr indent="-419100" lvl="2" marL="1371600" rtl="0" algn="l">
              <a:lnSpc>
                <a:spcPct val="90000"/>
              </a:lnSpc>
              <a:spcBef>
                <a:spcPts val="640"/>
              </a:spcBef>
              <a:spcAft>
                <a:spcPts val="0"/>
              </a:spcAft>
              <a:buSzPts val="3000"/>
              <a:buChar char="•"/>
              <a:defRPr sz="3000"/>
            </a:lvl3pPr>
            <a:lvl4pPr indent="-419100" lvl="3" marL="1828800" rtl="0" algn="l">
              <a:lnSpc>
                <a:spcPct val="90000"/>
              </a:lnSpc>
              <a:spcBef>
                <a:spcPts val="640"/>
              </a:spcBef>
              <a:spcAft>
                <a:spcPts val="0"/>
              </a:spcAft>
              <a:buSzPts val="3000"/>
              <a:buChar char="–"/>
              <a:defRPr sz="3000"/>
            </a:lvl4pPr>
            <a:lvl5pPr indent="-419100" lvl="4" marL="2286000" rtl="0" algn="l">
              <a:lnSpc>
                <a:spcPct val="90000"/>
              </a:lnSpc>
              <a:spcBef>
                <a:spcPts val="640"/>
              </a:spcBef>
              <a:spcAft>
                <a:spcPts val="0"/>
              </a:spcAft>
              <a:buSzPts val="3000"/>
              <a:buChar char="»"/>
              <a:defRPr sz="3000"/>
            </a:lvl5pPr>
            <a:lvl6pPr indent="-419100" lvl="5" marL="2743200" rtl="0" algn="l">
              <a:lnSpc>
                <a:spcPct val="90000"/>
              </a:lnSpc>
              <a:spcBef>
                <a:spcPts val="640"/>
              </a:spcBef>
              <a:spcAft>
                <a:spcPts val="0"/>
              </a:spcAft>
              <a:buSzPts val="3000"/>
              <a:buChar char="•"/>
              <a:defRPr sz="3000"/>
            </a:lvl6pPr>
            <a:lvl7pPr indent="-419100" lvl="6" marL="3200400" rtl="0" algn="l">
              <a:lnSpc>
                <a:spcPct val="90000"/>
              </a:lnSpc>
              <a:spcBef>
                <a:spcPts val="640"/>
              </a:spcBef>
              <a:spcAft>
                <a:spcPts val="0"/>
              </a:spcAft>
              <a:buSzPts val="3000"/>
              <a:buChar char="•"/>
              <a:defRPr sz="3000"/>
            </a:lvl7pPr>
            <a:lvl8pPr indent="-419100" lvl="7" marL="3657600" rtl="0" algn="l">
              <a:lnSpc>
                <a:spcPct val="90000"/>
              </a:lnSpc>
              <a:spcBef>
                <a:spcPts val="640"/>
              </a:spcBef>
              <a:spcAft>
                <a:spcPts val="0"/>
              </a:spcAft>
              <a:buSzPts val="3000"/>
              <a:buChar char="•"/>
              <a:defRPr sz="3000"/>
            </a:lvl8pPr>
            <a:lvl9pPr indent="-419100" lvl="8" marL="4114800" rtl="0" algn="l">
              <a:lnSpc>
                <a:spcPct val="90000"/>
              </a:lnSpc>
              <a:spcBef>
                <a:spcPts val="640"/>
              </a:spcBef>
              <a:spcAft>
                <a:spcPts val="0"/>
              </a:spcAft>
              <a:buSzPts val="3000"/>
              <a:buChar char="•"/>
              <a:defRPr sz="3000"/>
            </a:lvl9pPr>
          </a:lstStyle>
          <a:p/>
        </p:txBody>
      </p:sp>
      <p:sp>
        <p:nvSpPr>
          <p:cNvPr id="645" name="Google Shape;645;p17"/>
          <p:cNvSpPr txBox="1"/>
          <p:nvPr>
            <p:ph idx="4" type="subTitle"/>
          </p:nvPr>
        </p:nvSpPr>
        <p:spPr>
          <a:xfrm>
            <a:off x="10156250" y="4300488"/>
            <a:ext cx="7020300" cy="571800"/>
          </a:xfrm>
          <a:prstGeom prst="rect">
            <a:avLst/>
          </a:prstGeom>
        </p:spPr>
        <p:txBody>
          <a:bodyPr anchorCtr="0" anchor="ctr" bIns="0" lIns="0" spcFirstLastPara="1" rIns="0" wrap="square" tIns="0">
            <a:noAutofit/>
          </a:bodyPr>
          <a:lstStyle>
            <a:lvl1pPr lvl="0" rtl="0">
              <a:spcBef>
                <a:spcPts val="640"/>
              </a:spcBef>
              <a:spcAft>
                <a:spcPts val="0"/>
              </a:spcAft>
              <a:buSzPts val="3000"/>
              <a:buFont typeface="Blinker"/>
              <a:buNone/>
              <a:defRPr b="0" sz="3000">
                <a:latin typeface="Blinker"/>
                <a:ea typeface="Blinker"/>
                <a:cs typeface="Blinker"/>
                <a:sym typeface="Blinker"/>
              </a:defRPr>
            </a:lvl1pPr>
            <a:lvl2pPr lvl="1" rtl="0" algn="l">
              <a:spcBef>
                <a:spcPts val="640"/>
              </a:spcBef>
              <a:spcAft>
                <a:spcPts val="0"/>
              </a:spcAft>
              <a:buSzPts val="3000"/>
              <a:buNone/>
              <a:defRPr sz="3000"/>
            </a:lvl2pPr>
            <a:lvl3pPr lvl="2" rtl="0" algn="l">
              <a:spcBef>
                <a:spcPts val="640"/>
              </a:spcBef>
              <a:spcAft>
                <a:spcPts val="0"/>
              </a:spcAft>
              <a:buSzPts val="3000"/>
              <a:buNone/>
              <a:defRPr sz="3000"/>
            </a:lvl3pPr>
            <a:lvl4pPr lvl="3" rtl="0" algn="l">
              <a:spcBef>
                <a:spcPts val="640"/>
              </a:spcBef>
              <a:spcAft>
                <a:spcPts val="0"/>
              </a:spcAft>
              <a:buSzPts val="3000"/>
              <a:buNone/>
              <a:defRPr sz="3000"/>
            </a:lvl4pPr>
            <a:lvl5pPr lvl="4" rtl="0" algn="l">
              <a:spcBef>
                <a:spcPts val="640"/>
              </a:spcBef>
              <a:spcAft>
                <a:spcPts val="0"/>
              </a:spcAft>
              <a:buSzPts val="3000"/>
              <a:buNone/>
              <a:defRPr sz="3000"/>
            </a:lvl5pPr>
            <a:lvl6pPr lvl="5" rtl="0" algn="l">
              <a:spcBef>
                <a:spcPts val="640"/>
              </a:spcBef>
              <a:spcAft>
                <a:spcPts val="0"/>
              </a:spcAft>
              <a:buSzPts val="3000"/>
              <a:buNone/>
              <a:defRPr sz="3000"/>
            </a:lvl6pPr>
            <a:lvl7pPr lvl="6" rtl="0" algn="l">
              <a:spcBef>
                <a:spcPts val="640"/>
              </a:spcBef>
              <a:spcAft>
                <a:spcPts val="0"/>
              </a:spcAft>
              <a:buSzPts val="3000"/>
              <a:buNone/>
              <a:defRPr sz="3000"/>
            </a:lvl7pPr>
            <a:lvl8pPr lvl="7" rtl="0" algn="l">
              <a:spcBef>
                <a:spcPts val="640"/>
              </a:spcBef>
              <a:spcAft>
                <a:spcPts val="0"/>
              </a:spcAft>
              <a:buSzPts val="3000"/>
              <a:buNone/>
              <a:defRPr sz="3000"/>
            </a:lvl8pPr>
            <a:lvl9pPr lvl="8" rtl="0" algn="l">
              <a:spcBef>
                <a:spcPts val="64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CUSTOM_13">
    <p:spTree>
      <p:nvGrpSpPr>
        <p:cNvPr id="646" name="Shape 646"/>
        <p:cNvGrpSpPr/>
        <p:nvPr/>
      </p:nvGrpSpPr>
      <p:grpSpPr>
        <a:xfrm>
          <a:off x="0" y="0"/>
          <a:ext cx="0" cy="0"/>
          <a:chOff x="0" y="0"/>
          <a:chExt cx="0" cy="0"/>
        </a:xfrm>
      </p:grpSpPr>
      <p:sp>
        <p:nvSpPr>
          <p:cNvPr id="647" name="Google Shape;647;p18"/>
          <p:cNvSpPr/>
          <p:nvPr/>
        </p:nvSpPr>
        <p:spPr>
          <a:xfrm>
            <a:off x="369211" y="5315125"/>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2">
              <a:alphaModFix/>
            </a:blip>
            <a:stretch>
              <a:fillRect b="0" l="0" r="0" t="0"/>
            </a:stretch>
          </a:blipFill>
          <a:ln>
            <a:noFill/>
          </a:ln>
        </p:spPr>
      </p:sp>
      <p:sp>
        <p:nvSpPr>
          <p:cNvPr id="648" name="Google Shape;648;p18"/>
          <p:cNvSpPr/>
          <p:nvPr/>
        </p:nvSpPr>
        <p:spPr>
          <a:xfrm>
            <a:off x="3054890" y="5865657"/>
            <a:ext cx="1801252" cy="1621127"/>
          </a:xfrm>
          <a:custGeom>
            <a:rect b="b" l="l" r="r" t="t"/>
            <a:pathLst>
              <a:path extrusionOk="0" h="1621127" w="1801252">
                <a:moveTo>
                  <a:pt x="0" y="0"/>
                </a:moveTo>
                <a:lnTo>
                  <a:pt x="1801252" y="0"/>
                </a:lnTo>
                <a:lnTo>
                  <a:pt x="1801252" y="1621127"/>
                </a:lnTo>
                <a:lnTo>
                  <a:pt x="0" y="1621127"/>
                </a:lnTo>
                <a:lnTo>
                  <a:pt x="0" y="0"/>
                </a:lnTo>
                <a:close/>
              </a:path>
            </a:pathLst>
          </a:custGeom>
          <a:blipFill rotWithShape="1">
            <a:blip r:embed="rId3">
              <a:alphaModFix/>
            </a:blip>
            <a:stretch>
              <a:fillRect b="0" l="0" r="0" t="0"/>
            </a:stretch>
          </a:blipFill>
          <a:ln>
            <a:noFill/>
          </a:ln>
        </p:spPr>
      </p:sp>
      <p:sp>
        <p:nvSpPr>
          <p:cNvPr id="649" name="Google Shape;649;p18"/>
          <p:cNvSpPr/>
          <p:nvPr/>
        </p:nvSpPr>
        <p:spPr>
          <a:xfrm>
            <a:off x="369211" y="1329082"/>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2">
              <a:alphaModFix/>
            </a:blip>
            <a:stretch>
              <a:fillRect b="0" l="0" r="0" t="0"/>
            </a:stretch>
          </a:blipFill>
          <a:ln>
            <a:noFill/>
          </a:ln>
        </p:spPr>
      </p:sp>
      <p:sp>
        <p:nvSpPr>
          <p:cNvPr id="650" name="Google Shape;650;p18"/>
          <p:cNvSpPr/>
          <p:nvPr/>
        </p:nvSpPr>
        <p:spPr>
          <a:xfrm>
            <a:off x="2845525" y="1329082"/>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3">
              <a:alphaModFix/>
            </a:blip>
            <a:stretch>
              <a:fillRect b="0" l="0" r="0" t="0"/>
            </a:stretch>
          </a:blipFill>
          <a:ln>
            <a:noFill/>
          </a:ln>
        </p:spPr>
      </p:sp>
      <p:sp>
        <p:nvSpPr>
          <p:cNvPr id="651" name="Google Shape;651;p18"/>
          <p:cNvSpPr/>
          <p:nvPr/>
        </p:nvSpPr>
        <p:spPr>
          <a:xfrm>
            <a:off x="369211" y="3322104"/>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3">
              <a:alphaModFix/>
            </a:blip>
            <a:stretch>
              <a:fillRect b="0" l="0" r="0" t="0"/>
            </a:stretch>
          </a:blipFill>
          <a:ln>
            <a:noFill/>
          </a:ln>
        </p:spPr>
      </p:sp>
      <p:sp>
        <p:nvSpPr>
          <p:cNvPr id="652" name="Google Shape;652;p18"/>
          <p:cNvSpPr/>
          <p:nvPr/>
        </p:nvSpPr>
        <p:spPr>
          <a:xfrm>
            <a:off x="3054890" y="3784375"/>
            <a:ext cx="1801252" cy="1621127"/>
          </a:xfrm>
          <a:custGeom>
            <a:rect b="b" l="l" r="r" t="t"/>
            <a:pathLst>
              <a:path extrusionOk="0" h="1621127" w="1801252">
                <a:moveTo>
                  <a:pt x="0" y="0"/>
                </a:moveTo>
                <a:lnTo>
                  <a:pt x="1801252" y="0"/>
                </a:lnTo>
                <a:lnTo>
                  <a:pt x="1801252" y="1621127"/>
                </a:lnTo>
                <a:lnTo>
                  <a:pt x="0" y="1621127"/>
                </a:lnTo>
                <a:lnTo>
                  <a:pt x="0" y="0"/>
                </a:lnTo>
                <a:close/>
              </a:path>
            </a:pathLst>
          </a:custGeom>
          <a:blipFill rotWithShape="1">
            <a:blip r:embed="rId2">
              <a:alphaModFix/>
            </a:blip>
            <a:stretch>
              <a:fillRect b="0" l="0" r="0" t="0"/>
            </a:stretch>
          </a:blipFill>
          <a:ln>
            <a:noFill/>
          </a:ln>
        </p:spPr>
      </p:sp>
      <p:sp>
        <p:nvSpPr>
          <p:cNvPr id="653" name="Google Shape;653;p18"/>
          <p:cNvSpPr/>
          <p:nvPr/>
        </p:nvSpPr>
        <p:spPr>
          <a:xfrm>
            <a:off x="369211" y="-663940"/>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3">
              <a:alphaModFix/>
            </a:blip>
            <a:stretch>
              <a:fillRect b="0" l="0" r="0" t="0"/>
            </a:stretch>
          </a:blipFill>
          <a:ln>
            <a:noFill/>
          </a:ln>
        </p:spPr>
      </p:sp>
      <p:sp>
        <p:nvSpPr>
          <p:cNvPr id="654" name="Google Shape;654;p18"/>
          <p:cNvSpPr/>
          <p:nvPr/>
        </p:nvSpPr>
        <p:spPr>
          <a:xfrm>
            <a:off x="2845525" y="-663940"/>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2">
              <a:alphaModFix/>
            </a:blip>
            <a:stretch>
              <a:fillRect b="0" l="0" r="0" t="0"/>
            </a:stretch>
          </a:blipFill>
          <a:ln>
            <a:noFill/>
          </a:ln>
        </p:spPr>
      </p:sp>
      <p:sp>
        <p:nvSpPr>
          <p:cNvPr id="655" name="Google Shape;655;p18"/>
          <p:cNvSpPr/>
          <p:nvPr/>
        </p:nvSpPr>
        <p:spPr>
          <a:xfrm rot="-2310192">
            <a:off x="16187965" y="1019010"/>
            <a:ext cx="969241" cy="1567890"/>
          </a:xfrm>
          <a:custGeom>
            <a:rect b="b" l="l" r="r" t="t"/>
            <a:pathLst>
              <a:path extrusionOk="0" h="1568037" w="969332">
                <a:moveTo>
                  <a:pt x="0" y="0"/>
                </a:moveTo>
                <a:lnTo>
                  <a:pt x="969332" y="0"/>
                </a:lnTo>
                <a:lnTo>
                  <a:pt x="969332" y="1568038"/>
                </a:lnTo>
                <a:lnTo>
                  <a:pt x="0" y="1568038"/>
                </a:lnTo>
                <a:lnTo>
                  <a:pt x="0" y="0"/>
                </a:lnTo>
                <a:close/>
              </a:path>
            </a:pathLst>
          </a:custGeom>
          <a:blipFill rotWithShape="1">
            <a:blip r:embed="rId4">
              <a:alphaModFix/>
            </a:blip>
            <a:stretch>
              <a:fillRect b="0" l="0" r="0" t="0"/>
            </a:stretch>
          </a:blipFill>
          <a:ln>
            <a:noFill/>
          </a:ln>
        </p:spPr>
      </p:sp>
      <p:grpSp>
        <p:nvGrpSpPr>
          <p:cNvPr id="656" name="Google Shape;656;p18"/>
          <p:cNvGrpSpPr/>
          <p:nvPr/>
        </p:nvGrpSpPr>
        <p:grpSpPr>
          <a:xfrm>
            <a:off x="2619774" y="2143293"/>
            <a:ext cx="13048677" cy="6000477"/>
            <a:chOff x="0" y="0"/>
            <a:chExt cx="3742200" cy="1720863"/>
          </a:xfrm>
        </p:grpSpPr>
        <p:sp>
          <p:nvSpPr>
            <p:cNvPr id="657" name="Google Shape;657;p18"/>
            <p:cNvSpPr/>
            <p:nvPr/>
          </p:nvSpPr>
          <p:spPr>
            <a:xfrm>
              <a:off x="0" y="0"/>
              <a:ext cx="3742174" cy="1720863"/>
            </a:xfrm>
            <a:custGeom>
              <a:rect b="b" l="l" r="r" t="t"/>
              <a:pathLst>
                <a:path extrusionOk="0" h="1720863" w="3742174">
                  <a:moveTo>
                    <a:pt x="17235" y="0"/>
                  </a:moveTo>
                  <a:lnTo>
                    <a:pt x="3724939" y="0"/>
                  </a:lnTo>
                  <a:cubicBezTo>
                    <a:pt x="3734458" y="0"/>
                    <a:pt x="3742174" y="7716"/>
                    <a:pt x="3742174" y="17235"/>
                  </a:cubicBezTo>
                  <a:lnTo>
                    <a:pt x="3742174" y="1703628"/>
                  </a:lnTo>
                  <a:cubicBezTo>
                    <a:pt x="3742174" y="1708199"/>
                    <a:pt x="3740359" y="1712583"/>
                    <a:pt x="3737126" y="1715815"/>
                  </a:cubicBezTo>
                  <a:cubicBezTo>
                    <a:pt x="3733894" y="1719047"/>
                    <a:pt x="3729510" y="1720863"/>
                    <a:pt x="3724939" y="1720863"/>
                  </a:cubicBezTo>
                  <a:lnTo>
                    <a:pt x="17235" y="1720863"/>
                  </a:lnTo>
                  <a:cubicBezTo>
                    <a:pt x="7716" y="1720863"/>
                    <a:pt x="0" y="1713147"/>
                    <a:pt x="0" y="1703628"/>
                  </a:cubicBezTo>
                  <a:lnTo>
                    <a:pt x="0" y="17235"/>
                  </a:lnTo>
                  <a:cubicBezTo>
                    <a:pt x="0" y="7716"/>
                    <a:pt x="7716" y="0"/>
                    <a:pt x="172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8"/>
            <p:cNvSpPr txBox="1"/>
            <p:nvPr/>
          </p:nvSpPr>
          <p:spPr>
            <a:xfrm>
              <a:off x="0" y="0"/>
              <a:ext cx="3742200" cy="1720800"/>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9" name="Google Shape;659;p18"/>
          <p:cNvGrpSpPr/>
          <p:nvPr/>
        </p:nvGrpSpPr>
        <p:grpSpPr>
          <a:xfrm>
            <a:off x="2619774" y="2541128"/>
            <a:ext cx="13048451" cy="397837"/>
            <a:chOff x="0" y="0"/>
            <a:chExt cx="3436629" cy="104780"/>
          </a:xfrm>
        </p:grpSpPr>
        <p:sp>
          <p:nvSpPr>
            <p:cNvPr id="660" name="Google Shape;660;p18"/>
            <p:cNvSpPr/>
            <p:nvPr/>
          </p:nvSpPr>
          <p:spPr>
            <a:xfrm>
              <a:off x="0" y="0"/>
              <a:ext cx="3436629" cy="104780"/>
            </a:xfrm>
            <a:custGeom>
              <a:rect b="b" l="l" r="r" t="t"/>
              <a:pathLst>
                <a:path extrusionOk="0" h="104780" w="3436629">
                  <a:moveTo>
                    <a:pt x="0" y="0"/>
                  </a:moveTo>
                  <a:lnTo>
                    <a:pt x="3436629" y="0"/>
                  </a:lnTo>
                  <a:lnTo>
                    <a:pt x="3436629" y="104780"/>
                  </a:lnTo>
                  <a:lnTo>
                    <a:pt x="0" y="104780"/>
                  </a:lnTo>
                  <a:close/>
                </a:path>
              </a:pathLst>
            </a:custGeom>
            <a:solidFill>
              <a:srgbClr val="56C3FF"/>
            </a:solidFill>
            <a:ln>
              <a:noFill/>
            </a:ln>
          </p:spPr>
        </p:sp>
        <p:sp>
          <p:nvSpPr>
            <p:cNvPr id="661" name="Google Shape;661;p18"/>
            <p:cNvSpPr txBox="1"/>
            <p:nvPr/>
          </p:nvSpPr>
          <p:spPr>
            <a:xfrm>
              <a:off x="0" y="0"/>
              <a:ext cx="3436500" cy="104700"/>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2" name="Google Shape;662;p18"/>
          <p:cNvGrpSpPr/>
          <p:nvPr/>
        </p:nvGrpSpPr>
        <p:grpSpPr>
          <a:xfrm>
            <a:off x="2619774" y="2143293"/>
            <a:ext cx="13048677" cy="796042"/>
            <a:chOff x="0" y="0"/>
            <a:chExt cx="3742200" cy="228300"/>
          </a:xfrm>
        </p:grpSpPr>
        <p:sp>
          <p:nvSpPr>
            <p:cNvPr id="663" name="Google Shape;663;p18"/>
            <p:cNvSpPr/>
            <p:nvPr/>
          </p:nvSpPr>
          <p:spPr>
            <a:xfrm>
              <a:off x="0" y="0"/>
              <a:ext cx="3742174" cy="228191"/>
            </a:xfrm>
            <a:custGeom>
              <a:rect b="b" l="l" r="r" t="t"/>
              <a:pathLst>
                <a:path extrusionOk="0" h="228191" w="3742174">
                  <a:moveTo>
                    <a:pt x="17235" y="0"/>
                  </a:moveTo>
                  <a:lnTo>
                    <a:pt x="3724939" y="0"/>
                  </a:lnTo>
                  <a:cubicBezTo>
                    <a:pt x="3734458" y="0"/>
                    <a:pt x="3742174" y="7716"/>
                    <a:pt x="3742174" y="17235"/>
                  </a:cubicBezTo>
                  <a:lnTo>
                    <a:pt x="3742174" y="210956"/>
                  </a:lnTo>
                  <a:cubicBezTo>
                    <a:pt x="3742174" y="215527"/>
                    <a:pt x="3740359" y="219911"/>
                    <a:pt x="3737126" y="223143"/>
                  </a:cubicBezTo>
                  <a:cubicBezTo>
                    <a:pt x="3733894" y="226375"/>
                    <a:pt x="3729510" y="228191"/>
                    <a:pt x="3724939" y="228191"/>
                  </a:cubicBezTo>
                  <a:lnTo>
                    <a:pt x="17235" y="228191"/>
                  </a:lnTo>
                  <a:cubicBezTo>
                    <a:pt x="7716" y="228191"/>
                    <a:pt x="0" y="220474"/>
                    <a:pt x="0" y="210956"/>
                  </a:cubicBezTo>
                  <a:lnTo>
                    <a:pt x="0" y="17235"/>
                  </a:lnTo>
                  <a:cubicBezTo>
                    <a:pt x="0" y="7716"/>
                    <a:pt x="7716" y="0"/>
                    <a:pt x="17235"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8"/>
            <p:cNvSpPr txBox="1"/>
            <p:nvPr/>
          </p:nvSpPr>
          <p:spPr>
            <a:xfrm>
              <a:off x="0" y="0"/>
              <a:ext cx="3742200" cy="228300"/>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5" name="Google Shape;665;p18"/>
          <p:cNvGrpSpPr/>
          <p:nvPr/>
        </p:nvGrpSpPr>
        <p:grpSpPr>
          <a:xfrm>
            <a:off x="7986160" y="6556595"/>
            <a:ext cx="2315800" cy="1054813"/>
            <a:chOff x="0" y="0"/>
            <a:chExt cx="522300" cy="237900"/>
          </a:xfrm>
        </p:grpSpPr>
        <p:sp>
          <p:nvSpPr>
            <p:cNvPr id="666" name="Google Shape;666;p18"/>
            <p:cNvSpPr/>
            <p:nvPr/>
          </p:nvSpPr>
          <p:spPr>
            <a:xfrm>
              <a:off x="0" y="0"/>
              <a:ext cx="522276" cy="237879"/>
            </a:xfrm>
            <a:custGeom>
              <a:rect b="b" l="l" r="r" t="t"/>
              <a:pathLst>
                <a:path extrusionOk="0" h="237879" w="522276">
                  <a:moveTo>
                    <a:pt x="118940" y="0"/>
                  </a:moveTo>
                  <a:lnTo>
                    <a:pt x="403336" y="0"/>
                  </a:lnTo>
                  <a:cubicBezTo>
                    <a:pt x="434881" y="0"/>
                    <a:pt x="465134" y="12531"/>
                    <a:pt x="487439" y="34837"/>
                  </a:cubicBezTo>
                  <a:cubicBezTo>
                    <a:pt x="509745" y="57142"/>
                    <a:pt x="522276" y="87395"/>
                    <a:pt x="522276" y="118940"/>
                  </a:cubicBezTo>
                  <a:lnTo>
                    <a:pt x="522276" y="118940"/>
                  </a:lnTo>
                  <a:cubicBezTo>
                    <a:pt x="522276" y="184628"/>
                    <a:pt x="469025" y="237879"/>
                    <a:pt x="40333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8"/>
            <p:cNvSpPr txBox="1"/>
            <p:nvPr/>
          </p:nvSpPr>
          <p:spPr>
            <a:xfrm>
              <a:off x="0" y="0"/>
              <a:ext cx="522300" cy="237900"/>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8" name="Google Shape;668;p18"/>
          <p:cNvGrpSpPr/>
          <p:nvPr/>
        </p:nvGrpSpPr>
        <p:grpSpPr>
          <a:xfrm>
            <a:off x="13421892" y="2338285"/>
            <a:ext cx="405689" cy="405689"/>
            <a:chOff x="0" y="0"/>
            <a:chExt cx="812800" cy="812800"/>
          </a:xfrm>
        </p:grpSpPr>
        <p:sp>
          <p:nvSpPr>
            <p:cNvPr id="669" name="Google Shape;66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1" name="Google Shape;671;p18"/>
          <p:cNvGrpSpPr/>
          <p:nvPr/>
        </p:nvGrpSpPr>
        <p:grpSpPr>
          <a:xfrm>
            <a:off x="14185276" y="2338285"/>
            <a:ext cx="405689" cy="405689"/>
            <a:chOff x="0" y="0"/>
            <a:chExt cx="812800" cy="812800"/>
          </a:xfrm>
        </p:grpSpPr>
        <p:sp>
          <p:nvSpPr>
            <p:cNvPr id="672" name="Google Shape;67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4" name="Google Shape;674;p18"/>
          <p:cNvGrpSpPr/>
          <p:nvPr/>
        </p:nvGrpSpPr>
        <p:grpSpPr>
          <a:xfrm>
            <a:off x="14948659" y="2338285"/>
            <a:ext cx="405689" cy="405689"/>
            <a:chOff x="0" y="0"/>
            <a:chExt cx="812800" cy="812800"/>
          </a:xfrm>
        </p:grpSpPr>
        <p:sp>
          <p:nvSpPr>
            <p:cNvPr id="675" name="Google Shape;67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7" name="Google Shape;677;p18"/>
          <p:cNvSpPr txBox="1"/>
          <p:nvPr>
            <p:ph type="title"/>
          </p:nvPr>
        </p:nvSpPr>
        <p:spPr>
          <a:xfrm>
            <a:off x="3067050" y="3536938"/>
            <a:ext cx="12153900" cy="2666400"/>
          </a:xfrm>
          <a:prstGeom prst="rect">
            <a:avLst/>
          </a:prstGeom>
        </p:spPr>
        <p:txBody>
          <a:bodyPr anchorCtr="0" anchor="t" bIns="0" lIns="0" spcFirstLastPara="1" rIns="0" wrap="square" tIns="0">
            <a:noAutofit/>
          </a:bodyPr>
          <a:lstStyle>
            <a:lvl1pPr lvl="0" rtl="0">
              <a:spcBef>
                <a:spcPts val="0"/>
              </a:spcBef>
              <a:spcAft>
                <a:spcPts val="0"/>
              </a:spcAft>
              <a:buSzPts val="9150"/>
              <a:buNone/>
              <a:defRPr sz="9150"/>
            </a:lvl1pPr>
            <a:lvl2pPr lvl="1" rtl="0">
              <a:spcBef>
                <a:spcPts val="0"/>
              </a:spcBef>
              <a:spcAft>
                <a:spcPts val="0"/>
              </a:spcAft>
              <a:buSzPts val="9150"/>
              <a:buNone/>
              <a:defRPr sz="9150"/>
            </a:lvl2pPr>
            <a:lvl3pPr lvl="2" rtl="0">
              <a:spcBef>
                <a:spcPts val="0"/>
              </a:spcBef>
              <a:spcAft>
                <a:spcPts val="0"/>
              </a:spcAft>
              <a:buSzPts val="9150"/>
              <a:buNone/>
              <a:defRPr sz="9150"/>
            </a:lvl3pPr>
            <a:lvl4pPr lvl="3" rtl="0">
              <a:spcBef>
                <a:spcPts val="0"/>
              </a:spcBef>
              <a:spcAft>
                <a:spcPts val="0"/>
              </a:spcAft>
              <a:buSzPts val="9150"/>
              <a:buNone/>
              <a:defRPr sz="9150"/>
            </a:lvl4pPr>
            <a:lvl5pPr lvl="4" rtl="0">
              <a:spcBef>
                <a:spcPts val="0"/>
              </a:spcBef>
              <a:spcAft>
                <a:spcPts val="0"/>
              </a:spcAft>
              <a:buSzPts val="9150"/>
              <a:buNone/>
              <a:defRPr sz="9150"/>
            </a:lvl5pPr>
            <a:lvl6pPr lvl="5" rtl="0">
              <a:spcBef>
                <a:spcPts val="0"/>
              </a:spcBef>
              <a:spcAft>
                <a:spcPts val="0"/>
              </a:spcAft>
              <a:buSzPts val="9150"/>
              <a:buNone/>
              <a:defRPr sz="9150"/>
            </a:lvl6pPr>
            <a:lvl7pPr lvl="6" rtl="0">
              <a:spcBef>
                <a:spcPts val="0"/>
              </a:spcBef>
              <a:spcAft>
                <a:spcPts val="0"/>
              </a:spcAft>
              <a:buSzPts val="9150"/>
              <a:buNone/>
              <a:defRPr sz="9150"/>
            </a:lvl7pPr>
            <a:lvl8pPr lvl="7" rtl="0">
              <a:spcBef>
                <a:spcPts val="0"/>
              </a:spcBef>
              <a:spcAft>
                <a:spcPts val="0"/>
              </a:spcAft>
              <a:buSzPts val="9150"/>
              <a:buNone/>
              <a:defRPr sz="9150"/>
            </a:lvl8pPr>
            <a:lvl9pPr lvl="8" rtl="0">
              <a:spcBef>
                <a:spcPts val="0"/>
              </a:spcBef>
              <a:spcAft>
                <a:spcPts val="0"/>
              </a:spcAft>
              <a:buSzPts val="9150"/>
              <a:buNone/>
              <a:defRPr sz="9150"/>
            </a:lvl9pPr>
          </a:lstStyle>
          <a:p/>
        </p:txBody>
      </p:sp>
      <p:sp>
        <p:nvSpPr>
          <p:cNvPr id="678" name="Google Shape;678;p18"/>
          <p:cNvSpPr txBox="1"/>
          <p:nvPr>
            <p:ph idx="1" type="subTitle"/>
          </p:nvPr>
        </p:nvSpPr>
        <p:spPr>
          <a:xfrm>
            <a:off x="5777550" y="6800975"/>
            <a:ext cx="6732900" cy="571800"/>
          </a:xfrm>
          <a:prstGeom prst="rect">
            <a:avLst/>
          </a:prstGeom>
        </p:spPr>
        <p:txBody>
          <a:bodyPr anchorCtr="0" anchor="ctr" bIns="0" lIns="0" spcFirstLastPara="1" rIns="0" wrap="square" tIns="0">
            <a:noAutofit/>
          </a:bodyPr>
          <a:lstStyle>
            <a:lvl1pPr lvl="0" rtl="0">
              <a:spcBef>
                <a:spcPts val="640"/>
              </a:spcBef>
              <a:spcAft>
                <a:spcPts val="0"/>
              </a:spcAft>
              <a:buSzPts val="3350"/>
              <a:buFont typeface="Blinker"/>
              <a:buNone/>
              <a:defRPr sz="33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CUSTOM_14">
    <p:spTree>
      <p:nvGrpSpPr>
        <p:cNvPr id="679" name="Shape 679"/>
        <p:cNvGrpSpPr/>
        <p:nvPr/>
      </p:nvGrpSpPr>
      <p:grpSpPr>
        <a:xfrm>
          <a:off x="0" y="0"/>
          <a:ext cx="0" cy="0"/>
          <a:chOff x="0" y="0"/>
          <a:chExt cx="0" cy="0"/>
        </a:xfrm>
      </p:grpSpPr>
      <p:grpSp>
        <p:nvGrpSpPr>
          <p:cNvPr id="680" name="Google Shape;680;p19"/>
          <p:cNvGrpSpPr/>
          <p:nvPr/>
        </p:nvGrpSpPr>
        <p:grpSpPr>
          <a:xfrm>
            <a:off x="564732" y="503101"/>
            <a:ext cx="10383566" cy="2973977"/>
            <a:chOff x="0" y="0"/>
            <a:chExt cx="2977879" cy="852900"/>
          </a:xfrm>
        </p:grpSpPr>
        <p:sp>
          <p:nvSpPr>
            <p:cNvPr id="681" name="Google Shape;681;p19"/>
            <p:cNvSpPr/>
            <p:nvPr/>
          </p:nvSpPr>
          <p:spPr>
            <a:xfrm>
              <a:off x="0" y="0"/>
              <a:ext cx="2977879" cy="852845"/>
            </a:xfrm>
            <a:custGeom>
              <a:rect b="b" l="l" r="r" t="t"/>
              <a:pathLst>
                <a:path extrusionOk="0" h="852845" w="2977879">
                  <a:moveTo>
                    <a:pt x="21622" y="0"/>
                  </a:moveTo>
                  <a:lnTo>
                    <a:pt x="2956256" y="0"/>
                  </a:lnTo>
                  <a:cubicBezTo>
                    <a:pt x="2961991" y="0"/>
                    <a:pt x="2967490" y="2278"/>
                    <a:pt x="2971545" y="6333"/>
                  </a:cubicBezTo>
                  <a:cubicBezTo>
                    <a:pt x="2975600" y="10388"/>
                    <a:pt x="2977879" y="15888"/>
                    <a:pt x="2977879" y="21622"/>
                  </a:cubicBezTo>
                  <a:lnTo>
                    <a:pt x="2977879" y="831223"/>
                  </a:lnTo>
                  <a:cubicBezTo>
                    <a:pt x="2977879" y="836957"/>
                    <a:pt x="2975600" y="842457"/>
                    <a:pt x="2971545" y="846512"/>
                  </a:cubicBezTo>
                  <a:cubicBezTo>
                    <a:pt x="2967490" y="850567"/>
                    <a:pt x="2961991" y="852845"/>
                    <a:pt x="2956256" y="852845"/>
                  </a:cubicBezTo>
                  <a:lnTo>
                    <a:pt x="21622" y="852845"/>
                  </a:lnTo>
                  <a:cubicBezTo>
                    <a:pt x="15888" y="852845"/>
                    <a:pt x="10388" y="850567"/>
                    <a:pt x="6333" y="846512"/>
                  </a:cubicBezTo>
                  <a:cubicBezTo>
                    <a:pt x="2278" y="842457"/>
                    <a:pt x="0" y="836957"/>
                    <a:pt x="0" y="831223"/>
                  </a:cubicBezTo>
                  <a:lnTo>
                    <a:pt x="0" y="21622"/>
                  </a:lnTo>
                  <a:cubicBezTo>
                    <a:pt x="0" y="15888"/>
                    <a:pt x="2278" y="10388"/>
                    <a:pt x="6333" y="6333"/>
                  </a:cubicBezTo>
                  <a:cubicBezTo>
                    <a:pt x="10388" y="2278"/>
                    <a:pt x="15888" y="0"/>
                    <a:pt x="21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9"/>
            <p:cNvSpPr txBox="1"/>
            <p:nvPr/>
          </p:nvSpPr>
          <p:spPr>
            <a:xfrm>
              <a:off x="0" y="0"/>
              <a:ext cx="2977800" cy="852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19"/>
          <p:cNvGrpSpPr/>
          <p:nvPr/>
        </p:nvGrpSpPr>
        <p:grpSpPr>
          <a:xfrm>
            <a:off x="564732" y="398867"/>
            <a:ext cx="10383566" cy="554675"/>
            <a:chOff x="0" y="0"/>
            <a:chExt cx="2977879" cy="159074"/>
          </a:xfrm>
        </p:grpSpPr>
        <p:sp>
          <p:nvSpPr>
            <p:cNvPr id="684" name="Google Shape;684;p19"/>
            <p:cNvSpPr/>
            <p:nvPr/>
          </p:nvSpPr>
          <p:spPr>
            <a:xfrm>
              <a:off x="0" y="0"/>
              <a:ext cx="2977879" cy="159074"/>
            </a:xfrm>
            <a:custGeom>
              <a:rect b="b" l="l" r="r" t="t"/>
              <a:pathLst>
                <a:path extrusionOk="0" h="159074" w="2977879">
                  <a:moveTo>
                    <a:pt x="16403" y="0"/>
                  </a:moveTo>
                  <a:lnTo>
                    <a:pt x="2961475" y="0"/>
                  </a:lnTo>
                  <a:cubicBezTo>
                    <a:pt x="2965826" y="0"/>
                    <a:pt x="2969998" y="1728"/>
                    <a:pt x="2973074" y="4804"/>
                  </a:cubicBezTo>
                  <a:cubicBezTo>
                    <a:pt x="2976150" y="7881"/>
                    <a:pt x="2977879" y="12053"/>
                    <a:pt x="2977879" y="16403"/>
                  </a:cubicBezTo>
                  <a:lnTo>
                    <a:pt x="2977879" y="142671"/>
                  </a:lnTo>
                  <a:cubicBezTo>
                    <a:pt x="2977879" y="147021"/>
                    <a:pt x="2976150" y="151193"/>
                    <a:pt x="2973074" y="154270"/>
                  </a:cubicBezTo>
                  <a:cubicBezTo>
                    <a:pt x="2969998" y="157346"/>
                    <a:pt x="2965826" y="159074"/>
                    <a:pt x="2961475" y="159074"/>
                  </a:cubicBezTo>
                  <a:lnTo>
                    <a:pt x="16403" y="159074"/>
                  </a:lnTo>
                  <a:cubicBezTo>
                    <a:pt x="12053" y="159074"/>
                    <a:pt x="7881" y="157346"/>
                    <a:pt x="4804" y="154270"/>
                  </a:cubicBezTo>
                  <a:cubicBezTo>
                    <a:pt x="1728" y="151193"/>
                    <a:pt x="0" y="147021"/>
                    <a:pt x="0" y="142671"/>
                  </a:cubicBezTo>
                  <a:lnTo>
                    <a:pt x="0" y="16403"/>
                  </a:lnTo>
                  <a:cubicBezTo>
                    <a:pt x="0" y="12053"/>
                    <a:pt x="1728" y="7881"/>
                    <a:pt x="4804" y="4804"/>
                  </a:cubicBezTo>
                  <a:cubicBezTo>
                    <a:pt x="7881" y="1728"/>
                    <a:pt x="12053" y="0"/>
                    <a:pt x="1640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9"/>
            <p:cNvSpPr txBox="1"/>
            <p:nvPr/>
          </p:nvSpPr>
          <p:spPr>
            <a:xfrm>
              <a:off x="0" y="0"/>
              <a:ext cx="2977800" cy="159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6" name="Google Shape;686;p19"/>
          <p:cNvGrpSpPr/>
          <p:nvPr/>
        </p:nvGrpSpPr>
        <p:grpSpPr>
          <a:xfrm>
            <a:off x="564732" y="762984"/>
            <a:ext cx="10383566" cy="299176"/>
            <a:chOff x="0" y="0"/>
            <a:chExt cx="2977879" cy="85800"/>
          </a:xfrm>
        </p:grpSpPr>
        <p:sp>
          <p:nvSpPr>
            <p:cNvPr id="687" name="Google Shape;687;p19"/>
            <p:cNvSpPr/>
            <p:nvPr/>
          </p:nvSpPr>
          <p:spPr>
            <a:xfrm>
              <a:off x="0" y="0"/>
              <a:ext cx="2977879" cy="85724"/>
            </a:xfrm>
            <a:custGeom>
              <a:rect b="b" l="l" r="r" t="t"/>
              <a:pathLst>
                <a:path extrusionOk="0" h="85724" w="2977879">
                  <a:moveTo>
                    <a:pt x="0" y="0"/>
                  </a:moveTo>
                  <a:lnTo>
                    <a:pt x="2977879" y="0"/>
                  </a:lnTo>
                  <a:lnTo>
                    <a:pt x="2977879" y="85724"/>
                  </a:lnTo>
                  <a:lnTo>
                    <a:pt x="0" y="85724"/>
                  </a:lnTo>
                  <a:close/>
                </a:path>
              </a:pathLst>
            </a:custGeom>
            <a:solidFill>
              <a:srgbClr val="CFCFCF"/>
            </a:solidFill>
            <a:ln>
              <a:noFill/>
            </a:ln>
          </p:spPr>
        </p:sp>
        <p:sp>
          <p:nvSpPr>
            <p:cNvPr id="688" name="Google Shape;688;p19"/>
            <p:cNvSpPr txBox="1"/>
            <p:nvPr/>
          </p:nvSpPr>
          <p:spPr>
            <a:xfrm>
              <a:off x="0" y="0"/>
              <a:ext cx="2977800" cy="85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9" name="Google Shape;689;p19"/>
          <p:cNvGrpSpPr/>
          <p:nvPr/>
        </p:nvGrpSpPr>
        <p:grpSpPr>
          <a:xfrm>
            <a:off x="8363449" y="1760874"/>
            <a:ext cx="2065154" cy="903277"/>
            <a:chOff x="0" y="0"/>
            <a:chExt cx="543909" cy="237900"/>
          </a:xfrm>
        </p:grpSpPr>
        <p:sp>
          <p:nvSpPr>
            <p:cNvPr id="690" name="Google Shape;690;p19"/>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9"/>
            <p:cNvSpPr txBox="1"/>
            <p:nvPr/>
          </p:nvSpPr>
          <p:spPr>
            <a:xfrm>
              <a:off x="0" y="0"/>
              <a:ext cx="5439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2" name="Google Shape;692;p19"/>
          <p:cNvGrpSpPr/>
          <p:nvPr/>
        </p:nvGrpSpPr>
        <p:grpSpPr>
          <a:xfrm>
            <a:off x="1110044" y="1446839"/>
            <a:ext cx="1531254" cy="1531254"/>
            <a:chOff x="0" y="0"/>
            <a:chExt cx="812800" cy="812800"/>
          </a:xfrm>
        </p:grpSpPr>
        <p:sp>
          <p:nvSpPr>
            <p:cNvPr id="693" name="Google Shape;69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5" name="Google Shape;695;p19"/>
          <p:cNvSpPr txBox="1"/>
          <p:nvPr/>
        </p:nvSpPr>
        <p:spPr>
          <a:xfrm>
            <a:off x="1126440" y="505482"/>
            <a:ext cx="1955250" cy="436050"/>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Question 01</a:t>
            </a:r>
            <a:endParaRPr/>
          </a:p>
        </p:txBody>
      </p:sp>
      <p:sp>
        <p:nvSpPr>
          <p:cNvPr id="696" name="Google Shape;696;p19"/>
          <p:cNvSpPr txBox="1"/>
          <p:nvPr/>
        </p:nvSpPr>
        <p:spPr>
          <a:xfrm>
            <a:off x="8494463" y="2016638"/>
            <a:ext cx="1803150" cy="444375"/>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SUBMIT</a:t>
            </a:r>
            <a:endParaRPr/>
          </a:p>
        </p:txBody>
      </p:sp>
      <p:sp>
        <p:nvSpPr>
          <p:cNvPr id="697" name="Google Shape;697;p19"/>
          <p:cNvSpPr txBox="1"/>
          <p:nvPr/>
        </p:nvSpPr>
        <p:spPr>
          <a:xfrm>
            <a:off x="1414064" y="1532564"/>
            <a:ext cx="961500" cy="1557300"/>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grpSp>
        <p:nvGrpSpPr>
          <p:cNvPr id="698" name="Google Shape;698;p19"/>
          <p:cNvGrpSpPr/>
          <p:nvPr/>
        </p:nvGrpSpPr>
        <p:grpSpPr>
          <a:xfrm>
            <a:off x="7535260" y="2312992"/>
            <a:ext cx="10383566" cy="3408769"/>
            <a:chOff x="0" y="0"/>
            <a:chExt cx="13844755" cy="4545026"/>
          </a:xfrm>
        </p:grpSpPr>
        <p:grpSp>
          <p:nvGrpSpPr>
            <p:cNvPr id="699" name="Google Shape;699;p19"/>
            <p:cNvGrpSpPr/>
            <p:nvPr/>
          </p:nvGrpSpPr>
          <p:grpSpPr>
            <a:xfrm>
              <a:off x="0" y="138979"/>
              <a:ext cx="13844755" cy="4406047"/>
              <a:chOff x="0" y="0"/>
              <a:chExt cx="2977879" cy="947700"/>
            </a:xfrm>
          </p:grpSpPr>
          <p:sp>
            <p:nvSpPr>
              <p:cNvPr id="700" name="Google Shape;700;p19"/>
              <p:cNvSpPr/>
              <p:nvPr/>
            </p:nvSpPr>
            <p:spPr>
              <a:xfrm>
                <a:off x="0" y="0"/>
                <a:ext cx="2977879" cy="947643"/>
              </a:xfrm>
              <a:custGeom>
                <a:rect b="b" l="l" r="r" t="t"/>
                <a:pathLst>
                  <a:path extrusionOk="0" h="947643" w="2977879">
                    <a:moveTo>
                      <a:pt x="21622" y="0"/>
                    </a:moveTo>
                    <a:lnTo>
                      <a:pt x="2956256" y="0"/>
                    </a:lnTo>
                    <a:cubicBezTo>
                      <a:pt x="2961991" y="0"/>
                      <a:pt x="2967490" y="2278"/>
                      <a:pt x="2971545" y="6333"/>
                    </a:cubicBezTo>
                    <a:cubicBezTo>
                      <a:pt x="2975600" y="10388"/>
                      <a:pt x="2977879" y="15888"/>
                      <a:pt x="2977879" y="21622"/>
                    </a:cubicBezTo>
                    <a:lnTo>
                      <a:pt x="2977879" y="926021"/>
                    </a:lnTo>
                    <a:cubicBezTo>
                      <a:pt x="2977879" y="931756"/>
                      <a:pt x="2975600" y="937255"/>
                      <a:pt x="2971545" y="941310"/>
                    </a:cubicBezTo>
                    <a:cubicBezTo>
                      <a:pt x="2967490" y="945365"/>
                      <a:pt x="2961991" y="947643"/>
                      <a:pt x="2956256" y="947643"/>
                    </a:cubicBezTo>
                    <a:lnTo>
                      <a:pt x="21622" y="947643"/>
                    </a:lnTo>
                    <a:cubicBezTo>
                      <a:pt x="15888" y="947643"/>
                      <a:pt x="10388" y="945365"/>
                      <a:pt x="6333" y="941310"/>
                    </a:cubicBezTo>
                    <a:cubicBezTo>
                      <a:pt x="2278" y="937255"/>
                      <a:pt x="0" y="931756"/>
                      <a:pt x="0" y="926021"/>
                    </a:cubicBezTo>
                    <a:lnTo>
                      <a:pt x="0" y="21622"/>
                    </a:lnTo>
                    <a:cubicBezTo>
                      <a:pt x="0" y="15888"/>
                      <a:pt x="2278" y="10388"/>
                      <a:pt x="6333" y="6333"/>
                    </a:cubicBezTo>
                    <a:cubicBezTo>
                      <a:pt x="10388" y="2278"/>
                      <a:pt x="15888" y="0"/>
                      <a:pt x="21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9"/>
              <p:cNvSpPr txBox="1"/>
              <p:nvPr/>
            </p:nvSpPr>
            <p:spPr>
              <a:xfrm>
                <a:off x="0" y="0"/>
                <a:ext cx="2977800" cy="9477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2" name="Google Shape;702;p19"/>
            <p:cNvGrpSpPr/>
            <p:nvPr/>
          </p:nvGrpSpPr>
          <p:grpSpPr>
            <a:xfrm>
              <a:off x="0" y="0"/>
              <a:ext cx="13844755" cy="739567"/>
              <a:chOff x="0" y="0"/>
              <a:chExt cx="2977879" cy="159074"/>
            </a:xfrm>
          </p:grpSpPr>
          <p:sp>
            <p:nvSpPr>
              <p:cNvPr id="703" name="Google Shape;703;p19"/>
              <p:cNvSpPr/>
              <p:nvPr/>
            </p:nvSpPr>
            <p:spPr>
              <a:xfrm>
                <a:off x="0" y="0"/>
                <a:ext cx="2977879" cy="159074"/>
              </a:xfrm>
              <a:custGeom>
                <a:rect b="b" l="l" r="r" t="t"/>
                <a:pathLst>
                  <a:path extrusionOk="0" h="159074" w="2977879">
                    <a:moveTo>
                      <a:pt x="16403" y="0"/>
                    </a:moveTo>
                    <a:lnTo>
                      <a:pt x="2961475" y="0"/>
                    </a:lnTo>
                    <a:cubicBezTo>
                      <a:pt x="2965826" y="0"/>
                      <a:pt x="2969998" y="1728"/>
                      <a:pt x="2973074" y="4804"/>
                    </a:cubicBezTo>
                    <a:cubicBezTo>
                      <a:pt x="2976150" y="7881"/>
                      <a:pt x="2977879" y="12053"/>
                      <a:pt x="2977879" y="16403"/>
                    </a:cubicBezTo>
                    <a:lnTo>
                      <a:pt x="2977879" y="142671"/>
                    </a:lnTo>
                    <a:cubicBezTo>
                      <a:pt x="2977879" y="147021"/>
                      <a:pt x="2976150" y="151193"/>
                      <a:pt x="2973074" y="154270"/>
                    </a:cubicBezTo>
                    <a:cubicBezTo>
                      <a:pt x="2969998" y="157346"/>
                      <a:pt x="2965826" y="159074"/>
                      <a:pt x="2961475" y="159074"/>
                    </a:cubicBezTo>
                    <a:lnTo>
                      <a:pt x="16403" y="159074"/>
                    </a:lnTo>
                    <a:cubicBezTo>
                      <a:pt x="12053" y="159074"/>
                      <a:pt x="7881" y="157346"/>
                      <a:pt x="4804" y="154270"/>
                    </a:cubicBezTo>
                    <a:cubicBezTo>
                      <a:pt x="1728" y="151193"/>
                      <a:pt x="0" y="147021"/>
                      <a:pt x="0" y="142671"/>
                    </a:cubicBezTo>
                    <a:lnTo>
                      <a:pt x="0" y="16403"/>
                    </a:lnTo>
                    <a:cubicBezTo>
                      <a:pt x="0" y="12053"/>
                      <a:pt x="1728" y="7881"/>
                      <a:pt x="4804" y="4804"/>
                    </a:cubicBezTo>
                    <a:cubicBezTo>
                      <a:pt x="7881" y="1728"/>
                      <a:pt x="12053" y="0"/>
                      <a:pt x="1640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9"/>
              <p:cNvSpPr txBox="1"/>
              <p:nvPr/>
            </p:nvSpPr>
            <p:spPr>
              <a:xfrm>
                <a:off x="0" y="0"/>
                <a:ext cx="2977800" cy="159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5" name="Google Shape;705;p19"/>
            <p:cNvGrpSpPr/>
            <p:nvPr/>
          </p:nvGrpSpPr>
          <p:grpSpPr>
            <a:xfrm>
              <a:off x="0" y="485489"/>
              <a:ext cx="13844755" cy="398901"/>
              <a:chOff x="0" y="0"/>
              <a:chExt cx="2977879" cy="85800"/>
            </a:xfrm>
          </p:grpSpPr>
          <p:sp>
            <p:nvSpPr>
              <p:cNvPr id="706" name="Google Shape;706;p19"/>
              <p:cNvSpPr/>
              <p:nvPr/>
            </p:nvSpPr>
            <p:spPr>
              <a:xfrm>
                <a:off x="0" y="0"/>
                <a:ext cx="2977879" cy="85724"/>
              </a:xfrm>
              <a:custGeom>
                <a:rect b="b" l="l" r="r" t="t"/>
                <a:pathLst>
                  <a:path extrusionOk="0" h="85724" w="2977879">
                    <a:moveTo>
                      <a:pt x="0" y="0"/>
                    </a:moveTo>
                    <a:lnTo>
                      <a:pt x="2977879" y="0"/>
                    </a:lnTo>
                    <a:lnTo>
                      <a:pt x="2977879" y="85724"/>
                    </a:lnTo>
                    <a:lnTo>
                      <a:pt x="0" y="85724"/>
                    </a:lnTo>
                    <a:close/>
                  </a:path>
                </a:pathLst>
              </a:custGeom>
              <a:solidFill>
                <a:srgbClr val="CFCFCF"/>
              </a:solidFill>
              <a:ln>
                <a:noFill/>
              </a:ln>
            </p:spPr>
          </p:sp>
          <p:sp>
            <p:nvSpPr>
              <p:cNvPr id="707" name="Google Shape;707;p19"/>
              <p:cNvSpPr txBox="1"/>
              <p:nvPr/>
            </p:nvSpPr>
            <p:spPr>
              <a:xfrm>
                <a:off x="0" y="0"/>
                <a:ext cx="2977800" cy="85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8" name="Google Shape;708;p19"/>
            <p:cNvSpPr txBox="1"/>
            <p:nvPr/>
          </p:nvSpPr>
          <p:spPr>
            <a:xfrm>
              <a:off x="748944" y="142154"/>
              <a:ext cx="2607000" cy="581400"/>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Answer 01</a:t>
              </a:r>
              <a:endParaRPr/>
            </a:p>
          </p:txBody>
        </p:sp>
      </p:grpSp>
      <p:grpSp>
        <p:nvGrpSpPr>
          <p:cNvPr id="709" name="Google Shape;709;p19"/>
          <p:cNvGrpSpPr/>
          <p:nvPr/>
        </p:nvGrpSpPr>
        <p:grpSpPr>
          <a:xfrm>
            <a:off x="-314785" y="5546834"/>
            <a:ext cx="9521639" cy="3078211"/>
            <a:chOff x="0" y="0"/>
            <a:chExt cx="12695519" cy="4104282"/>
          </a:xfrm>
        </p:grpSpPr>
        <p:grpSp>
          <p:nvGrpSpPr>
            <p:cNvPr id="710" name="Google Shape;710;p19"/>
            <p:cNvGrpSpPr/>
            <p:nvPr/>
          </p:nvGrpSpPr>
          <p:grpSpPr>
            <a:xfrm>
              <a:off x="0" y="138979"/>
              <a:ext cx="12695519" cy="3965303"/>
              <a:chOff x="0" y="0"/>
              <a:chExt cx="2730689" cy="852900"/>
            </a:xfrm>
          </p:grpSpPr>
          <p:sp>
            <p:nvSpPr>
              <p:cNvPr id="711" name="Google Shape;711;p19"/>
              <p:cNvSpPr/>
              <p:nvPr/>
            </p:nvSpPr>
            <p:spPr>
              <a:xfrm>
                <a:off x="0" y="0"/>
                <a:ext cx="2730689" cy="852845"/>
              </a:xfrm>
              <a:custGeom>
                <a:rect b="b" l="l" r="r" t="t"/>
                <a:pathLst>
                  <a:path extrusionOk="0" h="852845" w="2730689">
                    <a:moveTo>
                      <a:pt x="23580" y="0"/>
                    </a:moveTo>
                    <a:lnTo>
                      <a:pt x="2707109" y="0"/>
                    </a:lnTo>
                    <a:cubicBezTo>
                      <a:pt x="2713363" y="0"/>
                      <a:pt x="2719361" y="2484"/>
                      <a:pt x="2723783" y="6906"/>
                    </a:cubicBezTo>
                    <a:cubicBezTo>
                      <a:pt x="2728205" y="11328"/>
                      <a:pt x="2730689" y="17326"/>
                      <a:pt x="2730689" y="23580"/>
                    </a:cubicBezTo>
                    <a:lnTo>
                      <a:pt x="2730689" y="829265"/>
                    </a:lnTo>
                    <a:cubicBezTo>
                      <a:pt x="2730689" y="835519"/>
                      <a:pt x="2728205" y="841517"/>
                      <a:pt x="2723783" y="845939"/>
                    </a:cubicBezTo>
                    <a:cubicBezTo>
                      <a:pt x="2719361" y="850361"/>
                      <a:pt x="2713363" y="852845"/>
                      <a:pt x="2707109" y="852845"/>
                    </a:cubicBezTo>
                    <a:lnTo>
                      <a:pt x="23580" y="852845"/>
                    </a:lnTo>
                    <a:cubicBezTo>
                      <a:pt x="17326" y="852845"/>
                      <a:pt x="11328" y="850361"/>
                      <a:pt x="6906" y="845939"/>
                    </a:cubicBezTo>
                    <a:cubicBezTo>
                      <a:pt x="2484" y="841517"/>
                      <a:pt x="0" y="835519"/>
                      <a:pt x="0" y="829265"/>
                    </a:cubicBezTo>
                    <a:lnTo>
                      <a:pt x="0" y="23580"/>
                    </a:lnTo>
                    <a:cubicBezTo>
                      <a:pt x="0" y="17326"/>
                      <a:pt x="2484" y="11328"/>
                      <a:pt x="6906" y="6906"/>
                    </a:cubicBezTo>
                    <a:cubicBezTo>
                      <a:pt x="11328" y="2484"/>
                      <a:pt x="17326" y="0"/>
                      <a:pt x="235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9"/>
              <p:cNvSpPr txBox="1"/>
              <p:nvPr/>
            </p:nvSpPr>
            <p:spPr>
              <a:xfrm>
                <a:off x="0" y="0"/>
                <a:ext cx="2730600" cy="852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3" name="Google Shape;713;p19"/>
            <p:cNvGrpSpPr/>
            <p:nvPr/>
          </p:nvGrpSpPr>
          <p:grpSpPr>
            <a:xfrm>
              <a:off x="0" y="0"/>
              <a:ext cx="12695519" cy="739567"/>
              <a:chOff x="0" y="0"/>
              <a:chExt cx="2730689" cy="159074"/>
            </a:xfrm>
          </p:grpSpPr>
          <p:sp>
            <p:nvSpPr>
              <p:cNvPr id="714" name="Google Shape;714;p19"/>
              <p:cNvSpPr/>
              <p:nvPr/>
            </p:nvSpPr>
            <p:spPr>
              <a:xfrm>
                <a:off x="0" y="0"/>
                <a:ext cx="2730689" cy="159074"/>
              </a:xfrm>
              <a:custGeom>
                <a:rect b="b" l="l" r="r" t="t"/>
                <a:pathLst>
                  <a:path extrusionOk="0" h="159074" w="2730689">
                    <a:moveTo>
                      <a:pt x="17888" y="0"/>
                    </a:moveTo>
                    <a:lnTo>
                      <a:pt x="2712801" y="0"/>
                    </a:lnTo>
                    <a:cubicBezTo>
                      <a:pt x="2717545" y="0"/>
                      <a:pt x="2722095" y="1885"/>
                      <a:pt x="2725450" y="5239"/>
                    </a:cubicBezTo>
                    <a:cubicBezTo>
                      <a:pt x="2728805" y="8594"/>
                      <a:pt x="2730689" y="13144"/>
                      <a:pt x="2730689" y="17888"/>
                    </a:cubicBezTo>
                    <a:lnTo>
                      <a:pt x="2730689" y="141186"/>
                    </a:lnTo>
                    <a:cubicBezTo>
                      <a:pt x="2730689" y="145930"/>
                      <a:pt x="2728805" y="150480"/>
                      <a:pt x="2725450" y="153835"/>
                    </a:cubicBezTo>
                    <a:cubicBezTo>
                      <a:pt x="2722095" y="157189"/>
                      <a:pt x="2717545" y="159074"/>
                      <a:pt x="2712801" y="159074"/>
                    </a:cubicBezTo>
                    <a:lnTo>
                      <a:pt x="17888" y="159074"/>
                    </a:lnTo>
                    <a:cubicBezTo>
                      <a:pt x="13144" y="159074"/>
                      <a:pt x="8594" y="157189"/>
                      <a:pt x="5239" y="153835"/>
                    </a:cubicBezTo>
                    <a:cubicBezTo>
                      <a:pt x="1885" y="150480"/>
                      <a:pt x="0" y="145930"/>
                      <a:pt x="0" y="141186"/>
                    </a:cubicBezTo>
                    <a:lnTo>
                      <a:pt x="0" y="17888"/>
                    </a:lnTo>
                    <a:cubicBezTo>
                      <a:pt x="0" y="13144"/>
                      <a:pt x="1885" y="8594"/>
                      <a:pt x="5239" y="5239"/>
                    </a:cubicBezTo>
                    <a:cubicBezTo>
                      <a:pt x="8594" y="1885"/>
                      <a:pt x="13144" y="0"/>
                      <a:pt x="17888"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9"/>
              <p:cNvSpPr txBox="1"/>
              <p:nvPr/>
            </p:nvSpPr>
            <p:spPr>
              <a:xfrm>
                <a:off x="0" y="0"/>
                <a:ext cx="2730600" cy="159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6" name="Google Shape;716;p19"/>
            <p:cNvGrpSpPr/>
            <p:nvPr/>
          </p:nvGrpSpPr>
          <p:grpSpPr>
            <a:xfrm>
              <a:off x="0" y="485489"/>
              <a:ext cx="12695519" cy="398901"/>
              <a:chOff x="0" y="0"/>
              <a:chExt cx="2730689" cy="85800"/>
            </a:xfrm>
          </p:grpSpPr>
          <p:sp>
            <p:nvSpPr>
              <p:cNvPr id="717" name="Google Shape;717;p19"/>
              <p:cNvSpPr/>
              <p:nvPr/>
            </p:nvSpPr>
            <p:spPr>
              <a:xfrm>
                <a:off x="0" y="0"/>
                <a:ext cx="2730689" cy="85724"/>
              </a:xfrm>
              <a:custGeom>
                <a:rect b="b" l="l" r="r" t="t"/>
                <a:pathLst>
                  <a:path extrusionOk="0" h="85724" w="2730689">
                    <a:moveTo>
                      <a:pt x="0" y="0"/>
                    </a:moveTo>
                    <a:lnTo>
                      <a:pt x="2730689" y="0"/>
                    </a:lnTo>
                    <a:lnTo>
                      <a:pt x="2730689" y="85724"/>
                    </a:lnTo>
                    <a:lnTo>
                      <a:pt x="0" y="85724"/>
                    </a:lnTo>
                    <a:close/>
                  </a:path>
                </a:pathLst>
              </a:custGeom>
              <a:solidFill>
                <a:srgbClr val="CFCFCF"/>
              </a:solidFill>
              <a:ln>
                <a:noFill/>
              </a:ln>
            </p:spPr>
          </p:sp>
          <p:sp>
            <p:nvSpPr>
              <p:cNvPr id="718" name="Google Shape;718;p19"/>
              <p:cNvSpPr txBox="1"/>
              <p:nvPr/>
            </p:nvSpPr>
            <p:spPr>
              <a:xfrm>
                <a:off x="0" y="0"/>
                <a:ext cx="2730600" cy="85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19" name="Google Shape;719;p19"/>
          <p:cNvGrpSpPr/>
          <p:nvPr/>
        </p:nvGrpSpPr>
        <p:grpSpPr>
          <a:xfrm>
            <a:off x="6502683" y="6908841"/>
            <a:ext cx="2065168" cy="903283"/>
            <a:chOff x="0" y="0"/>
            <a:chExt cx="543909" cy="237900"/>
          </a:xfrm>
        </p:grpSpPr>
        <p:sp>
          <p:nvSpPr>
            <p:cNvPr id="720" name="Google Shape;720;p19"/>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9"/>
            <p:cNvSpPr txBox="1"/>
            <p:nvPr/>
          </p:nvSpPr>
          <p:spPr>
            <a:xfrm>
              <a:off x="0" y="0"/>
              <a:ext cx="5439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2" name="Google Shape;722;p19"/>
          <p:cNvGrpSpPr/>
          <p:nvPr/>
        </p:nvGrpSpPr>
        <p:grpSpPr>
          <a:xfrm>
            <a:off x="230526" y="6594806"/>
            <a:ext cx="1531234" cy="1531234"/>
            <a:chOff x="0" y="0"/>
            <a:chExt cx="812800" cy="812800"/>
          </a:xfrm>
        </p:grpSpPr>
        <p:sp>
          <p:nvSpPr>
            <p:cNvPr id="723" name="Google Shape;72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5" name="Google Shape;725;p19"/>
          <p:cNvGrpSpPr/>
          <p:nvPr/>
        </p:nvGrpSpPr>
        <p:grpSpPr>
          <a:xfrm>
            <a:off x="9856815" y="6597289"/>
            <a:ext cx="8730553" cy="2829619"/>
            <a:chOff x="0" y="0"/>
            <a:chExt cx="2503815" cy="811500"/>
          </a:xfrm>
        </p:grpSpPr>
        <p:sp>
          <p:nvSpPr>
            <p:cNvPr id="726" name="Google Shape;726;p19"/>
            <p:cNvSpPr/>
            <p:nvPr/>
          </p:nvSpPr>
          <p:spPr>
            <a:xfrm>
              <a:off x="0" y="0"/>
              <a:ext cx="2503815" cy="811363"/>
            </a:xfrm>
            <a:custGeom>
              <a:rect b="b" l="l" r="r" t="t"/>
              <a:pathLst>
                <a:path extrusionOk="0" h="811363" w="2503815">
                  <a:moveTo>
                    <a:pt x="25716" y="0"/>
                  </a:moveTo>
                  <a:lnTo>
                    <a:pt x="2478099" y="0"/>
                  </a:lnTo>
                  <a:cubicBezTo>
                    <a:pt x="2492301" y="0"/>
                    <a:pt x="2503815" y="11514"/>
                    <a:pt x="2503815" y="25716"/>
                  </a:cubicBezTo>
                  <a:lnTo>
                    <a:pt x="2503815" y="785647"/>
                  </a:lnTo>
                  <a:cubicBezTo>
                    <a:pt x="2503815" y="792467"/>
                    <a:pt x="2501106" y="799008"/>
                    <a:pt x="2496283" y="803831"/>
                  </a:cubicBezTo>
                  <a:cubicBezTo>
                    <a:pt x="2491460" y="808654"/>
                    <a:pt x="2484919" y="811363"/>
                    <a:pt x="2478099" y="811363"/>
                  </a:cubicBezTo>
                  <a:lnTo>
                    <a:pt x="25716" y="811363"/>
                  </a:lnTo>
                  <a:cubicBezTo>
                    <a:pt x="18896" y="811363"/>
                    <a:pt x="12355" y="808654"/>
                    <a:pt x="7532" y="803831"/>
                  </a:cubicBezTo>
                  <a:cubicBezTo>
                    <a:pt x="2709" y="799008"/>
                    <a:pt x="0" y="792467"/>
                    <a:pt x="0" y="785647"/>
                  </a:cubicBezTo>
                  <a:lnTo>
                    <a:pt x="0" y="25716"/>
                  </a:lnTo>
                  <a:cubicBezTo>
                    <a:pt x="0" y="18896"/>
                    <a:pt x="2709" y="12355"/>
                    <a:pt x="7532" y="7532"/>
                  </a:cubicBezTo>
                  <a:cubicBezTo>
                    <a:pt x="12355" y="2709"/>
                    <a:pt x="18896" y="0"/>
                    <a:pt x="25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9"/>
            <p:cNvSpPr txBox="1"/>
            <p:nvPr/>
          </p:nvSpPr>
          <p:spPr>
            <a:xfrm>
              <a:off x="0" y="0"/>
              <a:ext cx="2503800" cy="811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8" name="Google Shape;728;p19"/>
          <p:cNvGrpSpPr/>
          <p:nvPr/>
        </p:nvGrpSpPr>
        <p:grpSpPr>
          <a:xfrm>
            <a:off x="9856815" y="6493055"/>
            <a:ext cx="8730553" cy="554675"/>
            <a:chOff x="0" y="0"/>
            <a:chExt cx="2503815" cy="159074"/>
          </a:xfrm>
        </p:grpSpPr>
        <p:sp>
          <p:nvSpPr>
            <p:cNvPr id="729" name="Google Shape;729;p19"/>
            <p:cNvSpPr/>
            <p:nvPr/>
          </p:nvSpPr>
          <p:spPr>
            <a:xfrm>
              <a:off x="0" y="0"/>
              <a:ext cx="2503815" cy="159074"/>
            </a:xfrm>
            <a:custGeom>
              <a:rect b="b" l="l" r="r" t="t"/>
              <a:pathLst>
                <a:path extrusionOk="0" h="159074" w="2503815">
                  <a:moveTo>
                    <a:pt x="19509" y="0"/>
                  </a:moveTo>
                  <a:lnTo>
                    <a:pt x="2484306" y="0"/>
                  </a:lnTo>
                  <a:cubicBezTo>
                    <a:pt x="2495080" y="0"/>
                    <a:pt x="2503815" y="8734"/>
                    <a:pt x="2503815" y="19509"/>
                  </a:cubicBezTo>
                  <a:lnTo>
                    <a:pt x="2503815" y="139565"/>
                  </a:lnTo>
                  <a:cubicBezTo>
                    <a:pt x="2503815" y="144739"/>
                    <a:pt x="2501760" y="149701"/>
                    <a:pt x="2498101" y="153360"/>
                  </a:cubicBezTo>
                  <a:cubicBezTo>
                    <a:pt x="2494442" y="157019"/>
                    <a:pt x="2489480" y="159074"/>
                    <a:pt x="2484306" y="159074"/>
                  </a:cubicBezTo>
                  <a:lnTo>
                    <a:pt x="19509" y="159074"/>
                  </a:lnTo>
                  <a:cubicBezTo>
                    <a:pt x="8734" y="159074"/>
                    <a:pt x="0" y="150340"/>
                    <a:pt x="0" y="139565"/>
                  </a:cubicBezTo>
                  <a:lnTo>
                    <a:pt x="0" y="19509"/>
                  </a:lnTo>
                  <a:cubicBezTo>
                    <a:pt x="0" y="8734"/>
                    <a:pt x="8734" y="0"/>
                    <a:pt x="19509"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9"/>
            <p:cNvSpPr txBox="1"/>
            <p:nvPr/>
          </p:nvSpPr>
          <p:spPr>
            <a:xfrm>
              <a:off x="0" y="0"/>
              <a:ext cx="2503800" cy="159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1" name="Google Shape;731;p19"/>
          <p:cNvGrpSpPr/>
          <p:nvPr/>
        </p:nvGrpSpPr>
        <p:grpSpPr>
          <a:xfrm>
            <a:off x="9856815" y="6857172"/>
            <a:ext cx="8730553" cy="299176"/>
            <a:chOff x="0" y="0"/>
            <a:chExt cx="2503815" cy="85800"/>
          </a:xfrm>
        </p:grpSpPr>
        <p:sp>
          <p:nvSpPr>
            <p:cNvPr id="732" name="Google Shape;732;p19"/>
            <p:cNvSpPr/>
            <p:nvPr/>
          </p:nvSpPr>
          <p:spPr>
            <a:xfrm>
              <a:off x="0" y="0"/>
              <a:ext cx="2503815" cy="85724"/>
            </a:xfrm>
            <a:custGeom>
              <a:rect b="b" l="l" r="r" t="t"/>
              <a:pathLst>
                <a:path extrusionOk="0" h="85724" w="2503815">
                  <a:moveTo>
                    <a:pt x="0" y="0"/>
                  </a:moveTo>
                  <a:lnTo>
                    <a:pt x="2503815" y="0"/>
                  </a:lnTo>
                  <a:lnTo>
                    <a:pt x="2503815" y="85724"/>
                  </a:lnTo>
                  <a:lnTo>
                    <a:pt x="0" y="85724"/>
                  </a:lnTo>
                  <a:close/>
                </a:path>
              </a:pathLst>
            </a:custGeom>
            <a:solidFill>
              <a:srgbClr val="CFCFCF"/>
            </a:solidFill>
            <a:ln>
              <a:noFill/>
            </a:ln>
          </p:spPr>
        </p:sp>
        <p:sp>
          <p:nvSpPr>
            <p:cNvPr id="733" name="Google Shape;733;p19"/>
            <p:cNvSpPr txBox="1"/>
            <p:nvPr/>
          </p:nvSpPr>
          <p:spPr>
            <a:xfrm>
              <a:off x="0" y="0"/>
              <a:ext cx="2503800" cy="85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4" name="Google Shape;734;p19"/>
          <p:cNvSpPr txBox="1"/>
          <p:nvPr/>
        </p:nvSpPr>
        <p:spPr>
          <a:xfrm>
            <a:off x="10418523" y="6599671"/>
            <a:ext cx="1955250" cy="436050"/>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Answer 02</a:t>
            </a:r>
            <a:endParaRPr/>
          </a:p>
        </p:txBody>
      </p:sp>
      <p:grpSp>
        <p:nvGrpSpPr>
          <p:cNvPr id="735" name="Google Shape;735;p19"/>
          <p:cNvGrpSpPr/>
          <p:nvPr/>
        </p:nvGrpSpPr>
        <p:grpSpPr>
          <a:xfrm>
            <a:off x="15678116" y="7825849"/>
            <a:ext cx="2065154" cy="903277"/>
            <a:chOff x="0" y="0"/>
            <a:chExt cx="543909" cy="237900"/>
          </a:xfrm>
        </p:grpSpPr>
        <p:sp>
          <p:nvSpPr>
            <p:cNvPr id="736" name="Google Shape;736;p19"/>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9"/>
            <p:cNvSpPr txBox="1"/>
            <p:nvPr/>
          </p:nvSpPr>
          <p:spPr>
            <a:xfrm>
              <a:off x="0" y="0"/>
              <a:ext cx="5439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8" name="Google Shape;738;p19"/>
          <p:cNvGrpSpPr/>
          <p:nvPr/>
        </p:nvGrpSpPr>
        <p:grpSpPr>
          <a:xfrm>
            <a:off x="10206678" y="7511814"/>
            <a:ext cx="1531254" cy="1531254"/>
            <a:chOff x="0" y="0"/>
            <a:chExt cx="812800" cy="812800"/>
          </a:xfrm>
        </p:grpSpPr>
        <p:sp>
          <p:nvSpPr>
            <p:cNvPr id="739" name="Google Shape;73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1" name="Google Shape;741;p19"/>
          <p:cNvSpPr txBox="1"/>
          <p:nvPr/>
        </p:nvSpPr>
        <p:spPr>
          <a:xfrm>
            <a:off x="15809131" y="8081613"/>
            <a:ext cx="1803150" cy="444375"/>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OK</a:t>
            </a:r>
            <a:endParaRPr/>
          </a:p>
        </p:txBody>
      </p:sp>
      <p:sp>
        <p:nvSpPr>
          <p:cNvPr id="742" name="Google Shape;742;p19"/>
          <p:cNvSpPr txBox="1"/>
          <p:nvPr/>
        </p:nvSpPr>
        <p:spPr>
          <a:xfrm>
            <a:off x="10510698" y="7597539"/>
            <a:ext cx="961500" cy="1557300"/>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grpSp>
        <p:nvGrpSpPr>
          <p:cNvPr id="743" name="Google Shape;743;p19"/>
          <p:cNvGrpSpPr/>
          <p:nvPr/>
        </p:nvGrpSpPr>
        <p:grpSpPr>
          <a:xfrm>
            <a:off x="15138528" y="3845811"/>
            <a:ext cx="2065168" cy="903283"/>
            <a:chOff x="0" y="0"/>
            <a:chExt cx="543909" cy="237900"/>
          </a:xfrm>
        </p:grpSpPr>
        <p:sp>
          <p:nvSpPr>
            <p:cNvPr id="744" name="Google Shape;744;p19"/>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9"/>
            <p:cNvSpPr txBox="1"/>
            <p:nvPr/>
          </p:nvSpPr>
          <p:spPr>
            <a:xfrm>
              <a:off x="0" y="0"/>
              <a:ext cx="5439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6" name="Google Shape;746;p19"/>
          <p:cNvGrpSpPr/>
          <p:nvPr/>
        </p:nvGrpSpPr>
        <p:grpSpPr>
          <a:xfrm>
            <a:off x="7885123" y="3531776"/>
            <a:ext cx="1531234" cy="1531234"/>
            <a:chOff x="0" y="0"/>
            <a:chExt cx="812800" cy="812800"/>
          </a:xfrm>
        </p:grpSpPr>
        <p:sp>
          <p:nvSpPr>
            <p:cNvPr id="747" name="Google Shape;74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9" name="Google Shape;749;p19"/>
          <p:cNvSpPr txBox="1"/>
          <p:nvPr/>
        </p:nvSpPr>
        <p:spPr>
          <a:xfrm>
            <a:off x="246923" y="5651069"/>
            <a:ext cx="1955400" cy="436200"/>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Question 02</a:t>
            </a:r>
            <a:endParaRPr/>
          </a:p>
        </p:txBody>
      </p:sp>
      <p:sp>
        <p:nvSpPr>
          <p:cNvPr id="750" name="Google Shape;750;p19"/>
          <p:cNvSpPr txBox="1"/>
          <p:nvPr/>
        </p:nvSpPr>
        <p:spPr>
          <a:xfrm>
            <a:off x="6633697" y="7171749"/>
            <a:ext cx="180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SUBMIT</a:t>
            </a:r>
            <a:endParaRPr/>
          </a:p>
        </p:txBody>
      </p:sp>
      <p:sp>
        <p:nvSpPr>
          <p:cNvPr id="751" name="Google Shape;751;p19"/>
          <p:cNvSpPr txBox="1"/>
          <p:nvPr/>
        </p:nvSpPr>
        <p:spPr>
          <a:xfrm>
            <a:off x="534547" y="6709106"/>
            <a:ext cx="961200" cy="1557300"/>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sp>
        <p:nvSpPr>
          <p:cNvPr id="752" name="Google Shape;752;p19"/>
          <p:cNvSpPr txBox="1"/>
          <p:nvPr/>
        </p:nvSpPr>
        <p:spPr>
          <a:xfrm>
            <a:off x="15269543" y="4108719"/>
            <a:ext cx="180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OK</a:t>
            </a:r>
            <a:endParaRPr/>
          </a:p>
        </p:txBody>
      </p:sp>
      <p:sp>
        <p:nvSpPr>
          <p:cNvPr id="753" name="Google Shape;753;p19"/>
          <p:cNvSpPr txBox="1"/>
          <p:nvPr/>
        </p:nvSpPr>
        <p:spPr>
          <a:xfrm>
            <a:off x="8189143" y="3646076"/>
            <a:ext cx="961200" cy="1557300"/>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sp>
        <p:nvSpPr>
          <p:cNvPr id="754" name="Google Shape;754;p19"/>
          <p:cNvSpPr txBox="1"/>
          <p:nvPr>
            <p:ph type="title"/>
          </p:nvPr>
        </p:nvSpPr>
        <p:spPr>
          <a:xfrm>
            <a:off x="564725" y="3664625"/>
            <a:ext cx="6970500" cy="2666400"/>
          </a:xfrm>
          <a:prstGeom prst="rect">
            <a:avLst/>
          </a:prstGeom>
        </p:spPr>
        <p:txBody>
          <a:bodyPr anchorCtr="0" anchor="t" bIns="0" lIns="0" spcFirstLastPara="1" rIns="0" wrap="square" tIns="0">
            <a:noAutofit/>
          </a:bodyPr>
          <a:lstStyle>
            <a:lvl1pPr lvl="0" rtl="0">
              <a:spcBef>
                <a:spcPts val="0"/>
              </a:spcBef>
              <a:spcAft>
                <a:spcPts val="0"/>
              </a:spcAft>
              <a:buSzPts val="13200"/>
              <a:buNone/>
              <a:defRPr sz="13200"/>
            </a:lvl1pPr>
            <a:lvl2pPr lvl="1" rtl="0">
              <a:spcBef>
                <a:spcPts val="0"/>
              </a:spcBef>
              <a:spcAft>
                <a:spcPts val="0"/>
              </a:spcAft>
              <a:buSzPts val="13200"/>
              <a:buNone/>
              <a:defRPr sz="13200"/>
            </a:lvl2pPr>
            <a:lvl3pPr lvl="2" rtl="0">
              <a:spcBef>
                <a:spcPts val="0"/>
              </a:spcBef>
              <a:spcAft>
                <a:spcPts val="0"/>
              </a:spcAft>
              <a:buSzPts val="13200"/>
              <a:buNone/>
              <a:defRPr sz="13200"/>
            </a:lvl3pPr>
            <a:lvl4pPr lvl="3" rtl="0">
              <a:spcBef>
                <a:spcPts val="0"/>
              </a:spcBef>
              <a:spcAft>
                <a:spcPts val="0"/>
              </a:spcAft>
              <a:buSzPts val="13200"/>
              <a:buNone/>
              <a:defRPr sz="13200"/>
            </a:lvl4pPr>
            <a:lvl5pPr lvl="4" rtl="0">
              <a:spcBef>
                <a:spcPts val="0"/>
              </a:spcBef>
              <a:spcAft>
                <a:spcPts val="0"/>
              </a:spcAft>
              <a:buSzPts val="13200"/>
              <a:buNone/>
              <a:defRPr sz="13200"/>
            </a:lvl5pPr>
            <a:lvl6pPr lvl="5" rtl="0">
              <a:spcBef>
                <a:spcPts val="0"/>
              </a:spcBef>
              <a:spcAft>
                <a:spcPts val="0"/>
              </a:spcAft>
              <a:buSzPts val="13200"/>
              <a:buNone/>
              <a:defRPr sz="13200"/>
            </a:lvl6pPr>
            <a:lvl7pPr lvl="6" rtl="0">
              <a:spcBef>
                <a:spcPts val="0"/>
              </a:spcBef>
              <a:spcAft>
                <a:spcPts val="0"/>
              </a:spcAft>
              <a:buSzPts val="13200"/>
              <a:buNone/>
              <a:defRPr sz="13200"/>
            </a:lvl7pPr>
            <a:lvl8pPr lvl="7" rtl="0">
              <a:spcBef>
                <a:spcPts val="0"/>
              </a:spcBef>
              <a:spcAft>
                <a:spcPts val="0"/>
              </a:spcAft>
              <a:buSzPts val="13200"/>
              <a:buNone/>
              <a:defRPr sz="13200"/>
            </a:lvl8pPr>
            <a:lvl9pPr lvl="8" rtl="0">
              <a:spcBef>
                <a:spcPts val="0"/>
              </a:spcBef>
              <a:spcAft>
                <a:spcPts val="0"/>
              </a:spcAft>
              <a:buSzPts val="13200"/>
              <a:buNone/>
              <a:defRPr sz="13200"/>
            </a:lvl9pPr>
          </a:lstStyle>
          <a:p/>
        </p:txBody>
      </p:sp>
      <p:sp>
        <p:nvSpPr>
          <p:cNvPr id="755" name="Google Shape;755;p19"/>
          <p:cNvSpPr txBox="1"/>
          <p:nvPr>
            <p:ph idx="1" type="body"/>
          </p:nvPr>
        </p:nvSpPr>
        <p:spPr>
          <a:xfrm>
            <a:off x="2932100" y="1554300"/>
            <a:ext cx="5010000" cy="1269600"/>
          </a:xfrm>
          <a:prstGeom prst="rect">
            <a:avLst/>
          </a:prstGeom>
        </p:spPr>
        <p:txBody>
          <a:bodyPr anchorCtr="0" anchor="ctr" bIns="0" lIns="0" spcFirstLastPara="1" rIns="0" wrap="square" tIns="0">
            <a:noAutofit/>
          </a:bodyPr>
          <a:lstStyle>
            <a:lvl1pPr indent="-406400" lvl="0" marL="457200" rtl="0" algn="l">
              <a:lnSpc>
                <a:spcPct val="90000"/>
              </a:lnSpc>
              <a:spcBef>
                <a:spcPts val="640"/>
              </a:spcBef>
              <a:spcAft>
                <a:spcPts val="0"/>
              </a:spcAft>
              <a:buSzPts val="2800"/>
              <a:buFont typeface="Blinker"/>
              <a:buChar char="•"/>
              <a:defRPr b="0" sz="2800">
                <a:latin typeface="Blinker"/>
                <a:ea typeface="Blinker"/>
                <a:cs typeface="Blinker"/>
                <a:sym typeface="Blinker"/>
              </a:defRPr>
            </a:lvl1pPr>
            <a:lvl2pPr indent="-406400" lvl="1" marL="914400" rtl="0" algn="l">
              <a:lnSpc>
                <a:spcPct val="90000"/>
              </a:lnSpc>
              <a:spcBef>
                <a:spcPts val="640"/>
              </a:spcBef>
              <a:spcAft>
                <a:spcPts val="0"/>
              </a:spcAft>
              <a:buSzPts val="2800"/>
              <a:buChar char="–"/>
              <a:defRPr sz="2800"/>
            </a:lvl2pPr>
            <a:lvl3pPr indent="-406400" lvl="2" marL="1371600" rtl="0" algn="l">
              <a:lnSpc>
                <a:spcPct val="90000"/>
              </a:lnSpc>
              <a:spcBef>
                <a:spcPts val="640"/>
              </a:spcBef>
              <a:spcAft>
                <a:spcPts val="0"/>
              </a:spcAft>
              <a:buSzPts val="2800"/>
              <a:buChar char="•"/>
              <a:defRPr sz="2800"/>
            </a:lvl3pPr>
            <a:lvl4pPr indent="-406400" lvl="3" marL="1828800" rtl="0" algn="l">
              <a:lnSpc>
                <a:spcPct val="90000"/>
              </a:lnSpc>
              <a:spcBef>
                <a:spcPts val="640"/>
              </a:spcBef>
              <a:spcAft>
                <a:spcPts val="0"/>
              </a:spcAft>
              <a:buSzPts val="2800"/>
              <a:buChar char="–"/>
              <a:defRPr sz="2800"/>
            </a:lvl4pPr>
            <a:lvl5pPr indent="-406400" lvl="4" marL="2286000" rtl="0" algn="l">
              <a:lnSpc>
                <a:spcPct val="90000"/>
              </a:lnSpc>
              <a:spcBef>
                <a:spcPts val="640"/>
              </a:spcBef>
              <a:spcAft>
                <a:spcPts val="0"/>
              </a:spcAft>
              <a:buSzPts val="2800"/>
              <a:buChar char="»"/>
              <a:defRPr sz="2800"/>
            </a:lvl5pPr>
            <a:lvl6pPr indent="-406400" lvl="5" marL="2743200" rtl="0" algn="l">
              <a:lnSpc>
                <a:spcPct val="90000"/>
              </a:lnSpc>
              <a:spcBef>
                <a:spcPts val="640"/>
              </a:spcBef>
              <a:spcAft>
                <a:spcPts val="0"/>
              </a:spcAft>
              <a:buSzPts val="2800"/>
              <a:buChar char="•"/>
              <a:defRPr sz="2800"/>
            </a:lvl6pPr>
            <a:lvl7pPr indent="-406400" lvl="6" marL="3200400" rtl="0" algn="l">
              <a:lnSpc>
                <a:spcPct val="90000"/>
              </a:lnSpc>
              <a:spcBef>
                <a:spcPts val="640"/>
              </a:spcBef>
              <a:spcAft>
                <a:spcPts val="0"/>
              </a:spcAft>
              <a:buSzPts val="2800"/>
              <a:buChar char="•"/>
              <a:defRPr sz="2800"/>
            </a:lvl7pPr>
            <a:lvl8pPr indent="-406400" lvl="7" marL="3657600" rtl="0" algn="l">
              <a:lnSpc>
                <a:spcPct val="90000"/>
              </a:lnSpc>
              <a:spcBef>
                <a:spcPts val="640"/>
              </a:spcBef>
              <a:spcAft>
                <a:spcPts val="0"/>
              </a:spcAft>
              <a:buSzPts val="2800"/>
              <a:buChar char="•"/>
              <a:defRPr sz="2800"/>
            </a:lvl8pPr>
            <a:lvl9pPr indent="-406400" lvl="8" marL="4114800" rtl="0" algn="l">
              <a:lnSpc>
                <a:spcPct val="90000"/>
              </a:lnSpc>
              <a:spcBef>
                <a:spcPts val="640"/>
              </a:spcBef>
              <a:spcAft>
                <a:spcPts val="0"/>
              </a:spcAft>
              <a:buSzPts val="2800"/>
              <a:buChar char="•"/>
              <a:defRPr sz="2800"/>
            </a:lvl9pPr>
          </a:lstStyle>
          <a:p/>
        </p:txBody>
      </p:sp>
      <p:sp>
        <p:nvSpPr>
          <p:cNvPr id="756" name="Google Shape;756;p19"/>
          <p:cNvSpPr txBox="1"/>
          <p:nvPr>
            <p:ph idx="2" type="body"/>
          </p:nvPr>
        </p:nvSpPr>
        <p:spPr>
          <a:xfrm>
            <a:off x="9772438" y="3652188"/>
            <a:ext cx="5010000" cy="1269600"/>
          </a:xfrm>
          <a:prstGeom prst="rect">
            <a:avLst/>
          </a:prstGeom>
        </p:spPr>
        <p:txBody>
          <a:bodyPr anchorCtr="0" anchor="ctr" bIns="0" lIns="0" spcFirstLastPara="1" rIns="0" wrap="square" tIns="0">
            <a:noAutofit/>
          </a:bodyPr>
          <a:lstStyle>
            <a:lvl1pPr indent="-406400" lvl="0" marL="457200" rtl="0" algn="l">
              <a:lnSpc>
                <a:spcPct val="90000"/>
              </a:lnSpc>
              <a:spcBef>
                <a:spcPts val="640"/>
              </a:spcBef>
              <a:spcAft>
                <a:spcPts val="0"/>
              </a:spcAft>
              <a:buSzPts val="2800"/>
              <a:buFont typeface="Blinker"/>
              <a:buChar char="•"/>
              <a:defRPr b="0" sz="2800">
                <a:latin typeface="Blinker"/>
                <a:ea typeface="Blinker"/>
                <a:cs typeface="Blinker"/>
                <a:sym typeface="Blinker"/>
              </a:defRPr>
            </a:lvl1pPr>
            <a:lvl2pPr indent="-406400" lvl="1" marL="914400" rtl="0" algn="l">
              <a:lnSpc>
                <a:spcPct val="90000"/>
              </a:lnSpc>
              <a:spcBef>
                <a:spcPts val="640"/>
              </a:spcBef>
              <a:spcAft>
                <a:spcPts val="0"/>
              </a:spcAft>
              <a:buSzPts val="2800"/>
              <a:buChar char="–"/>
              <a:defRPr sz="2800"/>
            </a:lvl2pPr>
            <a:lvl3pPr indent="-406400" lvl="2" marL="1371600" rtl="0" algn="l">
              <a:lnSpc>
                <a:spcPct val="90000"/>
              </a:lnSpc>
              <a:spcBef>
                <a:spcPts val="640"/>
              </a:spcBef>
              <a:spcAft>
                <a:spcPts val="0"/>
              </a:spcAft>
              <a:buSzPts val="2800"/>
              <a:buChar char="•"/>
              <a:defRPr sz="2800"/>
            </a:lvl3pPr>
            <a:lvl4pPr indent="-406400" lvl="3" marL="1828800" rtl="0" algn="l">
              <a:lnSpc>
                <a:spcPct val="90000"/>
              </a:lnSpc>
              <a:spcBef>
                <a:spcPts val="640"/>
              </a:spcBef>
              <a:spcAft>
                <a:spcPts val="0"/>
              </a:spcAft>
              <a:buSzPts val="2800"/>
              <a:buChar char="–"/>
              <a:defRPr sz="2800"/>
            </a:lvl4pPr>
            <a:lvl5pPr indent="-406400" lvl="4" marL="2286000" rtl="0" algn="l">
              <a:lnSpc>
                <a:spcPct val="90000"/>
              </a:lnSpc>
              <a:spcBef>
                <a:spcPts val="640"/>
              </a:spcBef>
              <a:spcAft>
                <a:spcPts val="0"/>
              </a:spcAft>
              <a:buSzPts val="2800"/>
              <a:buChar char="»"/>
              <a:defRPr sz="2800"/>
            </a:lvl5pPr>
            <a:lvl6pPr indent="-406400" lvl="5" marL="2743200" rtl="0" algn="l">
              <a:lnSpc>
                <a:spcPct val="90000"/>
              </a:lnSpc>
              <a:spcBef>
                <a:spcPts val="640"/>
              </a:spcBef>
              <a:spcAft>
                <a:spcPts val="0"/>
              </a:spcAft>
              <a:buSzPts val="2800"/>
              <a:buChar char="•"/>
              <a:defRPr sz="2800"/>
            </a:lvl6pPr>
            <a:lvl7pPr indent="-406400" lvl="6" marL="3200400" rtl="0" algn="l">
              <a:lnSpc>
                <a:spcPct val="90000"/>
              </a:lnSpc>
              <a:spcBef>
                <a:spcPts val="640"/>
              </a:spcBef>
              <a:spcAft>
                <a:spcPts val="0"/>
              </a:spcAft>
              <a:buSzPts val="2800"/>
              <a:buChar char="•"/>
              <a:defRPr sz="2800"/>
            </a:lvl7pPr>
            <a:lvl8pPr indent="-406400" lvl="7" marL="3657600" rtl="0" algn="l">
              <a:lnSpc>
                <a:spcPct val="90000"/>
              </a:lnSpc>
              <a:spcBef>
                <a:spcPts val="640"/>
              </a:spcBef>
              <a:spcAft>
                <a:spcPts val="0"/>
              </a:spcAft>
              <a:buSzPts val="2800"/>
              <a:buChar char="•"/>
              <a:defRPr sz="2800"/>
            </a:lvl8pPr>
            <a:lvl9pPr indent="-406400" lvl="8" marL="4114800" rtl="0" algn="l">
              <a:lnSpc>
                <a:spcPct val="90000"/>
              </a:lnSpc>
              <a:spcBef>
                <a:spcPts val="640"/>
              </a:spcBef>
              <a:spcAft>
                <a:spcPts val="0"/>
              </a:spcAft>
              <a:buSzPts val="2800"/>
              <a:buChar char="•"/>
              <a:defRPr sz="2800"/>
            </a:lvl9pPr>
          </a:lstStyle>
          <a:p/>
        </p:txBody>
      </p:sp>
      <p:sp>
        <p:nvSpPr>
          <p:cNvPr id="757" name="Google Shape;757;p19"/>
          <p:cNvSpPr txBox="1"/>
          <p:nvPr>
            <p:ph idx="3" type="body"/>
          </p:nvPr>
        </p:nvSpPr>
        <p:spPr>
          <a:xfrm>
            <a:off x="1941048" y="6759100"/>
            <a:ext cx="4354500" cy="1269600"/>
          </a:xfrm>
          <a:prstGeom prst="rect">
            <a:avLst/>
          </a:prstGeom>
        </p:spPr>
        <p:txBody>
          <a:bodyPr anchorCtr="0" anchor="ctr" bIns="0" lIns="0" spcFirstLastPara="1" rIns="0" wrap="square" tIns="0">
            <a:noAutofit/>
          </a:bodyPr>
          <a:lstStyle>
            <a:lvl1pPr indent="-406400" lvl="0" marL="457200" rtl="0" algn="l">
              <a:lnSpc>
                <a:spcPct val="90000"/>
              </a:lnSpc>
              <a:spcBef>
                <a:spcPts val="640"/>
              </a:spcBef>
              <a:spcAft>
                <a:spcPts val="0"/>
              </a:spcAft>
              <a:buSzPts val="2800"/>
              <a:buFont typeface="Blinker"/>
              <a:buChar char="•"/>
              <a:defRPr b="0" sz="2800">
                <a:latin typeface="Blinker"/>
                <a:ea typeface="Blinker"/>
                <a:cs typeface="Blinker"/>
                <a:sym typeface="Blinker"/>
              </a:defRPr>
            </a:lvl1pPr>
            <a:lvl2pPr indent="-406400" lvl="1" marL="914400" rtl="0" algn="l">
              <a:lnSpc>
                <a:spcPct val="90000"/>
              </a:lnSpc>
              <a:spcBef>
                <a:spcPts val="640"/>
              </a:spcBef>
              <a:spcAft>
                <a:spcPts val="0"/>
              </a:spcAft>
              <a:buSzPts val="2800"/>
              <a:buChar char="–"/>
              <a:defRPr sz="2800"/>
            </a:lvl2pPr>
            <a:lvl3pPr indent="-406400" lvl="2" marL="1371600" rtl="0" algn="l">
              <a:lnSpc>
                <a:spcPct val="90000"/>
              </a:lnSpc>
              <a:spcBef>
                <a:spcPts val="640"/>
              </a:spcBef>
              <a:spcAft>
                <a:spcPts val="0"/>
              </a:spcAft>
              <a:buSzPts val="2800"/>
              <a:buChar char="•"/>
              <a:defRPr sz="2800"/>
            </a:lvl3pPr>
            <a:lvl4pPr indent="-406400" lvl="3" marL="1828800" rtl="0" algn="l">
              <a:lnSpc>
                <a:spcPct val="90000"/>
              </a:lnSpc>
              <a:spcBef>
                <a:spcPts val="640"/>
              </a:spcBef>
              <a:spcAft>
                <a:spcPts val="0"/>
              </a:spcAft>
              <a:buSzPts val="2800"/>
              <a:buChar char="–"/>
              <a:defRPr sz="2800"/>
            </a:lvl4pPr>
            <a:lvl5pPr indent="-406400" lvl="4" marL="2286000" rtl="0" algn="l">
              <a:lnSpc>
                <a:spcPct val="90000"/>
              </a:lnSpc>
              <a:spcBef>
                <a:spcPts val="640"/>
              </a:spcBef>
              <a:spcAft>
                <a:spcPts val="0"/>
              </a:spcAft>
              <a:buSzPts val="2800"/>
              <a:buChar char="»"/>
              <a:defRPr sz="2800"/>
            </a:lvl5pPr>
            <a:lvl6pPr indent="-406400" lvl="5" marL="2743200" rtl="0" algn="l">
              <a:lnSpc>
                <a:spcPct val="90000"/>
              </a:lnSpc>
              <a:spcBef>
                <a:spcPts val="640"/>
              </a:spcBef>
              <a:spcAft>
                <a:spcPts val="0"/>
              </a:spcAft>
              <a:buSzPts val="2800"/>
              <a:buChar char="•"/>
              <a:defRPr sz="2800"/>
            </a:lvl6pPr>
            <a:lvl7pPr indent="-406400" lvl="6" marL="3200400" rtl="0" algn="l">
              <a:lnSpc>
                <a:spcPct val="90000"/>
              </a:lnSpc>
              <a:spcBef>
                <a:spcPts val="640"/>
              </a:spcBef>
              <a:spcAft>
                <a:spcPts val="0"/>
              </a:spcAft>
              <a:buSzPts val="2800"/>
              <a:buChar char="•"/>
              <a:defRPr sz="2800"/>
            </a:lvl7pPr>
            <a:lvl8pPr indent="-406400" lvl="7" marL="3657600" rtl="0" algn="l">
              <a:lnSpc>
                <a:spcPct val="90000"/>
              </a:lnSpc>
              <a:spcBef>
                <a:spcPts val="640"/>
              </a:spcBef>
              <a:spcAft>
                <a:spcPts val="0"/>
              </a:spcAft>
              <a:buSzPts val="2800"/>
              <a:buChar char="•"/>
              <a:defRPr sz="2800"/>
            </a:lvl8pPr>
            <a:lvl9pPr indent="-406400" lvl="8" marL="4114800" rtl="0" algn="l">
              <a:lnSpc>
                <a:spcPct val="90000"/>
              </a:lnSpc>
              <a:spcBef>
                <a:spcPts val="640"/>
              </a:spcBef>
              <a:spcAft>
                <a:spcPts val="0"/>
              </a:spcAft>
              <a:buSzPts val="2800"/>
              <a:buChar char="•"/>
              <a:defRPr sz="2800"/>
            </a:lvl9pPr>
          </a:lstStyle>
          <a:p/>
        </p:txBody>
      </p:sp>
      <p:sp>
        <p:nvSpPr>
          <p:cNvPr id="758" name="Google Shape;758;p19"/>
          <p:cNvSpPr txBox="1"/>
          <p:nvPr>
            <p:ph idx="4" type="body"/>
          </p:nvPr>
        </p:nvSpPr>
        <p:spPr>
          <a:xfrm>
            <a:off x="11944146" y="7642650"/>
            <a:ext cx="3545100" cy="1269600"/>
          </a:xfrm>
          <a:prstGeom prst="rect">
            <a:avLst/>
          </a:prstGeom>
        </p:spPr>
        <p:txBody>
          <a:bodyPr anchorCtr="0" anchor="ctr" bIns="0" lIns="0" spcFirstLastPara="1" rIns="0" wrap="square" tIns="0">
            <a:noAutofit/>
          </a:bodyPr>
          <a:lstStyle>
            <a:lvl1pPr indent="-406400" lvl="0" marL="457200" rtl="0" algn="l">
              <a:lnSpc>
                <a:spcPct val="90000"/>
              </a:lnSpc>
              <a:spcBef>
                <a:spcPts val="640"/>
              </a:spcBef>
              <a:spcAft>
                <a:spcPts val="0"/>
              </a:spcAft>
              <a:buSzPts val="2800"/>
              <a:buFont typeface="Blinker"/>
              <a:buChar char="•"/>
              <a:defRPr b="0" sz="2800">
                <a:latin typeface="Blinker"/>
                <a:ea typeface="Blinker"/>
                <a:cs typeface="Blinker"/>
                <a:sym typeface="Blinker"/>
              </a:defRPr>
            </a:lvl1pPr>
            <a:lvl2pPr indent="-406400" lvl="1" marL="914400" rtl="0" algn="l">
              <a:lnSpc>
                <a:spcPct val="90000"/>
              </a:lnSpc>
              <a:spcBef>
                <a:spcPts val="640"/>
              </a:spcBef>
              <a:spcAft>
                <a:spcPts val="0"/>
              </a:spcAft>
              <a:buSzPts val="2800"/>
              <a:buChar char="–"/>
              <a:defRPr sz="2800"/>
            </a:lvl2pPr>
            <a:lvl3pPr indent="-406400" lvl="2" marL="1371600" rtl="0" algn="l">
              <a:lnSpc>
                <a:spcPct val="90000"/>
              </a:lnSpc>
              <a:spcBef>
                <a:spcPts val="640"/>
              </a:spcBef>
              <a:spcAft>
                <a:spcPts val="0"/>
              </a:spcAft>
              <a:buSzPts val="2800"/>
              <a:buChar char="•"/>
              <a:defRPr sz="2800"/>
            </a:lvl3pPr>
            <a:lvl4pPr indent="-406400" lvl="3" marL="1828800" rtl="0" algn="l">
              <a:lnSpc>
                <a:spcPct val="90000"/>
              </a:lnSpc>
              <a:spcBef>
                <a:spcPts val="640"/>
              </a:spcBef>
              <a:spcAft>
                <a:spcPts val="0"/>
              </a:spcAft>
              <a:buSzPts val="2800"/>
              <a:buChar char="–"/>
              <a:defRPr sz="2800"/>
            </a:lvl4pPr>
            <a:lvl5pPr indent="-406400" lvl="4" marL="2286000" rtl="0" algn="l">
              <a:lnSpc>
                <a:spcPct val="90000"/>
              </a:lnSpc>
              <a:spcBef>
                <a:spcPts val="640"/>
              </a:spcBef>
              <a:spcAft>
                <a:spcPts val="0"/>
              </a:spcAft>
              <a:buSzPts val="2800"/>
              <a:buChar char="»"/>
              <a:defRPr sz="2800"/>
            </a:lvl5pPr>
            <a:lvl6pPr indent="-406400" lvl="5" marL="2743200" rtl="0" algn="l">
              <a:lnSpc>
                <a:spcPct val="90000"/>
              </a:lnSpc>
              <a:spcBef>
                <a:spcPts val="640"/>
              </a:spcBef>
              <a:spcAft>
                <a:spcPts val="0"/>
              </a:spcAft>
              <a:buSzPts val="2800"/>
              <a:buChar char="•"/>
              <a:defRPr sz="2800"/>
            </a:lvl6pPr>
            <a:lvl7pPr indent="-406400" lvl="6" marL="3200400" rtl="0" algn="l">
              <a:lnSpc>
                <a:spcPct val="90000"/>
              </a:lnSpc>
              <a:spcBef>
                <a:spcPts val="640"/>
              </a:spcBef>
              <a:spcAft>
                <a:spcPts val="0"/>
              </a:spcAft>
              <a:buSzPts val="2800"/>
              <a:buChar char="•"/>
              <a:defRPr sz="2800"/>
            </a:lvl7pPr>
            <a:lvl8pPr indent="-406400" lvl="7" marL="3657600" rtl="0" algn="l">
              <a:lnSpc>
                <a:spcPct val="90000"/>
              </a:lnSpc>
              <a:spcBef>
                <a:spcPts val="640"/>
              </a:spcBef>
              <a:spcAft>
                <a:spcPts val="0"/>
              </a:spcAft>
              <a:buSzPts val="2800"/>
              <a:buChar char="•"/>
              <a:defRPr sz="2800"/>
            </a:lvl8pPr>
            <a:lvl9pPr indent="-406400" lvl="8" marL="4114800" rtl="0" algn="l">
              <a:lnSpc>
                <a:spcPct val="90000"/>
              </a:lnSpc>
              <a:spcBef>
                <a:spcPts val="640"/>
              </a:spcBef>
              <a:spcAft>
                <a:spcPts val="0"/>
              </a:spcAft>
              <a:buSzPts val="2800"/>
              <a:buChar char="•"/>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3"/>
          <p:cNvGrpSpPr/>
          <p:nvPr/>
        </p:nvGrpSpPr>
        <p:grpSpPr>
          <a:xfrm>
            <a:off x="2750521" y="2514773"/>
            <a:ext cx="14307099" cy="5197922"/>
            <a:chOff x="0" y="0"/>
            <a:chExt cx="4103100" cy="1490700"/>
          </a:xfrm>
        </p:grpSpPr>
        <p:sp>
          <p:nvSpPr>
            <p:cNvPr id="11" name="Google Shape;11;p3"/>
            <p:cNvSpPr/>
            <p:nvPr/>
          </p:nvSpPr>
          <p:spPr>
            <a:xfrm>
              <a:off x="0" y="0"/>
              <a:ext cx="4103077" cy="1490614"/>
            </a:xfrm>
            <a:custGeom>
              <a:rect b="b" l="l" r="r" t="t"/>
              <a:pathLst>
                <a:path extrusionOk="0" h="1490614" w="4103077">
                  <a:moveTo>
                    <a:pt x="0" y="0"/>
                  </a:moveTo>
                  <a:lnTo>
                    <a:pt x="4103077" y="0"/>
                  </a:lnTo>
                  <a:lnTo>
                    <a:pt x="4103077" y="1490614"/>
                  </a:lnTo>
                  <a:lnTo>
                    <a:pt x="0" y="1490614"/>
                  </a:lnTo>
                  <a:close/>
                </a:path>
              </a:pathLst>
            </a:custGeom>
            <a:solidFill>
              <a:srgbClr val="56C3FF"/>
            </a:solidFill>
            <a:ln>
              <a:noFill/>
            </a:ln>
          </p:spPr>
        </p:sp>
        <p:sp>
          <p:nvSpPr>
            <p:cNvPr id="12" name="Google Shape;12;p3"/>
            <p:cNvSpPr txBox="1"/>
            <p:nvPr/>
          </p:nvSpPr>
          <p:spPr>
            <a:xfrm>
              <a:off x="0" y="0"/>
              <a:ext cx="4103100" cy="14907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 name="Google Shape;13;p3"/>
          <p:cNvGrpSpPr/>
          <p:nvPr/>
        </p:nvGrpSpPr>
        <p:grpSpPr>
          <a:xfrm>
            <a:off x="4563149" y="8610414"/>
            <a:ext cx="9161668" cy="688861"/>
            <a:chOff x="0" y="0"/>
            <a:chExt cx="2314897" cy="174056"/>
          </a:xfrm>
        </p:grpSpPr>
        <p:sp>
          <p:nvSpPr>
            <p:cNvPr id="14" name="Google Shape;14;p3"/>
            <p:cNvSpPr/>
            <p:nvPr/>
          </p:nvSpPr>
          <p:spPr>
            <a:xfrm>
              <a:off x="0" y="0"/>
              <a:ext cx="2314897" cy="174056"/>
            </a:xfrm>
            <a:custGeom>
              <a:rect b="b" l="l" r="r" t="t"/>
              <a:pathLst>
                <a:path extrusionOk="0" h="174056" w="2314897">
                  <a:moveTo>
                    <a:pt x="0" y="0"/>
                  </a:moveTo>
                  <a:lnTo>
                    <a:pt x="2314897" y="0"/>
                  </a:lnTo>
                  <a:lnTo>
                    <a:pt x="2314897" y="174056"/>
                  </a:lnTo>
                  <a:lnTo>
                    <a:pt x="0" y="174056"/>
                  </a:lnTo>
                  <a:close/>
                </a:path>
              </a:pathLst>
            </a:custGeom>
            <a:solidFill>
              <a:srgbClr val="E9FF8F"/>
            </a:solidFill>
            <a:ln>
              <a:noFill/>
            </a:ln>
          </p:spPr>
        </p:sp>
        <p:sp>
          <p:nvSpPr>
            <p:cNvPr id="15" name="Google Shape;15;p3"/>
            <p:cNvSpPr txBox="1"/>
            <p:nvPr/>
          </p:nvSpPr>
          <p:spPr>
            <a:xfrm>
              <a:off x="0" y="0"/>
              <a:ext cx="2314800" cy="174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 name="Google Shape;16;p3"/>
          <p:cNvGrpSpPr/>
          <p:nvPr/>
        </p:nvGrpSpPr>
        <p:grpSpPr>
          <a:xfrm>
            <a:off x="1706861" y="2093764"/>
            <a:ext cx="14905542" cy="5197922"/>
            <a:chOff x="0" y="0"/>
            <a:chExt cx="4274726" cy="1490700"/>
          </a:xfrm>
        </p:grpSpPr>
        <p:sp>
          <p:nvSpPr>
            <p:cNvPr id="17" name="Google Shape;17;p3"/>
            <p:cNvSpPr/>
            <p:nvPr/>
          </p:nvSpPr>
          <p:spPr>
            <a:xfrm>
              <a:off x="0" y="0"/>
              <a:ext cx="4274726" cy="1490614"/>
            </a:xfrm>
            <a:custGeom>
              <a:rect b="b" l="l" r="r" t="t"/>
              <a:pathLst>
                <a:path extrusionOk="0" h="1490614" w="4274726">
                  <a:moveTo>
                    <a:pt x="0" y="0"/>
                  </a:moveTo>
                  <a:lnTo>
                    <a:pt x="4274726" y="0"/>
                  </a:lnTo>
                  <a:lnTo>
                    <a:pt x="4274726" y="1490614"/>
                  </a:lnTo>
                  <a:lnTo>
                    <a:pt x="0" y="1490614"/>
                  </a:lnTo>
                  <a:close/>
                </a:path>
              </a:pathLst>
            </a:custGeom>
            <a:solidFill>
              <a:srgbClr val="FFFFFF"/>
            </a:solidFill>
            <a:ln>
              <a:noFill/>
            </a:ln>
          </p:spPr>
        </p:sp>
        <p:sp>
          <p:nvSpPr>
            <p:cNvPr id="18" name="Google Shape;18;p3"/>
            <p:cNvSpPr txBox="1"/>
            <p:nvPr/>
          </p:nvSpPr>
          <p:spPr>
            <a:xfrm>
              <a:off x="0" y="0"/>
              <a:ext cx="4274700" cy="14907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 name="Google Shape;19;p3"/>
          <p:cNvSpPr/>
          <p:nvPr/>
        </p:nvSpPr>
        <p:spPr>
          <a:xfrm flipH="1">
            <a:off x="654074" y="7855308"/>
            <a:ext cx="1534074" cy="2026493"/>
          </a:xfrm>
          <a:custGeom>
            <a:rect b="b" l="l" r="r" t="t"/>
            <a:pathLst>
              <a:path extrusionOk="0" h="2026493" w="1534074">
                <a:moveTo>
                  <a:pt x="1534074" y="0"/>
                </a:moveTo>
                <a:lnTo>
                  <a:pt x="0" y="0"/>
                </a:lnTo>
                <a:lnTo>
                  <a:pt x="0" y="2026493"/>
                </a:lnTo>
                <a:lnTo>
                  <a:pt x="1534074" y="2026493"/>
                </a:lnTo>
                <a:lnTo>
                  <a:pt x="1534074" y="0"/>
                </a:lnTo>
                <a:close/>
              </a:path>
            </a:pathLst>
          </a:custGeom>
          <a:blipFill rotWithShape="1">
            <a:blip r:embed="rId2">
              <a:alphaModFix/>
            </a:blip>
            <a:stretch>
              <a:fillRect b="-49396" l="-83499" r="-84719" t="-53648"/>
            </a:stretch>
          </a:blipFill>
          <a:ln>
            <a:noFill/>
          </a:ln>
        </p:spPr>
      </p:sp>
      <p:grpSp>
        <p:nvGrpSpPr>
          <p:cNvPr id="20" name="Google Shape;20;p3"/>
          <p:cNvGrpSpPr/>
          <p:nvPr/>
        </p:nvGrpSpPr>
        <p:grpSpPr>
          <a:xfrm>
            <a:off x="11010346" y="2872153"/>
            <a:ext cx="4760886" cy="1981383"/>
            <a:chOff x="0" y="0"/>
            <a:chExt cx="1077660" cy="448500"/>
          </a:xfrm>
        </p:grpSpPr>
        <p:sp>
          <p:nvSpPr>
            <p:cNvPr id="21" name="Google Shape;21;p3"/>
            <p:cNvSpPr/>
            <p:nvPr/>
          </p:nvSpPr>
          <p:spPr>
            <a:xfrm>
              <a:off x="0" y="0"/>
              <a:ext cx="1077660" cy="448401"/>
            </a:xfrm>
            <a:custGeom>
              <a:rect b="b" l="l" r="r" t="t"/>
              <a:pathLst>
                <a:path extrusionOk="0" h="448401" w="1077660">
                  <a:moveTo>
                    <a:pt x="0" y="0"/>
                  </a:moveTo>
                  <a:lnTo>
                    <a:pt x="1077660" y="0"/>
                  </a:lnTo>
                  <a:lnTo>
                    <a:pt x="1077660" y="448401"/>
                  </a:lnTo>
                  <a:lnTo>
                    <a:pt x="0" y="448401"/>
                  </a:lnTo>
                  <a:close/>
                </a:path>
              </a:pathLst>
            </a:custGeom>
            <a:solidFill>
              <a:srgbClr val="000000">
                <a:alpha val="0"/>
              </a:srgbClr>
            </a:solidFill>
            <a:ln cap="sq" cmpd="sng" w="228600">
              <a:solidFill>
                <a:srgbClr val="56C3FF"/>
              </a:solidFill>
              <a:prstDash val="solid"/>
              <a:miter lim="8000"/>
              <a:headEnd len="sm" w="sm" type="none"/>
              <a:tailEnd len="sm" w="sm" type="none"/>
            </a:ln>
          </p:spPr>
        </p:sp>
        <p:sp>
          <p:nvSpPr>
            <p:cNvPr id="22" name="Google Shape;22;p3"/>
            <p:cNvSpPr txBox="1"/>
            <p:nvPr/>
          </p:nvSpPr>
          <p:spPr>
            <a:xfrm>
              <a:off x="0" y="0"/>
              <a:ext cx="1077600" cy="448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 name="Google Shape;23;p3"/>
          <p:cNvGrpSpPr/>
          <p:nvPr/>
        </p:nvGrpSpPr>
        <p:grpSpPr>
          <a:xfrm>
            <a:off x="-21167" y="-303033"/>
            <a:ext cx="510303" cy="5621310"/>
            <a:chOff x="0" y="0"/>
            <a:chExt cx="134400" cy="1480500"/>
          </a:xfrm>
        </p:grpSpPr>
        <p:sp>
          <p:nvSpPr>
            <p:cNvPr id="24" name="Google Shape;24;p3"/>
            <p:cNvSpPr/>
            <p:nvPr/>
          </p:nvSpPr>
          <p:spPr>
            <a:xfrm>
              <a:off x="0" y="0"/>
              <a:ext cx="134286" cy="1480404"/>
            </a:xfrm>
            <a:custGeom>
              <a:rect b="b" l="l" r="r" t="t"/>
              <a:pathLst>
                <a:path extrusionOk="0" h="1480404" w="134286">
                  <a:moveTo>
                    <a:pt x="0" y="0"/>
                  </a:moveTo>
                  <a:lnTo>
                    <a:pt x="134286" y="0"/>
                  </a:lnTo>
                  <a:lnTo>
                    <a:pt x="134286" y="1480404"/>
                  </a:lnTo>
                  <a:lnTo>
                    <a:pt x="0" y="1480404"/>
                  </a:lnTo>
                  <a:close/>
                </a:path>
              </a:pathLst>
            </a:custGeom>
            <a:solidFill>
              <a:srgbClr val="56C3FF"/>
            </a:solidFill>
            <a:ln>
              <a:noFill/>
            </a:ln>
          </p:spPr>
        </p:sp>
        <p:sp>
          <p:nvSpPr>
            <p:cNvPr id="25" name="Google Shape;25;p3"/>
            <p:cNvSpPr txBox="1"/>
            <p:nvPr/>
          </p:nvSpPr>
          <p:spPr>
            <a:xfrm>
              <a:off x="0" y="0"/>
              <a:ext cx="134400" cy="1480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 name="Google Shape;26;p3"/>
          <p:cNvGrpSpPr/>
          <p:nvPr/>
        </p:nvGrpSpPr>
        <p:grpSpPr>
          <a:xfrm>
            <a:off x="17799300" y="7234793"/>
            <a:ext cx="510303" cy="5621310"/>
            <a:chOff x="0" y="0"/>
            <a:chExt cx="134400" cy="1480500"/>
          </a:xfrm>
        </p:grpSpPr>
        <p:sp>
          <p:nvSpPr>
            <p:cNvPr id="27" name="Google Shape;27;p3"/>
            <p:cNvSpPr/>
            <p:nvPr/>
          </p:nvSpPr>
          <p:spPr>
            <a:xfrm>
              <a:off x="0" y="0"/>
              <a:ext cx="134286" cy="1480404"/>
            </a:xfrm>
            <a:custGeom>
              <a:rect b="b" l="l" r="r" t="t"/>
              <a:pathLst>
                <a:path extrusionOk="0" h="1480404" w="134286">
                  <a:moveTo>
                    <a:pt x="0" y="0"/>
                  </a:moveTo>
                  <a:lnTo>
                    <a:pt x="134286" y="0"/>
                  </a:lnTo>
                  <a:lnTo>
                    <a:pt x="134286" y="1480404"/>
                  </a:lnTo>
                  <a:lnTo>
                    <a:pt x="0" y="1480404"/>
                  </a:lnTo>
                  <a:close/>
                </a:path>
              </a:pathLst>
            </a:custGeom>
            <a:solidFill>
              <a:srgbClr val="56C3FF"/>
            </a:solidFill>
            <a:ln>
              <a:noFill/>
            </a:ln>
          </p:spPr>
        </p:sp>
        <p:sp>
          <p:nvSpPr>
            <p:cNvPr id="28" name="Google Shape;28;p3"/>
            <p:cNvSpPr txBox="1"/>
            <p:nvPr/>
          </p:nvSpPr>
          <p:spPr>
            <a:xfrm>
              <a:off x="0" y="0"/>
              <a:ext cx="134400" cy="1480500"/>
            </a:xfrm>
            <a:prstGeom prst="rect">
              <a:avLst/>
            </a:prstGeom>
            <a:solidFill>
              <a:srgbClr val="56C3FF"/>
            </a:solid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 name="Google Shape;29;p3"/>
          <p:cNvGrpSpPr/>
          <p:nvPr/>
        </p:nvGrpSpPr>
        <p:grpSpPr>
          <a:xfrm>
            <a:off x="13821351" y="647366"/>
            <a:ext cx="3632903" cy="762671"/>
            <a:chOff x="0" y="0"/>
            <a:chExt cx="4843870" cy="1016894"/>
          </a:xfrm>
        </p:grpSpPr>
        <p:grpSp>
          <p:nvGrpSpPr>
            <p:cNvPr id="30" name="Google Shape;30;p3"/>
            <p:cNvGrpSpPr/>
            <p:nvPr/>
          </p:nvGrpSpPr>
          <p:grpSpPr>
            <a:xfrm>
              <a:off x="0" y="0"/>
              <a:ext cx="1016894" cy="1016894"/>
              <a:chOff x="0" y="0"/>
              <a:chExt cx="812800" cy="812800"/>
            </a:xfrm>
          </p:grpSpPr>
          <p:sp>
            <p:nvSpPr>
              <p:cNvPr id="31" name="Google Shape;3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 name="Google Shape;33;p3"/>
            <p:cNvGrpSpPr/>
            <p:nvPr/>
          </p:nvGrpSpPr>
          <p:grpSpPr>
            <a:xfrm>
              <a:off x="1913488" y="0"/>
              <a:ext cx="1016894" cy="1016894"/>
              <a:chOff x="0" y="0"/>
              <a:chExt cx="812800" cy="812800"/>
            </a:xfrm>
          </p:grpSpPr>
          <p:sp>
            <p:nvSpPr>
              <p:cNvPr id="34" name="Google Shape;3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 name="Google Shape;36;p3"/>
            <p:cNvGrpSpPr/>
            <p:nvPr/>
          </p:nvGrpSpPr>
          <p:grpSpPr>
            <a:xfrm>
              <a:off x="3826976" y="0"/>
              <a:ext cx="1016894" cy="1016894"/>
              <a:chOff x="0" y="0"/>
              <a:chExt cx="812800" cy="812800"/>
            </a:xfrm>
          </p:grpSpPr>
          <p:sp>
            <p:nvSpPr>
              <p:cNvPr id="37" name="Google Shape;3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9" name="Google Shape;39;p3"/>
          <p:cNvGrpSpPr/>
          <p:nvPr/>
        </p:nvGrpSpPr>
        <p:grpSpPr>
          <a:xfrm>
            <a:off x="2037899" y="2313333"/>
            <a:ext cx="810411" cy="810359"/>
            <a:chOff x="-72" y="1"/>
            <a:chExt cx="1080548" cy="1080478"/>
          </a:xfrm>
        </p:grpSpPr>
        <p:grpSp>
          <p:nvGrpSpPr>
            <p:cNvPr id="40" name="Google Shape;40;p3"/>
            <p:cNvGrpSpPr/>
            <p:nvPr/>
          </p:nvGrpSpPr>
          <p:grpSpPr>
            <a:xfrm rot="-2700000">
              <a:off x="387156" y="-70690"/>
              <a:ext cx="306165" cy="1221861"/>
              <a:chOff x="0" y="0"/>
              <a:chExt cx="163649" cy="653100"/>
            </a:xfrm>
          </p:grpSpPr>
          <p:sp>
            <p:nvSpPr>
              <p:cNvPr id="41" name="Google Shape;41;p3"/>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txBox="1"/>
              <p:nvPr/>
            </p:nvSpPr>
            <p:spPr>
              <a:xfrm>
                <a:off x="0" y="0"/>
                <a:ext cx="163500" cy="6531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 name="Google Shape;43;p3"/>
            <p:cNvGrpSpPr/>
            <p:nvPr/>
          </p:nvGrpSpPr>
          <p:grpSpPr>
            <a:xfrm rot="2700000">
              <a:off x="387085" y="-70691"/>
              <a:ext cx="306165" cy="1221861"/>
              <a:chOff x="0" y="0"/>
              <a:chExt cx="163649" cy="653100"/>
            </a:xfrm>
          </p:grpSpPr>
          <p:sp>
            <p:nvSpPr>
              <p:cNvPr id="44" name="Google Shape;44;p3"/>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txBox="1"/>
              <p:nvPr/>
            </p:nvSpPr>
            <p:spPr>
              <a:xfrm>
                <a:off x="0" y="0"/>
                <a:ext cx="163500" cy="6531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6" name="Google Shape;46;p3"/>
          <p:cNvSpPr txBox="1"/>
          <p:nvPr>
            <p:ph type="title"/>
          </p:nvPr>
        </p:nvSpPr>
        <p:spPr>
          <a:xfrm>
            <a:off x="-2963425" y="2723975"/>
            <a:ext cx="24384000" cy="1905000"/>
          </a:xfrm>
          <a:prstGeom prst="rect">
            <a:avLst/>
          </a:prstGeom>
        </p:spPr>
        <p:txBody>
          <a:bodyPr anchorCtr="0" anchor="t" bIns="0" lIns="0" spcFirstLastPara="1" rIns="0" wrap="square" tIns="0">
            <a:noAutofit/>
          </a:bodyPr>
          <a:lstStyle>
            <a:lvl1pPr lvl="0">
              <a:spcBef>
                <a:spcPts val="0"/>
              </a:spcBef>
              <a:spcAft>
                <a:spcPts val="0"/>
              </a:spcAft>
              <a:buSzPts val="12500"/>
              <a:buNone/>
              <a:defRPr sz="1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
          <p:cNvSpPr txBox="1"/>
          <p:nvPr>
            <p:ph idx="1" type="subTitle"/>
          </p:nvPr>
        </p:nvSpPr>
        <p:spPr>
          <a:xfrm>
            <a:off x="3661825" y="5567475"/>
            <a:ext cx="11620500" cy="688800"/>
          </a:xfrm>
          <a:prstGeom prst="rect">
            <a:avLst/>
          </a:prstGeom>
        </p:spPr>
        <p:txBody>
          <a:bodyPr anchorCtr="0" anchor="t" bIns="0" lIns="0" spcFirstLastPara="1" rIns="0" wrap="square" tIns="0">
            <a:noAutofit/>
          </a:bodyPr>
          <a:lstStyle>
            <a:lvl1pPr lvl="0">
              <a:spcBef>
                <a:spcPts val="640"/>
              </a:spcBef>
              <a:spcAft>
                <a:spcPts val="0"/>
              </a:spcAft>
              <a:buSzPts val="4250"/>
              <a:buFont typeface="Blinker"/>
              <a:buNone/>
              <a:defRPr b="0" sz="4250">
                <a:latin typeface="Blinker"/>
                <a:ea typeface="Blinker"/>
                <a:cs typeface="Blinker"/>
                <a:sym typeface="Blinker"/>
              </a:defRPr>
            </a:lvl1pPr>
            <a:lvl2pPr lvl="1">
              <a:spcBef>
                <a:spcPts val="640"/>
              </a:spcBef>
              <a:spcAft>
                <a:spcPts val="0"/>
              </a:spcAft>
              <a:buSzPts val="2100"/>
              <a:buNone/>
              <a:defRPr/>
            </a:lvl2pPr>
            <a:lvl3pPr lvl="2">
              <a:spcBef>
                <a:spcPts val="640"/>
              </a:spcBef>
              <a:spcAft>
                <a:spcPts val="0"/>
              </a:spcAft>
              <a:buSzPts val="2400"/>
              <a:buNone/>
              <a:defRPr/>
            </a:lvl3pPr>
            <a:lvl4pPr lvl="3">
              <a:spcBef>
                <a:spcPts val="640"/>
              </a:spcBef>
              <a:spcAft>
                <a:spcPts val="0"/>
              </a:spcAft>
              <a:buSzPts val="2000"/>
              <a:buNone/>
              <a:defRPr/>
            </a:lvl4pPr>
            <a:lvl5pPr lvl="4">
              <a:spcBef>
                <a:spcPts val="640"/>
              </a:spcBef>
              <a:spcAft>
                <a:spcPts val="0"/>
              </a:spcAft>
              <a:buSzPts val="2000"/>
              <a:buNone/>
              <a:defRPr/>
            </a:lvl5pPr>
            <a:lvl6pPr lvl="5">
              <a:spcBef>
                <a:spcPts val="640"/>
              </a:spcBef>
              <a:spcAft>
                <a:spcPts val="0"/>
              </a:spcAft>
              <a:buSzPts val="2000"/>
              <a:buNone/>
              <a:defRPr/>
            </a:lvl6pPr>
            <a:lvl7pPr lvl="6">
              <a:spcBef>
                <a:spcPts val="640"/>
              </a:spcBef>
              <a:spcAft>
                <a:spcPts val="0"/>
              </a:spcAft>
              <a:buSzPts val="2000"/>
              <a:buNone/>
              <a:defRPr/>
            </a:lvl7pPr>
            <a:lvl8pPr lvl="7">
              <a:spcBef>
                <a:spcPts val="640"/>
              </a:spcBef>
              <a:spcAft>
                <a:spcPts val="0"/>
              </a:spcAft>
              <a:buSzPts val="2000"/>
              <a:buNone/>
              <a:defRPr/>
            </a:lvl8pPr>
            <a:lvl9pPr lvl="8">
              <a:spcBef>
                <a:spcPts val="640"/>
              </a:spcBef>
              <a:spcAft>
                <a:spcPts val="0"/>
              </a:spcAft>
              <a:buSzPts val="2000"/>
              <a:buNone/>
              <a:defRPr/>
            </a:lvl9pPr>
          </a:lstStyle>
          <a:p/>
        </p:txBody>
      </p:sp>
      <p:sp>
        <p:nvSpPr>
          <p:cNvPr id="48" name="Google Shape;48;p3"/>
          <p:cNvSpPr txBox="1"/>
          <p:nvPr>
            <p:ph idx="2" type="subTitle"/>
          </p:nvPr>
        </p:nvSpPr>
        <p:spPr>
          <a:xfrm>
            <a:off x="4699000" y="8699492"/>
            <a:ext cx="8932200" cy="488700"/>
          </a:xfrm>
          <a:prstGeom prst="rect">
            <a:avLst/>
          </a:prstGeom>
        </p:spPr>
        <p:txBody>
          <a:bodyPr anchorCtr="0" anchor="t" bIns="0" lIns="0" spcFirstLastPara="1" rIns="0" wrap="square" tIns="0">
            <a:noAutofit/>
          </a:bodyPr>
          <a:lstStyle>
            <a:lvl1pPr lvl="0">
              <a:spcBef>
                <a:spcPts val="640"/>
              </a:spcBef>
              <a:spcAft>
                <a:spcPts val="0"/>
              </a:spcAft>
              <a:buSzPts val="3150"/>
              <a:buFont typeface="Blinker"/>
              <a:buNone/>
              <a:defRPr sz="3150">
                <a:latin typeface="Blinker"/>
                <a:ea typeface="Blinker"/>
                <a:cs typeface="Blinker"/>
                <a:sym typeface="Blinker"/>
              </a:defRPr>
            </a:lvl1pPr>
            <a:lvl2pPr lvl="1">
              <a:spcBef>
                <a:spcPts val="640"/>
              </a:spcBef>
              <a:spcAft>
                <a:spcPts val="0"/>
              </a:spcAft>
              <a:buSzPts val="2100"/>
              <a:buNone/>
              <a:defRPr/>
            </a:lvl2pPr>
            <a:lvl3pPr lvl="2">
              <a:spcBef>
                <a:spcPts val="640"/>
              </a:spcBef>
              <a:spcAft>
                <a:spcPts val="0"/>
              </a:spcAft>
              <a:buSzPts val="2400"/>
              <a:buNone/>
              <a:defRPr/>
            </a:lvl3pPr>
            <a:lvl4pPr lvl="3">
              <a:spcBef>
                <a:spcPts val="640"/>
              </a:spcBef>
              <a:spcAft>
                <a:spcPts val="0"/>
              </a:spcAft>
              <a:buSzPts val="2000"/>
              <a:buNone/>
              <a:defRPr/>
            </a:lvl4pPr>
            <a:lvl5pPr lvl="4">
              <a:spcBef>
                <a:spcPts val="640"/>
              </a:spcBef>
              <a:spcAft>
                <a:spcPts val="0"/>
              </a:spcAft>
              <a:buSzPts val="2000"/>
              <a:buNone/>
              <a:defRPr/>
            </a:lvl5pPr>
            <a:lvl6pPr lvl="5">
              <a:spcBef>
                <a:spcPts val="640"/>
              </a:spcBef>
              <a:spcAft>
                <a:spcPts val="0"/>
              </a:spcAft>
              <a:buSzPts val="2000"/>
              <a:buNone/>
              <a:defRPr/>
            </a:lvl6pPr>
            <a:lvl7pPr lvl="6">
              <a:spcBef>
                <a:spcPts val="640"/>
              </a:spcBef>
              <a:spcAft>
                <a:spcPts val="0"/>
              </a:spcAft>
              <a:buSzPts val="2000"/>
              <a:buNone/>
              <a:defRPr/>
            </a:lvl7pPr>
            <a:lvl8pPr lvl="7">
              <a:spcBef>
                <a:spcPts val="640"/>
              </a:spcBef>
              <a:spcAft>
                <a:spcPts val="0"/>
              </a:spcAft>
              <a:buSzPts val="2000"/>
              <a:buNone/>
              <a:defRPr/>
            </a:lvl8pPr>
            <a:lvl9pPr lvl="8">
              <a:spcBef>
                <a:spcPts val="64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49" name="Shape 49"/>
        <p:cNvGrpSpPr/>
        <p:nvPr/>
      </p:nvGrpSpPr>
      <p:grpSpPr>
        <a:xfrm>
          <a:off x="0" y="0"/>
          <a:ext cx="0" cy="0"/>
          <a:chOff x="0" y="0"/>
          <a:chExt cx="0" cy="0"/>
        </a:xfrm>
      </p:grpSpPr>
      <p:sp>
        <p:nvSpPr>
          <p:cNvPr id="50" name="Google Shape;50;p4"/>
          <p:cNvSpPr txBox="1"/>
          <p:nvPr>
            <p:ph type="title"/>
          </p:nvPr>
        </p:nvSpPr>
        <p:spPr>
          <a:xfrm>
            <a:off x="3469300" y="366225"/>
            <a:ext cx="11349300" cy="2931000"/>
          </a:xfrm>
          <a:prstGeom prst="rect">
            <a:avLst/>
          </a:prstGeom>
        </p:spPr>
        <p:txBody>
          <a:bodyPr anchorCtr="0" anchor="t" bIns="0" lIns="0" spcFirstLastPara="1" rIns="0" wrap="square" tIns="0">
            <a:noAutofit/>
          </a:bodyPr>
          <a:lstStyle>
            <a:lvl1pPr lvl="0">
              <a:spcBef>
                <a:spcPts val="0"/>
              </a:spcBef>
              <a:spcAft>
                <a:spcPts val="0"/>
              </a:spcAft>
              <a:buSzPts val="109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1" name="Google Shape;51;p4"/>
          <p:cNvGrpSpPr/>
          <p:nvPr/>
        </p:nvGrpSpPr>
        <p:grpSpPr>
          <a:xfrm>
            <a:off x="455773" y="4516894"/>
            <a:ext cx="3816283" cy="6159501"/>
            <a:chOff x="0" y="0"/>
            <a:chExt cx="1094463" cy="1766469"/>
          </a:xfrm>
        </p:grpSpPr>
        <p:sp>
          <p:nvSpPr>
            <p:cNvPr id="52" name="Google Shape;52;p4"/>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nvSpPr>
          <p:spPr>
            <a:xfrm>
              <a:off x="0" y="0"/>
              <a:ext cx="1094400" cy="1766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 name="Google Shape;54;p4"/>
          <p:cNvGrpSpPr/>
          <p:nvPr/>
        </p:nvGrpSpPr>
        <p:grpSpPr>
          <a:xfrm>
            <a:off x="1406176" y="4160545"/>
            <a:ext cx="1915916" cy="713058"/>
            <a:chOff x="0" y="0"/>
            <a:chExt cx="504600" cy="187800"/>
          </a:xfrm>
        </p:grpSpPr>
        <p:sp>
          <p:nvSpPr>
            <p:cNvPr id="55" name="Google Shape;55;p4"/>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txBox="1"/>
            <p:nvPr/>
          </p:nvSpPr>
          <p:spPr>
            <a:xfrm>
              <a:off x="0" y="0"/>
              <a:ext cx="504600" cy="187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4"/>
          <p:cNvGrpSpPr/>
          <p:nvPr/>
        </p:nvGrpSpPr>
        <p:grpSpPr>
          <a:xfrm>
            <a:off x="4975844" y="4516894"/>
            <a:ext cx="3816283" cy="6159501"/>
            <a:chOff x="0" y="0"/>
            <a:chExt cx="1094463" cy="1766469"/>
          </a:xfrm>
        </p:grpSpPr>
        <p:sp>
          <p:nvSpPr>
            <p:cNvPr id="58" name="Google Shape;58;p4"/>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txBox="1"/>
            <p:nvPr/>
          </p:nvSpPr>
          <p:spPr>
            <a:xfrm>
              <a:off x="0" y="0"/>
              <a:ext cx="1094400" cy="1766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 name="Google Shape;60;p4"/>
          <p:cNvGrpSpPr/>
          <p:nvPr/>
        </p:nvGrpSpPr>
        <p:grpSpPr>
          <a:xfrm>
            <a:off x="5926247" y="4160545"/>
            <a:ext cx="1915916" cy="713058"/>
            <a:chOff x="0" y="0"/>
            <a:chExt cx="504600" cy="187800"/>
          </a:xfrm>
        </p:grpSpPr>
        <p:sp>
          <p:nvSpPr>
            <p:cNvPr id="61" name="Google Shape;61;p4"/>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txBox="1"/>
            <p:nvPr/>
          </p:nvSpPr>
          <p:spPr>
            <a:xfrm>
              <a:off x="0" y="0"/>
              <a:ext cx="504600" cy="187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 name="Google Shape;63;p4"/>
          <p:cNvGrpSpPr/>
          <p:nvPr/>
        </p:nvGrpSpPr>
        <p:grpSpPr>
          <a:xfrm>
            <a:off x="9495914" y="4516894"/>
            <a:ext cx="3816283" cy="6159501"/>
            <a:chOff x="0" y="0"/>
            <a:chExt cx="1094463" cy="1766469"/>
          </a:xfrm>
        </p:grpSpPr>
        <p:sp>
          <p:nvSpPr>
            <p:cNvPr id="64" name="Google Shape;64;p4"/>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txBox="1"/>
            <p:nvPr/>
          </p:nvSpPr>
          <p:spPr>
            <a:xfrm>
              <a:off x="0" y="0"/>
              <a:ext cx="1094400" cy="1766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 name="Google Shape;66;p4"/>
          <p:cNvGrpSpPr/>
          <p:nvPr/>
        </p:nvGrpSpPr>
        <p:grpSpPr>
          <a:xfrm>
            <a:off x="10446318" y="4160545"/>
            <a:ext cx="1915916" cy="713058"/>
            <a:chOff x="0" y="0"/>
            <a:chExt cx="504600" cy="187800"/>
          </a:xfrm>
        </p:grpSpPr>
        <p:sp>
          <p:nvSpPr>
            <p:cNvPr id="67" name="Google Shape;67;p4"/>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txBox="1"/>
            <p:nvPr/>
          </p:nvSpPr>
          <p:spPr>
            <a:xfrm>
              <a:off x="0" y="0"/>
              <a:ext cx="504600" cy="187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4"/>
          <p:cNvGrpSpPr/>
          <p:nvPr/>
        </p:nvGrpSpPr>
        <p:grpSpPr>
          <a:xfrm>
            <a:off x="14015985" y="4516894"/>
            <a:ext cx="3816283" cy="6159501"/>
            <a:chOff x="0" y="0"/>
            <a:chExt cx="1094463" cy="1766469"/>
          </a:xfrm>
        </p:grpSpPr>
        <p:sp>
          <p:nvSpPr>
            <p:cNvPr id="70" name="Google Shape;70;p4"/>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txBox="1"/>
            <p:nvPr/>
          </p:nvSpPr>
          <p:spPr>
            <a:xfrm>
              <a:off x="0" y="0"/>
              <a:ext cx="1094400" cy="1766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 name="Google Shape;72;p4"/>
          <p:cNvGrpSpPr/>
          <p:nvPr/>
        </p:nvGrpSpPr>
        <p:grpSpPr>
          <a:xfrm>
            <a:off x="14966388" y="4160545"/>
            <a:ext cx="1915916" cy="713058"/>
            <a:chOff x="0" y="0"/>
            <a:chExt cx="504600" cy="187800"/>
          </a:xfrm>
        </p:grpSpPr>
        <p:sp>
          <p:nvSpPr>
            <p:cNvPr id="73" name="Google Shape;73;p4"/>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txBox="1"/>
            <p:nvPr/>
          </p:nvSpPr>
          <p:spPr>
            <a:xfrm>
              <a:off x="0" y="0"/>
              <a:ext cx="504600" cy="187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 name="Google Shape;75;p4"/>
          <p:cNvSpPr/>
          <p:nvPr/>
        </p:nvSpPr>
        <p:spPr>
          <a:xfrm>
            <a:off x="1180208" y="1028700"/>
            <a:ext cx="1322838" cy="1666568"/>
          </a:xfrm>
          <a:custGeom>
            <a:rect b="b" l="l" r="r" t="t"/>
            <a:pathLst>
              <a:path extrusionOk="0" h="1666568" w="1322838">
                <a:moveTo>
                  <a:pt x="0" y="0"/>
                </a:moveTo>
                <a:lnTo>
                  <a:pt x="1322838" y="0"/>
                </a:lnTo>
                <a:lnTo>
                  <a:pt x="1322838" y="1666568"/>
                </a:lnTo>
                <a:lnTo>
                  <a:pt x="0" y="1666568"/>
                </a:lnTo>
                <a:lnTo>
                  <a:pt x="0" y="0"/>
                </a:lnTo>
                <a:close/>
              </a:path>
            </a:pathLst>
          </a:custGeom>
          <a:blipFill rotWithShape="1">
            <a:blip r:embed="rId2">
              <a:alphaModFix/>
            </a:blip>
            <a:stretch>
              <a:fillRect b="0" l="0" r="0" t="0"/>
            </a:stretch>
          </a:blipFill>
          <a:ln>
            <a:noFill/>
          </a:ln>
        </p:spPr>
      </p:sp>
      <p:grpSp>
        <p:nvGrpSpPr>
          <p:cNvPr id="76" name="Google Shape;76;p4"/>
          <p:cNvGrpSpPr/>
          <p:nvPr/>
        </p:nvGrpSpPr>
        <p:grpSpPr>
          <a:xfrm>
            <a:off x="15463265" y="1333069"/>
            <a:ext cx="1966202" cy="417637"/>
            <a:chOff x="0" y="0"/>
            <a:chExt cx="2621602" cy="556849"/>
          </a:xfrm>
        </p:grpSpPr>
        <p:grpSp>
          <p:nvGrpSpPr>
            <p:cNvPr id="77" name="Google Shape;77;p4"/>
            <p:cNvGrpSpPr/>
            <p:nvPr/>
          </p:nvGrpSpPr>
          <p:grpSpPr>
            <a:xfrm>
              <a:off x="2064753" y="0"/>
              <a:ext cx="556849" cy="556849"/>
              <a:chOff x="0" y="0"/>
              <a:chExt cx="812800" cy="812800"/>
            </a:xfrm>
          </p:grpSpPr>
          <p:sp>
            <p:nvSpPr>
              <p:cNvPr id="78" name="Google Shape;78;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 name="Google Shape;80;p4"/>
            <p:cNvGrpSpPr/>
            <p:nvPr/>
          </p:nvGrpSpPr>
          <p:grpSpPr>
            <a:xfrm>
              <a:off x="1032376" y="0"/>
              <a:ext cx="556849" cy="556849"/>
              <a:chOff x="0" y="0"/>
              <a:chExt cx="812800" cy="812800"/>
            </a:xfrm>
          </p:grpSpPr>
          <p:sp>
            <p:nvSpPr>
              <p:cNvPr id="81" name="Google Shape;8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4"/>
            <p:cNvGrpSpPr/>
            <p:nvPr/>
          </p:nvGrpSpPr>
          <p:grpSpPr>
            <a:xfrm>
              <a:off x="0" y="0"/>
              <a:ext cx="556849" cy="556849"/>
              <a:chOff x="0" y="0"/>
              <a:chExt cx="812800" cy="812800"/>
            </a:xfrm>
          </p:grpSpPr>
          <p:sp>
            <p:nvSpPr>
              <p:cNvPr id="84" name="Google Shape;8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86" name="Google Shape;86;p4"/>
          <p:cNvSpPr txBox="1"/>
          <p:nvPr>
            <p:ph idx="1" type="subTitle"/>
          </p:nvPr>
        </p:nvSpPr>
        <p:spPr>
          <a:xfrm>
            <a:off x="455775" y="4175097"/>
            <a:ext cx="3692700" cy="571800"/>
          </a:xfrm>
          <a:prstGeom prst="rect">
            <a:avLst/>
          </a:prstGeom>
        </p:spPr>
        <p:txBody>
          <a:bodyPr anchorCtr="0" anchor="ctr" bIns="0" lIns="0" spcFirstLastPara="1" rIns="0" wrap="square" tIns="0">
            <a:noAutofit/>
          </a:bodyPr>
          <a:lstStyle>
            <a:lvl1pPr lvl="0">
              <a:spcBef>
                <a:spcPts val="640"/>
              </a:spcBef>
              <a:spcAft>
                <a:spcPts val="0"/>
              </a:spcAft>
              <a:buSzPts val="2850"/>
              <a:buNone/>
              <a:defRPr sz="2850"/>
            </a:lvl1pPr>
            <a:lvl2pPr lvl="1">
              <a:spcBef>
                <a:spcPts val="640"/>
              </a:spcBef>
              <a:spcAft>
                <a:spcPts val="0"/>
              </a:spcAft>
              <a:buSzPts val="2850"/>
              <a:buNone/>
              <a:defRPr sz="2850"/>
            </a:lvl2pPr>
            <a:lvl3pPr lvl="2">
              <a:spcBef>
                <a:spcPts val="640"/>
              </a:spcBef>
              <a:spcAft>
                <a:spcPts val="0"/>
              </a:spcAft>
              <a:buSzPts val="2850"/>
              <a:buNone/>
              <a:defRPr sz="2850"/>
            </a:lvl3pPr>
            <a:lvl4pPr lvl="3">
              <a:spcBef>
                <a:spcPts val="640"/>
              </a:spcBef>
              <a:spcAft>
                <a:spcPts val="0"/>
              </a:spcAft>
              <a:buSzPts val="2850"/>
              <a:buNone/>
              <a:defRPr sz="2850"/>
            </a:lvl4pPr>
            <a:lvl5pPr lvl="4">
              <a:spcBef>
                <a:spcPts val="640"/>
              </a:spcBef>
              <a:spcAft>
                <a:spcPts val="0"/>
              </a:spcAft>
              <a:buSzPts val="2850"/>
              <a:buNone/>
              <a:defRPr sz="2850"/>
            </a:lvl5pPr>
            <a:lvl6pPr lvl="5">
              <a:spcBef>
                <a:spcPts val="640"/>
              </a:spcBef>
              <a:spcAft>
                <a:spcPts val="0"/>
              </a:spcAft>
              <a:buSzPts val="2850"/>
              <a:buNone/>
              <a:defRPr sz="2850"/>
            </a:lvl6pPr>
            <a:lvl7pPr lvl="6">
              <a:spcBef>
                <a:spcPts val="640"/>
              </a:spcBef>
              <a:spcAft>
                <a:spcPts val="0"/>
              </a:spcAft>
              <a:buSzPts val="2850"/>
              <a:buNone/>
              <a:defRPr sz="2850"/>
            </a:lvl7pPr>
            <a:lvl8pPr lvl="7">
              <a:spcBef>
                <a:spcPts val="640"/>
              </a:spcBef>
              <a:spcAft>
                <a:spcPts val="0"/>
              </a:spcAft>
              <a:buSzPts val="2850"/>
              <a:buNone/>
              <a:defRPr sz="2850"/>
            </a:lvl8pPr>
            <a:lvl9pPr lvl="8">
              <a:spcBef>
                <a:spcPts val="640"/>
              </a:spcBef>
              <a:spcAft>
                <a:spcPts val="0"/>
              </a:spcAft>
              <a:buSzPts val="2850"/>
              <a:buNone/>
              <a:defRPr sz="2850"/>
            </a:lvl9pPr>
          </a:lstStyle>
          <a:p/>
        </p:txBody>
      </p:sp>
      <p:sp>
        <p:nvSpPr>
          <p:cNvPr id="87" name="Google Shape;87;p4"/>
          <p:cNvSpPr txBox="1"/>
          <p:nvPr>
            <p:ph idx="2" type="subTitle"/>
          </p:nvPr>
        </p:nvSpPr>
        <p:spPr>
          <a:xfrm>
            <a:off x="455775" y="5243833"/>
            <a:ext cx="3692700" cy="1570200"/>
          </a:xfrm>
          <a:prstGeom prst="rect">
            <a:avLst/>
          </a:prstGeom>
        </p:spPr>
        <p:txBody>
          <a:bodyPr anchorCtr="0" anchor="ctr" bIns="0" lIns="0" spcFirstLastPara="1" rIns="0" wrap="square" tIns="0">
            <a:noAutofit/>
          </a:bodyPr>
          <a:lstStyle>
            <a:lvl1pPr lvl="0" rtl="0">
              <a:spcBef>
                <a:spcPts val="640"/>
              </a:spcBef>
              <a:spcAft>
                <a:spcPts val="0"/>
              </a:spcAft>
              <a:buSzPts val="3600"/>
              <a:buNone/>
              <a:defRPr/>
            </a:lvl1pPr>
            <a:lvl2pPr lvl="1" rtl="0">
              <a:spcBef>
                <a:spcPts val="640"/>
              </a:spcBef>
              <a:spcAft>
                <a:spcPts val="0"/>
              </a:spcAft>
              <a:buSzPts val="3600"/>
              <a:buNone/>
              <a:defRPr sz="3600"/>
            </a:lvl2pPr>
            <a:lvl3pPr lvl="2" rtl="0">
              <a:spcBef>
                <a:spcPts val="640"/>
              </a:spcBef>
              <a:spcAft>
                <a:spcPts val="0"/>
              </a:spcAft>
              <a:buSzPts val="3600"/>
              <a:buNone/>
              <a:defRPr sz="3600"/>
            </a:lvl3pPr>
            <a:lvl4pPr lvl="3" rtl="0">
              <a:spcBef>
                <a:spcPts val="640"/>
              </a:spcBef>
              <a:spcAft>
                <a:spcPts val="0"/>
              </a:spcAft>
              <a:buSzPts val="3600"/>
              <a:buNone/>
              <a:defRPr sz="3600"/>
            </a:lvl4pPr>
            <a:lvl5pPr lvl="4" rtl="0">
              <a:spcBef>
                <a:spcPts val="640"/>
              </a:spcBef>
              <a:spcAft>
                <a:spcPts val="0"/>
              </a:spcAft>
              <a:buSzPts val="3600"/>
              <a:buNone/>
              <a:defRPr sz="3600"/>
            </a:lvl5pPr>
            <a:lvl6pPr lvl="5" rtl="0">
              <a:spcBef>
                <a:spcPts val="640"/>
              </a:spcBef>
              <a:spcAft>
                <a:spcPts val="0"/>
              </a:spcAft>
              <a:buSzPts val="3600"/>
              <a:buNone/>
              <a:defRPr sz="3600"/>
            </a:lvl6pPr>
            <a:lvl7pPr lvl="6" rtl="0">
              <a:spcBef>
                <a:spcPts val="640"/>
              </a:spcBef>
              <a:spcAft>
                <a:spcPts val="0"/>
              </a:spcAft>
              <a:buSzPts val="3600"/>
              <a:buNone/>
              <a:defRPr sz="3600"/>
            </a:lvl7pPr>
            <a:lvl8pPr lvl="7" rtl="0">
              <a:spcBef>
                <a:spcPts val="640"/>
              </a:spcBef>
              <a:spcAft>
                <a:spcPts val="0"/>
              </a:spcAft>
              <a:buSzPts val="3600"/>
              <a:buNone/>
              <a:defRPr sz="3600"/>
            </a:lvl8pPr>
            <a:lvl9pPr lvl="8" rtl="0">
              <a:spcBef>
                <a:spcPts val="640"/>
              </a:spcBef>
              <a:spcAft>
                <a:spcPts val="0"/>
              </a:spcAft>
              <a:buSzPts val="3600"/>
              <a:buNone/>
              <a:defRPr sz="3600"/>
            </a:lvl9pPr>
          </a:lstStyle>
          <a:p/>
        </p:txBody>
      </p:sp>
      <p:sp>
        <p:nvSpPr>
          <p:cNvPr id="88" name="Google Shape;88;p4"/>
          <p:cNvSpPr txBox="1"/>
          <p:nvPr>
            <p:ph idx="3" type="body"/>
          </p:nvPr>
        </p:nvSpPr>
        <p:spPr>
          <a:xfrm>
            <a:off x="742863" y="7235325"/>
            <a:ext cx="3242100" cy="3051600"/>
          </a:xfrm>
          <a:prstGeom prst="rect">
            <a:avLst/>
          </a:prstGeom>
        </p:spPr>
        <p:txBody>
          <a:bodyPr anchorCtr="0" anchor="t" bIns="0" lIns="0" spcFirstLastPara="1" rIns="0" wrap="square" tIns="0">
            <a:noAutofit/>
          </a:bodyPr>
          <a:lstStyle>
            <a:lvl1pPr indent="-365125" lvl="0" marL="457200">
              <a:spcBef>
                <a:spcPts val="640"/>
              </a:spcBef>
              <a:spcAft>
                <a:spcPts val="0"/>
              </a:spcAft>
              <a:buSzPts val="2150"/>
              <a:buFont typeface="Blinker"/>
              <a:buChar char="•"/>
              <a:defRPr b="0" sz="2150">
                <a:latin typeface="Blinker"/>
                <a:ea typeface="Blinker"/>
                <a:cs typeface="Blinker"/>
                <a:sym typeface="Blinker"/>
              </a:defRPr>
            </a:lvl1pPr>
            <a:lvl2pPr indent="-365125" lvl="1" marL="914400">
              <a:spcBef>
                <a:spcPts val="640"/>
              </a:spcBef>
              <a:spcAft>
                <a:spcPts val="0"/>
              </a:spcAft>
              <a:buSzPts val="2150"/>
              <a:buChar char="–"/>
              <a:defRPr sz="2150"/>
            </a:lvl2pPr>
            <a:lvl3pPr indent="-365125" lvl="2" marL="1371600">
              <a:spcBef>
                <a:spcPts val="640"/>
              </a:spcBef>
              <a:spcAft>
                <a:spcPts val="0"/>
              </a:spcAft>
              <a:buSzPts val="2150"/>
              <a:buChar char="•"/>
              <a:defRPr sz="2150"/>
            </a:lvl3pPr>
            <a:lvl4pPr indent="-365125" lvl="3" marL="1828800">
              <a:spcBef>
                <a:spcPts val="640"/>
              </a:spcBef>
              <a:spcAft>
                <a:spcPts val="0"/>
              </a:spcAft>
              <a:buSzPts val="2150"/>
              <a:buChar char="–"/>
              <a:defRPr sz="2150"/>
            </a:lvl4pPr>
            <a:lvl5pPr indent="-365125" lvl="4" marL="2286000">
              <a:spcBef>
                <a:spcPts val="640"/>
              </a:spcBef>
              <a:spcAft>
                <a:spcPts val="0"/>
              </a:spcAft>
              <a:buSzPts val="2150"/>
              <a:buChar char="»"/>
              <a:defRPr sz="2150"/>
            </a:lvl5pPr>
            <a:lvl6pPr indent="-365125" lvl="5" marL="2743200">
              <a:spcBef>
                <a:spcPts val="640"/>
              </a:spcBef>
              <a:spcAft>
                <a:spcPts val="0"/>
              </a:spcAft>
              <a:buSzPts val="2150"/>
              <a:buChar char="•"/>
              <a:defRPr sz="2150"/>
            </a:lvl6pPr>
            <a:lvl7pPr indent="-365125" lvl="6" marL="3200400">
              <a:spcBef>
                <a:spcPts val="640"/>
              </a:spcBef>
              <a:spcAft>
                <a:spcPts val="0"/>
              </a:spcAft>
              <a:buSzPts val="2150"/>
              <a:buChar char="•"/>
              <a:defRPr sz="2150"/>
            </a:lvl7pPr>
            <a:lvl8pPr indent="-365125" lvl="7" marL="3657600">
              <a:spcBef>
                <a:spcPts val="640"/>
              </a:spcBef>
              <a:spcAft>
                <a:spcPts val="0"/>
              </a:spcAft>
              <a:buSzPts val="2150"/>
              <a:buChar char="•"/>
              <a:defRPr sz="2150"/>
            </a:lvl8pPr>
            <a:lvl9pPr indent="-365125" lvl="8" marL="4114800">
              <a:spcBef>
                <a:spcPts val="640"/>
              </a:spcBef>
              <a:spcAft>
                <a:spcPts val="0"/>
              </a:spcAft>
              <a:buSzPts val="2150"/>
              <a:buChar char="•"/>
              <a:defRPr sz="2150"/>
            </a:lvl9pPr>
          </a:lstStyle>
          <a:p/>
        </p:txBody>
      </p:sp>
      <p:sp>
        <p:nvSpPr>
          <p:cNvPr id="89" name="Google Shape;89;p4"/>
          <p:cNvSpPr txBox="1"/>
          <p:nvPr>
            <p:ph idx="4" type="subTitle"/>
          </p:nvPr>
        </p:nvSpPr>
        <p:spPr>
          <a:xfrm>
            <a:off x="5037638" y="4175097"/>
            <a:ext cx="3692700" cy="571800"/>
          </a:xfrm>
          <a:prstGeom prst="rect">
            <a:avLst/>
          </a:prstGeom>
        </p:spPr>
        <p:txBody>
          <a:bodyPr anchorCtr="0" anchor="ctr" bIns="0" lIns="0" spcFirstLastPara="1" rIns="0" wrap="square" tIns="0">
            <a:noAutofit/>
          </a:bodyPr>
          <a:lstStyle>
            <a:lvl1pPr lvl="0" rtl="0">
              <a:spcBef>
                <a:spcPts val="640"/>
              </a:spcBef>
              <a:spcAft>
                <a:spcPts val="0"/>
              </a:spcAft>
              <a:buSzPts val="2850"/>
              <a:buNone/>
              <a:defRPr sz="2850"/>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90" name="Google Shape;90;p4"/>
          <p:cNvSpPr txBox="1"/>
          <p:nvPr>
            <p:ph idx="5" type="subTitle"/>
          </p:nvPr>
        </p:nvSpPr>
        <p:spPr>
          <a:xfrm>
            <a:off x="5037638" y="5243833"/>
            <a:ext cx="3692700" cy="1570200"/>
          </a:xfrm>
          <a:prstGeom prst="rect">
            <a:avLst/>
          </a:prstGeom>
        </p:spPr>
        <p:txBody>
          <a:bodyPr anchorCtr="0" anchor="ctr" bIns="0" lIns="0" spcFirstLastPara="1" rIns="0" wrap="square" tIns="0">
            <a:noAutofit/>
          </a:bodyPr>
          <a:lstStyle>
            <a:lvl1pPr lvl="0" rtl="0">
              <a:spcBef>
                <a:spcPts val="640"/>
              </a:spcBef>
              <a:spcAft>
                <a:spcPts val="0"/>
              </a:spcAft>
              <a:buSzPts val="3600"/>
              <a:buNone/>
              <a:defRPr/>
            </a:lvl1pPr>
            <a:lvl2pPr lvl="1" rtl="0">
              <a:spcBef>
                <a:spcPts val="640"/>
              </a:spcBef>
              <a:spcAft>
                <a:spcPts val="0"/>
              </a:spcAft>
              <a:buSzPts val="3600"/>
              <a:buNone/>
              <a:defRPr sz="3600"/>
            </a:lvl2pPr>
            <a:lvl3pPr lvl="2" rtl="0">
              <a:spcBef>
                <a:spcPts val="640"/>
              </a:spcBef>
              <a:spcAft>
                <a:spcPts val="0"/>
              </a:spcAft>
              <a:buSzPts val="3600"/>
              <a:buNone/>
              <a:defRPr sz="3600"/>
            </a:lvl3pPr>
            <a:lvl4pPr lvl="3" rtl="0">
              <a:spcBef>
                <a:spcPts val="640"/>
              </a:spcBef>
              <a:spcAft>
                <a:spcPts val="0"/>
              </a:spcAft>
              <a:buSzPts val="3600"/>
              <a:buNone/>
              <a:defRPr sz="3600"/>
            </a:lvl4pPr>
            <a:lvl5pPr lvl="4" rtl="0">
              <a:spcBef>
                <a:spcPts val="640"/>
              </a:spcBef>
              <a:spcAft>
                <a:spcPts val="0"/>
              </a:spcAft>
              <a:buSzPts val="3600"/>
              <a:buNone/>
              <a:defRPr sz="3600"/>
            </a:lvl5pPr>
            <a:lvl6pPr lvl="5" rtl="0">
              <a:spcBef>
                <a:spcPts val="640"/>
              </a:spcBef>
              <a:spcAft>
                <a:spcPts val="0"/>
              </a:spcAft>
              <a:buSzPts val="3600"/>
              <a:buNone/>
              <a:defRPr sz="3600"/>
            </a:lvl6pPr>
            <a:lvl7pPr lvl="6" rtl="0">
              <a:spcBef>
                <a:spcPts val="640"/>
              </a:spcBef>
              <a:spcAft>
                <a:spcPts val="0"/>
              </a:spcAft>
              <a:buSzPts val="3600"/>
              <a:buNone/>
              <a:defRPr sz="3600"/>
            </a:lvl7pPr>
            <a:lvl8pPr lvl="7" rtl="0">
              <a:spcBef>
                <a:spcPts val="640"/>
              </a:spcBef>
              <a:spcAft>
                <a:spcPts val="0"/>
              </a:spcAft>
              <a:buSzPts val="3600"/>
              <a:buNone/>
              <a:defRPr sz="3600"/>
            </a:lvl8pPr>
            <a:lvl9pPr lvl="8" rtl="0">
              <a:spcBef>
                <a:spcPts val="640"/>
              </a:spcBef>
              <a:spcAft>
                <a:spcPts val="0"/>
              </a:spcAft>
              <a:buSzPts val="3600"/>
              <a:buNone/>
              <a:defRPr sz="3600"/>
            </a:lvl9pPr>
          </a:lstStyle>
          <a:p/>
        </p:txBody>
      </p:sp>
      <p:sp>
        <p:nvSpPr>
          <p:cNvPr id="91" name="Google Shape;91;p4"/>
          <p:cNvSpPr txBox="1"/>
          <p:nvPr>
            <p:ph idx="6" type="body"/>
          </p:nvPr>
        </p:nvSpPr>
        <p:spPr>
          <a:xfrm>
            <a:off x="5324725" y="7235325"/>
            <a:ext cx="3242100" cy="3051600"/>
          </a:xfrm>
          <a:prstGeom prst="rect">
            <a:avLst/>
          </a:prstGeom>
        </p:spPr>
        <p:txBody>
          <a:bodyPr anchorCtr="0" anchor="t" bIns="0" lIns="0" spcFirstLastPara="1" rIns="0" wrap="square" tIns="0">
            <a:noAutofit/>
          </a:bodyPr>
          <a:lstStyle>
            <a:lvl1pPr indent="-365125" lvl="0" marL="457200" rtl="0">
              <a:spcBef>
                <a:spcPts val="640"/>
              </a:spcBef>
              <a:spcAft>
                <a:spcPts val="0"/>
              </a:spcAft>
              <a:buSzPts val="2150"/>
              <a:buFont typeface="Blinker"/>
              <a:buChar char="•"/>
              <a:defRPr b="0" sz="2150">
                <a:latin typeface="Blinker"/>
                <a:ea typeface="Blinker"/>
                <a:cs typeface="Blinker"/>
                <a:sym typeface="Blinker"/>
              </a:defRPr>
            </a:lvl1pPr>
            <a:lvl2pPr indent="-365125" lvl="1" marL="914400" rtl="0">
              <a:spcBef>
                <a:spcPts val="640"/>
              </a:spcBef>
              <a:spcAft>
                <a:spcPts val="0"/>
              </a:spcAft>
              <a:buSzPts val="2150"/>
              <a:buChar char="–"/>
              <a:defRPr sz="2150"/>
            </a:lvl2pPr>
            <a:lvl3pPr indent="-365125" lvl="2" marL="1371600" rtl="0">
              <a:spcBef>
                <a:spcPts val="640"/>
              </a:spcBef>
              <a:spcAft>
                <a:spcPts val="0"/>
              </a:spcAft>
              <a:buSzPts val="2150"/>
              <a:buChar char="•"/>
              <a:defRPr sz="2150"/>
            </a:lvl3pPr>
            <a:lvl4pPr indent="-365125" lvl="3" marL="1828800" rtl="0">
              <a:spcBef>
                <a:spcPts val="640"/>
              </a:spcBef>
              <a:spcAft>
                <a:spcPts val="0"/>
              </a:spcAft>
              <a:buSzPts val="2150"/>
              <a:buChar char="–"/>
              <a:defRPr sz="2150"/>
            </a:lvl4pPr>
            <a:lvl5pPr indent="-365125" lvl="4" marL="2286000" rtl="0">
              <a:spcBef>
                <a:spcPts val="640"/>
              </a:spcBef>
              <a:spcAft>
                <a:spcPts val="0"/>
              </a:spcAft>
              <a:buSzPts val="2150"/>
              <a:buChar char="»"/>
              <a:defRPr sz="2150"/>
            </a:lvl5pPr>
            <a:lvl6pPr indent="-365125" lvl="5" marL="2743200" rtl="0">
              <a:spcBef>
                <a:spcPts val="640"/>
              </a:spcBef>
              <a:spcAft>
                <a:spcPts val="0"/>
              </a:spcAft>
              <a:buSzPts val="2150"/>
              <a:buChar char="•"/>
              <a:defRPr sz="2150"/>
            </a:lvl6pPr>
            <a:lvl7pPr indent="-365125" lvl="6" marL="3200400" rtl="0">
              <a:spcBef>
                <a:spcPts val="640"/>
              </a:spcBef>
              <a:spcAft>
                <a:spcPts val="0"/>
              </a:spcAft>
              <a:buSzPts val="2150"/>
              <a:buChar char="•"/>
              <a:defRPr sz="2150"/>
            </a:lvl7pPr>
            <a:lvl8pPr indent="-365125" lvl="7" marL="3657600" rtl="0">
              <a:spcBef>
                <a:spcPts val="640"/>
              </a:spcBef>
              <a:spcAft>
                <a:spcPts val="0"/>
              </a:spcAft>
              <a:buSzPts val="2150"/>
              <a:buChar char="•"/>
              <a:defRPr sz="2150"/>
            </a:lvl8pPr>
            <a:lvl9pPr indent="-365125" lvl="8" marL="4114800" rtl="0">
              <a:spcBef>
                <a:spcPts val="640"/>
              </a:spcBef>
              <a:spcAft>
                <a:spcPts val="0"/>
              </a:spcAft>
              <a:buSzPts val="2150"/>
              <a:buChar char="•"/>
              <a:defRPr sz="2150"/>
            </a:lvl9pPr>
          </a:lstStyle>
          <a:p/>
        </p:txBody>
      </p:sp>
      <p:sp>
        <p:nvSpPr>
          <p:cNvPr id="92" name="Google Shape;92;p4"/>
          <p:cNvSpPr txBox="1"/>
          <p:nvPr>
            <p:ph idx="7" type="subTitle"/>
          </p:nvPr>
        </p:nvSpPr>
        <p:spPr>
          <a:xfrm>
            <a:off x="9557688" y="4175097"/>
            <a:ext cx="3692700" cy="571800"/>
          </a:xfrm>
          <a:prstGeom prst="rect">
            <a:avLst/>
          </a:prstGeom>
        </p:spPr>
        <p:txBody>
          <a:bodyPr anchorCtr="0" anchor="ctr" bIns="0" lIns="0" spcFirstLastPara="1" rIns="0" wrap="square" tIns="0">
            <a:noAutofit/>
          </a:bodyPr>
          <a:lstStyle>
            <a:lvl1pPr lvl="0" rtl="0">
              <a:spcBef>
                <a:spcPts val="640"/>
              </a:spcBef>
              <a:spcAft>
                <a:spcPts val="0"/>
              </a:spcAft>
              <a:buSzPts val="2850"/>
              <a:buNone/>
              <a:defRPr sz="2850"/>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93" name="Google Shape;93;p4"/>
          <p:cNvSpPr txBox="1"/>
          <p:nvPr>
            <p:ph idx="8" type="subTitle"/>
          </p:nvPr>
        </p:nvSpPr>
        <p:spPr>
          <a:xfrm>
            <a:off x="9557688" y="5243833"/>
            <a:ext cx="3692700" cy="1570200"/>
          </a:xfrm>
          <a:prstGeom prst="rect">
            <a:avLst/>
          </a:prstGeom>
        </p:spPr>
        <p:txBody>
          <a:bodyPr anchorCtr="0" anchor="ctr" bIns="0" lIns="0" spcFirstLastPara="1" rIns="0" wrap="square" tIns="0">
            <a:noAutofit/>
          </a:bodyPr>
          <a:lstStyle>
            <a:lvl1pPr lvl="0" rtl="0">
              <a:spcBef>
                <a:spcPts val="640"/>
              </a:spcBef>
              <a:spcAft>
                <a:spcPts val="0"/>
              </a:spcAft>
              <a:buSzPts val="3600"/>
              <a:buNone/>
              <a:defRPr/>
            </a:lvl1pPr>
            <a:lvl2pPr lvl="1" rtl="0">
              <a:spcBef>
                <a:spcPts val="640"/>
              </a:spcBef>
              <a:spcAft>
                <a:spcPts val="0"/>
              </a:spcAft>
              <a:buSzPts val="3600"/>
              <a:buNone/>
              <a:defRPr sz="3600"/>
            </a:lvl2pPr>
            <a:lvl3pPr lvl="2" rtl="0">
              <a:spcBef>
                <a:spcPts val="640"/>
              </a:spcBef>
              <a:spcAft>
                <a:spcPts val="0"/>
              </a:spcAft>
              <a:buSzPts val="3600"/>
              <a:buNone/>
              <a:defRPr sz="3600"/>
            </a:lvl3pPr>
            <a:lvl4pPr lvl="3" rtl="0">
              <a:spcBef>
                <a:spcPts val="640"/>
              </a:spcBef>
              <a:spcAft>
                <a:spcPts val="0"/>
              </a:spcAft>
              <a:buSzPts val="3600"/>
              <a:buNone/>
              <a:defRPr sz="3600"/>
            </a:lvl4pPr>
            <a:lvl5pPr lvl="4" rtl="0">
              <a:spcBef>
                <a:spcPts val="640"/>
              </a:spcBef>
              <a:spcAft>
                <a:spcPts val="0"/>
              </a:spcAft>
              <a:buSzPts val="3600"/>
              <a:buNone/>
              <a:defRPr sz="3600"/>
            </a:lvl5pPr>
            <a:lvl6pPr lvl="5" rtl="0">
              <a:spcBef>
                <a:spcPts val="640"/>
              </a:spcBef>
              <a:spcAft>
                <a:spcPts val="0"/>
              </a:spcAft>
              <a:buSzPts val="3600"/>
              <a:buNone/>
              <a:defRPr sz="3600"/>
            </a:lvl6pPr>
            <a:lvl7pPr lvl="6" rtl="0">
              <a:spcBef>
                <a:spcPts val="640"/>
              </a:spcBef>
              <a:spcAft>
                <a:spcPts val="0"/>
              </a:spcAft>
              <a:buSzPts val="3600"/>
              <a:buNone/>
              <a:defRPr sz="3600"/>
            </a:lvl7pPr>
            <a:lvl8pPr lvl="7" rtl="0">
              <a:spcBef>
                <a:spcPts val="640"/>
              </a:spcBef>
              <a:spcAft>
                <a:spcPts val="0"/>
              </a:spcAft>
              <a:buSzPts val="3600"/>
              <a:buNone/>
              <a:defRPr sz="3600"/>
            </a:lvl8pPr>
            <a:lvl9pPr lvl="8" rtl="0">
              <a:spcBef>
                <a:spcPts val="640"/>
              </a:spcBef>
              <a:spcAft>
                <a:spcPts val="0"/>
              </a:spcAft>
              <a:buSzPts val="3600"/>
              <a:buNone/>
              <a:defRPr sz="3600"/>
            </a:lvl9pPr>
          </a:lstStyle>
          <a:p/>
        </p:txBody>
      </p:sp>
      <p:sp>
        <p:nvSpPr>
          <p:cNvPr id="94" name="Google Shape;94;p4"/>
          <p:cNvSpPr txBox="1"/>
          <p:nvPr>
            <p:ph idx="9" type="body"/>
          </p:nvPr>
        </p:nvSpPr>
        <p:spPr>
          <a:xfrm>
            <a:off x="9844775" y="7235325"/>
            <a:ext cx="3242100" cy="3051600"/>
          </a:xfrm>
          <a:prstGeom prst="rect">
            <a:avLst/>
          </a:prstGeom>
        </p:spPr>
        <p:txBody>
          <a:bodyPr anchorCtr="0" anchor="t" bIns="0" lIns="0" spcFirstLastPara="1" rIns="0" wrap="square" tIns="0">
            <a:noAutofit/>
          </a:bodyPr>
          <a:lstStyle>
            <a:lvl1pPr indent="-365125" lvl="0" marL="457200" rtl="0">
              <a:spcBef>
                <a:spcPts val="640"/>
              </a:spcBef>
              <a:spcAft>
                <a:spcPts val="0"/>
              </a:spcAft>
              <a:buSzPts val="2150"/>
              <a:buFont typeface="Blinker"/>
              <a:buChar char="•"/>
              <a:defRPr b="0" sz="2150">
                <a:latin typeface="Blinker"/>
                <a:ea typeface="Blinker"/>
                <a:cs typeface="Blinker"/>
                <a:sym typeface="Blinker"/>
              </a:defRPr>
            </a:lvl1pPr>
            <a:lvl2pPr indent="-365125" lvl="1" marL="914400" rtl="0">
              <a:spcBef>
                <a:spcPts val="640"/>
              </a:spcBef>
              <a:spcAft>
                <a:spcPts val="0"/>
              </a:spcAft>
              <a:buSzPts val="2150"/>
              <a:buChar char="–"/>
              <a:defRPr sz="2150"/>
            </a:lvl2pPr>
            <a:lvl3pPr indent="-365125" lvl="2" marL="1371600" rtl="0">
              <a:spcBef>
                <a:spcPts val="640"/>
              </a:spcBef>
              <a:spcAft>
                <a:spcPts val="0"/>
              </a:spcAft>
              <a:buSzPts val="2150"/>
              <a:buChar char="•"/>
              <a:defRPr sz="2150"/>
            </a:lvl3pPr>
            <a:lvl4pPr indent="-365125" lvl="3" marL="1828800" rtl="0">
              <a:spcBef>
                <a:spcPts val="640"/>
              </a:spcBef>
              <a:spcAft>
                <a:spcPts val="0"/>
              </a:spcAft>
              <a:buSzPts val="2150"/>
              <a:buChar char="–"/>
              <a:defRPr sz="2150"/>
            </a:lvl4pPr>
            <a:lvl5pPr indent="-365125" lvl="4" marL="2286000" rtl="0">
              <a:spcBef>
                <a:spcPts val="640"/>
              </a:spcBef>
              <a:spcAft>
                <a:spcPts val="0"/>
              </a:spcAft>
              <a:buSzPts val="2150"/>
              <a:buChar char="»"/>
              <a:defRPr sz="2150"/>
            </a:lvl5pPr>
            <a:lvl6pPr indent="-365125" lvl="5" marL="2743200" rtl="0">
              <a:spcBef>
                <a:spcPts val="640"/>
              </a:spcBef>
              <a:spcAft>
                <a:spcPts val="0"/>
              </a:spcAft>
              <a:buSzPts val="2150"/>
              <a:buChar char="•"/>
              <a:defRPr sz="2150"/>
            </a:lvl6pPr>
            <a:lvl7pPr indent="-365125" lvl="6" marL="3200400" rtl="0">
              <a:spcBef>
                <a:spcPts val="640"/>
              </a:spcBef>
              <a:spcAft>
                <a:spcPts val="0"/>
              </a:spcAft>
              <a:buSzPts val="2150"/>
              <a:buChar char="•"/>
              <a:defRPr sz="2150"/>
            </a:lvl7pPr>
            <a:lvl8pPr indent="-365125" lvl="7" marL="3657600" rtl="0">
              <a:spcBef>
                <a:spcPts val="640"/>
              </a:spcBef>
              <a:spcAft>
                <a:spcPts val="0"/>
              </a:spcAft>
              <a:buSzPts val="2150"/>
              <a:buChar char="•"/>
              <a:defRPr sz="2150"/>
            </a:lvl8pPr>
            <a:lvl9pPr indent="-365125" lvl="8" marL="4114800" rtl="0">
              <a:spcBef>
                <a:spcPts val="640"/>
              </a:spcBef>
              <a:spcAft>
                <a:spcPts val="0"/>
              </a:spcAft>
              <a:buSzPts val="2150"/>
              <a:buChar char="•"/>
              <a:defRPr sz="2150"/>
            </a:lvl9pPr>
          </a:lstStyle>
          <a:p/>
        </p:txBody>
      </p:sp>
      <p:sp>
        <p:nvSpPr>
          <p:cNvPr id="95" name="Google Shape;95;p4"/>
          <p:cNvSpPr txBox="1"/>
          <p:nvPr>
            <p:ph idx="13" type="subTitle"/>
          </p:nvPr>
        </p:nvSpPr>
        <p:spPr>
          <a:xfrm>
            <a:off x="14077763" y="4175097"/>
            <a:ext cx="3692700" cy="571800"/>
          </a:xfrm>
          <a:prstGeom prst="rect">
            <a:avLst/>
          </a:prstGeom>
        </p:spPr>
        <p:txBody>
          <a:bodyPr anchorCtr="0" anchor="ctr" bIns="0" lIns="0" spcFirstLastPara="1" rIns="0" wrap="square" tIns="0">
            <a:noAutofit/>
          </a:bodyPr>
          <a:lstStyle>
            <a:lvl1pPr lvl="0" rtl="0">
              <a:spcBef>
                <a:spcPts val="640"/>
              </a:spcBef>
              <a:spcAft>
                <a:spcPts val="0"/>
              </a:spcAft>
              <a:buSzPts val="2850"/>
              <a:buNone/>
              <a:defRPr sz="2850"/>
            </a:lvl1pPr>
            <a:lvl2pPr lvl="1" rtl="0">
              <a:spcBef>
                <a:spcPts val="640"/>
              </a:spcBef>
              <a:spcAft>
                <a:spcPts val="0"/>
              </a:spcAft>
              <a:buSzPts val="2850"/>
              <a:buNone/>
              <a:defRPr sz="2850"/>
            </a:lvl2pPr>
            <a:lvl3pPr lvl="2" rtl="0">
              <a:spcBef>
                <a:spcPts val="640"/>
              </a:spcBef>
              <a:spcAft>
                <a:spcPts val="0"/>
              </a:spcAft>
              <a:buSzPts val="2850"/>
              <a:buNone/>
              <a:defRPr sz="2850"/>
            </a:lvl3pPr>
            <a:lvl4pPr lvl="3" rtl="0">
              <a:spcBef>
                <a:spcPts val="640"/>
              </a:spcBef>
              <a:spcAft>
                <a:spcPts val="0"/>
              </a:spcAft>
              <a:buSzPts val="2850"/>
              <a:buNone/>
              <a:defRPr sz="2850"/>
            </a:lvl4pPr>
            <a:lvl5pPr lvl="4" rtl="0">
              <a:spcBef>
                <a:spcPts val="640"/>
              </a:spcBef>
              <a:spcAft>
                <a:spcPts val="0"/>
              </a:spcAft>
              <a:buSzPts val="2850"/>
              <a:buNone/>
              <a:defRPr sz="2850"/>
            </a:lvl5pPr>
            <a:lvl6pPr lvl="5" rtl="0">
              <a:spcBef>
                <a:spcPts val="640"/>
              </a:spcBef>
              <a:spcAft>
                <a:spcPts val="0"/>
              </a:spcAft>
              <a:buSzPts val="2850"/>
              <a:buNone/>
              <a:defRPr sz="2850"/>
            </a:lvl6pPr>
            <a:lvl7pPr lvl="6" rtl="0">
              <a:spcBef>
                <a:spcPts val="640"/>
              </a:spcBef>
              <a:spcAft>
                <a:spcPts val="0"/>
              </a:spcAft>
              <a:buSzPts val="2850"/>
              <a:buNone/>
              <a:defRPr sz="2850"/>
            </a:lvl7pPr>
            <a:lvl8pPr lvl="7" rtl="0">
              <a:spcBef>
                <a:spcPts val="640"/>
              </a:spcBef>
              <a:spcAft>
                <a:spcPts val="0"/>
              </a:spcAft>
              <a:buSzPts val="2850"/>
              <a:buNone/>
              <a:defRPr sz="2850"/>
            </a:lvl8pPr>
            <a:lvl9pPr lvl="8" rtl="0">
              <a:spcBef>
                <a:spcPts val="640"/>
              </a:spcBef>
              <a:spcAft>
                <a:spcPts val="0"/>
              </a:spcAft>
              <a:buSzPts val="2850"/>
              <a:buNone/>
              <a:defRPr sz="2850"/>
            </a:lvl9pPr>
          </a:lstStyle>
          <a:p/>
        </p:txBody>
      </p:sp>
      <p:sp>
        <p:nvSpPr>
          <p:cNvPr id="96" name="Google Shape;96;p4"/>
          <p:cNvSpPr txBox="1"/>
          <p:nvPr>
            <p:ph idx="14" type="subTitle"/>
          </p:nvPr>
        </p:nvSpPr>
        <p:spPr>
          <a:xfrm>
            <a:off x="14077763" y="5243833"/>
            <a:ext cx="3692700" cy="1570200"/>
          </a:xfrm>
          <a:prstGeom prst="rect">
            <a:avLst/>
          </a:prstGeom>
        </p:spPr>
        <p:txBody>
          <a:bodyPr anchorCtr="0" anchor="ctr" bIns="0" lIns="0" spcFirstLastPara="1" rIns="0" wrap="square" tIns="0">
            <a:noAutofit/>
          </a:bodyPr>
          <a:lstStyle>
            <a:lvl1pPr lvl="0" rtl="0">
              <a:spcBef>
                <a:spcPts val="640"/>
              </a:spcBef>
              <a:spcAft>
                <a:spcPts val="0"/>
              </a:spcAft>
              <a:buSzPts val="3600"/>
              <a:buNone/>
              <a:defRPr/>
            </a:lvl1pPr>
            <a:lvl2pPr lvl="1" rtl="0">
              <a:spcBef>
                <a:spcPts val="640"/>
              </a:spcBef>
              <a:spcAft>
                <a:spcPts val="0"/>
              </a:spcAft>
              <a:buSzPts val="3600"/>
              <a:buNone/>
              <a:defRPr sz="3600"/>
            </a:lvl2pPr>
            <a:lvl3pPr lvl="2" rtl="0">
              <a:spcBef>
                <a:spcPts val="640"/>
              </a:spcBef>
              <a:spcAft>
                <a:spcPts val="0"/>
              </a:spcAft>
              <a:buSzPts val="3600"/>
              <a:buNone/>
              <a:defRPr sz="3600"/>
            </a:lvl3pPr>
            <a:lvl4pPr lvl="3" rtl="0">
              <a:spcBef>
                <a:spcPts val="640"/>
              </a:spcBef>
              <a:spcAft>
                <a:spcPts val="0"/>
              </a:spcAft>
              <a:buSzPts val="3600"/>
              <a:buNone/>
              <a:defRPr sz="3600"/>
            </a:lvl4pPr>
            <a:lvl5pPr lvl="4" rtl="0">
              <a:spcBef>
                <a:spcPts val="640"/>
              </a:spcBef>
              <a:spcAft>
                <a:spcPts val="0"/>
              </a:spcAft>
              <a:buSzPts val="3600"/>
              <a:buNone/>
              <a:defRPr sz="3600"/>
            </a:lvl5pPr>
            <a:lvl6pPr lvl="5" rtl="0">
              <a:spcBef>
                <a:spcPts val="640"/>
              </a:spcBef>
              <a:spcAft>
                <a:spcPts val="0"/>
              </a:spcAft>
              <a:buSzPts val="3600"/>
              <a:buNone/>
              <a:defRPr sz="3600"/>
            </a:lvl6pPr>
            <a:lvl7pPr lvl="6" rtl="0">
              <a:spcBef>
                <a:spcPts val="640"/>
              </a:spcBef>
              <a:spcAft>
                <a:spcPts val="0"/>
              </a:spcAft>
              <a:buSzPts val="3600"/>
              <a:buNone/>
              <a:defRPr sz="3600"/>
            </a:lvl7pPr>
            <a:lvl8pPr lvl="7" rtl="0">
              <a:spcBef>
                <a:spcPts val="640"/>
              </a:spcBef>
              <a:spcAft>
                <a:spcPts val="0"/>
              </a:spcAft>
              <a:buSzPts val="3600"/>
              <a:buNone/>
              <a:defRPr sz="3600"/>
            </a:lvl8pPr>
            <a:lvl9pPr lvl="8" rtl="0">
              <a:spcBef>
                <a:spcPts val="640"/>
              </a:spcBef>
              <a:spcAft>
                <a:spcPts val="0"/>
              </a:spcAft>
              <a:buSzPts val="3600"/>
              <a:buNone/>
              <a:defRPr sz="3600"/>
            </a:lvl9pPr>
          </a:lstStyle>
          <a:p/>
        </p:txBody>
      </p:sp>
      <p:sp>
        <p:nvSpPr>
          <p:cNvPr id="97" name="Google Shape;97;p4"/>
          <p:cNvSpPr txBox="1"/>
          <p:nvPr>
            <p:ph idx="15" type="body"/>
          </p:nvPr>
        </p:nvSpPr>
        <p:spPr>
          <a:xfrm>
            <a:off x="14364850" y="7235325"/>
            <a:ext cx="3242100" cy="3051600"/>
          </a:xfrm>
          <a:prstGeom prst="rect">
            <a:avLst/>
          </a:prstGeom>
        </p:spPr>
        <p:txBody>
          <a:bodyPr anchorCtr="0" anchor="t" bIns="0" lIns="0" spcFirstLastPara="1" rIns="0" wrap="square" tIns="0">
            <a:noAutofit/>
          </a:bodyPr>
          <a:lstStyle>
            <a:lvl1pPr indent="-365125" lvl="0" marL="457200" rtl="0">
              <a:spcBef>
                <a:spcPts val="640"/>
              </a:spcBef>
              <a:spcAft>
                <a:spcPts val="0"/>
              </a:spcAft>
              <a:buSzPts val="2150"/>
              <a:buFont typeface="Blinker"/>
              <a:buChar char="•"/>
              <a:defRPr b="0" sz="2150">
                <a:latin typeface="Blinker"/>
                <a:ea typeface="Blinker"/>
                <a:cs typeface="Blinker"/>
                <a:sym typeface="Blinker"/>
              </a:defRPr>
            </a:lvl1pPr>
            <a:lvl2pPr indent="-365125" lvl="1" marL="914400" rtl="0">
              <a:spcBef>
                <a:spcPts val="640"/>
              </a:spcBef>
              <a:spcAft>
                <a:spcPts val="0"/>
              </a:spcAft>
              <a:buSzPts val="2150"/>
              <a:buChar char="–"/>
              <a:defRPr sz="2150"/>
            </a:lvl2pPr>
            <a:lvl3pPr indent="-365125" lvl="2" marL="1371600" rtl="0">
              <a:spcBef>
                <a:spcPts val="640"/>
              </a:spcBef>
              <a:spcAft>
                <a:spcPts val="0"/>
              </a:spcAft>
              <a:buSzPts val="2150"/>
              <a:buChar char="•"/>
              <a:defRPr sz="2150"/>
            </a:lvl3pPr>
            <a:lvl4pPr indent="-365125" lvl="3" marL="1828800" rtl="0">
              <a:spcBef>
                <a:spcPts val="640"/>
              </a:spcBef>
              <a:spcAft>
                <a:spcPts val="0"/>
              </a:spcAft>
              <a:buSzPts val="2150"/>
              <a:buChar char="–"/>
              <a:defRPr sz="2150"/>
            </a:lvl4pPr>
            <a:lvl5pPr indent="-365125" lvl="4" marL="2286000" rtl="0">
              <a:spcBef>
                <a:spcPts val="640"/>
              </a:spcBef>
              <a:spcAft>
                <a:spcPts val="0"/>
              </a:spcAft>
              <a:buSzPts val="2150"/>
              <a:buChar char="»"/>
              <a:defRPr sz="2150"/>
            </a:lvl5pPr>
            <a:lvl6pPr indent="-365125" lvl="5" marL="2743200" rtl="0">
              <a:spcBef>
                <a:spcPts val="640"/>
              </a:spcBef>
              <a:spcAft>
                <a:spcPts val="0"/>
              </a:spcAft>
              <a:buSzPts val="2150"/>
              <a:buChar char="•"/>
              <a:defRPr sz="2150"/>
            </a:lvl6pPr>
            <a:lvl7pPr indent="-365125" lvl="6" marL="3200400" rtl="0">
              <a:spcBef>
                <a:spcPts val="640"/>
              </a:spcBef>
              <a:spcAft>
                <a:spcPts val="0"/>
              </a:spcAft>
              <a:buSzPts val="2150"/>
              <a:buChar char="•"/>
              <a:defRPr sz="2150"/>
            </a:lvl7pPr>
            <a:lvl8pPr indent="-365125" lvl="7" marL="3657600" rtl="0">
              <a:spcBef>
                <a:spcPts val="640"/>
              </a:spcBef>
              <a:spcAft>
                <a:spcPts val="0"/>
              </a:spcAft>
              <a:buSzPts val="2150"/>
              <a:buChar char="•"/>
              <a:defRPr sz="2150"/>
            </a:lvl8pPr>
            <a:lvl9pPr indent="-365125" lvl="8" marL="4114800" rtl="0">
              <a:spcBef>
                <a:spcPts val="640"/>
              </a:spcBef>
              <a:spcAft>
                <a:spcPts val="0"/>
              </a:spcAft>
              <a:buSzPts val="2150"/>
              <a:buChar char="•"/>
              <a:defRPr sz="21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98" name="Shape 98"/>
        <p:cNvGrpSpPr/>
        <p:nvPr/>
      </p:nvGrpSpPr>
      <p:grpSpPr>
        <a:xfrm>
          <a:off x="0" y="0"/>
          <a:ext cx="0" cy="0"/>
          <a:chOff x="0" y="0"/>
          <a:chExt cx="0" cy="0"/>
        </a:xfrm>
      </p:grpSpPr>
      <p:sp>
        <p:nvSpPr>
          <p:cNvPr id="99" name="Google Shape;99;p5"/>
          <p:cNvSpPr txBox="1"/>
          <p:nvPr>
            <p:ph type="title"/>
          </p:nvPr>
        </p:nvSpPr>
        <p:spPr>
          <a:xfrm>
            <a:off x="3180500" y="366225"/>
            <a:ext cx="11927100" cy="2857200"/>
          </a:xfrm>
          <a:prstGeom prst="rect">
            <a:avLst/>
          </a:prstGeom>
        </p:spPr>
        <p:txBody>
          <a:bodyPr anchorCtr="0" anchor="t" bIns="0" lIns="0" spcFirstLastPara="1" rIns="0" wrap="square" tIns="0">
            <a:noAutofit/>
          </a:bodyPr>
          <a:lstStyle>
            <a:lvl1pPr lvl="0">
              <a:spcBef>
                <a:spcPts val="0"/>
              </a:spcBef>
              <a:spcAft>
                <a:spcPts val="0"/>
              </a:spcAft>
              <a:buSzPts val="109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00" name="Google Shape;100;p5"/>
          <p:cNvGrpSpPr/>
          <p:nvPr/>
        </p:nvGrpSpPr>
        <p:grpSpPr>
          <a:xfrm>
            <a:off x="779233" y="3698323"/>
            <a:ext cx="16729798" cy="6932376"/>
            <a:chOff x="0" y="0"/>
            <a:chExt cx="4797900" cy="1988120"/>
          </a:xfrm>
        </p:grpSpPr>
        <p:sp>
          <p:nvSpPr>
            <p:cNvPr id="101" name="Google Shape;101;p5"/>
            <p:cNvSpPr/>
            <p:nvPr/>
          </p:nvSpPr>
          <p:spPr>
            <a:xfrm>
              <a:off x="0" y="0"/>
              <a:ext cx="4797875" cy="1988120"/>
            </a:xfrm>
            <a:custGeom>
              <a:rect b="b" l="l" r="r" t="t"/>
              <a:pathLst>
                <a:path extrusionOk="0" h="1988120" w="4797875">
                  <a:moveTo>
                    <a:pt x="13420" y="0"/>
                  </a:moveTo>
                  <a:lnTo>
                    <a:pt x="4784454" y="0"/>
                  </a:lnTo>
                  <a:cubicBezTo>
                    <a:pt x="4788014" y="0"/>
                    <a:pt x="4791427" y="1414"/>
                    <a:pt x="4793944" y="3931"/>
                  </a:cubicBezTo>
                  <a:cubicBezTo>
                    <a:pt x="4796461" y="6448"/>
                    <a:pt x="4797875" y="9861"/>
                    <a:pt x="4797875" y="13420"/>
                  </a:cubicBezTo>
                  <a:lnTo>
                    <a:pt x="4797875" y="1974699"/>
                  </a:lnTo>
                  <a:cubicBezTo>
                    <a:pt x="4797875" y="1978259"/>
                    <a:pt x="4796461" y="1981672"/>
                    <a:pt x="4793944" y="1984189"/>
                  </a:cubicBezTo>
                  <a:cubicBezTo>
                    <a:pt x="4791427" y="1986706"/>
                    <a:pt x="4788014" y="1988120"/>
                    <a:pt x="4784454" y="1988120"/>
                  </a:cubicBezTo>
                  <a:lnTo>
                    <a:pt x="13420" y="1988120"/>
                  </a:lnTo>
                  <a:cubicBezTo>
                    <a:pt x="9861" y="1988120"/>
                    <a:pt x="6448" y="1986706"/>
                    <a:pt x="3931" y="1984189"/>
                  </a:cubicBezTo>
                  <a:cubicBezTo>
                    <a:pt x="1414" y="1981672"/>
                    <a:pt x="0" y="1978259"/>
                    <a:pt x="0" y="1974699"/>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txBox="1"/>
            <p:nvPr/>
          </p:nvSpPr>
          <p:spPr>
            <a:xfrm>
              <a:off x="0" y="0"/>
              <a:ext cx="4797900" cy="1988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5"/>
          <p:cNvGrpSpPr/>
          <p:nvPr/>
        </p:nvGrpSpPr>
        <p:grpSpPr>
          <a:xfrm>
            <a:off x="13628387" y="4134978"/>
            <a:ext cx="1122735" cy="417855"/>
            <a:chOff x="0" y="0"/>
            <a:chExt cx="504600" cy="187800"/>
          </a:xfrm>
        </p:grpSpPr>
        <p:sp>
          <p:nvSpPr>
            <p:cNvPr id="104" name="Google Shape;104;p5"/>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txBox="1"/>
            <p:nvPr/>
          </p:nvSpPr>
          <p:spPr>
            <a:xfrm>
              <a:off x="0" y="0"/>
              <a:ext cx="504600" cy="1878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5"/>
          <p:cNvGrpSpPr/>
          <p:nvPr/>
        </p:nvGrpSpPr>
        <p:grpSpPr>
          <a:xfrm>
            <a:off x="12854105" y="4134978"/>
            <a:ext cx="417617" cy="417617"/>
            <a:chOff x="0" y="0"/>
            <a:chExt cx="812800" cy="812800"/>
          </a:xfrm>
        </p:grpSpPr>
        <p:sp>
          <p:nvSpPr>
            <p:cNvPr id="107" name="Google Shape;10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5"/>
          <p:cNvGrpSpPr/>
          <p:nvPr/>
        </p:nvGrpSpPr>
        <p:grpSpPr>
          <a:xfrm>
            <a:off x="16656055" y="4134978"/>
            <a:ext cx="417617" cy="417617"/>
            <a:chOff x="0" y="0"/>
            <a:chExt cx="812800" cy="812800"/>
          </a:xfrm>
        </p:grpSpPr>
        <p:sp>
          <p:nvSpPr>
            <p:cNvPr id="110" name="Google Shape;11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5"/>
          <p:cNvGrpSpPr/>
          <p:nvPr/>
        </p:nvGrpSpPr>
        <p:grpSpPr>
          <a:xfrm>
            <a:off x="12079823" y="4134978"/>
            <a:ext cx="417617" cy="417617"/>
            <a:chOff x="0" y="0"/>
            <a:chExt cx="812800" cy="812800"/>
          </a:xfrm>
        </p:grpSpPr>
        <p:sp>
          <p:nvSpPr>
            <p:cNvPr id="113" name="Google Shape;11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5"/>
          <p:cNvGrpSpPr/>
          <p:nvPr/>
        </p:nvGrpSpPr>
        <p:grpSpPr>
          <a:xfrm>
            <a:off x="15881772" y="4134978"/>
            <a:ext cx="417617" cy="417617"/>
            <a:chOff x="0" y="0"/>
            <a:chExt cx="812800" cy="812800"/>
          </a:xfrm>
        </p:grpSpPr>
        <p:sp>
          <p:nvSpPr>
            <p:cNvPr id="116" name="Google Shape;116;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5"/>
          <p:cNvGrpSpPr/>
          <p:nvPr/>
        </p:nvGrpSpPr>
        <p:grpSpPr>
          <a:xfrm>
            <a:off x="11305541" y="4134978"/>
            <a:ext cx="417617" cy="417617"/>
            <a:chOff x="0" y="0"/>
            <a:chExt cx="812800" cy="812800"/>
          </a:xfrm>
        </p:grpSpPr>
        <p:sp>
          <p:nvSpPr>
            <p:cNvPr id="119" name="Google Shape;119;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5"/>
          <p:cNvGrpSpPr/>
          <p:nvPr/>
        </p:nvGrpSpPr>
        <p:grpSpPr>
          <a:xfrm>
            <a:off x="15107490" y="4134978"/>
            <a:ext cx="417617" cy="417617"/>
            <a:chOff x="0" y="0"/>
            <a:chExt cx="812800" cy="812800"/>
          </a:xfrm>
        </p:grpSpPr>
        <p:sp>
          <p:nvSpPr>
            <p:cNvPr id="122" name="Google Shape;122;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txBox="1"/>
            <p:nvPr/>
          </p:nvSpPr>
          <p:spPr>
            <a:xfrm>
              <a:off x="76200" y="76200"/>
              <a:ext cx="660300" cy="6603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5"/>
          <p:cNvSpPr/>
          <p:nvPr/>
        </p:nvSpPr>
        <p:spPr>
          <a:xfrm>
            <a:off x="7715452" y="4976528"/>
            <a:ext cx="2857096" cy="2857096"/>
          </a:xfrm>
          <a:custGeom>
            <a:rect b="b" l="l" r="r" t="t"/>
            <a:pathLst>
              <a:path extrusionOk="0" h="2857096" w="2857096">
                <a:moveTo>
                  <a:pt x="0" y="0"/>
                </a:moveTo>
                <a:lnTo>
                  <a:pt x="2857096" y="0"/>
                </a:lnTo>
                <a:lnTo>
                  <a:pt x="2857096" y="2857097"/>
                </a:lnTo>
                <a:lnTo>
                  <a:pt x="0" y="2857097"/>
                </a:lnTo>
                <a:lnTo>
                  <a:pt x="0" y="0"/>
                </a:lnTo>
                <a:close/>
              </a:path>
            </a:pathLst>
          </a:custGeom>
          <a:blipFill rotWithShape="1">
            <a:blip r:embed="rId2">
              <a:alphaModFix/>
            </a:blip>
            <a:stretch>
              <a:fillRect b="0" l="0" r="0" t="0"/>
            </a:stretch>
          </a:blipFill>
          <a:ln>
            <a:noFill/>
          </a:ln>
        </p:spPr>
      </p:sp>
      <p:sp>
        <p:nvSpPr>
          <p:cNvPr id="125" name="Google Shape;125;p5"/>
          <p:cNvSpPr/>
          <p:nvPr/>
        </p:nvSpPr>
        <p:spPr>
          <a:xfrm>
            <a:off x="12761075" y="4976528"/>
            <a:ext cx="2857096" cy="2857096"/>
          </a:xfrm>
          <a:custGeom>
            <a:rect b="b" l="l" r="r" t="t"/>
            <a:pathLst>
              <a:path extrusionOk="0" h="2857096" w="2857096">
                <a:moveTo>
                  <a:pt x="0" y="0"/>
                </a:moveTo>
                <a:lnTo>
                  <a:pt x="2857096" y="0"/>
                </a:lnTo>
                <a:lnTo>
                  <a:pt x="2857096" y="2857097"/>
                </a:lnTo>
                <a:lnTo>
                  <a:pt x="0" y="2857097"/>
                </a:lnTo>
                <a:lnTo>
                  <a:pt x="0" y="0"/>
                </a:lnTo>
                <a:close/>
              </a:path>
            </a:pathLst>
          </a:custGeom>
          <a:blipFill rotWithShape="1">
            <a:blip r:embed="rId3">
              <a:alphaModFix/>
            </a:blip>
            <a:stretch>
              <a:fillRect b="0" l="0" r="0" t="0"/>
            </a:stretch>
          </a:blipFill>
          <a:ln>
            <a:noFill/>
          </a:ln>
        </p:spPr>
      </p:sp>
      <p:sp>
        <p:nvSpPr>
          <p:cNvPr id="126" name="Google Shape;126;p5"/>
          <p:cNvSpPr/>
          <p:nvPr/>
        </p:nvSpPr>
        <p:spPr>
          <a:xfrm>
            <a:off x="2484942" y="4976528"/>
            <a:ext cx="2857096" cy="2857096"/>
          </a:xfrm>
          <a:custGeom>
            <a:rect b="b" l="l" r="r" t="t"/>
            <a:pathLst>
              <a:path extrusionOk="0" h="2857096" w="2857096">
                <a:moveTo>
                  <a:pt x="0" y="0"/>
                </a:moveTo>
                <a:lnTo>
                  <a:pt x="2857097" y="0"/>
                </a:lnTo>
                <a:lnTo>
                  <a:pt x="2857097" y="2857097"/>
                </a:lnTo>
                <a:lnTo>
                  <a:pt x="0" y="2857097"/>
                </a:lnTo>
                <a:lnTo>
                  <a:pt x="0" y="0"/>
                </a:lnTo>
                <a:close/>
              </a:path>
            </a:pathLst>
          </a:custGeom>
          <a:blipFill rotWithShape="1">
            <a:blip r:embed="rId3">
              <a:alphaModFix/>
            </a:blip>
            <a:stretch>
              <a:fillRect b="0" l="0" r="0" t="0"/>
            </a:stretch>
          </a:blipFill>
          <a:ln>
            <a:noFill/>
          </a:ln>
        </p:spPr>
      </p:sp>
      <p:sp>
        <p:nvSpPr>
          <p:cNvPr id="127" name="Google Shape;127;p5"/>
          <p:cNvSpPr/>
          <p:nvPr/>
        </p:nvSpPr>
        <p:spPr>
          <a:xfrm rot="-2310192">
            <a:off x="15907823" y="1217206"/>
            <a:ext cx="969241" cy="1567890"/>
          </a:xfrm>
          <a:custGeom>
            <a:rect b="b" l="l" r="r" t="t"/>
            <a:pathLst>
              <a:path extrusionOk="0" h="1568037" w="969332">
                <a:moveTo>
                  <a:pt x="0" y="0"/>
                </a:moveTo>
                <a:lnTo>
                  <a:pt x="969333" y="0"/>
                </a:lnTo>
                <a:lnTo>
                  <a:pt x="969333" y="1568037"/>
                </a:lnTo>
                <a:lnTo>
                  <a:pt x="0" y="1568037"/>
                </a:lnTo>
                <a:lnTo>
                  <a:pt x="0" y="0"/>
                </a:lnTo>
                <a:close/>
              </a:path>
            </a:pathLst>
          </a:custGeom>
          <a:blipFill rotWithShape="1">
            <a:blip r:embed="rId4">
              <a:alphaModFix/>
            </a:blip>
            <a:stretch>
              <a:fillRect b="0" l="0" r="0" t="0"/>
            </a:stretch>
          </a:blipFill>
          <a:ln>
            <a:noFill/>
          </a:ln>
        </p:spPr>
      </p:sp>
      <p:sp>
        <p:nvSpPr>
          <p:cNvPr id="128" name="Google Shape;128;p5"/>
          <p:cNvSpPr txBox="1"/>
          <p:nvPr/>
        </p:nvSpPr>
        <p:spPr>
          <a:xfrm>
            <a:off x="2456655" y="3904357"/>
            <a:ext cx="13374600" cy="215400"/>
          </a:xfrm>
          <a:prstGeom prst="rect">
            <a:avLst/>
          </a:prstGeom>
          <a:noFill/>
          <a:ln>
            <a:noFill/>
          </a:ln>
        </p:spPr>
        <p:txBody>
          <a:bodyPr anchorCtr="0" anchor="t" bIns="0" lIns="0" spcFirstLastPara="1" rIns="0" wrap="square" tIns="0">
            <a:spAutoFit/>
          </a:bodyPr>
          <a:lstStyle/>
          <a:p>
            <a:pPr indent="0" lvl="0" marL="0" marR="0" rtl="0" algn="ctr">
              <a:lnSpc>
                <a:spcPct val="108002"/>
              </a:lnSpc>
              <a:spcBef>
                <a:spcPts val="0"/>
              </a:spcBef>
              <a:spcAft>
                <a:spcPts val="0"/>
              </a:spcAft>
              <a:buNone/>
            </a:pPr>
            <a:r>
              <a:t/>
            </a:r>
            <a:endParaRPr/>
          </a:p>
        </p:txBody>
      </p:sp>
      <p:sp>
        <p:nvSpPr>
          <p:cNvPr id="129" name="Google Shape;129;p5"/>
          <p:cNvSpPr txBox="1"/>
          <p:nvPr>
            <p:ph idx="1" type="body"/>
          </p:nvPr>
        </p:nvSpPr>
        <p:spPr>
          <a:xfrm>
            <a:off x="2292450" y="8169500"/>
            <a:ext cx="3242100" cy="2117400"/>
          </a:xfrm>
          <a:prstGeom prst="rect">
            <a:avLst/>
          </a:prstGeom>
        </p:spPr>
        <p:txBody>
          <a:bodyPr anchorCtr="0" anchor="t" bIns="0" lIns="0" spcFirstLastPara="1" rIns="0" wrap="square" tIns="0">
            <a:noAutofit/>
          </a:bodyPr>
          <a:lstStyle>
            <a:lvl1pPr indent="-365125" lvl="0" marL="457200" rtl="0">
              <a:spcBef>
                <a:spcPts val="640"/>
              </a:spcBef>
              <a:spcAft>
                <a:spcPts val="0"/>
              </a:spcAft>
              <a:buSzPts val="2150"/>
              <a:buFont typeface="Blinker"/>
              <a:buChar char="•"/>
              <a:defRPr b="0" sz="2150">
                <a:latin typeface="Blinker"/>
                <a:ea typeface="Blinker"/>
                <a:cs typeface="Blinker"/>
                <a:sym typeface="Blinker"/>
              </a:defRPr>
            </a:lvl1pPr>
            <a:lvl2pPr indent="-365125" lvl="1" marL="914400" rtl="0">
              <a:spcBef>
                <a:spcPts val="640"/>
              </a:spcBef>
              <a:spcAft>
                <a:spcPts val="0"/>
              </a:spcAft>
              <a:buSzPts val="2150"/>
              <a:buChar char="–"/>
              <a:defRPr sz="2150"/>
            </a:lvl2pPr>
            <a:lvl3pPr indent="-365125" lvl="2" marL="1371600" rtl="0">
              <a:spcBef>
                <a:spcPts val="640"/>
              </a:spcBef>
              <a:spcAft>
                <a:spcPts val="0"/>
              </a:spcAft>
              <a:buSzPts val="2150"/>
              <a:buChar char="•"/>
              <a:defRPr sz="2150"/>
            </a:lvl3pPr>
            <a:lvl4pPr indent="-365125" lvl="3" marL="1828800" rtl="0">
              <a:spcBef>
                <a:spcPts val="640"/>
              </a:spcBef>
              <a:spcAft>
                <a:spcPts val="0"/>
              </a:spcAft>
              <a:buSzPts val="2150"/>
              <a:buChar char="–"/>
              <a:defRPr sz="2150"/>
            </a:lvl4pPr>
            <a:lvl5pPr indent="-365125" lvl="4" marL="2286000" rtl="0">
              <a:spcBef>
                <a:spcPts val="640"/>
              </a:spcBef>
              <a:spcAft>
                <a:spcPts val="0"/>
              </a:spcAft>
              <a:buSzPts val="2150"/>
              <a:buChar char="»"/>
              <a:defRPr sz="2150"/>
            </a:lvl5pPr>
            <a:lvl6pPr indent="-365125" lvl="5" marL="2743200" rtl="0">
              <a:spcBef>
                <a:spcPts val="640"/>
              </a:spcBef>
              <a:spcAft>
                <a:spcPts val="0"/>
              </a:spcAft>
              <a:buSzPts val="2150"/>
              <a:buChar char="•"/>
              <a:defRPr sz="2150"/>
            </a:lvl6pPr>
            <a:lvl7pPr indent="-365125" lvl="6" marL="3200400" rtl="0">
              <a:spcBef>
                <a:spcPts val="640"/>
              </a:spcBef>
              <a:spcAft>
                <a:spcPts val="0"/>
              </a:spcAft>
              <a:buSzPts val="2150"/>
              <a:buChar char="•"/>
              <a:defRPr sz="2150"/>
            </a:lvl7pPr>
            <a:lvl8pPr indent="-365125" lvl="7" marL="3657600" rtl="0">
              <a:spcBef>
                <a:spcPts val="640"/>
              </a:spcBef>
              <a:spcAft>
                <a:spcPts val="0"/>
              </a:spcAft>
              <a:buSzPts val="2150"/>
              <a:buChar char="•"/>
              <a:defRPr sz="2150"/>
            </a:lvl8pPr>
            <a:lvl9pPr indent="-365125" lvl="8" marL="4114800" rtl="0">
              <a:spcBef>
                <a:spcPts val="640"/>
              </a:spcBef>
              <a:spcAft>
                <a:spcPts val="0"/>
              </a:spcAft>
              <a:buSzPts val="2150"/>
              <a:buChar char="•"/>
              <a:defRPr sz="2150"/>
            </a:lvl9pPr>
          </a:lstStyle>
          <a:p/>
        </p:txBody>
      </p:sp>
      <p:sp>
        <p:nvSpPr>
          <p:cNvPr id="130" name="Google Shape;130;p5"/>
          <p:cNvSpPr txBox="1"/>
          <p:nvPr>
            <p:ph idx="2" type="body"/>
          </p:nvPr>
        </p:nvSpPr>
        <p:spPr>
          <a:xfrm>
            <a:off x="7522900" y="8169500"/>
            <a:ext cx="3242100" cy="2117400"/>
          </a:xfrm>
          <a:prstGeom prst="rect">
            <a:avLst/>
          </a:prstGeom>
        </p:spPr>
        <p:txBody>
          <a:bodyPr anchorCtr="0" anchor="t" bIns="0" lIns="0" spcFirstLastPara="1" rIns="0" wrap="square" tIns="0">
            <a:noAutofit/>
          </a:bodyPr>
          <a:lstStyle>
            <a:lvl1pPr indent="-365125" lvl="0" marL="457200" rtl="0">
              <a:spcBef>
                <a:spcPts val="640"/>
              </a:spcBef>
              <a:spcAft>
                <a:spcPts val="0"/>
              </a:spcAft>
              <a:buSzPts val="2150"/>
              <a:buFont typeface="Blinker"/>
              <a:buChar char="•"/>
              <a:defRPr b="0" sz="2150">
                <a:latin typeface="Blinker"/>
                <a:ea typeface="Blinker"/>
                <a:cs typeface="Blinker"/>
                <a:sym typeface="Blinker"/>
              </a:defRPr>
            </a:lvl1pPr>
            <a:lvl2pPr indent="-365125" lvl="1" marL="914400" rtl="0">
              <a:spcBef>
                <a:spcPts val="640"/>
              </a:spcBef>
              <a:spcAft>
                <a:spcPts val="0"/>
              </a:spcAft>
              <a:buSzPts val="2150"/>
              <a:buChar char="–"/>
              <a:defRPr sz="2150"/>
            </a:lvl2pPr>
            <a:lvl3pPr indent="-365125" lvl="2" marL="1371600" rtl="0">
              <a:spcBef>
                <a:spcPts val="640"/>
              </a:spcBef>
              <a:spcAft>
                <a:spcPts val="0"/>
              </a:spcAft>
              <a:buSzPts val="2150"/>
              <a:buChar char="•"/>
              <a:defRPr sz="2150"/>
            </a:lvl3pPr>
            <a:lvl4pPr indent="-365125" lvl="3" marL="1828800" rtl="0">
              <a:spcBef>
                <a:spcPts val="640"/>
              </a:spcBef>
              <a:spcAft>
                <a:spcPts val="0"/>
              </a:spcAft>
              <a:buSzPts val="2150"/>
              <a:buChar char="–"/>
              <a:defRPr sz="2150"/>
            </a:lvl4pPr>
            <a:lvl5pPr indent="-365125" lvl="4" marL="2286000" rtl="0">
              <a:spcBef>
                <a:spcPts val="640"/>
              </a:spcBef>
              <a:spcAft>
                <a:spcPts val="0"/>
              </a:spcAft>
              <a:buSzPts val="2150"/>
              <a:buChar char="»"/>
              <a:defRPr sz="2150"/>
            </a:lvl5pPr>
            <a:lvl6pPr indent="-365125" lvl="5" marL="2743200" rtl="0">
              <a:spcBef>
                <a:spcPts val="640"/>
              </a:spcBef>
              <a:spcAft>
                <a:spcPts val="0"/>
              </a:spcAft>
              <a:buSzPts val="2150"/>
              <a:buChar char="•"/>
              <a:defRPr sz="2150"/>
            </a:lvl6pPr>
            <a:lvl7pPr indent="-365125" lvl="6" marL="3200400" rtl="0">
              <a:spcBef>
                <a:spcPts val="640"/>
              </a:spcBef>
              <a:spcAft>
                <a:spcPts val="0"/>
              </a:spcAft>
              <a:buSzPts val="2150"/>
              <a:buChar char="•"/>
              <a:defRPr sz="2150"/>
            </a:lvl7pPr>
            <a:lvl8pPr indent="-365125" lvl="7" marL="3657600" rtl="0">
              <a:spcBef>
                <a:spcPts val="640"/>
              </a:spcBef>
              <a:spcAft>
                <a:spcPts val="0"/>
              </a:spcAft>
              <a:buSzPts val="2150"/>
              <a:buChar char="•"/>
              <a:defRPr sz="2150"/>
            </a:lvl8pPr>
            <a:lvl9pPr indent="-365125" lvl="8" marL="4114800" rtl="0">
              <a:spcBef>
                <a:spcPts val="640"/>
              </a:spcBef>
              <a:spcAft>
                <a:spcPts val="0"/>
              </a:spcAft>
              <a:buSzPts val="2150"/>
              <a:buChar char="•"/>
              <a:defRPr sz="2150"/>
            </a:lvl9pPr>
          </a:lstStyle>
          <a:p/>
        </p:txBody>
      </p:sp>
      <p:sp>
        <p:nvSpPr>
          <p:cNvPr id="131" name="Google Shape;131;p5"/>
          <p:cNvSpPr txBox="1"/>
          <p:nvPr>
            <p:ph idx="3" type="body"/>
          </p:nvPr>
        </p:nvSpPr>
        <p:spPr>
          <a:xfrm>
            <a:off x="12568700" y="8169500"/>
            <a:ext cx="3242100" cy="2117400"/>
          </a:xfrm>
          <a:prstGeom prst="rect">
            <a:avLst/>
          </a:prstGeom>
        </p:spPr>
        <p:txBody>
          <a:bodyPr anchorCtr="0" anchor="t" bIns="0" lIns="0" spcFirstLastPara="1" rIns="0" wrap="square" tIns="0">
            <a:noAutofit/>
          </a:bodyPr>
          <a:lstStyle>
            <a:lvl1pPr indent="-365125" lvl="0" marL="457200" rtl="0">
              <a:spcBef>
                <a:spcPts val="640"/>
              </a:spcBef>
              <a:spcAft>
                <a:spcPts val="0"/>
              </a:spcAft>
              <a:buSzPts val="2150"/>
              <a:buFont typeface="Blinker"/>
              <a:buChar char="•"/>
              <a:defRPr b="0" sz="2150">
                <a:latin typeface="Blinker"/>
                <a:ea typeface="Blinker"/>
                <a:cs typeface="Blinker"/>
                <a:sym typeface="Blinker"/>
              </a:defRPr>
            </a:lvl1pPr>
            <a:lvl2pPr indent="-365125" lvl="1" marL="914400" rtl="0">
              <a:spcBef>
                <a:spcPts val="640"/>
              </a:spcBef>
              <a:spcAft>
                <a:spcPts val="0"/>
              </a:spcAft>
              <a:buSzPts val="2150"/>
              <a:buChar char="–"/>
              <a:defRPr sz="2150"/>
            </a:lvl2pPr>
            <a:lvl3pPr indent="-365125" lvl="2" marL="1371600" rtl="0">
              <a:spcBef>
                <a:spcPts val="640"/>
              </a:spcBef>
              <a:spcAft>
                <a:spcPts val="0"/>
              </a:spcAft>
              <a:buSzPts val="2150"/>
              <a:buChar char="•"/>
              <a:defRPr sz="2150"/>
            </a:lvl3pPr>
            <a:lvl4pPr indent="-365125" lvl="3" marL="1828800" rtl="0">
              <a:spcBef>
                <a:spcPts val="640"/>
              </a:spcBef>
              <a:spcAft>
                <a:spcPts val="0"/>
              </a:spcAft>
              <a:buSzPts val="2150"/>
              <a:buChar char="–"/>
              <a:defRPr sz="2150"/>
            </a:lvl4pPr>
            <a:lvl5pPr indent="-365125" lvl="4" marL="2286000" rtl="0">
              <a:spcBef>
                <a:spcPts val="640"/>
              </a:spcBef>
              <a:spcAft>
                <a:spcPts val="0"/>
              </a:spcAft>
              <a:buSzPts val="2150"/>
              <a:buChar char="»"/>
              <a:defRPr sz="2150"/>
            </a:lvl5pPr>
            <a:lvl6pPr indent="-365125" lvl="5" marL="2743200" rtl="0">
              <a:spcBef>
                <a:spcPts val="640"/>
              </a:spcBef>
              <a:spcAft>
                <a:spcPts val="0"/>
              </a:spcAft>
              <a:buSzPts val="2150"/>
              <a:buChar char="•"/>
              <a:defRPr sz="2150"/>
            </a:lvl6pPr>
            <a:lvl7pPr indent="-365125" lvl="6" marL="3200400" rtl="0">
              <a:spcBef>
                <a:spcPts val="640"/>
              </a:spcBef>
              <a:spcAft>
                <a:spcPts val="0"/>
              </a:spcAft>
              <a:buSzPts val="2150"/>
              <a:buChar char="•"/>
              <a:defRPr sz="2150"/>
            </a:lvl7pPr>
            <a:lvl8pPr indent="-365125" lvl="7" marL="3657600" rtl="0">
              <a:spcBef>
                <a:spcPts val="640"/>
              </a:spcBef>
              <a:spcAft>
                <a:spcPts val="0"/>
              </a:spcAft>
              <a:buSzPts val="2150"/>
              <a:buChar char="•"/>
              <a:defRPr sz="2150"/>
            </a:lvl8pPr>
            <a:lvl9pPr indent="-365125" lvl="8" marL="4114800" rtl="0">
              <a:spcBef>
                <a:spcPts val="640"/>
              </a:spcBef>
              <a:spcAft>
                <a:spcPts val="0"/>
              </a:spcAft>
              <a:buSzPts val="2150"/>
              <a:buChar char="•"/>
              <a:defRPr sz="215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32" name="Shape 132"/>
        <p:cNvGrpSpPr/>
        <p:nvPr/>
      </p:nvGrpSpPr>
      <p:grpSpPr>
        <a:xfrm>
          <a:off x="0" y="0"/>
          <a:ext cx="0" cy="0"/>
          <a:chOff x="0" y="0"/>
          <a:chExt cx="0" cy="0"/>
        </a:xfrm>
      </p:grpSpPr>
      <p:sp>
        <p:nvSpPr>
          <p:cNvPr id="133" name="Google Shape;133;p6"/>
          <p:cNvSpPr/>
          <p:nvPr/>
        </p:nvSpPr>
        <p:spPr>
          <a:xfrm>
            <a:off x="7482767" y="2315556"/>
            <a:ext cx="4363913" cy="1228679"/>
          </a:xfrm>
          <a:custGeom>
            <a:rect b="b" l="l" r="r" t="t"/>
            <a:pathLst>
              <a:path extrusionOk="0" h="529603" w="1880997">
                <a:moveTo>
                  <a:pt x="203200" y="0"/>
                </a:moveTo>
                <a:lnTo>
                  <a:pt x="1677797" y="0"/>
                </a:lnTo>
                <a:lnTo>
                  <a:pt x="1880997" y="529603"/>
                </a:lnTo>
                <a:lnTo>
                  <a:pt x="0" y="529603"/>
                </a:lnTo>
                <a:lnTo>
                  <a:pt x="203200" y="0"/>
                </a:lnTo>
                <a:close/>
              </a:path>
            </a:pathLst>
          </a:custGeom>
          <a:solidFill>
            <a:srgbClr val="CFCFCF"/>
          </a:solidFill>
          <a:ln>
            <a:noFill/>
          </a:ln>
        </p:spPr>
      </p:sp>
      <p:sp>
        <p:nvSpPr>
          <p:cNvPr id="134" name="Google Shape;134;p6"/>
          <p:cNvSpPr/>
          <p:nvPr/>
        </p:nvSpPr>
        <p:spPr>
          <a:xfrm>
            <a:off x="4231554" y="2315556"/>
            <a:ext cx="4363913" cy="1228679"/>
          </a:xfrm>
          <a:custGeom>
            <a:rect b="b" l="l" r="r" t="t"/>
            <a:pathLst>
              <a:path extrusionOk="0" h="529603" w="1880997">
                <a:moveTo>
                  <a:pt x="203200" y="0"/>
                </a:moveTo>
                <a:lnTo>
                  <a:pt x="1677797" y="0"/>
                </a:lnTo>
                <a:lnTo>
                  <a:pt x="1880997" y="529603"/>
                </a:lnTo>
                <a:lnTo>
                  <a:pt x="0" y="529603"/>
                </a:lnTo>
                <a:lnTo>
                  <a:pt x="203200" y="0"/>
                </a:lnTo>
                <a:close/>
              </a:path>
            </a:pathLst>
          </a:custGeom>
          <a:solidFill>
            <a:srgbClr val="E9FF8F"/>
          </a:solidFill>
          <a:ln>
            <a:noFill/>
          </a:ln>
        </p:spPr>
      </p:sp>
      <p:grpSp>
        <p:nvGrpSpPr>
          <p:cNvPr id="135" name="Google Shape;135;p6"/>
          <p:cNvGrpSpPr/>
          <p:nvPr/>
        </p:nvGrpSpPr>
        <p:grpSpPr>
          <a:xfrm>
            <a:off x="914400" y="2076938"/>
            <a:ext cx="4183571" cy="1281970"/>
            <a:chOff x="0" y="0"/>
            <a:chExt cx="5578095" cy="1709294"/>
          </a:xfrm>
        </p:grpSpPr>
        <p:sp>
          <p:nvSpPr>
            <p:cNvPr id="136" name="Google Shape;136;p6"/>
            <p:cNvSpPr/>
            <p:nvPr/>
          </p:nvSpPr>
          <p:spPr>
            <a:xfrm>
              <a:off x="0" y="0"/>
              <a:ext cx="5578095" cy="1709294"/>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56C3FF"/>
            </a:solidFill>
            <a:ln>
              <a:noFill/>
            </a:ln>
          </p:spPr>
        </p:sp>
        <p:grpSp>
          <p:nvGrpSpPr>
            <p:cNvPr id="137" name="Google Shape;137;p6"/>
            <p:cNvGrpSpPr/>
            <p:nvPr/>
          </p:nvGrpSpPr>
          <p:grpSpPr>
            <a:xfrm>
              <a:off x="171669" y="0"/>
              <a:ext cx="3780771" cy="1494450"/>
              <a:chOff x="0" y="0"/>
              <a:chExt cx="746819" cy="295200"/>
            </a:xfrm>
          </p:grpSpPr>
          <p:sp>
            <p:nvSpPr>
              <p:cNvPr id="138" name="Google Shape;138;p6"/>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56C3FF"/>
              </a:solidFill>
              <a:ln>
                <a:noFill/>
              </a:ln>
            </p:spPr>
          </p:sp>
          <p:sp>
            <p:nvSpPr>
              <p:cNvPr id="139" name="Google Shape;139;p6"/>
              <p:cNvSpPr txBox="1"/>
              <p:nvPr/>
            </p:nvSpPr>
            <p:spPr>
              <a:xfrm>
                <a:off x="0" y="0"/>
                <a:ext cx="746700" cy="2952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40" name="Google Shape;140;p6"/>
          <p:cNvGrpSpPr/>
          <p:nvPr/>
        </p:nvGrpSpPr>
        <p:grpSpPr>
          <a:xfrm>
            <a:off x="779233" y="3033608"/>
            <a:ext cx="16729798" cy="6692184"/>
            <a:chOff x="0" y="0"/>
            <a:chExt cx="4797900" cy="1919236"/>
          </a:xfrm>
        </p:grpSpPr>
        <p:sp>
          <p:nvSpPr>
            <p:cNvPr id="141" name="Google Shape;141;p6"/>
            <p:cNvSpPr/>
            <p:nvPr/>
          </p:nvSpPr>
          <p:spPr>
            <a:xfrm>
              <a:off x="0" y="0"/>
              <a:ext cx="4797875" cy="1919236"/>
            </a:xfrm>
            <a:custGeom>
              <a:rect b="b" l="l" r="r" t="t"/>
              <a:pathLst>
                <a:path extrusionOk="0" h="1919236" w="4797875">
                  <a:moveTo>
                    <a:pt x="13420" y="0"/>
                  </a:moveTo>
                  <a:lnTo>
                    <a:pt x="4784454" y="0"/>
                  </a:lnTo>
                  <a:cubicBezTo>
                    <a:pt x="4788014" y="0"/>
                    <a:pt x="4791427" y="1414"/>
                    <a:pt x="4793944" y="3931"/>
                  </a:cubicBezTo>
                  <a:cubicBezTo>
                    <a:pt x="4796461" y="6448"/>
                    <a:pt x="4797875" y="9861"/>
                    <a:pt x="4797875" y="13420"/>
                  </a:cubicBezTo>
                  <a:lnTo>
                    <a:pt x="4797875" y="1905815"/>
                  </a:lnTo>
                  <a:cubicBezTo>
                    <a:pt x="4797875" y="1909375"/>
                    <a:pt x="4796461" y="1912788"/>
                    <a:pt x="4793944" y="1915305"/>
                  </a:cubicBezTo>
                  <a:cubicBezTo>
                    <a:pt x="4791427" y="1917822"/>
                    <a:pt x="4788014" y="1919236"/>
                    <a:pt x="4784454" y="1919236"/>
                  </a:cubicBezTo>
                  <a:lnTo>
                    <a:pt x="13420" y="1919236"/>
                  </a:lnTo>
                  <a:cubicBezTo>
                    <a:pt x="9861" y="1919236"/>
                    <a:pt x="6448" y="1917822"/>
                    <a:pt x="3931" y="1915305"/>
                  </a:cubicBezTo>
                  <a:cubicBezTo>
                    <a:pt x="1414" y="1912788"/>
                    <a:pt x="0" y="1909375"/>
                    <a:pt x="0" y="1905815"/>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txBox="1"/>
            <p:nvPr/>
          </p:nvSpPr>
          <p:spPr>
            <a:xfrm>
              <a:off x="0" y="0"/>
              <a:ext cx="4797900" cy="1919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 name="Google Shape;143;p6"/>
          <p:cNvGrpSpPr/>
          <p:nvPr/>
        </p:nvGrpSpPr>
        <p:grpSpPr>
          <a:xfrm>
            <a:off x="1834292" y="2136344"/>
            <a:ext cx="1916325" cy="697031"/>
            <a:chOff x="0" y="-133350"/>
            <a:chExt cx="2555100" cy="929374"/>
          </a:xfrm>
        </p:grpSpPr>
        <p:sp>
          <p:nvSpPr>
            <p:cNvPr id="144" name="Google Shape;144;p6"/>
            <p:cNvSpPr txBox="1"/>
            <p:nvPr/>
          </p:nvSpPr>
          <p:spPr>
            <a:xfrm>
              <a:off x="0" y="-133350"/>
              <a:ext cx="2555100" cy="837600"/>
            </a:xfrm>
            <a:prstGeom prst="rect">
              <a:avLst/>
            </a:prstGeom>
            <a:noFill/>
            <a:ln>
              <a:noFill/>
            </a:ln>
          </p:spPr>
          <p:txBody>
            <a:bodyPr anchorCtr="0" anchor="t" bIns="0" lIns="0" spcFirstLastPara="1" rIns="0" wrap="square" tIns="0">
              <a:spAutoFit/>
            </a:bodyPr>
            <a:lstStyle/>
            <a:p>
              <a:pPr indent="0" lvl="0" marL="0" marR="0" rtl="0" algn="ctr">
                <a:lnSpc>
                  <a:spcPct val="153026"/>
                </a:lnSpc>
                <a:spcBef>
                  <a:spcPts val="0"/>
                </a:spcBef>
                <a:spcAft>
                  <a:spcPts val="0"/>
                </a:spcAft>
                <a:buNone/>
              </a:pPr>
              <a:r>
                <a:rPr b="0" i="0" lang="en-US" sz="4081" u="none" cap="none" strike="noStrike">
                  <a:solidFill>
                    <a:srgbClr val="000000"/>
                  </a:solidFill>
                  <a:latin typeface="Blinker"/>
                  <a:ea typeface="Blinker"/>
                  <a:cs typeface="Blinker"/>
                  <a:sym typeface="Blinker"/>
                </a:rPr>
                <a:t>01</a:t>
              </a:r>
              <a:endParaRPr/>
            </a:p>
          </p:txBody>
        </p:sp>
        <p:cxnSp>
          <p:nvCxnSpPr>
            <p:cNvPr id="145" name="Google Shape;145;p6"/>
            <p:cNvCxnSpPr/>
            <p:nvPr/>
          </p:nvCxnSpPr>
          <p:spPr>
            <a:xfrm>
              <a:off x="897832" y="796024"/>
              <a:ext cx="835500" cy="0"/>
            </a:xfrm>
            <a:prstGeom prst="straightConnector1">
              <a:avLst/>
            </a:prstGeom>
            <a:noFill/>
            <a:ln cap="flat" cmpd="sng" w="50800">
              <a:solidFill>
                <a:srgbClr val="000000"/>
              </a:solidFill>
              <a:prstDash val="solid"/>
              <a:round/>
              <a:headEnd len="sm" w="sm" type="none"/>
              <a:tailEnd len="sm" w="sm" type="none"/>
            </a:ln>
          </p:spPr>
        </p:cxnSp>
      </p:grpSp>
      <p:sp>
        <p:nvSpPr>
          <p:cNvPr id="146" name="Google Shape;146;p6"/>
          <p:cNvSpPr txBox="1"/>
          <p:nvPr/>
        </p:nvSpPr>
        <p:spPr>
          <a:xfrm>
            <a:off x="5729960" y="2396776"/>
            <a:ext cx="1589400" cy="521100"/>
          </a:xfrm>
          <a:prstGeom prst="rect">
            <a:avLst/>
          </a:prstGeom>
          <a:noFill/>
          <a:ln>
            <a:noFill/>
          </a:ln>
        </p:spPr>
        <p:txBody>
          <a:bodyPr anchorCtr="0" anchor="t" bIns="0" lIns="0" spcFirstLastPara="1" rIns="0" wrap="square" tIns="0">
            <a:spAutoFit/>
          </a:bodyPr>
          <a:lstStyle/>
          <a:p>
            <a:pPr indent="0" lvl="0" marL="0" marR="0" rtl="0" algn="ctr">
              <a:lnSpc>
                <a:spcPct val="153043"/>
              </a:lnSpc>
              <a:spcBef>
                <a:spcPts val="0"/>
              </a:spcBef>
              <a:spcAft>
                <a:spcPts val="0"/>
              </a:spcAft>
              <a:buNone/>
            </a:pPr>
            <a:r>
              <a:rPr b="0" i="0" lang="en-US" sz="3384" u="none" cap="none" strike="noStrike">
                <a:solidFill>
                  <a:srgbClr val="000000"/>
                </a:solidFill>
                <a:latin typeface="Blinker"/>
                <a:ea typeface="Blinker"/>
                <a:cs typeface="Blinker"/>
                <a:sym typeface="Blinker"/>
              </a:rPr>
              <a:t>02</a:t>
            </a:r>
            <a:endParaRPr/>
          </a:p>
        </p:txBody>
      </p:sp>
      <p:sp>
        <p:nvSpPr>
          <p:cNvPr id="147" name="Google Shape;147;p6"/>
          <p:cNvSpPr txBox="1"/>
          <p:nvPr/>
        </p:nvSpPr>
        <p:spPr>
          <a:xfrm>
            <a:off x="9042195" y="2396776"/>
            <a:ext cx="1589400" cy="521100"/>
          </a:xfrm>
          <a:prstGeom prst="rect">
            <a:avLst/>
          </a:prstGeom>
          <a:noFill/>
          <a:ln>
            <a:noFill/>
          </a:ln>
        </p:spPr>
        <p:txBody>
          <a:bodyPr anchorCtr="0" anchor="t" bIns="0" lIns="0" spcFirstLastPara="1" rIns="0" wrap="square" tIns="0">
            <a:spAutoFit/>
          </a:bodyPr>
          <a:lstStyle/>
          <a:p>
            <a:pPr indent="0" lvl="0" marL="0" marR="0" rtl="0" algn="ctr">
              <a:lnSpc>
                <a:spcPct val="153043"/>
              </a:lnSpc>
              <a:spcBef>
                <a:spcPts val="0"/>
              </a:spcBef>
              <a:spcAft>
                <a:spcPts val="0"/>
              </a:spcAft>
              <a:buNone/>
            </a:pPr>
            <a:r>
              <a:rPr b="0" i="0" lang="en-US" sz="3384" u="none" cap="none" strike="noStrike">
                <a:solidFill>
                  <a:srgbClr val="000000"/>
                </a:solidFill>
                <a:latin typeface="Blinker"/>
                <a:ea typeface="Blinker"/>
                <a:cs typeface="Blinker"/>
                <a:sym typeface="Blinker"/>
              </a:rPr>
              <a:t>03</a:t>
            </a:r>
            <a:endParaRPr/>
          </a:p>
        </p:txBody>
      </p:sp>
      <p:sp>
        <p:nvSpPr>
          <p:cNvPr id="148" name="Google Shape;148;p6"/>
          <p:cNvSpPr/>
          <p:nvPr>
            <p:ph idx="2" type="pic"/>
          </p:nvPr>
        </p:nvSpPr>
        <p:spPr>
          <a:xfrm>
            <a:off x="8123200" y="3666225"/>
            <a:ext cx="8752200" cy="5409600"/>
          </a:xfrm>
          <a:prstGeom prst="rect">
            <a:avLst/>
          </a:prstGeom>
          <a:noFill/>
          <a:ln>
            <a:noFill/>
          </a:ln>
        </p:spPr>
      </p:sp>
      <p:sp>
        <p:nvSpPr>
          <p:cNvPr id="149" name="Google Shape;149;p6"/>
          <p:cNvSpPr txBox="1"/>
          <p:nvPr>
            <p:ph type="title"/>
          </p:nvPr>
        </p:nvSpPr>
        <p:spPr>
          <a:xfrm>
            <a:off x="-1144650" y="366237"/>
            <a:ext cx="20577300" cy="1143000"/>
          </a:xfrm>
          <a:prstGeom prst="rect">
            <a:avLst/>
          </a:prstGeom>
        </p:spPr>
        <p:txBody>
          <a:bodyPr anchorCtr="0" anchor="t" bIns="0" lIns="0" spcFirstLastPara="1" rIns="0" wrap="square" tIns="0">
            <a:noAutofit/>
          </a:bodyPr>
          <a:lstStyle>
            <a:lvl1pPr lvl="0">
              <a:spcBef>
                <a:spcPts val="0"/>
              </a:spcBef>
              <a:spcAft>
                <a:spcPts val="0"/>
              </a:spcAft>
              <a:buSzPts val="109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6"/>
          <p:cNvSpPr txBox="1"/>
          <p:nvPr>
            <p:ph idx="1" type="subTitle"/>
          </p:nvPr>
        </p:nvSpPr>
        <p:spPr>
          <a:xfrm>
            <a:off x="1519455" y="3467400"/>
            <a:ext cx="7722600" cy="571800"/>
          </a:xfrm>
          <a:prstGeom prst="rect">
            <a:avLst/>
          </a:prstGeom>
        </p:spPr>
        <p:txBody>
          <a:bodyPr anchorCtr="0" anchor="ctr" bIns="0" lIns="0" spcFirstLastPara="1" rIns="0" wrap="square" tIns="0">
            <a:noAutofit/>
          </a:bodyPr>
          <a:lstStyle>
            <a:lvl1pPr lvl="0" rtl="0" algn="l">
              <a:spcBef>
                <a:spcPts val="640"/>
              </a:spcBef>
              <a:spcAft>
                <a:spcPts val="0"/>
              </a:spcAft>
              <a:buClr>
                <a:srgbClr val="56C3FF"/>
              </a:buClr>
              <a:buSzPts val="3300"/>
              <a:buNone/>
              <a:defRPr b="0" sz="3300">
                <a:solidFill>
                  <a:srgbClr val="56C3FF"/>
                </a:solidFill>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151" name="Google Shape;151;p6"/>
          <p:cNvSpPr txBox="1"/>
          <p:nvPr>
            <p:ph idx="3" type="body"/>
          </p:nvPr>
        </p:nvSpPr>
        <p:spPr>
          <a:xfrm>
            <a:off x="1519450" y="4101775"/>
            <a:ext cx="6100500" cy="1143000"/>
          </a:xfrm>
          <a:prstGeom prst="rect">
            <a:avLst/>
          </a:prstGeom>
        </p:spPr>
        <p:txBody>
          <a:bodyPr anchorCtr="0" anchor="t" bIns="0" lIns="0" spcFirstLastPara="1" rIns="0" wrap="square" tIns="0">
            <a:noAutofit/>
          </a:bodyPr>
          <a:lstStyle>
            <a:lvl1pPr indent="-365125" lvl="0" marL="457200" rtl="0" algn="l">
              <a:spcBef>
                <a:spcPts val="640"/>
              </a:spcBef>
              <a:spcAft>
                <a:spcPts val="0"/>
              </a:spcAft>
              <a:buSzPts val="2150"/>
              <a:buFont typeface="Blinker"/>
              <a:buChar char="•"/>
              <a:defRPr b="0" sz="2150">
                <a:latin typeface="Blinker"/>
                <a:ea typeface="Blinker"/>
                <a:cs typeface="Blinker"/>
                <a:sym typeface="Blinker"/>
              </a:defRPr>
            </a:lvl1pPr>
            <a:lvl2pPr indent="-365125" lvl="1" marL="914400" rtl="0" algn="l">
              <a:spcBef>
                <a:spcPts val="640"/>
              </a:spcBef>
              <a:spcAft>
                <a:spcPts val="0"/>
              </a:spcAft>
              <a:buSzPts val="2150"/>
              <a:buChar char="–"/>
              <a:defRPr sz="2150"/>
            </a:lvl2pPr>
            <a:lvl3pPr indent="-365125" lvl="2" marL="1371600" rtl="0" algn="l">
              <a:spcBef>
                <a:spcPts val="640"/>
              </a:spcBef>
              <a:spcAft>
                <a:spcPts val="0"/>
              </a:spcAft>
              <a:buSzPts val="2150"/>
              <a:buChar char="•"/>
              <a:defRPr sz="2150"/>
            </a:lvl3pPr>
            <a:lvl4pPr indent="-365125" lvl="3" marL="1828800" rtl="0" algn="l">
              <a:spcBef>
                <a:spcPts val="640"/>
              </a:spcBef>
              <a:spcAft>
                <a:spcPts val="0"/>
              </a:spcAft>
              <a:buSzPts val="2150"/>
              <a:buChar char="–"/>
              <a:defRPr sz="2150"/>
            </a:lvl4pPr>
            <a:lvl5pPr indent="-365125" lvl="4" marL="2286000" rtl="0" algn="l">
              <a:spcBef>
                <a:spcPts val="640"/>
              </a:spcBef>
              <a:spcAft>
                <a:spcPts val="0"/>
              </a:spcAft>
              <a:buSzPts val="2150"/>
              <a:buChar char="»"/>
              <a:defRPr sz="2150"/>
            </a:lvl5pPr>
            <a:lvl6pPr indent="-365125" lvl="5" marL="2743200" rtl="0" algn="l">
              <a:spcBef>
                <a:spcPts val="640"/>
              </a:spcBef>
              <a:spcAft>
                <a:spcPts val="0"/>
              </a:spcAft>
              <a:buSzPts val="2150"/>
              <a:buChar char="•"/>
              <a:defRPr sz="2150"/>
            </a:lvl6pPr>
            <a:lvl7pPr indent="-365125" lvl="6" marL="3200400" rtl="0" algn="l">
              <a:spcBef>
                <a:spcPts val="640"/>
              </a:spcBef>
              <a:spcAft>
                <a:spcPts val="0"/>
              </a:spcAft>
              <a:buSzPts val="2150"/>
              <a:buChar char="•"/>
              <a:defRPr sz="2150"/>
            </a:lvl7pPr>
            <a:lvl8pPr indent="-365125" lvl="7" marL="3657600" rtl="0" algn="l">
              <a:spcBef>
                <a:spcPts val="640"/>
              </a:spcBef>
              <a:spcAft>
                <a:spcPts val="0"/>
              </a:spcAft>
              <a:buSzPts val="2150"/>
              <a:buChar char="•"/>
              <a:defRPr sz="2150"/>
            </a:lvl8pPr>
            <a:lvl9pPr indent="-365125" lvl="8" marL="4114800" rtl="0" algn="l">
              <a:spcBef>
                <a:spcPts val="640"/>
              </a:spcBef>
              <a:spcAft>
                <a:spcPts val="0"/>
              </a:spcAft>
              <a:buSzPts val="2150"/>
              <a:buChar char="•"/>
              <a:defRPr sz="2150"/>
            </a:lvl9pPr>
          </a:lstStyle>
          <a:p/>
        </p:txBody>
      </p:sp>
      <p:sp>
        <p:nvSpPr>
          <p:cNvPr id="152" name="Google Shape;152;p6"/>
          <p:cNvSpPr txBox="1"/>
          <p:nvPr>
            <p:ph idx="4" type="subTitle"/>
          </p:nvPr>
        </p:nvSpPr>
        <p:spPr>
          <a:xfrm>
            <a:off x="1519455" y="5491013"/>
            <a:ext cx="7722600" cy="571800"/>
          </a:xfrm>
          <a:prstGeom prst="rect">
            <a:avLst/>
          </a:prstGeom>
        </p:spPr>
        <p:txBody>
          <a:bodyPr anchorCtr="0" anchor="ctr" bIns="0" lIns="0" spcFirstLastPara="1" rIns="0" wrap="square" tIns="0">
            <a:noAutofit/>
          </a:bodyPr>
          <a:lstStyle>
            <a:lvl1pPr lvl="0" rtl="0" algn="l">
              <a:spcBef>
                <a:spcPts val="640"/>
              </a:spcBef>
              <a:spcAft>
                <a:spcPts val="0"/>
              </a:spcAft>
              <a:buClr>
                <a:srgbClr val="56C3FF"/>
              </a:buClr>
              <a:buSzPts val="3300"/>
              <a:buNone/>
              <a:defRPr b="0" sz="3300">
                <a:solidFill>
                  <a:srgbClr val="56C3FF"/>
                </a:solidFill>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153" name="Google Shape;153;p6"/>
          <p:cNvSpPr txBox="1"/>
          <p:nvPr>
            <p:ph idx="5" type="body"/>
          </p:nvPr>
        </p:nvSpPr>
        <p:spPr>
          <a:xfrm>
            <a:off x="1519450" y="6125388"/>
            <a:ext cx="6100500" cy="1143000"/>
          </a:xfrm>
          <a:prstGeom prst="rect">
            <a:avLst/>
          </a:prstGeom>
        </p:spPr>
        <p:txBody>
          <a:bodyPr anchorCtr="0" anchor="t" bIns="0" lIns="0" spcFirstLastPara="1" rIns="0" wrap="square" tIns="0">
            <a:noAutofit/>
          </a:bodyPr>
          <a:lstStyle>
            <a:lvl1pPr indent="-365125" lvl="0" marL="457200" rtl="0" algn="l">
              <a:spcBef>
                <a:spcPts val="640"/>
              </a:spcBef>
              <a:spcAft>
                <a:spcPts val="0"/>
              </a:spcAft>
              <a:buSzPts val="2150"/>
              <a:buFont typeface="Blinker"/>
              <a:buChar char="•"/>
              <a:defRPr b="0" sz="2150">
                <a:latin typeface="Blinker"/>
                <a:ea typeface="Blinker"/>
                <a:cs typeface="Blinker"/>
                <a:sym typeface="Blinker"/>
              </a:defRPr>
            </a:lvl1pPr>
            <a:lvl2pPr indent="-365125" lvl="1" marL="914400" rtl="0" algn="l">
              <a:spcBef>
                <a:spcPts val="640"/>
              </a:spcBef>
              <a:spcAft>
                <a:spcPts val="0"/>
              </a:spcAft>
              <a:buSzPts val="2150"/>
              <a:buChar char="–"/>
              <a:defRPr sz="2150"/>
            </a:lvl2pPr>
            <a:lvl3pPr indent="-365125" lvl="2" marL="1371600" rtl="0" algn="l">
              <a:spcBef>
                <a:spcPts val="640"/>
              </a:spcBef>
              <a:spcAft>
                <a:spcPts val="0"/>
              </a:spcAft>
              <a:buSzPts val="2150"/>
              <a:buChar char="•"/>
              <a:defRPr sz="2150"/>
            </a:lvl3pPr>
            <a:lvl4pPr indent="-365125" lvl="3" marL="1828800" rtl="0" algn="l">
              <a:spcBef>
                <a:spcPts val="640"/>
              </a:spcBef>
              <a:spcAft>
                <a:spcPts val="0"/>
              </a:spcAft>
              <a:buSzPts val="2150"/>
              <a:buChar char="–"/>
              <a:defRPr sz="2150"/>
            </a:lvl4pPr>
            <a:lvl5pPr indent="-365125" lvl="4" marL="2286000" rtl="0" algn="l">
              <a:spcBef>
                <a:spcPts val="640"/>
              </a:spcBef>
              <a:spcAft>
                <a:spcPts val="0"/>
              </a:spcAft>
              <a:buSzPts val="2150"/>
              <a:buChar char="»"/>
              <a:defRPr sz="2150"/>
            </a:lvl5pPr>
            <a:lvl6pPr indent="-365125" lvl="5" marL="2743200" rtl="0" algn="l">
              <a:spcBef>
                <a:spcPts val="640"/>
              </a:spcBef>
              <a:spcAft>
                <a:spcPts val="0"/>
              </a:spcAft>
              <a:buSzPts val="2150"/>
              <a:buChar char="•"/>
              <a:defRPr sz="2150"/>
            </a:lvl6pPr>
            <a:lvl7pPr indent="-365125" lvl="6" marL="3200400" rtl="0" algn="l">
              <a:spcBef>
                <a:spcPts val="640"/>
              </a:spcBef>
              <a:spcAft>
                <a:spcPts val="0"/>
              </a:spcAft>
              <a:buSzPts val="2150"/>
              <a:buChar char="•"/>
              <a:defRPr sz="2150"/>
            </a:lvl7pPr>
            <a:lvl8pPr indent="-365125" lvl="7" marL="3657600" rtl="0" algn="l">
              <a:spcBef>
                <a:spcPts val="640"/>
              </a:spcBef>
              <a:spcAft>
                <a:spcPts val="0"/>
              </a:spcAft>
              <a:buSzPts val="2150"/>
              <a:buChar char="•"/>
              <a:defRPr sz="2150"/>
            </a:lvl8pPr>
            <a:lvl9pPr indent="-365125" lvl="8" marL="4114800" rtl="0" algn="l">
              <a:spcBef>
                <a:spcPts val="640"/>
              </a:spcBef>
              <a:spcAft>
                <a:spcPts val="0"/>
              </a:spcAft>
              <a:buSzPts val="2150"/>
              <a:buChar char="•"/>
              <a:defRPr sz="2150"/>
            </a:lvl9pPr>
          </a:lstStyle>
          <a:p/>
        </p:txBody>
      </p:sp>
      <p:sp>
        <p:nvSpPr>
          <p:cNvPr id="154" name="Google Shape;154;p6"/>
          <p:cNvSpPr txBox="1"/>
          <p:nvPr>
            <p:ph idx="6" type="subTitle"/>
          </p:nvPr>
        </p:nvSpPr>
        <p:spPr>
          <a:xfrm>
            <a:off x="1519455" y="7514638"/>
            <a:ext cx="7722600" cy="571800"/>
          </a:xfrm>
          <a:prstGeom prst="rect">
            <a:avLst/>
          </a:prstGeom>
        </p:spPr>
        <p:txBody>
          <a:bodyPr anchorCtr="0" anchor="ctr" bIns="0" lIns="0" spcFirstLastPara="1" rIns="0" wrap="square" tIns="0">
            <a:noAutofit/>
          </a:bodyPr>
          <a:lstStyle>
            <a:lvl1pPr lvl="0" rtl="0" algn="l">
              <a:spcBef>
                <a:spcPts val="640"/>
              </a:spcBef>
              <a:spcAft>
                <a:spcPts val="0"/>
              </a:spcAft>
              <a:buClr>
                <a:srgbClr val="56C3FF"/>
              </a:buClr>
              <a:buSzPts val="3300"/>
              <a:buNone/>
              <a:defRPr b="0" sz="3300">
                <a:solidFill>
                  <a:srgbClr val="56C3FF"/>
                </a:solidFill>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155" name="Google Shape;155;p6"/>
          <p:cNvSpPr txBox="1"/>
          <p:nvPr>
            <p:ph idx="7" type="body"/>
          </p:nvPr>
        </p:nvSpPr>
        <p:spPr>
          <a:xfrm>
            <a:off x="1519450" y="8149013"/>
            <a:ext cx="6100500" cy="1143000"/>
          </a:xfrm>
          <a:prstGeom prst="rect">
            <a:avLst/>
          </a:prstGeom>
        </p:spPr>
        <p:txBody>
          <a:bodyPr anchorCtr="0" anchor="t" bIns="0" lIns="0" spcFirstLastPara="1" rIns="0" wrap="square" tIns="0">
            <a:noAutofit/>
          </a:bodyPr>
          <a:lstStyle>
            <a:lvl1pPr indent="-365125" lvl="0" marL="457200" rtl="0" algn="l">
              <a:spcBef>
                <a:spcPts val="640"/>
              </a:spcBef>
              <a:spcAft>
                <a:spcPts val="0"/>
              </a:spcAft>
              <a:buSzPts val="2150"/>
              <a:buFont typeface="Blinker"/>
              <a:buChar char="•"/>
              <a:defRPr b="0" sz="2150">
                <a:latin typeface="Blinker"/>
                <a:ea typeface="Blinker"/>
                <a:cs typeface="Blinker"/>
                <a:sym typeface="Blinker"/>
              </a:defRPr>
            </a:lvl1pPr>
            <a:lvl2pPr indent="-365125" lvl="1" marL="914400" rtl="0" algn="l">
              <a:spcBef>
                <a:spcPts val="640"/>
              </a:spcBef>
              <a:spcAft>
                <a:spcPts val="0"/>
              </a:spcAft>
              <a:buSzPts val="2150"/>
              <a:buChar char="–"/>
              <a:defRPr sz="2150"/>
            </a:lvl2pPr>
            <a:lvl3pPr indent="-365125" lvl="2" marL="1371600" rtl="0" algn="l">
              <a:spcBef>
                <a:spcPts val="640"/>
              </a:spcBef>
              <a:spcAft>
                <a:spcPts val="0"/>
              </a:spcAft>
              <a:buSzPts val="2150"/>
              <a:buChar char="•"/>
              <a:defRPr sz="2150"/>
            </a:lvl3pPr>
            <a:lvl4pPr indent="-365125" lvl="3" marL="1828800" rtl="0" algn="l">
              <a:spcBef>
                <a:spcPts val="640"/>
              </a:spcBef>
              <a:spcAft>
                <a:spcPts val="0"/>
              </a:spcAft>
              <a:buSzPts val="2150"/>
              <a:buChar char="–"/>
              <a:defRPr sz="2150"/>
            </a:lvl4pPr>
            <a:lvl5pPr indent="-365125" lvl="4" marL="2286000" rtl="0" algn="l">
              <a:spcBef>
                <a:spcPts val="640"/>
              </a:spcBef>
              <a:spcAft>
                <a:spcPts val="0"/>
              </a:spcAft>
              <a:buSzPts val="2150"/>
              <a:buChar char="»"/>
              <a:defRPr sz="2150"/>
            </a:lvl5pPr>
            <a:lvl6pPr indent="-365125" lvl="5" marL="2743200" rtl="0" algn="l">
              <a:spcBef>
                <a:spcPts val="640"/>
              </a:spcBef>
              <a:spcAft>
                <a:spcPts val="0"/>
              </a:spcAft>
              <a:buSzPts val="2150"/>
              <a:buChar char="•"/>
              <a:defRPr sz="2150"/>
            </a:lvl6pPr>
            <a:lvl7pPr indent="-365125" lvl="6" marL="3200400" rtl="0" algn="l">
              <a:spcBef>
                <a:spcPts val="640"/>
              </a:spcBef>
              <a:spcAft>
                <a:spcPts val="0"/>
              </a:spcAft>
              <a:buSzPts val="2150"/>
              <a:buChar char="•"/>
              <a:defRPr sz="2150"/>
            </a:lvl7pPr>
            <a:lvl8pPr indent="-365125" lvl="7" marL="3657600" rtl="0" algn="l">
              <a:spcBef>
                <a:spcPts val="640"/>
              </a:spcBef>
              <a:spcAft>
                <a:spcPts val="0"/>
              </a:spcAft>
              <a:buSzPts val="2150"/>
              <a:buChar char="•"/>
              <a:defRPr sz="2150"/>
            </a:lvl8pPr>
            <a:lvl9pPr indent="-365125" lvl="8" marL="4114800" rtl="0" algn="l">
              <a:spcBef>
                <a:spcPts val="640"/>
              </a:spcBef>
              <a:spcAft>
                <a:spcPts val="0"/>
              </a:spcAft>
              <a:buSzPts val="2150"/>
              <a:buChar char="•"/>
              <a:defRPr sz="21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56" name="Shape 156"/>
        <p:cNvGrpSpPr/>
        <p:nvPr/>
      </p:nvGrpSpPr>
      <p:grpSpPr>
        <a:xfrm>
          <a:off x="0" y="0"/>
          <a:ext cx="0" cy="0"/>
          <a:chOff x="0" y="0"/>
          <a:chExt cx="0" cy="0"/>
        </a:xfrm>
      </p:grpSpPr>
      <p:grpSp>
        <p:nvGrpSpPr>
          <p:cNvPr id="157" name="Google Shape;157;p7"/>
          <p:cNvGrpSpPr/>
          <p:nvPr/>
        </p:nvGrpSpPr>
        <p:grpSpPr>
          <a:xfrm>
            <a:off x="-878327" y="7842222"/>
            <a:ext cx="20044863" cy="2788823"/>
            <a:chOff x="0" y="0"/>
            <a:chExt cx="5748620" cy="799800"/>
          </a:xfrm>
        </p:grpSpPr>
        <p:sp>
          <p:nvSpPr>
            <p:cNvPr id="158" name="Google Shape;158;p7"/>
            <p:cNvSpPr/>
            <p:nvPr/>
          </p:nvSpPr>
          <p:spPr>
            <a:xfrm>
              <a:off x="0" y="0"/>
              <a:ext cx="5748620" cy="799688"/>
            </a:xfrm>
            <a:custGeom>
              <a:rect b="b" l="l" r="r" t="t"/>
              <a:pathLst>
                <a:path extrusionOk="0" h="799688" w="5748620">
                  <a:moveTo>
                    <a:pt x="0" y="0"/>
                  </a:moveTo>
                  <a:lnTo>
                    <a:pt x="5748620" y="0"/>
                  </a:lnTo>
                  <a:lnTo>
                    <a:pt x="5748620" y="799688"/>
                  </a:lnTo>
                  <a:lnTo>
                    <a:pt x="0" y="799688"/>
                  </a:lnTo>
                  <a:close/>
                </a:path>
              </a:pathLst>
            </a:custGeom>
            <a:solidFill>
              <a:srgbClr val="56C3FF"/>
            </a:solidFill>
            <a:ln>
              <a:noFill/>
            </a:ln>
          </p:spPr>
        </p:sp>
        <p:sp>
          <p:nvSpPr>
            <p:cNvPr id="159" name="Google Shape;159;p7"/>
            <p:cNvSpPr txBox="1"/>
            <p:nvPr/>
          </p:nvSpPr>
          <p:spPr>
            <a:xfrm>
              <a:off x="0" y="0"/>
              <a:ext cx="5748600" cy="799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0" name="Google Shape;160;p7"/>
          <p:cNvSpPr/>
          <p:nvPr/>
        </p:nvSpPr>
        <p:spPr>
          <a:xfrm>
            <a:off x="-878327" y="1808728"/>
            <a:ext cx="13534480" cy="9051386"/>
          </a:xfrm>
          <a:custGeom>
            <a:rect b="b" l="l" r="r" t="t"/>
            <a:pathLst>
              <a:path extrusionOk="0" h="9051386" w="13534480">
                <a:moveTo>
                  <a:pt x="0" y="0"/>
                </a:moveTo>
                <a:lnTo>
                  <a:pt x="13534481" y="0"/>
                </a:lnTo>
                <a:lnTo>
                  <a:pt x="13534481" y="9051386"/>
                </a:lnTo>
                <a:lnTo>
                  <a:pt x="0" y="9051386"/>
                </a:lnTo>
                <a:lnTo>
                  <a:pt x="0" y="0"/>
                </a:lnTo>
                <a:close/>
              </a:path>
            </a:pathLst>
          </a:custGeom>
          <a:blipFill rotWithShape="1">
            <a:blip r:embed="rId2">
              <a:alphaModFix/>
            </a:blip>
            <a:stretch>
              <a:fillRect b="-3238" l="-61637" r="-44598" t="-37329"/>
            </a:stretch>
          </a:blipFill>
          <a:ln>
            <a:noFill/>
          </a:ln>
        </p:spPr>
      </p:sp>
      <p:grpSp>
        <p:nvGrpSpPr>
          <p:cNvPr id="161" name="Google Shape;161;p7"/>
          <p:cNvGrpSpPr/>
          <p:nvPr/>
        </p:nvGrpSpPr>
        <p:grpSpPr>
          <a:xfrm>
            <a:off x="1680742" y="2933397"/>
            <a:ext cx="8892719" cy="5378996"/>
            <a:chOff x="0" y="0"/>
            <a:chExt cx="2342100" cy="1416681"/>
          </a:xfrm>
        </p:grpSpPr>
        <p:sp>
          <p:nvSpPr>
            <p:cNvPr id="162" name="Google Shape;162;p7"/>
            <p:cNvSpPr/>
            <p:nvPr/>
          </p:nvSpPr>
          <p:spPr>
            <a:xfrm>
              <a:off x="0" y="0"/>
              <a:ext cx="2342055" cy="1416681"/>
            </a:xfrm>
            <a:custGeom>
              <a:rect b="b" l="l" r="r" t="t"/>
              <a:pathLst>
                <a:path extrusionOk="0" h="1416681" w="2342055">
                  <a:moveTo>
                    <a:pt x="0" y="0"/>
                  </a:moveTo>
                  <a:lnTo>
                    <a:pt x="2342055" y="0"/>
                  </a:lnTo>
                  <a:lnTo>
                    <a:pt x="2342055" y="1416681"/>
                  </a:lnTo>
                  <a:lnTo>
                    <a:pt x="0" y="1416681"/>
                  </a:lnTo>
                  <a:close/>
                </a:path>
              </a:pathLst>
            </a:custGeom>
            <a:solidFill>
              <a:srgbClr val="E4E1E1"/>
            </a:solidFill>
            <a:ln>
              <a:noFill/>
            </a:ln>
          </p:spPr>
        </p:sp>
        <p:sp>
          <p:nvSpPr>
            <p:cNvPr id="163" name="Google Shape;163;p7"/>
            <p:cNvSpPr txBox="1"/>
            <p:nvPr/>
          </p:nvSpPr>
          <p:spPr>
            <a:xfrm>
              <a:off x="0" y="0"/>
              <a:ext cx="2342100" cy="1416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7"/>
          <p:cNvSpPr txBox="1"/>
          <p:nvPr>
            <p:ph type="title"/>
          </p:nvPr>
        </p:nvSpPr>
        <p:spPr>
          <a:xfrm>
            <a:off x="460075" y="612800"/>
            <a:ext cx="17367900" cy="1143000"/>
          </a:xfrm>
          <a:prstGeom prst="rect">
            <a:avLst/>
          </a:prstGeom>
        </p:spPr>
        <p:txBody>
          <a:bodyPr anchorCtr="0" anchor="t" bIns="0" lIns="0" spcFirstLastPara="1" rIns="0" wrap="square" tIns="0">
            <a:noAutofit/>
          </a:bodyPr>
          <a:lstStyle>
            <a:lvl1pPr lvl="0">
              <a:spcBef>
                <a:spcPts val="0"/>
              </a:spcBef>
              <a:spcAft>
                <a:spcPts val="0"/>
              </a:spcAft>
              <a:buSzPts val="8500"/>
              <a:buNone/>
              <a:defRPr sz="8500"/>
            </a:lvl1pPr>
            <a:lvl2pPr lvl="1">
              <a:spcBef>
                <a:spcPts val="0"/>
              </a:spcBef>
              <a:spcAft>
                <a:spcPts val="0"/>
              </a:spcAft>
              <a:buSzPts val="8500"/>
              <a:buNone/>
              <a:defRPr sz="8500"/>
            </a:lvl2pPr>
            <a:lvl3pPr lvl="2">
              <a:spcBef>
                <a:spcPts val="0"/>
              </a:spcBef>
              <a:spcAft>
                <a:spcPts val="0"/>
              </a:spcAft>
              <a:buSzPts val="8500"/>
              <a:buNone/>
              <a:defRPr sz="8500"/>
            </a:lvl3pPr>
            <a:lvl4pPr lvl="3">
              <a:spcBef>
                <a:spcPts val="0"/>
              </a:spcBef>
              <a:spcAft>
                <a:spcPts val="0"/>
              </a:spcAft>
              <a:buSzPts val="8500"/>
              <a:buNone/>
              <a:defRPr sz="8500"/>
            </a:lvl4pPr>
            <a:lvl5pPr lvl="4">
              <a:spcBef>
                <a:spcPts val="0"/>
              </a:spcBef>
              <a:spcAft>
                <a:spcPts val="0"/>
              </a:spcAft>
              <a:buSzPts val="8500"/>
              <a:buNone/>
              <a:defRPr sz="8500"/>
            </a:lvl5pPr>
            <a:lvl6pPr lvl="5">
              <a:spcBef>
                <a:spcPts val="0"/>
              </a:spcBef>
              <a:spcAft>
                <a:spcPts val="0"/>
              </a:spcAft>
              <a:buSzPts val="8500"/>
              <a:buNone/>
              <a:defRPr sz="8500"/>
            </a:lvl6pPr>
            <a:lvl7pPr lvl="6">
              <a:spcBef>
                <a:spcPts val="0"/>
              </a:spcBef>
              <a:spcAft>
                <a:spcPts val="0"/>
              </a:spcAft>
              <a:buSzPts val="8500"/>
              <a:buNone/>
              <a:defRPr sz="8500"/>
            </a:lvl7pPr>
            <a:lvl8pPr lvl="7">
              <a:spcBef>
                <a:spcPts val="0"/>
              </a:spcBef>
              <a:spcAft>
                <a:spcPts val="0"/>
              </a:spcAft>
              <a:buSzPts val="8500"/>
              <a:buNone/>
              <a:defRPr sz="8500"/>
            </a:lvl8pPr>
            <a:lvl9pPr lvl="8">
              <a:spcBef>
                <a:spcPts val="0"/>
              </a:spcBef>
              <a:spcAft>
                <a:spcPts val="0"/>
              </a:spcAft>
              <a:buSzPts val="8500"/>
              <a:buNone/>
              <a:defRPr sz="8500"/>
            </a:lvl9pPr>
          </a:lstStyle>
          <a:p/>
        </p:txBody>
      </p:sp>
      <p:grpSp>
        <p:nvGrpSpPr>
          <p:cNvPr id="165" name="Google Shape;165;p7"/>
          <p:cNvGrpSpPr/>
          <p:nvPr/>
        </p:nvGrpSpPr>
        <p:grpSpPr>
          <a:xfrm>
            <a:off x="2777156" y="3227049"/>
            <a:ext cx="1344940" cy="1344940"/>
            <a:chOff x="0" y="0"/>
            <a:chExt cx="812800" cy="812800"/>
          </a:xfrm>
        </p:grpSpPr>
        <p:sp>
          <p:nvSpPr>
            <p:cNvPr id="166" name="Google Shape;166;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txBox="1"/>
            <p:nvPr/>
          </p:nvSpPr>
          <p:spPr>
            <a:xfrm>
              <a:off x="76200" y="76200"/>
              <a:ext cx="660300" cy="660300"/>
            </a:xfrm>
            <a:prstGeom prst="rect">
              <a:avLst/>
            </a:prstGeom>
            <a:noFill/>
            <a:ln>
              <a:noFill/>
            </a:ln>
          </p:spPr>
          <p:txBody>
            <a:bodyPr anchorCtr="0" anchor="ctr" bIns="63025" lIns="63025" spcFirstLastPara="1" rIns="63025" wrap="square" tIns="63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7"/>
          <p:cNvGrpSpPr/>
          <p:nvPr/>
        </p:nvGrpSpPr>
        <p:grpSpPr>
          <a:xfrm>
            <a:off x="2777156" y="4966142"/>
            <a:ext cx="1344940" cy="1344940"/>
            <a:chOff x="0" y="0"/>
            <a:chExt cx="812800" cy="812800"/>
          </a:xfrm>
        </p:grpSpPr>
        <p:sp>
          <p:nvSpPr>
            <p:cNvPr id="169" name="Google Shape;16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txBox="1"/>
            <p:nvPr/>
          </p:nvSpPr>
          <p:spPr>
            <a:xfrm>
              <a:off x="76200" y="76200"/>
              <a:ext cx="660300" cy="660300"/>
            </a:xfrm>
            <a:prstGeom prst="rect">
              <a:avLst/>
            </a:prstGeom>
            <a:noFill/>
            <a:ln>
              <a:noFill/>
            </a:ln>
          </p:spPr>
          <p:txBody>
            <a:bodyPr anchorCtr="0" anchor="ctr" bIns="63025" lIns="63025" spcFirstLastPara="1" rIns="63025" wrap="square" tIns="63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7"/>
          <p:cNvGrpSpPr/>
          <p:nvPr/>
        </p:nvGrpSpPr>
        <p:grpSpPr>
          <a:xfrm>
            <a:off x="2777156" y="6701644"/>
            <a:ext cx="1344940" cy="1344940"/>
            <a:chOff x="0" y="0"/>
            <a:chExt cx="812800" cy="812800"/>
          </a:xfrm>
        </p:grpSpPr>
        <p:sp>
          <p:nvSpPr>
            <p:cNvPr id="172" name="Google Shape;17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76200" y="76200"/>
              <a:ext cx="660300" cy="660300"/>
            </a:xfrm>
            <a:prstGeom prst="rect">
              <a:avLst/>
            </a:prstGeom>
            <a:noFill/>
            <a:ln>
              <a:noFill/>
            </a:ln>
          </p:spPr>
          <p:txBody>
            <a:bodyPr anchorCtr="0" anchor="ctr" bIns="63025" lIns="63025" spcFirstLastPara="1" rIns="63025" wrap="square" tIns="63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7"/>
          <p:cNvGrpSpPr/>
          <p:nvPr/>
        </p:nvGrpSpPr>
        <p:grpSpPr>
          <a:xfrm>
            <a:off x="11420958" y="2552530"/>
            <a:ext cx="6239825" cy="6301335"/>
            <a:chOff x="0" y="0"/>
            <a:chExt cx="1643400" cy="1659600"/>
          </a:xfrm>
        </p:grpSpPr>
        <p:sp>
          <p:nvSpPr>
            <p:cNvPr id="175" name="Google Shape;175;p7"/>
            <p:cNvSpPr/>
            <p:nvPr/>
          </p:nvSpPr>
          <p:spPr>
            <a:xfrm>
              <a:off x="0" y="0"/>
              <a:ext cx="1643357" cy="1659491"/>
            </a:xfrm>
            <a:custGeom>
              <a:rect b="b" l="l" r="r" t="t"/>
              <a:pathLst>
                <a:path extrusionOk="0" h="1659491" w="1643357">
                  <a:moveTo>
                    <a:pt x="35982" y="0"/>
                  </a:moveTo>
                  <a:lnTo>
                    <a:pt x="1607375" y="0"/>
                  </a:lnTo>
                  <a:cubicBezTo>
                    <a:pt x="1616918" y="0"/>
                    <a:pt x="1626071" y="3791"/>
                    <a:pt x="1632819" y="10539"/>
                  </a:cubicBezTo>
                  <a:cubicBezTo>
                    <a:pt x="1639566" y="17287"/>
                    <a:pt x="1643357" y="26439"/>
                    <a:pt x="1643357" y="35982"/>
                  </a:cubicBezTo>
                  <a:lnTo>
                    <a:pt x="1643357" y="1623509"/>
                  </a:lnTo>
                  <a:cubicBezTo>
                    <a:pt x="1643357" y="1643381"/>
                    <a:pt x="1627248" y="1659491"/>
                    <a:pt x="1607375" y="1659491"/>
                  </a:cubicBezTo>
                  <a:lnTo>
                    <a:pt x="35982" y="1659491"/>
                  </a:lnTo>
                  <a:cubicBezTo>
                    <a:pt x="26439" y="1659491"/>
                    <a:pt x="17287" y="1655700"/>
                    <a:pt x="10539" y="1648952"/>
                  </a:cubicBezTo>
                  <a:cubicBezTo>
                    <a:pt x="3791" y="1642204"/>
                    <a:pt x="0" y="1633052"/>
                    <a:pt x="0" y="1623509"/>
                  </a:cubicBezTo>
                  <a:lnTo>
                    <a:pt x="0" y="35982"/>
                  </a:lnTo>
                  <a:cubicBezTo>
                    <a:pt x="0" y="16110"/>
                    <a:pt x="16110" y="0"/>
                    <a:pt x="359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txBox="1"/>
            <p:nvPr/>
          </p:nvSpPr>
          <p:spPr>
            <a:xfrm>
              <a:off x="0" y="0"/>
              <a:ext cx="1643400" cy="1659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7"/>
          <p:cNvGrpSpPr/>
          <p:nvPr/>
        </p:nvGrpSpPr>
        <p:grpSpPr>
          <a:xfrm>
            <a:off x="15326846" y="2879140"/>
            <a:ext cx="1932456" cy="405689"/>
            <a:chOff x="0" y="0"/>
            <a:chExt cx="2576607" cy="540918"/>
          </a:xfrm>
        </p:grpSpPr>
        <p:grpSp>
          <p:nvGrpSpPr>
            <p:cNvPr id="178" name="Google Shape;178;p7"/>
            <p:cNvGrpSpPr/>
            <p:nvPr/>
          </p:nvGrpSpPr>
          <p:grpSpPr>
            <a:xfrm>
              <a:off x="0" y="0"/>
              <a:ext cx="540918" cy="540918"/>
              <a:chOff x="0" y="0"/>
              <a:chExt cx="812800" cy="812800"/>
            </a:xfrm>
          </p:grpSpPr>
          <p:sp>
            <p:nvSpPr>
              <p:cNvPr id="179" name="Google Shape;17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7"/>
            <p:cNvGrpSpPr/>
            <p:nvPr/>
          </p:nvGrpSpPr>
          <p:grpSpPr>
            <a:xfrm>
              <a:off x="1017845" y="0"/>
              <a:ext cx="540918" cy="540918"/>
              <a:chOff x="0" y="0"/>
              <a:chExt cx="812800" cy="812800"/>
            </a:xfrm>
          </p:grpSpPr>
          <p:sp>
            <p:nvSpPr>
              <p:cNvPr id="182" name="Google Shape;18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7"/>
            <p:cNvGrpSpPr/>
            <p:nvPr/>
          </p:nvGrpSpPr>
          <p:grpSpPr>
            <a:xfrm>
              <a:off x="2035689" y="0"/>
              <a:ext cx="540918" cy="540918"/>
              <a:chOff x="0" y="0"/>
              <a:chExt cx="812800" cy="812800"/>
            </a:xfrm>
          </p:grpSpPr>
          <p:sp>
            <p:nvSpPr>
              <p:cNvPr id="185" name="Google Shape;18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87" name="Google Shape;187;p7"/>
          <p:cNvSpPr/>
          <p:nvPr/>
        </p:nvSpPr>
        <p:spPr>
          <a:xfrm>
            <a:off x="14062287" y="3749200"/>
            <a:ext cx="956965" cy="819401"/>
          </a:xfrm>
          <a:custGeom>
            <a:rect b="b" l="l" r="r" t="t"/>
            <a:pathLst>
              <a:path extrusionOk="0" h="819401" w="956965">
                <a:moveTo>
                  <a:pt x="0" y="0"/>
                </a:moveTo>
                <a:lnTo>
                  <a:pt x="956965" y="0"/>
                </a:lnTo>
                <a:lnTo>
                  <a:pt x="956965" y="819401"/>
                </a:lnTo>
                <a:lnTo>
                  <a:pt x="0" y="819401"/>
                </a:lnTo>
                <a:lnTo>
                  <a:pt x="0" y="0"/>
                </a:lnTo>
                <a:close/>
              </a:path>
            </a:pathLst>
          </a:custGeom>
          <a:blipFill rotWithShape="1">
            <a:blip r:embed="rId3">
              <a:alphaModFix/>
            </a:blip>
            <a:stretch>
              <a:fillRect b="0" l="0" r="0" t="0"/>
            </a:stretch>
          </a:blipFill>
          <a:ln>
            <a:noFill/>
          </a:ln>
        </p:spPr>
      </p:sp>
      <p:sp>
        <p:nvSpPr>
          <p:cNvPr id="188" name="Google Shape;188;p7"/>
          <p:cNvSpPr txBox="1"/>
          <p:nvPr/>
        </p:nvSpPr>
        <p:spPr>
          <a:xfrm>
            <a:off x="2934650" y="3449325"/>
            <a:ext cx="953700" cy="9120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5925" u="none" cap="none" strike="noStrike">
                <a:solidFill>
                  <a:srgbClr val="000000"/>
                </a:solidFill>
                <a:latin typeface="Prompt"/>
                <a:ea typeface="Prompt"/>
                <a:cs typeface="Prompt"/>
                <a:sym typeface="Prompt"/>
              </a:rPr>
              <a:t>01</a:t>
            </a:r>
            <a:endParaRPr/>
          </a:p>
        </p:txBody>
      </p:sp>
      <p:sp>
        <p:nvSpPr>
          <p:cNvPr id="189" name="Google Shape;189;p7"/>
          <p:cNvSpPr txBox="1"/>
          <p:nvPr/>
        </p:nvSpPr>
        <p:spPr>
          <a:xfrm>
            <a:off x="2759515" y="5188417"/>
            <a:ext cx="1304100" cy="9120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5925" u="none" cap="none" strike="noStrike">
                <a:solidFill>
                  <a:srgbClr val="000000"/>
                </a:solidFill>
                <a:latin typeface="Prompt"/>
                <a:ea typeface="Prompt"/>
                <a:cs typeface="Prompt"/>
                <a:sym typeface="Prompt"/>
              </a:rPr>
              <a:t>02</a:t>
            </a:r>
            <a:endParaRPr/>
          </a:p>
        </p:txBody>
      </p:sp>
      <p:sp>
        <p:nvSpPr>
          <p:cNvPr id="190" name="Google Shape;190;p7"/>
          <p:cNvSpPr txBox="1"/>
          <p:nvPr/>
        </p:nvSpPr>
        <p:spPr>
          <a:xfrm>
            <a:off x="2759515" y="6928044"/>
            <a:ext cx="1304100" cy="9120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5925" u="none" cap="none" strike="noStrike">
                <a:solidFill>
                  <a:srgbClr val="000000"/>
                </a:solidFill>
                <a:latin typeface="Prompt"/>
                <a:ea typeface="Prompt"/>
                <a:cs typeface="Prompt"/>
                <a:sym typeface="Prompt"/>
              </a:rPr>
              <a:t>03</a:t>
            </a:r>
            <a:endParaRPr/>
          </a:p>
        </p:txBody>
      </p:sp>
      <p:sp>
        <p:nvSpPr>
          <p:cNvPr id="191" name="Google Shape;191;p7"/>
          <p:cNvSpPr txBox="1"/>
          <p:nvPr>
            <p:ph idx="1" type="subTitle"/>
          </p:nvPr>
        </p:nvSpPr>
        <p:spPr>
          <a:xfrm>
            <a:off x="4737725" y="3278500"/>
            <a:ext cx="5649900" cy="571800"/>
          </a:xfrm>
          <a:prstGeom prst="rect">
            <a:avLst/>
          </a:prstGeom>
        </p:spPr>
        <p:txBody>
          <a:bodyPr anchorCtr="0" anchor="ctr" bIns="0" lIns="0" spcFirstLastPara="1" rIns="0" wrap="square" tIns="0">
            <a:noAutofit/>
          </a:bodyPr>
          <a:lstStyle>
            <a:lvl1pPr lvl="0" rtl="0" algn="l">
              <a:spcBef>
                <a:spcPts val="640"/>
              </a:spcBef>
              <a:spcAft>
                <a:spcPts val="0"/>
              </a:spcAft>
              <a:buSzPts val="2600"/>
              <a:buNone/>
              <a:defRPr sz="2600"/>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192" name="Google Shape;192;p7"/>
          <p:cNvSpPr txBox="1"/>
          <p:nvPr>
            <p:ph idx="2" type="body"/>
          </p:nvPr>
        </p:nvSpPr>
        <p:spPr>
          <a:xfrm>
            <a:off x="4737725" y="3963300"/>
            <a:ext cx="5290500" cy="819300"/>
          </a:xfrm>
          <a:prstGeom prst="rect">
            <a:avLst/>
          </a:prstGeom>
        </p:spPr>
        <p:txBody>
          <a:bodyPr anchorCtr="0" anchor="t" bIns="0" lIns="0" spcFirstLastPara="1" rIns="0" wrap="square" tIns="0">
            <a:noAutofit/>
          </a:bodyPr>
          <a:lstStyle>
            <a:lvl1pPr indent="-365125" lvl="0" marL="457200" rtl="0" algn="l">
              <a:spcBef>
                <a:spcPts val="640"/>
              </a:spcBef>
              <a:spcAft>
                <a:spcPts val="0"/>
              </a:spcAft>
              <a:buSzPts val="2150"/>
              <a:buChar char="•"/>
              <a:defRPr b="0" sz="2150"/>
            </a:lvl1pPr>
            <a:lvl2pPr indent="-365125" lvl="1" marL="914400" rtl="0" algn="l">
              <a:spcBef>
                <a:spcPts val="640"/>
              </a:spcBef>
              <a:spcAft>
                <a:spcPts val="0"/>
              </a:spcAft>
              <a:buSzPts val="2150"/>
              <a:buChar char="–"/>
              <a:defRPr sz="2150"/>
            </a:lvl2pPr>
            <a:lvl3pPr indent="-365125" lvl="2" marL="1371600" rtl="0" algn="l">
              <a:spcBef>
                <a:spcPts val="640"/>
              </a:spcBef>
              <a:spcAft>
                <a:spcPts val="0"/>
              </a:spcAft>
              <a:buSzPts val="2150"/>
              <a:buChar char="•"/>
              <a:defRPr sz="2150"/>
            </a:lvl3pPr>
            <a:lvl4pPr indent="-365125" lvl="3" marL="1828800" rtl="0" algn="l">
              <a:spcBef>
                <a:spcPts val="640"/>
              </a:spcBef>
              <a:spcAft>
                <a:spcPts val="0"/>
              </a:spcAft>
              <a:buSzPts val="2150"/>
              <a:buChar char="–"/>
              <a:defRPr sz="2150"/>
            </a:lvl4pPr>
            <a:lvl5pPr indent="-365125" lvl="4" marL="2286000" rtl="0" algn="l">
              <a:spcBef>
                <a:spcPts val="640"/>
              </a:spcBef>
              <a:spcAft>
                <a:spcPts val="0"/>
              </a:spcAft>
              <a:buSzPts val="2150"/>
              <a:buChar char="»"/>
              <a:defRPr sz="2150"/>
            </a:lvl5pPr>
            <a:lvl6pPr indent="-365125" lvl="5" marL="2743200" rtl="0" algn="l">
              <a:spcBef>
                <a:spcPts val="640"/>
              </a:spcBef>
              <a:spcAft>
                <a:spcPts val="0"/>
              </a:spcAft>
              <a:buSzPts val="2150"/>
              <a:buChar char="•"/>
              <a:defRPr sz="2150"/>
            </a:lvl6pPr>
            <a:lvl7pPr indent="-365125" lvl="6" marL="3200400" rtl="0" algn="l">
              <a:spcBef>
                <a:spcPts val="640"/>
              </a:spcBef>
              <a:spcAft>
                <a:spcPts val="0"/>
              </a:spcAft>
              <a:buSzPts val="2150"/>
              <a:buChar char="•"/>
              <a:defRPr sz="2150"/>
            </a:lvl7pPr>
            <a:lvl8pPr indent="-365125" lvl="7" marL="3657600" rtl="0" algn="l">
              <a:spcBef>
                <a:spcPts val="640"/>
              </a:spcBef>
              <a:spcAft>
                <a:spcPts val="0"/>
              </a:spcAft>
              <a:buSzPts val="2150"/>
              <a:buChar char="•"/>
              <a:defRPr sz="2150"/>
            </a:lvl8pPr>
            <a:lvl9pPr indent="-365125" lvl="8" marL="4114800" rtl="0" algn="l">
              <a:spcBef>
                <a:spcPts val="640"/>
              </a:spcBef>
              <a:spcAft>
                <a:spcPts val="0"/>
              </a:spcAft>
              <a:buSzPts val="2150"/>
              <a:buChar char="•"/>
              <a:defRPr sz="2150"/>
            </a:lvl9pPr>
          </a:lstStyle>
          <a:p/>
        </p:txBody>
      </p:sp>
      <p:sp>
        <p:nvSpPr>
          <p:cNvPr id="193" name="Google Shape;193;p7"/>
          <p:cNvSpPr txBox="1"/>
          <p:nvPr>
            <p:ph idx="3" type="subTitle"/>
          </p:nvPr>
        </p:nvSpPr>
        <p:spPr>
          <a:xfrm>
            <a:off x="4737725" y="4892375"/>
            <a:ext cx="5649900" cy="571800"/>
          </a:xfrm>
          <a:prstGeom prst="rect">
            <a:avLst/>
          </a:prstGeom>
        </p:spPr>
        <p:txBody>
          <a:bodyPr anchorCtr="0" anchor="ctr" bIns="0" lIns="0" spcFirstLastPara="1" rIns="0" wrap="square" tIns="0">
            <a:noAutofit/>
          </a:bodyPr>
          <a:lstStyle>
            <a:lvl1pPr lvl="0" rtl="0" algn="l">
              <a:spcBef>
                <a:spcPts val="640"/>
              </a:spcBef>
              <a:spcAft>
                <a:spcPts val="0"/>
              </a:spcAft>
              <a:buSzPts val="2600"/>
              <a:buNone/>
              <a:defRPr sz="2600"/>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194" name="Google Shape;194;p7"/>
          <p:cNvSpPr txBox="1"/>
          <p:nvPr>
            <p:ph idx="4" type="body"/>
          </p:nvPr>
        </p:nvSpPr>
        <p:spPr>
          <a:xfrm>
            <a:off x="4737725" y="5577175"/>
            <a:ext cx="5290500" cy="819300"/>
          </a:xfrm>
          <a:prstGeom prst="rect">
            <a:avLst/>
          </a:prstGeom>
        </p:spPr>
        <p:txBody>
          <a:bodyPr anchorCtr="0" anchor="t" bIns="0" lIns="0" spcFirstLastPara="1" rIns="0" wrap="square" tIns="0">
            <a:noAutofit/>
          </a:bodyPr>
          <a:lstStyle>
            <a:lvl1pPr indent="-365125" lvl="0" marL="457200" rtl="0" algn="l">
              <a:spcBef>
                <a:spcPts val="640"/>
              </a:spcBef>
              <a:spcAft>
                <a:spcPts val="0"/>
              </a:spcAft>
              <a:buSzPts val="2150"/>
              <a:buChar char="•"/>
              <a:defRPr b="0" sz="2150"/>
            </a:lvl1pPr>
            <a:lvl2pPr indent="-365125" lvl="1" marL="914400" rtl="0" algn="l">
              <a:spcBef>
                <a:spcPts val="640"/>
              </a:spcBef>
              <a:spcAft>
                <a:spcPts val="0"/>
              </a:spcAft>
              <a:buSzPts val="2150"/>
              <a:buChar char="–"/>
              <a:defRPr sz="2150"/>
            </a:lvl2pPr>
            <a:lvl3pPr indent="-365125" lvl="2" marL="1371600" rtl="0" algn="l">
              <a:spcBef>
                <a:spcPts val="640"/>
              </a:spcBef>
              <a:spcAft>
                <a:spcPts val="0"/>
              </a:spcAft>
              <a:buSzPts val="2150"/>
              <a:buChar char="•"/>
              <a:defRPr sz="2150"/>
            </a:lvl3pPr>
            <a:lvl4pPr indent="-365125" lvl="3" marL="1828800" rtl="0" algn="l">
              <a:spcBef>
                <a:spcPts val="640"/>
              </a:spcBef>
              <a:spcAft>
                <a:spcPts val="0"/>
              </a:spcAft>
              <a:buSzPts val="2150"/>
              <a:buChar char="–"/>
              <a:defRPr sz="2150"/>
            </a:lvl4pPr>
            <a:lvl5pPr indent="-365125" lvl="4" marL="2286000" rtl="0" algn="l">
              <a:spcBef>
                <a:spcPts val="640"/>
              </a:spcBef>
              <a:spcAft>
                <a:spcPts val="0"/>
              </a:spcAft>
              <a:buSzPts val="2150"/>
              <a:buChar char="»"/>
              <a:defRPr sz="2150"/>
            </a:lvl5pPr>
            <a:lvl6pPr indent="-365125" lvl="5" marL="2743200" rtl="0" algn="l">
              <a:spcBef>
                <a:spcPts val="640"/>
              </a:spcBef>
              <a:spcAft>
                <a:spcPts val="0"/>
              </a:spcAft>
              <a:buSzPts val="2150"/>
              <a:buChar char="•"/>
              <a:defRPr sz="2150"/>
            </a:lvl6pPr>
            <a:lvl7pPr indent="-365125" lvl="6" marL="3200400" rtl="0" algn="l">
              <a:spcBef>
                <a:spcPts val="640"/>
              </a:spcBef>
              <a:spcAft>
                <a:spcPts val="0"/>
              </a:spcAft>
              <a:buSzPts val="2150"/>
              <a:buChar char="•"/>
              <a:defRPr sz="2150"/>
            </a:lvl7pPr>
            <a:lvl8pPr indent="-365125" lvl="7" marL="3657600" rtl="0" algn="l">
              <a:spcBef>
                <a:spcPts val="640"/>
              </a:spcBef>
              <a:spcAft>
                <a:spcPts val="0"/>
              </a:spcAft>
              <a:buSzPts val="2150"/>
              <a:buChar char="•"/>
              <a:defRPr sz="2150"/>
            </a:lvl8pPr>
            <a:lvl9pPr indent="-365125" lvl="8" marL="4114800" rtl="0" algn="l">
              <a:spcBef>
                <a:spcPts val="640"/>
              </a:spcBef>
              <a:spcAft>
                <a:spcPts val="0"/>
              </a:spcAft>
              <a:buSzPts val="2150"/>
              <a:buChar char="•"/>
              <a:defRPr sz="2150"/>
            </a:lvl9pPr>
          </a:lstStyle>
          <a:p/>
        </p:txBody>
      </p:sp>
      <p:sp>
        <p:nvSpPr>
          <p:cNvPr id="195" name="Google Shape;195;p7"/>
          <p:cNvSpPr txBox="1"/>
          <p:nvPr>
            <p:ph idx="5" type="subTitle"/>
          </p:nvPr>
        </p:nvSpPr>
        <p:spPr>
          <a:xfrm>
            <a:off x="4737725" y="6566033"/>
            <a:ext cx="5649900" cy="571800"/>
          </a:xfrm>
          <a:prstGeom prst="rect">
            <a:avLst/>
          </a:prstGeom>
        </p:spPr>
        <p:txBody>
          <a:bodyPr anchorCtr="0" anchor="ctr" bIns="0" lIns="0" spcFirstLastPara="1" rIns="0" wrap="square" tIns="0">
            <a:noAutofit/>
          </a:bodyPr>
          <a:lstStyle>
            <a:lvl1pPr lvl="0" rtl="0" algn="l">
              <a:spcBef>
                <a:spcPts val="640"/>
              </a:spcBef>
              <a:spcAft>
                <a:spcPts val="0"/>
              </a:spcAft>
              <a:buSzPts val="2600"/>
              <a:buNone/>
              <a:defRPr sz="2600"/>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196" name="Google Shape;196;p7"/>
          <p:cNvSpPr txBox="1"/>
          <p:nvPr>
            <p:ph idx="6" type="body"/>
          </p:nvPr>
        </p:nvSpPr>
        <p:spPr>
          <a:xfrm>
            <a:off x="4737725" y="7250833"/>
            <a:ext cx="5290500" cy="819300"/>
          </a:xfrm>
          <a:prstGeom prst="rect">
            <a:avLst/>
          </a:prstGeom>
        </p:spPr>
        <p:txBody>
          <a:bodyPr anchorCtr="0" anchor="t" bIns="0" lIns="0" spcFirstLastPara="1" rIns="0" wrap="square" tIns="0">
            <a:noAutofit/>
          </a:bodyPr>
          <a:lstStyle>
            <a:lvl1pPr indent="-365125" lvl="0" marL="457200" rtl="0" algn="l">
              <a:spcBef>
                <a:spcPts val="640"/>
              </a:spcBef>
              <a:spcAft>
                <a:spcPts val="0"/>
              </a:spcAft>
              <a:buSzPts val="2150"/>
              <a:buChar char="•"/>
              <a:defRPr b="0" sz="2150"/>
            </a:lvl1pPr>
            <a:lvl2pPr indent="-365125" lvl="1" marL="914400" rtl="0" algn="l">
              <a:spcBef>
                <a:spcPts val="640"/>
              </a:spcBef>
              <a:spcAft>
                <a:spcPts val="0"/>
              </a:spcAft>
              <a:buSzPts val="2150"/>
              <a:buChar char="–"/>
              <a:defRPr sz="2150"/>
            </a:lvl2pPr>
            <a:lvl3pPr indent="-365125" lvl="2" marL="1371600" rtl="0" algn="l">
              <a:spcBef>
                <a:spcPts val="640"/>
              </a:spcBef>
              <a:spcAft>
                <a:spcPts val="0"/>
              </a:spcAft>
              <a:buSzPts val="2150"/>
              <a:buChar char="•"/>
              <a:defRPr sz="2150"/>
            </a:lvl3pPr>
            <a:lvl4pPr indent="-365125" lvl="3" marL="1828800" rtl="0" algn="l">
              <a:spcBef>
                <a:spcPts val="640"/>
              </a:spcBef>
              <a:spcAft>
                <a:spcPts val="0"/>
              </a:spcAft>
              <a:buSzPts val="2150"/>
              <a:buChar char="–"/>
              <a:defRPr sz="2150"/>
            </a:lvl4pPr>
            <a:lvl5pPr indent="-365125" lvl="4" marL="2286000" rtl="0" algn="l">
              <a:spcBef>
                <a:spcPts val="640"/>
              </a:spcBef>
              <a:spcAft>
                <a:spcPts val="0"/>
              </a:spcAft>
              <a:buSzPts val="2150"/>
              <a:buChar char="»"/>
              <a:defRPr sz="2150"/>
            </a:lvl5pPr>
            <a:lvl6pPr indent="-365125" lvl="5" marL="2743200" rtl="0" algn="l">
              <a:spcBef>
                <a:spcPts val="640"/>
              </a:spcBef>
              <a:spcAft>
                <a:spcPts val="0"/>
              </a:spcAft>
              <a:buSzPts val="2150"/>
              <a:buChar char="•"/>
              <a:defRPr sz="2150"/>
            </a:lvl6pPr>
            <a:lvl7pPr indent="-365125" lvl="6" marL="3200400" rtl="0" algn="l">
              <a:spcBef>
                <a:spcPts val="640"/>
              </a:spcBef>
              <a:spcAft>
                <a:spcPts val="0"/>
              </a:spcAft>
              <a:buSzPts val="2150"/>
              <a:buChar char="•"/>
              <a:defRPr sz="2150"/>
            </a:lvl7pPr>
            <a:lvl8pPr indent="-365125" lvl="7" marL="3657600" rtl="0" algn="l">
              <a:spcBef>
                <a:spcPts val="640"/>
              </a:spcBef>
              <a:spcAft>
                <a:spcPts val="0"/>
              </a:spcAft>
              <a:buSzPts val="2150"/>
              <a:buChar char="•"/>
              <a:defRPr sz="2150"/>
            </a:lvl8pPr>
            <a:lvl9pPr indent="-365125" lvl="8" marL="4114800" rtl="0" algn="l">
              <a:spcBef>
                <a:spcPts val="640"/>
              </a:spcBef>
              <a:spcAft>
                <a:spcPts val="0"/>
              </a:spcAft>
              <a:buSzPts val="2150"/>
              <a:buChar char="•"/>
              <a:defRPr sz="2150"/>
            </a:lvl9pPr>
          </a:lstStyle>
          <a:p/>
        </p:txBody>
      </p:sp>
      <p:sp>
        <p:nvSpPr>
          <p:cNvPr id="197" name="Google Shape;197;p7"/>
          <p:cNvSpPr txBox="1"/>
          <p:nvPr>
            <p:ph idx="7" type="body"/>
          </p:nvPr>
        </p:nvSpPr>
        <p:spPr>
          <a:xfrm>
            <a:off x="11895625" y="4961471"/>
            <a:ext cx="5290500" cy="2487900"/>
          </a:xfrm>
          <a:prstGeom prst="rect">
            <a:avLst/>
          </a:prstGeom>
        </p:spPr>
        <p:txBody>
          <a:bodyPr anchorCtr="0" anchor="t" bIns="0" lIns="0" spcFirstLastPara="1" rIns="0" wrap="square" tIns="0">
            <a:noAutofit/>
          </a:bodyPr>
          <a:lstStyle>
            <a:lvl1pPr indent="-390525" lvl="0" marL="457200" rtl="0">
              <a:spcBef>
                <a:spcPts val="640"/>
              </a:spcBef>
              <a:spcAft>
                <a:spcPts val="0"/>
              </a:spcAft>
              <a:buSzPts val="2550"/>
              <a:buChar char="•"/>
              <a:defRPr b="0" sz="2550"/>
            </a:lvl1pPr>
            <a:lvl2pPr indent="-390525" lvl="1" marL="914400" rtl="0">
              <a:spcBef>
                <a:spcPts val="640"/>
              </a:spcBef>
              <a:spcAft>
                <a:spcPts val="0"/>
              </a:spcAft>
              <a:buSzPts val="2550"/>
              <a:buFont typeface="Prompt"/>
              <a:buChar char="–"/>
              <a:defRPr sz="2550">
                <a:latin typeface="Prompt"/>
                <a:ea typeface="Prompt"/>
                <a:cs typeface="Prompt"/>
                <a:sym typeface="Prompt"/>
              </a:defRPr>
            </a:lvl2pPr>
            <a:lvl3pPr indent="-390525" lvl="2" marL="1371600" rtl="0">
              <a:spcBef>
                <a:spcPts val="640"/>
              </a:spcBef>
              <a:spcAft>
                <a:spcPts val="0"/>
              </a:spcAft>
              <a:buSzPts val="2550"/>
              <a:buFont typeface="Prompt"/>
              <a:buChar char="•"/>
              <a:defRPr sz="2550">
                <a:latin typeface="Prompt"/>
                <a:ea typeface="Prompt"/>
                <a:cs typeface="Prompt"/>
                <a:sym typeface="Prompt"/>
              </a:defRPr>
            </a:lvl3pPr>
            <a:lvl4pPr indent="-390525" lvl="3" marL="1828800" rtl="0">
              <a:spcBef>
                <a:spcPts val="640"/>
              </a:spcBef>
              <a:spcAft>
                <a:spcPts val="0"/>
              </a:spcAft>
              <a:buSzPts val="2550"/>
              <a:buFont typeface="Prompt"/>
              <a:buChar char="–"/>
              <a:defRPr sz="2550">
                <a:latin typeface="Prompt"/>
                <a:ea typeface="Prompt"/>
                <a:cs typeface="Prompt"/>
                <a:sym typeface="Prompt"/>
              </a:defRPr>
            </a:lvl4pPr>
            <a:lvl5pPr indent="-390525" lvl="4" marL="2286000" rtl="0">
              <a:spcBef>
                <a:spcPts val="640"/>
              </a:spcBef>
              <a:spcAft>
                <a:spcPts val="0"/>
              </a:spcAft>
              <a:buSzPts val="2550"/>
              <a:buFont typeface="Prompt"/>
              <a:buChar char="»"/>
              <a:defRPr sz="2550">
                <a:latin typeface="Prompt"/>
                <a:ea typeface="Prompt"/>
                <a:cs typeface="Prompt"/>
                <a:sym typeface="Prompt"/>
              </a:defRPr>
            </a:lvl5pPr>
            <a:lvl6pPr indent="-390525" lvl="5" marL="2743200" rtl="0">
              <a:spcBef>
                <a:spcPts val="640"/>
              </a:spcBef>
              <a:spcAft>
                <a:spcPts val="0"/>
              </a:spcAft>
              <a:buSzPts val="2550"/>
              <a:buFont typeface="Prompt"/>
              <a:buChar char="•"/>
              <a:defRPr sz="2550">
                <a:latin typeface="Prompt"/>
                <a:ea typeface="Prompt"/>
                <a:cs typeface="Prompt"/>
                <a:sym typeface="Prompt"/>
              </a:defRPr>
            </a:lvl6pPr>
            <a:lvl7pPr indent="-390525" lvl="6" marL="3200400" rtl="0">
              <a:spcBef>
                <a:spcPts val="640"/>
              </a:spcBef>
              <a:spcAft>
                <a:spcPts val="0"/>
              </a:spcAft>
              <a:buSzPts val="2550"/>
              <a:buFont typeface="Prompt"/>
              <a:buChar char="•"/>
              <a:defRPr sz="2550">
                <a:latin typeface="Prompt"/>
                <a:ea typeface="Prompt"/>
                <a:cs typeface="Prompt"/>
                <a:sym typeface="Prompt"/>
              </a:defRPr>
            </a:lvl7pPr>
            <a:lvl8pPr indent="-390525" lvl="7" marL="3657600" rtl="0">
              <a:spcBef>
                <a:spcPts val="640"/>
              </a:spcBef>
              <a:spcAft>
                <a:spcPts val="0"/>
              </a:spcAft>
              <a:buSzPts val="2550"/>
              <a:buFont typeface="Prompt"/>
              <a:buChar char="•"/>
              <a:defRPr sz="2550">
                <a:latin typeface="Prompt"/>
                <a:ea typeface="Prompt"/>
                <a:cs typeface="Prompt"/>
                <a:sym typeface="Prompt"/>
              </a:defRPr>
            </a:lvl8pPr>
            <a:lvl9pPr indent="-390525" lvl="8" marL="4114800" rtl="0">
              <a:spcBef>
                <a:spcPts val="640"/>
              </a:spcBef>
              <a:spcAft>
                <a:spcPts val="0"/>
              </a:spcAft>
              <a:buSzPts val="2550"/>
              <a:buFont typeface="Prompt"/>
              <a:buChar char="•"/>
              <a:defRPr sz="2550">
                <a:latin typeface="Prompt"/>
                <a:ea typeface="Prompt"/>
                <a:cs typeface="Prompt"/>
                <a:sym typeface="Prompt"/>
              </a:defRPr>
            </a:lvl9pPr>
          </a:lstStyle>
          <a:p/>
        </p:txBody>
      </p:sp>
      <p:sp>
        <p:nvSpPr>
          <p:cNvPr id="198" name="Google Shape;198;p7"/>
          <p:cNvSpPr txBox="1"/>
          <p:nvPr>
            <p:ph idx="8" type="subTitle"/>
          </p:nvPr>
        </p:nvSpPr>
        <p:spPr>
          <a:xfrm>
            <a:off x="11715913" y="7842258"/>
            <a:ext cx="5649900" cy="571800"/>
          </a:xfrm>
          <a:prstGeom prst="rect">
            <a:avLst/>
          </a:prstGeom>
        </p:spPr>
        <p:txBody>
          <a:bodyPr anchorCtr="0" anchor="ctr" bIns="0" lIns="0" spcFirstLastPara="1" rIns="0" wrap="square" tIns="0">
            <a:noAutofit/>
          </a:bodyPr>
          <a:lstStyle>
            <a:lvl1pPr lvl="0" rtl="0">
              <a:spcBef>
                <a:spcPts val="640"/>
              </a:spcBef>
              <a:spcAft>
                <a:spcPts val="0"/>
              </a:spcAft>
              <a:buClr>
                <a:srgbClr val="56C3FF"/>
              </a:buClr>
              <a:buSzPts val="2850"/>
              <a:buFont typeface="Blinker"/>
              <a:buNone/>
              <a:defRPr sz="2850">
                <a:solidFill>
                  <a:srgbClr val="56C3FF"/>
                </a:solidFill>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199" name="Shape 199"/>
        <p:cNvGrpSpPr/>
        <p:nvPr/>
      </p:nvGrpSpPr>
      <p:grpSpPr>
        <a:xfrm>
          <a:off x="0" y="0"/>
          <a:ext cx="0" cy="0"/>
          <a:chOff x="0" y="0"/>
          <a:chExt cx="0" cy="0"/>
        </a:xfrm>
      </p:grpSpPr>
      <p:sp>
        <p:nvSpPr>
          <p:cNvPr id="200" name="Google Shape;200;p8"/>
          <p:cNvSpPr txBox="1"/>
          <p:nvPr>
            <p:ph type="title"/>
          </p:nvPr>
        </p:nvSpPr>
        <p:spPr>
          <a:xfrm>
            <a:off x="-1144650" y="366237"/>
            <a:ext cx="20577300" cy="1143000"/>
          </a:xfrm>
          <a:prstGeom prst="rect">
            <a:avLst/>
          </a:prstGeom>
        </p:spPr>
        <p:txBody>
          <a:bodyPr anchorCtr="0" anchor="t" bIns="0" lIns="0" spcFirstLastPara="1" rIns="0" wrap="square" tIns="0">
            <a:noAutofit/>
          </a:bodyPr>
          <a:lstStyle>
            <a:lvl1pPr lvl="0">
              <a:spcBef>
                <a:spcPts val="0"/>
              </a:spcBef>
              <a:spcAft>
                <a:spcPts val="0"/>
              </a:spcAft>
              <a:buSzPts val="8500"/>
              <a:buNone/>
              <a:defRPr sz="8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01" name="Google Shape;201;p8"/>
          <p:cNvGrpSpPr/>
          <p:nvPr/>
        </p:nvGrpSpPr>
        <p:grpSpPr>
          <a:xfrm>
            <a:off x="712825" y="2078350"/>
            <a:ext cx="16862648" cy="8417785"/>
            <a:chOff x="0" y="-9525"/>
            <a:chExt cx="4836000" cy="2534714"/>
          </a:xfrm>
        </p:grpSpPr>
        <p:sp>
          <p:nvSpPr>
            <p:cNvPr id="202" name="Google Shape;202;p8"/>
            <p:cNvSpPr/>
            <p:nvPr/>
          </p:nvSpPr>
          <p:spPr>
            <a:xfrm>
              <a:off x="0" y="0"/>
              <a:ext cx="4835961" cy="2525189"/>
            </a:xfrm>
            <a:custGeom>
              <a:rect b="b" l="l" r="r" t="t"/>
              <a:pathLst>
                <a:path extrusionOk="0" h="2525189" w="4835961">
                  <a:moveTo>
                    <a:pt x="13315" y="0"/>
                  </a:moveTo>
                  <a:lnTo>
                    <a:pt x="4822646" y="0"/>
                  </a:lnTo>
                  <a:cubicBezTo>
                    <a:pt x="4826177" y="0"/>
                    <a:pt x="4829564" y="1403"/>
                    <a:pt x="4832061" y="3900"/>
                  </a:cubicBezTo>
                  <a:cubicBezTo>
                    <a:pt x="4834558" y="6397"/>
                    <a:pt x="4835961" y="9783"/>
                    <a:pt x="4835961" y="13315"/>
                  </a:cubicBezTo>
                  <a:lnTo>
                    <a:pt x="4835961" y="2511875"/>
                  </a:lnTo>
                  <a:cubicBezTo>
                    <a:pt x="4835961" y="2515406"/>
                    <a:pt x="4834558" y="2518793"/>
                    <a:pt x="4832061" y="2521290"/>
                  </a:cubicBezTo>
                  <a:cubicBezTo>
                    <a:pt x="4829564" y="2523787"/>
                    <a:pt x="4826177" y="2525189"/>
                    <a:pt x="4822646" y="2525189"/>
                  </a:cubicBezTo>
                  <a:lnTo>
                    <a:pt x="13315" y="2525189"/>
                  </a:lnTo>
                  <a:cubicBezTo>
                    <a:pt x="9783" y="2525189"/>
                    <a:pt x="6397" y="2523787"/>
                    <a:pt x="3900" y="2521290"/>
                  </a:cubicBezTo>
                  <a:cubicBezTo>
                    <a:pt x="1403" y="2518793"/>
                    <a:pt x="0" y="2515406"/>
                    <a:pt x="0" y="2511875"/>
                  </a:cubicBezTo>
                  <a:lnTo>
                    <a:pt x="0" y="13315"/>
                  </a:lnTo>
                  <a:cubicBezTo>
                    <a:pt x="0" y="9783"/>
                    <a:pt x="1403" y="6397"/>
                    <a:pt x="3900" y="3900"/>
                  </a:cubicBezTo>
                  <a:cubicBezTo>
                    <a:pt x="6397" y="1403"/>
                    <a:pt x="9783" y="0"/>
                    <a:pt x="13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txBox="1"/>
            <p:nvPr/>
          </p:nvSpPr>
          <p:spPr>
            <a:xfrm>
              <a:off x="0" y="-9525"/>
              <a:ext cx="4836000" cy="253470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8"/>
          <p:cNvGrpSpPr/>
          <p:nvPr/>
        </p:nvGrpSpPr>
        <p:grpSpPr>
          <a:xfrm>
            <a:off x="712833" y="2078355"/>
            <a:ext cx="16862648" cy="888222"/>
            <a:chOff x="0" y="-9525"/>
            <a:chExt cx="4836000" cy="254731"/>
          </a:xfrm>
        </p:grpSpPr>
        <p:sp>
          <p:nvSpPr>
            <p:cNvPr id="205" name="Google Shape;205;p8"/>
            <p:cNvSpPr/>
            <p:nvPr/>
          </p:nvSpPr>
          <p:spPr>
            <a:xfrm>
              <a:off x="0" y="0"/>
              <a:ext cx="4835961" cy="245206"/>
            </a:xfrm>
            <a:custGeom>
              <a:rect b="b" l="l" r="r" t="t"/>
              <a:pathLst>
                <a:path extrusionOk="0" h="245206" w="4835961">
                  <a:moveTo>
                    <a:pt x="13315" y="0"/>
                  </a:moveTo>
                  <a:lnTo>
                    <a:pt x="4822646" y="0"/>
                  </a:lnTo>
                  <a:cubicBezTo>
                    <a:pt x="4826177" y="0"/>
                    <a:pt x="4829564" y="1403"/>
                    <a:pt x="4832061" y="3900"/>
                  </a:cubicBezTo>
                  <a:cubicBezTo>
                    <a:pt x="4834558" y="6397"/>
                    <a:pt x="4835961" y="9783"/>
                    <a:pt x="4835961" y="13315"/>
                  </a:cubicBezTo>
                  <a:lnTo>
                    <a:pt x="4835961" y="231892"/>
                  </a:lnTo>
                  <a:cubicBezTo>
                    <a:pt x="4835961" y="235423"/>
                    <a:pt x="4834558" y="238810"/>
                    <a:pt x="4832061" y="241307"/>
                  </a:cubicBezTo>
                  <a:cubicBezTo>
                    <a:pt x="4829564" y="243804"/>
                    <a:pt x="4826177" y="245206"/>
                    <a:pt x="4822646" y="245206"/>
                  </a:cubicBezTo>
                  <a:lnTo>
                    <a:pt x="13315" y="245206"/>
                  </a:lnTo>
                  <a:cubicBezTo>
                    <a:pt x="9783" y="245206"/>
                    <a:pt x="6397" y="243804"/>
                    <a:pt x="3900" y="241307"/>
                  </a:cubicBezTo>
                  <a:cubicBezTo>
                    <a:pt x="1403" y="238810"/>
                    <a:pt x="0" y="235423"/>
                    <a:pt x="0" y="231892"/>
                  </a:cubicBezTo>
                  <a:lnTo>
                    <a:pt x="0" y="13315"/>
                  </a:lnTo>
                  <a:cubicBezTo>
                    <a:pt x="0" y="9783"/>
                    <a:pt x="1403" y="6397"/>
                    <a:pt x="3900" y="3900"/>
                  </a:cubicBezTo>
                  <a:cubicBezTo>
                    <a:pt x="6397" y="1403"/>
                    <a:pt x="9783" y="0"/>
                    <a:pt x="13315"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txBox="1"/>
            <p:nvPr/>
          </p:nvSpPr>
          <p:spPr>
            <a:xfrm>
              <a:off x="0" y="-9525"/>
              <a:ext cx="4836000" cy="25470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8"/>
          <p:cNvGrpSpPr/>
          <p:nvPr/>
        </p:nvGrpSpPr>
        <p:grpSpPr>
          <a:xfrm>
            <a:off x="712833" y="2449501"/>
            <a:ext cx="16862648" cy="517072"/>
            <a:chOff x="0" y="-9525"/>
            <a:chExt cx="4836000" cy="148290"/>
          </a:xfrm>
        </p:grpSpPr>
        <p:sp>
          <p:nvSpPr>
            <p:cNvPr id="208" name="Google Shape;208;p8"/>
            <p:cNvSpPr/>
            <p:nvPr/>
          </p:nvSpPr>
          <p:spPr>
            <a:xfrm>
              <a:off x="0" y="0"/>
              <a:ext cx="4835961" cy="138765"/>
            </a:xfrm>
            <a:custGeom>
              <a:rect b="b" l="l" r="r" t="t"/>
              <a:pathLst>
                <a:path extrusionOk="0" h="138765" w="4835961">
                  <a:moveTo>
                    <a:pt x="0" y="0"/>
                  </a:moveTo>
                  <a:lnTo>
                    <a:pt x="4835961" y="0"/>
                  </a:lnTo>
                  <a:lnTo>
                    <a:pt x="4835961" y="138765"/>
                  </a:lnTo>
                  <a:lnTo>
                    <a:pt x="0" y="138765"/>
                  </a:lnTo>
                  <a:close/>
                </a:path>
              </a:pathLst>
            </a:custGeom>
            <a:solidFill>
              <a:srgbClr val="CFCFCF"/>
            </a:solidFill>
            <a:ln>
              <a:noFill/>
            </a:ln>
          </p:spPr>
        </p:sp>
        <p:sp>
          <p:nvSpPr>
            <p:cNvPr id="209" name="Google Shape;209;p8"/>
            <p:cNvSpPr txBox="1"/>
            <p:nvPr/>
          </p:nvSpPr>
          <p:spPr>
            <a:xfrm>
              <a:off x="0" y="-9525"/>
              <a:ext cx="4836000" cy="14820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8"/>
          <p:cNvGrpSpPr/>
          <p:nvPr/>
        </p:nvGrpSpPr>
        <p:grpSpPr>
          <a:xfrm rot="-2700000">
            <a:off x="16744306" y="2230652"/>
            <a:ext cx="154575" cy="616888"/>
            <a:chOff x="0" y="0"/>
            <a:chExt cx="163649" cy="653100"/>
          </a:xfrm>
        </p:grpSpPr>
        <p:sp>
          <p:nvSpPr>
            <p:cNvPr id="211" name="Google Shape;211;p8"/>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txBox="1"/>
            <p:nvPr/>
          </p:nvSpPr>
          <p:spPr>
            <a:xfrm>
              <a:off x="0" y="0"/>
              <a:ext cx="163500" cy="653100"/>
            </a:xfrm>
            <a:prstGeom prst="rect">
              <a:avLst/>
            </a:prstGeom>
            <a:noFill/>
            <a:ln>
              <a:noFill/>
            </a:ln>
          </p:spPr>
          <p:txBody>
            <a:bodyPr anchorCtr="0" anchor="ctr" bIns="12625" lIns="12625" spcFirstLastPara="1" rIns="12625" wrap="square" tIns="126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8"/>
          <p:cNvGrpSpPr/>
          <p:nvPr/>
        </p:nvGrpSpPr>
        <p:grpSpPr>
          <a:xfrm rot="-5400000">
            <a:off x="15130075" y="2418631"/>
            <a:ext cx="154566" cy="522497"/>
            <a:chOff x="0" y="0"/>
            <a:chExt cx="163649" cy="553200"/>
          </a:xfrm>
        </p:grpSpPr>
        <p:sp>
          <p:nvSpPr>
            <p:cNvPr id="214" name="Google Shape;214;p8"/>
            <p:cNvSpPr/>
            <p:nvPr/>
          </p:nvSpPr>
          <p:spPr>
            <a:xfrm>
              <a:off x="0" y="0"/>
              <a:ext cx="163649" cy="553118"/>
            </a:xfrm>
            <a:custGeom>
              <a:rect b="b" l="l" r="r" t="t"/>
              <a:pathLst>
                <a:path extrusionOk="0" h="553118" w="163649">
                  <a:moveTo>
                    <a:pt x="81824" y="0"/>
                  </a:moveTo>
                  <a:lnTo>
                    <a:pt x="81824" y="0"/>
                  </a:lnTo>
                  <a:cubicBezTo>
                    <a:pt x="127015" y="0"/>
                    <a:pt x="163649" y="36634"/>
                    <a:pt x="163649" y="81824"/>
                  </a:cubicBezTo>
                  <a:lnTo>
                    <a:pt x="163649" y="471293"/>
                  </a:lnTo>
                  <a:cubicBezTo>
                    <a:pt x="163649" y="516484"/>
                    <a:pt x="127015" y="553118"/>
                    <a:pt x="81824" y="553118"/>
                  </a:cubicBezTo>
                  <a:lnTo>
                    <a:pt x="81824" y="553118"/>
                  </a:lnTo>
                  <a:cubicBezTo>
                    <a:pt x="36634" y="553118"/>
                    <a:pt x="0" y="516484"/>
                    <a:pt x="0" y="471293"/>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txBox="1"/>
            <p:nvPr/>
          </p:nvSpPr>
          <p:spPr>
            <a:xfrm>
              <a:off x="0" y="0"/>
              <a:ext cx="163500" cy="553200"/>
            </a:xfrm>
            <a:prstGeom prst="rect">
              <a:avLst/>
            </a:prstGeom>
            <a:noFill/>
            <a:ln>
              <a:noFill/>
            </a:ln>
          </p:spPr>
          <p:txBody>
            <a:bodyPr anchorCtr="0" anchor="ctr" bIns="12625" lIns="12625" spcFirstLastPara="1" rIns="12625" wrap="square" tIns="126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8"/>
          <p:cNvGrpSpPr/>
          <p:nvPr/>
        </p:nvGrpSpPr>
        <p:grpSpPr>
          <a:xfrm rot="2700000">
            <a:off x="16744246" y="2230657"/>
            <a:ext cx="154575" cy="616888"/>
            <a:chOff x="0" y="0"/>
            <a:chExt cx="163649" cy="653100"/>
          </a:xfrm>
        </p:grpSpPr>
        <p:sp>
          <p:nvSpPr>
            <p:cNvPr id="217" name="Google Shape;217;p8"/>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0" y="0"/>
              <a:ext cx="163500" cy="653100"/>
            </a:xfrm>
            <a:prstGeom prst="rect">
              <a:avLst/>
            </a:prstGeom>
            <a:noFill/>
            <a:ln>
              <a:noFill/>
            </a:ln>
          </p:spPr>
          <p:txBody>
            <a:bodyPr anchorCtr="0" anchor="ctr" bIns="12625" lIns="12625" spcFirstLastPara="1" rIns="12625" wrap="square" tIns="126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8"/>
          <p:cNvGrpSpPr/>
          <p:nvPr/>
        </p:nvGrpSpPr>
        <p:grpSpPr>
          <a:xfrm>
            <a:off x="15784508" y="2284715"/>
            <a:ext cx="491520" cy="491520"/>
            <a:chOff x="0" y="0"/>
            <a:chExt cx="655361" cy="655361"/>
          </a:xfrm>
        </p:grpSpPr>
        <p:grpSp>
          <p:nvGrpSpPr>
            <p:cNvPr id="220" name="Google Shape;220;p8"/>
            <p:cNvGrpSpPr/>
            <p:nvPr/>
          </p:nvGrpSpPr>
          <p:grpSpPr>
            <a:xfrm>
              <a:off x="0" y="0"/>
              <a:ext cx="655361" cy="655361"/>
              <a:chOff x="0" y="0"/>
              <a:chExt cx="812800" cy="812800"/>
            </a:xfrm>
          </p:grpSpPr>
          <p:sp>
            <p:nvSpPr>
              <p:cNvPr id="221" name="Google Shape;221;p8"/>
              <p:cNvSpPr/>
              <p:nvPr/>
            </p:nvSpPr>
            <p:spPr>
              <a:xfrm>
                <a:off x="0" y="0"/>
                <a:ext cx="812800" cy="812800"/>
              </a:xfrm>
              <a:custGeom>
                <a:rect b="b" l="l" r="r" t="t"/>
                <a:pathLst>
                  <a:path extrusionOk="0" h="812800" w="812800">
                    <a:moveTo>
                      <a:pt x="220523" y="0"/>
                    </a:moveTo>
                    <a:lnTo>
                      <a:pt x="592277" y="0"/>
                    </a:lnTo>
                    <a:cubicBezTo>
                      <a:pt x="650763" y="0"/>
                      <a:pt x="706854" y="23234"/>
                      <a:pt x="748210" y="64590"/>
                    </a:cubicBezTo>
                    <a:cubicBezTo>
                      <a:pt x="789566" y="105946"/>
                      <a:pt x="812800" y="162037"/>
                      <a:pt x="812800" y="220523"/>
                    </a:cubicBezTo>
                    <a:lnTo>
                      <a:pt x="812800" y="592277"/>
                    </a:lnTo>
                    <a:cubicBezTo>
                      <a:pt x="812800" y="650763"/>
                      <a:pt x="789566" y="706854"/>
                      <a:pt x="748210" y="748210"/>
                    </a:cubicBezTo>
                    <a:cubicBezTo>
                      <a:pt x="706854" y="789566"/>
                      <a:pt x="650763" y="812800"/>
                      <a:pt x="592277" y="812800"/>
                    </a:cubicBezTo>
                    <a:lnTo>
                      <a:pt x="220523" y="812800"/>
                    </a:lnTo>
                    <a:cubicBezTo>
                      <a:pt x="162037" y="812800"/>
                      <a:pt x="105946" y="789566"/>
                      <a:pt x="64590" y="748210"/>
                    </a:cubicBezTo>
                    <a:cubicBezTo>
                      <a:pt x="23234" y="706854"/>
                      <a:pt x="0" y="650763"/>
                      <a:pt x="0" y="592277"/>
                    </a:cubicBezTo>
                    <a:lnTo>
                      <a:pt x="0" y="220523"/>
                    </a:lnTo>
                    <a:cubicBezTo>
                      <a:pt x="0" y="162037"/>
                      <a:pt x="23234" y="105946"/>
                      <a:pt x="64590" y="64590"/>
                    </a:cubicBezTo>
                    <a:cubicBezTo>
                      <a:pt x="105946" y="23234"/>
                      <a:pt x="162037" y="0"/>
                      <a:pt x="220523"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nvSpPr>
            <p:spPr>
              <a:xfrm>
                <a:off x="0" y="0"/>
                <a:ext cx="812700" cy="812700"/>
              </a:xfrm>
              <a:prstGeom prst="rect">
                <a:avLst/>
              </a:prstGeom>
              <a:noFill/>
              <a:ln>
                <a:noFill/>
              </a:ln>
            </p:spPr>
            <p:txBody>
              <a:bodyPr anchorCtr="0" anchor="ctr" bIns="34175" lIns="34175" spcFirstLastPara="1" rIns="34175" wrap="square" tIns="341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8"/>
            <p:cNvGrpSpPr/>
            <p:nvPr/>
          </p:nvGrpSpPr>
          <p:grpSpPr>
            <a:xfrm>
              <a:off x="138875" y="138875"/>
              <a:ext cx="377546" cy="377546"/>
              <a:chOff x="0" y="0"/>
              <a:chExt cx="812800" cy="812800"/>
            </a:xfrm>
          </p:grpSpPr>
          <p:sp>
            <p:nvSpPr>
              <p:cNvPr id="224" name="Google Shape;224;p8"/>
              <p:cNvSpPr/>
              <p:nvPr/>
            </p:nvSpPr>
            <p:spPr>
              <a:xfrm>
                <a:off x="0" y="0"/>
                <a:ext cx="812800" cy="812800"/>
              </a:xfrm>
              <a:custGeom>
                <a:rect b="b" l="l" r="r" t="t"/>
                <a:pathLst>
                  <a:path extrusionOk="0" h="812800" w="812800">
                    <a:moveTo>
                      <a:pt x="136693" y="0"/>
                    </a:moveTo>
                    <a:lnTo>
                      <a:pt x="676107" y="0"/>
                    </a:lnTo>
                    <a:cubicBezTo>
                      <a:pt x="751600" y="0"/>
                      <a:pt x="812800" y="61200"/>
                      <a:pt x="812800" y="136693"/>
                    </a:cubicBezTo>
                    <a:lnTo>
                      <a:pt x="812800" y="676107"/>
                    </a:lnTo>
                    <a:cubicBezTo>
                      <a:pt x="812800" y="751600"/>
                      <a:pt x="751600" y="812800"/>
                      <a:pt x="676107" y="812800"/>
                    </a:cubicBezTo>
                    <a:lnTo>
                      <a:pt x="136693" y="812800"/>
                    </a:lnTo>
                    <a:cubicBezTo>
                      <a:pt x="61200" y="812800"/>
                      <a:pt x="0" y="751600"/>
                      <a:pt x="0" y="676107"/>
                    </a:cubicBezTo>
                    <a:lnTo>
                      <a:pt x="0" y="136693"/>
                    </a:lnTo>
                    <a:cubicBezTo>
                      <a:pt x="0" y="61200"/>
                      <a:pt x="61200" y="0"/>
                      <a:pt x="13669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txBox="1"/>
              <p:nvPr/>
            </p:nvSpPr>
            <p:spPr>
              <a:xfrm>
                <a:off x="0" y="0"/>
                <a:ext cx="812700" cy="812700"/>
              </a:xfrm>
              <a:prstGeom prst="rect">
                <a:avLst/>
              </a:prstGeom>
              <a:noFill/>
              <a:ln>
                <a:noFill/>
              </a:ln>
            </p:spPr>
            <p:txBody>
              <a:bodyPr anchorCtr="0" anchor="ctr" bIns="34175" lIns="34175" spcFirstLastPara="1" rIns="34175" wrap="square" tIns="341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26" name="Google Shape;226;p8"/>
          <p:cNvSpPr/>
          <p:nvPr>
            <p:ph idx="2" type="pic"/>
          </p:nvPr>
        </p:nvSpPr>
        <p:spPr>
          <a:xfrm>
            <a:off x="7358525" y="3641900"/>
            <a:ext cx="9735900" cy="6644100"/>
          </a:xfrm>
          <a:prstGeom prst="rect">
            <a:avLst/>
          </a:prstGeom>
          <a:noFill/>
          <a:ln>
            <a:noFill/>
          </a:ln>
        </p:spPr>
      </p:sp>
      <p:sp>
        <p:nvSpPr>
          <p:cNvPr id="227" name="Google Shape;227;p8"/>
          <p:cNvSpPr txBox="1"/>
          <p:nvPr>
            <p:ph idx="1" type="body"/>
          </p:nvPr>
        </p:nvSpPr>
        <p:spPr>
          <a:xfrm>
            <a:off x="1399450" y="3642925"/>
            <a:ext cx="5290500" cy="6293100"/>
          </a:xfrm>
          <a:prstGeom prst="rect">
            <a:avLst/>
          </a:prstGeom>
        </p:spPr>
        <p:txBody>
          <a:bodyPr anchorCtr="0" anchor="t" bIns="0" lIns="0" spcFirstLastPara="1" rIns="0" wrap="square" tIns="0">
            <a:noAutofit/>
          </a:bodyPr>
          <a:lstStyle>
            <a:lvl1pPr indent="-365125" lvl="0" marL="457200" rtl="0">
              <a:lnSpc>
                <a:spcPct val="90000"/>
              </a:lnSpc>
              <a:spcBef>
                <a:spcPts val="640"/>
              </a:spcBef>
              <a:spcAft>
                <a:spcPts val="0"/>
              </a:spcAft>
              <a:buSzPts val="2150"/>
              <a:buFont typeface="Blinker"/>
              <a:buChar char="•"/>
              <a:defRPr b="0" sz="2150">
                <a:latin typeface="Blinker"/>
                <a:ea typeface="Blinker"/>
                <a:cs typeface="Blinker"/>
                <a:sym typeface="Blinker"/>
              </a:defRPr>
            </a:lvl1pPr>
            <a:lvl2pPr indent="-365125" lvl="1" marL="914400" rtl="0">
              <a:lnSpc>
                <a:spcPct val="90000"/>
              </a:lnSpc>
              <a:spcBef>
                <a:spcPts val="640"/>
              </a:spcBef>
              <a:spcAft>
                <a:spcPts val="0"/>
              </a:spcAft>
              <a:buSzPts val="2150"/>
              <a:buChar char="–"/>
              <a:defRPr sz="2150"/>
            </a:lvl2pPr>
            <a:lvl3pPr indent="-365125" lvl="2" marL="1371600" rtl="0">
              <a:lnSpc>
                <a:spcPct val="90000"/>
              </a:lnSpc>
              <a:spcBef>
                <a:spcPts val="640"/>
              </a:spcBef>
              <a:spcAft>
                <a:spcPts val="0"/>
              </a:spcAft>
              <a:buSzPts val="2150"/>
              <a:buChar char="•"/>
              <a:defRPr sz="2150"/>
            </a:lvl3pPr>
            <a:lvl4pPr indent="-365125" lvl="3" marL="1828800" rtl="0">
              <a:lnSpc>
                <a:spcPct val="90000"/>
              </a:lnSpc>
              <a:spcBef>
                <a:spcPts val="640"/>
              </a:spcBef>
              <a:spcAft>
                <a:spcPts val="0"/>
              </a:spcAft>
              <a:buSzPts val="2150"/>
              <a:buChar char="–"/>
              <a:defRPr sz="2150"/>
            </a:lvl4pPr>
            <a:lvl5pPr indent="-365125" lvl="4" marL="2286000" rtl="0">
              <a:lnSpc>
                <a:spcPct val="90000"/>
              </a:lnSpc>
              <a:spcBef>
                <a:spcPts val="640"/>
              </a:spcBef>
              <a:spcAft>
                <a:spcPts val="0"/>
              </a:spcAft>
              <a:buSzPts val="2150"/>
              <a:buChar char="»"/>
              <a:defRPr sz="2150"/>
            </a:lvl5pPr>
            <a:lvl6pPr indent="-365125" lvl="5" marL="2743200" rtl="0">
              <a:lnSpc>
                <a:spcPct val="90000"/>
              </a:lnSpc>
              <a:spcBef>
                <a:spcPts val="640"/>
              </a:spcBef>
              <a:spcAft>
                <a:spcPts val="0"/>
              </a:spcAft>
              <a:buSzPts val="2150"/>
              <a:buChar char="•"/>
              <a:defRPr sz="2150"/>
            </a:lvl6pPr>
            <a:lvl7pPr indent="-365125" lvl="6" marL="3200400" rtl="0">
              <a:lnSpc>
                <a:spcPct val="90000"/>
              </a:lnSpc>
              <a:spcBef>
                <a:spcPts val="640"/>
              </a:spcBef>
              <a:spcAft>
                <a:spcPts val="0"/>
              </a:spcAft>
              <a:buSzPts val="2150"/>
              <a:buChar char="•"/>
              <a:defRPr sz="2150"/>
            </a:lvl7pPr>
            <a:lvl8pPr indent="-365125" lvl="7" marL="3657600" rtl="0">
              <a:lnSpc>
                <a:spcPct val="90000"/>
              </a:lnSpc>
              <a:spcBef>
                <a:spcPts val="640"/>
              </a:spcBef>
              <a:spcAft>
                <a:spcPts val="0"/>
              </a:spcAft>
              <a:buSzPts val="2150"/>
              <a:buChar char="•"/>
              <a:defRPr sz="2150"/>
            </a:lvl8pPr>
            <a:lvl9pPr indent="-365125" lvl="8" marL="4114800" rtl="0">
              <a:lnSpc>
                <a:spcPct val="90000"/>
              </a:lnSpc>
              <a:spcBef>
                <a:spcPts val="640"/>
              </a:spcBef>
              <a:spcAft>
                <a:spcPts val="0"/>
              </a:spcAft>
              <a:buSzPts val="2150"/>
              <a:buChar char="•"/>
              <a:defRPr sz="2150"/>
            </a:lvl9pPr>
          </a:lstStyle>
          <a:p/>
        </p:txBody>
      </p:sp>
      <p:sp>
        <p:nvSpPr>
          <p:cNvPr id="228" name="Google Shape;228;p8"/>
          <p:cNvSpPr txBox="1"/>
          <p:nvPr>
            <p:ph idx="3" type="subTitle"/>
          </p:nvPr>
        </p:nvSpPr>
        <p:spPr>
          <a:xfrm>
            <a:off x="1581400" y="2236575"/>
            <a:ext cx="12183300" cy="571800"/>
          </a:xfrm>
          <a:prstGeom prst="rect">
            <a:avLst/>
          </a:prstGeom>
        </p:spPr>
        <p:txBody>
          <a:bodyPr anchorCtr="0" anchor="ctr" bIns="0" lIns="0" spcFirstLastPara="1" rIns="0" wrap="square" tIns="0">
            <a:noAutofit/>
          </a:bodyPr>
          <a:lstStyle>
            <a:lvl1pPr lvl="0" rtl="0" algn="l">
              <a:spcBef>
                <a:spcPts val="640"/>
              </a:spcBef>
              <a:spcAft>
                <a:spcPts val="0"/>
              </a:spcAft>
              <a:buSzPts val="2600"/>
              <a:buFont typeface="Blinker"/>
              <a:buNone/>
              <a:defRPr sz="260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229" name="Shape 229"/>
        <p:cNvGrpSpPr/>
        <p:nvPr/>
      </p:nvGrpSpPr>
      <p:grpSpPr>
        <a:xfrm>
          <a:off x="0" y="0"/>
          <a:ext cx="0" cy="0"/>
          <a:chOff x="0" y="0"/>
          <a:chExt cx="0" cy="0"/>
        </a:xfrm>
      </p:grpSpPr>
      <p:sp>
        <p:nvSpPr>
          <p:cNvPr id="230" name="Google Shape;230;p9"/>
          <p:cNvSpPr txBox="1"/>
          <p:nvPr>
            <p:ph type="title"/>
          </p:nvPr>
        </p:nvSpPr>
        <p:spPr>
          <a:xfrm>
            <a:off x="-1144650" y="498466"/>
            <a:ext cx="20577300" cy="1143000"/>
          </a:xfrm>
          <a:prstGeom prst="rect">
            <a:avLst/>
          </a:prstGeom>
        </p:spPr>
        <p:txBody>
          <a:bodyPr anchorCtr="0" anchor="t" bIns="0" lIns="0" spcFirstLastPara="1" rIns="0" wrap="square" tIns="0">
            <a:noAutofit/>
          </a:bodyPr>
          <a:lstStyle>
            <a:lvl1pPr lvl="0">
              <a:spcBef>
                <a:spcPts val="0"/>
              </a:spcBef>
              <a:spcAft>
                <a:spcPts val="0"/>
              </a:spcAft>
              <a:buSzPts val="8500"/>
              <a:buNone/>
              <a:defRPr sz="8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31" name="Google Shape;231;p9"/>
          <p:cNvGrpSpPr/>
          <p:nvPr/>
        </p:nvGrpSpPr>
        <p:grpSpPr>
          <a:xfrm>
            <a:off x="779233" y="2248780"/>
            <a:ext cx="7485677" cy="8382159"/>
            <a:chOff x="0" y="0"/>
            <a:chExt cx="2146800" cy="2403900"/>
          </a:xfrm>
        </p:grpSpPr>
        <p:sp>
          <p:nvSpPr>
            <p:cNvPr id="232" name="Google Shape;232;p9"/>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txBox="1"/>
            <p:nvPr/>
          </p:nvSpPr>
          <p:spPr>
            <a:xfrm>
              <a:off x="0" y="0"/>
              <a:ext cx="2146800" cy="2403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9"/>
          <p:cNvGrpSpPr/>
          <p:nvPr/>
        </p:nvGrpSpPr>
        <p:grpSpPr>
          <a:xfrm>
            <a:off x="8568691" y="2248780"/>
            <a:ext cx="9092440" cy="3724009"/>
            <a:chOff x="0" y="0"/>
            <a:chExt cx="2607600" cy="1068000"/>
          </a:xfrm>
        </p:grpSpPr>
        <p:sp>
          <p:nvSpPr>
            <p:cNvPr id="235" name="Google Shape;235;p9"/>
            <p:cNvSpPr/>
            <p:nvPr/>
          </p:nvSpPr>
          <p:spPr>
            <a:xfrm>
              <a:off x="0" y="0"/>
              <a:ext cx="2607470" cy="1067980"/>
            </a:xfrm>
            <a:custGeom>
              <a:rect b="b" l="l" r="r" t="t"/>
              <a:pathLst>
                <a:path extrusionOk="0" h="1067980" w="2607470">
                  <a:moveTo>
                    <a:pt x="24694" y="0"/>
                  </a:moveTo>
                  <a:lnTo>
                    <a:pt x="2582775" y="0"/>
                  </a:lnTo>
                  <a:cubicBezTo>
                    <a:pt x="2589325" y="0"/>
                    <a:pt x="2595606" y="2602"/>
                    <a:pt x="2600237" y="7233"/>
                  </a:cubicBezTo>
                  <a:cubicBezTo>
                    <a:pt x="2604868" y="11864"/>
                    <a:pt x="2607470" y="18145"/>
                    <a:pt x="2607470" y="24694"/>
                  </a:cubicBezTo>
                  <a:lnTo>
                    <a:pt x="2607470" y="1043286"/>
                  </a:lnTo>
                  <a:cubicBezTo>
                    <a:pt x="2607470" y="1056924"/>
                    <a:pt x="2596414" y="1067980"/>
                    <a:pt x="2582775" y="1067980"/>
                  </a:cubicBezTo>
                  <a:lnTo>
                    <a:pt x="24694" y="1067980"/>
                  </a:lnTo>
                  <a:cubicBezTo>
                    <a:pt x="11056" y="1067980"/>
                    <a:pt x="0" y="1056924"/>
                    <a:pt x="0" y="1043286"/>
                  </a:cubicBezTo>
                  <a:lnTo>
                    <a:pt x="0" y="24694"/>
                  </a:lnTo>
                  <a:cubicBezTo>
                    <a:pt x="0" y="11056"/>
                    <a:pt x="11056" y="0"/>
                    <a:pt x="246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txBox="1"/>
            <p:nvPr/>
          </p:nvSpPr>
          <p:spPr>
            <a:xfrm>
              <a:off x="0" y="0"/>
              <a:ext cx="2607600" cy="1068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9"/>
          <p:cNvGrpSpPr/>
          <p:nvPr/>
        </p:nvGrpSpPr>
        <p:grpSpPr>
          <a:xfrm>
            <a:off x="8568691" y="6239382"/>
            <a:ext cx="9092440" cy="3724009"/>
            <a:chOff x="0" y="0"/>
            <a:chExt cx="2607600" cy="1068000"/>
          </a:xfrm>
        </p:grpSpPr>
        <p:sp>
          <p:nvSpPr>
            <p:cNvPr id="238" name="Google Shape;238;p9"/>
            <p:cNvSpPr/>
            <p:nvPr/>
          </p:nvSpPr>
          <p:spPr>
            <a:xfrm>
              <a:off x="0" y="0"/>
              <a:ext cx="2607470" cy="1067980"/>
            </a:xfrm>
            <a:custGeom>
              <a:rect b="b" l="l" r="r" t="t"/>
              <a:pathLst>
                <a:path extrusionOk="0" h="1067980" w="2607470">
                  <a:moveTo>
                    <a:pt x="24694" y="0"/>
                  </a:moveTo>
                  <a:lnTo>
                    <a:pt x="2582775" y="0"/>
                  </a:lnTo>
                  <a:cubicBezTo>
                    <a:pt x="2589325" y="0"/>
                    <a:pt x="2595606" y="2602"/>
                    <a:pt x="2600237" y="7233"/>
                  </a:cubicBezTo>
                  <a:cubicBezTo>
                    <a:pt x="2604868" y="11864"/>
                    <a:pt x="2607470" y="18145"/>
                    <a:pt x="2607470" y="24694"/>
                  </a:cubicBezTo>
                  <a:lnTo>
                    <a:pt x="2607470" y="1043286"/>
                  </a:lnTo>
                  <a:cubicBezTo>
                    <a:pt x="2607470" y="1056924"/>
                    <a:pt x="2596414" y="1067980"/>
                    <a:pt x="2582775" y="1067980"/>
                  </a:cubicBezTo>
                  <a:lnTo>
                    <a:pt x="24694" y="1067980"/>
                  </a:lnTo>
                  <a:cubicBezTo>
                    <a:pt x="11056" y="1067980"/>
                    <a:pt x="0" y="1056924"/>
                    <a:pt x="0" y="1043286"/>
                  </a:cubicBezTo>
                  <a:lnTo>
                    <a:pt x="0" y="24694"/>
                  </a:lnTo>
                  <a:cubicBezTo>
                    <a:pt x="0" y="11056"/>
                    <a:pt x="11056" y="0"/>
                    <a:pt x="246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txBox="1"/>
            <p:nvPr/>
          </p:nvSpPr>
          <p:spPr>
            <a:xfrm>
              <a:off x="0" y="0"/>
              <a:ext cx="2607600" cy="1068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9"/>
          <p:cNvSpPr/>
          <p:nvPr>
            <p:ph idx="2" type="pic"/>
          </p:nvPr>
        </p:nvSpPr>
        <p:spPr>
          <a:xfrm>
            <a:off x="1456775" y="3455150"/>
            <a:ext cx="6164100" cy="6851700"/>
          </a:xfrm>
          <a:prstGeom prst="rect">
            <a:avLst/>
          </a:prstGeom>
          <a:noFill/>
          <a:ln>
            <a:noFill/>
          </a:ln>
        </p:spPr>
      </p:sp>
      <p:sp>
        <p:nvSpPr>
          <p:cNvPr id="241" name="Google Shape;241;p9"/>
          <p:cNvSpPr/>
          <p:nvPr/>
        </p:nvSpPr>
        <p:spPr>
          <a:xfrm rot="-2310192">
            <a:off x="6153196" y="7546792"/>
            <a:ext cx="969241" cy="1567890"/>
          </a:xfrm>
          <a:custGeom>
            <a:rect b="b" l="l" r="r" t="t"/>
            <a:pathLst>
              <a:path extrusionOk="0" h="1568037" w="969332">
                <a:moveTo>
                  <a:pt x="0" y="0"/>
                </a:moveTo>
                <a:lnTo>
                  <a:pt x="969333" y="0"/>
                </a:lnTo>
                <a:lnTo>
                  <a:pt x="969333" y="1568037"/>
                </a:lnTo>
                <a:lnTo>
                  <a:pt x="0" y="1568037"/>
                </a:lnTo>
                <a:lnTo>
                  <a:pt x="0" y="0"/>
                </a:lnTo>
                <a:close/>
              </a:path>
            </a:pathLst>
          </a:custGeom>
          <a:blipFill rotWithShape="1">
            <a:blip r:embed="rId2">
              <a:alphaModFix/>
            </a:blip>
            <a:stretch>
              <a:fillRect b="0" l="0" r="0" t="0"/>
            </a:stretch>
          </a:blipFill>
          <a:ln>
            <a:noFill/>
          </a:ln>
        </p:spPr>
      </p:sp>
      <p:grpSp>
        <p:nvGrpSpPr>
          <p:cNvPr id="242" name="Google Shape;242;p9"/>
          <p:cNvGrpSpPr/>
          <p:nvPr/>
        </p:nvGrpSpPr>
        <p:grpSpPr>
          <a:xfrm>
            <a:off x="5770514" y="2643112"/>
            <a:ext cx="1932456" cy="405689"/>
            <a:chOff x="0" y="0"/>
            <a:chExt cx="2576607" cy="540918"/>
          </a:xfrm>
        </p:grpSpPr>
        <p:grpSp>
          <p:nvGrpSpPr>
            <p:cNvPr id="243" name="Google Shape;243;p9"/>
            <p:cNvGrpSpPr/>
            <p:nvPr/>
          </p:nvGrpSpPr>
          <p:grpSpPr>
            <a:xfrm>
              <a:off x="0" y="0"/>
              <a:ext cx="540918" cy="540918"/>
              <a:chOff x="0" y="0"/>
              <a:chExt cx="812800" cy="812800"/>
            </a:xfrm>
          </p:grpSpPr>
          <p:sp>
            <p:nvSpPr>
              <p:cNvPr id="244" name="Google Shape;24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6" name="Google Shape;246;p9"/>
            <p:cNvGrpSpPr/>
            <p:nvPr/>
          </p:nvGrpSpPr>
          <p:grpSpPr>
            <a:xfrm>
              <a:off x="1017845" y="0"/>
              <a:ext cx="540918" cy="540918"/>
              <a:chOff x="0" y="0"/>
              <a:chExt cx="812800" cy="812800"/>
            </a:xfrm>
          </p:grpSpPr>
          <p:sp>
            <p:nvSpPr>
              <p:cNvPr id="247" name="Google Shape;24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9"/>
            <p:cNvGrpSpPr/>
            <p:nvPr/>
          </p:nvGrpSpPr>
          <p:grpSpPr>
            <a:xfrm>
              <a:off x="2035689" y="0"/>
              <a:ext cx="540918" cy="540918"/>
              <a:chOff x="0" y="0"/>
              <a:chExt cx="812800" cy="812800"/>
            </a:xfrm>
          </p:grpSpPr>
          <p:sp>
            <p:nvSpPr>
              <p:cNvPr id="250" name="Google Shape;25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52" name="Google Shape;252;p9"/>
          <p:cNvGrpSpPr/>
          <p:nvPr/>
        </p:nvGrpSpPr>
        <p:grpSpPr>
          <a:xfrm>
            <a:off x="11913504" y="4611232"/>
            <a:ext cx="2402299" cy="903283"/>
            <a:chOff x="0" y="0"/>
            <a:chExt cx="632700" cy="237900"/>
          </a:xfrm>
        </p:grpSpPr>
        <p:sp>
          <p:nvSpPr>
            <p:cNvPr id="253" name="Google Shape;253;p9"/>
            <p:cNvSpPr/>
            <p:nvPr/>
          </p:nvSpPr>
          <p:spPr>
            <a:xfrm>
              <a:off x="0" y="0"/>
              <a:ext cx="632695" cy="237879"/>
            </a:xfrm>
            <a:custGeom>
              <a:rect b="b" l="l" r="r" t="t"/>
              <a:pathLst>
                <a:path extrusionOk="0" h="237879" w="632695">
                  <a:moveTo>
                    <a:pt x="118940" y="0"/>
                  </a:moveTo>
                  <a:lnTo>
                    <a:pt x="513756" y="0"/>
                  </a:lnTo>
                  <a:cubicBezTo>
                    <a:pt x="579444" y="0"/>
                    <a:pt x="632695" y="53251"/>
                    <a:pt x="632695" y="118940"/>
                  </a:cubicBezTo>
                  <a:lnTo>
                    <a:pt x="632695" y="118940"/>
                  </a:lnTo>
                  <a:cubicBezTo>
                    <a:pt x="632695" y="150484"/>
                    <a:pt x="620164" y="180737"/>
                    <a:pt x="597859" y="203043"/>
                  </a:cubicBezTo>
                  <a:cubicBezTo>
                    <a:pt x="575553" y="225348"/>
                    <a:pt x="545300" y="237879"/>
                    <a:pt x="51375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txBox="1"/>
            <p:nvPr/>
          </p:nvSpPr>
          <p:spPr>
            <a:xfrm>
              <a:off x="0" y="0"/>
              <a:ext cx="6327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9"/>
          <p:cNvGrpSpPr/>
          <p:nvPr/>
        </p:nvGrpSpPr>
        <p:grpSpPr>
          <a:xfrm>
            <a:off x="11913504" y="8601834"/>
            <a:ext cx="2402299" cy="903283"/>
            <a:chOff x="0" y="0"/>
            <a:chExt cx="632700" cy="237900"/>
          </a:xfrm>
        </p:grpSpPr>
        <p:sp>
          <p:nvSpPr>
            <p:cNvPr id="256" name="Google Shape;256;p9"/>
            <p:cNvSpPr/>
            <p:nvPr/>
          </p:nvSpPr>
          <p:spPr>
            <a:xfrm>
              <a:off x="0" y="0"/>
              <a:ext cx="632695" cy="237879"/>
            </a:xfrm>
            <a:custGeom>
              <a:rect b="b" l="l" r="r" t="t"/>
              <a:pathLst>
                <a:path extrusionOk="0" h="237879" w="632695">
                  <a:moveTo>
                    <a:pt x="118940" y="0"/>
                  </a:moveTo>
                  <a:lnTo>
                    <a:pt x="513756" y="0"/>
                  </a:lnTo>
                  <a:cubicBezTo>
                    <a:pt x="579444" y="0"/>
                    <a:pt x="632695" y="53251"/>
                    <a:pt x="632695" y="118940"/>
                  </a:cubicBezTo>
                  <a:lnTo>
                    <a:pt x="632695" y="118940"/>
                  </a:lnTo>
                  <a:cubicBezTo>
                    <a:pt x="632695" y="150484"/>
                    <a:pt x="620164" y="180737"/>
                    <a:pt x="597859" y="203043"/>
                  </a:cubicBezTo>
                  <a:cubicBezTo>
                    <a:pt x="575553" y="225348"/>
                    <a:pt x="545300" y="237879"/>
                    <a:pt x="51375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txBox="1"/>
            <p:nvPr/>
          </p:nvSpPr>
          <p:spPr>
            <a:xfrm>
              <a:off x="0" y="0"/>
              <a:ext cx="632700" cy="237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9"/>
          <p:cNvSpPr txBox="1"/>
          <p:nvPr>
            <p:ph idx="1" type="body"/>
          </p:nvPr>
        </p:nvSpPr>
        <p:spPr>
          <a:xfrm>
            <a:off x="9009450" y="2746450"/>
            <a:ext cx="8210100" cy="1306500"/>
          </a:xfrm>
          <a:prstGeom prst="rect">
            <a:avLst/>
          </a:prstGeom>
        </p:spPr>
        <p:txBody>
          <a:bodyPr anchorCtr="0" anchor="t" bIns="0" lIns="0" spcFirstLastPara="1" rIns="0" wrap="square" tIns="0">
            <a:noAutofit/>
          </a:bodyPr>
          <a:lstStyle>
            <a:lvl1pPr indent="-387350" lvl="0" marL="457200" rtl="0">
              <a:lnSpc>
                <a:spcPct val="90000"/>
              </a:lnSpc>
              <a:spcBef>
                <a:spcPts val="640"/>
              </a:spcBef>
              <a:spcAft>
                <a:spcPts val="0"/>
              </a:spcAft>
              <a:buSzPts val="2500"/>
              <a:buFont typeface="Blinker"/>
              <a:buChar char="•"/>
              <a:defRPr b="0" sz="2500">
                <a:latin typeface="Blinker"/>
                <a:ea typeface="Blinker"/>
                <a:cs typeface="Blinker"/>
                <a:sym typeface="Blinker"/>
              </a:defRPr>
            </a:lvl1pPr>
            <a:lvl2pPr indent="-387350" lvl="1" marL="914400" rtl="0">
              <a:lnSpc>
                <a:spcPct val="90000"/>
              </a:lnSpc>
              <a:spcBef>
                <a:spcPts val="640"/>
              </a:spcBef>
              <a:spcAft>
                <a:spcPts val="0"/>
              </a:spcAft>
              <a:buSzPts val="2500"/>
              <a:buChar char="–"/>
              <a:defRPr sz="2500"/>
            </a:lvl2pPr>
            <a:lvl3pPr indent="-387350" lvl="2" marL="1371600" rtl="0">
              <a:lnSpc>
                <a:spcPct val="90000"/>
              </a:lnSpc>
              <a:spcBef>
                <a:spcPts val="640"/>
              </a:spcBef>
              <a:spcAft>
                <a:spcPts val="0"/>
              </a:spcAft>
              <a:buSzPts val="2500"/>
              <a:buChar char="•"/>
              <a:defRPr sz="2500"/>
            </a:lvl3pPr>
            <a:lvl4pPr indent="-387350" lvl="3" marL="1828800" rtl="0">
              <a:lnSpc>
                <a:spcPct val="90000"/>
              </a:lnSpc>
              <a:spcBef>
                <a:spcPts val="640"/>
              </a:spcBef>
              <a:spcAft>
                <a:spcPts val="0"/>
              </a:spcAft>
              <a:buSzPts val="2500"/>
              <a:buChar char="–"/>
              <a:defRPr sz="2500"/>
            </a:lvl4pPr>
            <a:lvl5pPr indent="-387350" lvl="4" marL="2286000" rtl="0">
              <a:lnSpc>
                <a:spcPct val="90000"/>
              </a:lnSpc>
              <a:spcBef>
                <a:spcPts val="640"/>
              </a:spcBef>
              <a:spcAft>
                <a:spcPts val="0"/>
              </a:spcAft>
              <a:buSzPts val="2500"/>
              <a:buChar char="»"/>
              <a:defRPr sz="2500"/>
            </a:lvl5pPr>
            <a:lvl6pPr indent="-387350" lvl="5" marL="2743200" rtl="0">
              <a:lnSpc>
                <a:spcPct val="90000"/>
              </a:lnSpc>
              <a:spcBef>
                <a:spcPts val="640"/>
              </a:spcBef>
              <a:spcAft>
                <a:spcPts val="0"/>
              </a:spcAft>
              <a:buSzPts val="2500"/>
              <a:buChar char="•"/>
              <a:defRPr sz="2500"/>
            </a:lvl6pPr>
            <a:lvl7pPr indent="-387350" lvl="6" marL="3200400" rtl="0">
              <a:lnSpc>
                <a:spcPct val="90000"/>
              </a:lnSpc>
              <a:spcBef>
                <a:spcPts val="640"/>
              </a:spcBef>
              <a:spcAft>
                <a:spcPts val="0"/>
              </a:spcAft>
              <a:buSzPts val="2500"/>
              <a:buChar char="•"/>
              <a:defRPr sz="2500"/>
            </a:lvl7pPr>
            <a:lvl8pPr indent="-387350" lvl="7" marL="3657600" rtl="0">
              <a:lnSpc>
                <a:spcPct val="90000"/>
              </a:lnSpc>
              <a:spcBef>
                <a:spcPts val="640"/>
              </a:spcBef>
              <a:spcAft>
                <a:spcPts val="0"/>
              </a:spcAft>
              <a:buSzPts val="2500"/>
              <a:buChar char="•"/>
              <a:defRPr sz="2500"/>
            </a:lvl8pPr>
            <a:lvl9pPr indent="-387350" lvl="8" marL="4114800" rtl="0">
              <a:lnSpc>
                <a:spcPct val="90000"/>
              </a:lnSpc>
              <a:spcBef>
                <a:spcPts val="640"/>
              </a:spcBef>
              <a:spcAft>
                <a:spcPts val="0"/>
              </a:spcAft>
              <a:buSzPts val="2500"/>
              <a:buChar char="•"/>
              <a:defRPr sz="2500"/>
            </a:lvl9pPr>
          </a:lstStyle>
          <a:p/>
        </p:txBody>
      </p:sp>
      <p:sp>
        <p:nvSpPr>
          <p:cNvPr id="259" name="Google Shape;259;p9"/>
          <p:cNvSpPr txBox="1"/>
          <p:nvPr>
            <p:ph idx="3" type="subTitle"/>
          </p:nvPr>
        </p:nvSpPr>
        <p:spPr>
          <a:xfrm>
            <a:off x="10665263" y="4728033"/>
            <a:ext cx="4899300" cy="571800"/>
          </a:xfrm>
          <a:prstGeom prst="rect">
            <a:avLst/>
          </a:prstGeom>
        </p:spPr>
        <p:txBody>
          <a:bodyPr anchorCtr="0" anchor="ctr" bIns="0" lIns="0" spcFirstLastPara="1" rIns="0" wrap="square" tIns="0">
            <a:noAutofit/>
          </a:bodyPr>
          <a:lstStyle>
            <a:lvl1pPr lvl="0" rtl="0">
              <a:spcBef>
                <a:spcPts val="640"/>
              </a:spcBef>
              <a:spcAft>
                <a:spcPts val="0"/>
              </a:spcAft>
              <a:buSzPts val="2850"/>
              <a:buFont typeface="Blinker"/>
              <a:buNone/>
              <a:defRPr sz="28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
        <p:nvSpPr>
          <p:cNvPr id="260" name="Google Shape;260;p9"/>
          <p:cNvSpPr txBox="1"/>
          <p:nvPr>
            <p:ph idx="4" type="body"/>
          </p:nvPr>
        </p:nvSpPr>
        <p:spPr>
          <a:xfrm>
            <a:off x="9009450" y="6785800"/>
            <a:ext cx="8210100" cy="1306500"/>
          </a:xfrm>
          <a:prstGeom prst="rect">
            <a:avLst/>
          </a:prstGeom>
        </p:spPr>
        <p:txBody>
          <a:bodyPr anchorCtr="0" anchor="t" bIns="0" lIns="0" spcFirstLastPara="1" rIns="0" wrap="square" tIns="0">
            <a:noAutofit/>
          </a:bodyPr>
          <a:lstStyle>
            <a:lvl1pPr indent="-387350" lvl="0" marL="457200" rtl="0">
              <a:lnSpc>
                <a:spcPct val="90000"/>
              </a:lnSpc>
              <a:spcBef>
                <a:spcPts val="640"/>
              </a:spcBef>
              <a:spcAft>
                <a:spcPts val="0"/>
              </a:spcAft>
              <a:buSzPts val="2500"/>
              <a:buFont typeface="Blinker"/>
              <a:buChar char="•"/>
              <a:defRPr b="0" sz="2500">
                <a:latin typeface="Blinker"/>
                <a:ea typeface="Blinker"/>
                <a:cs typeface="Blinker"/>
                <a:sym typeface="Blinker"/>
              </a:defRPr>
            </a:lvl1pPr>
            <a:lvl2pPr indent="-387350" lvl="1" marL="914400" rtl="0">
              <a:lnSpc>
                <a:spcPct val="90000"/>
              </a:lnSpc>
              <a:spcBef>
                <a:spcPts val="640"/>
              </a:spcBef>
              <a:spcAft>
                <a:spcPts val="0"/>
              </a:spcAft>
              <a:buSzPts val="2500"/>
              <a:buChar char="–"/>
              <a:defRPr sz="2500"/>
            </a:lvl2pPr>
            <a:lvl3pPr indent="-387350" lvl="2" marL="1371600" rtl="0">
              <a:lnSpc>
                <a:spcPct val="90000"/>
              </a:lnSpc>
              <a:spcBef>
                <a:spcPts val="640"/>
              </a:spcBef>
              <a:spcAft>
                <a:spcPts val="0"/>
              </a:spcAft>
              <a:buSzPts val="2500"/>
              <a:buChar char="•"/>
              <a:defRPr sz="2500"/>
            </a:lvl3pPr>
            <a:lvl4pPr indent="-387350" lvl="3" marL="1828800" rtl="0">
              <a:lnSpc>
                <a:spcPct val="90000"/>
              </a:lnSpc>
              <a:spcBef>
                <a:spcPts val="640"/>
              </a:spcBef>
              <a:spcAft>
                <a:spcPts val="0"/>
              </a:spcAft>
              <a:buSzPts val="2500"/>
              <a:buChar char="–"/>
              <a:defRPr sz="2500"/>
            </a:lvl4pPr>
            <a:lvl5pPr indent="-387350" lvl="4" marL="2286000" rtl="0">
              <a:lnSpc>
                <a:spcPct val="90000"/>
              </a:lnSpc>
              <a:spcBef>
                <a:spcPts val="640"/>
              </a:spcBef>
              <a:spcAft>
                <a:spcPts val="0"/>
              </a:spcAft>
              <a:buSzPts val="2500"/>
              <a:buChar char="»"/>
              <a:defRPr sz="2500"/>
            </a:lvl5pPr>
            <a:lvl6pPr indent="-387350" lvl="5" marL="2743200" rtl="0">
              <a:lnSpc>
                <a:spcPct val="90000"/>
              </a:lnSpc>
              <a:spcBef>
                <a:spcPts val="640"/>
              </a:spcBef>
              <a:spcAft>
                <a:spcPts val="0"/>
              </a:spcAft>
              <a:buSzPts val="2500"/>
              <a:buChar char="•"/>
              <a:defRPr sz="2500"/>
            </a:lvl6pPr>
            <a:lvl7pPr indent="-387350" lvl="6" marL="3200400" rtl="0">
              <a:lnSpc>
                <a:spcPct val="90000"/>
              </a:lnSpc>
              <a:spcBef>
                <a:spcPts val="640"/>
              </a:spcBef>
              <a:spcAft>
                <a:spcPts val="0"/>
              </a:spcAft>
              <a:buSzPts val="2500"/>
              <a:buChar char="•"/>
              <a:defRPr sz="2500"/>
            </a:lvl7pPr>
            <a:lvl8pPr indent="-387350" lvl="7" marL="3657600" rtl="0">
              <a:lnSpc>
                <a:spcPct val="90000"/>
              </a:lnSpc>
              <a:spcBef>
                <a:spcPts val="640"/>
              </a:spcBef>
              <a:spcAft>
                <a:spcPts val="0"/>
              </a:spcAft>
              <a:buSzPts val="2500"/>
              <a:buChar char="•"/>
              <a:defRPr sz="2500"/>
            </a:lvl8pPr>
            <a:lvl9pPr indent="-387350" lvl="8" marL="4114800" rtl="0">
              <a:lnSpc>
                <a:spcPct val="90000"/>
              </a:lnSpc>
              <a:spcBef>
                <a:spcPts val="640"/>
              </a:spcBef>
              <a:spcAft>
                <a:spcPts val="0"/>
              </a:spcAft>
              <a:buSzPts val="2500"/>
              <a:buChar char="•"/>
              <a:defRPr sz="2500"/>
            </a:lvl9pPr>
          </a:lstStyle>
          <a:p/>
        </p:txBody>
      </p:sp>
      <p:sp>
        <p:nvSpPr>
          <p:cNvPr id="261" name="Google Shape;261;p9"/>
          <p:cNvSpPr txBox="1"/>
          <p:nvPr>
            <p:ph idx="5" type="subTitle"/>
          </p:nvPr>
        </p:nvSpPr>
        <p:spPr>
          <a:xfrm>
            <a:off x="10665263" y="8767383"/>
            <a:ext cx="4899300" cy="571800"/>
          </a:xfrm>
          <a:prstGeom prst="rect">
            <a:avLst/>
          </a:prstGeom>
        </p:spPr>
        <p:txBody>
          <a:bodyPr anchorCtr="0" anchor="ctr" bIns="0" lIns="0" spcFirstLastPara="1" rIns="0" wrap="square" tIns="0">
            <a:noAutofit/>
          </a:bodyPr>
          <a:lstStyle>
            <a:lvl1pPr lvl="0" rtl="0">
              <a:spcBef>
                <a:spcPts val="640"/>
              </a:spcBef>
              <a:spcAft>
                <a:spcPts val="0"/>
              </a:spcAft>
              <a:buSzPts val="2850"/>
              <a:buFont typeface="Blinker"/>
              <a:buNone/>
              <a:defRPr sz="2850">
                <a:latin typeface="Blinker"/>
                <a:ea typeface="Blinker"/>
                <a:cs typeface="Blinker"/>
                <a:sym typeface="Blinker"/>
              </a:defRPr>
            </a:lvl1pPr>
            <a:lvl2pPr lvl="1" rtl="0" algn="l">
              <a:spcBef>
                <a:spcPts val="640"/>
              </a:spcBef>
              <a:spcAft>
                <a:spcPts val="0"/>
              </a:spcAft>
              <a:buSzPts val="2850"/>
              <a:buNone/>
              <a:defRPr sz="2850"/>
            </a:lvl2pPr>
            <a:lvl3pPr lvl="2" rtl="0" algn="l">
              <a:spcBef>
                <a:spcPts val="640"/>
              </a:spcBef>
              <a:spcAft>
                <a:spcPts val="0"/>
              </a:spcAft>
              <a:buSzPts val="2850"/>
              <a:buNone/>
              <a:defRPr sz="2850"/>
            </a:lvl3pPr>
            <a:lvl4pPr lvl="3" rtl="0" algn="l">
              <a:spcBef>
                <a:spcPts val="640"/>
              </a:spcBef>
              <a:spcAft>
                <a:spcPts val="0"/>
              </a:spcAft>
              <a:buSzPts val="2850"/>
              <a:buNone/>
              <a:defRPr sz="2850"/>
            </a:lvl4pPr>
            <a:lvl5pPr lvl="4" rtl="0" algn="l">
              <a:spcBef>
                <a:spcPts val="640"/>
              </a:spcBef>
              <a:spcAft>
                <a:spcPts val="0"/>
              </a:spcAft>
              <a:buSzPts val="2850"/>
              <a:buNone/>
              <a:defRPr sz="2850"/>
            </a:lvl5pPr>
            <a:lvl6pPr lvl="5" rtl="0" algn="l">
              <a:spcBef>
                <a:spcPts val="640"/>
              </a:spcBef>
              <a:spcAft>
                <a:spcPts val="0"/>
              </a:spcAft>
              <a:buSzPts val="2850"/>
              <a:buNone/>
              <a:defRPr sz="2850"/>
            </a:lvl6pPr>
            <a:lvl7pPr lvl="6" rtl="0" algn="l">
              <a:spcBef>
                <a:spcPts val="640"/>
              </a:spcBef>
              <a:spcAft>
                <a:spcPts val="0"/>
              </a:spcAft>
              <a:buSzPts val="2850"/>
              <a:buNone/>
              <a:defRPr sz="2850"/>
            </a:lvl7pPr>
            <a:lvl8pPr lvl="7" rtl="0" algn="l">
              <a:spcBef>
                <a:spcPts val="640"/>
              </a:spcBef>
              <a:spcAft>
                <a:spcPts val="0"/>
              </a:spcAft>
              <a:buSzPts val="2850"/>
              <a:buNone/>
              <a:defRPr sz="2850"/>
            </a:lvl8pPr>
            <a:lvl9pPr lvl="8" rtl="0" algn="l">
              <a:spcBef>
                <a:spcPts val="640"/>
              </a:spcBef>
              <a:spcAft>
                <a:spcPts val="0"/>
              </a:spcAft>
              <a:buSzPts val="2850"/>
              <a:buNone/>
              <a:defRPr sz="285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262" name="Shape 262"/>
        <p:cNvGrpSpPr/>
        <p:nvPr/>
      </p:nvGrpSpPr>
      <p:grpSpPr>
        <a:xfrm>
          <a:off x="0" y="0"/>
          <a:ext cx="0" cy="0"/>
          <a:chOff x="0" y="0"/>
          <a:chExt cx="0" cy="0"/>
        </a:xfrm>
      </p:grpSpPr>
      <p:sp>
        <p:nvSpPr>
          <p:cNvPr id="263" name="Google Shape;263;p10"/>
          <p:cNvSpPr txBox="1"/>
          <p:nvPr>
            <p:ph type="title"/>
          </p:nvPr>
        </p:nvSpPr>
        <p:spPr>
          <a:xfrm>
            <a:off x="604475" y="594825"/>
            <a:ext cx="17079000" cy="1143000"/>
          </a:xfrm>
          <a:prstGeom prst="rect">
            <a:avLst/>
          </a:prstGeom>
        </p:spPr>
        <p:txBody>
          <a:bodyPr anchorCtr="0" anchor="t" bIns="0" lIns="0" spcFirstLastPara="1" rIns="0" wrap="square" tIns="0">
            <a:noAutofit/>
          </a:bodyPr>
          <a:lstStyle>
            <a:lvl1pPr lvl="0">
              <a:spcBef>
                <a:spcPts val="0"/>
              </a:spcBef>
              <a:spcAft>
                <a:spcPts val="0"/>
              </a:spcAft>
              <a:buSzPts val="8500"/>
              <a:buNone/>
              <a:defRPr sz="8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64" name="Google Shape;264;p10"/>
          <p:cNvGrpSpPr/>
          <p:nvPr/>
        </p:nvGrpSpPr>
        <p:grpSpPr>
          <a:xfrm>
            <a:off x="779233" y="2522184"/>
            <a:ext cx="16729798" cy="8394712"/>
            <a:chOff x="0" y="0"/>
            <a:chExt cx="4797900" cy="2407500"/>
          </a:xfrm>
        </p:grpSpPr>
        <p:sp>
          <p:nvSpPr>
            <p:cNvPr id="265" name="Google Shape;265;p10"/>
            <p:cNvSpPr/>
            <p:nvPr/>
          </p:nvSpPr>
          <p:spPr>
            <a:xfrm>
              <a:off x="0" y="0"/>
              <a:ext cx="4797875" cy="2407376"/>
            </a:xfrm>
            <a:custGeom>
              <a:rect b="b" l="l" r="r" t="t"/>
              <a:pathLst>
                <a:path extrusionOk="0" h="2407376" w="4797875">
                  <a:moveTo>
                    <a:pt x="13420" y="0"/>
                  </a:moveTo>
                  <a:lnTo>
                    <a:pt x="4784454" y="0"/>
                  </a:lnTo>
                  <a:cubicBezTo>
                    <a:pt x="4788014" y="0"/>
                    <a:pt x="4791427" y="1414"/>
                    <a:pt x="4793944" y="3931"/>
                  </a:cubicBezTo>
                  <a:cubicBezTo>
                    <a:pt x="4796461" y="6448"/>
                    <a:pt x="4797875" y="9861"/>
                    <a:pt x="4797875" y="13420"/>
                  </a:cubicBezTo>
                  <a:lnTo>
                    <a:pt x="4797875" y="2393955"/>
                  </a:lnTo>
                  <a:cubicBezTo>
                    <a:pt x="4797875" y="2397515"/>
                    <a:pt x="4796461" y="2400928"/>
                    <a:pt x="4793944" y="2403445"/>
                  </a:cubicBezTo>
                  <a:cubicBezTo>
                    <a:pt x="4791427" y="2405962"/>
                    <a:pt x="4788014" y="2407376"/>
                    <a:pt x="4784454" y="2407376"/>
                  </a:cubicBezTo>
                  <a:lnTo>
                    <a:pt x="13420" y="2407376"/>
                  </a:lnTo>
                  <a:cubicBezTo>
                    <a:pt x="9861" y="2407376"/>
                    <a:pt x="6448" y="2405962"/>
                    <a:pt x="3931" y="2403445"/>
                  </a:cubicBezTo>
                  <a:cubicBezTo>
                    <a:pt x="1414" y="2400928"/>
                    <a:pt x="0" y="2397515"/>
                    <a:pt x="0" y="2393955"/>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txBox="1"/>
            <p:nvPr/>
          </p:nvSpPr>
          <p:spPr>
            <a:xfrm>
              <a:off x="0" y="0"/>
              <a:ext cx="4797900" cy="2407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10"/>
          <p:cNvSpPr/>
          <p:nvPr>
            <p:ph idx="2" type="pic"/>
          </p:nvPr>
        </p:nvSpPr>
        <p:spPr>
          <a:xfrm>
            <a:off x="7491775" y="3681775"/>
            <a:ext cx="8982600" cy="6597600"/>
          </a:xfrm>
          <a:prstGeom prst="rect">
            <a:avLst/>
          </a:prstGeom>
          <a:noFill/>
          <a:ln>
            <a:noFill/>
          </a:ln>
        </p:spPr>
      </p:sp>
      <p:grpSp>
        <p:nvGrpSpPr>
          <p:cNvPr id="268" name="Google Shape;268;p10"/>
          <p:cNvGrpSpPr/>
          <p:nvPr/>
        </p:nvGrpSpPr>
        <p:grpSpPr>
          <a:xfrm>
            <a:off x="1439706" y="2925005"/>
            <a:ext cx="810411" cy="810359"/>
            <a:chOff x="-72" y="1"/>
            <a:chExt cx="1080548" cy="1080478"/>
          </a:xfrm>
        </p:grpSpPr>
        <p:grpSp>
          <p:nvGrpSpPr>
            <p:cNvPr id="269" name="Google Shape;269;p10"/>
            <p:cNvGrpSpPr/>
            <p:nvPr/>
          </p:nvGrpSpPr>
          <p:grpSpPr>
            <a:xfrm rot="-2700000">
              <a:off x="387156" y="-70690"/>
              <a:ext cx="306165" cy="1221861"/>
              <a:chOff x="0" y="0"/>
              <a:chExt cx="163649" cy="653100"/>
            </a:xfrm>
          </p:grpSpPr>
          <p:sp>
            <p:nvSpPr>
              <p:cNvPr id="270" name="Google Shape;270;p10"/>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txBox="1"/>
              <p:nvPr/>
            </p:nvSpPr>
            <p:spPr>
              <a:xfrm>
                <a:off x="0" y="0"/>
                <a:ext cx="163500" cy="6531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2" name="Google Shape;272;p10"/>
            <p:cNvGrpSpPr/>
            <p:nvPr/>
          </p:nvGrpSpPr>
          <p:grpSpPr>
            <a:xfrm rot="2700000">
              <a:off x="387085" y="-70691"/>
              <a:ext cx="306165" cy="1221861"/>
              <a:chOff x="0" y="0"/>
              <a:chExt cx="163649" cy="653100"/>
            </a:xfrm>
          </p:grpSpPr>
          <p:sp>
            <p:nvSpPr>
              <p:cNvPr id="273" name="Google Shape;273;p10"/>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txBox="1"/>
              <p:nvPr/>
            </p:nvSpPr>
            <p:spPr>
              <a:xfrm>
                <a:off x="0" y="0"/>
                <a:ext cx="163500" cy="653100"/>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75" name="Google Shape;275;p10"/>
          <p:cNvGrpSpPr/>
          <p:nvPr/>
        </p:nvGrpSpPr>
        <p:grpSpPr>
          <a:xfrm rot="-5400000">
            <a:off x="13537015" y="6946473"/>
            <a:ext cx="6850621" cy="336602"/>
            <a:chOff x="0" y="0"/>
            <a:chExt cx="3078931" cy="151282"/>
          </a:xfrm>
        </p:grpSpPr>
        <p:sp>
          <p:nvSpPr>
            <p:cNvPr id="276" name="Google Shape;276;p10"/>
            <p:cNvSpPr/>
            <p:nvPr/>
          </p:nvSpPr>
          <p:spPr>
            <a:xfrm>
              <a:off x="0" y="0"/>
              <a:ext cx="3078931" cy="151282"/>
            </a:xfrm>
            <a:custGeom>
              <a:rect b="b" l="l" r="r" t="t"/>
              <a:pathLst>
                <a:path extrusionOk="0" h="151282" w="3078931">
                  <a:moveTo>
                    <a:pt x="75641" y="0"/>
                  </a:moveTo>
                  <a:lnTo>
                    <a:pt x="3003290" y="0"/>
                  </a:lnTo>
                  <a:cubicBezTo>
                    <a:pt x="3023351" y="0"/>
                    <a:pt x="3042591" y="7969"/>
                    <a:pt x="3056776" y="22155"/>
                  </a:cubicBezTo>
                  <a:cubicBezTo>
                    <a:pt x="3070962" y="36340"/>
                    <a:pt x="3078931" y="55580"/>
                    <a:pt x="3078931" y="75641"/>
                  </a:cubicBezTo>
                  <a:lnTo>
                    <a:pt x="3078931" y="75641"/>
                  </a:lnTo>
                  <a:cubicBezTo>
                    <a:pt x="3078931" y="95702"/>
                    <a:pt x="3070962" y="114942"/>
                    <a:pt x="3056776" y="129128"/>
                  </a:cubicBezTo>
                  <a:cubicBezTo>
                    <a:pt x="3042591" y="143313"/>
                    <a:pt x="3023351" y="151282"/>
                    <a:pt x="3003290" y="151282"/>
                  </a:cubicBezTo>
                  <a:lnTo>
                    <a:pt x="75641" y="151282"/>
                  </a:lnTo>
                  <a:cubicBezTo>
                    <a:pt x="55580" y="151282"/>
                    <a:pt x="36340" y="143313"/>
                    <a:pt x="22155" y="129128"/>
                  </a:cubicBezTo>
                  <a:cubicBezTo>
                    <a:pt x="7969" y="114942"/>
                    <a:pt x="0" y="95702"/>
                    <a:pt x="0" y="75641"/>
                  </a:cubicBezTo>
                  <a:lnTo>
                    <a:pt x="0" y="75641"/>
                  </a:lnTo>
                  <a:cubicBezTo>
                    <a:pt x="0" y="55580"/>
                    <a:pt x="7969" y="36340"/>
                    <a:pt x="22155" y="22155"/>
                  </a:cubicBezTo>
                  <a:cubicBezTo>
                    <a:pt x="36340" y="7969"/>
                    <a:pt x="55580" y="0"/>
                    <a:pt x="75641"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txBox="1"/>
            <p:nvPr/>
          </p:nvSpPr>
          <p:spPr>
            <a:xfrm>
              <a:off x="0" y="0"/>
              <a:ext cx="3078900" cy="1512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10"/>
          <p:cNvGrpSpPr/>
          <p:nvPr/>
        </p:nvGrpSpPr>
        <p:grpSpPr>
          <a:xfrm rot="-5400000">
            <a:off x="14394119" y="9257677"/>
            <a:ext cx="5136413" cy="336602"/>
            <a:chOff x="0" y="0"/>
            <a:chExt cx="2308500" cy="151282"/>
          </a:xfrm>
        </p:grpSpPr>
        <p:sp>
          <p:nvSpPr>
            <p:cNvPr id="279" name="Google Shape;279;p10"/>
            <p:cNvSpPr/>
            <p:nvPr/>
          </p:nvSpPr>
          <p:spPr>
            <a:xfrm>
              <a:off x="0" y="0"/>
              <a:ext cx="2308397" cy="151282"/>
            </a:xfrm>
            <a:custGeom>
              <a:rect b="b" l="l" r="r" t="t"/>
              <a:pathLst>
                <a:path extrusionOk="0" h="151282" w="2308397">
                  <a:moveTo>
                    <a:pt x="75641" y="0"/>
                  </a:moveTo>
                  <a:lnTo>
                    <a:pt x="2232756" y="0"/>
                  </a:lnTo>
                  <a:cubicBezTo>
                    <a:pt x="2252817" y="0"/>
                    <a:pt x="2272057" y="7969"/>
                    <a:pt x="2286242" y="22155"/>
                  </a:cubicBezTo>
                  <a:cubicBezTo>
                    <a:pt x="2300428" y="36340"/>
                    <a:pt x="2308397" y="55580"/>
                    <a:pt x="2308397" y="75641"/>
                  </a:cubicBezTo>
                  <a:lnTo>
                    <a:pt x="2308397" y="75641"/>
                  </a:lnTo>
                  <a:cubicBezTo>
                    <a:pt x="2308397" y="95702"/>
                    <a:pt x="2300428" y="114942"/>
                    <a:pt x="2286242" y="129128"/>
                  </a:cubicBezTo>
                  <a:cubicBezTo>
                    <a:pt x="2272057" y="143313"/>
                    <a:pt x="2252817" y="151282"/>
                    <a:pt x="2232756" y="151282"/>
                  </a:cubicBezTo>
                  <a:lnTo>
                    <a:pt x="75641" y="151282"/>
                  </a:lnTo>
                  <a:cubicBezTo>
                    <a:pt x="55580" y="151282"/>
                    <a:pt x="36340" y="143313"/>
                    <a:pt x="22155" y="129128"/>
                  </a:cubicBezTo>
                  <a:cubicBezTo>
                    <a:pt x="7969" y="114942"/>
                    <a:pt x="0" y="95702"/>
                    <a:pt x="0" y="75641"/>
                  </a:cubicBezTo>
                  <a:lnTo>
                    <a:pt x="0" y="75641"/>
                  </a:lnTo>
                  <a:cubicBezTo>
                    <a:pt x="0" y="55580"/>
                    <a:pt x="7969" y="36340"/>
                    <a:pt x="22155" y="22155"/>
                  </a:cubicBezTo>
                  <a:cubicBezTo>
                    <a:pt x="36340" y="7969"/>
                    <a:pt x="55580" y="0"/>
                    <a:pt x="75641"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txBox="1"/>
            <p:nvPr/>
          </p:nvSpPr>
          <p:spPr>
            <a:xfrm>
              <a:off x="0" y="0"/>
              <a:ext cx="2308500" cy="1512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1" name="Google Shape;281;p10"/>
          <p:cNvSpPr txBox="1"/>
          <p:nvPr>
            <p:ph idx="1" type="body"/>
          </p:nvPr>
        </p:nvSpPr>
        <p:spPr>
          <a:xfrm>
            <a:off x="1480100" y="4490250"/>
            <a:ext cx="5607900" cy="2103900"/>
          </a:xfrm>
          <a:prstGeom prst="rect">
            <a:avLst/>
          </a:prstGeom>
        </p:spPr>
        <p:txBody>
          <a:bodyPr anchorCtr="0" anchor="t" bIns="0" lIns="0" spcFirstLastPara="1" rIns="0" wrap="square" tIns="0">
            <a:noAutofit/>
          </a:bodyPr>
          <a:lstStyle>
            <a:lvl1pPr indent="-419100" lvl="0" marL="457200" rtl="0">
              <a:lnSpc>
                <a:spcPct val="90000"/>
              </a:lnSpc>
              <a:spcBef>
                <a:spcPts val="640"/>
              </a:spcBef>
              <a:spcAft>
                <a:spcPts val="0"/>
              </a:spcAft>
              <a:buSzPts val="3000"/>
              <a:buFont typeface="Blinker"/>
              <a:buChar char="•"/>
              <a:defRPr b="0" sz="3000">
                <a:latin typeface="Blinker"/>
                <a:ea typeface="Blinker"/>
                <a:cs typeface="Blinker"/>
                <a:sym typeface="Blinker"/>
              </a:defRPr>
            </a:lvl1pPr>
            <a:lvl2pPr indent="-419100" lvl="1" marL="914400" rtl="0">
              <a:lnSpc>
                <a:spcPct val="90000"/>
              </a:lnSpc>
              <a:spcBef>
                <a:spcPts val="640"/>
              </a:spcBef>
              <a:spcAft>
                <a:spcPts val="0"/>
              </a:spcAft>
              <a:buSzPts val="3000"/>
              <a:buChar char="–"/>
              <a:defRPr sz="3000"/>
            </a:lvl2pPr>
            <a:lvl3pPr indent="-419100" lvl="2" marL="1371600" rtl="0">
              <a:lnSpc>
                <a:spcPct val="90000"/>
              </a:lnSpc>
              <a:spcBef>
                <a:spcPts val="640"/>
              </a:spcBef>
              <a:spcAft>
                <a:spcPts val="0"/>
              </a:spcAft>
              <a:buSzPts val="3000"/>
              <a:buChar char="•"/>
              <a:defRPr sz="3000"/>
            </a:lvl3pPr>
            <a:lvl4pPr indent="-419100" lvl="3" marL="1828800" rtl="0">
              <a:lnSpc>
                <a:spcPct val="90000"/>
              </a:lnSpc>
              <a:spcBef>
                <a:spcPts val="640"/>
              </a:spcBef>
              <a:spcAft>
                <a:spcPts val="0"/>
              </a:spcAft>
              <a:buSzPts val="3000"/>
              <a:buChar char="–"/>
              <a:defRPr sz="3000"/>
            </a:lvl4pPr>
            <a:lvl5pPr indent="-419100" lvl="4" marL="2286000" rtl="0">
              <a:lnSpc>
                <a:spcPct val="90000"/>
              </a:lnSpc>
              <a:spcBef>
                <a:spcPts val="640"/>
              </a:spcBef>
              <a:spcAft>
                <a:spcPts val="0"/>
              </a:spcAft>
              <a:buSzPts val="3000"/>
              <a:buChar char="»"/>
              <a:defRPr sz="3000"/>
            </a:lvl5pPr>
            <a:lvl6pPr indent="-419100" lvl="5" marL="2743200" rtl="0">
              <a:lnSpc>
                <a:spcPct val="90000"/>
              </a:lnSpc>
              <a:spcBef>
                <a:spcPts val="640"/>
              </a:spcBef>
              <a:spcAft>
                <a:spcPts val="0"/>
              </a:spcAft>
              <a:buSzPts val="3000"/>
              <a:buChar char="•"/>
              <a:defRPr sz="3000"/>
            </a:lvl6pPr>
            <a:lvl7pPr indent="-419100" lvl="6" marL="3200400" rtl="0">
              <a:lnSpc>
                <a:spcPct val="90000"/>
              </a:lnSpc>
              <a:spcBef>
                <a:spcPts val="640"/>
              </a:spcBef>
              <a:spcAft>
                <a:spcPts val="0"/>
              </a:spcAft>
              <a:buSzPts val="3000"/>
              <a:buChar char="•"/>
              <a:defRPr sz="3000"/>
            </a:lvl7pPr>
            <a:lvl8pPr indent="-419100" lvl="7" marL="3657600" rtl="0">
              <a:lnSpc>
                <a:spcPct val="90000"/>
              </a:lnSpc>
              <a:spcBef>
                <a:spcPts val="640"/>
              </a:spcBef>
              <a:spcAft>
                <a:spcPts val="0"/>
              </a:spcAft>
              <a:buSzPts val="3000"/>
              <a:buChar char="•"/>
              <a:defRPr sz="3000"/>
            </a:lvl8pPr>
            <a:lvl9pPr indent="-419100" lvl="8" marL="4114800" rtl="0">
              <a:lnSpc>
                <a:spcPct val="90000"/>
              </a:lnSpc>
              <a:spcBef>
                <a:spcPts val="640"/>
              </a:spcBef>
              <a:spcAft>
                <a:spcPts val="0"/>
              </a:spcAft>
              <a:buSzPts val="3000"/>
              <a:buChar char="•"/>
              <a:defRPr sz="3000"/>
            </a:lvl9pPr>
          </a:lstStyle>
          <a:p/>
        </p:txBody>
      </p:sp>
      <p:sp>
        <p:nvSpPr>
          <p:cNvPr id="282" name="Google Shape;282;p10"/>
          <p:cNvSpPr txBox="1"/>
          <p:nvPr>
            <p:ph idx="3" type="body"/>
          </p:nvPr>
        </p:nvSpPr>
        <p:spPr>
          <a:xfrm>
            <a:off x="1480100" y="7457675"/>
            <a:ext cx="5607900" cy="2103900"/>
          </a:xfrm>
          <a:prstGeom prst="rect">
            <a:avLst/>
          </a:prstGeom>
        </p:spPr>
        <p:txBody>
          <a:bodyPr anchorCtr="0" anchor="t" bIns="0" lIns="0" spcFirstLastPara="1" rIns="0" wrap="square" tIns="0">
            <a:noAutofit/>
          </a:bodyPr>
          <a:lstStyle>
            <a:lvl1pPr indent="-419100" lvl="0" marL="457200" rtl="0">
              <a:lnSpc>
                <a:spcPct val="90000"/>
              </a:lnSpc>
              <a:spcBef>
                <a:spcPts val="640"/>
              </a:spcBef>
              <a:spcAft>
                <a:spcPts val="0"/>
              </a:spcAft>
              <a:buSzPts val="3000"/>
              <a:buFont typeface="Blinker"/>
              <a:buChar char="•"/>
              <a:defRPr b="0" sz="3000">
                <a:latin typeface="Blinker"/>
                <a:ea typeface="Blinker"/>
                <a:cs typeface="Blinker"/>
                <a:sym typeface="Blinker"/>
              </a:defRPr>
            </a:lvl1pPr>
            <a:lvl2pPr indent="-419100" lvl="1" marL="914400" rtl="0">
              <a:lnSpc>
                <a:spcPct val="90000"/>
              </a:lnSpc>
              <a:spcBef>
                <a:spcPts val="640"/>
              </a:spcBef>
              <a:spcAft>
                <a:spcPts val="0"/>
              </a:spcAft>
              <a:buSzPts val="3000"/>
              <a:buChar char="–"/>
              <a:defRPr sz="3000"/>
            </a:lvl2pPr>
            <a:lvl3pPr indent="-419100" lvl="2" marL="1371600" rtl="0">
              <a:lnSpc>
                <a:spcPct val="90000"/>
              </a:lnSpc>
              <a:spcBef>
                <a:spcPts val="640"/>
              </a:spcBef>
              <a:spcAft>
                <a:spcPts val="0"/>
              </a:spcAft>
              <a:buSzPts val="3000"/>
              <a:buChar char="•"/>
              <a:defRPr sz="3000"/>
            </a:lvl3pPr>
            <a:lvl4pPr indent="-419100" lvl="3" marL="1828800" rtl="0">
              <a:lnSpc>
                <a:spcPct val="90000"/>
              </a:lnSpc>
              <a:spcBef>
                <a:spcPts val="640"/>
              </a:spcBef>
              <a:spcAft>
                <a:spcPts val="0"/>
              </a:spcAft>
              <a:buSzPts val="3000"/>
              <a:buChar char="–"/>
              <a:defRPr sz="3000"/>
            </a:lvl4pPr>
            <a:lvl5pPr indent="-419100" lvl="4" marL="2286000" rtl="0">
              <a:lnSpc>
                <a:spcPct val="90000"/>
              </a:lnSpc>
              <a:spcBef>
                <a:spcPts val="640"/>
              </a:spcBef>
              <a:spcAft>
                <a:spcPts val="0"/>
              </a:spcAft>
              <a:buSzPts val="3000"/>
              <a:buChar char="»"/>
              <a:defRPr sz="3000"/>
            </a:lvl5pPr>
            <a:lvl6pPr indent="-419100" lvl="5" marL="2743200" rtl="0">
              <a:lnSpc>
                <a:spcPct val="90000"/>
              </a:lnSpc>
              <a:spcBef>
                <a:spcPts val="640"/>
              </a:spcBef>
              <a:spcAft>
                <a:spcPts val="0"/>
              </a:spcAft>
              <a:buSzPts val="3000"/>
              <a:buChar char="•"/>
              <a:defRPr sz="3000"/>
            </a:lvl6pPr>
            <a:lvl7pPr indent="-419100" lvl="6" marL="3200400" rtl="0">
              <a:lnSpc>
                <a:spcPct val="90000"/>
              </a:lnSpc>
              <a:spcBef>
                <a:spcPts val="640"/>
              </a:spcBef>
              <a:spcAft>
                <a:spcPts val="0"/>
              </a:spcAft>
              <a:buSzPts val="3000"/>
              <a:buChar char="•"/>
              <a:defRPr sz="3000"/>
            </a:lvl7pPr>
            <a:lvl8pPr indent="-419100" lvl="7" marL="3657600" rtl="0">
              <a:lnSpc>
                <a:spcPct val="90000"/>
              </a:lnSpc>
              <a:spcBef>
                <a:spcPts val="640"/>
              </a:spcBef>
              <a:spcAft>
                <a:spcPts val="0"/>
              </a:spcAft>
              <a:buSzPts val="3000"/>
              <a:buChar char="•"/>
              <a:defRPr sz="3000"/>
            </a:lvl8pPr>
            <a:lvl9pPr indent="-419100" lvl="8" marL="4114800" rtl="0">
              <a:lnSpc>
                <a:spcPct val="90000"/>
              </a:lnSpc>
              <a:spcBef>
                <a:spcPts val="640"/>
              </a:spcBef>
              <a:spcAft>
                <a:spcPts val="0"/>
              </a:spcAft>
              <a:buSzPts val="3000"/>
              <a:buChar char="•"/>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1E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4650" y="366237"/>
            <a:ext cx="20577300" cy="11430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dk1"/>
              </a:buClr>
              <a:buSzPts val="10900"/>
              <a:buFont typeface="Prompt"/>
              <a:buNone/>
              <a:defRPr b="1" i="0" sz="10900" u="none" cap="none" strike="noStrike">
                <a:solidFill>
                  <a:schemeClr val="dk1"/>
                </a:solidFill>
                <a:latin typeface="Prompt"/>
                <a:ea typeface="Prompt"/>
                <a:cs typeface="Prompt"/>
                <a:sym typeface="Prompt"/>
              </a:defRPr>
            </a:lvl1pPr>
            <a:lvl2pPr lvl="1">
              <a:lnSpc>
                <a:spcPct val="90000"/>
              </a:lnSpc>
              <a:spcBef>
                <a:spcPts val="0"/>
              </a:spcBef>
              <a:spcAft>
                <a:spcPts val="0"/>
              </a:spcAft>
              <a:buSzPts val="1400"/>
              <a:buNone/>
              <a:defRPr sz="1800"/>
            </a:lvl2pPr>
            <a:lvl3pPr lvl="2">
              <a:lnSpc>
                <a:spcPct val="90000"/>
              </a:lnSpc>
              <a:spcBef>
                <a:spcPts val="0"/>
              </a:spcBef>
              <a:spcAft>
                <a:spcPts val="0"/>
              </a:spcAft>
              <a:buSzPts val="1400"/>
              <a:buNone/>
              <a:defRPr sz="1800"/>
            </a:lvl3pPr>
            <a:lvl4pPr lvl="3">
              <a:lnSpc>
                <a:spcPct val="90000"/>
              </a:lnSpc>
              <a:spcBef>
                <a:spcPts val="0"/>
              </a:spcBef>
              <a:spcAft>
                <a:spcPts val="0"/>
              </a:spcAft>
              <a:buSzPts val="1400"/>
              <a:buNone/>
              <a:defRPr sz="1800"/>
            </a:lvl4pPr>
            <a:lvl5pPr lvl="4">
              <a:lnSpc>
                <a:spcPct val="90000"/>
              </a:lnSpc>
              <a:spcBef>
                <a:spcPts val="0"/>
              </a:spcBef>
              <a:spcAft>
                <a:spcPts val="0"/>
              </a:spcAft>
              <a:buSzPts val="1400"/>
              <a:buNone/>
              <a:defRPr sz="1800"/>
            </a:lvl5pPr>
            <a:lvl6pPr lvl="5">
              <a:lnSpc>
                <a:spcPct val="90000"/>
              </a:lnSpc>
              <a:spcBef>
                <a:spcPts val="0"/>
              </a:spcBef>
              <a:spcAft>
                <a:spcPts val="0"/>
              </a:spcAft>
              <a:buSzPts val="1400"/>
              <a:buNone/>
              <a:defRPr sz="1800"/>
            </a:lvl6pPr>
            <a:lvl7pPr lvl="6">
              <a:lnSpc>
                <a:spcPct val="90000"/>
              </a:lnSpc>
              <a:spcBef>
                <a:spcPts val="0"/>
              </a:spcBef>
              <a:spcAft>
                <a:spcPts val="0"/>
              </a:spcAft>
              <a:buSzPts val="1400"/>
              <a:buNone/>
              <a:defRPr sz="1800"/>
            </a:lvl7pPr>
            <a:lvl8pPr lvl="7">
              <a:lnSpc>
                <a:spcPct val="90000"/>
              </a:lnSpc>
              <a:spcBef>
                <a:spcPts val="0"/>
              </a:spcBef>
              <a:spcAft>
                <a:spcPts val="0"/>
              </a:spcAft>
              <a:buSzPts val="1400"/>
              <a:buNone/>
              <a:defRPr sz="1800"/>
            </a:lvl8pPr>
            <a:lvl9pPr lvl="8">
              <a:lnSpc>
                <a:spcPct val="90000"/>
              </a:lnSpc>
              <a:spcBef>
                <a:spcPts val="0"/>
              </a:spcBef>
              <a:spcAft>
                <a:spcPts val="0"/>
              </a:spcAft>
              <a:buSzPts val="1400"/>
              <a:buNone/>
              <a:defRPr sz="1800"/>
            </a:lvl9pPr>
          </a:lstStyle>
          <a:p/>
        </p:txBody>
      </p:sp>
      <p:sp>
        <p:nvSpPr>
          <p:cNvPr id="7" name="Google Shape;7;p1"/>
          <p:cNvSpPr txBox="1"/>
          <p:nvPr>
            <p:ph idx="1" type="body"/>
          </p:nvPr>
        </p:nvSpPr>
        <p:spPr>
          <a:xfrm>
            <a:off x="701425" y="3944825"/>
            <a:ext cx="8229600" cy="4526100"/>
          </a:xfrm>
          <a:prstGeom prst="rect">
            <a:avLst/>
          </a:prstGeom>
          <a:noFill/>
          <a:ln>
            <a:noFill/>
          </a:ln>
        </p:spPr>
        <p:txBody>
          <a:bodyPr anchorCtr="0" anchor="t" bIns="0" lIns="0" spcFirstLastPara="1" rIns="0" wrap="square" tIns="0">
            <a:noAutofit/>
          </a:bodyPr>
          <a:lstStyle>
            <a:lvl1pPr indent="-457200" lvl="0" marL="457200" marR="0" rtl="0" algn="ctr">
              <a:lnSpc>
                <a:spcPct val="130000"/>
              </a:lnSpc>
              <a:spcBef>
                <a:spcPts val="640"/>
              </a:spcBef>
              <a:spcAft>
                <a:spcPts val="0"/>
              </a:spcAft>
              <a:buClr>
                <a:schemeClr val="dk1"/>
              </a:buClr>
              <a:buSzPts val="3600"/>
              <a:buFont typeface="Prompt"/>
              <a:buChar char="•"/>
              <a:defRPr b="1" i="0" sz="3600" u="none" cap="none" strike="noStrike">
                <a:solidFill>
                  <a:schemeClr val="dk1"/>
                </a:solidFill>
                <a:latin typeface="Prompt"/>
                <a:ea typeface="Prompt"/>
                <a:cs typeface="Prompt"/>
                <a:sym typeface="Prompt"/>
              </a:defRPr>
            </a:lvl1pPr>
            <a:lvl2pPr indent="-361950" lvl="1" marL="914400" marR="0" rtl="0" algn="ctr">
              <a:lnSpc>
                <a:spcPct val="130000"/>
              </a:lnSpc>
              <a:spcBef>
                <a:spcPts val="640"/>
              </a:spcBef>
              <a:spcAft>
                <a:spcPts val="0"/>
              </a:spcAft>
              <a:buClr>
                <a:schemeClr val="dk1"/>
              </a:buClr>
              <a:buSzPts val="2100"/>
              <a:buFont typeface="Blinker"/>
              <a:buChar char="–"/>
              <a:defRPr i="0" sz="2100" u="none" cap="none" strike="noStrike">
                <a:solidFill>
                  <a:schemeClr val="dk1"/>
                </a:solidFill>
                <a:latin typeface="Blinker"/>
                <a:ea typeface="Blinker"/>
                <a:cs typeface="Blinker"/>
                <a:sym typeface="Blinker"/>
              </a:defRPr>
            </a:lvl2pPr>
            <a:lvl3pPr indent="-381000" lvl="2" marL="1371600" marR="0" rtl="0" algn="ctr">
              <a:lnSpc>
                <a:spcPct val="130000"/>
              </a:lnSpc>
              <a:spcBef>
                <a:spcPts val="640"/>
              </a:spcBef>
              <a:spcAft>
                <a:spcPts val="0"/>
              </a:spcAft>
              <a:buClr>
                <a:schemeClr val="dk1"/>
              </a:buClr>
              <a:buSzPts val="2400"/>
              <a:buFont typeface="Blinker"/>
              <a:buChar char="•"/>
              <a:defRPr i="0" sz="2400" u="none" cap="none" strike="noStrike">
                <a:solidFill>
                  <a:schemeClr val="dk1"/>
                </a:solidFill>
                <a:latin typeface="Blinker"/>
                <a:ea typeface="Blinker"/>
                <a:cs typeface="Blinker"/>
                <a:sym typeface="Blinker"/>
              </a:defRPr>
            </a:lvl3pPr>
            <a:lvl4pPr indent="-355600" lvl="3" marL="1828800" marR="0" rtl="0" algn="ctr">
              <a:lnSpc>
                <a:spcPct val="130000"/>
              </a:lnSpc>
              <a:spcBef>
                <a:spcPts val="64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4pPr>
            <a:lvl5pPr indent="-355600" lvl="4" marL="2286000" marR="0" rtl="0" algn="ctr">
              <a:lnSpc>
                <a:spcPct val="130000"/>
              </a:lnSpc>
              <a:spcBef>
                <a:spcPts val="64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5pPr>
            <a:lvl6pPr indent="-355600" lvl="5" marL="2743200" marR="0" rtl="0" algn="ctr">
              <a:lnSpc>
                <a:spcPct val="130000"/>
              </a:lnSpc>
              <a:spcBef>
                <a:spcPts val="64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6pPr>
            <a:lvl7pPr indent="-355600" lvl="6" marL="3200400" marR="0" rtl="0" algn="ctr">
              <a:lnSpc>
                <a:spcPct val="130000"/>
              </a:lnSpc>
              <a:spcBef>
                <a:spcPts val="64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7pPr>
            <a:lvl8pPr indent="-355600" lvl="7" marL="3657600" marR="0" rtl="0" algn="ctr">
              <a:lnSpc>
                <a:spcPct val="130000"/>
              </a:lnSpc>
              <a:spcBef>
                <a:spcPts val="64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8pPr>
            <a:lvl9pPr indent="-355600" lvl="8" marL="4114800" marR="0" rtl="0" algn="ctr">
              <a:lnSpc>
                <a:spcPct val="130000"/>
              </a:lnSpc>
              <a:spcBef>
                <a:spcPts val="64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37.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5.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31.jp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0.jpg"/></Relationships>
</file>

<file path=ppt/slides/_rels/slide19.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0.png"/><Relationship Id="rId13" Type="http://schemas.openxmlformats.org/officeDocument/2006/relationships/image" Target="../media/image35.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12.png"/><Relationship Id="rId14" Type="http://schemas.openxmlformats.org/officeDocument/2006/relationships/image" Target="../media/image43.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39.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2.jpg"/><Relationship Id="rId5"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grpSp>
        <p:nvGrpSpPr>
          <p:cNvPr id="763" name="Google Shape;763;p20"/>
          <p:cNvGrpSpPr/>
          <p:nvPr/>
        </p:nvGrpSpPr>
        <p:grpSpPr>
          <a:xfrm>
            <a:off x="2750521" y="2514773"/>
            <a:ext cx="14306868" cy="5197569"/>
            <a:chOff x="0" y="0"/>
            <a:chExt cx="4103077" cy="1490614"/>
          </a:xfrm>
        </p:grpSpPr>
        <p:sp>
          <p:nvSpPr>
            <p:cNvPr id="764" name="Google Shape;764;p20"/>
            <p:cNvSpPr/>
            <p:nvPr/>
          </p:nvSpPr>
          <p:spPr>
            <a:xfrm>
              <a:off x="0" y="0"/>
              <a:ext cx="4103077" cy="1490614"/>
            </a:xfrm>
            <a:custGeom>
              <a:rect b="b" l="l" r="r" t="t"/>
              <a:pathLst>
                <a:path extrusionOk="0" h="1490614" w="4103077">
                  <a:moveTo>
                    <a:pt x="0" y="0"/>
                  </a:moveTo>
                  <a:lnTo>
                    <a:pt x="4103077" y="0"/>
                  </a:lnTo>
                  <a:lnTo>
                    <a:pt x="4103077" y="1490614"/>
                  </a:lnTo>
                  <a:lnTo>
                    <a:pt x="0" y="1490614"/>
                  </a:lnTo>
                  <a:close/>
                </a:path>
              </a:pathLst>
            </a:custGeom>
            <a:solidFill>
              <a:srgbClr val="56C3FF"/>
            </a:solidFill>
            <a:ln>
              <a:noFill/>
            </a:ln>
          </p:spPr>
        </p:sp>
        <p:sp>
          <p:nvSpPr>
            <p:cNvPr id="765" name="Google Shape;765;p20"/>
            <p:cNvSpPr txBox="1"/>
            <p:nvPr/>
          </p:nvSpPr>
          <p:spPr>
            <a:xfrm>
              <a:off x="0" y="0"/>
              <a:ext cx="4103077" cy="149061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6" name="Google Shape;766;p20"/>
          <p:cNvGrpSpPr/>
          <p:nvPr/>
        </p:nvGrpSpPr>
        <p:grpSpPr>
          <a:xfrm>
            <a:off x="4563149" y="8610414"/>
            <a:ext cx="9161703" cy="688863"/>
            <a:chOff x="0" y="0"/>
            <a:chExt cx="2314897" cy="174056"/>
          </a:xfrm>
        </p:grpSpPr>
        <p:sp>
          <p:nvSpPr>
            <p:cNvPr id="767" name="Google Shape;767;p20"/>
            <p:cNvSpPr/>
            <p:nvPr/>
          </p:nvSpPr>
          <p:spPr>
            <a:xfrm>
              <a:off x="0" y="0"/>
              <a:ext cx="2314897" cy="174056"/>
            </a:xfrm>
            <a:custGeom>
              <a:rect b="b" l="l" r="r" t="t"/>
              <a:pathLst>
                <a:path extrusionOk="0" h="174056" w="2314897">
                  <a:moveTo>
                    <a:pt x="0" y="0"/>
                  </a:moveTo>
                  <a:lnTo>
                    <a:pt x="2314897" y="0"/>
                  </a:lnTo>
                  <a:lnTo>
                    <a:pt x="2314897" y="174056"/>
                  </a:lnTo>
                  <a:lnTo>
                    <a:pt x="0" y="174056"/>
                  </a:lnTo>
                  <a:close/>
                </a:path>
              </a:pathLst>
            </a:custGeom>
            <a:solidFill>
              <a:srgbClr val="E9FF8F"/>
            </a:solidFill>
            <a:ln>
              <a:noFill/>
            </a:ln>
          </p:spPr>
        </p:sp>
        <p:sp>
          <p:nvSpPr>
            <p:cNvPr id="768" name="Google Shape;768;p20"/>
            <p:cNvSpPr txBox="1"/>
            <p:nvPr/>
          </p:nvSpPr>
          <p:spPr>
            <a:xfrm>
              <a:off x="0" y="0"/>
              <a:ext cx="2314897" cy="174056"/>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9" name="Google Shape;769;p20"/>
          <p:cNvGrpSpPr/>
          <p:nvPr/>
        </p:nvGrpSpPr>
        <p:grpSpPr>
          <a:xfrm>
            <a:off x="1706861" y="2093764"/>
            <a:ext cx="14905386" cy="5197569"/>
            <a:chOff x="0" y="0"/>
            <a:chExt cx="4274726" cy="1490614"/>
          </a:xfrm>
        </p:grpSpPr>
        <p:sp>
          <p:nvSpPr>
            <p:cNvPr id="770" name="Google Shape;770;p20"/>
            <p:cNvSpPr/>
            <p:nvPr/>
          </p:nvSpPr>
          <p:spPr>
            <a:xfrm>
              <a:off x="0" y="0"/>
              <a:ext cx="4274726" cy="1490614"/>
            </a:xfrm>
            <a:custGeom>
              <a:rect b="b" l="l" r="r" t="t"/>
              <a:pathLst>
                <a:path extrusionOk="0" h="1490614" w="4274726">
                  <a:moveTo>
                    <a:pt x="0" y="0"/>
                  </a:moveTo>
                  <a:lnTo>
                    <a:pt x="4274726" y="0"/>
                  </a:lnTo>
                  <a:lnTo>
                    <a:pt x="4274726" y="1490614"/>
                  </a:lnTo>
                  <a:lnTo>
                    <a:pt x="0" y="1490614"/>
                  </a:lnTo>
                  <a:close/>
                </a:path>
              </a:pathLst>
            </a:custGeom>
            <a:solidFill>
              <a:srgbClr val="FFFFFF"/>
            </a:solidFill>
            <a:ln>
              <a:noFill/>
            </a:ln>
          </p:spPr>
        </p:sp>
        <p:sp>
          <p:nvSpPr>
            <p:cNvPr id="771" name="Google Shape;771;p20"/>
            <p:cNvSpPr txBox="1"/>
            <p:nvPr/>
          </p:nvSpPr>
          <p:spPr>
            <a:xfrm>
              <a:off x="0" y="0"/>
              <a:ext cx="4274726" cy="149061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2" name="Google Shape;772;p20"/>
          <p:cNvSpPr/>
          <p:nvPr/>
        </p:nvSpPr>
        <p:spPr>
          <a:xfrm flipH="1">
            <a:off x="654074" y="7855308"/>
            <a:ext cx="1534074" cy="2026493"/>
          </a:xfrm>
          <a:custGeom>
            <a:rect b="b" l="l" r="r" t="t"/>
            <a:pathLst>
              <a:path extrusionOk="0" h="2026493" w="1534074">
                <a:moveTo>
                  <a:pt x="1534074" y="0"/>
                </a:moveTo>
                <a:lnTo>
                  <a:pt x="0" y="0"/>
                </a:lnTo>
                <a:lnTo>
                  <a:pt x="0" y="2026493"/>
                </a:lnTo>
                <a:lnTo>
                  <a:pt x="1534074" y="2026493"/>
                </a:lnTo>
                <a:lnTo>
                  <a:pt x="1534074" y="0"/>
                </a:lnTo>
                <a:close/>
              </a:path>
            </a:pathLst>
          </a:custGeom>
          <a:blipFill rotWithShape="1">
            <a:blip r:embed="rId3">
              <a:alphaModFix/>
            </a:blip>
            <a:stretch>
              <a:fillRect b="-49394" l="-83489" r="-84715" t="-53642"/>
            </a:stretch>
          </a:blipFill>
          <a:ln>
            <a:noFill/>
          </a:ln>
        </p:spPr>
      </p:sp>
      <p:grpSp>
        <p:nvGrpSpPr>
          <p:cNvPr id="773" name="Google Shape;773;p20"/>
          <p:cNvGrpSpPr/>
          <p:nvPr/>
        </p:nvGrpSpPr>
        <p:grpSpPr>
          <a:xfrm>
            <a:off x="10908580" y="3144144"/>
            <a:ext cx="4050601" cy="1823019"/>
            <a:chOff x="0" y="0"/>
            <a:chExt cx="1077660" cy="448401"/>
          </a:xfrm>
        </p:grpSpPr>
        <p:sp>
          <p:nvSpPr>
            <p:cNvPr id="774" name="Google Shape;774;p20"/>
            <p:cNvSpPr/>
            <p:nvPr/>
          </p:nvSpPr>
          <p:spPr>
            <a:xfrm>
              <a:off x="0" y="0"/>
              <a:ext cx="1077660" cy="448401"/>
            </a:xfrm>
            <a:custGeom>
              <a:rect b="b" l="l" r="r" t="t"/>
              <a:pathLst>
                <a:path extrusionOk="0" h="448401" w="1077660">
                  <a:moveTo>
                    <a:pt x="0" y="0"/>
                  </a:moveTo>
                  <a:lnTo>
                    <a:pt x="1077660" y="0"/>
                  </a:lnTo>
                  <a:lnTo>
                    <a:pt x="1077660" y="448401"/>
                  </a:lnTo>
                  <a:lnTo>
                    <a:pt x="0" y="448401"/>
                  </a:lnTo>
                  <a:close/>
                </a:path>
              </a:pathLst>
            </a:custGeom>
            <a:solidFill>
              <a:srgbClr val="000000">
                <a:alpha val="0"/>
              </a:srgbClr>
            </a:solidFill>
            <a:ln cap="sq" cmpd="sng" w="228600">
              <a:solidFill>
                <a:srgbClr val="56C3FF"/>
              </a:solidFill>
              <a:prstDash val="solid"/>
              <a:miter lim="8000"/>
              <a:headEnd len="sm" w="sm" type="none"/>
              <a:tailEnd len="sm" w="sm" type="none"/>
            </a:ln>
          </p:spPr>
        </p:sp>
        <p:sp>
          <p:nvSpPr>
            <p:cNvPr id="775" name="Google Shape;775;p20"/>
            <p:cNvSpPr txBox="1"/>
            <p:nvPr/>
          </p:nvSpPr>
          <p:spPr>
            <a:xfrm>
              <a:off x="0" y="0"/>
              <a:ext cx="1077660" cy="44840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6" name="Google Shape;776;p20"/>
          <p:cNvGrpSpPr/>
          <p:nvPr/>
        </p:nvGrpSpPr>
        <p:grpSpPr>
          <a:xfrm>
            <a:off x="-21167" y="-303033"/>
            <a:ext cx="509871" cy="5620946"/>
            <a:chOff x="0" y="0"/>
            <a:chExt cx="134286" cy="1480404"/>
          </a:xfrm>
        </p:grpSpPr>
        <p:sp>
          <p:nvSpPr>
            <p:cNvPr id="777" name="Google Shape;777;p20"/>
            <p:cNvSpPr/>
            <p:nvPr/>
          </p:nvSpPr>
          <p:spPr>
            <a:xfrm>
              <a:off x="0" y="0"/>
              <a:ext cx="134286" cy="1480404"/>
            </a:xfrm>
            <a:custGeom>
              <a:rect b="b" l="l" r="r" t="t"/>
              <a:pathLst>
                <a:path extrusionOk="0" h="1480404" w="134286">
                  <a:moveTo>
                    <a:pt x="0" y="0"/>
                  </a:moveTo>
                  <a:lnTo>
                    <a:pt x="134286" y="0"/>
                  </a:lnTo>
                  <a:lnTo>
                    <a:pt x="134286" y="1480404"/>
                  </a:lnTo>
                  <a:lnTo>
                    <a:pt x="0" y="1480404"/>
                  </a:lnTo>
                  <a:close/>
                </a:path>
              </a:pathLst>
            </a:custGeom>
            <a:solidFill>
              <a:srgbClr val="56C3FF"/>
            </a:solidFill>
            <a:ln>
              <a:noFill/>
            </a:ln>
          </p:spPr>
        </p:sp>
        <p:sp>
          <p:nvSpPr>
            <p:cNvPr id="778" name="Google Shape;778;p20"/>
            <p:cNvSpPr txBox="1"/>
            <p:nvPr/>
          </p:nvSpPr>
          <p:spPr>
            <a:xfrm>
              <a:off x="0" y="0"/>
              <a:ext cx="134286" cy="148040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9" name="Google Shape;779;p20"/>
          <p:cNvGrpSpPr/>
          <p:nvPr/>
        </p:nvGrpSpPr>
        <p:grpSpPr>
          <a:xfrm>
            <a:off x="17799300" y="7234793"/>
            <a:ext cx="509871" cy="5620946"/>
            <a:chOff x="0" y="0"/>
            <a:chExt cx="134286" cy="1480404"/>
          </a:xfrm>
        </p:grpSpPr>
        <p:sp>
          <p:nvSpPr>
            <p:cNvPr id="780" name="Google Shape;780;p20"/>
            <p:cNvSpPr/>
            <p:nvPr/>
          </p:nvSpPr>
          <p:spPr>
            <a:xfrm>
              <a:off x="0" y="0"/>
              <a:ext cx="134286" cy="1480404"/>
            </a:xfrm>
            <a:custGeom>
              <a:rect b="b" l="l" r="r" t="t"/>
              <a:pathLst>
                <a:path extrusionOk="0" h="1480404" w="134286">
                  <a:moveTo>
                    <a:pt x="0" y="0"/>
                  </a:moveTo>
                  <a:lnTo>
                    <a:pt x="134286" y="0"/>
                  </a:lnTo>
                  <a:lnTo>
                    <a:pt x="134286" y="1480404"/>
                  </a:lnTo>
                  <a:lnTo>
                    <a:pt x="0" y="1480404"/>
                  </a:lnTo>
                  <a:close/>
                </a:path>
              </a:pathLst>
            </a:custGeom>
            <a:solidFill>
              <a:srgbClr val="56C3FF"/>
            </a:solidFill>
            <a:ln>
              <a:noFill/>
            </a:ln>
          </p:spPr>
        </p:sp>
        <p:sp>
          <p:nvSpPr>
            <p:cNvPr id="781" name="Google Shape;781;p20"/>
            <p:cNvSpPr txBox="1"/>
            <p:nvPr/>
          </p:nvSpPr>
          <p:spPr>
            <a:xfrm>
              <a:off x="0" y="0"/>
              <a:ext cx="134286" cy="148040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2" name="Google Shape;782;p20"/>
          <p:cNvGrpSpPr/>
          <p:nvPr/>
        </p:nvGrpSpPr>
        <p:grpSpPr>
          <a:xfrm>
            <a:off x="13821351" y="647366"/>
            <a:ext cx="3632900" cy="762668"/>
            <a:chOff x="0" y="0"/>
            <a:chExt cx="4843867" cy="1016891"/>
          </a:xfrm>
        </p:grpSpPr>
        <p:grpSp>
          <p:nvGrpSpPr>
            <p:cNvPr id="783" name="Google Shape;783;p20"/>
            <p:cNvGrpSpPr/>
            <p:nvPr/>
          </p:nvGrpSpPr>
          <p:grpSpPr>
            <a:xfrm>
              <a:off x="0" y="0"/>
              <a:ext cx="1016891" cy="1016891"/>
              <a:chOff x="0" y="0"/>
              <a:chExt cx="812800" cy="812800"/>
            </a:xfrm>
          </p:grpSpPr>
          <p:sp>
            <p:nvSpPr>
              <p:cNvPr id="784" name="Google Shape;78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6" name="Google Shape;786;p20"/>
            <p:cNvGrpSpPr/>
            <p:nvPr/>
          </p:nvGrpSpPr>
          <p:grpSpPr>
            <a:xfrm>
              <a:off x="1913488" y="0"/>
              <a:ext cx="1016891" cy="1016891"/>
              <a:chOff x="0" y="0"/>
              <a:chExt cx="812800" cy="812800"/>
            </a:xfrm>
          </p:grpSpPr>
          <p:sp>
            <p:nvSpPr>
              <p:cNvPr id="787" name="Google Shape;78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9" name="Google Shape;789;p20"/>
            <p:cNvGrpSpPr/>
            <p:nvPr/>
          </p:nvGrpSpPr>
          <p:grpSpPr>
            <a:xfrm>
              <a:off x="3826976" y="0"/>
              <a:ext cx="1016891" cy="1016891"/>
              <a:chOff x="0" y="0"/>
              <a:chExt cx="812800" cy="812800"/>
            </a:xfrm>
          </p:grpSpPr>
          <p:sp>
            <p:nvSpPr>
              <p:cNvPr id="790" name="Google Shape;79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92" name="Google Shape;792;p20"/>
          <p:cNvSpPr txBox="1"/>
          <p:nvPr/>
        </p:nvSpPr>
        <p:spPr>
          <a:xfrm>
            <a:off x="1028700" y="5149226"/>
            <a:ext cx="16230600" cy="1095307"/>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7492" u="none" cap="none" strike="noStrike">
                <a:solidFill>
                  <a:srgbClr val="000000"/>
                </a:solidFill>
                <a:latin typeface="Blinker"/>
                <a:ea typeface="Blinker"/>
                <a:cs typeface="Blinker"/>
                <a:sym typeface="Blinker"/>
              </a:rPr>
              <a:t>RECRUITMENT PROCESS</a:t>
            </a:r>
            <a:endParaRPr/>
          </a:p>
        </p:txBody>
      </p:sp>
      <p:sp>
        <p:nvSpPr>
          <p:cNvPr id="793" name="Google Shape;793;p20"/>
          <p:cNvSpPr txBox="1"/>
          <p:nvPr/>
        </p:nvSpPr>
        <p:spPr>
          <a:xfrm>
            <a:off x="1325861" y="3084081"/>
            <a:ext cx="15636278" cy="1763345"/>
          </a:xfrm>
          <a:prstGeom prst="rect">
            <a:avLst/>
          </a:prstGeom>
          <a:noFill/>
          <a:ln>
            <a:noFill/>
          </a:ln>
        </p:spPr>
        <p:txBody>
          <a:bodyPr anchorCtr="0" anchor="t" bIns="0" lIns="0" spcFirstLastPara="1" rIns="0" wrap="square" tIns="0">
            <a:spAutoFit/>
          </a:bodyPr>
          <a:lstStyle/>
          <a:p>
            <a:pPr indent="0" lvl="0" marL="0" marR="0" rtl="0" algn="ctr">
              <a:lnSpc>
                <a:spcPct val="107996"/>
              </a:lnSpc>
              <a:spcBef>
                <a:spcPts val="0"/>
              </a:spcBef>
              <a:spcAft>
                <a:spcPts val="0"/>
              </a:spcAft>
              <a:buNone/>
            </a:pPr>
            <a:r>
              <a:rPr b="1" i="0" lang="en-US" sz="12580" u="none" cap="none" strike="noStrike">
                <a:solidFill>
                  <a:srgbClr val="000000"/>
                </a:solidFill>
                <a:latin typeface="Prompt"/>
                <a:ea typeface="Prompt"/>
                <a:cs typeface="Prompt"/>
                <a:sym typeface="Prompt"/>
              </a:rPr>
              <a:t>HOW WE HIRE</a:t>
            </a:r>
            <a:endParaRPr/>
          </a:p>
        </p:txBody>
      </p:sp>
      <p:sp>
        <p:nvSpPr>
          <p:cNvPr id="794" name="Google Shape;794;p20"/>
          <p:cNvSpPr txBox="1"/>
          <p:nvPr/>
        </p:nvSpPr>
        <p:spPr>
          <a:xfrm>
            <a:off x="4884929" y="8678923"/>
            <a:ext cx="8518200" cy="4887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74" u="none" cap="none" strike="noStrike">
                <a:solidFill>
                  <a:srgbClr val="000000"/>
                </a:solidFill>
                <a:latin typeface="Blinker"/>
                <a:ea typeface="Blinker"/>
                <a:cs typeface="Blinker"/>
                <a:sym typeface="Blinker"/>
              </a:rPr>
              <a:t>Streamlining Your Recruitment Process for Success</a:t>
            </a:r>
            <a:endParaRPr/>
          </a:p>
        </p:txBody>
      </p:sp>
      <p:grpSp>
        <p:nvGrpSpPr>
          <p:cNvPr id="795" name="Google Shape;795;p20"/>
          <p:cNvGrpSpPr/>
          <p:nvPr/>
        </p:nvGrpSpPr>
        <p:grpSpPr>
          <a:xfrm>
            <a:off x="2037953" y="2313333"/>
            <a:ext cx="810305" cy="810305"/>
            <a:chOff x="0" y="1"/>
            <a:chExt cx="1080407" cy="1080407"/>
          </a:xfrm>
        </p:grpSpPr>
        <p:grpSp>
          <p:nvGrpSpPr>
            <p:cNvPr id="796" name="Google Shape;796;p20"/>
            <p:cNvGrpSpPr/>
            <p:nvPr/>
          </p:nvGrpSpPr>
          <p:grpSpPr>
            <a:xfrm rot="-2700000">
              <a:off x="387120" y="-70676"/>
              <a:ext cx="306166" cy="1221760"/>
              <a:chOff x="0" y="0"/>
              <a:chExt cx="163649" cy="653042"/>
            </a:xfrm>
          </p:grpSpPr>
          <p:sp>
            <p:nvSpPr>
              <p:cNvPr id="797" name="Google Shape;797;p20"/>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0"/>
              <p:cNvSpPr txBox="1"/>
              <p:nvPr/>
            </p:nvSpPr>
            <p:spPr>
              <a:xfrm>
                <a:off x="0" y="0"/>
                <a:ext cx="163649" cy="653042"/>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9" name="Google Shape;799;p20"/>
            <p:cNvGrpSpPr/>
            <p:nvPr/>
          </p:nvGrpSpPr>
          <p:grpSpPr>
            <a:xfrm rot="2700000">
              <a:off x="387120" y="-70676"/>
              <a:ext cx="306166" cy="1221760"/>
              <a:chOff x="0" y="0"/>
              <a:chExt cx="163649" cy="653042"/>
            </a:xfrm>
          </p:grpSpPr>
          <p:sp>
            <p:nvSpPr>
              <p:cNvPr id="800" name="Google Shape;800;p20"/>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0"/>
              <p:cNvSpPr txBox="1"/>
              <p:nvPr/>
            </p:nvSpPr>
            <p:spPr>
              <a:xfrm>
                <a:off x="0" y="0"/>
                <a:ext cx="163649" cy="653042"/>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pic>
        <p:nvPicPr>
          <p:cNvPr id="1123" name="Google Shape;1123;p29"/>
          <p:cNvPicPr preferRelativeResize="0"/>
          <p:nvPr/>
        </p:nvPicPr>
        <p:blipFill rotWithShape="1">
          <a:blip r:embed="rId3">
            <a:alphaModFix/>
          </a:blip>
          <a:srcRect b="11633" l="0" r="0" t="11634"/>
          <a:stretch/>
        </p:blipFill>
        <p:spPr>
          <a:xfrm>
            <a:off x="0" y="0"/>
            <a:ext cx="8937701" cy="10287000"/>
          </a:xfrm>
          <a:prstGeom prst="rect">
            <a:avLst/>
          </a:prstGeom>
          <a:noFill/>
          <a:ln>
            <a:noFill/>
          </a:ln>
        </p:spPr>
      </p:pic>
      <p:grpSp>
        <p:nvGrpSpPr>
          <p:cNvPr id="1124" name="Google Shape;1124;p29"/>
          <p:cNvGrpSpPr/>
          <p:nvPr/>
        </p:nvGrpSpPr>
        <p:grpSpPr>
          <a:xfrm>
            <a:off x="10030512" y="859175"/>
            <a:ext cx="7228788" cy="9887674"/>
            <a:chOff x="0" y="0"/>
            <a:chExt cx="2073149" cy="2835693"/>
          </a:xfrm>
        </p:grpSpPr>
        <p:sp>
          <p:nvSpPr>
            <p:cNvPr id="1125" name="Google Shape;1125;p29"/>
            <p:cNvSpPr/>
            <p:nvPr/>
          </p:nvSpPr>
          <p:spPr>
            <a:xfrm>
              <a:off x="0" y="0"/>
              <a:ext cx="2073149" cy="2835693"/>
            </a:xfrm>
            <a:custGeom>
              <a:rect b="b" l="l" r="r" t="t"/>
              <a:pathLst>
                <a:path extrusionOk="0" h="2835693" w="2073149">
                  <a:moveTo>
                    <a:pt x="31059" y="0"/>
                  </a:moveTo>
                  <a:lnTo>
                    <a:pt x="2042090" y="0"/>
                  </a:lnTo>
                  <a:cubicBezTo>
                    <a:pt x="2050328" y="0"/>
                    <a:pt x="2058228" y="3272"/>
                    <a:pt x="2064052" y="9097"/>
                  </a:cubicBezTo>
                  <a:cubicBezTo>
                    <a:pt x="2069877" y="14921"/>
                    <a:pt x="2073149" y="22821"/>
                    <a:pt x="2073149" y="31059"/>
                  </a:cubicBezTo>
                  <a:lnTo>
                    <a:pt x="2073149" y="2804634"/>
                  </a:lnTo>
                  <a:cubicBezTo>
                    <a:pt x="2073149" y="2821788"/>
                    <a:pt x="2059244" y="2835693"/>
                    <a:pt x="2042090" y="2835693"/>
                  </a:cubicBezTo>
                  <a:lnTo>
                    <a:pt x="31059" y="2835693"/>
                  </a:lnTo>
                  <a:cubicBezTo>
                    <a:pt x="13905" y="2835693"/>
                    <a:pt x="0" y="2821788"/>
                    <a:pt x="0" y="2804634"/>
                  </a:cubicBezTo>
                  <a:lnTo>
                    <a:pt x="0" y="31059"/>
                  </a:lnTo>
                  <a:cubicBezTo>
                    <a:pt x="0" y="13905"/>
                    <a:pt x="13905" y="0"/>
                    <a:pt x="310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9"/>
            <p:cNvSpPr txBox="1"/>
            <p:nvPr/>
          </p:nvSpPr>
          <p:spPr>
            <a:xfrm>
              <a:off x="0" y="0"/>
              <a:ext cx="2073149" cy="283569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7" name="Google Shape;1127;p29"/>
          <p:cNvSpPr txBox="1"/>
          <p:nvPr/>
        </p:nvSpPr>
        <p:spPr>
          <a:xfrm>
            <a:off x="11190803" y="2234110"/>
            <a:ext cx="49083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Blinker"/>
                <a:ea typeface="Blinker"/>
                <a:cs typeface="Blinker"/>
                <a:sym typeface="Blinker"/>
              </a:rPr>
              <a:t>Assess candidates' ability to produce accurate and error-free work, particularly in technical or data-driven tasks.</a:t>
            </a:r>
            <a:endParaRPr/>
          </a:p>
        </p:txBody>
      </p:sp>
      <p:sp>
        <p:nvSpPr>
          <p:cNvPr id="1128" name="Google Shape;1128;p29"/>
          <p:cNvSpPr txBox="1"/>
          <p:nvPr/>
        </p:nvSpPr>
        <p:spPr>
          <a:xfrm>
            <a:off x="12750811" y="1683128"/>
            <a:ext cx="1443633" cy="45910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3000" u="none" cap="none" strike="noStrike">
                <a:solidFill>
                  <a:srgbClr val="000000"/>
                </a:solidFill>
                <a:latin typeface="Blinker"/>
                <a:ea typeface="Blinker"/>
                <a:cs typeface="Blinker"/>
                <a:sym typeface="Blinker"/>
              </a:rPr>
              <a:t>Accuracy</a:t>
            </a:r>
            <a:endParaRPr/>
          </a:p>
        </p:txBody>
      </p:sp>
      <p:sp>
        <p:nvSpPr>
          <p:cNvPr id="1129" name="Google Shape;1129;p29"/>
          <p:cNvSpPr txBox="1"/>
          <p:nvPr/>
        </p:nvSpPr>
        <p:spPr>
          <a:xfrm>
            <a:off x="11190803" y="4238264"/>
            <a:ext cx="49083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Blinker"/>
                <a:ea typeface="Blinker"/>
                <a:cs typeface="Blinker"/>
                <a:sym typeface="Blinker"/>
              </a:rPr>
              <a:t>Evaluate candidates' efficiency in completing tasks within the allotted time frame and meeting deadlines.</a:t>
            </a:r>
            <a:endParaRPr/>
          </a:p>
        </p:txBody>
      </p:sp>
      <p:sp>
        <p:nvSpPr>
          <p:cNvPr id="1130" name="Google Shape;1130;p29"/>
          <p:cNvSpPr txBox="1"/>
          <p:nvPr/>
        </p:nvSpPr>
        <p:spPr>
          <a:xfrm>
            <a:off x="12687373" y="3687282"/>
            <a:ext cx="1570509" cy="45910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3000" u="none" cap="none" strike="noStrike">
                <a:solidFill>
                  <a:srgbClr val="000000"/>
                </a:solidFill>
                <a:latin typeface="Blinker"/>
                <a:ea typeface="Blinker"/>
                <a:cs typeface="Blinker"/>
                <a:sym typeface="Blinker"/>
              </a:rPr>
              <a:t>Efficiency</a:t>
            </a:r>
            <a:endParaRPr/>
          </a:p>
        </p:txBody>
      </p:sp>
      <p:sp>
        <p:nvSpPr>
          <p:cNvPr id="1131" name="Google Shape;1131;p29"/>
          <p:cNvSpPr txBox="1"/>
          <p:nvPr/>
        </p:nvSpPr>
        <p:spPr>
          <a:xfrm>
            <a:off x="10971038" y="6242417"/>
            <a:ext cx="53478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Blinker"/>
                <a:ea typeface="Blinker"/>
                <a:cs typeface="Blinker"/>
                <a:sym typeface="Blinker"/>
              </a:rPr>
              <a:t>Evaluate candidates' efficiency in completing tasks within the allotted time frame and meeting deadlines.</a:t>
            </a:r>
            <a:endParaRPr/>
          </a:p>
        </p:txBody>
      </p:sp>
      <p:sp>
        <p:nvSpPr>
          <p:cNvPr id="1132" name="Google Shape;1132;p29"/>
          <p:cNvSpPr txBox="1"/>
          <p:nvPr/>
        </p:nvSpPr>
        <p:spPr>
          <a:xfrm>
            <a:off x="11889032" y="5691436"/>
            <a:ext cx="3511748" cy="45910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3000" u="none" cap="none" strike="noStrike">
                <a:solidFill>
                  <a:srgbClr val="000000"/>
                </a:solidFill>
                <a:latin typeface="Blinker"/>
                <a:ea typeface="Blinker"/>
                <a:cs typeface="Blinker"/>
                <a:sym typeface="Blinker"/>
              </a:rPr>
              <a:t>Problem-solving skills</a:t>
            </a:r>
            <a:endParaRPr/>
          </a:p>
        </p:txBody>
      </p:sp>
      <p:sp>
        <p:nvSpPr>
          <p:cNvPr id="1133" name="Google Shape;1133;p29"/>
          <p:cNvSpPr txBox="1"/>
          <p:nvPr/>
        </p:nvSpPr>
        <p:spPr>
          <a:xfrm>
            <a:off x="10541293" y="8246571"/>
            <a:ext cx="6207300" cy="1150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Blinker"/>
                <a:ea typeface="Blinker"/>
                <a:cs typeface="Blinker"/>
                <a:sym typeface="Blinker"/>
              </a:rPr>
              <a:t>Evaluate candidates' communication and presentation abilities through their writing samples, verbal responses, or presentation delivery.</a:t>
            </a:r>
            <a:endParaRPr/>
          </a:p>
        </p:txBody>
      </p:sp>
      <p:sp>
        <p:nvSpPr>
          <p:cNvPr id="1134" name="Google Shape;1134;p29"/>
          <p:cNvSpPr txBox="1"/>
          <p:nvPr/>
        </p:nvSpPr>
        <p:spPr>
          <a:xfrm>
            <a:off x="11889032" y="7695590"/>
            <a:ext cx="3511748" cy="45910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3000" u="none" cap="none" strike="noStrike">
                <a:solidFill>
                  <a:srgbClr val="000000"/>
                </a:solidFill>
                <a:latin typeface="Blinker"/>
                <a:ea typeface="Blinker"/>
                <a:cs typeface="Blinker"/>
                <a:sym typeface="Blinker"/>
              </a:rPr>
              <a:t>Communication skills</a:t>
            </a:r>
            <a:endParaRPr/>
          </a:p>
        </p:txBody>
      </p:sp>
      <p:grpSp>
        <p:nvGrpSpPr>
          <p:cNvPr id="1135" name="Google Shape;1135;p29"/>
          <p:cNvGrpSpPr/>
          <p:nvPr/>
        </p:nvGrpSpPr>
        <p:grpSpPr>
          <a:xfrm>
            <a:off x="3427449" y="1917443"/>
            <a:ext cx="6068489" cy="785408"/>
            <a:chOff x="0" y="0"/>
            <a:chExt cx="8091318" cy="1047210"/>
          </a:xfrm>
        </p:grpSpPr>
        <p:grpSp>
          <p:nvGrpSpPr>
            <p:cNvPr id="1136" name="Google Shape;1136;p29"/>
            <p:cNvGrpSpPr/>
            <p:nvPr/>
          </p:nvGrpSpPr>
          <p:grpSpPr>
            <a:xfrm>
              <a:off x="0" y="0"/>
              <a:ext cx="8091318" cy="1047210"/>
              <a:chOff x="0" y="0"/>
              <a:chExt cx="1270084" cy="164379"/>
            </a:xfrm>
          </p:grpSpPr>
          <p:sp>
            <p:nvSpPr>
              <p:cNvPr id="1137" name="Google Shape;1137;p29"/>
              <p:cNvSpPr/>
              <p:nvPr/>
            </p:nvSpPr>
            <p:spPr>
              <a:xfrm>
                <a:off x="0" y="0"/>
                <a:ext cx="1270084" cy="164379"/>
              </a:xfrm>
              <a:custGeom>
                <a:rect b="b" l="l" r="r" t="t"/>
                <a:pathLst>
                  <a:path extrusionOk="0" h="164379" w="1270084">
                    <a:moveTo>
                      <a:pt x="29101" y="0"/>
                    </a:moveTo>
                    <a:lnTo>
                      <a:pt x="1240983" y="0"/>
                    </a:lnTo>
                    <a:cubicBezTo>
                      <a:pt x="1248701" y="0"/>
                      <a:pt x="1256103" y="3066"/>
                      <a:pt x="1261560" y="8524"/>
                    </a:cubicBezTo>
                    <a:cubicBezTo>
                      <a:pt x="1267018" y="13981"/>
                      <a:pt x="1270084" y="21383"/>
                      <a:pt x="1270084" y="29101"/>
                    </a:cubicBezTo>
                    <a:lnTo>
                      <a:pt x="1270084" y="135278"/>
                    </a:lnTo>
                    <a:cubicBezTo>
                      <a:pt x="1270084" y="151350"/>
                      <a:pt x="1257055" y="164379"/>
                      <a:pt x="1240983" y="164379"/>
                    </a:cubicBezTo>
                    <a:lnTo>
                      <a:pt x="29101" y="164379"/>
                    </a:lnTo>
                    <a:cubicBezTo>
                      <a:pt x="13029" y="164379"/>
                      <a:pt x="0" y="151350"/>
                      <a:pt x="0" y="135278"/>
                    </a:cubicBezTo>
                    <a:lnTo>
                      <a:pt x="0" y="29101"/>
                    </a:lnTo>
                    <a:cubicBezTo>
                      <a:pt x="0" y="13029"/>
                      <a:pt x="13029" y="0"/>
                      <a:pt x="29101"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9"/>
              <p:cNvSpPr txBox="1"/>
              <p:nvPr/>
            </p:nvSpPr>
            <p:spPr>
              <a:xfrm>
                <a:off x="0" y="0"/>
                <a:ext cx="1270084" cy="1643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9" name="Google Shape;1139;p29"/>
            <p:cNvGrpSpPr/>
            <p:nvPr/>
          </p:nvGrpSpPr>
          <p:grpSpPr>
            <a:xfrm>
              <a:off x="441336" y="196286"/>
              <a:ext cx="572216" cy="572216"/>
              <a:chOff x="0" y="0"/>
              <a:chExt cx="812800" cy="812800"/>
            </a:xfrm>
          </p:grpSpPr>
          <p:sp>
            <p:nvSpPr>
              <p:cNvPr id="1140" name="Google Shape;114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9"/>
              <p:cNvSpPr txBox="1"/>
              <p:nvPr/>
            </p:nvSpPr>
            <p:spPr>
              <a:xfrm>
                <a:off x="76200" y="76200"/>
                <a:ext cx="660400" cy="660400"/>
              </a:xfrm>
              <a:prstGeom prst="rect">
                <a:avLst/>
              </a:prstGeom>
              <a:noFill/>
              <a:ln>
                <a:noFill/>
              </a:ln>
            </p:spPr>
            <p:txBody>
              <a:bodyPr anchorCtr="0" anchor="ctr" bIns="35450" lIns="35450" spcFirstLastPara="1" rIns="35450" wrap="square" tIns="354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2" name="Google Shape;1142;p29"/>
            <p:cNvGrpSpPr/>
            <p:nvPr/>
          </p:nvGrpSpPr>
          <p:grpSpPr>
            <a:xfrm>
              <a:off x="550955" y="305905"/>
              <a:ext cx="352979" cy="352979"/>
              <a:chOff x="0" y="0"/>
              <a:chExt cx="812800" cy="812800"/>
            </a:xfrm>
          </p:grpSpPr>
          <p:sp>
            <p:nvSpPr>
              <p:cNvPr id="1143" name="Google Shape;1143;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9"/>
              <p:cNvSpPr txBox="1"/>
              <p:nvPr/>
            </p:nvSpPr>
            <p:spPr>
              <a:xfrm>
                <a:off x="76200" y="76200"/>
                <a:ext cx="660400" cy="660400"/>
              </a:xfrm>
              <a:prstGeom prst="rect">
                <a:avLst/>
              </a:prstGeom>
              <a:noFill/>
              <a:ln>
                <a:noFill/>
              </a:ln>
            </p:spPr>
            <p:txBody>
              <a:bodyPr anchorCtr="0" anchor="ctr" bIns="35450" lIns="35450" spcFirstLastPara="1" rIns="35450" wrap="square" tIns="354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5" name="Google Shape;1145;p29"/>
            <p:cNvGrpSpPr/>
            <p:nvPr/>
          </p:nvGrpSpPr>
          <p:grpSpPr>
            <a:xfrm rot="-2700000">
              <a:off x="921347" y="583255"/>
              <a:ext cx="142860" cy="308620"/>
              <a:chOff x="0" y="0"/>
              <a:chExt cx="163649" cy="353530"/>
            </a:xfrm>
          </p:grpSpPr>
          <p:sp>
            <p:nvSpPr>
              <p:cNvPr id="1146" name="Google Shape;1146;p29"/>
              <p:cNvSpPr/>
              <p:nvPr/>
            </p:nvSpPr>
            <p:spPr>
              <a:xfrm>
                <a:off x="0" y="0"/>
                <a:ext cx="163649" cy="353530"/>
              </a:xfrm>
              <a:custGeom>
                <a:rect b="b" l="l" r="r" t="t"/>
                <a:pathLst>
                  <a:path extrusionOk="0" h="353530" w="163649">
                    <a:moveTo>
                      <a:pt x="81824" y="0"/>
                    </a:moveTo>
                    <a:lnTo>
                      <a:pt x="81824" y="0"/>
                    </a:lnTo>
                    <a:cubicBezTo>
                      <a:pt x="127015" y="0"/>
                      <a:pt x="163649" y="36634"/>
                      <a:pt x="163649" y="81824"/>
                    </a:cubicBezTo>
                    <a:lnTo>
                      <a:pt x="163649" y="271706"/>
                    </a:lnTo>
                    <a:cubicBezTo>
                      <a:pt x="163649" y="316896"/>
                      <a:pt x="127015" y="353530"/>
                      <a:pt x="81824" y="353530"/>
                    </a:cubicBezTo>
                    <a:lnTo>
                      <a:pt x="81824" y="353530"/>
                    </a:lnTo>
                    <a:cubicBezTo>
                      <a:pt x="36634" y="353530"/>
                      <a:pt x="0" y="316896"/>
                      <a:pt x="0" y="271706"/>
                    </a:cubicBezTo>
                    <a:lnTo>
                      <a:pt x="0" y="81824"/>
                    </a:lnTo>
                    <a:cubicBezTo>
                      <a:pt x="0" y="36634"/>
                      <a:pt x="36634" y="0"/>
                      <a:pt x="818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9"/>
              <p:cNvSpPr txBox="1"/>
              <p:nvPr/>
            </p:nvSpPr>
            <p:spPr>
              <a:xfrm>
                <a:off x="0" y="0"/>
                <a:ext cx="163649" cy="353530"/>
              </a:xfrm>
              <a:prstGeom prst="rect">
                <a:avLst/>
              </a:prstGeom>
              <a:noFill/>
              <a:ln>
                <a:noFill/>
              </a:ln>
            </p:spPr>
            <p:txBody>
              <a:bodyPr anchorCtr="0" anchor="ctr" bIns="18875" lIns="18875" spcFirstLastPara="1" rIns="18875" wrap="square" tIns="18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8" name="Google Shape;1148;p29"/>
            <p:cNvSpPr txBox="1"/>
            <p:nvPr/>
          </p:nvSpPr>
          <p:spPr>
            <a:xfrm>
              <a:off x="1968099" y="70022"/>
              <a:ext cx="5774367" cy="816784"/>
            </a:xfrm>
            <a:prstGeom prst="rect">
              <a:avLst/>
            </a:prstGeom>
            <a:noFill/>
            <a:ln>
              <a:noFill/>
            </a:ln>
          </p:spPr>
          <p:txBody>
            <a:bodyPr anchorCtr="0" anchor="t" bIns="0" lIns="0" spcFirstLastPara="1" rIns="0" wrap="square" tIns="0">
              <a:spAutoFit/>
            </a:bodyPr>
            <a:lstStyle/>
            <a:p>
              <a:pPr indent="0" lvl="0" marL="0" marR="0" rtl="0" algn="l">
                <a:lnSpc>
                  <a:spcPct val="136015"/>
                </a:lnSpc>
                <a:spcBef>
                  <a:spcPts val="0"/>
                </a:spcBef>
                <a:spcAft>
                  <a:spcPts val="0"/>
                </a:spcAft>
                <a:buNone/>
              </a:pPr>
              <a:r>
                <a:rPr b="0" i="0" lang="en-US" sz="3815" u="none" cap="none" strike="noStrike">
                  <a:solidFill>
                    <a:srgbClr val="000000"/>
                  </a:solidFill>
                  <a:latin typeface="Blinker"/>
                  <a:ea typeface="Blinker"/>
                  <a:cs typeface="Blinker"/>
                  <a:sym typeface="Blinker"/>
                </a:rPr>
                <a:t>Evaluation Criteria</a:t>
              </a:r>
              <a:endParaRPr/>
            </a:p>
          </p:txBody>
        </p:sp>
      </p:grpSp>
      <p:grpSp>
        <p:nvGrpSpPr>
          <p:cNvPr id="1149" name="Google Shape;1149;p29"/>
          <p:cNvGrpSpPr/>
          <p:nvPr/>
        </p:nvGrpSpPr>
        <p:grpSpPr>
          <a:xfrm>
            <a:off x="14940033" y="1095525"/>
            <a:ext cx="1932453" cy="405687"/>
            <a:chOff x="0" y="0"/>
            <a:chExt cx="2576605" cy="540916"/>
          </a:xfrm>
        </p:grpSpPr>
        <p:grpSp>
          <p:nvGrpSpPr>
            <p:cNvPr id="1150" name="Google Shape;1150;p29"/>
            <p:cNvGrpSpPr/>
            <p:nvPr/>
          </p:nvGrpSpPr>
          <p:grpSpPr>
            <a:xfrm>
              <a:off x="0" y="0"/>
              <a:ext cx="540916" cy="540916"/>
              <a:chOff x="0" y="0"/>
              <a:chExt cx="812800" cy="812800"/>
            </a:xfrm>
          </p:grpSpPr>
          <p:sp>
            <p:nvSpPr>
              <p:cNvPr id="1151" name="Google Shape;1151;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3" name="Google Shape;1153;p29"/>
            <p:cNvGrpSpPr/>
            <p:nvPr/>
          </p:nvGrpSpPr>
          <p:grpSpPr>
            <a:xfrm>
              <a:off x="1017845" y="0"/>
              <a:ext cx="540916" cy="540916"/>
              <a:chOff x="0" y="0"/>
              <a:chExt cx="812800" cy="812800"/>
            </a:xfrm>
          </p:grpSpPr>
          <p:sp>
            <p:nvSpPr>
              <p:cNvPr id="1154" name="Google Shape;1154;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6" name="Google Shape;1156;p29"/>
            <p:cNvGrpSpPr/>
            <p:nvPr/>
          </p:nvGrpSpPr>
          <p:grpSpPr>
            <a:xfrm>
              <a:off x="2035689" y="0"/>
              <a:ext cx="540916" cy="540916"/>
              <a:chOff x="0" y="0"/>
              <a:chExt cx="812800" cy="812800"/>
            </a:xfrm>
          </p:grpSpPr>
          <p:sp>
            <p:nvSpPr>
              <p:cNvPr id="1157" name="Google Shape;115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grpSp>
        <p:nvGrpSpPr>
          <p:cNvPr id="1163" name="Google Shape;1163;p30"/>
          <p:cNvGrpSpPr/>
          <p:nvPr/>
        </p:nvGrpSpPr>
        <p:grpSpPr>
          <a:xfrm>
            <a:off x="1160233" y="2547862"/>
            <a:ext cx="7485115" cy="8381844"/>
            <a:chOff x="0" y="0"/>
            <a:chExt cx="2146661" cy="2403835"/>
          </a:xfrm>
        </p:grpSpPr>
        <p:sp>
          <p:nvSpPr>
            <p:cNvPr id="1164" name="Google Shape;1164;p30"/>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0"/>
            <p:cNvSpPr txBox="1"/>
            <p:nvPr/>
          </p:nvSpPr>
          <p:spPr>
            <a:xfrm>
              <a:off x="0" y="0"/>
              <a:ext cx="2146661" cy="240383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6" name="Google Shape;1166;p30"/>
          <p:cNvGrpSpPr/>
          <p:nvPr/>
        </p:nvGrpSpPr>
        <p:grpSpPr>
          <a:xfrm>
            <a:off x="9987303" y="2547862"/>
            <a:ext cx="7485115" cy="8381844"/>
            <a:chOff x="0" y="0"/>
            <a:chExt cx="2146661" cy="2403835"/>
          </a:xfrm>
        </p:grpSpPr>
        <p:sp>
          <p:nvSpPr>
            <p:cNvPr id="1167" name="Google Shape;1167;p30"/>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0"/>
            <p:cNvSpPr txBox="1"/>
            <p:nvPr/>
          </p:nvSpPr>
          <p:spPr>
            <a:xfrm>
              <a:off x="0" y="0"/>
              <a:ext cx="2146661" cy="240383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9" name="Google Shape;1169;p30"/>
          <p:cNvGrpSpPr/>
          <p:nvPr/>
        </p:nvGrpSpPr>
        <p:grpSpPr>
          <a:xfrm>
            <a:off x="779233" y="2215568"/>
            <a:ext cx="7485115" cy="8415056"/>
            <a:chOff x="0" y="-9525"/>
            <a:chExt cx="2146661" cy="2413360"/>
          </a:xfrm>
        </p:grpSpPr>
        <p:sp>
          <p:nvSpPr>
            <p:cNvPr id="1170" name="Google Shape;1170;p30"/>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0"/>
            <p:cNvSpPr txBox="1"/>
            <p:nvPr/>
          </p:nvSpPr>
          <p:spPr>
            <a:xfrm>
              <a:off x="0" y="-9525"/>
              <a:ext cx="2146661" cy="241336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72" name="Google Shape;1172;p30"/>
          <p:cNvPicPr preferRelativeResize="0"/>
          <p:nvPr/>
        </p:nvPicPr>
        <p:blipFill rotWithShape="1">
          <a:blip r:embed="rId3">
            <a:alphaModFix/>
          </a:blip>
          <a:srcRect b="0" l="8656" r="3938" t="0"/>
          <a:stretch/>
        </p:blipFill>
        <p:spPr>
          <a:xfrm>
            <a:off x="1530018" y="3543450"/>
            <a:ext cx="5983545" cy="4565334"/>
          </a:xfrm>
          <a:prstGeom prst="rect">
            <a:avLst/>
          </a:prstGeom>
          <a:noFill/>
          <a:ln>
            <a:noFill/>
          </a:ln>
        </p:spPr>
      </p:pic>
      <p:grpSp>
        <p:nvGrpSpPr>
          <p:cNvPr id="1173" name="Google Shape;1173;p30"/>
          <p:cNvGrpSpPr/>
          <p:nvPr/>
        </p:nvGrpSpPr>
        <p:grpSpPr>
          <a:xfrm>
            <a:off x="3279477" y="6439702"/>
            <a:ext cx="2148862" cy="2148862"/>
            <a:chOff x="0" y="0"/>
            <a:chExt cx="812800" cy="812800"/>
          </a:xfrm>
        </p:grpSpPr>
        <p:sp>
          <p:nvSpPr>
            <p:cNvPr id="1174" name="Google Shape;1174;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0"/>
            <p:cNvSpPr txBox="1"/>
            <p:nvPr/>
          </p:nvSpPr>
          <p:spPr>
            <a:xfrm>
              <a:off x="76200" y="76200"/>
              <a:ext cx="660400" cy="660400"/>
            </a:xfrm>
            <a:prstGeom prst="rect">
              <a:avLst/>
            </a:prstGeom>
            <a:noFill/>
            <a:ln>
              <a:noFill/>
            </a:ln>
          </p:spPr>
          <p:txBody>
            <a:bodyPr anchorCtr="0" anchor="ctr" bIns="33525" lIns="33525" spcFirstLastPara="1" rIns="33525" wrap="square" tIns="335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76" name="Google Shape;1176;p30"/>
          <p:cNvGrpSpPr/>
          <p:nvPr/>
        </p:nvGrpSpPr>
        <p:grpSpPr>
          <a:xfrm>
            <a:off x="9606303" y="2248780"/>
            <a:ext cx="7485115" cy="8381844"/>
            <a:chOff x="0" y="0"/>
            <a:chExt cx="2146661" cy="2403835"/>
          </a:xfrm>
        </p:grpSpPr>
        <p:sp>
          <p:nvSpPr>
            <p:cNvPr id="1177" name="Google Shape;1177;p30"/>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0"/>
            <p:cNvSpPr txBox="1"/>
            <p:nvPr/>
          </p:nvSpPr>
          <p:spPr>
            <a:xfrm>
              <a:off x="0" y="0"/>
              <a:ext cx="2146661" cy="240383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79" name="Google Shape;1179;p30"/>
          <p:cNvPicPr preferRelativeResize="0"/>
          <p:nvPr/>
        </p:nvPicPr>
        <p:blipFill rotWithShape="1">
          <a:blip r:embed="rId4">
            <a:alphaModFix/>
          </a:blip>
          <a:srcRect b="25462" l="0" r="0" t="23607"/>
          <a:stretch/>
        </p:blipFill>
        <p:spPr>
          <a:xfrm>
            <a:off x="10357088" y="3543450"/>
            <a:ext cx="5983545" cy="4565334"/>
          </a:xfrm>
          <a:prstGeom prst="rect">
            <a:avLst/>
          </a:prstGeom>
          <a:noFill/>
          <a:ln>
            <a:noFill/>
          </a:ln>
        </p:spPr>
      </p:pic>
      <p:grpSp>
        <p:nvGrpSpPr>
          <p:cNvPr id="1180" name="Google Shape;1180;p30"/>
          <p:cNvGrpSpPr/>
          <p:nvPr/>
        </p:nvGrpSpPr>
        <p:grpSpPr>
          <a:xfrm>
            <a:off x="12274429" y="6439702"/>
            <a:ext cx="2148862" cy="2148862"/>
            <a:chOff x="0" y="0"/>
            <a:chExt cx="812800" cy="812800"/>
          </a:xfrm>
        </p:grpSpPr>
        <p:sp>
          <p:nvSpPr>
            <p:cNvPr id="1181" name="Google Shape;1181;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0"/>
            <p:cNvSpPr txBox="1"/>
            <p:nvPr/>
          </p:nvSpPr>
          <p:spPr>
            <a:xfrm>
              <a:off x="76200" y="76200"/>
              <a:ext cx="660400" cy="660400"/>
            </a:xfrm>
            <a:prstGeom prst="rect">
              <a:avLst/>
            </a:prstGeom>
            <a:noFill/>
            <a:ln>
              <a:noFill/>
            </a:ln>
          </p:spPr>
          <p:txBody>
            <a:bodyPr anchorCtr="0" anchor="ctr" bIns="33525" lIns="33525" spcFirstLastPara="1" rIns="33525" wrap="square" tIns="335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3" name="Google Shape;1183;p30"/>
          <p:cNvGrpSpPr/>
          <p:nvPr/>
        </p:nvGrpSpPr>
        <p:grpSpPr>
          <a:xfrm>
            <a:off x="5602632" y="2643112"/>
            <a:ext cx="1932453" cy="405687"/>
            <a:chOff x="0" y="0"/>
            <a:chExt cx="2576605" cy="540916"/>
          </a:xfrm>
        </p:grpSpPr>
        <p:grpSp>
          <p:nvGrpSpPr>
            <p:cNvPr id="1184" name="Google Shape;1184;p30"/>
            <p:cNvGrpSpPr/>
            <p:nvPr/>
          </p:nvGrpSpPr>
          <p:grpSpPr>
            <a:xfrm>
              <a:off x="0" y="0"/>
              <a:ext cx="540916" cy="540916"/>
              <a:chOff x="0" y="0"/>
              <a:chExt cx="812800" cy="812800"/>
            </a:xfrm>
          </p:grpSpPr>
          <p:sp>
            <p:nvSpPr>
              <p:cNvPr id="1185" name="Google Shape;118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7" name="Google Shape;1187;p30"/>
            <p:cNvGrpSpPr/>
            <p:nvPr/>
          </p:nvGrpSpPr>
          <p:grpSpPr>
            <a:xfrm>
              <a:off x="1017845" y="0"/>
              <a:ext cx="540916" cy="540916"/>
              <a:chOff x="0" y="0"/>
              <a:chExt cx="812800" cy="812800"/>
            </a:xfrm>
          </p:grpSpPr>
          <p:sp>
            <p:nvSpPr>
              <p:cNvPr id="1188" name="Google Shape;1188;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0" name="Google Shape;1190;p30"/>
            <p:cNvGrpSpPr/>
            <p:nvPr/>
          </p:nvGrpSpPr>
          <p:grpSpPr>
            <a:xfrm>
              <a:off x="2035689" y="0"/>
              <a:ext cx="540916" cy="540916"/>
              <a:chOff x="0" y="0"/>
              <a:chExt cx="812800" cy="812800"/>
            </a:xfrm>
          </p:grpSpPr>
          <p:sp>
            <p:nvSpPr>
              <p:cNvPr id="1191" name="Google Shape;1191;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93" name="Google Shape;1193;p30"/>
          <p:cNvGrpSpPr/>
          <p:nvPr/>
        </p:nvGrpSpPr>
        <p:grpSpPr>
          <a:xfrm>
            <a:off x="14597584" y="2643112"/>
            <a:ext cx="1932453" cy="405687"/>
            <a:chOff x="0" y="0"/>
            <a:chExt cx="2576605" cy="540916"/>
          </a:xfrm>
        </p:grpSpPr>
        <p:grpSp>
          <p:nvGrpSpPr>
            <p:cNvPr id="1194" name="Google Shape;1194;p30"/>
            <p:cNvGrpSpPr/>
            <p:nvPr/>
          </p:nvGrpSpPr>
          <p:grpSpPr>
            <a:xfrm>
              <a:off x="0" y="0"/>
              <a:ext cx="540916" cy="540916"/>
              <a:chOff x="0" y="0"/>
              <a:chExt cx="812800" cy="812800"/>
            </a:xfrm>
          </p:grpSpPr>
          <p:sp>
            <p:nvSpPr>
              <p:cNvPr id="1195" name="Google Shape;119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7" name="Google Shape;1197;p30"/>
            <p:cNvGrpSpPr/>
            <p:nvPr/>
          </p:nvGrpSpPr>
          <p:grpSpPr>
            <a:xfrm>
              <a:off x="1017845" y="0"/>
              <a:ext cx="540916" cy="540916"/>
              <a:chOff x="0" y="0"/>
              <a:chExt cx="812800" cy="812800"/>
            </a:xfrm>
          </p:grpSpPr>
          <p:sp>
            <p:nvSpPr>
              <p:cNvPr id="1198" name="Google Shape;1198;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0" name="Google Shape;1200;p30"/>
            <p:cNvGrpSpPr/>
            <p:nvPr/>
          </p:nvGrpSpPr>
          <p:grpSpPr>
            <a:xfrm>
              <a:off x="2035689" y="0"/>
              <a:ext cx="540916" cy="540916"/>
              <a:chOff x="0" y="0"/>
              <a:chExt cx="812800" cy="812800"/>
            </a:xfrm>
          </p:grpSpPr>
          <p:sp>
            <p:nvSpPr>
              <p:cNvPr id="1201" name="Google Shape;1201;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03" name="Google Shape;1203;p30"/>
          <p:cNvSpPr txBox="1"/>
          <p:nvPr/>
        </p:nvSpPr>
        <p:spPr>
          <a:xfrm>
            <a:off x="1028700" y="413131"/>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SECOND INTERVIEW</a:t>
            </a:r>
            <a:endParaRPr/>
          </a:p>
        </p:txBody>
      </p:sp>
      <p:sp>
        <p:nvSpPr>
          <p:cNvPr id="1204" name="Google Shape;1204;p30"/>
          <p:cNvSpPr txBox="1"/>
          <p:nvPr/>
        </p:nvSpPr>
        <p:spPr>
          <a:xfrm>
            <a:off x="1808070" y="8927719"/>
            <a:ext cx="5091676" cy="66116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Blinker"/>
                <a:ea typeface="Blinker"/>
                <a:cs typeface="Blinker"/>
                <a:sym typeface="Blinker"/>
              </a:rPr>
              <a:t>Write down information about the second interview phase and its purpose.</a:t>
            </a:r>
            <a:endParaRPr/>
          </a:p>
        </p:txBody>
      </p:sp>
      <p:sp>
        <p:nvSpPr>
          <p:cNvPr id="1205" name="Google Shape;1205;p30"/>
          <p:cNvSpPr txBox="1"/>
          <p:nvPr/>
        </p:nvSpPr>
        <p:spPr>
          <a:xfrm>
            <a:off x="10803022" y="8927719"/>
            <a:ext cx="5091676" cy="66116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Blinker"/>
                <a:ea typeface="Blinker"/>
                <a:cs typeface="Blinker"/>
                <a:sym typeface="Blinker"/>
              </a:rPr>
              <a:t>Write down information about the second interview phase and its purpose.</a:t>
            </a:r>
            <a:endParaRPr/>
          </a:p>
        </p:txBody>
      </p:sp>
      <p:pic>
        <p:nvPicPr>
          <p:cNvPr id="1206" name="Google Shape;1206;p30"/>
          <p:cNvPicPr preferRelativeResize="0"/>
          <p:nvPr/>
        </p:nvPicPr>
        <p:blipFill>
          <a:blip r:embed="rId5">
            <a:alphaModFix/>
          </a:blip>
          <a:stretch>
            <a:fillRect/>
          </a:stretch>
        </p:blipFill>
        <p:spPr>
          <a:xfrm>
            <a:off x="3720056" y="6919899"/>
            <a:ext cx="1267712" cy="1188475"/>
          </a:xfrm>
          <a:prstGeom prst="rect">
            <a:avLst/>
          </a:prstGeom>
          <a:noFill/>
          <a:ln>
            <a:noFill/>
          </a:ln>
        </p:spPr>
      </p:pic>
      <p:pic>
        <p:nvPicPr>
          <p:cNvPr id="1207" name="Google Shape;1207;p30"/>
          <p:cNvPicPr preferRelativeResize="0"/>
          <p:nvPr/>
        </p:nvPicPr>
        <p:blipFill>
          <a:blip r:embed="rId6">
            <a:alphaModFix/>
          </a:blip>
          <a:stretch>
            <a:fillRect/>
          </a:stretch>
        </p:blipFill>
        <p:spPr>
          <a:xfrm>
            <a:off x="12715038" y="6898737"/>
            <a:ext cx="1267725" cy="1230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grpSp>
        <p:nvGrpSpPr>
          <p:cNvPr id="1212" name="Google Shape;1212;p31"/>
          <p:cNvGrpSpPr/>
          <p:nvPr/>
        </p:nvGrpSpPr>
        <p:grpSpPr>
          <a:xfrm>
            <a:off x="712833" y="2329160"/>
            <a:ext cx="16862337" cy="7033915"/>
            <a:chOff x="0" y="-9525"/>
            <a:chExt cx="4835961" cy="2017262"/>
          </a:xfrm>
        </p:grpSpPr>
        <p:sp>
          <p:nvSpPr>
            <p:cNvPr id="1213" name="Google Shape;1213;p31"/>
            <p:cNvSpPr/>
            <p:nvPr/>
          </p:nvSpPr>
          <p:spPr>
            <a:xfrm>
              <a:off x="0" y="0"/>
              <a:ext cx="4835961" cy="2007737"/>
            </a:xfrm>
            <a:custGeom>
              <a:rect b="b" l="l" r="r" t="t"/>
              <a:pathLst>
                <a:path extrusionOk="0" h="2007737" w="4835961">
                  <a:moveTo>
                    <a:pt x="13315" y="0"/>
                  </a:moveTo>
                  <a:lnTo>
                    <a:pt x="4822646" y="0"/>
                  </a:lnTo>
                  <a:cubicBezTo>
                    <a:pt x="4826177" y="0"/>
                    <a:pt x="4829564" y="1403"/>
                    <a:pt x="4832061" y="3900"/>
                  </a:cubicBezTo>
                  <a:cubicBezTo>
                    <a:pt x="4834558" y="6397"/>
                    <a:pt x="4835961" y="9783"/>
                    <a:pt x="4835961" y="13315"/>
                  </a:cubicBezTo>
                  <a:lnTo>
                    <a:pt x="4835961" y="1994422"/>
                  </a:lnTo>
                  <a:cubicBezTo>
                    <a:pt x="4835961" y="1997953"/>
                    <a:pt x="4834558" y="2001340"/>
                    <a:pt x="4832061" y="2003837"/>
                  </a:cubicBezTo>
                  <a:cubicBezTo>
                    <a:pt x="4829564" y="2006334"/>
                    <a:pt x="4826177" y="2007737"/>
                    <a:pt x="4822646" y="2007737"/>
                  </a:cubicBezTo>
                  <a:lnTo>
                    <a:pt x="13315" y="2007737"/>
                  </a:lnTo>
                  <a:cubicBezTo>
                    <a:pt x="9783" y="2007737"/>
                    <a:pt x="6397" y="2006334"/>
                    <a:pt x="3900" y="2003837"/>
                  </a:cubicBezTo>
                  <a:cubicBezTo>
                    <a:pt x="1403" y="2001340"/>
                    <a:pt x="0" y="1997953"/>
                    <a:pt x="0" y="1994422"/>
                  </a:cubicBezTo>
                  <a:lnTo>
                    <a:pt x="0" y="13315"/>
                  </a:lnTo>
                  <a:cubicBezTo>
                    <a:pt x="0" y="9783"/>
                    <a:pt x="1403" y="6397"/>
                    <a:pt x="3900" y="3900"/>
                  </a:cubicBezTo>
                  <a:cubicBezTo>
                    <a:pt x="6397" y="1403"/>
                    <a:pt x="9783" y="0"/>
                    <a:pt x="13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txBox="1"/>
            <p:nvPr/>
          </p:nvSpPr>
          <p:spPr>
            <a:xfrm>
              <a:off x="0" y="-9525"/>
              <a:ext cx="4835960" cy="2017262"/>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5" name="Google Shape;1215;p31"/>
          <p:cNvGrpSpPr/>
          <p:nvPr/>
        </p:nvGrpSpPr>
        <p:grpSpPr>
          <a:xfrm>
            <a:off x="712833" y="2329160"/>
            <a:ext cx="16862337" cy="1144018"/>
            <a:chOff x="0" y="-44283"/>
            <a:chExt cx="22483117" cy="1525357"/>
          </a:xfrm>
        </p:grpSpPr>
        <p:grpSp>
          <p:nvGrpSpPr>
            <p:cNvPr id="1216" name="Google Shape;1216;p31"/>
            <p:cNvGrpSpPr/>
            <p:nvPr/>
          </p:nvGrpSpPr>
          <p:grpSpPr>
            <a:xfrm>
              <a:off x="0" y="-44283"/>
              <a:ext cx="22483117" cy="1184284"/>
              <a:chOff x="0" y="-9525"/>
              <a:chExt cx="4835961" cy="254731"/>
            </a:xfrm>
          </p:grpSpPr>
          <p:sp>
            <p:nvSpPr>
              <p:cNvPr id="1217" name="Google Shape;1217;p31"/>
              <p:cNvSpPr/>
              <p:nvPr/>
            </p:nvSpPr>
            <p:spPr>
              <a:xfrm>
                <a:off x="0" y="0"/>
                <a:ext cx="4835961" cy="245206"/>
              </a:xfrm>
              <a:custGeom>
                <a:rect b="b" l="l" r="r" t="t"/>
                <a:pathLst>
                  <a:path extrusionOk="0" h="245206" w="4835961">
                    <a:moveTo>
                      <a:pt x="13315" y="0"/>
                    </a:moveTo>
                    <a:lnTo>
                      <a:pt x="4822646" y="0"/>
                    </a:lnTo>
                    <a:cubicBezTo>
                      <a:pt x="4826177" y="0"/>
                      <a:pt x="4829564" y="1403"/>
                      <a:pt x="4832061" y="3900"/>
                    </a:cubicBezTo>
                    <a:cubicBezTo>
                      <a:pt x="4834558" y="6397"/>
                      <a:pt x="4835961" y="9783"/>
                      <a:pt x="4835961" y="13315"/>
                    </a:cubicBezTo>
                    <a:lnTo>
                      <a:pt x="4835961" y="231892"/>
                    </a:lnTo>
                    <a:cubicBezTo>
                      <a:pt x="4835961" y="235423"/>
                      <a:pt x="4834558" y="238810"/>
                      <a:pt x="4832061" y="241307"/>
                    </a:cubicBezTo>
                    <a:cubicBezTo>
                      <a:pt x="4829564" y="243804"/>
                      <a:pt x="4826177" y="245206"/>
                      <a:pt x="4822646" y="245206"/>
                    </a:cubicBezTo>
                    <a:lnTo>
                      <a:pt x="13315" y="245206"/>
                    </a:lnTo>
                    <a:cubicBezTo>
                      <a:pt x="9783" y="245206"/>
                      <a:pt x="6397" y="243804"/>
                      <a:pt x="3900" y="241307"/>
                    </a:cubicBezTo>
                    <a:cubicBezTo>
                      <a:pt x="1403" y="238810"/>
                      <a:pt x="0" y="235423"/>
                      <a:pt x="0" y="231892"/>
                    </a:cubicBezTo>
                    <a:lnTo>
                      <a:pt x="0" y="13315"/>
                    </a:lnTo>
                    <a:cubicBezTo>
                      <a:pt x="0" y="9783"/>
                      <a:pt x="1403" y="6397"/>
                      <a:pt x="3900" y="3900"/>
                    </a:cubicBezTo>
                    <a:cubicBezTo>
                      <a:pt x="6397" y="1403"/>
                      <a:pt x="9783" y="0"/>
                      <a:pt x="13315"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txBox="1"/>
              <p:nvPr/>
            </p:nvSpPr>
            <p:spPr>
              <a:xfrm>
                <a:off x="0" y="-9525"/>
                <a:ext cx="4835960" cy="254731"/>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9" name="Google Shape;1219;p31"/>
            <p:cNvGrpSpPr/>
            <p:nvPr/>
          </p:nvGrpSpPr>
          <p:grpSpPr>
            <a:xfrm>
              <a:off x="0" y="696254"/>
              <a:ext cx="22483117" cy="784820"/>
              <a:chOff x="0" y="-9525"/>
              <a:chExt cx="4835961" cy="168809"/>
            </a:xfrm>
          </p:grpSpPr>
          <p:sp>
            <p:nvSpPr>
              <p:cNvPr id="1220" name="Google Shape;1220;p31"/>
              <p:cNvSpPr/>
              <p:nvPr/>
            </p:nvSpPr>
            <p:spPr>
              <a:xfrm>
                <a:off x="0" y="0"/>
                <a:ext cx="4835961" cy="159284"/>
              </a:xfrm>
              <a:custGeom>
                <a:rect b="b" l="l" r="r" t="t"/>
                <a:pathLst>
                  <a:path extrusionOk="0" h="159284" w="4835961">
                    <a:moveTo>
                      <a:pt x="0" y="0"/>
                    </a:moveTo>
                    <a:lnTo>
                      <a:pt x="4835961" y="0"/>
                    </a:lnTo>
                    <a:lnTo>
                      <a:pt x="4835961" y="159284"/>
                    </a:lnTo>
                    <a:lnTo>
                      <a:pt x="0" y="159284"/>
                    </a:lnTo>
                    <a:close/>
                  </a:path>
                </a:pathLst>
              </a:custGeom>
              <a:solidFill>
                <a:srgbClr val="CFCFCF"/>
              </a:solidFill>
              <a:ln>
                <a:noFill/>
              </a:ln>
            </p:spPr>
          </p:sp>
          <p:sp>
            <p:nvSpPr>
              <p:cNvPr id="1221" name="Google Shape;1221;p31"/>
              <p:cNvSpPr txBox="1"/>
              <p:nvPr/>
            </p:nvSpPr>
            <p:spPr>
              <a:xfrm>
                <a:off x="0" y="-9525"/>
                <a:ext cx="4835960" cy="168809"/>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22" name="Google Shape;1222;p31"/>
          <p:cNvSpPr/>
          <p:nvPr/>
        </p:nvSpPr>
        <p:spPr>
          <a:xfrm>
            <a:off x="1256924" y="4073252"/>
            <a:ext cx="4647162" cy="464716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a:off x="6822351" y="4073252"/>
            <a:ext cx="4647162" cy="464716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a:off x="12383913" y="4073252"/>
            <a:ext cx="4647162" cy="464716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5" name="Google Shape;1225;p31"/>
          <p:cNvGrpSpPr/>
          <p:nvPr/>
        </p:nvGrpSpPr>
        <p:grpSpPr>
          <a:xfrm>
            <a:off x="14709175" y="2618176"/>
            <a:ext cx="2411727" cy="599197"/>
            <a:chOff x="0" y="0"/>
            <a:chExt cx="3215636" cy="798930"/>
          </a:xfrm>
        </p:grpSpPr>
        <p:grpSp>
          <p:nvGrpSpPr>
            <p:cNvPr id="1226" name="Google Shape;1226;p31"/>
            <p:cNvGrpSpPr/>
            <p:nvPr/>
          </p:nvGrpSpPr>
          <p:grpSpPr>
            <a:xfrm rot="-2700000">
              <a:off x="2702970" y="-52263"/>
              <a:ext cx="226401" cy="903456"/>
              <a:chOff x="0" y="0"/>
              <a:chExt cx="163649" cy="653042"/>
            </a:xfrm>
          </p:grpSpPr>
          <p:sp>
            <p:nvSpPr>
              <p:cNvPr id="1227" name="Google Shape;1227;p31"/>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txBox="1"/>
              <p:nvPr/>
            </p:nvSpPr>
            <p:spPr>
              <a:xfrm>
                <a:off x="0" y="0"/>
                <a:ext cx="163649" cy="653042"/>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9" name="Google Shape;1229;p31"/>
            <p:cNvGrpSpPr/>
            <p:nvPr/>
          </p:nvGrpSpPr>
          <p:grpSpPr>
            <a:xfrm rot="-5400000">
              <a:off x="338527" y="181892"/>
              <a:ext cx="226401" cy="903456"/>
              <a:chOff x="0" y="0"/>
              <a:chExt cx="163649" cy="653042"/>
            </a:xfrm>
          </p:grpSpPr>
          <p:sp>
            <p:nvSpPr>
              <p:cNvPr id="1230" name="Google Shape;1230;p31"/>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txBox="1"/>
              <p:nvPr/>
            </p:nvSpPr>
            <p:spPr>
              <a:xfrm>
                <a:off x="0" y="0"/>
                <a:ext cx="163649" cy="653042"/>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2" name="Google Shape;1232;p31"/>
            <p:cNvGrpSpPr/>
            <p:nvPr/>
          </p:nvGrpSpPr>
          <p:grpSpPr>
            <a:xfrm rot="2700000">
              <a:off x="2702970" y="-52263"/>
              <a:ext cx="226401" cy="903456"/>
              <a:chOff x="0" y="0"/>
              <a:chExt cx="163649" cy="653042"/>
            </a:xfrm>
          </p:grpSpPr>
          <p:sp>
            <p:nvSpPr>
              <p:cNvPr id="1233" name="Google Shape;1233;p31"/>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txBox="1"/>
              <p:nvPr/>
            </p:nvSpPr>
            <p:spPr>
              <a:xfrm>
                <a:off x="0" y="0"/>
                <a:ext cx="163649" cy="653042"/>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5" name="Google Shape;1235;p31"/>
            <p:cNvGrpSpPr/>
            <p:nvPr/>
          </p:nvGrpSpPr>
          <p:grpSpPr>
            <a:xfrm>
              <a:off x="1297156" y="26903"/>
              <a:ext cx="719918" cy="719918"/>
              <a:chOff x="0" y="0"/>
              <a:chExt cx="812800" cy="812800"/>
            </a:xfrm>
          </p:grpSpPr>
          <p:sp>
            <p:nvSpPr>
              <p:cNvPr id="1236" name="Google Shape;1236;p31"/>
              <p:cNvSpPr/>
              <p:nvPr/>
            </p:nvSpPr>
            <p:spPr>
              <a:xfrm>
                <a:off x="0" y="0"/>
                <a:ext cx="812800" cy="812800"/>
              </a:xfrm>
              <a:custGeom>
                <a:rect b="b" l="l" r="r" t="t"/>
                <a:pathLst>
                  <a:path extrusionOk="0" h="812800" w="812800">
                    <a:moveTo>
                      <a:pt x="272432" y="0"/>
                    </a:moveTo>
                    <a:lnTo>
                      <a:pt x="540368" y="0"/>
                    </a:lnTo>
                    <a:cubicBezTo>
                      <a:pt x="612622" y="0"/>
                      <a:pt x="681916" y="28703"/>
                      <a:pt x="733007" y="79793"/>
                    </a:cubicBezTo>
                    <a:cubicBezTo>
                      <a:pt x="784097" y="130884"/>
                      <a:pt x="812800" y="200178"/>
                      <a:pt x="812800" y="272432"/>
                    </a:cubicBezTo>
                    <a:lnTo>
                      <a:pt x="812800" y="540368"/>
                    </a:lnTo>
                    <a:cubicBezTo>
                      <a:pt x="812800" y="612622"/>
                      <a:pt x="784097" y="681916"/>
                      <a:pt x="733007" y="733007"/>
                    </a:cubicBezTo>
                    <a:cubicBezTo>
                      <a:pt x="681916" y="784097"/>
                      <a:pt x="612622" y="812800"/>
                      <a:pt x="540368" y="812800"/>
                    </a:cubicBezTo>
                    <a:lnTo>
                      <a:pt x="272432" y="812800"/>
                    </a:lnTo>
                    <a:cubicBezTo>
                      <a:pt x="200178" y="812800"/>
                      <a:pt x="130884" y="784097"/>
                      <a:pt x="79793" y="733007"/>
                    </a:cubicBezTo>
                    <a:cubicBezTo>
                      <a:pt x="28703" y="681916"/>
                      <a:pt x="0" y="612622"/>
                      <a:pt x="0" y="540368"/>
                    </a:cubicBezTo>
                    <a:lnTo>
                      <a:pt x="0" y="272432"/>
                    </a:lnTo>
                    <a:cubicBezTo>
                      <a:pt x="0" y="200178"/>
                      <a:pt x="28703" y="130884"/>
                      <a:pt x="79793" y="79793"/>
                    </a:cubicBezTo>
                    <a:cubicBezTo>
                      <a:pt x="130884" y="28703"/>
                      <a:pt x="200178" y="0"/>
                      <a:pt x="272432"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1"/>
              <p:cNvSpPr txBox="1"/>
              <p:nvPr/>
            </p:nvSpPr>
            <p:spPr>
              <a:xfrm>
                <a:off x="0" y="0"/>
                <a:ext cx="812800" cy="812800"/>
              </a:xfrm>
              <a:prstGeom prst="rect">
                <a:avLst/>
              </a:prstGeom>
              <a:noFill/>
              <a:ln>
                <a:noFill/>
              </a:ln>
            </p:spPr>
            <p:txBody>
              <a:bodyPr anchorCtr="0" anchor="ctr" bIns="37550" lIns="37550" spcFirstLastPara="1" rIns="37550" wrap="square" tIns="37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8" name="Google Shape;1238;p31"/>
            <p:cNvGrpSpPr/>
            <p:nvPr/>
          </p:nvGrpSpPr>
          <p:grpSpPr>
            <a:xfrm>
              <a:off x="1449718" y="179465"/>
              <a:ext cx="414794" cy="414794"/>
              <a:chOff x="0" y="0"/>
              <a:chExt cx="812800" cy="812800"/>
            </a:xfrm>
          </p:grpSpPr>
          <p:sp>
            <p:nvSpPr>
              <p:cNvPr id="1239" name="Google Shape;1239;p31"/>
              <p:cNvSpPr/>
              <p:nvPr/>
            </p:nvSpPr>
            <p:spPr>
              <a:xfrm>
                <a:off x="0" y="0"/>
                <a:ext cx="812800" cy="812800"/>
              </a:xfrm>
              <a:custGeom>
                <a:rect b="b" l="l" r="r" t="t"/>
                <a:pathLst>
                  <a:path extrusionOk="0" h="812800" w="812800">
                    <a:moveTo>
                      <a:pt x="223974" y="0"/>
                    </a:moveTo>
                    <a:lnTo>
                      <a:pt x="588826" y="0"/>
                    </a:lnTo>
                    <a:cubicBezTo>
                      <a:pt x="648228" y="0"/>
                      <a:pt x="705196" y="23597"/>
                      <a:pt x="747200" y="65600"/>
                    </a:cubicBezTo>
                    <a:cubicBezTo>
                      <a:pt x="789203" y="107604"/>
                      <a:pt x="812800" y="164572"/>
                      <a:pt x="812800" y="223974"/>
                    </a:cubicBezTo>
                    <a:lnTo>
                      <a:pt x="812800" y="588826"/>
                    </a:lnTo>
                    <a:cubicBezTo>
                      <a:pt x="812800" y="648228"/>
                      <a:pt x="789203" y="705196"/>
                      <a:pt x="747200" y="747200"/>
                    </a:cubicBezTo>
                    <a:cubicBezTo>
                      <a:pt x="705196" y="789203"/>
                      <a:pt x="648228" y="812800"/>
                      <a:pt x="588826" y="812800"/>
                    </a:cubicBezTo>
                    <a:lnTo>
                      <a:pt x="223974" y="812800"/>
                    </a:lnTo>
                    <a:cubicBezTo>
                      <a:pt x="164572" y="812800"/>
                      <a:pt x="107604" y="789203"/>
                      <a:pt x="65600" y="747200"/>
                    </a:cubicBezTo>
                    <a:cubicBezTo>
                      <a:pt x="23597" y="705196"/>
                      <a:pt x="0" y="648228"/>
                      <a:pt x="0" y="588826"/>
                    </a:cubicBezTo>
                    <a:lnTo>
                      <a:pt x="0" y="223974"/>
                    </a:lnTo>
                    <a:cubicBezTo>
                      <a:pt x="0" y="164572"/>
                      <a:pt x="23597" y="107604"/>
                      <a:pt x="65600" y="65600"/>
                    </a:cubicBezTo>
                    <a:cubicBezTo>
                      <a:pt x="107604" y="23597"/>
                      <a:pt x="164572" y="0"/>
                      <a:pt x="223974"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1"/>
              <p:cNvSpPr txBox="1"/>
              <p:nvPr/>
            </p:nvSpPr>
            <p:spPr>
              <a:xfrm>
                <a:off x="0" y="0"/>
                <a:ext cx="812800" cy="812800"/>
              </a:xfrm>
              <a:prstGeom prst="rect">
                <a:avLst/>
              </a:prstGeom>
              <a:noFill/>
              <a:ln>
                <a:noFill/>
              </a:ln>
            </p:spPr>
            <p:txBody>
              <a:bodyPr anchorCtr="0" anchor="ctr" bIns="37550" lIns="37550" spcFirstLastPara="1" rIns="37550" wrap="square" tIns="37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241" name="Google Shape;1241;p31"/>
          <p:cNvSpPr txBox="1"/>
          <p:nvPr/>
        </p:nvSpPr>
        <p:spPr>
          <a:xfrm>
            <a:off x="1028700" y="565984"/>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REFERENCE CHECKS</a:t>
            </a:r>
            <a:endParaRPr/>
          </a:p>
        </p:txBody>
      </p:sp>
      <p:sp>
        <p:nvSpPr>
          <p:cNvPr id="1242" name="Google Shape;1242;p31"/>
          <p:cNvSpPr txBox="1"/>
          <p:nvPr/>
        </p:nvSpPr>
        <p:spPr>
          <a:xfrm>
            <a:off x="1806369" y="6873375"/>
            <a:ext cx="3548400" cy="10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Blinker"/>
                <a:ea typeface="Blinker"/>
                <a:cs typeface="Blinker"/>
                <a:sym typeface="Blinker"/>
              </a:rPr>
              <a:t>Explanation of how reference checks are conducted and their significance.</a:t>
            </a:r>
            <a:endParaRPr/>
          </a:p>
        </p:txBody>
      </p:sp>
      <p:sp>
        <p:nvSpPr>
          <p:cNvPr id="1243" name="Google Shape;1243;p31"/>
          <p:cNvSpPr txBox="1"/>
          <p:nvPr/>
        </p:nvSpPr>
        <p:spPr>
          <a:xfrm>
            <a:off x="1806369" y="6092743"/>
            <a:ext cx="3548273" cy="495300"/>
          </a:xfrm>
          <a:prstGeom prst="rect">
            <a:avLst/>
          </a:prstGeom>
          <a:noFill/>
          <a:ln>
            <a:noFill/>
          </a:ln>
        </p:spPr>
        <p:txBody>
          <a:bodyPr anchorCtr="0" anchor="t" bIns="0" lIns="0" spcFirstLastPara="1" rIns="0" wrap="square" tIns="0">
            <a:spAutoFit/>
          </a:bodyPr>
          <a:lstStyle/>
          <a:p>
            <a:pPr indent="0" lvl="0" marL="0" marR="0" rtl="0" algn="ctr">
              <a:lnSpc>
                <a:spcPct val="135011"/>
              </a:lnSpc>
              <a:spcBef>
                <a:spcPts val="0"/>
              </a:spcBef>
              <a:spcAft>
                <a:spcPts val="0"/>
              </a:spcAft>
              <a:buNone/>
            </a:pPr>
            <a:r>
              <a:rPr b="1" i="0" lang="en-US" sz="2999" u="none" cap="none" strike="noStrike">
                <a:solidFill>
                  <a:srgbClr val="000000"/>
                </a:solidFill>
                <a:latin typeface="Blinker"/>
                <a:ea typeface="Blinker"/>
                <a:cs typeface="Blinker"/>
                <a:sym typeface="Blinker"/>
              </a:rPr>
              <a:t>Write a main idea here</a:t>
            </a:r>
            <a:endParaRPr/>
          </a:p>
        </p:txBody>
      </p:sp>
      <p:sp>
        <p:nvSpPr>
          <p:cNvPr id="1244" name="Google Shape;1244;p31"/>
          <p:cNvSpPr txBox="1"/>
          <p:nvPr/>
        </p:nvSpPr>
        <p:spPr>
          <a:xfrm>
            <a:off x="7369863" y="6092743"/>
            <a:ext cx="3548273" cy="495300"/>
          </a:xfrm>
          <a:prstGeom prst="rect">
            <a:avLst/>
          </a:prstGeom>
          <a:noFill/>
          <a:ln>
            <a:noFill/>
          </a:ln>
        </p:spPr>
        <p:txBody>
          <a:bodyPr anchorCtr="0" anchor="t" bIns="0" lIns="0" spcFirstLastPara="1" rIns="0" wrap="square" tIns="0">
            <a:spAutoFit/>
          </a:bodyPr>
          <a:lstStyle/>
          <a:p>
            <a:pPr indent="0" lvl="0" marL="0" marR="0" rtl="0" algn="ctr">
              <a:lnSpc>
                <a:spcPct val="135011"/>
              </a:lnSpc>
              <a:spcBef>
                <a:spcPts val="0"/>
              </a:spcBef>
              <a:spcAft>
                <a:spcPts val="0"/>
              </a:spcAft>
              <a:buNone/>
            </a:pPr>
            <a:r>
              <a:rPr b="1" i="0" lang="en-US" sz="2999" u="none" cap="none" strike="noStrike">
                <a:solidFill>
                  <a:srgbClr val="000000"/>
                </a:solidFill>
                <a:latin typeface="Blinker"/>
                <a:ea typeface="Blinker"/>
                <a:cs typeface="Blinker"/>
                <a:sym typeface="Blinker"/>
              </a:rPr>
              <a:t>Write a main idea here</a:t>
            </a:r>
            <a:endParaRPr/>
          </a:p>
        </p:txBody>
      </p:sp>
      <p:sp>
        <p:nvSpPr>
          <p:cNvPr id="1245" name="Google Shape;1245;p31"/>
          <p:cNvSpPr txBox="1"/>
          <p:nvPr/>
        </p:nvSpPr>
        <p:spPr>
          <a:xfrm>
            <a:off x="12933358" y="6092743"/>
            <a:ext cx="3548273" cy="495300"/>
          </a:xfrm>
          <a:prstGeom prst="rect">
            <a:avLst/>
          </a:prstGeom>
          <a:noFill/>
          <a:ln>
            <a:noFill/>
          </a:ln>
        </p:spPr>
        <p:txBody>
          <a:bodyPr anchorCtr="0" anchor="t" bIns="0" lIns="0" spcFirstLastPara="1" rIns="0" wrap="square" tIns="0">
            <a:spAutoFit/>
          </a:bodyPr>
          <a:lstStyle/>
          <a:p>
            <a:pPr indent="0" lvl="0" marL="0" marR="0" rtl="0" algn="ctr">
              <a:lnSpc>
                <a:spcPct val="135011"/>
              </a:lnSpc>
              <a:spcBef>
                <a:spcPts val="0"/>
              </a:spcBef>
              <a:spcAft>
                <a:spcPts val="0"/>
              </a:spcAft>
              <a:buNone/>
            </a:pPr>
            <a:r>
              <a:rPr b="1" i="0" lang="en-US" sz="2999" u="none" cap="none" strike="noStrike">
                <a:solidFill>
                  <a:srgbClr val="000000"/>
                </a:solidFill>
                <a:latin typeface="Blinker"/>
                <a:ea typeface="Blinker"/>
                <a:cs typeface="Blinker"/>
                <a:sym typeface="Blinker"/>
              </a:rPr>
              <a:t>Write a main idea here</a:t>
            </a:r>
            <a:endParaRPr/>
          </a:p>
        </p:txBody>
      </p:sp>
      <p:sp>
        <p:nvSpPr>
          <p:cNvPr id="1246" name="Google Shape;1246;p31"/>
          <p:cNvSpPr txBox="1"/>
          <p:nvPr/>
        </p:nvSpPr>
        <p:spPr>
          <a:xfrm>
            <a:off x="1806369" y="4301852"/>
            <a:ext cx="3548273" cy="174284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10594" u="none" cap="none" strike="noStrike">
                <a:solidFill>
                  <a:srgbClr val="000000"/>
                </a:solidFill>
                <a:latin typeface="Blinker"/>
                <a:ea typeface="Blinker"/>
                <a:cs typeface="Blinker"/>
                <a:sym typeface="Blinker"/>
              </a:rPr>
              <a:t>01</a:t>
            </a:r>
            <a:endParaRPr/>
          </a:p>
        </p:txBody>
      </p:sp>
      <p:sp>
        <p:nvSpPr>
          <p:cNvPr id="1247" name="Google Shape;1247;p31"/>
          <p:cNvSpPr txBox="1"/>
          <p:nvPr/>
        </p:nvSpPr>
        <p:spPr>
          <a:xfrm>
            <a:off x="7371795" y="4301852"/>
            <a:ext cx="3548273" cy="174284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10594" u="none" cap="none" strike="noStrike">
                <a:solidFill>
                  <a:srgbClr val="000000"/>
                </a:solidFill>
                <a:latin typeface="Blinker"/>
                <a:ea typeface="Blinker"/>
                <a:cs typeface="Blinker"/>
                <a:sym typeface="Blinker"/>
              </a:rPr>
              <a:t>02</a:t>
            </a:r>
            <a:endParaRPr/>
          </a:p>
        </p:txBody>
      </p:sp>
      <p:sp>
        <p:nvSpPr>
          <p:cNvPr id="1248" name="Google Shape;1248;p31"/>
          <p:cNvSpPr txBox="1"/>
          <p:nvPr/>
        </p:nvSpPr>
        <p:spPr>
          <a:xfrm>
            <a:off x="12973431" y="4301852"/>
            <a:ext cx="3548273" cy="1742840"/>
          </a:xfrm>
          <a:prstGeom prst="rect">
            <a:avLst/>
          </a:prstGeom>
          <a:noFill/>
          <a:ln>
            <a:noFill/>
          </a:ln>
        </p:spPr>
        <p:txBody>
          <a:bodyPr anchorCtr="0" anchor="t" bIns="0" lIns="0" spcFirstLastPara="1" rIns="0" wrap="square" tIns="0">
            <a:spAutoFit/>
          </a:bodyPr>
          <a:lstStyle/>
          <a:p>
            <a:pPr indent="0" lvl="0" marL="0" marR="0" rtl="0" algn="ctr">
              <a:lnSpc>
                <a:spcPct val="135000"/>
              </a:lnSpc>
              <a:spcBef>
                <a:spcPts val="0"/>
              </a:spcBef>
              <a:spcAft>
                <a:spcPts val="0"/>
              </a:spcAft>
              <a:buNone/>
            </a:pPr>
            <a:r>
              <a:rPr b="0" i="0" lang="en-US" sz="10594" u="none" cap="none" strike="noStrike">
                <a:solidFill>
                  <a:srgbClr val="000000"/>
                </a:solidFill>
                <a:latin typeface="Blinker"/>
                <a:ea typeface="Blinker"/>
                <a:cs typeface="Blinker"/>
                <a:sym typeface="Blinker"/>
              </a:rPr>
              <a:t>03</a:t>
            </a:r>
            <a:endParaRPr/>
          </a:p>
        </p:txBody>
      </p:sp>
      <p:sp>
        <p:nvSpPr>
          <p:cNvPr id="1249" name="Google Shape;1249;p31"/>
          <p:cNvSpPr txBox="1"/>
          <p:nvPr/>
        </p:nvSpPr>
        <p:spPr>
          <a:xfrm>
            <a:off x="7371795" y="6873375"/>
            <a:ext cx="3548400" cy="10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Blinker"/>
                <a:ea typeface="Blinker"/>
                <a:cs typeface="Blinker"/>
                <a:sym typeface="Blinker"/>
              </a:rPr>
              <a:t>Explanation of how reference checks are conducted and their significance.</a:t>
            </a:r>
            <a:endParaRPr/>
          </a:p>
        </p:txBody>
      </p:sp>
      <p:sp>
        <p:nvSpPr>
          <p:cNvPr id="1250" name="Google Shape;1250;p31"/>
          <p:cNvSpPr txBox="1"/>
          <p:nvPr/>
        </p:nvSpPr>
        <p:spPr>
          <a:xfrm>
            <a:off x="12933358" y="6873375"/>
            <a:ext cx="3548400" cy="10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Blinker"/>
                <a:ea typeface="Blinker"/>
                <a:cs typeface="Blinker"/>
                <a:sym typeface="Blinker"/>
              </a:rPr>
              <a:t>Explanation of how reference checks are conducted and their significance.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grpSp>
        <p:nvGrpSpPr>
          <p:cNvPr id="1255" name="Google Shape;1255;p32"/>
          <p:cNvGrpSpPr/>
          <p:nvPr/>
        </p:nvGrpSpPr>
        <p:grpSpPr>
          <a:xfrm>
            <a:off x="779233" y="1028700"/>
            <a:ext cx="16729534" cy="9738464"/>
            <a:chOff x="0" y="0"/>
            <a:chExt cx="4797875" cy="2792901"/>
          </a:xfrm>
        </p:grpSpPr>
        <p:sp>
          <p:nvSpPr>
            <p:cNvPr id="1256" name="Google Shape;1256;p32"/>
            <p:cNvSpPr/>
            <p:nvPr/>
          </p:nvSpPr>
          <p:spPr>
            <a:xfrm>
              <a:off x="0" y="0"/>
              <a:ext cx="4797875" cy="2792901"/>
            </a:xfrm>
            <a:custGeom>
              <a:rect b="b" l="l" r="r" t="t"/>
              <a:pathLst>
                <a:path extrusionOk="0" h="2792901" w="4797875">
                  <a:moveTo>
                    <a:pt x="13420" y="0"/>
                  </a:moveTo>
                  <a:lnTo>
                    <a:pt x="4784454" y="0"/>
                  </a:lnTo>
                  <a:cubicBezTo>
                    <a:pt x="4788014" y="0"/>
                    <a:pt x="4791427" y="1414"/>
                    <a:pt x="4793944" y="3931"/>
                  </a:cubicBezTo>
                  <a:cubicBezTo>
                    <a:pt x="4796461" y="6448"/>
                    <a:pt x="4797875" y="9861"/>
                    <a:pt x="4797875" y="13420"/>
                  </a:cubicBezTo>
                  <a:lnTo>
                    <a:pt x="4797875" y="2779481"/>
                  </a:lnTo>
                  <a:cubicBezTo>
                    <a:pt x="4797875" y="2783040"/>
                    <a:pt x="4796461" y="2786453"/>
                    <a:pt x="4793944" y="2788970"/>
                  </a:cubicBezTo>
                  <a:cubicBezTo>
                    <a:pt x="4791427" y="2791487"/>
                    <a:pt x="4788014" y="2792901"/>
                    <a:pt x="4784454" y="2792901"/>
                  </a:cubicBezTo>
                  <a:lnTo>
                    <a:pt x="13420" y="2792901"/>
                  </a:lnTo>
                  <a:cubicBezTo>
                    <a:pt x="9861" y="2792901"/>
                    <a:pt x="6448" y="2791487"/>
                    <a:pt x="3931" y="2788970"/>
                  </a:cubicBezTo>
                  <a:cubicBezTo>
                    <a:pt x="1414" y="2786453"/>
                    <a:pt x="0" y="2783040"/>
                    <a:pt x="0" y="2779481"/>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2"/>
            <p:cNvSpPr txBox="1"/>
            <p:nvPr/>
          </p:nvSpPr>
          <p:spPr>
            <a:xfrm>
              <a:off x="0" y="0"/>
              <a:ext cx="4797875" cy="279290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8" name="Google Shape;1258;p32"/>
          <p:cNvGrpSpPr/>
          <p:nvPr/>
        </p:nvGrpSpPr>
        <p:grpSpPr>
          <a:xfrm>
            <a:off x="1415109" y="3139599"/>
            <a:ext cx="15457782" cy="7779965"/>
            <a:chOff x="0" y="0"/>
            <a:chExt cx="4433148" cy="2231222"/>
          </a:xfrm>
        </p:grpSpPr>
        <p:sp>
          <p:nvSpPr>
            <p:cNvPr id="1259" name="Google Shape;1259;p32"/>
            <p:cNvSpPr/>
            <p:nvPr/>
          </p:nvSpPr>
          <p:spPr>
            <a:xfrm>
              <a:off x="0" y="0"/>
              <a:ext cx="4433148" cy="2231222"/>
            </a:xfrm>
            <a:custGeom>
              <a:rect b="b" l="l" r="r" t="t"/>
              <a:pathLst>
                <a:path extrusionOk="0" h="2231222" w="4433148">
                  <a:moveTo>
                    <a:pt x="14524" y="0"/>
                  </a:moveTo>
                  <a:lnTo>
                    <a:pt x="4418624" y="0"/>
                  </a:lnTo>
                  <a:cubicBezTo>
                    <a:pt x="4422476" y="0"/>
                    <a:pt x="4426170" y="1530"/>
                    <a:pt x="4428894" y="4254"/>
                  </a:cubicBezTo>
                  <a:cubicBezTo>
                    <a:pt x="4431618" y="6978"/>
                    <a:pt x="4433148" y="10672"/>
                    <a:pt x="4433148" y="14524"/>
                  </a:cubicBezTo>
                  <a:lnTo>
                    <a:pt x="4433148" y="2216697"/>
                  </a:lnTo>
                  <a:cubicBezTo>
                    <a:pt x="4433148" y="2220549"/>
                    <a:pt x="4431618" y="2224244"/>
                    <a:pt x="4428894" y="2226967"/>
                  </a:cubicBezTo>
                  <a:cubicBezTo>
                    <a:pt x="4426170" y="2229691"/>
                    <a:pt x="4422476" y="2231222"/>
                    <a:pt x="4418624" y="2231222"/>
                  </a:cubicBezTo>
                  <a:lnTo>
                    <a:pt x="14524" y="2231222"/>
                  </a:lnTo>
                  <a:cubicBezTo>
                    <a:pt x="10672" y="2231222"/>
                    <a:pt x="6978" y="2229691"/>
                    <a:pt x="4254" y="2226967"/>
                  </a:cubicBezTo>
                  <a:cubicBezTo>
                    <a:pt x="1530" y="2224244"/>
                    <a:pt x="0" y="2220549"/>
                    <a:pt x="0" y="2216697"/>
                  </a:cubicBezTo>
                  <a:lnTo>
                    <a:pt x="0" y="14524"/>
                  </a:lnTo>
                  <a:cubicBezTo>
                    <a:pt x="0" y="10672"/>
                    <a:pt x="1530" y="6978"/>
                    <a:pt x="4254" y="4254"/>
                  </a:cubicBezTo>
                  <a:cubicBezTo>
                    <a:pt x="6978" y="1530"/>
                    <a:pt x="10672" y="0"/>
                    <a:pt x="14524" y="0"/>
                  </a:cubicBezTo>
                  <a:close/>
                </a:path>
              </a:pathLst>
            </a:custGeom>
            <a:solidFill>
              <a:srgbClr val="E4E1E1">
                <a:alpha val="3725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2"/>
            <p:cNvSpPr txBox="1"/>
            <p:nvPr/>
          </p:nvSpPr>
          <p:spPr>
            <a:xfrm>
              <a:off x="0" y="0"/>
              <a:ext cx="4433148" cy="223122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1" name="Google Shape;1261;p32"/>
          <p:cNvSpPr/>
          <p:nvPr/>
        </p:nvSpPr>
        <p:spPr>
          <a:xfrm>
            <a:off x="2287123" y="3680121"/>
            <a:ext cx="6686921" cy="7239443"/>
          </a:xfrm>
          <a:custGeom>
            <a:rect b="b" l="l" r="r" t="t"/>
            <a:pathLst>
              <a:path extrusionOk="0" h="1906685" w="1761164">
                <a:moveTo>
                  <a:pt x="880582" y="0"/>
                </a:moveTo>
                <a:cubicBezTo>
                  <a:pt x="394250" y="0"/>
                  <a:pt x="0" y="426826"/>
                  <a:pt x="0" y="953342"/>
                </a:cubicBezTo>
                <a:cubicBezTo>
                  <a:pt x="0" y="1479859"/>
                  <a:pt x="394250" y="1906685"/>
                  <a:pt x="880582" y="1906685"/>
                </a:cubicBezTo>
                <a:cubicBezTo>
                  <a:pt x="1366914" y="1906685"/>
                  <a:pt x="1761164" y="1479859"/>
                  <a:pt x="1761164" y="953342"/>
                </a:cubicBezTo>
                <a:cubicBezTo>
                  <a:pt x="1761164" y="426826"/>
                  <a:pt x="1366914" y="0"/>
                  <a:pt x="880582"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2" name="Google Shape;1262;p32"/>
          <p:cNvPicPr preferRelativeResize="0"/>
          <p:nvPr/>
        </p:nvPicPr>
        <p:blipFill>
          <a:blip r:embed="rId3">
            <a:alphaModFix/>
          </a:blip>
          <a:stretch>
            <a:fillRect/>
          </a:stretch>
        </p:blipFill>
        <p:spPr>
          <a:xfrm>
            <a:off x="2287125" y="3680125"/>
            <a:ext cx="6655500" cy="7239600"/>
          </a:xfrm>
          <a:prstGeom prst="ellipse">
            <a:avLst/>
          </a:prstGeom>
          <a:noFill/>
          <a:ln>
            <a:noFill/>
          </a:ln>
        </p:spPr>
      </p:pic>
      <p:grpSp>
        <p:nvGrpSpPr>
          <p:cNvPr id="1263" name="Google Shape;1263;p32"/>
          <p:cNvGrpSpPr/>
          <p:nvPr/>
        </p:nvGrpSpPr>
        <p:grpSpPr>
          <a:xfrm>
            <a:off x="14399533" y="1918782"/>
            <a:ext cx="2473358" cy="519241"/>
            <a:chOff x="0" y="0"/>
            <a:chExt cx="3297811" cy="692322"/>
          </a:xfrm>
        </p:grpSpPr>
        <p:grpSp>
          <p:nvGrpSpPr>
            <p:cNvPr id="1264" name="Google Shape;1264;p32"/>
            <p:cNvGrpSpPr/>
            <p:nvPr/>
          </p:nvGrpSpPr>
          <p:grpSpPr>
            <a:xfrm>
              <a:off x="0" y="0"/>
              <a:ext cx="692322" cy="692322"/>
              <a:chOff x="0" y="0"/>
              <a:chExt cx="812800" cy="812800"/>
            </a:xfrm>
          </p:grpSpPr>
          <p:sp>
            <p:nvSpPr>
              <p:cNvPr id="1265" name="Google Shape;1265;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7" name="Google Shape;1267;p32"/>
            <p:cNvGrpSpPr/>
            <p:nvPr/>
          </p:nvGrpSpPr>
          <p:grpSpPr>
            <a:xfrm>
              <a:off x="1302745" y="0"/>
              <a:ext cx="692322" cy="692322"/>
              <a:chOff x="0" y="0"/>
              <a:chExt cx="812800" cy="812800"/>
            </a:xfrm>
          </p:grpSpPr>
          <p:sp>
            <p:nvSpPr>
              <p:cNvPr id="1268" name="Google Shape;1268;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0" name="Google Shape;1270;p32"/>
            <p:cNvGrpSpPr/>
            <p:nvPr/>
          </p:nvGrpSpPr>
          <p:grpSpPr>
            <a:xfrm>
              <a:off x="2605489" y="0"/>
              <a:ext cx="692322" cy="692322"/>
              <a:chOff x="0" y="0"/>
              <a:chExt cx="812800" cy="812800"/>
            </a:xfrm>
          </p:grpSpPr>
          <p:sp>
            <p:nvSpPr>
              <p:cNvPr id="1271" name="Google Shape;1271;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73" name="Google Shape;1273;p32"/>
          <p:cNvGrpSpPr/>
          <p:nvPr/>
        </p:nvGrpSpPr>
        <p:grpSpPr>
          <a:xfrm>
            <a:off x="1415109" y="1918782"/>
            <a:ext cx="2473358" cy="519241"/>
            <a:chOff x="0" y="0"/>
            <a:chExt cx="3297811" cy="692322"/>
          </a:xfrm>
        </p:grpSpPr>
        <p:grpSp>
          <p:nvGrpSpPr>
            <p:cNvPr id="1274" name="Google Shape;1274;p32"/>
            <p:cNvGrpSpPr/>
            <p:nvPr/>
          </p:nvGrpSpPr>
          <p:grpSpPr>
            <a:xfrm>
              <a:off x="0" y="0"/>
              <a:ext cx="692322" cy="692322"/>
              <a:chOff x="0" y="0"/>
              <a:chExt cx="812800" cy="812800"/>
            </a:xfrm>
          </p:grpSpPr>
          <p:sp>
            <p:nvSpPr>
              <p:cNvPr id="1275" name="Google Shape;1275;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7" name="Google Shape;1277;p32"/>
            <p:cNvGrpSpPr/>
            <p:nvPr/>
          </p:nvGrpSpPr>
          <p:grpSpPr>
            <a:xfrm>
              <a:off x="1302745" y="0"/>
              <a:ext cx="692322" cy="692322"/>
              <a:chOff x="0" y="0"/>
              <a:chExt cx="812800" cy="812800"/>
            </a:xfrm>
          </p:grpSpPr>
          <p:sp>
            <p:nvSpPr>
              <p:cNvPr id="1278" name="Google Shape;1278;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0" name="Google Shape;1280;p32"/>
            <p:cNvGrpSpPr/>
            <p:nvPr/>
          </p:nvGrpSpPr>
          <p:grpSpPr>
            <a:xfrm>
              <a:off x="2605489" y="0"/>
              <a:ext cx="692322" cy="692322"/>
              <a:chOff x="0" y="0"/>
              <a:chExt cx="812800" cy="812800"/>
            </a:xfrm>
          </p:grpSpPr>
          <p:sp>
            <p:nvSpPr>
              <p:cNvPr id="1281" name="Google Shape;1281;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83" name="Google Shape;1283;p32"/>
          <p:cNvGrpSpPr/>
          <p:nvPr/>
        </p:nvGrpSpPr>
        <p:grpSpPr>
          <a:xfrm>
            <a:off x="11749938" y="8653801"/>
            <a:ext cx="2402265" cy="903198"/>
            <a:chOff x="0" y="0"/>
            <a:chExt cx="632695" cy="237879"/>
          </a:xfrm>
        </p:grpSpPr>
        <p:sp>
          <p:nvSpPr>
            <p:cNvPr id="1284" name="Google Shape;1284;p32"/>
            <p:cNvSpPr/>
            <p:nvPr/>
          </p:nvSpPr>
          <p:spPr>
            <a:xfrm>
              <a:off x="0" y="0"/>
              <a:ext cx="632695" cy="237879"/>
            </a:xfrm>
            <a:custGeom>
              <a:rect b="b" l="l" r="r" t="t"/>
              <a:pathLst>
                <a:path extrusionOk="0" h="237879" w="632695">
                  <a:moveTo>
                    <a:pt x="118940" y="0"/>
                  </a:moveTo>
                  <a:lnTo>
                    <a:pt x="513756" y="0"/>
                  </a:lnTo>
                  <a:cubicBezTo>
                    <a:pt x="579444" y="0"/>
                    <a:pt x="632695" y="53251"/>
                    <a:pt x="632695" y="118940"/>
                  </a:cubicBezTo>
                  <a:lnTo>
                    <a:pt x="632695" y="118940"/>
                  </a:lnTo>
                  <a:cubicBezTo>
                    <a:pt x="632695" y="150484"/>
                    <a:pt x="620164" y="180737"/>
                    <a:pt x="597859" y="203043"/>
                  </a:cubicBezTo>
                  <a:cubicBezTo>
                    <a:pt x="575553" y="225348"/>
                    <a:pt x="545300" y="237879"/>
                    <a:pt x="51375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2"/>
            <p:cNvSpPr txBox="1"/>
            <p:nvPr/>
          </p:nvSpPr>
          <p:spPr>
            <a:xfrm>
              <a:off x="0" y="0"/>
              <a:ext cx="63269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86" name="Google Shape;1286;p32"/>
          <p:cNvSpPr txBox="1"/>
          <p:nvPr/>
        </p:nvSpPr>
        <p:spPr>
          <a:xfrm>
            <a:off x="4135797" y="1658249"/>
            <a:ext cx="10016407" cy="113555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100" u="none" cap="none" strike="noStrike">
                <a:solidFill>
                  <a:srgbClr val="000000"/>
                </a:solidFill>
                <a:latin typeface="Prompt"/>
                <a:ea typeface="Prompt"/>
                <a:cs typeface="Prompt"/>
                <a:sym typeface="Prompt"/>
              </a:rPr>
              <a:t>FINAL DECISION</a:t>
            </a:r>
            <a:endParaRPr/>
          </a:p>
        </p:txBody>
      </p:sp>
      <p:sp>
        <p:nvSpPr>
          <p:cNvPr id="1287" name="Google Shape;1287;p32"/>
          <p:cNvSpPr txBox="1"/>
          <p:nvPr/>
        </p:nvSpPr>
        <p:spPr>
          <a:xfrm>
            <a:off x="9586654" y="4160124"/>
            <a:ext cx="6728834" cy="1290342"/>
          </a:xfrm>
          <a:prstGeom prst="rect">
            <a:avLst/>
          </a:prstGeom>
          <a:noFill/>
          <a:ln>
            <a:noFill/>
          </a:ln>
        </p:spPr>
        <p:txBody>
          <a:bodyPr anchorCtr="0" anchor="t" bIns="0" lIns="0" spcFirstLastPara="1" rIns="0" wrap="square" tIns="0">
            <a:spAutoFit/>
          </a:bodyPr>
          <a:lstStyle/>
          <a:p>
            <a:pPr indent="0" lvl="0" marL="0" marR="0" rtl="0" algn="ctr">
              <a:lnSpc>
                <a:spcPct val="126985"/>
              </a:lnSpc>
              <a:spcBef>
                <a:spcPts val="0"/>
              </a:spcBef>
              <a:spcAft>
                <a:spcPts val="0"/>
              </a:spcAft>
              <a:buNone/>
            </a:pPr>
            <a:r>
              <a:rPr b="0" i="0" lang="en-US" sz="2720" u="none" cap="none" strike="noStrike">
                <a:solidFill>
                  <a:srgbClr val="56C3FF"/>
                </a:solidFill>
                <a:latin typeface="Prompt"/>
                <a:ea typeface="Prompt"/>
                <a:cs typeface="Prompt"/>
                <a:sym typeface="Prompt"/>
              </a:rPr>
              <a:t>DESCRIPTION OF HOW THE FINAL DECISION IS MADE AND COMMUNICATED TO CANDIDATES.</a:t>
            </a:r>
            <a:endParaRPr/>
          </a:p>
        </p:txBody>
      </p:sp>
      <p:sp>
        <p:nvSpPr>
          <p:cNvPr id="1288" name="Google Shape;1288;p32"/>
          <p:cNvSpPr txBox="1"/>
          <p:nvPr/>
        </p:nvSpPr>
        <p:spPr>
          <a:xfrm>
            <a:off x="10013208" y="5955635"/>
            <a:ext cx="5875800" cy="2193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98"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289" name="Google Shape;1289;p32"/>
          <p:cNvSpPr txBox="1"/>
          <p:nvPr/>
        </p:nvSpPr>
        <p:spPr>
          <a:xfrm>
            <a:off x="11959563" y="8880766"/>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FINAL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33"/>
          <p:cNvSpPr txBox="1"/>
          <p:nvPr/>
        </p:nvSpPr>
        <p:spPr>
          <a:xfrm>
            <a:off x="1028700" y="4563081"/>
            <a:ext cx="16230600" cy="1105992"/>
          </a:xfrm>
          <a:prstGeom prst="rect">
            <a:avLst/>
          </a:prstGeom>
          <a:noFill/>
          <a:ln>
            <a:noFill/>
          </a:ln>
        </p:spPr>
        <p:txBody>
          <a:bodyPr anchorCtr="0" anchor="t" bIns="0" lIns="0" spcFirstLastPara="1" rIns="0" wrap="square" tIns="0">
            <a:spAutoFit/>
          </a:bodyPr>
          <a:lstStyle/>
          <a:p>
            <a:pPr indent="0" lvl="0" marL="0" marR="0" rtl="0" algn="ctr">
              <a:lnSpc>
                <a:spcPct val="125010"/>
              </a:lnSpc>
              <a:spcBef>
                <a:spcPts val="0"/>
              </a:spcBef>
              <a:spcAft>
                <a:spcPts val="0"/>
              </a:spcAft>
              <a:buNone/>
            </a:pPr>
            <a:r>
              <a:rPr b="1" i="0" lang="en-US" sz="7041" u="none" cap="none" strike="noStrike">
                <a:solidFill>
                  <a:srgbClr val="000000"/>
                </a:solidFill>
                <a:latin typeface="Prompt"/>
                <a:ea typeface="Prompt"/>
                <a:cs typeface="Prompt"/>
                <a:sym typeface="Prompt"/>
              </a:rPr>
              <a:t>BENEFITS OF JOINING OUR TEAM</a:t>
            </a:r>
            <a:endParaRPr/>
          </a:p>
        </p:txBody>
      </p:sp>
      <p:grpSp>
        <p:nvGrpSpPr>
          <p:cNvPr id="1295" name="Google Shape;1295;p33"/>
          <p:cNvGrpSpPr/>
          <p:nvPr/>
        </p:nvGrpSpPr>
        <p:grpSpPr>
          <a:xfrm>
            <a:off x="10640101" y="407978"/>
            <a:ext cx="6619199" cy="3907453"/>
            <a:chOff x="0" y="0"/>
            <a:chExt cx="8825599" cy="5209937"/>
          </a:xfrm>
        </p:grpSpPr>
        <p:grpSp>
          <p:nvGrpSpPr>
            <p:cNvPr id="1296" name="Google Shape;1296;p33"/>
            <p:cNvGrpSpPr/>
            <p:nvPr/>
          </p:nvGrpSpPr>
          <p:grpSpPr>
            <a:xfrm>
              <a:off x="0" y="0"/>
              <a:ext cx="8825599" cy="5209937"/>
              <a:chOff x="0" y="0"/>
              <a:chExt cx="1898325" cy="1120621"/>
            </a:xfrm>
          </p:grpSpPr>
          <p:sp>
            <p:nvSpPr>
              <p:cNvPr id="1297" name="Google Shape;1297;p33"/>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txBox="1"/>
              <p:nvPr/>
            </p:nvSpPr>
            <p:spPr>
              <a:xfrm>
                <a:off x="0" y="0"/>
                <a:ext cx="1898325" cy="112062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9" name="Google Shape;1299;p33"/>
            <p:cNvGrpSpPr/>
            <p:nvPr/>
          </p:nvGrpSpPr>
          <p:grpSpPr>
            <a:xfrm>
              <a:off x="0" y="0"/>
              <a:ext cx="8825599" cy="791200"/>
              <a:chOff x="0" y="0"/>
              <a:chExt cx="1898325" cy="170182"/>
            </a:xfrm>
          </p:grpSpPr>
          <p:sp>
            <p:nvSpPr>
              <p:cNvPr id="1300" name="Google Shape;1300;p33"/>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txBox="1"/>
              <p:nvPr/>
            </p:nvSpPr>
            <p:spPr>
              <a:xfrm>
                <a:off x="0" y="0"/>
                <a:ext cx="1898325" cy="17018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2" name="Google Shape;1302;p33"/>
            <p:cNvGrpSpPr/>
            <p:nvPr/>
          </p:nvGrpSpPr>
          <p:grpSpPr>
            <a:xfrm>
              <a:off x="0" y="395600"/>
              <a:ext cx="8825599" cy="589851"/>
              <a:chOff x="0" y="0"/>
              <a:chExt cx="1898325" cy="126873"/>
            </a:xfrm>
          </p:grpSpPr>
          <p:sp>
            <p:nvSpPr>
              <p:cNvPr id="1303" name="Google Shape;1303;p33"/>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1304" name="Google Shape;1304;p33"/>
              <p:cNvSpPr txBox="1"/>
              <p:nvPr/>
            </p:nvSpPr>
            <p:spPr>
              <a:xfrm>
                <a:off x="0" y="0"/>
                <a:ext cx="1898325" cy="12687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5" name="Google Shape;1305;p33"/>
            <p:cNvGrpSpPr/>
            <p:nvPr/>
          </p:nvGrpSpPr>
          <p:grpSpPr>
            <a:xfrm>
              <a:off x="5884897" y="249762"/>
              <a:ext cx="541438" cy="541438"/>
              <a:chOff x="0" y="0"/>
              <a:chExt cx="812800" cy="812800"/>
            </a:xfrm>
          </p:grpSpPr>
          <p:sp>
            <p:nvSpPr>
              <p:cNvPr id="1306" name="Google Shape;1306;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8" name="Google Shape;1308;p33"/>
            <p:cNvGrpSpPr/>
            <p:nvPr/>
          </p:nvGrpSpPr>
          <p:grpSpPr>
            <a:xfrm>
              <a:off x="6903722" y="249762"/>
              <a:ext cx="541438" cy="541438"/>
              <a:chOff x="0" y="0"/>
              <a:chExt cx="812800" cy="812800"/>
            </a:xfrm>
          </p:grpSpPr>
          <p:sp>
            <p:nvSpPr>
              <p:cNvPr id="1309" name="Google Shape;1309;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1" name="Google Shape;1311;p33"/>
            <p:cNvGrpSpPr/>
            <p:nvPr/>
          </p:nvGrpSpPr>
          <p:grpSpPr>
            <a:xfrm>
              <a:off x="7922548" y="249762"/>
              <a:ext cx="541438" cy="541438"/>
              <a:chOff x="0" y="0"/>
              <a:chExt cx="812800" cy="812800"/>
            </a:xfrm>
          </p:grpSpPr>
          <p:sp>
            <p:nvSpPr>
              <p:cNvPr id="1312" name="Google Shape;1312;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14" name="Google Shape;1314;p33"/>
          <p:cNvGrpSpPr/>
          <p:nvPr/>
        </p:nvGrpSpPr>
        <p:grpSpPr>
          <a:xfrm>
            <a:off x="1028700" y="407978"/>
            <a:ext cx="6619199" cy="3907453"/>
            <a:chOff x="0" y="0"/>
            <a:chExt cx="8825599" cy="5209937"/>
          </a:xfrm>
        </p:grpSpPr>
        <p:grpSp>
          <p:nvGrpSpPr>
            <p:cNvPr id="1315" name="Google Shape;1315;p33"/>
            <p:cNvGrpSpPr/>
            <p:nvPr/>
          </p:nvGrpSpPr>
          <p:grpSpPr>
            <a:xfrm>
              <a:off x="0" y="0"/>
              <a:ext cx="8825599" cy="5209937"/>
              <a:chOff x="0" y="0"/>
              <a:chExt cx="1898325" cy="1120621"/>
            </a:xfrm>
          </p:grpSpPr>
          <p:sp>
            <p:nvSpPr>
              <p:cNvPr id="1316" name="Google Shape;1316;p33"/>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txBox="1"/>
              <p:nvPr/>
            </p:nvSpPr>
            <p:spPr>
              <a:xfrm>
                <a:off x="0" y="0"/>
                <a:ext cx="1898325" cy="112062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8" name="Google Shape;1318;p33"/>
            <p:cNvGrpSpPr/>
            <p:nvPr/>
          </p:nvGrpSpPr>
          <p:grpSpPr>
            <a:xfrm>
              <a:off x="0" y="0"/>
              <a:ext cx="8825599" cy="791200"/>
              <a:chOff x="0" y="0"/>
              <a:chExt cx="1898325" cy="170182"/>
            </a:xfrm>
          </p:grpSpPr>
          <p:sp>
            <p:nvSpPr>
              <p:cNvPr id="1319" name="Google Shape;1319;p33"/>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3"/>
              <p:cNvSpPr txBox="1"/>
              <p:nvPr/>
            </p:nvSpPr>
            <p:spPr>
              <a:xfrm>
                <a:off x="0" y="0"/>
                <a:ext cx="1898325" cy="17018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1" name="Google Shape;1321;p33"/>
            <p:cNvGrpSpPr/>
            <p:nvPr/>
          </p:nvGrpSpPr>
          <p:grpSpPr>
            <a:xfrm>
              <a:off x="0" y="395600"/>
              <a:ext cx="8825599" cy="589851"/>
              <a:chOff x="0" y="0"/>
              <a:chExt cx="1898325" cy="126873"/>
            </a:xfrm>
          </p:grpSpPr>
          <p:sp>
            <p:nvSpPr>
              <p:cNvPr id="1322" name="Google Shape;1322;p33"/>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1323" name="Google Shape;1323;p33"/>
              <p:cNvSpPr txBox="1"/>
              <p:nvPr/>
            </p:nvSpPr>
            <p:spPr>
              <a:xfrm>
                <a:off x="0" y="0"/>
                <a:ext cx="1898325" cy="12687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4" name="Google Shape;1324;p33"/>
            <p:cNvGrpSpPr/>
            <p:nvPr/>
          </p:nvGrpSpPr>
          <p:grpSpPr>
            <a:xfrm>
              <a:off x="5884897" y="249762"/>
              <a:ext cx="541438" cy="541438"/>
              <a:chOff x="0" y="0"/>
              <a:chExt cx="812800" cy="812800"/>
            </a:xfrm>
          </p:grpSpPr>
          <p:sp>
            <p:nvSpPr>
              <p:cNvPr id="1325" name="Google Shape;1325;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7" name="Google Shape;1327;p33"/>
            <p:cNvGrpSpPr/>
            <p:nvPr/>
          </p:nvGrpSpPr>
          <p:grpSpPr>
            <a:xfrm>
              <a:off x="6903722" y="249762"/>
              <a:ext cx="541438" cy="541438"/>
              <a:chOff x="0" y="0"/>
              <a:chExt cx="812800" cy="812800"/>
            </a:xfrm>
          </p:grpSpPr>
          <p:sp>
            <p:nvSpPr>
              <p:cNvPr id="1328" name="Google Shape;1328;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0" name="Google Shape;1330;p33"/>
            <p:cNvGrpSpPr/>
            <p:nvPr/>
          </p:nvGrpSpPr>
          <p:grpSpPr>
            <a:xfrm>
              <a:off x="7922548" y="249762"/>
              <a:ext cx="541438" cy="541438"/>
              <a:chOff x="0" y="0"/>
              <a:chExt cx="812800" cy="812800"/>
            </a:xfrm>
          </p:grpSpPr>
          <p:sp>
            <p:nvSpPr>
              <p:cNvPr id="1331" name="Google Shape;1331;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33" name="Google Shape;1333;p33"/>
          <p:cNvGrpSpPr/>
          <p:nvPr/>
        </p:nvGrpSpPr>
        <p:grpSpPr>
          <a:xfrm>
            <a:off x="1028700" y="5971569"/>
            <a:ext cx="6619199" cy="3907453"/>
            <a:chOff x="0" y="0"/>
            <a:chExt cx="8825599" cy="5209937"/>
          </a:xfrm>
        </p:grpSpPr>
        <p:grpSp>
          <p:nvGrpSpPr>
            <p:cNvPr id="1334" name="Google Shape;1334;p33"/>
            <p:cNvGrpSpPr/>
            <p:nvPr/>
          </p:nvGrpSpPr>
          <p:grpSpPr>
            <a:xfrm>
              <a:off x="0" y="0"/>
              <a:ext cx="8825599" cy="5209937"/>
              <a:chOff x="0" y="0"/>
              <a:chExt cx="1898325" cy="1120621"/>
            </a:xfrm>
          </p:grpSpPr>
          <p:sp>
            <p:nvSpPr>
              <p:cNvPr id="1335" name="Google Shape;1335;p33"/>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3"/>
              <p:cNvSpPr txBox="1"/>
              <p:nvPr/>
            </p:nvSpPr>
            <p:spPr>
              <a:xfrm>
                <a:off x="0" y="0"/>
                <a:ext cx="1898325" cy="112062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7" name="Google Shape;1337;p33"/>
            <p:cNvGrpSpPr/>
            <p:nvPr/>
          </p:nvGrpSpPr>
          <p:grpSpPr>
            <a:xfrm>
              <a:off x="0" y="0"/>
              <a:ext cx="8825599" cy="791200"/>
              <a:chOff x="0" y="0"/>
              <a:chExt cx="1898325" cy="170182"/>
            </a:xfrm>
          </p:grpSpPr>
          <p:sp>
            <p:nvSpPr>
              <p:cNvPr id="1338" name="Google Shape;1338;p33"/>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3"/>
              <p:cNvSpPr txBox="1"/>
              <p:nvPr/>
            </p:nvSpPr>
            <p:spPr>
              <a:xfrm>
                <a:off x="0" y="0"/>
                <a:ext cx="1898325" cy="17018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0" name="Google Shape;1340;p33"/>
            <p:cNvGrpSpPr/>
            <p:nvPr/>
          </p:nvGrpSpPr>
          <p:grpSpPr>
            <a:xfrm>
              <a:off x="0" y="395600"/>
              <a:ext cx="8825599" cy="589851"/>
              <a:chOff x="0" y="0"/>
              <a:chExt cx="1898325" cy="126873"/>
            </a:xfrm>
          </p:grpSpPr>
          <p:sp>
            <p:nvSpPr>
              <p:cNvPr id="1341" name="Google Shape;1341;p33"/>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1342" name="Google Shape;1342;p33"/>
              <p:cNvSpPr txBox="1"/>
              <p:nvPr/>
            </p:nvSpPr>
            <p:spPr>
              <a:xfrm>
                <a:off x="0" y="0"/>
                <a:ext cx="1898325" cy="12687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3" name="Google Shape;1343;p33"/>
            <p:cNvGrpSpPr/>
            <p:nvPr/>
          </p:nvGrpSpPr>
          <p:grpSpPr>
            <a:xfrm>
              <a:off x="5884897" y="249762"/>
              <a:ext cx="541438" cy="541438"/>
              <a:chOff x="0" y="0"/>
              <a:chExt cx="812800" cy="812800"/>
            </a:xfrm>
          </p:grpSpPr>
          <p:sp>
            <p:nvSpPr>
              <p:cNvPr id="1344" name="Google Shape;1344;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6" name="Google Shape;1346;p33"/>
            <p:cNvGrpSpPr/>
            <p:nvPr/>
          </p:nvGrpSpPr>
          <p:grpSpPr>
            <a:xfrm>
              <a:off x="6903722" y="249762"/>
              <a:ext cx="541438" cy="541438"/>
              <a:chOff x="0" y="0"/>
              <a:chExt cx="812800" cy="812800"/>
            </a:xfrm>
          </p:grpSpPr>
          <p:sp>
            <p:nvSpPr>
              <p:cNvPr id="1347" name="Google Shape;1347;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9" name="Google Shape;1349;p33"/>
            <p:cNvGrpSpPr/>
            <p:nvPr/>
          </p:nvGrpSpPr>
          <p:grpSpPr>
            <a:xfrm>
              <a:off x="7922548" y="249762"/>
              <a:ext cx="541438" cy="541438"/>
              <a:chOff x="0" y="0"/>
              <a:chExt cx="812800" cy="812800"/>
            </a:xfrm>
          </p:grpSpPr>
          <p:sp>
            <p:nvSpPr>
              <p:cNvPr id="1350" name="Google Shape;1350;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52" name="Google Shape;1352;p33"/>
          <p:cNvGrpSpPr/>
          <p:nvPr/>
        </p:nvGrpSpPr>
        <p:grpSpPr>
          <a:xfrm>
            <a:off x="10640101" y="5971569"/>
            <a:ext cx="6619199" cy="3907453"/>
            <a:chOff x="0" y="0"/>
            <a:chExt cx="8825599" cy="5209937"/>
          </a:xfrm>
        </p:grpSpPr>
        <p:grpSp>
          <p:nvGrpSpPr>
            <p:cNvPr id="1353" name="Google Shape;1353;p33"/>
            <p:cNvGrpSpPr/>
            <p:nvPr/>
          </p:nvGrpSpPr>
          <p:grpSpPr>
            <a:xfrm>
              <a:off x="0" y="0"/>
              <a:ext cx="8825599" cy="5209937"/>
              <a:chOff x="0" y="0"/>
              <a:chExt cx="1898325" cy="1120621"/>
            </a:xfrm>
          </p:grpSpPr>
          <p:sp>
            <p:nvSpPr>
              <p:cNvPr id="1354" name="Google Shape;1354;p33"/>
              <p:cNvSpPr/>
              <p:nvPr/>
            </p:nvSpPr>
            <p:spPr>
              <a:xfrm>
                <a:off x="0" y="0"/>
                <a:ext cx="1898325" cy="1120621"/>
              </a:xfrm>
              <a:custGeom>
                <a:rect b="b" l="l" r="r" t="t"/>
                <a:pathLst>
                  <a:path extrusionOk="0" h="1120621" w="1898325">
                    <a:moveTo>
                      <a:pt x="51463" y="0"/>
                    </a:moveTo>
                    <a:lnTo>
                      <a:pt x="1846861" y="0"/>
                    </a:lnTo>
                    <a:cubicBezTo>
                      <a:pt x="1875284" y="0"/>
                      <a:pt x="1898325" y="23041"/>
                      <a:pt x="1898325" y="51463"/>
                    </a:cubicBezTo>
                    <a:lnTo>
                      <a:pt x="1898325" y="1069158"/>
                    </a:lnTo>
                    <a:cubicBezTo>
                      <a:pt x="1898325" y="1082807"/>
                      <a:pt x="1892903" y="1095897"/>
                      <a:pt x="1883252" y="1105548"/>
                    </a:cubicBezTo>
                    <a:cubicBezTo>
                      <a:pt x="1873600" y="1115199"/>
                      <a:pt x="1860510" y="1120621"/>
                      <a:pt x="1846861" y="1120621"/>
                    </a:cubicBezTo>
                    <a:lnTo>
                      <a:pt x="51463" y="1120621"/>
                    </a:lnTo>
                    <a:cubicBezTo>
                      <a:pt x="37814" y="1120621"/>
                      <a:pt x="24724" y="1115199"/>
                      <a:pt x="15073" y="1105548"/>
                    </a:cubicBezTo>
                    <a:cubicBezTo>
                      <a:pt x="5422" y="1095897"/>
                      <a:pt x="0" y="1082807"/>
                      <a:pt x="0" y="1069158"/>
                    </a:cubicBezTo>
                    <a:lnTo>
                      <a:pt x="0" y="51463"/>
                    </a:lnTo>
                    <a:cubicBezTo>
                      <a:pt x="0" y="37814"/>
                      <a:pt x="5422" y="24724"/>
                      <a:pt x="15073" y="15073"/>
                    </a:cubicBezTo>
                    <a:cubicBezTo>
                      <a:pt x="24724" y="5422"/>
                      <a:pt x="37814" y="0"/>
                      <a:pt x="5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3"/>
              <p:cNvSpPr txBox="1"/>
              <p:nvPr/>
            </p:nvSpPr>
            <p:spPr>
              <a:xfrm>
                <a:off x="0" y="0"/>
                <a:ext cx="1898325" cy="112062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6" name="Google Shape;1356;p33"/>
            <p:cNvGrpSpPr/>
            <p:nvPr/>
          </p:nvGrpSpPr>
          <p:grpSpPr>
            <a:xfrm>
              <a:off x="0" y="0"/>
              <a:ext cx="8825599" cy="791200"/>
              <a:chOff x="0" y="0"/>
              <a:chExt cx="1898325" cy="170182"/>
            </a:xfrm>
          </p:grpSpPr>
          <p:sp>
            <p:nvSpPr>
              <p:cNvPr id="1357" name="Google Shape;1357;p33"/>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3"/>
              <p:cNvSpPr txBox="1"/>
              <p:nvPr/>
            </p:nvSpPr>
            <p:spPr>
              <a:xfrm>
                <a:off x="0" y="0"/>
                <a:ext cx="1898325" cy="17018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9" name="Google Shape;1359;p33"/>
            <p:cNvGrpSpPr/>
            <p:nvPr/>
          </p:nvGrpSpPr>
          <p:grpSpPr>
            <a:xfrm>
              <a:off x="0" y="395600"/>
              <a:ext cx="8825599" cy="589851"/>
              <a:chOff x="0" y="0"/>
              <a:chExt cx="1898325" cy="126873"/>
            </a:xfrm>
          </p:grpSpPr>
          <p:sp>
            <p:nvSpPr>
              <p:cNvPr id="1360" name="Google Shape;1360;p33"/>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1361" name="Google Shape;1361;p33"/>
              <p:cNvSpPr txBox="1"/>
              <p:nvPr/>
            </p:nvSpPr>
            <p:spPr>
              <a:xfrm>
                <a:off x="0" y="0"/>
                <a:ext cx="1898325" cy="12687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62" name="Google Shape;1362;p33"/>
            <p:cNvGrpSpPr/>
            <p:nvPr/>
          </p:nvGrpSpPr>
          <p:grpSpPr>
            <a:xfrm>
              <a:off x="5884897" y="249762"/>
              <a:ext cx="541438" cy="541438"/>
              <a:chOff x="0" y="0"/>
              <a:chExt cx="812800" cy="812800"/>
            </a:xfrm>
          </p:grpSpPr>
          <p:sp>
            <p:nvSpPr>
              <p:cNvPr id="1363" name="Google Shape;1363;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65" name="Google Shape;1365;p33"/>
            <p:cNvGrpSpPr/>
            <p:nvPr/>
          </p:nvGrpSpPr>
          <p:grpSpPr>
            <a:xfrm>
              <a:off x="6903722" y="249762"/>
              <a:ext cx="541438" cy="541438"/>
              <a:chOff x="0" y="0"/>
              <a:chExt cx="812800" cy="812800"/>
            </a:xfrm>
          </p:grpSpPr>
          <p:sp>
            <p:nvSpPr>
              <p:cNvPr id="1366" name="Google Shape;1366;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68" name="Google Shape;1368;p33"/>
            <p:cNvGrpSpPr/>
            <p:nvPr/>
          </p:nvGrpSpPr>
          <p:grpSpPr>
            <a:xfrm>
              <a:off x="7922548" y="249762"/>
              <a:ext cx="541438" cy="541438"/>
              <a:chOff x="0" y="0"/>
              <a:chExt cx="812800" cy="812800"/>
            </a:xfrm>
          </p:grpSpPr>
          <p:sp>
            <p:nvSpPr>
              <p:cNvPr id="1369" name="Google Shape;1369;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3"/>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71" name="Google Shape;1371;p33"/>
          <p:cNvGrpSpPr/>
          <p:nvPr/>
        </p:nvGrpSpPr>
        <p:grpSpPr>
          <a:xfrm>
            <a:off x="1634687" y="1661417"/>
            <a:ext cx="5407225" cy="903198"/>
            <a:chOff x="0" y="0"/>
            <a:chExt cx="1424125" cy="237879"/>
          </a:xfrm>
        </p:grpSpPr>
        <p:sp>
          <p:nvSpPr>
            <p:cNvPr id="1372" name="Google Shape;1372;p33"/>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3"/>
            <p:cNvSpPr txBox="1"/>
            <p:nvPr/>
          </p:nvSpPr>
          <p:spPr>
            <a:xfrm>
              <a:off x="0" y="0"/>
              <a:ext cx="142412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4" name="Google Shape;1374;p33"/>
          <p:cNvSpPr txBox="1"/>
          <p:nvPr/>
        </p:nvSpPr>
        <p:spPr>
          <a:xfrm>
            <a:off x="1912606" y="1875892"/>
            <a:ext cx="4851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EMPLOYEE BENEFITS</a:t>
            </a:r>
            <a:endParaRPr/>
          </a:p>
        </p:txBody>
      </p:sp>
      <p:sp>
        <p:nvSpPr>
          <p:cNvPr id="1375" name="Google Shape;1375;p33"/>
          <p:cNvSpPr txBox="1"/>
          <p:nvPr/>
        </p:nvSpPr>
        <p:spPr>
          <a:xfrm>
            <a:off x="1559791" y="2798721"/>
            <a:ext cx="5556900" cy="11319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298"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grpSp>
        <p:nvGrpSpPr>
          <p:cNvPr id="1376" name="Google Shape;1376;p33"/>
          <p:cNvGrpSpPr/>
          <p:nvPr/>
        </p:nvGrpSpPr>
        <p:grpSpPr>
          <a:xfrm>
            <a:off x="1634687" y="7157865"/>
            <a:ext cx="5407225" cy="903198"/>
            <a:chOff x="0" y="0"/>
            <a:chExt cx="1424125" cy="237879"/>
          </a:xfrm>
        </p:grpSpPr>
        <p:sp>
          <p:nvSpPr>
            <p:cNvPr id="1377" name="Google Shape;1377;p33"/>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3"/>
            <p:cNvSpPr txBox="1"/>
            <p:nvPr/>
          </p:nvSpPr>
          <p:spPr>
            <a:xfrm>
              <a:off x="0" y="0"/>
              <a:ext cx="142412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9" name="Google Shape;1379;p33"/>
          <p:cNvSpPr txBox="1"/>
          <p:nvPr/>
        </p:nvSpPr>
        <p:spPr>
          <a:xfrm>
            <a:off x="1912606" y="7372341"/>
            <a:ext cx="4851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COMPETITIVE SALARY</a:t>
            </a:r>
            <a:endParaRPr/>
          </a:p>
        </p:txBody>
      </p:sp>
      <p:sp>
        <p:nvSpPr>
          <p:cNvPr id="1380" name="Google Shape;1380;p33"/>
          <p:cNvSpPr txBox="1"/>
          <p:nvPr/>
        </p:nvSpPr>
        <p:spPr>
          <a:xfrm>
            <a:off x="1559791" y="8292095"/>
            <a:ext cx="5556900" cy="11319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298"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grpSp>
        <p:nvGrpSpPr>
          <p:cNvPr id="1381" name="Google Shape;1381;p33"/>
          <p:cNvGrpSpPr/>
          <p:nvPr/>
        </p:nvGrpSpPr>
        <p:grpSpPr>
          <a:xfrm>
            <a:off x="11246088" y="1661417"/>
            <a:ext cx="5407225" cy="903198"/>
            <a:chOff x="0" y="0"/>
            <a:chExt cx="1424125" cy="237879"/>
          </a:xfrm>
        </p:grpSpPr>
        <p:sp>
          <p:nvSpPr>
            <p:cNvPr id="1382" name="Google Shape;1382;p33"/>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3"/>
            <p:cNvSpPr txBox="1"/>
            <p:nvPr/>
          </p:nvSpPr>
          <p:spPr>
            <a:xfrm>
              <a:off x="0" y="0"/>
              <a:ext cx="142412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4" name="Google Shape;1384;p33"/>
          <p:cNvSpPr txBox="1"/>
          <p:nvPr/>
        </p:nvSpPr>
        <p:spPr>
          <a:xfrm>
            <a:off x="11524007" y="1875892"/>
            <a:ext cx="4851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EMPLOYEE PERKS</a:t>
            </a:r>
            <a:endParaRPr/>
          </a:p>
        </p:txBody>
      </p:sp>
      <p:sp>
        <p:nvSpPr>
          <p:cNvPr id="1385" name="Google Shape;1385;p33"/>
          <p:cNvSpPr txBox="1"/>
          <p:nvPr/>
        </p:nvSpPr>
        <p:spPr>
          <a:xfrm>
            <a:off x="11171192" y="2798721"/>
            <a:ext cx="5556900" cy="11319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298"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grpSp>
        <p:nvGrpSpPr>
          <p:cNvPr id="1386" name="Google Shape;1386;p33"/>
          <p:cNvGrpSpPr/>
          <p:nvPr/>
        </p:nvGrpSpPr>
        <p:grpSpPr>
          <a:xfrm>
            <a:off x="11246088" y="7157865"/>
            <a:ext cx="5407225" cy="903198"/>
            <a:chOff x="0" y="0"/>
            <a:chExt cx="1424125" cy="237879"/>
          </a:xfrm>
        </p:grpSpPr>
        <p:sp>
          <p:nvSpPr>
            <p:cNvPr id="1387" name="Google Shape;1387;p33"/>
            <p:cNvSpPr/>
            <p:nvPr/>
          </p:nvSpPr>
          <p:spPr>
            <a:xfrm>
              <a:off x="0" y="0"/>
              <a:ext cx="1424125" cy="237879"/>
            </a:xfrm>
            <a:custGeom>
              <a:rect b="b" l="l" r="r" t="t"/>
              <a:pathLst>
                <a:path extrusionOk="0" h="237879" w="1424125">
                  <a:moveTo>
                    <a:pt x="73020" y="0"/>
                  </a:moveTo>
                  <a:lnTo>
                    <a:pt x="1351105" y="0"/>
                  </a:lnTo>
                  <a:cubicBezTo>
                    <a:pt x="1370471" y="0"/>
                    <a:pt x="1389044" y="7693"/>
                    <a:pt x="1402738" y="21387"/>
                  </a:cubicBezTo>
                  <a:cubicBezTo>
                    <a:pt x="1416432" y="35081"/>
                    <a:pt x="1424125" y="53654"/>
                    <a:pt x="1424125" y="73020"/>
                  </a:cubicBezTo>
                  <a:lnTo>
                    <a:pt x="1424125" y="164859"/>
                  </a:lnTo>
                  <a:cubicBezTo>
                    <a:pt x="1424125" y="205187"/>
                    <a:pt x="1391433" y="237879"/>
                    <a:pt x="1351105" y="237879"/>
                  </a:cubicBezTo>
                  <a:lnTo>
                    <a:pt x="73020" y="237879"/>
                  </a:lnTo>
                  <a:cubicBezTo>
                    <a:pt x="53654" y="237879"/>
                    <a:pt x="35081" y="230186"/>
                    <a:pt x="21387" y="216492"/>
                  </a:cubicBezTo>
                  <a:cubicBezTo>
                    <a:pt x="7693" y="202798"/>
                    <a:pt x="0" y="184225"/>
                    <a:pt x="0" y="164859"/>
                  </a:cubicBezTo>
                  <a:lnTo>
                    <a:pt x="0" y="73020"/>
                  </a:lnTo>
                  <a:cubicBezTo>
                    <a:pt x="0" y="53654"/>
                    <a:pt x="7693" y="35081"/>
                    <a:pt x="21387" y="21387"/>
                  </a:cubicBezTo>
                  <a:cubicBezTo>
                    <a:pt x="35081" y="7693"/>
                    <a:pt x="53654" y="0"/>
                    <a:pt x="7302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3"/>
            <p:cNvSpPr txBox="1"/>
            <p:nvPr/>
          </p:nvSpPr>
          <p:spPr>
            <a:xfrm>
              <a:off x="0" y="0"/>
              <a:ext cx="142412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9" name="Google Shape;1389;p33"/>
          <p:cNvSpPr txBox="1"/>
          <p:nvPr/>
        </p:nvSpPr>
        <p:spPr>
          <a:xfrm>
            <a:off x="11524007" y="7372341"/>
            <a:ext cx="4851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WORK-LIFE BALANCE</a:t>
            </a:r>
            <a:endParaRPr/>
          </a:p>
        </p:txBody>
      </p:sp>
      <p:sp>
        <p:nvSpPr>
          <p:cNvPr id="1390" name="Google Shape;1390;p33"/>
          <p:cNvSpPr txBox="1"/>
          <p:nvPr/>
        </p:nvSpPr>
        <p:spPr>
          <a:xfrm>
            <a:off x="11171192" y="8292095"/>
            <a:ext cx="5556900" cy="11319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298"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grpSp>
        <p:nvGrpSpPr>
          <p:cNvPr id="1395" name="Google Shape;1395;p34"/>
          <p:cNvGrpSpPr/>
          <p:nvPr/>
        </p:nvGrpSpPr>
        <p:grpSpPr>
          <a:xfrm>
            <a:off x="1028700" y="2578411"/>
            <a:ext cx="6619199" cy="8104203"/>
            <a:chOff x="0" y="0"/>
            <a:chExt cx="1743328" cy="2134440"/>
          </a:xfrm>
        </p:grpSpPr>
        <p:sp>
          <p:nvSpPr>
            <p:cNvPr id="1396" name="Google Shape;1396;p34"/>
            <p:cNvSpPr/>
            <p:nvPr/>
          </p:nvSpPr>
          <p:spPr>
            <a:xfrm>
              <a:off x="0" y="0"/>
              <a:ext cx="1743328" cy="2134440"/>
            </a:xfrm>
            <a:custGeom>
              <a:rect b="b" l="l" r="r" t="t"/>
              <a:pathLst>
                <a:path extrusionOk="0" h="2134440" w="1743328">
                  <a:moveTo>
                    <a:pt x="59650" y="0"/>
                  </a:moveTo>
                  <a:lnTo>
                    <a:pt x="1683678" y="0"/>
                  </a:lnTo>
                  <a:cubicBezTo>
                    <a:pt x="1716622" y="0"/>
                    <a:pt x="1743328" y="26706"/>
                    <a:pt x="1743328" y="59650"/>
                  </a:cubicBezTo>
                  <a:lnTo>
                    <a:pt x="1743328" y="2074790"/>
                  </a:lnTo>
                  <a:cubicBezTo>
                    <a:pt x="1743328" y="2107734"/>
                    <a:pt x="1716622" y="2134440"/>
                    <a:pt x="1683678" y="2134440"/>
                  </a:cubicBezTo>
                  <a:lnTo>
                    <a:pt x="59650" y="2134440"/>
                  </a:lnTo>
                  <a:cubicBezTo>
                    <a:pt x="26706" y="2134440"/>
                    <a:pt x="0" y="2107734"/>
                    <a:pt x="0" y="2074790"/>
                  </a:cubicBezTo>
                  <a:lnTo>
                    <a:pt x="0" y="59650"/>
                  </a:lnTo>
                  <a:cubicBezTo>
                    <a:pt x="0" y="26706"/>
                    <a:pt x="26706" y="0"/>
                    <a:pt x="5965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4"/>
            <p:cNvSpPr txBox="1"/>
            <p:nvPr/>
          </p:nvSpPr>
          <p:spPr>
            <a:xfrm>
              <a:off x="0" y="0"/>
              <a:ext cx="1743328" cy="213444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98" name="Google Shape;1398;p34"/>
          <p:cNvPicPr preferRelativeResize="0"/>
          <p:nvPr/>
        </p:nvPicPr>
        <p:blipFill>
          <a:blip r:embed="rId3">
            <a:alphaModFix/>
          </a:blip>
          <a:stretch>
            <a:fillRect/>
          </a:stretch>
        </p:blipFill>
        <p:spPr>
          <a:xfrm>
            <a:off x="1028699" y="3125275"/>
            <a:ext cx="6619274" cy="7165592"/>
          </a:xfrm>
          <a:prstGeom prst="rect">
            <a:avLst/>
          </a:prstGeom>
          <a:noFill/>
          <a:ln>
            <a:noFill/>
          </a:ln>
        </p:spPr>
      </p:pic>
      <p:grpSp>
        <p:nvGrpSpPr>
          <p:cNvPr id="1399" name="Google Shape;1399;p34"/>
          <p:cNvGrpSpPr/>
          <p:nvPr/>
        </p:nvGrpSpPr>
        <p:grpSpPr>
          <a:xfrm>
            <a:off x="1028700" y="2384580"/>
            <a:ext cx="6619199" cy="593400"/>
            <a:chOff x="0" y="0"/>
            <a:chExt cx="1898325" cy="170182"/>
          </a:xfrm>
        </p:grpSpPr>
        <p:sp>
          <p:nvSpPr>
            <p:cNvPr id="1400" name="Google Shape;1400;p34"/>
            <p:cNvSpPr/>
            <p:nvPr/>
          </p:nvSpPr>
          <p:spPr>
            <a:xfrm>
              <a:off x="0" y="0"/>
              <a:ext cx="1898325" cy="170182"/>
            </a:xfrm>
            <a:custGeom>
              <a:rect b="b" l="l" r="r" t="t"/>
              <a:pathLst>
                <a:path extrusionOk="0" h="170182" w="1898325">
                  <a:moveTo>
                    <a:pt x="51463" y="0"/>
                  </a:moveTo>
                  <a:lnTo>
                    <a:pt x="1846861" y="0"/>
                  </a:lnTo>
                  <a:cubicBezTo>
                    <a:pt x="1875284" y="0"/>
                    <a:pt x="1898325" y="23041"/>
                    <a:pt x="1898325" y="51463"/>
                  </a:cubicBezTo>
                  <a:lnTo>
                    <a:pt x="1898325" y="118719"/>
                  </a:lnTo>
                  <a:cubicBezTo>
                    <a:pt x="1898325" y="132367"/>
                    <a:pt x="1892903" y="145457"/>
                    <a:pt x="1883252" y="155108"/>
                  </a:cubicBezTo>
                  <a:cubicBezTo>
                    <a:pt x="1873600" y="164760"/>
                    <a:pt x="1860510" y="170182"/>
                    <a:pt x="1846861" y="170182"/>
                  </a:cubicBezTo>
                  <a:lnTo>
                    <a:pt x="51463" y="170182"/>
                  </a:lnTo>
                  <a:cubicBezTo>
                    <a:pt x="37814" y="170182"/>
                    <a:pt x="24724" y="164760"/>
                    <a:pt x="15073" y="155108"/>
                  </a:cubicBezTo>
                  <a:cubicBezTo>
                    <a:pt x="5422" y="145457"/>
                    <a:pt x="0" y="132367"/>
                    <a:pt x="0" y="118719"/>
                  </a:cubicBezTo>
                  <a:lnTo>
                    <a:pt x="0" y="51463"/>
                  </a:lnTo>
                  <a:cubicBezTo>
                    <a:pt x="0" y="37814"/>
                    <a:pt x="5422" y="24724"/>
                    <a:pt x="15073" y="15073"/>
                  </a:cubicBezTo>
                  <a:cubicBezTo>
                    <a:pt x="24724" y="5422"/>
                    <a:pt x="37814" y="0"/>
                    <a:pt x="5146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4"/>
            <p:cNvSpPr txBox="1"/>
            <p:nvPr/>
          </p:nvSpPr>
          <p:spPr>
            <a:xfrm>
              <a:off x="0" y="0"/>
              <a:ext cx="1898325" cy="17018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2" name="Google Shape;1402;p34"/>
          <p:cNvGrpSpPr/>
          <p:nvPr/>
        </p:nvGrpSpPr>
        <p:grpSpPr>
          <a:xfrm>
            <a:off x="1028700" y="2681280"/>
            <a:ext cx="6619199" cy="442388"/>
            <a:chOff x="0" y="0"/>
            <a:chExt cx="1898325" cy="126873"/>
          </a:xfrm>
        </p:grpSpPr>
        <p:sp>
          <p:nvSpPr>
            <p:cNvPr id="1403" name="Google Shape;1403;p34"/>
            <p:cNvSpPr/>
            <p:nvPr/>
          </p:nvSpPr>
          <p:spPr>
            <a:xfrm>
              <a:off x="0" y="0"/>
              <a:ext cx="1898325" cy="126873"/>
            </a:xfrm>
            <a:custGeom>
              <a:rect b="b" l="l" r="r" t="t"/>
              <a:pathLst>
                <a:path extrusionOk="0" h="126873" w="1898325">
                  <a:moveTo>
                    <a:pt x="0" y="0"/>
                  </a:moveTo>
                  <a:lnTo>
                    <a:pt x="1898325" y="0"/>
                  </a:lnTo>
                  <a:lnTo>
                    <a:pt x="1898325" y="126873"/>
                  </a:lnTo>
                  <a:lnTo>
                    <a:pt x="0" y="126873"/>
                  </a:lnTo>
                  <a:close/>
                </a:path>
              </a:pathLst>
            </a:custGeom>
            <a:solidFill>
              <a:srgbClr val="CFCFCF"/>
            </a:solidFill>
            <a:ln>
              <a:noFill/>
            </a:ln>
          </p:spPr>
        </p:sp>
        <p:sp>
          <p:nvSpPr>
            <p:cNvPr id="1404" name="Google Shape;1404;p34"/>
            <p:cNvSpPr txBox="1"/>
            <p:nvPr/>
          </p:nvSpPr>
          <p:spPr>
            <a:xfrm>
              <a:off x="0" y="0"/>
              <a:ext cx="1898325" cy="12687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5" name="Google Shape;1405;p34"/>
          <p:cNvGrpSpPr/>
          <p:nvPr/>
        </p:nvGrpSpPr>
        <p:grpSpPr>
          <a:xfrm>
            <a:off x="5442373" y="2571902"/>
            <a:ext cx="406078" cy="406078"/>
            <a:chOff x="0" y="0"/>
            <a:chExt cx="812800" cy="812800"/>
          </a:xfrm>
        </p:grpSpPr>
        <p:sp>
          <p:nvSpPr>
            <p:cNvPr id="1406" name="Google Shape;1406;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4"/>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8" name="Google Shape;1408;p34"/>
          <p:cNvGrpSpPr/>
          <p:nvPr/>
        </p:nvGrpSpPr>
        <p:grpSpPr>
          <a:xfrm>
            <a:off x="6206492" y="2571902"/>
            <a:ext cx="406078" cy="406078"/>
            <a:chOff x="0" y="0"/>
            <a:chExt cx="812800" cy="812800"/>
          </a:xfrm>
        </p:grpSpPr>
        <p:sp>
          <p:nvSpPr>
            <p:cNvPr id="1409" name="Google Shape;1409;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4"/>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1" name="Google Shape;1411;p34"/>
          <p:cNvGrpSpPr/>
          <p:nvPr/>
        </p:nvGrpSpPr>
        <p:grpSpPr>
          <a:xfrm>
            <a:off x="6970611" y="2571902"/>
            <a:ext cx="406078" cy="406078"/>
            <a:chOff x="0" y="0"/>
            <a:chExt cx="812800" cy="812800"/>
          </a:xfrm>
        </p:grpSpPr>
        <p:sp>
          <p:nvSpPr>
            <p:cNvPr id="1412" name="Google Shape;1412;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4"/>
            <p:cNvSpPr txBox="1"/>
            <p:nvPr/>
          </p:nvSpPr>
          <p:spPr>
            <a:xfrm>
              <a:off x="76200" y="76200"/>
              <a:ext cx="660400" cy="660400"/>
            </a:xfrm>
            <a:prstGeom prst="rect">
              <a:avLst/>
            </a:prstGeom>
            <a:noFill/>
            <a:ln>
              <a:noFill/>
            </a:ln>
          </p:spPr>
          <p:txBody>
            <a:bodyPr anchorCtr="0" anchor="ctr" bIns="33550" lIns="33550" spcFirstLastPara="1" rIns="33550" wrap="square" tIns="335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4" name="Google Shape;1414;p34"/>
          <p:cNvSpPr/>
          <p:nvPr/>
        </p:nvSpPr>
        <p:spPr>
          <a:xfrm>
            <a:off x="1551691" y="3935583"/>
            <a:ext cx="1329098" cy="1329098"/>
          </a:xfrm>
          <a:custGeom>
            <a:rect b="b" l="l" r="r" t="t"/>
            <a:pathLst>
              <a:path extrusionOk="0" h="1329098" w="1329098">
                <a:moveTo>
                  <a:pt x="0" y="0"/>
                </a:moveTo>
                <a:lnTo>
                  <a:pt x="1329098" y="0"/>
                </a:lnTo>
                <a:lnTo>
                  <a:pt x="1329098" y="1329098"/>
                </a:lnTo>
                <a:lnTo>
                  <a:pt x="0" y="1329098"/>
                </a:lnTo>
                <a:lnTo>
                  <a:pt x="0" y="0"/>
                </a:lnTo>
                <a:close/>
              </a:path>
            </a:pathLst>
          </a:custGeom>
          <a:blipFill rotWithShape="1">
            <a:blip r:embed="rId4">
              <a:alphaModFix/>
            </a:blip>
            <a:stretch>
              <a:fillRect b="0" l="0" r="0" t="0"/>
            </a:stretch>
          </a:blipFill>
          <a:ln>
            <a:noFill/>
          </a:ln>
        </p:spPr>
      </p:sp>
      <p:grpSp>
        <p:nvGrpSpPr>
          <p:cNvPr id="1415" name="Google Shape;1415;p34"/>
          <p:cNvGrpSpPr/>
          <p:nvPr/>
        </p:nvGrpSpPr>
        <p:grpSpPr>
          <a:xfrm>
            <a:off x="8474614" y="3102763"/>
            <a:ext cx="10383456" cy="8024294"/>
            <a:chOff x="0" y="0"/>
            <a:chExt cx="2977879" cy="2301293"/>
          </a:xfrm>
        </p:grpSpPr>
        <p:sp>
          <p:nvSpPr>
            <p:cNvPr id="1416" name="Google Shape;1416;p34"/>
            <p:cNvSpPr/>
            <p:nvPr/>
          </p:nvSpPr>
          <p:spPr>
            <a:xfrm>
              <a:off x="0" y="0"/>
              <a:ext cx="2977879" cy="2301293"/>
            </a:xfrm>
            <a:custGeom>
              <a:rect b="b" l="l" r="r" t="t"/>
              <a:pathLst>
                <a:path extrusionOk="0" h="2301293" w="2977879">
                  <a:moveTo>
                    <a:pt x="21622" y="0"/>
                  </a:moveTo>
                  <a:lnTo>
                    <a:pt x="2956256" y="0"/>
                  </a:lnTo>
                  <a:cubicBezTo>
                    <a:pt x="2961991" y="0"/>
                    <a:pt x="2967490" y="2278"/>
                    <a:pt x="2971545" y="6333"/>
                  </a:cubicBezTo>
                  <a:cubicBezTo>
                    <a:pt x="2975600" y="10388"/>
                    <a:pt x="2977879" y="15888"/>
                    <a:pt x="2977879" y="21622"/>
                  </a:cubicBezTo>
                  <a:lnTo>
                    <a:pt x="2977879" y="2279670"/>
                  </a:lnTo>
                  <a:cubicBezTo>
                    <a:pt x="2977879" y="2285405"/>
                    <a:pt x="2975600" y="2290905"/>
                    <a:pt x="2971545" y="2294960"/>
                  </a:cubicBezTo>
                  <a:cubicBezTo>
                    <a:pt x="2967490" y="2299015"/>
                    <a:pt x="2961991" y="2301293"/>
                    <a:pt x="2956256" y="2301293"/>
                  </a:cubicBezTo>
                  <a:lnTo>
                    <a:pt x="21622" y="2301293"/>
                  </a:lnTo>
                  <a:cubicBezTo>
                    <a:pt x="15888" y="2301293"/>
                    <a:pt x="10388" y="2299015"/>
                    <a:pt x="6333" y="2294960"/>
                  </a:cubicBezTo>
                  <a:cubicBezTo>
                    <a:pt x="2278" y="2290905"/>
                    <a:pt x="0" y="2285405"/>
                    <a:pt x="0" y="2279670"/>
                  </a:cubicBezTo>
                  <a:lnTo>
                    <a:pt x="0" y="21622"/>
                  </a:lnTo>
                  <a:cubicBezTo>
                    <a:pt x="0" y="15888"/>
                    <a:pt x="2278" y="10388"/>
                    <a:pt x="6333" y="6333"/>
                  </a:cubicBezTo>
                  <a:cubicBezTo>
                    <a:pt x="10388" y="2278"/>
                    <a:pt x="15888" y="0"/>
                    <a:pt x="21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4"/>
            <p:cNvSpPr txBox="1"/>
            <p:nvPr/>
          </p:nvSpPr>
          <p:spPr>
            <a:xfrm>
              <a:off x="0" y="0"/>
              <a:ext cx="2977879" cy="230129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8" name="Google Shape;1418;p34"/>
          <p:cNvGrpSpPr/>
          <p:nvPr/>
        </p:nvGrpSpPr>
        <p:grpSpPr>
          <a:xfrm>
            <a:off x="8938836" y="4274282"/>
            <a:ext cx="8707604" cy="624127"/>
            <a:chOff x="0" y="0"/>
            <a:chExt cx="2293361" cy="164379"/>
          </a:xfrm>
        </p:grpSpPr>
        <p:sp>
          <p:nvSpPr>
            <p:cNvPr id="1419" name="Google Shape;1419;p34"/>
            <p:cNvSpPr/>
            <p:nvPr/>
          </p:nvSpPr>
          <p:spPr>
            <a:xfrm>
              <a:off x="0" y="0"/>
              <a:ext cx="2293361" cy="164379"/>
            </a:xfrm>
            <a:custGeom>
              <a:rect b="b" l="l" r="r" t="t"/>
              <a:pathLst>
                <a:path extrusionOk="0" h="164379" w="2293361">
                  <a:moveTo>
                    <a:pt x="24895" y="0"/>
                  </a:moveTo>
                  <a:lnTo>
                    <a:pt x="2268466" y="0"/>
                  </a:lnTo>
                  <a:cubicBezTo>
                    <a:pt x="2282215" y="0"/>
                    <a:pt x="2293361" y="11146"/>
                    <a:pt x="2293361" y="24895"/>
                  </a:cubicBezTo>
                  <a:lnTo>
                    <a:pt x="2293361" y="139484"/>
                  </a:lnTo>
                  <a:cubicBezTo>
                    <a:pt x="2293361" y="146087"/>
                    <a:pt x="2290738" y="152419"/>
                    <a:pt x="2286069" y="157088"/>
                  </a:cubicBezTo>
                  <a:cubicBezTo>
                    <a:pt x="2281401" y="161756"/>
                    <a:pt x="2275068" y="164379"/>
                    <a:pt x="2268466" y="164379"/>
                  </a:cubicBezTo>
                  <a:lnTo>
                    <a:pt x="24895" y="164379"/>
                  </a:lnTo>
                  <a:cubicBezTo>
                    <a:pt x="18292" y="164379"/>
                    <a:pt x="11960" y="161756"/>
                    <a:pt x="7292" y="157088"/>
                  </a:cubicBezTo>
                  <a:cubicBezTo>
                    <a:pt x="2623" y="152419"/>
                    <a:pt x="0" y="146087"/>
                    <a:pt x="0" y="139484"/>
                  </a:cubicBezTo>
                  <a:lnTo>
                    <a:pt x="0" y="24895"/>
                  </a:lnTo>
                  <a:cubicBezTo>
                    <a:pt x="0" y="18292"/>
                    <a:pt x="2623" y="11960"/>
                    <a:pt x="7292" y="7292"/>
                  </a:cubicBezTo>
                  <a:cubicBezTo>
                    <a:pt x="11960" y="2623"/>
                    <a:pt x="18292" y="0"/>
                    <a:pt x="24895"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4"/>
            <p:cNvSpPr txBox="1"/>
            <p:nvPr/>
          </p:nvSpPr>
          <p:spPr>
            <a:xfrm>
              <a:off x="0" y="0"/>
              <a:ext cx="2293361" cy="1643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1" name="Google Shape;1421;p34"/>
          <p:cNvGrpSpPr/>
          <p:nvPr/>
        </p:nvGrpSpPr>
        <p:grpSpPr>
          <a:xfrm>
            <a:off x="9201868" y="4391266"/>
            <a:ext cx="423786" cy="417731"/>
            <a:chOff x="0" y="0"/>
            <a:chExt cx="565048" cy="556974"/>
          </a:xfrm>
        </p:grpSpPr>
        <p:grpSp>
          <p:nvGrpSpPr>
            <p:cNvPr id="1422" name="Google Shape;1422;p34"/>
            <p:cNvGrpSpPr/>
            <p:nvPr/>
          </p:nvGrpSpPr>
          <p:grpSpPr>
            <a:xfrm>
              <a:off x="0" y="0"/>
              <a:ext cx="454714" cy="454714"/>
              <a:chOff x="0" y="0"/>
              <a:chExt cx="812800" cy="812800"/>
            </a:xfrm>
          </p:grpSpPr>
          <p:sp>
            <p:nvSpPr>
              <p:cNvPr id="1423" name="Google Shape;1423;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4"/>
              <p:cNvSpPr txBox="1"/>
              <p:nvPr/>
            </p:nvSpPr>
            <p:spPr>
              <a:xfrm>
                <a:off x="76200" y="76200"/>
                <a:ext cx="660400" cy="660400"/>
              </a:xfrm>
              <a:prstGeom prst="rect">
                <a:avLst/>
              </a:prstGeom>
              <a:noFill/>
              <a:ln>
                <a:noFill/>
              </a:ln>
            </p:spPr>
            <p:txBody>
              <a:bodyPr anchorCtr="0" anchor="ctr" bIns="26075" lIns="26075" spcFirstLastPara="1" rIns="26075" wrap="square" tIns="26075">
                <a:noAutofit/>
              </a:bodyPr>
              <a:lstStyle/>
              <a:p>
                <a:pPr indent="0" lvl="0" marL="0" marR="0" rtl="0" algn="ctr">
                  <a:lnSpc>
                    <a:spcPct val="149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5" name="Google Shape;1425;p34"/>
            <p:cNvGrpSpPr/>
            <p:nvPr/>
          </p:nvGrpSpPr>
          <p:grpSpPr>
            <a:xfrm>
              <a:off x="87109" y="87109"/>
              <a:ext cx="280496" cy="280496"/>
              <a:chOff x="0" y="0"/>
              <a:chExt cx="812800" cy="812800"/>
            </a:xfrm>
          </p:grpSpPr>
          <p:sp>
            <p:nvSpPr>
              <p:cNvPr id="1426" name="Google Shape;1426;p3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4"/>
              <p:cNvSpPr txBox="1"/>
              <p:nvPr/>
            </p:nvSpPr>
            <p:spPr>
              <a:xfrm>
                <a:off x="76200" y="76200"/>
                <a:ext cx="660400" cy="660400"/>
              </a:xfrm>
              <a:prstGeom prst="rect">
                <a:avLst/>
              </a:prstGeom>
              <a:noFill/>
              <a:ln>
                <a:noFill/>
              </a:ln>
            </p:spPr>
            <p:txBody>
              <a:bodyPr anchorCtr="0" anchor="ctr" bIns="26075" lIns="26075" spcFirstLastPara="1" rIns="26075" wrap="square" tIns="26075">
                <a:noAutofit/>
              </a:bodyPr>
              <a:lstStyle/>
              <a:p>
                <a:pPr indent="0" lvl="0" marL="0" marR="0" rtl="0" algn="ctr">
                  <a:lnSpc>
                    <a:spcPct val="149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8" name="Google Shape;1428;p34"/>
            <p:cNvGrpSpPr/>
            <p:nvPr/>
          </p:nvGrpSpPr>
          <p:grpSpPr>
            <a:xfrm rot="-2700000">
              <a:off x="381442" y="307507"/>
              <a:ext cx="113524" cy="245246"/>
              <a:chOff x="0" y="0"/>
              <a:chExt cx="163649" cy="353530"/>
            </a:xfrm>
          </p:grpSpPr>
          <p:sp>
            <p:nvSpPr>
              <p:cNvPr id="1429" name="Google Shape;1429;p34"/>
              <p:cNvSpPr/>
              <p:nvPr/>
            </p:nvSpPr>
            <p:spPr>
              <a:xfrm>
                <a:off x="0" y="0"/>
                <a:ext cx="163649" cy="353530"/>
              </a:xfrm>
              <a:custGeom>
                <a:rect b="b" l="l" r="r" t="t"/>
                <a:pathLst>
                  <a:path extrusionOk="0" h="353530" w="163649">
                    <a:moveTo>
                      <a:pt x="81824" y="0"/>
                    </a:moveTo>
                    <a:lnTo>
                      <a:pt x="81824" y="0"/>
                    </a:lnTo>
                    <a:cubicBezTo>
                      <a:pt x="127015" y="0"/>
                      <a:pt x="163649" y="36634"/>
                      <a:pt x="163649" y="81824"/>
                    </a:cubicBezTo>
                    <a:lnTo>
                      <a:pt x="163649" y="271706"/>
                    </a:lnTo>
                    <a:cubicBezTo>
                      <a:pt x="163649" y="316896"/>
                      <a:pt x="127015" y="353530"/>
                      <a:pt x="81824" y="353530"/>
                    </a:cubicBezTo>
                    <a:lnTo>
                      <a:pt x="81824" y="353530"/>
                    </a:lnTo>
                    <a:cubicBezTo>
                      <a:pt x="36634" y="353530"/>
                      <a:pt x="0" y="316896"/>
                      <a:pt x="0" y="271706"/>
                    </a:cubicBezTo>
                    <a:lnTo>
                      <a:pt x="0" y="81824"/>
                    </a:lnTo>
                    <a:cubicBezTo>
                      <a:pt x="0" y="36634"/>
                      <a:pt x="36634" y="0"/>
                      <a:pt x="818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4"/>
              <p:cNvSpPr txBox="1"/>
              <p:nvPr/>
            </p:nvSpPr>
            <p:spPr>
              <a:xfrm>
                <a:off x="0" y="0"/>
                <a:ext cx="163649" cy="353530"/>
              </a:xfrm>
              <a:prstGeom prst="rect">
                <a:avLst/>
              </a:prstGeom>
              <a:noFill/>
              <a:ln>
                <a:noFill/>
              </a:ln>
            </p:spPr>
            <p:txBody>
              <a:bodyPr anchorCtr="0" anchor="ctr" bIns="13875" lIns="13875" spcFirstLastPara="1" rIns="13875" wrap="square" tIns="138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431" name="Google Shape;1431;p34"/>
          <p:cNvGrpSpPr/>
          <p:nvPr/>
        </p:nvGrpSpPr>
        <p:grpSpPr>
          <a:xfrm rot="10800000">
            <a:off x="9119811" y="5927235"/>
            <a:ext cx="1307667" cy="958255"/>
            <a:chOff x="0" y="0"/>
            <a:chExt cx="1743556" cy="1277673"/>
          </a:xfrm>
        </p:grpSpPr>
        <p:grpSp>
          <p:nvGrpSpPr>
            <p:cNvPr id="1432" name="Google Shape;1432;p34"/>
            <p:cNvGrpSpPr/>
            <p:nvPr/>
          </p:nvGrpSpPr>
          <p:grpSpPr>
            <a:xfrm rot="5400000">
              <a:off x="856755" y="-94882"/>
              <a:ext cx="306166" cy="1467436"/>
              <a:chOff x="0" y="0"/>
              <a:chExt cx="163649" cy="784358"/>
            </a:xfrm>
          </p:grpSpPr>
          <p:sp>
            <p:nvSpPr>
              <p:cNvPr id="1433" name="Google Shape;1433;p34"/>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4"/>
              <p:cNvSpPr txBox="1"/>
              <p:nvPr/>
            </p:nvSpPr>
            <p:spPr>
              <a:xfrm>
                <a:off x="0" y="0"/>
                <a:ext cx="163649" cy="7843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5" name="Google Shape;1435;p34"/>
            <p:cNvGrpSpPr/>
            <p:nvPr/>
          </p:nvGrpSpPr>
          <p:grpSpPr>
            <a:xfrm rot="2700000">
              <a:off x="263108" y="-19309"/>
              <a:ext cx="306166" cy="871000"/>
              <a:chOff x="0" y="0"/>
              <a:chExt cx="163649" cy="465558"/>
            </a:xfrm>
          </p:grpSpPr>
          <p:sp>
            <p:nvSpPr>
              <p:cNvPr id="1436" name="Google Shape;1436;p34"/>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4"/>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8" name="Google Shape;1438;p34"/>
            <p:cNvGrpSpPr/>
            <p:nvPr/>
          </p:nvGrpSpPr>
          <p:grpSpPr>
            <a:xfrm rot="8100000">
              <a:off x="263108" y="425982"/>
              <a:ext cx="306166" cy="871000"/>
              <a:chOff x="0" y="0"/>
              <a:chExt cx="163649" cy="465558"/>
            </a:xfrm>
          </p:grpSpPr>
          <p:sp>
            <p:nvSpPr>
              <p:cNvPr id="1439" name="Google Shape;1439;p34"/>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4"/>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441" name="Google Shape;1441;p34"/>
          <p:cNvGrpSpPr/>
          <p:nvPr/>
        </p:nvGrpSpPr>
        <p:grpSpPr>
          <a:xfrm rot="10800000">
            <a:off x="9119811" y="8219429"/>
            <a:ext cx="1307667" cy="958255"/>
            <a:chOff x="0" y="0"/>
            <a:chExt cx="1743556" cy="1277673"/>
          </a:xfrm>
        </p:grpSpPr>
        <p:grpSp>
          <p:nvGrpSpPr>
            <p:cNvPr id="1442" name="Google Shape;1442;p34"/>
            <p:cNvGrpSpPr/>
            <p:nvPr/>
          </p:nvGrpSpPr>
          <p:grpSpPr>
            <a:xfrm rot="5400000">
              <a:off x="856755" y="-94882"/>
              <a:ext cx="306166" cy="1467436"/>
              <a:chOff x="0" y="0"/>
              <a:chExt cx="163649" cy="784358"/>
            </a:xfrm>
          </p:grpSpPr>
          <p:sp>
            <p:nvSpPr>
              <p:cNvPr id="1443" name="Google Shape;1443;p34"/>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4"/>
              <p:cNvSpPr txBox="1"/>
              <p:nvPr/>
            </p:nvSpPr>
            <p:spPr>
              <a:xfrm>
                <a:off x="0" y="0"/>
                <a:ext cx="163649" cy="7843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5" name="Google Shape;1445;p34"/>
            <p:cNvGrpSpPr/>
            <p:nvPr/>
          </p:nvGrpSpPr>
          <p:grpSpPr>
            <a:xfrm rot="2700000">
              <a:off x="263108" y="-19309"/>
              <a:ext cx="306166" cy="871000"/>
              <a:chOff x="0" y="0"/>
              <a:chExt cx="163649" cy="465558"/>
            </a:xfrm>
          </p:grpSpPr>
          <p:sp>
            <p:nvSpPr>
              <p:cNvPr id="1446" name="Google Shape;1446;p34"/>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4"/>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8" name="Google Shape;1448;p34"/>
            <p:cNvGrpSpPr/>
            <p:nvPr/>
          </p:nvGrpSpPr>
          <p:grpSpPr>
            <a:xfrm rot="8100000">
              <a:off x="263108" y="425982"/>
              <a:ext cx="306166" cy="871000"/>
              <a:chOff x="0" y="0"/>
              <a:chExt cx="163649" cy="465558"/>
            </a:xfrm>
          </p:grpSpPr>
          <p:sp>
            <p:nvSpPr>
              <p:cNvPr id="1449" name="Google Shape;1449;p34"/>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4"/>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451" name="Google Shape;1451;p34"/>
          <p:cNvSpPr txBox="1"/>
          <p:nvPr/>
        </p:nvSpPr>
        <p:spPr>
          <a:xfrm>
            <a:off x="1028700" y="567109"/>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EMPLOYEE TESTIMONIALS</a:t>
            </a:r>
            <a:endParaRPr/>
          </a:p>
        </p:txBody>
      </p:sp>
      <p:sp>
        <p:nvSpPr>
          <p:cNvPr id="1452" name="Google Shape;1452;p34"/>
          <p:cNvSpPr txBox="1"/>
          <p:nvPr/>
        </p:nvSpPr>
        <p:spPr>
          <a:xfrm>
            <a:off x="10790498" y="5665311"/>
            <a:ext cx="7360500" cy="14934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3032"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sp>
        <p:nvSpPr>
          <p:cNvPr id="1453" name="Google Shape;1453;p34"/>
          <p:cNvSpPr txBox="1"/>
          <p:nvPr/>
        </p:nvSpPr>
        <p:spPr>
          <a:xfrm>
            <a:off x="9898709" y="4334738"/>
            <a:ext cx="7360500" cy="466800"/>
          </a:xfrm>
          <a:prstGeom prst="rect">
            <a:avLst/>
          </a:prstGeom>
          <a:noFill/>
          <a:ln>
            <a:noFill/>
          </a:ln>
        </p:spPr>
        <p:txBody>
          <a:bodyPr anchorCtr="0" anchor="t" bIns="0" lIns="0" spcFirstLastPara="1" rIns="0" wrap="square" tIns="0">
            <a:spAutoFit/>
          </a:bodyPr>
          <a:lstStyle/>
          <a:p>
            <a:pPr indent="0" lvl="0" marL="0" marR="0" rtl="0" algn="ctr">
              <a:lnSpc>
                <a:spcPct val="135982"/>
              </a:lnSpc>
              <a:spcBef>
                <a:spcPts val="0"/>
              </a:spcBef>
              <a:spcAft>
                <a:spcPts val="0"/>
              </a:spcAft>
              <a:buNone/>
            </a:pPr>
            <a:r>
              <a:rPr b="0" i="0" lang="en-US" sz="3032" u="none" cap="none" strike="noStrike">
                <a:solidFill>
                  <a:srgbClr val="000000"/>
                </a:solidFill>
                <a:latin typeface="Blinker"/>
                <a:ea typeface="Blinker"/>
                <a:cs typeface="Blinker"/>
                <a:sym typeface="Blinker"/>
              </a:rPr>
              <a:t>Jane Doe</a:t>
            </a:r>
            <a:endParaRPr/>
          </a:p>
        </p:txBody>
      </p:sp>
      <p:sp>
        <p:nvSpPr>
          <p:cNvPr id="1454" name="Google Shape;1454;p34"/>
          <p:cNvSpPr txBox="1"/>
          <p:nvPr/>
        </p:nvSpPr>
        <p:spPr>
          <a:xfrm>
            <a:off x="10790498" y="7958640"/>
            <a:ext cx="6348300" cy="14934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3032" u="none" cap="none" strike="noStrike">
                <a:solidFill>
                  <a:srgbClr val="000000"/>
                </a:solidFill>
                <a:latin typeface="Blinker"/>
                <a:ea typeface="Blinker"/>
                <a:cs typeface="Blinker"/>
                <a:sym typeface="Blinker"/>
              </a:rPr>
              <a:t>Ut enim ad minim veniam, quis nostrud exercitation ullamco laboris nisi ut aliquip ex ea commodo consequat.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35"/>
          <p:cNvSpPr/>
          <p:nvPr/>
        </p:nvSpPr>
        <p:spPr>
          <a:xfrm>
            <a:off x="369211" y="5315125"/>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3">
              <a:alphaModFix/>
            </a:blip>
            <a:stretch>
              <a:fillRect b="0" l="0" r="0" t="0"/>
            </a:stretch>
          </a:blipFill>
          <a:ln>
            <a:noFill/>
          </a:ln>
        </p:spPr>
      </p:sp>
      <p:sp>
        <p:nvSpPr>
          <p:cNvPr id="1460" name="Google Shape;1460;p35"/>
          <p:cNvSpPr/>
          <p:nvPr/>
        </p:nvSpPr>
        <p:spPr>
          <a:xfrm>
            <a:off x="3054890" y="5865657"/>
            <a:ext cx="1801252" cy="1621127"/>
          </a:xfrm>
          <a:custGeom>
            <a:rect b="b" l="l" r="r" t="t"/>
            <a:pathLst>
              <a:path extrusionOk="0" h="1621127" w="1801252">
                <a:moveTo>
                  <a:pt x="0" y="0"/>
                </a:moveTo>
                <a:lnTo>
                  <a:pt x="1801252" y="0"/>
                </a:lnTo>
                <a:lnTo>
                  <a:pt x="1801252" y="1621127"/>
                </a:lnTo>
                <a:lnTo>
                  <a:pt x="0" y="1621127"/>
                </a:lnTo>
                <a:lnTo>
                  <a:pt x="0" y="0"/>
                </a:lnTo>
                <a:close/>
              </a:path>
            </a:pathLst>
          </a:custGeom>
          <a:blipFill rotWithShape="1">
            <a:blip r:embed="rId4">
              <a:alphaModFix/>
            </a:blip>
            <a:stretch>
              <a:fillRect b="0" l="0" r="0" t="0"/>
            </a:stretch>
          </a:blipFill>
          <a:ln>
            <a:noFill/>
          </a:ln>
        </p:spPr>
      </p:sp>
      <p:sp>
        <p:nvSpPr>
          <p:cNvPr id="1461" name="Google Shape;1461;p35"/>
          <p:cNvSpPr/>
          <p:nvPr/>
        </p:nvSpPr>
        <p:spPr>
          <a:xfrm>
            <a:off x="369211" y="1329082"/>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3">
              <a:alphaModFix/>
            </a:blip>
            <a:stretch>
              <a:fillRect b="0" l="0" r="0" t="0"/>
            </a:stretch>
          </a:blipFill>
          <a:ln>
            <a:noFill/>
          </a:ln>
        </p:spPr>
      </p:sp>
      <p:sp>
        <p:nvSpPr>
          <p:cNvPr id="1462" name="Google Shape;1462;p35"/>
          <p:cNvSpPr/>
          <p:nvPr/>
        </p:nvSpPr>
        <p:spPr>
          <a:xfrm>
            <a:off x="2845525" y="1329082"/>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4">
              <a:alphaModFix/>
            </a:blip>
            <a:stretch>
              <a:fillRect b="0" l="0" r="0" t="0"/>
            </a:stretch>
          </a:blipFill>
          <a:ln>
            <a:noFill/>
          </a:ln>
        </p:spPr>
      </p:sp>
      <p:sp>
        <p:nvSpPr>
          <p:cNvPr id="1463" name="Google Shape;1463;p35"/>
          <p:cNvSpPr/>
          <p:nvPr/>
        </p:nvSpPr>
        <p:spPr>
          <a:xfrm>
            <a:off x="369211" y="3322104"/>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4">
              <a:alphaModFix/>
            </a:blip>
            <a:stretch>
              <a:fillRect b="0" l="0" r="0" t="0"/>
            </a:stretch>
          </a:blipFill>
          <a:ln>
            <a:noFill/>
          </a:ln>
        </p:spPr>
      </p:sp>
      <p:sp>
        <p:nvSpPr>
          <p:cNvPr id="1464" name="Google Shape;1464;p35"/>
          <p:cNvSpPr/>
          <p:nvPr/>
        </p:nvSpPr>
        <p:spPr>
          <a:xfrm>
            <a:off x="3054890" y="3784375"/>
            <a:ext cx="1801252" cy="1621127"/>
          </a:xfrm>
          <a:custGeom>
            <a:rect b="b" l="l" r="r" t="t"/>
            <a:pathLst>
              <a:path extrusionOk="0" h="1621127" w="1801252">
                <a:moveTo>
                  <a:pt x="0" y="0"/>
                </a:moveTo>
                <a:lnTo>
                  <a:pt x="1801252" y="0"/>
                </a:lnTo>
                <a:lnTo>
                  <a:pt x="1801252" y="1621127"/>
                </a:lnTo>
                <a:lnTo>
                  <a:pt x="0" y="1621127"/>
                </a:lnTo>
                <a:lnTo>
                  <a:pt x="0" y="0"/>
                </a:lnTo>
                <a:close/>
              </a:path>
            </a:pathLst>
          </a:custGeom>
          <a:blipFill rotWithShape="1">
            <a:blip r:embed="rId3">
              <a:alphaModFix/>
            </a:blip>
            <a:stretch>
              <a:fillRect b="0" l="0" r="0" t="0"/>
            </a:stretch>
          </a:blipFill>
          <a:ln>
            <a:noFill/>
          </a:ln>
        </p:spPr>
      </p:sp>
      <p:sp>
        <p:nvSpPr>
          <p:cNvPr id="1465" name="Google Shape;1465;p35"/>
          <p:cNvSpPr/>
          <p:nvPr/>
        </p:nvSpPr>
        <p:spPr>
          <a:xfrm>
            <a:off x="369211" y="-663940"/>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4">
              <a:alphaModFix/>
            </a:blip>
            <a:stretch>
              <a:fillRect b="0" l="0" r="0" t="0"/>
            </a:stretch>
          </a:blipFill>
          <a:ln>
            <a:noFill/>
          </a:ln>
        </p:spPr>
      </p:sp>
      <p:sp>
        <p:nvSpPr>
          <p:cNvPr id="1466" name="Google Shape;1466;p35"/>
          <p:cNvSpPr/>
          <p:nvPr/>
        </p:nvSpPr>
        <p:spPr>
          <a:xfrm>
            <a:off x="2845525" y="-663940"/>
            <a:ext cx="1724867" cy="1552380"/>
          </a:xfrm>
          <a:custGeom>
            <a:rect b="b" l="l" r="r" t="t"/>
            <a:pathLst>
              <a:path extrusionOk="0" h="1552380" w="1724867">
                <a:moveTo>
                  <a:pt x="0" y="0"/>
                </a:moveTo>
                <a:lnTo>
                  <a:pt x="1724867" y="0"/>
                </a:lnTo>
                <a:lnTo>
                  <a:pt x="1724867" y="1552380"/>
                </a:lnTo>
                <a:lnTo>
                  <a:pt x="0" y="1552380"/>
                </a:lnTo>
                <a:lnTo>
                  <a:pt x="0" y="0"/>
                </a:lnTo>
                <a:close/>
              </a:path>
            </a:pathLst>
          </a:custGeom>
          <a:blipFill rotWithShape="1">
            <a:blip r:embed="rId3">
              <a:alphaModFix/>
            </a:blip>
            <a:stretch>
              <a:fillRect b="0" l="0" r="0" t="0"/>
            </a:stretch>
          </a:blipFill>
          <a:ln>
            <a:noFill/>
          </a:ln>
        </p:spPr>
      </p:sp>
      <p:pic>
        <p:nvPicPr>
          <p:cNvPr id="1467" name="Google Shape;1467;p35"/>
          <p:cNvPicPr preferRelativeResize="0"/>
          <p:nvPr/>
        </p:nvPicPr>
        <p:blipFill rotWithShape="1">
          <a:blip r:embed="rId5">
            <a:alphaModFix/>
          </a:blip>
          <a:srcRect b="9851" l="0" r="0" t="9852"/>
          <a:stretch/>
        </p:blipFill>
        <p:spPr>
          <a:xfrm flipH="1">
            <a:off x="6726820" y="4098294"/>
            <a:ext cx="11561180" cy="6188706"/>
          </a:xfrm>
          <a:prstGeom prst="rect">
            <a:avLst/>
          </a:prstGeom>
          <a:noFill/>
          <a:ln>
            <a:noFill/>
          </a:ln>
        </p:spPr>
      </p:pic>
      <p:grpSp>
        <p:nvGrpSpPr>
          <p:cNvPr id="1468" name="Google Shape;1468;p35"/>
          <p:cNvGrpSpPr/>
          <p:nvPr/>
        </p:nvGrpSpPr>
        <p:grpSpPr>
          <a:xfrm>
            <a:off x="2619774" y="2143293"/>
            <a:ext cx="13048451" cy="6000414"/>
            <a:chOff x="0" y="0"/>
            <a:chExt cx="17397935" cy="8000553"/>
          </a:xfrm>
        </p:grpSpPr>
        <p:grpSp>
          <p:nvGrpSpPr>
            <p:cNvPr id="1469" name="Google Shape;1469;p35"/>
            <p:cNvGrpSpPr/>
            <p:nvPr/>
          </p:nvGrpSpPr>
          <p:grpSpPr>
            <a:xfrm>
              <a:off x="0" y="0"/>
              <a:ext cx="17397935" cy="8000553"/>
              <a:chOff x="0" y="0"/>
              <a:chExt cx="3742174" cy="1720863"/>
            </a:xfrm>
          </p:grpSpPr>
          <p:sp>
            <p:nvSpPr>
              <p:cNvPr id="1470" name="Google Shape;1470;p35"/>
              <p:cNvSpPr/>
              <p:nvPr/>
            </p:nvSpPr>
            <p:spPr>
              <a:xfrm>
                <a:off x="0" y="0"/>
                <a:ext cx="3742174" cy="1720863"/>
              </a:xfrm>
              <a:custGeom>
                <a:rect b="b" l="l" r="r" t="t"/>
                <a:pathLst>
                  <a:path extrusionOk="0" h="1720863" w="3742174">
                    <a:moveTo>
                      <a:pt x="17235" y="0"/>
                    </a:moveTo>
                    <a:lnTo>
                      <a:pt x="3724939" y="0"/>
                    </a:lnTo>
                    <a:cubicBezTo>
                      <a:pt x="3734458" y="0"/>
                      <a:pt x="3742174" y="7716"/>
                      <a:pt x="3742174" y="17235"/>
                    </a:cubicBezTo>
                    <a:lnTo>
                      <a:pt x="3742174" y="1703628"/>
                    </a:lnTo>
                    <a:cubicBezTo>
                      <a:pt x="3742174" y="1708199"/>
                      <a:pt x="3740359" y="1712583"/>
                      <a:pt x="3737126" y="1715815"/>
                    </a:cubicBezTo>
                    <a:cubicBezTo>
                      <a:pt x="3733894" y="1719047"/>
                      <a:pt x="3729510" y="1720863"/>
                      <a:pt x="3724939" y="1720863"/>
                    </a:cubicBezTo>
                    <a:lnTo>
                      <a:pt x="17235" y="1720863"/>
                    </a:lnTo>
                    <a:cubicBezTo>
                      <a:pt x="7716" y="1720863"/>
                      <a:pt x="0" y="1713147"/>
                      <a:pt x="0" y="1703628"/>
                    </a:cubicBezTo>
                    <a:lnTo>
                      <a:pt x="0" y="17235"/>
                    </a:lnTo>
                    <a:cubicBezTo>
                      <a:pt x="0" y="7716"/>
                      <a:pt x="7716" y="0"/>
                      <a:pt x="172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5"/>
              <p:cNvSpPr txBox="1"/>
              <p:nvPr/>
            </p:nvSpPr>
            <p:spPr>
              <a:xfrm>
                <a:off x="0" y="0"/>
                <a:ext cx="3742174" cy="1720863"/>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2" name="Google Shape;1472;p35"/>
            <p:cNvGrpSpPr/>
            <p:nvPr/>
          </p:nvGrpSpPr>
          <p:grpSpPr>
            <a:xfrm>
              <a:off x="0" y="530447"/>
              <a:ext cx="17397935" cy="530447"/>
              <a:chOff x="0" y="0"/>
              <a:chExt cx="3436629" cy="104780"/>
            </a:xfrm>
          </p:grpSpPr>
          <p:sp>
            <p:nvSpPr>
              <p:cNvPr id="1473" name="Google Shape;1473;p35"/>
              <p:cNvSpPr/>
              <p:nvPr/>
            </p:nvSpPr>
            <p:spPr>
              <a:xfrm>
                <a:off x="0" y="0"/>
                <a:ext cx="3436629" cy="104780"/>
              </a:xfrm>
              <a:custGeom>
                <a:rect b="b" l="l" r="r" t="t"/>
                <a:pathLst>
                  <a:path extrusionOk="0" h="104780" w="3436629">
                    <a:moveTo>
                      <a:pt x="0" y="0"/>
                    </a:moveTo>
                    <a:lnTo>
                      <a:pt x="3436629" y="0"/>
                    </a:lnTo>
                    <a:lnTo>
                      <a:pt x="3436629" y="104780"/>
                    </a:lnTo>
                    <a:lnTo>
                      <a:pt x="0" y="104780"/>
                    </a:lnTo>
                    <a:close/>
                  </a:path>
                </a:pathLst>
              </a:custGeom>
              <a:solidFill>
                <a:srgbClr val="56C3FF"/>
              </a:solidFill>
              <a:ln>
                <a:noFill/>
              </a:ln>
            </p:spPr>
          </p:sp>
          <p:sp>
            <p:nvSpPr>
              <p:cNvPr id="1474" name="Google Shape;1474;p35"/>
              <p:cNvSpPr txBox="1"/>
              <p:nvPr/>
            </p:nvSpPr>
            <p:spPr>
              <a:xfrm>
                <a:off x="0" y="0"/>
                <a:ext cx="3436629" cy="104780"/>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5" name="Google Shape;1475;p35"/>
            <p:cNvGrpSpPr/>
            <p:nvPr/>
          </p:nvGrpSpPr>
          <p:grpSpPr>
            <a:xfrm>
              <a:off x="0" y="0"/>
              <a:ext cx="17397935" cy="1060894"/>
              <a:chOff x="0" y="0"/>
              <a:chExt cx="3742174" cy="228191"/>
            </a:xfrm>
          </p:grpSpPr>
          <p:sp>
            <p:nvSpPr>
              <p:cNvPr id="1476" name="Google Shape;1476;p35"/>
              <p:cNvSpPr/>
              <p:nvPr/>
            </p:nvSpPr>
            <p:spPr>
              <a:xfrm>
                <a:off x="0" y="0"/>
                <a:ext cx="3742174" cy="228191"/>
              </a:xfrm>
              <a:custGeom>
                <a:rect b="b" l="l" r="r" t="t"/>
                <a:pathLst>
                  <a:path extrusionOk="0" h="228191" w="3742174">
                    <a:moveTo>
                      <a:pt x="17235" y="0"/>
                    </a:moveTo>
                    <a:lnTo>
                      <a:pt x="3724939" y="0"/>
                    </a:lnTo>
                    <a:cubicBezTo>
                      <a:pt x="3734458" y="0"/>
                      <a:pt x="3742174" y="7716"/>
                      <a:pt x="3742174" y="17235"/>
                    </a:cubicBezTo>
                    <a:lnTo>
                      <a:pt x="3742174" y="210956"/>
                    </a:lnTo>
                    <a:cubicBezTo>
                      <a:pt x="3742174" y="215527"/>
                      <a:pt x="3740359" y="219911"/>
                      <a:pt x="3737126" y="223143"/>
                    </a:cubicBezTo>
                    <a:cubicBezTo>
                      <a:pt x="3733894" y="226375"/>
                      <a:pt x="3729510" y="228191"/>
                      <a:pt x="3724939" y="228191"/>
                    </a:cubicBezTo>
                    <a:lnTo>
                      <a:pt x="17235" y="228191"/>
                    </a:lnTo>
                    <a:cubicBezTo>
                      <a:pt x="7716" y="228191"/>
                      <a:pt x="0" y="220474"/>
                      <a:pt x="0" y="210956"/>
                    </a:cubicBezTo>
                    <a:lnTo>
                      <a:pt x="0" y="17235"/>
                    </a:lnTo>
                    <a:cubicBezTo>
                      <a:pt x="0" y="7716"/>
                      <a:pt x="7716" y="0"/>
                      <a:pt x="17235"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5"/>
              <p:cNvSpPr txBox="1"/>
              <p:nvPr/>
            </p:nvSpPr>
            <p:spPr>
              <a:xfrm>
                <a:off x="0" y="0"/>
                <a:ext cx="3742174"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8" name="Google Shape;1478;p35"/>
            <p:cNvSpPr txBox="1"/>
            <p:nvPr/>
          </p:nvSpPr>
          <p:spPr>
            <a:xfrm>
              <a:off x="1252470" y="1648269"/>
              <a:ext cx="15416510" cy="3845812"/>
            </a:xfrm>
            <a:prstGeom prst="rect">
              <a:avLst/>
            </a:prstGeom>
            <a:noFill/>
            <a:ln>
              <a:noFill/>
            </a:ln>
          </p:spPr>
          <p:txBody>
            <a:bodyPr anchorCtr="0" anchor="t" bIns="0" lIns="0" spcFirstLastPara="1" rIns="0" wrap="square" tIns="0">
              <a:spAutoFit/>
            </a:bodyPr>
            <a:lstStyle/>
            <a:p>
              <a:pPr indent="0" lvl="0" marL="0" marR="0" rtl="0" algn="ctr">
                <a:lnSpc>
                  <a:spcPct val="124997"/>
                </a:lnSpc>
                <a:spcBef>
                  <a:spcPts val="0"/>
                </a:spcBef>
                <a:spcAft>
                  <a:spcPts val="0"/>
                </a:spcAft>
                <a:buNone/>
              </a:pPr>
              <a:r>
                <a:rPr b="1" i="0" lang="en-US" sz="9165" u="none" cap="none" strike="noStrike">
                  <a:solidFill>
                    <a:srgbClr val="000000"/>
                  </a:solidFill>
                  <a:latin typeface="Prompt"/>
                  <a:ea typeface="Prompt"/>
                  <a:cs typeface="Prompt"/>
                  <a:sym typeface="Prompt"/>
                </a:rPr>
                <a:t>JOIN US ON THIS</a:t>
              </a:r>
              <a:endParaRPr/>
            </a:p>
            <a:p>
              <a:pPr indent="0" lvl="0" marL="0" marR="0" rtl="0" algn="ctr">
                <a:lnSpc>
                  <a:spcPct val="124997"/>
                </a:lnSpc>
                <a:spcBef>
                  <a:spcPts val="0"/>
                </a:spcBef>
                <a:spcAft>
                  <a:spcPts val="0"/>
                </a:spcAft>
                <a:buNone/>
              </a:pPr>
              <a:r>
                <a:rPr b="1" i="0" lang="en-US" sz="9165" u="none" cap="none" strike="noStrike">
                  <a:solidFill>
                    <a:srgbClr val="000000"/>
                  </a:solidFill>
                  <a:latin typeface="Prompt"/>
                  <a:ea typeface="Prompt"/>
                  <a:cs typeface="Prompt"/>
                  <a:sym typeface="Prompt"/>
                </a:rPr>
                <a:t>EXCITING JOURNEY!</a:t>
              </a:r>
              <a:endParaRPr/>
            </a:p>
          </p:txBody>
        </p:sp>
        <p:grpSp>
          <p:nvGrpSpPr>
            <p:cNvPr id="1479" name="Google Shape;1479;p35"/>
            <p:cNvGrpSpPr/>
            <p:nvPr/>
          </p:nvGrpSpPr>
          <p:grpSpPr>
            <a:xfrm>
              <a:off x="7155181" y="5884403"/>
              <a:ext cx="3087573" cy="1406286"/>
              <a:chOff x="0" y="0"/>
              <a:chExt cx="522276" cy="237879"/>
            </a:xfrm>
          </p:grpSpPr>
          <p:sp>
            <p:nvSpPr>
              <p:cNvPr id="1480" name="Google Shape;1480;p35"/>
              <p:cNvSpPr/>
              <p:nvPr/>
            </p:nvSpPr>
            <p:spPr>
              <a:xfrm>
                <a:off x="0" y="0"/>
                <a:ext cx="522276" cy="237879"/>
              </a:xfrm>
              <a:custGeom>
                <a:rect b="b" l="l" r="r" t="t"/>
                <a:pathLst>
                  <a:path extrusionOk="0" h="237879" w="522276">
                    <a:moveTo>
                      <a:pt x="118940" y="0"/>
                    </a:moveTo>
                    <a:lnTo>
                      <a:pt x="403336" y="0"/>
                    </a:lnTo>
                    <a:cubicBezTo>
                      <a:pt x="434881" y="0"/>
                      <a:pt x="465134" y="12531"/>
                      <a:pt x="487439" y="34837"/>
                    </a:cubicBezTo>
                    <a:cubicBezTo>
                      <a:pt x="509745" y="57142"/>
                      <a:pt x="522276" y="87395"/>
                      <a:pt x="522276" y="118940"/>
                    </a:cubicBezTo>
                    <a:lnTo>
                      <a:pt x="522276" y="118940"/>
                    </a:lnTo>
                    <a:cubicBezTo>
                      <a:pt x="522276" y="184628"/>
                      <a:pt x="469025" y="237879"/>
                      <a:pt x="40333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5"/>
              <p:cNvSpPr txBox="1"/>
              <p:nvPr/>
            </p:nvSpPr>
            <p:spPr>
              <a:xfrm>
                <a:off x="0" y="0"/>
                <a:ext cx="522276" cy="237879"/>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2" name="Google Shape;1482;p35"/>
            <p:cNvGrpSpPr/>
            <p:nvPr/>
          </p:nvGrpSpPr>
          <p:grpSpPr>
            <a:xfrm>
              <a:off x="14402824" y="259989"/>
              <a:ext cx="540916" cy="540916"/>
              <a:chOff x="0" y="0"/>
              <a:chExt cx="812800" cy="812800"/>
            </a:xfrm>
          </p:grpSpPr>
          <p:sp>
            <p:nvSpPr>
              <p:cNvPr id="1483" name="Google Shape;1483;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5" name="Google Shape;1485;p35"/>
            <p:cNvGrpSpPr/>
            <p:nvPr/>
          </p:nvGrpSpPr>
          <p:grpSpPr>
            <a:xfrm>
              <a:off x="15420669" y="259989"/>
              <a:ext cx="540916" cy="540916"/>
              <a:chOff x="0" y="0"/>
              <a:chExt cx="812800" cy="812800"/>
            </a:xfrm>
          </p:grpSpPr>
          <p:sp>
            <p:nvSpPr>
              <p:cNvPr id="1486" name="Google Shape;1486;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8" name="Google Shape;1488;p35"/>
            <p:cNvGrpSpPr/>
            <p:nvPr/>
          </p:nvGrpSpPr>
          <p:grpSpPr>
            <a:xfrm>
              <a:off x="16438514" y="259989"/>
              <a:ext cx="540916" cy="540916"/>
              <a:chOff x="0" y="0"/>
              <a:chExt cx="812800" cy="812800"/>
            </a:xfrm>
          </p:grpSpPr>
          <p:sp>
            <p:nvSpPr>
              <p:cNvPr id="1489" name="Google Shape;1489;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1" name="Google Shape;1491;p35"/>
            <p:cNvSpPr txBox="1"/>
            <p:nvPr/>
          </p:nvSpPr>
          <p:spPr>
            <a:xfrm>
              <a:off x="7155181" y="6287361"/>
              <a:ext cx="3087573" cy="638471"/>
            </a:xfrm>
            <a:prstGeom prst="rect">
              <a:avLst/>
            </a:prstGeom>
            <a:noFill/>
            <a:ln>
              <a:noFill/>
            </a:ln>
          </p:spPr>
          <p:txBody>
            <a:bodyPr anchorCtr="0" anchor="t" bIns="0" lIns="0" spcFirstLastPara="1" rIns="0" wrap="square" tIns="0">
              <a:spAutoFit/>
            </a:bodyPr>
            <a:lstStyle/>
            <a:p>
              <a:pPr indent="0" lvl="0" marL="0" marR="0" rtl="0" algn="ctr">
                <a:lnSpc>
                  <a:spcPct val="107977"/>
                </a:lnSpc>
                <a:spcBef>
                  <a:spcPts val="0"/>
                </a:spcBef>
                <a:spcAft>
                  <a:spcPts val="0"/>
                </a:spcAft>
                <a:buNone/>
              </a:pPr>
              <a:r>
                <a:rPr b="1" i="0" lang="en-US" sz="3372" u="none" cap="none" strike="noStrike">
                  <a:solidFill>
                    <a:srgbClr val="000000"/>
                  </a:solidFill>
                  <a:latin typeface="Prompt"/>
                  <a:ea typeface="Prompt"/>
                  <a:cs typeface="Prompt"/>
                  <a:sym typeface="Prompt"/>
                </a:rPr>
                <a:t>YES</a:t>
              </a:r>
              <a:endParaRPr/>
            </a:p>
          </p:txBody>
        </p:sp>
      </p:grpSp>
      <p:sp>
        <p:nvSpPr>
          <p:cNvPr id="1492" name="Google Shape;1492;p35"/>
          <p:cNvSpPr/>
          <p:nvPr/>
        </p:nvSpPr>
        <p:spPr>
          <a:xfrm rot="-2306838">
            <a:off x="16187696" y="1019812"/>
            <a:ext cx="969332" cy="1568037"/>
          </a:xfrm>
          <a:custGeom>
            <a:rect b="b" l="l" r="r" t="t"/>
            <a:pathLst>
              <a:path extrusionOk="0" h="1568037" w="969332">
                <a:moveTo>
                  <a:pt x="0" y="0"/>
                </a:moveTo>
                <a:lnTo>
                  <a:pt x="969332" y="0"/>
                </a:lnTo>
                <a:lnTo>
                  <a:pt x="969332" y="1568038"/>
                </a:lnTo>
                <a:lnTo>
                  <a:pt x="0" y="156803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pic>
        <p:nvPicPr>
          <p:cNvPr id="1497" name="Google Shape;1497;p36"/>
          <p:cNvPicPr preferRelativeResize="0"/>
          <p:nvPr/>
        </p:nvPicPr>
        <p:blipFill rotWithShape="1">
          <a:blip r:embed="rId3">
            <a:alphaModFix/>
          </a:blip>
          <a:srcRect b="16815" l="21652" r="4837" t="0"/>
          <a:stretch/>
        </p:blipFill>
        <p:spPr>
          <a:xfrm>
            <a:off x="0" y="0"/>
            <a:ext cx="18288000" cy="10287000"/>
          </a:xfrm>
          <a:prstGeom prst="rect">
            <a:avLst/>
          </a:prstGeom>
          <a:noFill/>
          <a:ln>
            <a:noFill/>
          </a:ln>
        </p:spPr>
      </p:pic>
      <p:grpSp>
        <p:nvGrpSpPr>
          <p:cNvPr id="1498" name="Google Shape;1498;p36"/>
          <p:cNvGrpSpPr/>
          <p:nvPr/>
        </p:nvGrpSpPr>
        <p:grpSpPr>
          <a:xfrm>
            <a:off x="564732" y="398867"/>
            <a:ext cx="10383456" cy="3077989"/>
            <a:chOff x="0" y="0"/>
            <a:chExt cx="13844608" cy="4103985"/>
          </a:xfrm>
        </p:grpSpPr>
        <p:grpSp>
          <p:nvGrpSpPr>
            <p:cNvPr id="1499" name="Google Shape;1499;p36"/>
            <p:cNvGrpSpPr/>
            <p:nvPr/>
          </p:nvGrpSpPr>
          <p:grpSpPr>
            <a:xfrm>
              <a:off x="0" y="138979"/>
              <a:ext cx="13844608" cy="3965006"/>
              <a:chOff x="0" y="0"/>
              <a:chExt cx="2977879" cy="852845"/>
            </a:xfrm>
          </p:grpSpPr>
          <p:sp>
            <p:nvSpPr>
              <p:cNvPr id="1500" name="Google Shape;1500;p36"/>
              <p:cNvSpPr/>
              <p:nvPr/>
            </p:nvSpPr>
            <p:spPr>
              <a:xfrm>
                <a:off x="0" y="0"/>
                <a:ext cx="2977879" cy="852845"/>
              </a:xfrm>
              <a:custGeom>
                <a:rect b="b" l="l" r="r" t="t"/>
                <a:pathLst>
                  <a:path extrusionOk="0" h="852845" w="2977879">
                    <a:moveTo>
                      <a:pt x="21622" y="0"/>
                    </a:moveTo>
                    <a:lnTo>
                      <a:pt x="2956256" y="0"/>
                    </a:lnTo>
                    <a:cubicBezTo>
                      <a:pt x="2961991" y="0"/>
                      <a:pt x="2967490" y="2278"/>
                      <a:pt x="2971545" y="6333"/>
                    </a:cubicBezTo>
                    <a:cubicBezTo>
                      <a:pt x="2975600" y="10388"/>
                      <a:pt x="2977879" y="15888"/>
                      <a:pt x="2977879" y="21622"/>
                    </a:cubicBezTo>
                    <a:lnTo>
                      <a:pt x="2977879" y="831223"/>
                    </a:lnTo>
                    <a:cubicBezTo>
                      <a:pt x="2977879" y="836957"/>
                      <a:pt x="2975600" y="842457"/>
                      <a:pt x="2971545" y="846512"/>
                    </a:cubicBezTo>
                    <a:cubicBezTo>
                      <a:pt x="2967490" y="850567"/>
                      <a:pt x="2961991" y="852845"/>
                      <a:pt x="2956256" y="852845"/>
                    </a:cubicBezTo>
                    <a:lnTo>
                      <a:pt x="21622" y="852845"/>
                    </a:lnTo>
                    <a:cubicBezTo>
                      <a:pt x="15888" y="852845"/>
                      <a:pt x="10388" y="850567"/>
                      <a:pt x="6333" y="846512"/>
                    </a:cubicBezTo>
                    <a:cubicBezTo>
                      <a:pt x="2278" y="842457"/>
                      <a:pt x="0" y="836957"/>
                      <a:pt x="0" y="831223"/>
                    </a:cubicBezTo>
                    <a:lnTo>
                      <a:pt x="0" y="21622"/>
                    </a:lnTo>
                    <a:cubicBezTo>
                      <a:pt x="0" y="15888"/>
                      <a:pt x="2278" y="10388"/>
                      <a:pt x="6333" y="6333"/>
                    </a:cubicBezTo>
                    <a:cubicBezTo>
                      <a:pt x="10388" y="2278"/>
                      <a:pt x="15888" y="0"/>
                      <a:pt x="21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6"/>
              <p:cNvSpPr txBox="1"/>
              <p:nvPr/>
            </p:nvSpPr>
            <p:spPr>
              <a:xfrm>
                <a:off x="0" y="0"/>
                <a:ext cx="2977879" cy="85284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2" name="Google Shape;1502;p36"/>
            <p:cNvGrpSpPr/>
            <p:nvPr/>
          </p:nvGrpSpPr>
          <p:grpSpPr>
            <a:xfrm>
              <a:off x="0" y="0"/>
              <a:ext cx="13844608" cy="739559"/>
              <a:chOff x="0" y="0"/>
              <a:chExt cx="2977879" cy="159074"/>
            </a:xfrm>
          </p:grpSpPr>
          <p:sp>
            <p:nvSpPr>
              <p:cNvPr id="1503" name="Google Shape;1503;p36"/>
              <p:cNvSpPr/>
              <p:nvPr/>
            </p:nvSpPr>
            <p:spPr>
              <a:xfrm>
                <a:off x="0" y="0"/>
                <a:ext cx="2977879" cy="159074"/>
              </a:xfrm>
              <a:custGeom>
                <a:rect b="b" l="l" r="r" t="t"/>
                <a:pathLst>
                  <a:path extrusionOk="0" h="159074" w="2977879">
                    <a:moveTo>
                      <a:pt x="16403" y="0"/>
                    </a:moveTo>
                    <a:lnTo>
                      <a:pt x="2961475" y="0"/>
                    </a:lnTo>
                    <a:cubicBezTo>
                      <a:pt x="2965826" y="0"/>
                      <a:pt x="2969998" y="1728"/>
                      <a:pt x="2973074" y="4804"/>
                    </a:cubicBezTo>
                    <a:cubicBezTo>
                      <a:pt x="2976150" y="7881"/>
                      <a:pt x="2977879" y="12053"/>
                      <a:pt x="2977879" y="16403"/>
                    </a:cubicBezTo>
                    <a:lnTo>
                      <a:pt x="2977879" y="142671"/>
                    </a:lnTo>
                    <a:cubicBezTo>
                      <a:pt x="2977879" y="147021"/>
                      <a:pt x="2976150" y="151193"/>
                      <a:pt x="2973074" y="154270"/>
                    </a:cubicBezTo>
                    <a:cubicBezTo>
                      <a:pt x="2969998" y="157346"/>
                      <a:pt x="2965826" y="159074"/>
                      <a:pt x="2961475" y="159074"/>
                    </a:cubicBezTo>
                    <a:lnTo>
                      <a:pt x="16403" y="159074"/>
                    </a:lnTo>
                    <a:cubicBezTo>
                      <a:pt x="12053" y="159074"/>
                      <a:pt x="7881" y="157346"/>
                      <a:pt x="4804" y="154270"/>
                    </a:cubicBezTo>
                    <a:cubicBezTo>
                      <a:pt x="1728" y="151193"/>
                      <a:pt x="0" y="147021"/>
                      <a:pt x="0" y="142671"/>
                    </a:cubicBezTo>
                    <a:lnTo>
                      <a:pt x="0" y="16403"/>
                    </a:lnTo>
                    <a:cubicBezTo>
                      <a:pt x="0" y="12053"/>
                      <a:pt x="1728" y="7881"/>
                      <a:pt x="4804" y="4804"/>
                    </a:cubicBezTo>
                    <a:cubicBezTo>
                      <a:pt x="7881" y="1728"/>
                      <a:pt x="12053" y="0"/>
                      <a:pt x="1640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6"/>
              <p:cNvSpPr txBox="1"/>
              <p:nvPr/>
            </p:nvSpPr>
            <p:spPr>
              <a:xfrm>
                <a:off x="0" y="0"/>
                <a:ext cx="2977879" cy="15907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5" name="Google Shape;1505;p36"/>
            <p:cNvGrpSpPr/>
            <p:nvPr/>
          </p:nvGrpSpPr>
          <p:grpSpPr>
            <a:xfrm>
              <a:off x="0" y="485489"/>
              <a:ext cx="13844608" cy="398545"/>
              <a:chOff x="0" y="0"/>
              <a:chExt cx="2977879" cy="85724"/>
            </a:xfrm>
          </p:grpSpPr>
          <p:sp>
            <p:nvSpPr>
              <p:cNvPr id="1506" name="Google Shape;1506;p36"/>
              <p:cNvSpPr/>
              <p:nvPr/>
            </p:nvSpPr>
            <p:spPr>
              <a:xfrm>
                <a:off x="0" y="0"/>
                <a:ext cx="2977879" cy="85724"/>
              </a:xfrm>
              <a:custGeom>
                <a:rect b="b" l="l" r="r" t="t"/>
                <a:pathLst>
                  <a:path extrusionOk="0" h="85724" w="2977879">
                    <a:moveTo>
                      <a:pt x="0" y="0"/>
                    </a:moveTo>
                    <a:lnTo>
                      <a:pt x="2977879" y="0"/>
                    </a:lnTo>
                    <a:lnTo>
                      <a:pt x="2977879" y="85724"/>
                    </a:lnTo>
                    <a:lnTo>
                      <a:pt x="0" y="85724"/>
                    </a:lnTo>
                    <a:close/>
                  </a:path>
                </a:pathLst>
              </a:custGeom>
              <a:solidFill>
                <a:srgbClr val="CFCFCF"/>
              </a:solidFill>
              <a:ln>
                <a:noFill/>
              </a:ln>
            </p:spPr>
          </p:sp>
          <p:sp>
            <p:nvSpPr>
              <p:cNvPr id="1507" name="Google Shape;1507;p36"/>
              <p:cNvSpPr txBox="1"/>
              <p:nvPr/>
            </p:nvSpPr>
            <p:spPr>
              <a:xfrm>
                <a:off x="0" y="0"/>
                <a:ext cx="2977879" cy="8572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8" name="Google Shape;1508;p36"/>
            <p:cNvGrpSpPr/>
            <p:nvPr/>
          </p:nvGrpSpPr>
          <p:grpSpPr>
            <a:xfrm>
              <a:off x="10398289" y="1816009"/>
              <a:ext cx="2753538" cy="1204264"/>
              <a:chOff x="0" y="0"/>
              <a:chExt cx="543909" cy="237879"/>
            </a:xfrm>
          </p:grpSpPr>
          <p:sp>
            <p:nvSpPr>
              <p:cNvPr id="1509" name="Google Shape;1509;p36"/>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6"/>
              <p:cNvSpPr txBox="1"/>
              <p:nvPr/>
            </p:nvSpPr>
            <p:spPr>
              <a:xfrm>
                <a:off x="0" y="0"/>
                <a:ext cx="543909"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1" name="Google Shape;1511;p36"/>
            <p:cNvGrpSpPr/>
            <p:nvPr/>
          </p:nvGrpSpPr>
          <p:grpSpPr>
            <a:xfrm>
              <a:off x="727082" y="1397296"/>
              <a:ext cx="2041691" cy="2041691"/>
              <a:chOff x="0" y="0"/>
              <a:chExt cx="812800" cy="812800"/>
            </a:xfrm>
          </p:grpSpPr>
          <p:sp>
            <p:nvSpPr>
              <p:cNvPr id="1512" name="Google Shape;1512;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4" name="Google Shape;1514;p36"/>
            <p:cNvSpPr txBox="1"/>
            <p:nvPr/>
          </p:nvSpPr>
          <p:spPr>
            <a:xfrm>
              <a:off x="3454175" y="1840929"/>
              <a:ext cx="6266851" cy="1144899"/>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0" i="0" lang="en-US" sz="2833" u="none" cap="none" strike="noStrike">
                  <a:solidFill>
                    <a:srgbClr val="000000"/>
                  </a:solidFill>
                  <a:latin typeface="Blinker"/>
                  <a:ea typeface="Blinker"/>
                  <a:cs typeface="Blinker"/>
                  <a:sym typeface="Blinker"/>
                </a:rPr>
                <a:t>How long does the recruitment process typically take?</a:t>
              </a:r>
              <a:endParaRPr/>
            </a:p>
          </p:txBody>
        </p:sp>
        <p:sp>
          <p:nvSpPr>
            <p:cNvPr id="1515" name="Google Shape;1515;p36"/>
            <p:cNvSpPr txBox="1"/>
            <p:nvPr/>
          </p:nvSpPr>
          <p:spPr>
            <a:xfrm>
              <a:off x="748944" y="142154"/>
              <a:ext cx="2607061" cy="584129"/>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Question 01</a:t>
              </a:r>
              <a:endParaRPr/>
            </a:p>
          </p:txBody>
        </p:sp>
        <p:sp>
          <p:nvSpPr>
            <p:cNvPr id="1516" name="Google Shape;1516;p36"/>
            <p:cNvSpPr txBox="1"/>
            <p:nvPr/>
          </p:nvSpPr>
          <p:spPr>
            <a:xfrm>
              <a:off x="10572975" y="2157028"/>
              <a:ext cx="2404166" cy="550802"/>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SUBMIT</a:t>
              </a:r>
              <a:endParaRPr/>
            </a:p>
          </p:txBody>
        </p:sp>
        <p:sp>
          <p:nvSpPr>
            <p:cNvPr id="1517" name="Google Shape;1517;p36"/>
            <p:cNvSpPr txBox="1"/>
            <p:nvPr/>
          </p:nvSpPr>
          <p:spPr>
            <a:xfrm>
              <a:off x="1132442" y="1511596"/>
              <a:ext cx="1281771" cy="1915835"/>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grpSp>
      <p:grpSp>
        <p:nvGrpSpPr>
          <p:cNvPr id="1518" name="Google Shape;1518;p36"/>
          <p:cNvGrpSpPr/>
          <p:nvPr/>
        </p:nvGrpSpPr>
        <p:grpSpPr>
          <a:xfrm>
            <a:off x="7535260" y="2312992"/>
            <a:ext cx="10383456" cy="3408537"/>
            <a:chOff x="0" y="0"/>
            <a:chExt cx="13844608" cy="4544716"/>
          </a:xfrm>
        </p:grpSpPr>
        <p:grpSp>
          <p:nvGrpSpPr>
            <p:cNvPr id="1519" name="Google Shape;1519;p36"/>
            <p:cNvGrpSpPr/>
            <p:nvPr/>
          </p:nvGrpSpPr>
          <p:grpSpPr>
            <a:xfrm>
              <a:off x="0" y="138979"/>
              <a:ext cx="13844608" cy="4405737"/>
              <a:chOff x="0" y="0"/>
              <a:chExt cx="2977879" cy="947643"/>
            </a:xfrm>
          </p:grpSpPr>
          <p:sp>
            <p:nvSpPr>
              <p:cNvPr id="1520" name="Google Shape;1520;p36"/>
              <p:cNvSpPr/>
              <p:nvPr/>
            </p:nvSpPr>
            <p:spPr>
              <a:xfrm>
                <a:off x="0" y="0"/>
                <a:ext cx="2977879" cy="947643"/>
              </a:xfrm>
              <a:custGeom>
                <a:rect b="b" l="l" r="r" t="t"/>
                <a:pathLst>
                  <a:path extrusionOk="0" h="947643" w="2977879">
                    <a:moveTo>
                      <a:pt x="21622" y="0"/>
                    </a:moveTo>
                    <a:lnTo>
                      <a:pt x="2956256" y="0"/>
                    </a:lnTo>
                    <a:cubicBezTo>
                      <a:pt x="2961991" y="0"/>
                      <a:pt x="2967490" y="2278"/>
                      <a:pt x="2971545" y="6333"/>
                    </a:cubicBezTo>
                    <a:cubicBezTo>
                      <a:pt x="2975600" y="10388"/>
                      <a:pt x="2977879" y="15888"/>
                      <a:pt x="2977879" y="21622"/>
                    </a:cubicBezTo>
                    <a:lnTo>
                      <a:pt x="2977879" y="926021"/>
                    </a:lnTo>
                    <a:cubicBezTo>
                      <a:pt x="2977879" y="931756"/>
                      <a:pt x="2975600" y="937255"/>
                      <a:pt x="2971545" y="941310"/>
                    </a:cubicBezTo>
                    <a:cubicBezTo>
                      <a:pt x="2967490" y="945365"/>
                      <a:pt x="2961991" y="947643"/>
                      <a:pt x="2956256" y="947643"/>
                    </a:cubicBezTo>
                    <a:lnTo>
                      <a:pt x="21622" y="947643"/>
                    </a:lnTo>
                    <a:cubicBezTo>
                      <a:pt x="15888" y="947643"/>
                      <a:pt x="10388" y="945365"/>
                      <a:pt x="6333" y="941310"/>
                    </a:cubicBezTo>
                    <a:cubicBezTo>
                      <a:pt x="2278" y="937255"/>
                      <a:pt x="0" y="931756"/>
                      <a:pt x="0" y="926021"/>
                    </a:cubicBezTo>
                    <a:lnTo>
                      <a:pt x="0" y="21622"/>
                    </a:lnTo>
                    <a:cubicBezTo>
                      <a:pt x="0" y="15888"/>
                      <a:pt x="2278" y="10388"/>
                      <a:pt x="6333" y="6333"/>
                    </a:cubicBezTo>
                    <a:cubicBezTo>
                      <a:pt x="10388" y="2278"/>
                      <a:pt x="15888" y="0"/>
                      <a:pt x="21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6"/>
              <p:cNvSpPr txBox="1"/>
              <p:nvPr/>
            </p:nvSpPr>
            <p:spPr>
              <a:xfrm>
                <a:off x="0" y="0"/>
                <a:ext cx="2977879" cy="94764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2" name="Google Shape;1522;p36"/>
            <p:cNvGrpSpPr/>
            <p:nvPr/>
          </p:nvGrpSpPr>
          <p:grpSpPr>
            <a:xfrm>
              <a:off x="0" y="0"/>
              <a:ext cx="13844608" cy="739559"/>
              <a:chOff x="0" y="0"/>
              <a:chExt cx="2977879" cy="159074"/>
            </a:xfrm>
          </p:grpSpPr>
          <p:sp>
            <p:nvSpPr>
              <p:cNvPr id="1523" name="Google Shape;1523;p36"/>
              <p:cNvSpPr/>
              <p:nvPr/>
            </p:nvSpPr>
            <p:spPr>
              <a:xfrm>
                <a:off x="0" y="0"/>
                <a:ext cx="2977879" cy="159074"/>
              </a:xfrm>
              <a:custGeom>
                <a:rect b="b" l="l" r="r" t="t"/>
                <a:pathLst>
                  <a:path extrusionOk="0" h="159074" w="2977879">
                    <a:moveTo>
                      <a:pt x="16403" y="0"/>
                    </a:moveTo>
                    <a:lnTo>
                      <a:pt x="2961475" y="0"/>
                    </a:lnTo>
                    <a:cubicBezTo>
                      <a:pt x="2965826" y="0"/>
                      <a:pt x="2969998" y="1728"/>
                      <a:pt x="2973074" y="4804"/>
                    </a:cubicBezTo>
                    <a:cubicBezTo>
                      <a:pt x="2976150" y="7881"/>
                      <a:pt x="2977879" y="12053"/>
                      <a:pt x="2977879" y="16403"/>
                    </a:cubicBezTo>
                    <a:lnTo>
                      <a:pt x="2977879" y="142671"/>
                    </a:lnTo>
                    <a:cubicBezTo>
                      <a:pt x="2977879" y="147021"/>
                      <a:pt x="2976150" y="151193"/>
                      <a:pt x="2973074" y="154270"/>
                    </a:cubicBezTo>
                    <a:cubicBezTo>
                      <a:pt x="2969998" y="157346"/>
                      <a:pt x="2965826" y="159074"/>
                      <a:pt x="2961475" y="159074"/>
                    </a:cubicBezTo>
                    <a:lnTo>
                      <a:pt x="16403" y="159074"/>
                    </a:lnTo>
                    <a:cubicBezTo>
                      <a:pt x="12053" y="159074"/>
                      <a:pt x="7881" y="157346"/>
                      <a:pt x="4804" y="154270"/>
                    </a:cubicBezTo>
                    <a:cubicBezTo>
                      <a:pt x="1728" y="151193"/>
                      <a:pt x="0" y="147021"/>
                      <a:pt x="0" y="142671"/>
                    </a:cubicBezTo>
                    <a:lnTo>
                      <a:pt x="0" y="16403"/>
                    </a:lnTo>
                    <a:cubicBezTo>
                      <a:pt x="0" y="12053"/>
                      <a:pt x="1728" y="7881"/>
                      <a:pt x="4804" y="4804"/>
                    </a:cubicBezTo>
                    <a:cubicBezTo>
                      <a:pt x="7881" y="1728"/>
                      <a:pt x="12053" y="0"/>
                      <a:pt x="1640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6"/>
              <p:cNvSpPr txBox="1"/>
              <p:nvPr/>
            </p:nvSpPr>
            <p:spPr>
              <a:xfrm>
                <a:off x="0" y="0"/>
                <a:ext cx="2977879" cy="15907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5" name="Google Shape;1525;p36"/>
            <p:cNvGrpSpPr/>
            <p:nvPr/>
          </p:nvGrpSpPr>
          <p:grpSpPr>
            <a:xfrm>
              <a:off x="0" y="485489"/>
              <a:ext cx="13844608" cy="398545"/>
              <a:chOff x="0" y="0"/>
              <a:chExt cx="2977879" cy="85724"/>
            </a:xfrm>
          </p:grpSpPr>
          <p:sp>
            <p:nvSpPr>
              <p:cNvPr id="1526" name="Google Shape;1526;p36"/>
              <p:cNvSpPr/>
              <p:nvPr/>
            </p:nvSpPr>
            <p:spPr>
              <a:xfrm>
                <a:off x="0" y="0"/>
                <a:ext cx="2977879" cy="85724"/>
              </a:xfrm>
              <a:custGeom>
                <a:rect b="b" l="l" r="r" t="t"/>
                <a:pathLst>
                  <a:path extrusionOk="0" h="85724" w="2977879">
                    <a:moveTo>
                      <a:pt x="0" y="0"/>
                    </a:moveTo>
                    <a:lnTo>
                      <a:pt x="2977879" y="0"/>
                    </a:lnTo>
                    <a:lnTo>
                      <a:pt x="2977879" y="85724"/>
                    </a:lnTo>
                    <a:lnTo>
                      <a:pt x="0" y="85724"/>
                    </a:lnTo>
                    <a:close/>
                  </a:path>
                </a:pathLst>
              </a:custGeom>
              <a:solidFill>
                <a:srgbClr val="CFCFCF"/>
              </a:solidFill>
              <a:ln>
                <a:noFill/>
              </a:ln>
            </p:spPr>
          </p:sp>
          <p:sp>
            <p:nvSpPr>
              <p:cNvPr id="1527" name="Google Shape;1527;p36"/>
              <p:cNvSpPr txBox="1"/>
              <p:nvPr/>
            </p:nvSpPr>
            <p:spPr>
              <a:xfrm>
                <a:off x="0" y="0"/>
                <a:ext cx="2977879" cy="8572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28" name="Google Shape;1528;p36"/>
            <p:cNvSpPr txBox="1"/>
            <p:nvPr/>
          </p:nvSpPr>
          <p:spPr>
            <a:xfrm>
              <a:off x="748944" y="142154"/>
              <a:ext cx="2607061" cy="584129"/>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Answer 01</a:t>
              </a:r>
              <a:endParaRPr/>
            </a:p>
          </p:txBody>
        </p:sp>
      </p:grpSp>
      <p:grpSp>
        <p:nvGrpSpPr>
          <p:cNvPr id="1529" name="Google Shape;1529;p36"/>
          <p:cNvGrpSpPr/>
          <p:nvPr/>
        </p:nvGrpSpPr>
        <p:grpSpPr>
          <a:xfrm>
            <a:off x="-314785" y="5546834"/>
            <a:ext cx="9521540" cy="3077989"/>
            <a:chOff x="0" y="0"/>
            <a:chExt cx="12695387" cy="4103985"/>
          </a:xfrm>
        </p:grpSpPr>
        <p:grpSp>
          <p:nvGrpSpPr>
            <p:cNvPr id="1530" name="Google Shape;1530;p36"/>
            <p:cNvGrpSpPr/>
            <p:nvPr/>
          </p:nvGrpSpPr>
          <p:grpSpPr>
            <a:xfrm>
              <a:off x="0" y="138979"/>
              <a:ext cx="12695387" cy="3965006"/>
              <a:chOff x="0" y="0"/>
              <a:chExt cx="2730689" cy="852845"/>
            </a:xfrm>
          </p:grpSpPr>
          <p:sp>
            <p:nvSpPr>
              <p:cNvPr id="1531" name="Google Shape;1531;p36"/>
              <p:cNvSpPr/>
              <p:nvPr/>
            </p:nvSpPr>
            <p:spPr>
              <a:xfrm>
                <a:off x="0" y="0"/>
                <a:ext cx="2730689" cy="852845"/>
              </a:xfrm>
              <a:custGeom>
                <a:rect b="b" l="l" r="r" t="t"/>
                <a:pathLst>
                  <a:path extrusionOk="0" h="852845" w="2730689">
                    <a:moveTo>
                      <a:pt x="23580" y="0"/>
                    </a:moveTo>
                    <a:lnTo>
                      <a:pt x="2707109" y="0"/>
                    </a:lnTo>
                    <a:cubicBezTo>
                      <a:pt x="2713363" y="0"/>
                      <a:pt x="2719361" y="2484"/>
                      <a:pt x="2723783" y="6906"/>
                    </a:cubicBezTo>
                    <a:cubicBezTo>
                      <a:pt x="2728205" y="11328"/>
                      <a:pt x="2730689" y="17326"/>
                      <a:pt x="2730689" y="23580"/>
                    </a:cubicBezTo>
                    <a:lnTo>
                      <a:pt x="2730689" y="829265"/>
                    </a:lnTo>
                    <a:cubicBezTo>
                      <a:pt x="2730689" y="835519"/>
                      <a:pt x="2728205" y="841517"/>
                      <a:pt x="2723783" y="845939"/>
                    </a:cubicBezTo>
                    <a:cubicBezTo>
                      <a:pt x="2719361" y="850361"/>
                      <a:pt x="2713363" y="852845"/>
                      <a:pt x="2707109" y="852845"/>
                    </a:cubicBezTo>
                    <a:lnTo>
                      <a:pt x="23580" y="852845"/>
                    </a:lnTo>
                    <a:cubicBezTo>
                      <a:pt x="17326" y="852845"/>
                      <a:pt x="11328" y="850361"/>
                      <a:pt x="6906" y="845939"/>
                    </a:cubicBezTo>
                    <a:cubicBezTo>
                      <a:pt x="2484" y="841517"/>
                      <a:pt x="0" y="835519"/>
                      <a:pt x="0" y="829265"/>
                    </a:cubicBezTo>
                    <a:lnTo>
                      <a:pt x="0" y="23580"/>
                    </a:lnTo>
                    <a:cubicBezTo>
                      <a:pt x="0" y="17326"/>
                      <a:pt x="2484" y="11328"/>
                      <a:pt x="6906" y="6906"/>
                    </a:cubicBezTo>
                    <a:cubicBezTo>
                      <a:pt x="11328" y="2484"/>
                      <a:pt x="17326" y="0"/>
                      <a:pt x="235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6"/>
              <p:cNvSpPr txBox="1"/>
              <p:nvPr/>
            </p:nvSpPr>
            <p:spPr>
              <a:xfrm>
                <a:off x="0" y="0"/>
                <a:ext cx="2730689" cy="85284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3" name="Google Shape;1533;p36"/>
            <p:cNvGrpSpPr/>
            <p:nvPr/>
          </p:nvGrpSpPr>
          <p:grpSpPr>
            <a:xfrm>
              <a:off x="0" y="0"/>
              <a:ext cx="12695387" cy="739559"/>
              <a:chOff x="0" y="0"/>
              <a:chExt cx="2730689" cy="159074"/>
            </a:xfrm>
          </p:grpSpPr>
          <p:sp>
            <p:nvSpPr>
              <p:cNvPr id="1534" name="Google Shape;1534;p36"/>
              <p:cNvSpPr/>
              <p:nvPr/>
            </p:nvSpPr>
            <p:spPr>
              <a:xfrm>
                <a:off x="0" y="0"/>
                <a:ext cx="2730689" cy="159074"/>
              </a:xfrm>
              <a:custGeom>
                <a:rect b="b" l="l" r="r" t="t"/>
                <a:pathLst>
                  <a:path extrusionOk="0" h="159074" w="2730689">
                    <a:moveTo>
                      <a:pt x="17888" y="0"/>
                    </a:moveTo>
                    <a:lnTo>
                      <a:pt x="2712801" y="0"/>
                    </a:lnTo>
                    <a:cubicBezTo>
                      <a:pt x="2717545" y="0"/>
                      <a:pt x="2722095" y="1885"/>
                      <a:pt x="2725450" y="5239"/>
                    </a:cubicBezTo>
                    <a:cubicBezTo>
                      <a:pt x="2728805" y="8594"/>
                      <a:pt x="2730689" y="13144"/>
                      <a:pt x="2730689" y="17888"/>
                    </a:cubicBezTo>
                    <a:lnTo>
                      <a:pt x="2730689" y="141186"/>
                    </a:lnTo>
                    <a:cubicBezTo>
                      <a:pt x="2730689" y="145930"/>
                      <a:pt x="2728805" y="150480"/>
                      <a:pt x="2725450" y="153835"/>
                    </a:cubicBezTo>
                    <a:cubicBezTo>
                      <a:pt x="2722095" y="157189"/>
                      <a:pt x="2717545" y="159074"/>
                      <a:pt x="2712801" y="159074"/>
                    </a:cubicBezTo>
                    <a:lnTo>
                      <a:pt x="17888" y="159074"/>
                    </a:lnTo>
                    <a:cubicBezTo>
                      <a:pt x="13144" y="159074"/>
                      <a:pt x="8594" y="157189"/>
                      <a:pt x="5239" y="153835"/>
                    </a:cubicBezTo>
                    <a:cubicBezTo>
                      <a:pt x="1885" y="150480"/>
                      <a:pt x="0" y="145930"/>
                      <a:pt x="0" y="141186"/>
                    </a:cubicBezTo>
                    <a:lnTo>
                      <a:pt x="0" y="17888"/>
                    </a:lnTo>
                    <a:cubicBezTo>
                      <a:pt x="0" y="13144"/>
                      <a:pt x="1885" y="8594"/>
                      <a:pt x="5239" y="5239"/>
                    </a:cubicBezTo>
                    <a:cubicBezTo>
                      <a:pt x="8594" y="1885"/>
                      <a:pt x="13144" y="0"/>
                      <a:pt x="17888"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6"/>
              <p:cNvSpPr txBox="1"/>
              <p:nvPr/>
            </p:nvSpPr>
            <p:spPr>
              <a:xfrm>
                <a:off x="0" y="0"/>
                <a:ext cx="2730689" cy="15907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6" name="Google Shape;1536;p36"/>
            <p:cNvGrpSpPr/>
            <p:nvPr/>
          </p:nvGrpSpPr>
          <p:grpSpPr>
            <a:xfrm>
              <a:off x="0" y="485489"/>
              <a:ext cx="12695387" cy="398545"/>
              <a:chOff x="0" y="0"/>
              <a:chExt cx="2730689" cy="85724"/>
            </a:xfrm>
          </p:grpSpPr>
          <p:sp>
            <p:nvSpPr>
              <p:cNvPr id="1537" name="Google Shape;1537;p36"/>
              <p:cNvSpPr/>
              <p:nvPr/>
            </p:nvSpPr>
            <p:spPr>
              <a:xfrm>
                <a:off x="0" y="0"/>
                <a:ext cx="2730689" cy="85724"/>
              </a:xfrm>
              <a:custGeom>
                <a:rect b="b" l="l" r="r" t="t"/>
                <a:pathLst>
                  <a:path extrusionOk="0" h="85724" w="2730689">
                    <a:moveTo>
                      <a:pt x="0" y="0"/>
                    </a:moveTo>
                    <a:lnTo>
                      <a:pt x="2730689" y="0"/>
                    </a:lnTo>
                    <a:lnTo>
                      <a:pt x="2730689" y="85724"/>
                    </a:lnTo>
                    <a:lnTo>
                      <a:pt x="0" y="85724"/>
                    </a:lnTo>
                    <a:close/>
                  </a:path>
                </a:pathLst>
              </a:custGeom>
              <a:solidFill>
                <a:srgbClr val="CFCFCF"/>
              </a:solidFill>
              <a:ln>
                <a:noFill/>
              </a:ln>
            </p:spPr>
          </p:sp>
          <p:sp>
            <p:nvSpPr>
              <p:cNvPr id="1538" name="Google Shape;1538;p36"/>
              <p:cNvSpPr txBox="1"/>
              <p:nvPr/>
            </p:nvSpPr>
            <p:spPr>
              <a:xfrm>
                <a:off x="0" y="0"/>
                <a:ext cx="2730689" cy="8572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539" name="Google Shape;1539;p36"/>
          <p:cNvGrpSpPr/>
          <p:nvPr/>
        </p:nvGrpSpPr>
        <p:grpSpPr>
          <a:xfrm>
            <a:off x="6502683" y="6908841"/>
            <a:ext cx="2065154" cy="903198"/>
            <a:chOff x="0" y="0"/>
            <a:chExt cx="543909" cy="237879"/>
          </a:xfrm>
        </p:grpSpPr>
        <p:sp>
          <p:nvSpPr>
            <p:cNvPr id="1540" name="Google Shape;1540;p36"/>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6"/>
            <p:cNvSpPr txBox="1"/>
            <p:nvPr/>
          </p:nvSpPr>
          <p:spPr>
            <a:xfrm>
              <a:off x="0" y="0"/>
              <a:ext cx="543909"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2" name="Google Shape;1542;p36"/>
          <p:cNvGrpSpPr/>
          <p:nvPr/>
        </p:nvGrpSpPr>
        <p:grpSpPr>
          <a:xfrm>
            <a:off x="230526" y="6594806"/>
            <a:ext cx="1531268" cy="1531268"/>
            <a:chOff x="0" y="0"/>
            <a:chExt cx="812800" cy="812800"/>
          </a:xfrm>
        </p:grpSpPr>
        <p:sp>
          <p:nvSpPr>
            <p:cNvPr id="1543" name="Google Shape;1543;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5" name="Google Shape;1545;p36"/>
          <p:cNvGrpSpPr/>
          <p:nvPr/>
        </p:nvGrpSpPr>
        <p:grpSpPr>
          <a:xfrm>
            <a:off x="9856815" y="6493055"/>
            <a:ext cx="8730461" cy="2933346"/>
            <a:chOff x="0" y="0"/>
            <a:chExt cx="11640614" cy="3911128"/>
          </a:xfrm>
        </p:grpSpPr>
        <p:grpSp>
          <p:nvGrpSpPr>
            <p:cNvPr id="1546" name="Google Shape;1546;p36"/>
            <p:cNvGrpSpPr/>
            <p:nvPr/>
          </p:nvGrpSpPr>
          <p:grpSpPr>
            <a:xfrm>
              <a:off x="0" y="138979"/>
              <a:ext cx="11640614" cy="3772149"/>
              <a:chOff x="0" y="0"/>
              <a:chExt cx="2503815" cy="811363"/>
            </a:xfrm>
          </p:grpSpPr>
          <p:sp>
            <p:nvSpPr>
              <p:cNvPr id="1547" name="Google Shape;1547;p36"/>
              <p:cNvSpPr/>
              <p:nvPr/>
            </p:nvSpPr>
            <p:spPr>
              <a:xfrm>
                <a:off x="0" y="0"/>
                <a:ext cx="2503815" cy="811363"/>
              </a:xfrm>
              <a:custGeom>
                <a:rect b="b" l="l" r="r" t="t"/>
                <a:pathLst>
                  <a:path extrusionOk="0" h="811363" w="2503815">
                    <a:moveTo>
                      <a:pt x="25716" y="0"/>
                    </a:moveTo>
                    <a:lnTo>
                      <a:pt x="2478099" y="0"/>
                    </a:lnTo>
                    <a:cubicBezTo>
                      <a:pt x="2492301" y="0"/>
                      <a:pt x="2503815" y="11514"/>
                      <a:pt x="2503815" y="25716"/>
                    </a:cubicBezTo>
                    <a:lnTo>
                      <a:pt x="2503815" y="785647"/>
                    </a:lnTo>
                    <a:cubicBezTo>
                      <a:pt x="2503815" y="792467"/>
                      <a:pt x="2501106" y="799008"/>
                      <a:pt x="2496283" y="803831"/>
                    </a:cubicBezTo>
                    <a:cubicBezTo>
                      <a:pt x="2491460" y="808654"/>
                      <a:pt x="2484919" y="811363"/>
                      <a:pt x="2478099" y="811363"/>
                    </a:cubicBezTo>
                    <a:lnTo>
                      <a:pt x="25716" y="811363"/>
                    </a:lnTo>
                    <a:cubicBezTo>
                      <a:pt x="18896" y="811363"/>
                      <a:pt x="12355" y="808654"/>
                      <a:pt x="7532" y="803831"/>
                    </a:cubicBezTo>
                    <a:cubicBezTo>
                      <a:pt x="2709" y="799008"/>
                      <a:pt x="0" y="792467"/>
                      <a:pt x="0" y="785647"/>
                    </a:cubicBezTo>
                    <a:lnTo>
                      <a:pt x="0" y="25716"/>
                    </a:lnTo>
                    <a:cubicBezTo>
                      <a:pt x="0" y="18896"/>
                      <a:pt x="2709" y="12355"/>
                      <a:pt x="7532" y="7532"/>
                    </a:cubicBezTo>
                    <a:cubicBezTo>
                      <a:pt x="12355" y="2709"/>
                      <a:pt x="18896" y="0"/>
                      <a:pt x="25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6"/>
              <p:cNvSpPr txBox="1"/>
              <p:nvPr/>
            </p:nvSpPr>
            <p:spPr>
              <a:xfrm>
                <a:off x="0" y="0"/>
                <a:ext cx="2503815" cy="81136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9" name="Google Shape;1549;p36"/>
            <p:cNvGrpSpPr/>
            <p:nvPr/>
          </p:nvGrpSpPr>
          <p:grpSpPr>
            <a:xfrm>
              <a:off x="0" y="0"/>
              <a:ext cx="11640614" cy="739559"/>
              <a:chOff x="0" y="0"/>
              <a:chExt cx="2503815" cy="159074"/>
            </a:xfrm>
          </p:grpSpPr>
          <p:sp>
            <p:nvSpPr>
              <p:cNvPr id="1550" name="Google Shape;1550;p36"/>
              <p:cNvSpPr/>
              <p:nvPr/>
            </p:nvSpPr>
            <p:spPr>
              <a:xfrm>
                <a:off x="0" y="0"/>
                <a:ext cx="2503815" cy="159074"/>
              </a:xfrm>
              <a:custGeom>
                <a:rect b="b" l="l" r="r" t="t"/>
                <a:pathLst>
                  <a:path extrusionOk="0" h="159074" w="2503815">
                    <a:moveTo>
                      <a:pt x="19509" y="0"/>
                    </a:moveTo>
                    <a:lnTo>
                      <a:pt x="2484306" y="0"/>
                    </a:lnTo>
                    <a:cubicBezTo>
                      <a:pt x="2495080" y="0"/>
                      <a:pt x="2503815" y="8734"/>
                      <a:pt x="2503815" y="19509"/>
                    </a:cubicBezTo>
                    <a:lnTo>
                      <a:pt x="2503815" y="139565"/>
                    </a:lnTo>
                    <a:cubicBezTo>
                      <a:pt x="2503815" y="144739"/>
                      <a:pt x="2501760" y="149701"/>
                      <a:pt x="2498101" y="153360"/>
                    </a:cubicBezTo>
                    <a:cubicBezTo>
                      <a:pt x="2494442" y="157019"/>
                      <a:pt x="2489480" y="159074"/>
                      <a:pt x="2484306" y="159074"/>
                    </a:cubicBezTo>
                    <a:lnTo>
                      <a:pt x="19509" y="159074"/>
                    </a:lnTo>
                    <a:cubicBezTo>
                      <a:pt x="8734" y="159074"/>
                      <a:pt x="0" y="150340"/>
                      <a:pt x="0" y="139565"/>
                    </a:cubicBezTo>
                    <a:lnTo>
                      <a:pt x="0" y="19509"/>
                    </a:lnTo>
                    <a:cubicBezTo>
                      <a:pt x="0" y="8734"/>
                      <a:pt x="8734" y="0"/>
                      <a:pt x="19509"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6"/>
              <p:cNvSpPr txBox="1"/>
              <p:nvPr/>
            </p:nvSpPr>
            <p:spPr>
              <a:xfrm>
                <a:off x="0" y="0"/>
                <a:ext cx="2503815" cy="15907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2" name="Google Shape;1552;p36"/>
            <p:cNvGrpSpPr/>
            <p:nvPr/>
          </p:nvGrpSpPr>
          <p:grpSpPr>
            <a:xfrm>
              <a:off x="0" y="485489"/>
              <a:ext cx="11640614" cy="398545"/>
              <a:chOff x="0" y="0"/>
              <a:chExt cx="2503815" cy="85724"/>
            </a:xfrm>
          </p:grpSpPr>
          <p:sp>
            <p:nvSpPr>
              <p:cNvPr id="1553" name="Google Shape;1553;p36"/>
              <p:cNvSpPr/>
              <p:nvPr/>
            </p:nvSpPr>
            <p:spPr>
              <a:xfrm>
                <a:off x="0" y="0"/>
                <a:ext cx="2503815" cy="85724"/>
              </a:xfrm>
              <a:custGeom>
                <a:rect b="b" l="l" r="r" t="t"/>
                <a:pathLst>
                  <a:path extrusionOk="0" h="85724" w="2503815">
                    <a:moveTo>
                      <a:pt x="0" y="0"/>
                    </a:moveTo>
                    <a:lnTo>
                      <a:pt x="2503815" y="0"/>
                    </a:lnTo>
                    <a:lnTo>
                      <a:pt x="2503815" y="85724"/>
                    </a:lnTo>
                    <a:lnTo>
                      <a:pt x="0" y="85724"/>
                    </a:lnTo>
                    <a:close/>
                  </a:path>
                </a:pathLst>
              </a:custGeom>
              <a:solidFill>
                <a:srgbClr val="CFCFCF"/>
              </a:solidFill>
              <a:ln>
                <a:noFill/>
              </a:ln>
            </p:spPr>
          </p:sp>
          <p:sp>
            <p:nvSpPr>
              <p:cNvPr id="1554" name="Google Shape;1554;p36"/>
              <p:cNvSpPr txBox="1"/>
              <p:nvPr/>
            </p:nvSpPr>
            <p:spPr>
              <a:xfrm>
                <a:off x="0" y="0"/>
                <a:ext cx="2503815" cy="8572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5" name="Google Shape;1555;p36"/>
            <p:cNvSpPr txBox="1"/>
            <p:nvPr/>
          </p:nvSpPr>
          <p:spPr>
            <a:xfrm>
              <a:off x="748944" y="142154"/>
              <a:ext cx="2607061" cy="584129"/>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Answer 02</a:t>
              </a:r>
              <a:endParaRPr/>
            </a:p>
          </p:txBody>
        </p:sp>
        <p:grpSp>
          <p:nvGrpSpPr>
            <p:cNvPr id="1556" name="Google Shape;1556;p36"/>
            <p:cNvGrpSpPr/>
            <p:nvPr/>
          </p:nvGrpSpPr>
          <p:grpSpPr>
            <a:xfrm>
              <a:off x="7761735" y="1777058"/>
              <a:ext cx="2753538" cy="1204264"/>
              <a:chOff x="0" y="0"/>
              <a:chExt cx="543909" cy="237879"/>
            </a:xfrm>
          </p:grpSpPr>
          <p:sp>
            <p:nvSpPr>
              <p:cNvPr id="1557" name="Google Shape;1557;p36"/>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6"/>
              <p:cNvSpPr txBox="1"/>
              <p:nvPr/>
            </p:nvSpPr>
            <p:spPr>
              <a:xfrm>
                <a:off x="0" y="0"/>
                <a:ext cx="543909"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9" name="Google Shape;1559;p36"/>
            <p:cNvGrpSpPr/>
            <p:nvPr/>
          </p:nvGrpSpPr>
          <p:grpSpPr>
            <a:xfrm>
              <a:off x="466484" y="1358345"/>
              <a:ext cx="2041691" cy="2041691"/>
              <a:chOff x="0" y="0"/>
              <a:chExt cx="812800" cy="812800"/>
            </a:xfrm>
          </p:grpSpPr>
          <p:sp>
            <p:nvSpPr>
              <p:cNvPr id="1560" name="Google Shape;1560;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2" name="Google Shape;1562;p36"/>
            <p:cNvSpPr txBox="1"/>
            <p:nvPr/>
          </p:nvSpPr>
          <p:spPr>
            <a:xfrm>
              <a:off x="3095407" y="2056088"/>
              <a:ext cx="6680037" cy="572414"/>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0" i="0" lang="en-US" sz="2833" u="none" cap="none" strike="noStrike">
                  <a:solidFill>
                    <a:srgbClr val="000000"/>
                  </a:solidFill>
                  <a:latin typeface="Blinker"/>
                  <a:ea typeface="Blinker"/>
                  <a:cs typeface="Blinker"/>
                  <a:sym typeface="Blinker"/>
                </a:rPr>
                <a:t>2 rounds of interviews</a:t>
              </a:r>
              <a:endParaRPr/>
            </a:p>
          </p:txBody>
        </p:sp>
        <p:sp>
          <p:nvSpPr>
            <p:cNvPr id="1563" name="Google Shape;1563;p36"/>
            <p:cNvSpPr txBox="1"/>
            <p:nvPr/>
          </p:nvSpPr>
          <p:spPr>
            <a:xfrm>
              <a:off x="7936421" y="2118077"/>
              <a:ext cx="2404166" cy="550802"/>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OK</a:t>
              </a:r>
              <a:endParaRPr/>
            </a:p>
          </p:txBody>
        </p:sp>
        <p:sp>
          <p:nvSpPr>
            <p:cNvPr id="1564" name="Google Shape;1564;p36"/>
            <p:cNvSpPr txBox="1"/>
            <p:nvPr/>
          </p:nvSpPr>
          <p:spPr>
            <a:xfrm>
              <a:off x="871844" y="1472645"/>
              <a:ext cx="1281771" cy="1915835"/>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grpSp>
      <p:grpSp>
        <p:nvGrpSpPr>
          <p:cNvPr id="1565" name="Google Shape;1565;p36"/>
          <p:cNvGrpSpPr/>
          <p:nvPr/>
        </p:nvGrpSpPr>
        <p:grpSpPr>
          <a:xfrm>
            <a:off x="15138528" y="3845811"/>
            <a:ext cx="2065154" cy="903198"/>
            <a:chOff x="0" y="0"/>
            <a:chExt cx="543909" cy="237879"/>
          </a:xfrm>
        </p:grpSpPr>
        <p:sp>
          <p:nvSpPr>
            <p:cNvPr id="1566" name="Google Shape;1566;p36"/>
            <p:cNvSpPr/>
            <p:nvPr/>
          </p:nvSpPr>
          <p:spPr>
            <a:xfrm>
              <a:off x="0" y="0"/>
              <a:ext cx="543909" cy="237879"/>
            </a:xfrm>
            <a:custGeom>
              <a:rect b="b" l="l" r="r" t="t"/>
              <a:pathLst>
                <a:path extrusionOk="0" h="237879" w="543909">
                  <a:moveTo>
                    <a:pt x="118940" y="0"/>
                  </a:moveTo>
                  <a:lnTo>
                    <a:pt x="424969" y="0"/>
                  </a:lnTo>
                  <a:cubicBezTo>
                    <a:pt x="490658" y="0"/>
                    <a:pt x="543909" y="53251"/>
                    <a:pt x="543909" y="118940"/>
                  </a:cubicBezTo>
                  <a:lnTo>
                    <a:pt x="543909" y="118940"/>
                  </a:lnTo>
                  <a:cubicBezTo>
                    <a:pt x="543909" y="150484"/>
                    <a:pt x="531378" y="180737"/>
                    <a:pt x="509072" y="203043"/>
                  </a:cubicBezTo>
                  <a:cubicBezTo>
                    <a:pt x="486767" y="225348"/>
                    <a:pt x="456514" y="237879"/>
                    <a:pt x="424969"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6"/>
            <p:cNvSpPr txBox="1"/>
            <p:nvPr/>
          </p:nvSpPr>
          <p:spPr>
            <a:xfrm>
              <a:off x="0" y="0"/>
              <a:ext cx="543909"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8" name="Google Shape;1568;p36"/>
          <p:cNvGrpSpPr/>
          <p:nvPr/>
        </p:nvGrpSpPr>
        <p:grpSpPr>
          <a:xfrm>
            <a:off x="7885123" y="3531776"/>
            <a:ext cx="1531268" cy="1531268"/>
            <a:chOff x="0" y="0"/>
            <a:chExt cx="812800" cy="812800"/>
          </a:xfrm>
        </p:grpSpPr>
        <p:sp>
          <p:nvSpPr>
            <p:cNvPr id="1569" name="Google Shape;1569;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1" name="Google Shape;1571;p36"/>
          <p:cNvSpPr txBox="1"/>
          <p:nvPr/>
        </p:nvSpPr>
        <p:spPr>
          <a:xfrm>
            <a:off x="1481514" y="3643505"/>
            <a:ext cx="4204071" cy="1856642"/>
          </a:xfrm>
          <a:prstGeom prst="rect">
            <a:avLst/>
          </a:prstGeom>
          <a:noFill/>
          <a:ln>
            <a:noFill/>
          </a:ln>
        </p:spPr>
        <p:txBody>
          <a:bodyPr anchorCtr="0" anchor="t" bIns="0" lIns="0" spcFirstLastPara="1" rIns="0" wrap="square" tIns="0">
            <a:spAutoFit/>
          </a:bodyPr>
          <a:lstStyle/>
          <a:p>
            <a:pPr indent="0" lvl="0" marL="0" marR="0" rtl="0" algn="r">
              <a:lnSpc>
                <a:spcPct val="108002"/>
              </a:lnSpc>
              <a:spcBef>
                <a:spcPts val="0"/>
              </a:spcBef>
              <a:spcAft>
                <a:spcPts val="0"/>
              </a:spcAft>
              <a:buNone/>
            </a:pPr>
            <a:r>
              <a:rPr b="1" i="0" lang="en-US" sz="13221" u="none" cap="none" strike="noStrike">
                <a:solidFill>
                  <a:srgbClr val="000000"/>
                </a:solidFill>
                <a:latin typeface="Prompt"/>
                <a:ea typeface="Prompt"/>
                <a:cs typeface="Prompt"/>
                <a:sym typeface="Prompt"/>
              </a:rPr>
              <a:t>FAQ</a:t>
            </a:r>
            <a:endParaRPr/>
          </a:p>
        </p:txBody>
      </p:sp>
      <p:sp>
        <p:nvSpPr>
          <p:cNvPr id="1572" name="Google Shape;1572;p36"/>
          <p:cNvSpPr txBox="1"/>
          <p:nvPr/>
        </p:nvSpPr>
        <p:spPr>
          <a:xfrm>
            <a:off x="2526874" y="6925150"/>
            <a:ext cx="3586083" cy="878628"/>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0" i="0" lang="en-US" sz="2833" u="none" cap="none" strike="noStrike">
                <a:solidFill>
                  <a:srgbClr val="000000"/>
                </a:solidFill>
                <a:latin typeface="Blinker"/>
                <a:ea typeface="Blinker"/>
                <a:cs typeface="Blinker"/>
                <a:sym typeface="Blinker"/>
              </a:rPr>
              <a:t>How many rounds of interviews are there?</a:t>
            </a:r>
            <a:endParaRPr/>
          </a:p>
        </p:txBody>
      </p:sp>
      <p:sp>
        <p:nvSpPr>
          <p:cNvPr id="1573" name="Google Shape;1573;p36"/>
          <p:cNvSpPr txBox="1"/>
          <p:nvPr/>
        </p:nvSpPr>
        <p:spPr>
          <a:xfrm>
            <a:off x="246923" y="5651069"/>
            <a:ext cx="1955296" cy="440478"/>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1" i="0" lang="en-US" sz="2833" u="none" cap="none" strike="noStrike">
                <a:solidFill>
                  <a:srgbClr val="000000"/>
                </a:solidFill>
                <a:latin typeface="Blinker"/>
                <a:ea typeface="Blinker"/>
                <a:cs typeface="Blinker"/>
                <a:sym typeface="Blinker"/>
              </a:rPr>
              <a:t>Question 02</a:t>
            </a:r>
            <a:endParaRPr/>
          </a:p>
        </p:txBody>
      </p:sp>
      <p:sp>
        <p:nvSpPr>
          <p:cNvPr id="1574" name="Google Shape;1574;p36"/>
          <p:cNvSpPr txBox="1"/>
          <p:nvPr/>
        </p:nvSpPr>
        <p:spPr>
          <a:xfrm>
            <a:off x="6633697" y="7171749"/>
            <a:ext cx="1803125" cy="405958"/>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SUBMIT</a:t>
            </a:r>
            <a:endParaRPr/>
          </a:p>
        </p:txBody>
      </p:sp>
      <p:sp>
        <p:nvSpPr>
          <p:cNvPr id="1575" name="Google Shape;1575;p36"/>
          <p:cNvSpPr txBox="1"/>
          <p:nvPr/>
        </p:nvSpPr>
        <p:spPr>
          <a:xfrm>
            <a:off x="534547" y="6709106"/>
            <a:ext cx="961328" cy="1408301"/>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sp>
        <p:nvSpPr>
          <p:cNvPr id="1576" name="Google Shape;1576;p36"/>
          <p:cNvSpPr txBox="1"/>
          <p:nvPr/>
        </p:nvSpPr>
        <p:spPr>
          <a:xfrm>
            <a:off x="9856815" y="3522251"/>
            <a:ext cx="5010028" cy="1719784"/>
          </a:xfrm>
          <a:prstGeom prst="rect">
            <a:avLst/>
          </a:prstGeom>
          <a:noFill/>
          <a:ln>
            <a:noFill/>
          </a:ln>
        </p:spPr>
        <p:txBody>
          <a:bodyPr anchorCtr="0" anchor="t" bIns="0" lIns="0" spcFirstLastPara="1" rIns="0" wrap="square" tIns="0">
            <a:spAutoFit/>
          </a:bodyPr>
          <a:lstStyle/>
          <a:p>
            <a:pPr indent="0" lvl="0" marL="0" marR="0" rtl="0" algn="l">
              <a:lnSpc>
                <a:spcPct val="121990"/>
              </a:lnSpc>
              <a:spcBef>
                <a:spcPts val="0"/>
              </a:spcBef>
              <a:spcAft>
                <a:spcPts val="0"/>
              </a:spcAft>
              <a:buNone/>
            </a:pPr>
            <a:r>
              <a:rPr b="0" i="0" lang="en-US" sz="2833"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sp>
        <p:nvSpPr>
          <p:cNvPr id="1577" name="Google Shape;1577;p36"/>
          <p:cNvSpPr txBox="1"/>
          <p:nvPr/>
        </p:nvSpPr>
        <p:spPr>
          <a:xfrm>
            <a:off x="15269543" y="4108719"/>
            <a:ext cx="1803125" cy="405958"/>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OK</a:t>
            </a:r>
            <a:endParaRPr/>
          </a:p>
        </p:txBody>
      </p:sp>
      <p:sp>
        <p:nvSpPr>
          <p:cNvPr id="1578" name="Google Shape;1578;p36"/>
          <p:cNvSpPr txBox="1"/>
          <p:nvPr/>
        </p:nvSpPr>
        <p:spPr>
          <a:xfrm>
            <a:off x="8189143" y="3646076"/>
            <a:ext cx="961328" cy="1408301"/>
          </a:xfrm>
          <a:prstGeom prst="rect">
            <a:avLst/>
          </a:prstGeom>
          <a:noFill/>
          <a:ln>
            <a:noFill/>
          </a:ln>
        </p:spPr>
        <p:txBody>
          <a:bodyPr anchorCtr="0" anchor="t" bIns="0" lIns="0" spcFirstLastPara="1" rIns="0" wrap="square" tIns="0">
            <a:spAutoFit/>
          </a:bodyPr>
          <a:lstStyle/>
          <a:p>
            <a:pPr indent="0" lvl="0" marL="0" marR="0" rtl="0" algn="ctr">
              <a:lnSpc>
                <a:spcPct val="107995"/>
              </a:lnSpc>
              <a:spcBef>
                <a:spcPts val="0"/>
              </a:spcBef>
              <a:spcAft>
                <a:spcPts val="0"/>
              </a:spcAft>
              <a:buNone/>
            </a:pPr>
            <a:r>
              <a:rPr b="1" i="0" lang="en-US" sz="10118" u="none" cap="none" strike="noStrike">
                <a:solidFill>
                  <a:srgbClr val="000000"/>
                </a:solidFill>
                <a:latin typeface="Prompt"/>
                <a:ea typeface="Prompt"/>
                <a:cs typeface="Prompt"/>
                <a:sym typeface="Prompt"/>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grpSp>
        <p:nvGrpSpPr>
          <p:cNvPr id="1583" name="Google Shape;1583;p37"/>
          <p:cNvGrpSpPr/>
          <p:nvPr/>
        </p:nvGrpSpPr>
        <p:grpSpPr>
          <a:xfrm>
            <a:off x="3619217" y="600212"/>
            <a:ext cx="12206876" cy="9086577"/>
            <a:chOff x="0" y="0"/>
            <a:chExt cx="3661917" cy="2725865"/>
          </a:xfrm>
        </p:grpSpPr>
        <p:sp>
          <p:nvSpPr>
            <p:cNvPr id="1584" name="Google Shape;1584;p37"/>
            <p:cNvSpPr/>
            <p:nvPr/>
          </p:nvSpPr>
          <p:spPr>
            <a:xfrm>
              <a:off x="0" y="0"/>
              <a:ext cx="3661917" cy="2725865"/>
            </a:xfrm>
            <a:custGeom>
              <a:rect b="b" l="l" r="r" t="t"/>
              <a:pathLst>
                <a:path extrusionOk="0" h="2725865" w="3661917">
                  <a:moveTo>
                    <a:pt x="18393" y="0"/>
                  </a:moveTo>
                  <a:lnTo>
                    <a:pt x="3643525" y="0"/>
                  </a:lnTo>
                  <a:cubicBezTo>
                    <a:pt x="3653682" y="0"/>
                    <a:pt x="3661917" y="8235"/>
                    <a:pt x="3661917" y="18393"/>
                  </a:cubicBezTo>
                  <a:lnTo>
                    <a:pt x="3661917" y="2707472"/>
                  </a:lnTo>
                  <a:cubicBezTo>
                    <a:pt x="3661917" y="2712350"/>
                    <a:pt x="3659979" y="2717029"/>
                    <a:pt x="3656530" y="2720478"/>
                  </a:cubicBezTo>
                  <a:cubicBezTo>
                    <a:pt x="3653081" y="2723927"/>
                    <a:pt x="3648402" y="2725865"/>
                    <a:pt x="3643525" y="2725865"/>
                  </a:cubicBezTo>
                  <a:lnTo>
                    <a:pt x="18393" y="2725865"/>
                  </a:lnTo>
                  <a:cubicBezTo>
                    <a:pt x="13515" y="2725865"/>
                    <a:pt x="8836" y="2723927"/>
                    <a:pt x="5387" y="2720478"/>
                  </a:cubicBezTo>
                  <a:cubicBezTo>
                    <a:pt x="1938" y="2717029"/>
                    <a:pt x="0" y="2712350"/>
                    <a:pt x="0" y="2707472"/>
                  </a:cubicBezTo>
                  <a:lnTo>
                    <a:pt x="0" y="18393"/>
                  </a:lnTo>
                  <a:cubicBezTo>
                    <a:pt x="0" y="13515"/>
                    <a:pt x="1938" y="8836"/>
                    <a:pt x="5387" y="5387"/>
                  </a:cubicBezTo>
                  <a:cubicBezTo>
                    <a:pt x="8836" y="1938"/>
                    <a:pt x="13515" y="0"/>
                    <a:pt x="183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7"/>
            <p:cNvSpPr txBox="1"/>
            <p:nvPr/>
          </p:nvSpPr>
          <p:spPr>
            <a:xfrm>
              <a:off x="0" y="0"/>
              <a:ext cx="3661917" cy="272586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86" name="Google Shape;1586;p37"/>
          <p:cNvPicPr preferRelativeResize="0"/>
          <p:nvPr/>
        </p:nvPicPr>
        <p:blipFill rotWithShape="1">
          <a:blip r:embed="rId3">
            <a:alphaModFix/>
          </a:blip>
          <a:srcRect b="0" l="138" r="138" t="0"/>
          <a:stretch/>
        </p:blipFill>
        <p:spPr>
          <a:xfrm>
            <a:off x="3921928" y="1651949"/>
            <a:ext cx="11601454" cy="7755807"/>
          </a:xfrm>
          <a:prstGeom prst="rect">
            <a:avLst/>
          </a:prstGeom>
          <a:noFill/>
          <a:ln>
            <a:noFill/>
          </a:ln>
        </p:spPr>
      </p:pic>
      <p:grpSp>
        <p:nvGrpSpPr>
          <p:cNvPr id="1587" name="Google Shape;1587;p37"/>
          <p:cNvGrpSpPr/>
          <p:nvPr/>
        </p:nvGrpSpPr>
        <p:grpSpPr>
          <a:xfrm>
            <a:off x="11500890" y="5457236"/>
            <a:ext cx="8044983" cy="3505918"/>
            <a:chOff x="0" y="0"/>
            <a:chExt cx="10726644" cy="4674557"/>
          </a:xfrm>
        </p:grpSpPr>
        <p:grpSp>
          <p:nvGrpSpPr>
            <p:cNvPr id="1588" name="Google Shape;1588;p37"/>
            <p:cNvGrpSpPr/>
            <p:nvPr/>
          </p:nvGrpSpPr>
          <p:grpSpPr>
            <a:xfrm>
              <a:off x="0" y="0"/>
              <a:ext cx="10726644" cy="4674557"/>
              <a:chOff x="0" y="0"/>
              <a:chExt cx="2307226" cy="1005465"/>
            </a:xfrm>
          </p:grpSpPr>
          <p:sp>
            <p:nvSpPr>
              <p:cNvPr id="1589" name="Google Shape;1589;p37"/>
              <p:cNvSpPr/>
              <p:nvPr/>
            </p:nvSpPr>
            <p:spPr>
              <a:xfrm>
                <a:off x="0" y="0"/>
                <a:ext cx="2307226" cy="1005465"/>
              </a:xfrm>
              <a:custGeom>
                <a:rect b="b" l="l" r="r" t="t"/>
                <a:pathLst>
                  <a:path extrusionOk="0" h="1005465" w="2307226">
                    <a:moveTo>
                      <a:pt x="27954" y="0"/>
                    </a:moveTo>
                    <a:lnTo>
                      <a:pt x="2279272" y="0"/>
                    </a:lnTo>
                    <a:cubicBezTo>
                      <a:pt x="2286686" y="0"/>
                      <a:pt x="2293796" y="2945"/>
                      <a:pt x="2299039" y="8188"/>
                    </a:cubicBezTo>
                    <a:cubicBezTo>
                      <a:pt x="2304281" y="13430"/>
                      <a:pt x="2307226" y="20540"/>
                      <a:pt x="2307226" y="27954"/>
                    </a:cubicBezTo>
                    <a:lnTo>
                      <a:pt x="2307226" y="977510"/>
                    </a:lnTo>
                    <a:cubicBezTo>
                      <a:pt x="2307226" y="992949"/>
                      <a:pt x="2294711" y="1005465"/>
                      <a:pt x="2279272" y="1005465"/>
                    </a:cubicBezTo>
                    <a:lnTo>
                      <a:pt x="27954" y="1005465"/>
                    </a:lnTo>
                    <a:cubicBezTo>
                      <a:pt x="20540" y="1005465"/>
                      <a:pt x="13430" y="1002519"/>
                      <a:pt x="8188" y="997277"/>
                    </a:cubicBezTo>
                    <a:cubicBezTo>
                      <a:pt x="2945" y="992035"/>
                      <a:pt x="0" y="984924"/>
                      <a:pt x="0" y="977510"/>
                    </a:cubicBezTo>
                    <a:lnTo>
                      <a:pt x="0" y="27954"/>
                    </a:lnTo>
                    <a:cubicBezTo>
                      <a:pt x="0" y="20540"/>
                      <a:pt x="2945" y="13430"/>
                      <a:pt x="8188" y="8188"/>
                    </a:cubicBezTo>
                    <a:cubicBezTo>
                      <a:pt x="13430" y="2945"/>
                      <a:pt x="20540" y="0"/>
                      <a:pt x="279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7"/>
              <p:cNvSpPr txBox="1"/>
              <p:nvPr/>
            </p:nvSpPr>
            <p:spPr>
              <a:xfrm>
                <a:off x="0" y="0"/>
                <a:ext cx="2307226" cy="1005465"/>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1" name="Google Shape;1591;p37"/>
            <p:cNvGrpSpPr/>
            <p:nvPr/>
          </p:nvGrpSpPr>
          <p:grpSpPr>
            <a:xfrm>
              <a:off x="0" y="0"/>
              <a:ext cx="10726644" cy="689409"/>
              <a:chOff x="0" y="0"/>
              <a:chExt cx="2307226" cy="148287"/>
            </a:xfrm>
          </p:grpSpPr>
          <p:sp>
            <p:nvSpPr>
              <p:cNvPr id="1592" name="Google Shape;1592;p37"/>
              <p:cNvSpPr/>
              <p:nvPr/>
            </p:nvSpPr>
            <p:spPr>
              <a:xfrm>
                <a:off x="0" y="0"/>
                <a:ext cx="2307226" cy="148287"/>
              </a:xfrm>
              <a:custGeom>
                <a:rect b="b" l="l" r="r" t="t"/>
                <a:pathLst>
                  <a:path extrusionOk="0" h="148287" w="2307226">
                    <a:moveTo>
                      <a:pt x="17154" y="0"/>
                    </a:moveTo>
                    <a:lnTo>
                      <a:pt x="2290072" y="0"/>
                    </a:lnTo>
                    <a:cubicBezTo>
                      <a:pt x="2294622" y="0"/>
                      <a:pt x="2298985" y="1807"/>
                      <a:pt x="2302202" y="5024"/>
                    </a:cubicBezTo>
                    <a:cubicBezTo>
                      <a:pt x="2305419" y="8241"/>
                      <a:pt x="2307226" y="12604"/>
                      <a:pt x="2307226" y="17154"/>
                    </a:cubicBezTo>
                    <a:lnTo>
                      <a:pt x="2307226" y="131133"/>
                    </a:lnTo>
                    <a:cubicBezTo>
                      <a:pt x="2307226" y="135683"/>
                      <a:pt x="2305419" y="140046"/>
                      <a:pt x="2302202" y="143263"/>
                    </a:cubicBezTo>
                    <a:cubicBezTo>
                      <a:pt x="2298985" y="146480"/>
                      <a:pt x="2294622" y="148287"/>
                      <a:pt x="2290072" y="148287"/>
                    </a:cubicBezTo>
                    <a:lnTo>
                      <a:pt x="17154" y="148287"/>
                    </a:lnTo>
                    <a:cubicBezTo>
                      <a:pt x="12604" y="148287"/>
                      <a:pt x="8241" y="146480"/>
                      <a:pt x="5024" y="143263"/>
                    </a:cubicBezTo>
                    <a:cubicBezTo>
                      <a:pt x="1807" y="140046"/>
                      <a:pt x="0" y="135683"/>
                      <a:pt x="0" y="131133"/>
                    </a:cubicBezTo>
                    <a:lnTo>
                      <a:pt x="0" y="17154"/>
                    </a:lnTo>
                    <a:cubicBezTo>
                      <a:pt x="0" y="12604"/>
                      <a:pt x="1807" y="8241"/>
                      <a:pt x="5024" y="5024"/>
                    </a:cubicBezTo>
                    <a:cubicBezTo>
                      <a:pt x="8241" y="1807"/>
                      <a:pt x="12604" y="0"/>
                      <a:pt x="1715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7"/>
              <p:cNvSpPr txBox="1"/>
              <p:nvPr/>
            </p:nvSpPr>
            <p:spPr>
              <a:xfrm>
                <a:off x="0" y="0"/>
                <a:ext cx="2307226" cy="148287"/>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4" name="Google Shape;1594;p37"/>
            <p:cNvGrpSpPr/>
            <p:nvPr/>
          </p:nvGrpSpPr>
          <p:grpSpPr>
            <a:xfrm>
              <a:off x="0" y="344704"/>
              <a:ext cx="10726644" cy="504911"/>
              <a:chOff x="0" y="0"/>
              <a:chExt cx="2307226" cy="108603"/>
            </a:xfrm>
          </p:grpSpPr>
          <p:sp>
            <p:nvSpPr>
              <p:cNvPr id="1595" name="Google Shape;1595;p37"/>
              <p:cNvSpPr/>
              <p:nvPr/>
            </p:nvSpPr>
            <p:spPr>
              <a:xfrm>
                <a:off x="0" y="0"/>
                <a:ext cx="2307226" cy="108603"/>
              </a:xfrm>
              <a:custGeom>
                <a:rect b="b" l="l" r="r" t="t"/>
                <a:pathLst>
                  <a:path extrusionOk="0" h="108603" w="2307226">
                    <a:moveTo>
                      <a:pt x="0" y="0"/>
                    </a:moveTo>
                    <a:lnTo>
                      <a:pt x="2307226" y="0"/>
                    </a:lnTo>
                    <a:lnTo>
                      <a:pt x="2307226" y="108603"/>
                    </a:lnTo>
                    <a:lnTo>
                      <a:pt x="0" y="108603"/>
                    </a:lnTo>
                    <a:close/>
                  </a:path>
                </a:pathLst>
              </a:custGeom>
              <a:solidFill>
                <a:srgbClr val="56C3FF"/>
              </a:solidFill>
              <a:ln>
                <a:noFill/>
              </a:ln>
            </p:spPr>
          </p:sp>
          <p:sp>
            <p:nvSpPr>
              <p:cNvPr id="1596" name="Google Shape;1596;p37"/>
              <p:cNvSpPr txBox="1"/>
              <p:nvPr/>
            </p:nvSpPr>
            <p:spPr>
              <a:xfrm>
                <a:off x="0" y="0"/>
                <a:ext cx="2307226" cy="108603"/>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7" name="Google Shape;1597;p37"/>
            <p:cNvGrpSpPr/>
            <p:nvPr/>
          </p:nvGrpSpPr>
          <p:grpSpPr>
            <a:xfrm>
              <a:off x="1731618" y="2675510"/>
              <a:ext cx="465735" cy="1060894"/>
              <a:chOff x="0" y="0"/>
              <a:chExt cx="100176" cy="228191"/>
            </a:xfrm>
          </p:grpSpPr>
          <p:sp>
            <p:nvSpPr>
              <p:cNvPr id="1598" name="Google Shape;1598;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0" name="Google Shape;1600;p37"/>
            <p:cNvGrpSpPr/>
            <p:nvPr/>
          </p:nvGrpSpPr>
          <p:grpSpPr>
            <a:xfrm>
              <a:off x="2418503" y="2675510"/>
              <a:ext cx="465735" cy="1060894"/>
              <a:chOff x="0" y="0"/>
              <a:chExt cx="100176" cy="228191"/>
            </a:xfrm>
          </p:grpSpPr>
          <p:sp>
            <p:nvSpPr>
              <p:cNvPr id="1601" name="Google Shape;1601;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3" name="Google Shape;1603;p37"/>
            <p:cNvGrpSpPr/>
            <p:nvPr/>
          </p:nvGrpSpPr>
          <p:grpSpPr>
            <a:xfrm>
              <a:off x="3105387" y="2675510"/>
              <a:ext cx="465735" cy="1060894"/>
              <a:chOff x="0" y="0"/>
              <a:chExt cx="100176" cy="228191"/>
            </a:xfrm>
          </p:grpSpPr>
          <p:sp>
            <p:nvSpPr>
              <p:cNvPr id="1604" name="Google Shape;1604;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6" name="Google Shape;1606;p37"/>
            <p:cNvGrpSpPr/>
            <p:nvPr/>
          </p:nvGrpSpPr>
          <p:grpSpPr>
            <a:xfrm>
              <a:off x="3792272" y="2675510"/>
              <a:ext cx="465735" cy="1060894"/>
              <a:chOff x="0" y="0"/>
              <a:chExt cx="100176" cy="228191"/>
            </a:xfrm>
          </p:grpSpPr>
          <p:sp>
            <p:nvSpPr>
              <p:cNvPr id="1607" name="Google Shape;1607;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9" name="Google Shape;1609;p37"/>
            <p:cNvGrpSpPr/>
            <p:nvPr/>
          </p:nvGrpSpPr>
          <p:grpSpPr>
            <a:xfrm>
              <a:off x="4479156" y="2675510"/>
              <a:ext cx="465735" cy="1060894"/>
              <a:chOff x="0" y="0"/>
              <a:chExt cx="100176" cy="228191"/>
            </a:xfrm>
          </p:grpSpPr>
          <p:sp>
            <p:nvSpPr>
              <p:cNvPr id="1610" name="Google Shape;1610;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2" name="Google Shape;1612;p37"/>
            <p:cNvGrpSpPr/>
            <p:nvPr/>
          </p:nvGrpSpPr>
          <p:grpSpPr>
            <a:xfrm>
              <a:off x="5166041" y="2675510"/>
              <a:ext cx="465735" cy="1060894"/>
              <a:chOff x="0" y="0"/>
              <a:chExt cx="100176" cy="228191"/>
            </a:xfrm>
          </p:grpSpPr>
          <p:sp>
            <p:nvSpPr>
              <p:cNvPr id="1613" name="Google Shape;1613;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5" name="Google Shape;1615;p37"/>
            <p:cNvGrpSpPr/>
            <p:nvPr/>
          </p:nvGrpSpPr>
          <p:grpSpPr>
            <a:xfrm>
              <a:off x="5852926" y="2675510"/>
              <a:ext cx="465735" cy="1060894"/>
              <a:chOff x="0" y="0"/>
              <a:chExt cx="100176" cy="228191"/>
            </a:xfrm>
          </p:grpSpPr>
          <p:sp>
            <p:nvSpPr>
              <p:cNvPr id="1616" name="Google Shape;1616;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8" name="Google Shape;1618;p37"/>
            <p:cNvGrpSpPr/>
            <p:nvPr/>
          </p:nvGrpSpPr>
          <p:grpSpPr>
            <a:xfrm>
              <a:off x="6539810" y="2675510"/>
              <a:ext cx="465735" cy="1060894"/>
              <a:chOff x="0" y="0"/>
              <a:chExt cx="100176" cy="228191"/>
            </a:xfrm>
          </p:grpSpPr>
          <p:sp>
            <p:nvSpPr>
              <p:cNvPr id="1619" name="Google Shape;1619;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1" name="Google Shape;1621;p37"/>
            <p:cNvGrpSpPr/>
            <p:nvPr/>
          </p:nvGrpSpPr>
          <p:grpSpPr>
            <a:xfrm>
              <a:off x="7226695" y="2675510"/>
              <a:ext cx="465735" cy="1060894"/>
              <a:chOff x="0" y="0"/>
              <a:chExt cx="100176" cy="228191"/>
            </a:xfrm>
          </p:grpSpPr>
          <p:sp>
            <p:nvSpPr>
              <p:cNvPr id="1622" name="Google Shape;1622;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4" name="Google Shape;1624;p37"/>
            <p:cNvGrpSpPr/>
            <p:nvPr/>
          </p:nvGrpSpPr>
          <p:grpSpPr>
            <a:xfrm>
              <a:off x="7913579" y="2675510"/>
              <a:ext cx="465735" cy="1060894"/>
              <a:chOff x="0" y="0"/>
              <a:chExt cx="100176" cy="228191"/>
            </a:xfrm>
          </p:grpSpPr>
          <p:sp>
            <p:nvSpPr>
              <p:cNvPr id="1625" name="Google Shape;1625;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7" name="Google Shape;1627;p37"/>
            <p:cNvGrpSpPr/>
            <p:nvPr/>
          </p:nvGrpSpPr>
          <p:grpSpPr>
            <a:xfrm>
              <a:off x="8600464" y="2675510"/>
              <a:ext cx="465735" cy="1060894"/>
              <a:chOff x="0" y="0"/>
              <a:chExt cx="100176" cy="228191"/>
            </a:xfrm>
          </p:grpSpPr>
          <p:sp>
            <p:nvSpPr>
              <p:cNvPr id="1628" name="Google Shape;1628;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0" name="Google Shape;1630;p37"/>
            <p:cNvGrpSpPr/>
            <p:nvPr/>
          </p:nvGrpSpPr>
          <p:grpSpPr>
            <a:xfrm>
              <a:off x="9287348" y="2675510"/>
              <a:ext cx="465735" cy="1060894"/>
              <a:chOff x="0" y="0"/>
              <a:chExt cx="100176" cy="228191"/>
            </a:xfrm>
          </p:grpSpPr>
          <p:sp>
            <p:nvSpPr>
              <p:cNvPr id="1631" name="Google Shape;1631;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3" name="Google Shape;1633;p37"/>
            <p:cNvGrpSpPr/>
            <p:nvPr/>
          </p:nvGrpSpPr>
          <p:grpSpPr>
            <a:xfrm>
              <a:off x="1044734" y="2675510"/>
              <a:ext cx="465735" cy="1060894"/>
              <a:chOff x="0" y="0"/>
              <a:chExt cx="100176" cy="228191"/>
            </a:xfrm>
          </p:grpSpPr>
          <p:sp>
            <p:nvSpPr>
              <p:cNvPr id="1634" name="Google Shape;1634;p37"/>
              <p:cNvSpPr/>
              <p:nvPr/>
            </p:nvSpPr>
            <p:spPr>
              <a:xfrm>
                <a:off x="0" y="0"/>
                <a:ext cx="100176" cy="228191"/>
              </a:xfrm>
              <a:custGeom>
                <a:rect b="b" l="l" r="r" t="t"/>
                <a:pathLst>
                  <a:path extrusionOk="0" h="228191" w="100176">
                    <a:moveTo>
                      <a:pt x="50088" y="0"/>
                    </a:moveTo>
                    <a:lnTo>
                      <a:pt x="50088" y="0"/>
                    </a:lnTo>
                    <a:cubicBezTo>
                      <a:pt x="77751" y="0"/>
                      <a:pt x="100176" y="22425"/>
                      <a:pt x="100176" y="50088"/>
                    </a:cubicBezTo>
                    <a:lnTo>
                      <a:pt x="100176" y="178103"/>
                    </a:lnTo>
                    <a:cubicBezTo>
                      <a:pt x="100176" y="205766"/>
                      <a:pt x="77751" y="228191"/>
                      <a:pt x="50088" y="228191"/>
                    </a:cubicBezTo>
                    <a:lnTo>
                      <a:pt x="50088" y="228191"/>
                    </a:lnTo>
                    <a:cubicBezTo>
                      <a:pt x="22425" y="228191"/>
                      <a:pt x="0" y="205766"/>
                      <a:pt x="0" y="178103"/>
                    </a:cubicBezTo>
                    <a:lnTo>
                      <a:pt x="0" y="50088"/>
                    </a:lnTo>
                    <a:cubicBezTo>
                      <a:pt x="0" y="22425"/>
                      <a:pt x="22425" y="0"/>
                      <a:pt x="50088"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7"/>
              <p:cNvSpPr txBox="1"/>
              <p:nvPr/>
            </p:nvSpPr>
            <p:spPr>
              <a:xfrm>
                <a:off x="0" y="0"/>
                <a:ext cx="100176" cy="228191"/>
              </a:xfrm>
              <a:prstGeom prst="rect">
                <a:avLst/>
              </a:prstGeom>
              <a:noFill/>
              <a:ln>
                <a:noFill/>
              </a:ln>
            </p:spPr>
            <p:txBody>
              <a:bodyPr anchorCtr="0" anchor="ctr" bIns="76925" lIns="76925" spcFirstLastPara="1" rIns="76925" wrap="square" tIns="769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6" name="Google Shape;1636;p37"/>
            <p:cNvSpPr txBox="1"/>
            <p:nvPr/>
          </p:nvSpPr>
          <p:spPr>
            <a:xfrm>
              <a:off x="934159" y="1519668"/>
              <a:ext cx="4808192" cy="678249"/>
            </a:xfrm>
            <a:prstGeom prst="rect">
              <a:avLst/>
            </a:prstGeom>
            <a:noFill/>
            <a:ln>
              <a:noFill/>
            </a:ln>
          </p:spPr>
          <p:txBody>
            <a:bodyPr anchorCtr="0" anchor="t" bIns="0" lIns="0" spcFirstLastPara="1" rIns="0" wrap="square" tIns="0">
              <a:spAutoFit/>
            </a:bodyPr>
            <a:lstStyle/>
            <a:p>
              <a:pPr indent="0" lvl="0" marL="0" marR="0" rtl="0" algn="l">
                <a:lnSpc>
                  <a:spcPct val="108007"/>
                </a:lnSpc>
                <a:spcBef>
                  <a:spcPts val="0"/>
                </a:spcBef>
                <a:spcAft>
                  <a:spcPts val="0"/>
                </a:spcAft>
                <a:buNone/>
              </a:pPr>
              <a:r>
                <a:rPr b="1" i="0" lang="en-US" sz="3534" u="none" cap="none" strike="noStrike">
                  <a:solidFill>
                    <a:srgbClr val="000000"/>
                  </a:solidFill>
                  <a:latin typeface="Prompt"/>
                  <a:ea typeface="Prompt"/>
                  <a:cs typeface="Prompt"/>
                  <a:sym typeface="Prompt"/>
                </a:rPr>
                <a:t>THANK YOU...</a:t>
              </a:r>
              <a:endParaRPr/>
            </a:p>
          </p:txBody>
        </p:sp>
        <p:grpSp>
          <p:nvGrpSpPr>
            <p:cNvPr id="1637" name="Google Shape;1637;p37"/>
            <p:cNvGrpSpPr/>
            <p:nvPr/>
          </p:nvGrpSpPr>
          <p:grpSpPr>
            <a:xfrm>
              <a:off x="7777895" y="148492"/>
              <a:ext cx="540916" cy="540916"/>
              <a:chOff x="0" y="0"/>
              <a:chExt cx="812800" cy="812800"/>
            </a:xfrm>
          </p:grpSpPr>
          <p:sp>
            <p:nvSpPr>
              <p:cNvPr id="1638" name="Google Shape;1638;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0" name="Google Shape;1640;p37"/>
            <p:cNvGrpSpPr/>
            <p:nvPr/>
          </p:nvGrpSpPr>
          <p:grpSpPr>
            <a:xfrm>
              <a:off x="8795740" y="148492"/>
              <a:ext cx="540916" cy="540916"/>
              <a:chOff x="0" y="0"/>
              <a:chExt cx="812800" cy="812800"/>
            </a:xfrm>
          </p:grpSpPr>
          <p:sp>
            <p:nvSpPr>
              <p:cNvPr id="1641" name="Google Shape;1641;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3" name="Google Shape;1643;p37"/>
            <p:cNvGrpSpPr/>
            <p:nvPr/>
          </p:nvGrpSpPr>
          <p:grpSpPr>
            <a:xfrm>
              <a:off x="9813585" y="148492"/>
              <a:ext cx="540916" cy="540916"/>
              <a:chOff x="0" y="0"/>
              <a:chExt cx="812800" cy="812800"/>
            </a:xfrm>
          </p:grpSpPr>
          <p:sp>
            <p:nvSpPr>
              <p:cNvPr id="1644" name="Google Shape;1644;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646" name="Google Shape;1646;p37"/>
          <p:cNvGrpSpPr/>
          <p:nvPr/>
        </p:nvGrpSpPr>
        <p:grpSpPr>
          <a:xfrm>
            <a:off x="13675942" y="910913"/>
            <a:ext cx="1847440" cy="387840"/>
            <a:chOff x="0" y="0"/>
            <a:chExt cx="2463253" cy="517120"/>
          </a:xfrm>
        </p:grpSpPr>
        <p:grpSp>
          <p:nvGrpSpPr>
            <p:cNvPr id="1647" name="Google Shape;1647;p37"/>
            <p:cNvGrpSpPr/>
            <p:nvPr/>
          </p:nvGrpSpPr>
          <p:grpSpPr>
            <a:xfrm>
              <a:off x="0" y="0"/>
              <a:ext cx="517120" cy="517120"/>
              <a:chOff x="0" y="0"/>
              <a:chExt cx="812800" cy="812800"/>
            </a:xfrm>
          </p:grpSpPr>
          <p:sp>
            <p:nvSpPr>
              <p:cNvPr id="1648" name="Google Shape;1648;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0" name="Google Shape;1650;p37"/>
            <p:cNvGrpSpPr/>
            <p:nvPr/>
          </p:nvGrpSpPr>
          <p:grpSpPr>
            <a:xfrm>
              <a:off x="973067" y="0"/>
              <a:ext cx="517120" cy="517120"/>
              <a:chOff x="0" y="0"/>
              <a:chExt cx="812800" cy="812800"/>
            </a:xfrm>
          </p:grpSpPr>
          <p:sp>
            <p:nvSpPr>
              <p:cNvPr id="1651" name="Google Shape;1651;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3" name="Google Shape;1653;p37"/>
            <p:cNvGrpSpPr/>
            <p:nvPr/>
          </p:nvGrpSpPr>
          <p:grpSpPr>
            <a:xfrm>
              <a:off x="1946133" y="0"/>
              <a:ext cx="517120" cy="517120"/>
              <a:chOff x="0" y="0"/>
              <a:chExt cx="812800" cy="812800"/>
            </a:xfrm>
          </p:grpSpPr>
          <p:sp>
            <p:nvSpPr>
              <p:cNvPr id="1654" name="Google Shape;1654;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656" name="Google Shape;1656;p37"/>
          <p:cNvGrpSpPr/>
          <p:nvPr/>
        </p:nvGrpSpPr>
        <p:grpSpPr>
          <a:xfrm>
            <a:off x="-1464660" y="2529099"/>
            <a:ext cx="6946593" cy="5228802"/>
            <a:chOff x="0" y="0"/>
            <a:chExt cx="9262124" cy="6971736"/>
          </a:xfrm>
        </p:grpSpPr>
        <p:grpSp>
          <p:nvGrpSpPr>
            <p:cNvPr id="1657" name="Google Shape;1657;p37"/>
            <p:cNvGrpSpPr/>
            <p:nvPr/>
          </p:nvGrpSpPr>
          <p:grpSpPr>
            <a:xfrm>
              <a:off x="0" y="0"/>
              <a:ext cx="9262124" cy="6971736"/>
              <a:chOff x="0" y="0"/>
              <a:chExt cx="1992218" cy="1499572"/>
            </a:xfrm>
          </p:grpSpPr>
          <p:sp>
            <p:nvSpPr>
              <p:cNvPr id="1658" name="Google Shape;1658;p37"/>
              <p:cNvSpPr/>
              <p:nvPr/>
            </p:nvSpPr>
            <p:spPr>
              <a:xfrm>
                <a:off x="0" y="0"/>
                <a:ext cx="1992218" cy="1499572"/>
              </a:xfrm>
              <a:custGeom>
                <a:rect b="b" l="l" r="r" t="t"/>
                <a:pathLst>
                  <a:path extrusionOk="0" h="1499572" w="1992218">
                    <a:moveTo>
                      <a:pt x="49038" y="0"/>
                    </a:moveTo>
                    <a:lnTo>
                      <a:pt x="1943180" y="0"/>
                    </a:lnTo>
                    <a:cubicBezTo>
                      <a:pt x="1970263" y="0"/>
                      <a:pt x="1992218" y="21955"/>
                      <a:pt x="1992218" y="49038"/>
                    </a:cubicBezTo>
                    <a:lnTo>
                      <a:pt x="1992218" y="1450534"/>
                    </a:lnTo>
                    <a:cubicBezTo>
                      <a:pt x="1992218" y="1477617"/>
                      <a:pt x="1970263" y="1499572"/>
                      <a:pt x="1943180" y="1499572"/>
                    </a:cubicBezTo>
                    <a:lnTo>
                      <a:pt x="49038" y="1499572"/>
                    </a:lnTo>
                    <a:cubicBezTo>
                      <a:pt x="21955" y="1499572"/>
                      <a:pt x="0" y="1477617"/>
                      <a:pt x="0" y="1450534"/>
                    </a:cubicBezTo>
                    <a:lnTo>
                      <a:pt x="0" y="49038"/>
                    </a:lnTo>
                    <a:cubicBezTo>
                      <a:pt x="0" y="21955"/>
                      <a:pt x="21955" y="0"/>
                      <a:pt x="490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7"/>
              <p:cNvSpPr txBox="1"/>
              <p:nvPr/>
            </p:nvSpPr>
            <p:spPr>
              <a:xfrm>
                <a:off x="0" y="0"/>
                <a:ext cx="1992218" cy="1499572"/>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0" name="Google Shape;1660;p37"/>
            <p:cNvGrpSpPr/>
            <p:nvPr/>
          </p:nvGrpSpPr>
          <p:grpSpPr>
            <a:xfrm>
              <a:off x="0" y="0"/>
              <a:ext cx="9262124" cy="689409"/>
              <a:chOff x="0" y="0"/>
              <a:chExt cx="1992218" cy="148287"/>
            </a:xfrm>
          </p:grpSpPr>
          <p:sp>
            <p:nvSpPr>
              <p:cNvPr id="1661" name="Google Shape;1661;p37"/>
              <p:cNvSpPr/>
              <p:nvPr/>
            </p:nvSpPr>
            <p:spPr>
              <a:xfrm>
                <a:off x="0" y="0"/>
                <a:ext cx="1992218" cy="148287"/>
              </a:xfrm>
              <a:custGeom>
                <a:rect b="b" l="l" r="r" t="t"/>
                <a:pathLst>
                  <a:path extrusionOk="0" h="148287" w="1992218">
                    <a:moveTo>
                      <a:pt x="30091" y="0"/>
                    </a:moveTo>
                    <a:lnTo>
                      <a:pt x="1962127" y="0"/>
                    </a:lnTo>
                    <a:cubicBezTo>
                      <a:pt x="1970107" y="0"/>
                      <a:pt x="1977761" y="3170"/>
                      <a:pt x="1983405" y="8814"/>
                    </a:cubicBezTo>
                    <a:cubicBezTo>
                      <a:pt x="1989048" y="14457"/>
                      <a:pt x="1992218" y="22111"/>
                      <a:pt x="1992218" y="30091"/>
                    </a:cubicBezTo>
                    <a:lnTo>
                      <a:pt x="1992218" y="118196"/>
                    </a:lnTo>
                    <a:cubicBezTo>
                      <a:pt x="1992218" y="134815"/>
                      <a:pt x="1978746" y="148287"/>
                      <a:pt x="1962127" y="148287"/>
                    </a:cubicBezTo>
                    <a:lnTo>
                      <a:pt x="30091" y="148287"/>
                    </a:lnTo>
                    <a:cubicBezTo>
                      <a:pt x="22111" y="148287"/>
                      <a:pt x="14457" y="145117"/>
                      <a:pt x="8814" y="139473"/>
                    </a:cubicBezTo>
                    <a:cubicBezTo>
                      <a:pt x="3170" y="133830"/>
                      <a:pt x="0" y="126176"/>
                      <a:pt x="0" y="118196"/>
                    </a:cubicBezTo>
                    <a:lnTo>
                      <a:pt x="0" y="30091"/>
                    </a:lnTo>
                    <a:cubicBezTo>
                      <a:pt x="0" y="22111"/>
                      <a:pt x="3170" y="14457"/>
                      <a:pt x="8814" y="8814"/>
                    </a:cubicBezTo>
                    <a:cubicBezTo>
                      <a:pt x="14457" y="3170"/>
                      <a:pt x="22111" y="0"/>
                      <a:pt x="30091"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7"/>
              <p:cNvSpPr txBox="1"/>
              <p:nvPr/>
            </p:nvSpPr>
            <p:spPr>
              <a:xfrm>
                <a:off x="0" y="0"/>
                <a:ext cx="1992218" cy="148287"/>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3" name="Google Shape;1663;p37"/>
            <p:cNvGrpSpPr/>
            <p:nvPr/>
          </p:nvGrpSpPr>
          <p:grpSpPr>
            <a:xfrm>
              <a:off x="0" y="344704"/>
              <a:ext cx="9262124" cy="504911"/>
              <a:chOff x="0" y="0"/>
              <a:chExt cx="1992218" cy="108603"/>
            </a:xfrm>
          </p:grpSpPr>
          <p:sp>
            <p:nvSpPr>
              <p:cNvPr id="1664" name="Google Shape;1664;p37"/>
              <p:cNvSpPr/>
              <p:nvPr/>
            </p:nvSpPr>
            <p:spPr>
              <a:xfrm>
                <a:off x="0" y="0"/>
                <a:ext cx="1992218" cy="108603"/>
              </a:xfrm>
              <a:custGeom>
                <a:rect b="b" l="l" r="r" t="t"/>
                <a:pathLst>
                  <a:path extrusionOk="0" h="108603" w="1992218">
                    <a:moveTo>
                      <a:pt x="0" y="0"/>
                    </a:moveTo>
                    <a:lnTo>
                      <a:pt x="1992218" y="0"/>
                    </a:lnTo>
                    <a:lnTo>
                      <a:pt x="1992218" y="108603"/>
                    </a:lnTo>
                    <a:lnTo>
                      <a:pt x="0" y="108603"/>
                    </a:lnTo>
                    <a:close/>
                  </a:path>
                </a:pathLst>
              </a:custGeom>
              <a:solidFill>
                <a:srgbClr val="E9FF8F"/>
              </a:solidFill>
              <a:ln>
                <a:noFill/>
              </a:ln>
            </p:spPr>
          </p:sp>
          <p:sp>
            <p:nvSpPr>
              <p:cNvPr id="1665" name="Google Shape;1665;p37"/>
              <p:cNvSpPr txBox="1"/>
              <p:nvPr/>
            </p:nvSpPr>
            <p:spPr>
              <a:xfrm>
                <a:off x="0" y="0"/>
                <a:ext cx="1992218" cy="108603"/>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6" name="Google Shape;1666;p37"/>
            <p:cNvGrpSpPr/>
            <p:nvPr/>
          </p:nvGrpSpPr>
          <p:grpSpPr>
            <a:xfrm>
              <a:off x="6440723" y="172289"/>
              <a:ext cx="517120" cy="517120"/>
              <a:chOff x="0" y="0"/>
              <a:chExt cx="812800" cy="812800"/>
            </a:xfrm>
          </p:grpSpPr>
          <p:sp>
            <p:nvSpPr>
              <p:cNvPr id="1667" name="Google Shape;1667;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7"/>
              <p:cNvSpPr txBox="1"/>
              <p:nvPr/>
            </p:nvSpPr>
            <p:spPr>
              <a:xfrm>
                <a:off x="76200" y="76200"/>
                <a:ext cx="660400" cy="660400"/>
              </a:xfrm>
              <a:prstGeom prst="rect">
                <a:avLst/>
              </a:prstGeom>
              <a:noFill/>
              <a:ln>
                <a:noFill/>
              </a:ln>
            </p:spPr>
            <p:txBody>
              <a:bodyPr anchorCtr="0" anchor="ctr" bIns="32050" lIns="32050" spcFirstLastPara="1" rIns="32050" wrap="square" tIns="320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9" name="Google Shape;1669;p37"/>
            <p:cNvGrpSpPr/>
            <p:nvPr/>
          </p:nvGrpSpPr>
          <p:grpSpPr>
            <a:xfrm>
              <a:off x="7413790" y="172289"/>
              <a:ext cx="517120" cy="517120"/>
              <a:chOff x="0" y="0"/>
              <a:chExt cx="812800" cy="812800"/>
            </a:xfrm>
          </p:grpSpPr>
          <p:sp>
            <p:nvSpPr>
              <p:cNvPr id="1670" name="Google Shape;1670;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7"/>
              <p:cNvSpPr txBox="1"/>
              <p:nvPr/>
            </p:nvSpPr>
            <p:spPr>
              <a:xfrm>
                <a:off x="76200" y="76200"/>
                <a:ext cx="660400" cy="660400"/>
              </a:xfrm>
              <a:prstGeom prst="rect">
                <a:avLst/>
              </a:prstGeom>
              <a:noFill/>
              <a:ln>
                <a:noFill/>
              </a:ln>
            </p:spPr>
            <p:txBody>
              <a:bodyPr anchorCtr="0" anchor="ctr" bIns="32050" lIns="32050" spcFirstLastPara="1" rIns="32050" wrap="square" tIns="320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72" name="Google Shape;1672;p37"/>
            <p:cNvGrpSpPr/>
            <p:nvPr/>
          </p:nvGrpSpPr>
          <p:grpSpPr>
            <a:xfrm>
              <a:off x="8386857" y="172289"/>
              <a:ext cx="517120" cy="517120"/>
              <a:chOff x="0" y="0"/>
              <a:chExt cx="812800" cy="812800"/>
            </a:xfrm>
          </p:grpSpPr>
          <p:sp>
            <p:nvSpPr>
              <p:cNvPr id="1673" name="Google Shape;1673;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7"/>
              <p:cNvSpPr txBox="1"/>
              <p:nvPr/>
            </p:nvSpPr>
            <p:spPr>
              <a:xfrm>
                <a:off x="76200" y="76200"/>
                <a:ext cx="660400" cy="660400"/>
              </a:xfrm>
              <a:prstGeom prst="rect">
                <a:avLst/>
              </a:prstGeom>
              <a:noFill/>
              <a:ln>
                <a:noFill/>
              </a:ln>
            </p:spPr>
            <p:txBody>
              <a:bodyPr anchorCtr="0" anchor="ctr" bIns="32050" lIns="32050" spcFirstLastPara="1" rIns="32050" wrap="square" tIns="320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675" name="Google Shape;1675;p37"/>
          <p:cNvSpPr txBox="1"/>
          <p:nvPr/>
        </p:nvSpPr>
        <p:spPr>
          <a:xfrm>
            <a:off x="-97659" y="4261331"/>
            <a:ext cx="5310982" cy="2506110"/>
          </a:xfrm>
          <a:prstGeom prst="rect">
            <a:avLst/>
          </a:prstGeom>
          <a:noFill/>
          <a:ln>
            <a:noFill/>
          </a:ln>
        </p:spPr>
        <p:txBody>
          <a:bodyPr anchorCtr="0" anchor="t" bIns="0" lIns="0" spcFirstLastPara="1" rIns="0" wrap="square" tIns="0">
            <a:spAutoFit/>
          </a:bodyPr>
          <a:lstStyle/>
          <a:p>
            <a:pPr indent="0" lvl="0" marL="0" marR="0" rtl="0" algn="ctr">
              <a:lnSpc>
                <a:spcPct val="106001"/>
              </a:lnSpc>
              <a:spcBef>
                <a:spcPts val="0"/>
              </a:spcBef>
              <a:spcAft>
                <a:spcPts val="0"/>
              </a:spcAft>
              <a:buNone/>
            </a:pPr>
            <a:r>
              <a:rPr b="1" i="0" lang="en-US" sz="9165" u="none" cap="none" strike="noStrike">
                <a:solidFill>
                  <a:srgbClr val="000000"/>
                </a:solidFill>
                <a:latin typeface="Prompt"/>
                <a:ea typeface="Prompt"/>
                <a:cs typeface="Prompt"/>
                <a:sym typeface="Prompt"/>
              </a:rPr>
              <a:t>THANK YOU</a:t>
            </a:r>
            <a:endParaRPr/>
          </a:p>
        </p:txBody>
      </p:sp>
      <p:sp>
        <p:nvSpPr>
          <p:cNvPr id="1676" name="Google Shape;1676;p37"/>
          <p:cNvSpPr txBox="1"/>
          <p:nvPr/>
        </p:nvSpPr>
        <p:spPr>
          <a:xfrm>
            <a:off x="4150978" y="867651"/>
            <a:ext cx="9237044" cy="43110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485" u="none" cap="none" strike="noStrike">
                <a:solidFill>
                  <a:srgbClr val="000000"/>
                </a:solidFill>
                <a:latin typeface="Blinker"/>
                <a:ea typeface="Blinker"/>
                <a:cs typeface="Blinker"/>
                <a:sym typeface="Blinker"/>
              </a:rPr>
              <a:t>Express gratitude to the audience for their time and participation.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grpSp>
        <p:nvGrpSpPr>
          <p:cNvPr id="1681" name="Google Shape;1681;p38"/>
          <p:cNvGrpSpPr/>
          <p:nvPr/>
        </p:nvGrpSpPr>
        <p:grpSpPr>
          <a:xfrm>
            <a:off x="857939" y="2623764"/>
            <a:ext cx="4519039" cy="6910258"/>
            <a:chOff x="0" y="0"/>
            <a:chExt cx="1190200" cy="1819986"/>
          </a:xfrm>
        </p:grpSpPr>
        <p:sp>
          <p:nvSpPr>
            <p:cNvPr id="1682" name="Google Shape;1682;p38"/>
            <p:cNvSpPr/>
            <p:nvPr/>
          </p:nvSpPr>
          <p:spPr>
            <a:xfrm>
              <a:off x="0" y="0"/>
              <a:ext cx="1190200" cy="1819986"/>
            </a:xfrm>
            <a:custGeom>
              <a:rect b="b" l="l" r="r" t="t"/>
              <a:pathLst>
                <a:path extrusionOk="0" h="1819986" w="1190200">
                  <a:moveTo>
                    <a:pt x="75380" y="0"/>
                  </a:moveTo>
                  <a:lnTo>
                    <a:pt x="1114820" y="0"/>
                  </a:lnTo>
                  <a:cubicBezTo>
                    <a:pt x="1156451" y="0"/>
                    <a:pt x="1190200" y="33749"/>
                    <a:pt x="1190200" y="75380"/>
                  </a:cubicBezTo>
                  <a:lnTo>
                    <a:pt x="1190200" y="1744606"/>
                  </a:lnTo>
                  <a:cubicBezTo>
                    <a:pt x="1190200" y="1786237"/>
                    <a:pt x="1156451" y="1819986"/>
                    <a:pt x="1114820" y="1819986"/>
                  </a:cubicBezTo>
                  <a:lnTo>
                    <a:pt x="75380" y="1819986"/>
                  </a:lnTo>
                  <a:cubicBezTo>
                    <a:pt x="33749" y="1819986"/>
                    <a:pt x="0" y="1786237"/>
                    <a:pt x="0" y="1744606"/>
                  </a:cubicBezTo>
                  <a:lnTo>
                    <a:pt x="0" y="75380"/>
                  </a:lnTo>
                  <a:cubicBezTo>
                    <a:pt x="0" y="33749"/>
                    <a:pt x="33749" y="0"/>
                    <a:pt x="753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8"/>
            <p:cNvSpPr txBox="1"/>
            <p:nvPr/>
          </p:nvSpPr>
          <p:spPr>
            <a:xfrm>
              <a:off x="0" y="0"/>
              <a:ext cx="1190200" cy="1819986"/>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4" name="Google Shape;1684;p38"/>
          <p:cNvGrpSpPr/>
          <p:nvPr/>
        </p:nvGrpSpPr>
        <p:grpSpPr>
          <a:xfrm>
            <a:off x="857939" y="2623764"/>
            <a:ext cx="4519039" cy="651827"/>
            <a:chOff x="0" y="0"/>
            <a:chExt cx="1190200" cy="171675"/>
          </a:xfrm>
        </p:grpSpPr>
        <p:sp>
          <p:nvSpPr>
            <p:cNvPr id="1685" name="Google Shape;1685;p38"/>
            <p:cNvSpPr/>
            <p:nvPr/>
          </p:nvSpPr>
          <p:spPr>
            <a:xfrm>
              <a:off x="0" y="0"/>
              <a:ext cx="1190200" cy="171675"/>
            </a:xfrm>
            <a:custGeom>
              <a:rect b="b" l="l" r="r" t="t"/>
              <a:pathLst>
                <a:path extrusionOk="0" h="171675" w="1190200">
                  <a:moveTo>
                    <a:pt x="75380" y="0"/>
                  </a:moveTo>
                  <a:lnTo>
                    <a:pt x="1114820" y="0"/>
                  </a:lnTo>
                  <a:cubicBezTo>
                    <a:pt x="1156451" y="0"/>
                    <a:pt x="1190200" y="33749"/>
                    <a:pt x="1190200" y="75380"/>
                  </a:cubicBezTo>
                  <a:lnTo>
                    <a:pt x="1190200" y="96295"/>
                  </a:lnTo>
                  <a:cubicBezTo>
                    <a:pt x="1190200" y="137926"/>
                    <a:pt x="1156451" y="171675"/>
                    <a:pt x="1114820" y="171675"/>
                  </a:cubicBezTo>
                  <a:lnTo>
                    <a:pt x="75380" y="171675"/>
                  </a:lnTo>
                  <a:cubicBezTo>
                    <a:pt x="33749" y="171675"/>
                    <a:pt x="0" y="137926"/>
                    <a:pt x="0" y="96295"/>
                  </a:cubicBezTo>
                  <a:lnTo>
                    <a:pt x="0" y="75380"/>
                  </a:lnTo>
                  <a:cubicBezTo>
                    <a:pt x="0" y="33749"/>
                    <a:pt x="33749" y="0"/>
                    <a:pt x="75380"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8"/>
            <p:cNvSpPr txBox="1"/>
            <p:nvPr/>
          </p:nvSpPr>
          <p:spPr>
            <a:xfrm>
              <a:off x="0" y="0"/>
              <a:ext cx="1190200" cy="171675"/>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7" name="Google Shape;1687;p38"/>
          <p:cNvGrpSpPr/>
          <p:nvPr/>
        </p:nvGrpSpPr>
        <p:grpSpPr>
          <a:xfrm>
            <a:off x="857939" y="3015421"/>
            <a:ext cx="4519039" cy="374470"/>
            <a:chOff x="0" y="0"/>
            <a:chExt cx="1190200" cy="98626"/>
          </a:xfrm>
        </p:grpSpPr>
        <p:sp>
          <p:nvSpPr>
            <p:cNvPr id="1688" name="Google Shape;1688;p38"/>
            <p:cNvSpPr/>
            <p:nvPr/>
          </p:nvSpPr>
          <p:spPr>
            <a:xfrm>
              <a:off x="0" y="0"/>
              <a:ext cx="1190200" cy="98626"/>
            </a:xfrm>
            <a:custGeom>
              <a:rect b="b" l="l" r="r" t="t"/>
              <a:pathLst>
                <a:path extrusionOk="0" h="98626" w="1190200">
                  <a:moveTo>
                    <a:pt x="0" y="0"/>
                  </a:moveTo>
                  <a:lnTo>
                    <a:pt x="1190200" y="0"/>
                  </a:lnTo>
                  <a:lnTo>
                    <a:pt x="1190200" y="98626"/>
                  </a:lnTo>
                  <a:lnTo>
                    <a:pt x="0" y="98626"/>
                  </a:lnTo>
                  <a:close/>
                </a:path>
              </a:pathLst>
            </a:custGeom>
            <a:solidFill>
              <a:srgbClr val="BDBCBC"/>
            </a:solidFill>
            <a:ln>
              <a:noFill/>
            </a:ln>
          </p:spPr>
        </p:sp>
        <p:sp>
          <p:nvSpPr>
            <p:cNvPr id="1689" name="Google Shape;1689;p38"/>
            <p:cNvSpPr txBox="1"/>
            <p:nvPr/>
          </p:nvSpPr>
          <p:spPr>
            <a:xfrm>
              <a:off x="0" y="0"/>
              <a:ext cx="1190200" cy="98626"/>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0" name="Google Shape;1690;p38"/>
          <p:cNvGrpSpPr/>
          <p:nvPr/>
        </p:nvGrpSpPr>
        <p:grpSpPr>
          <a:xfrm>
            <a:off x="5805215" y="2623764"/>
            <a:ext cx="11817748" cy="6910258"/>
            <a:chOff x="0" y="0"/>
            <a:chExt cx="3112493" cy="1819986"/>
          </a:xfrm>
        </p:grpSpPr>
        <p:sp>
          <p:nvSpPr>
            <p:cNvPr id="1691" name="Google Shape;1691;p38"/>
            <p:cNvSpPr/>
            <p:nvPr/>
          </p:nvSpPr>
          <p:spPr>
            <a:xfrm>
              <a:off x="0" y="0"/>
              <a:ext cx="3112493" cy="1819986"/>
            </a:xfrm>
            <a:custGeom>
              <a:rect b="b" l="l" r="r" t="t"/>
              <a:pathLst>
                <a:path extrusionOk="0" h="1819986" w="3112493">
                  <a:moveTo>
                    <a:pt x="28825" y="0"/>
                  </a:moveTo>
                  <a:lnTo>
                    <a:pt x="3083669" y="0"/>
                  </a:lnTo>
                  <a:cubicBezTo>
                    <a:pt x="3099588" y="0"/>
                    <a:pt x="3112493" y="12905"/>
                    <a:pt x="3112493" y="28825"/>
                  </a:cubicBezTo>
                  <a:lnTo>
                    <a:pt x="3112493" y="1791161"/>
                  </a:lnTo>
                  <a:cubicBezTo>
                    <a:pt x="3112493" y="1798806"/>
                    <a:pt x="3109457" y="1806137"/>
                    <a:pt x="3104051" y="1811543"/>
                  </a:cubicBezTo>
                  <a:cubicBezTo>
                    <a:pt x="3098645" y="1816949"/>
                    <a:pt x="3091313" y="1819986"/>
                    <a:pt x="3083669" y="1819986"/>
                  </a:cubicBezTo>
                  <a:lnTo>
                    <a:pt x="28825" y="1819986"/>
                  </a:lnTo>
                  <a:cubicBezTo>
                    <a:pt x="21180" y="1819986"/>
                    <a:pt x="13848" y="1816949"/>
                    <a:pt x="8443" y="1811543"/>
                  </a:cubicBezTo>
                  <a:cubicBezTo>
                    <a:pt x="3037" y="1806137"/>
                    <a:pt x="0" y="1798806"/>
                    <a:pt x="0" y="1791161"/>
                  </a:cubicBezTo>
                  <a:lnTo>
                    <a:pt x="0" y="28825"/>
                  </a:lnTo>
                  <a:cubicBezTo>
                    <a:pt x="0" y="21180"/>
                    <a:pt x="3037" y="13848"/>
                    <a:pt x="8443" y="8443"/>
                  </a:cubicBezTo>
                  <a:cubicBezTo>
                    <a:pt x="13848" y="3037"/>
                    <a:pt x="21180" y="0"/>
                    <a:pt x="288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8"/>
            <p:cNvSpPr txBox="1"/>
            <p:nvPr/>
          </p:nvSpPr>
          <p:spPr>
            <a:xfrm>
              <a:off x="0" y="0"/>
              <a:ext cx="3112493" cy="1819986"/>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3" name="Google Shape;1693;p38"/>
          <p:cNvGrpSpPr/>
          <p:nvPr/>
        </p:nvGrpSpPr>
        <p:grpSpPr>
          <a:xfrm>
            <a:off x="5805215" y="2623764"/>
            <a:ext cx="11817748" cy="1096708"/>
            <a:chOff x="0" y="0"/>
            <a:chExt cx="15756997" cy="1462277"/>
          </a:xfrm>
        </p:grpSpPr>
        <p:grpSp>
          <p:nvGrpSpPr>
            <p:cNvPr id="1694" name="Google Shape;1694;p38"/>
            <p:cNvGrpSpPr/>
            <p:nvPr/>
          </p:nvGrpSpPr>
          <p:grpSpPr>
            <a:xfrm>
              <a:off x="0" y="0"/>
              <a:ext cx="15756997" cy="1462277"/>
              <a:chOff x="0" y="0"/>
              <a:chExt cx="3112493" cy="288845"/>
            </a:xfrm>
          </p:grpSpPr>
          <p:sp>
            <p:nvSpPr>
              <p:cNvPr id="1695" name="Google Shape;1695;p38"/>
              <p:cNvSpPr/>
              <p:nvPr/>
            </p:nvSpPr>
            <p:spPr>
              <a:xfrm>
                <a:off x="0" y="0"/>
                <a:ext cx="3112493" cy="288845"/>
              </a:xfrm>
              <a:custGeom>
                <a:rect b="b" l="l" r="r" t="t"/>
                <a:pathLst>
                  <a:path extrusionOk="0" h="288845" w="3112493">
                    <a:moveTo>
                      <a:pt x="28825" y="0"/>
                    </a:moveTo>
                    <a:lnTo>
                      <a:pt x="3083669" y="0"/>
                    </a:lnTo>
                    <a:cubicBezTo>
                      <a:pt x="3099588" y="0"/>
                      <a:pt x="3112493" y="12905"/>
                      <a:pt x="3112493" y="28825"/>
                    </a:cubicBezTo>
                    <a:lnTo>
                      <a:pt x="3112493" y="260020"/>
                    </a:lnTo>
                    <a:cubicBezTo>
                      <a:pt x="3112493" y="267665"/>
                      <a:pt x="3109457" y="274997"/>
                      <a:pt x="3104051" y="280402"/>
                    </a:cubicBezTo>
                    <a:cubicBezTo>
                      <a:pt x="3098645" y="285808"/>
                      <a:pt x="3091313" y="288845"/>
                      <a:pt x="3083669" y="288845"/>
                    </a:cubicBezTo>
                    <a:lnTo>
                      <a:pt x="28825" y="288845"/>
                    </a:lnTo>
                    <a:cubicBezTo>
                      <a:pt x="21180" y="288845"/>
                      <a:pt x="13848" y="285808"/>
                      <a:pt x="8443" y="280402"/>
                    </a:cubicBezTo>
                    <a:cubicBezTo>
                      <a:pt x="3037" y="274997"/>
                      <a:pt x="0" y="267665"/>
                      <a:pt x="0" y="260020"/>
                    </a:cubicBezTo>
                    <a:lnTo>
                      <a:pt x="0" y="28825"/>
                    </a:lnTo>
                    <a:cubicBezTo>
                      <a:pt x="0" y="21180"/>
                      <a:pt x="3037" y="13848"/>
                      <a:pt x="8443" y="8443"/>
                    </a:cubicBezTo>
                    <a:cubicBezTo>
                      <a:pt x="13848" y="3037"/>
                      <a:pt x="21180" y="0"/>
                      <a:pt x="28825"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8"/>
              <p:cNvSpPr txBox="1"/>
              <p:nvPr/>
            </p:nvSpPr>
            <p:spPr>
              <a:xfrm>
                <a:off x="0" y="0"/>
                <a:ext cx="3112493" cy="288845"/>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7" name="Google Shape;1697;p38"/>
            <p:cNvGrpSpPr/>
            <p:nvPr/>
          </p:nvGrpSpPr>
          <p:grpSpPr>
            <a:xfrm>
              <a:off x="0" y="522209"/>
              <a:ext cx="15756997" cy="940068"/>
              <a:chOff x="0" y="0"/>
              <a:chExt cx="3112493" cy="185692"/>
            </a:xfrm>
          </p:grpSpPr>
          <p:sp>
            <p:nvSpPr>
              <p:cNvPr id="1698" name="Google Shape;1698;p38"/>
              <p:cNvSpPr/>
              <p:nvPr/>
            </p:nvSpPr>
            <p:spPr>
              <a:xfrm>
                <a:off x="0" y="0"/>
                <a:ext cx="3112493" cy="185692"/>
              </a:xfrm>
              <a:custGeom>
                <a:rect b="b" l="l" r="r" t="t"/>
                <a:pathLst>
                  <a:path extrusionOk="0" h="185692" w="3112493">
                    <a:moveTo>
                      <a:pt x="0" y="0"/>
                    </a:moveTo>
                    <a:lnTo>
                      <a:pt x="3112493" y="0"/>
                    </a:lnTo>
                    <a:lnTo>
                      <a:pt x="3112493" y="185692"/>
                    </a:lnTo>
                    <a:lnTo>
                      <a:pt x="0" y="185692"/>
                    </a:lnTo>
                    <a:close/>
                  </a:path>
                </a:pathLst>
              </a:custGeom>
              <a:solidFill>
                <a:srgbClr val="BDBCBC"/>
              </a:solidFill>
              <a:ln>
                <a:noFill/>
              </a:ln>
            </p:spPr>
          </p:sp>
          <p:sp>
            <p:nvSpPr>
              <p:cNvPr id="1699" name="Google Shape;1699;p38"/>
              <p:cNvSpPr txBox="1"/>
              <p:nvPr/>
            </p:nvSpPr>
            <p:spPr>
              <a:xfrm>
                <a:off x="0" y="0"/>
                <a:ext cx="3112493" cy="185692"/>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700" name="Google Shape;1700;p38"/>
          <p:cNvGrpSpPr/>
          <p:nvPr/>
        </p:nvGrpSpPr>
        <p:grpSpPr>
          <a:xfrm>
            <a:off x="972462" y="7258163"/>
            <a:ext cx="4368067" cy="647237"/>
            <a:chOff x="0" y="0"/>
            <a:chExt cx="1150437" cy="170466"/>
          </a:xfrm>
        </p:grpSpPr>
        <p:sp>
          <p:nvSpPr>
            <p:cNvPr id="1701" name="Google Shape;1701;p38"/>
            <p:cNvSpPr/>
            <p:nvPr/>
          </p:nvSpPr>
          <p:spPr>
            <a:xfrm>
              <a:off x="0" y="0"/>
              <a:ext cx="1150437" cy="170466"/>
            </a:xfrm>
            <a:custGeom>
              <a:rect b="b" l="l" r="r" t="t"/>
              <a:pathLst>
                <a:path extrusionOk="0" h="170466" w="1150437">
                  <a:moveTo>
                    <a:pt x="77985" y="0"/>
                  </a:moveTo>
                  <a:lnTo>
                    <a:pt x="1072452" y="0"/>
                  </a:lnTo>
                  <a:cubicBezTo>
                    <a:pt x="1093135" y="0"/>
                    <a:pt x="1112971" y="8216"/>
                    <a:pt x="1127596" y="22841"/>
                  </a:cubicBezTo>
                  <a:cubicBezTo>
                    <a:pt x="1142221" y="37466"/>
                    <a:pt x="1150437" y="57302"/>
                    <a:pt x="1150437" y="77985"/>
                  </a:cubicBezTo>
                  <a:lnTo>
                    <a:pt x="1150437" y="92480"/>
                  </a:lnTo>
                  <a:cubicBezTo>
                    <a:pt x="1150437" y="135551"/>
                    <a:pt x="1115522" y="170466"/>
                    <a:pt x="1072452" y="170466"/>
                  </a:cubicBezTo>
                  <a:lnTo>
                    <a:pt x="77985" y="170466"/>
                  </a:lnTo>
                  <a:cubicBezTo>
                    <a:pt x="34915" y="170466"/>
                    <a:pt x="0" y="135551"/>
                    <a:pt x="0" y="92480"/>
                  </a:cubicBezTo>
                  <a:lnTo>
                    <a:pt x="0" y="77985"/>
                  </a:lnTo>
                  <a:cubicBezTo>
                    <a:pt x="0" y="34915"/>
                    <a:pt x="34915" y="0"/>
                    <a:pt x="77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8"/>
            <p:cNvSpPr txBox="1"/>
            <p:nvPr/>
          </p:nvSpPr>
          <p:spPr>
            <a:xfrm>
              <a:off x="0" y="0"/>
              <a:ext cx="1150437" cy="170466"/>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3" name="Google Shape;1703;p38"/>
          <p:cNvGrpSpPr/>
          <p:nvPr/>
        </p:nvGrpSpPr>
        <p:grpSpPr>
          <a:xfrm>
            <a:off x="1420377" y="8033993"/>
            <a:ext cx="754204" cy="754204"/>
            <a:chOff x="0" y="0"/>
            <a:chExt cx="812800" cy="812800"/>
          </a:xfrm>
        </p:grpSpPr>
        <p:sp>
          <p:nvSpPr>
            <p:cNvPr id="1704" name="Google Shape;1704;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6" name="Google Shape;1706;p38"/>
          <p:cNvGrpSpPr/>
          <p:nvPr/>
        </p:nvGrpSpPr>
        <p:grpSpPr>
          <a:xfrm>
            <a:off x="2779393" y="8033993"/>
            <a:ext cx="754204" cy="754204"/>
            <a:chOff x="0" y="0"/>
            <a:chExt cx="812800" cy="812800"/>
          </a:xfrm>
        </p:grpSpPr>
        <p:sp>
          <p:nvSpPr>
            <p:cNvPr id="1707" name="Google Shape;1707;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9" name="Google Shape;1709;p38"/>
          <p:cNvGrpSpPr/>
          <p:nvPr/>
        </p:nvGrpSpPr>
        <p:grpSpPr>
          <a:xfrm>
            <a:off x="4138410" y="8033993"/>
            <a:ext cx="754204" cy="754204"/>
            <a:chOff x="0" y="0"/>
            <a:chExt cx="812800" cy="812800"/>
          </a:xfrm>
        </p:grpSpPr>
        <p:sp>
          <p:nvSpPr>
            <p:cNvPr id="1710" name="Google Shape;1710;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2" name="Google Shape;1712;p38"/>
          <p:cNvSpPr/>
          <p:nvPr/>
        </p:nvSpPr>
        <p:spPr>
          <a:xfrm>
            <a:off x="13898421" y="4706034"/>
            <a:ext cx="1362681" cy="1226413"/>
          </a:xfrm>
          <a:custGeom>
            <a:rect b="b" l="l" r="r" t="t"/>
            <a:pathLst>
              <a:path extrusionOk="0" h="1226413" w="1362681">
                <a:moveTo>
                  <a:pt x="0" y="0"/>
                </a:moveTo>
                <a:lnTo>
                  <a:pt x="1362681" y="0"/>
                </a:lnTo>
                <a:lnTo>
                  <a:pt x="1362681" y="1226413"/>
                </a:lnTo>
                <a:lnTo>
                  <a:pt x="0" y="1226413"/>
                </a:lnTo>
                <a:lnTo>
                  <a:pt x="0" y="0"/>
                </a:lnTo>
                <a:close/>
              </a:path>
            </a:pathLst>
          </a:custGeom>
          <a:blipFill rotWithShape="1">
            <a:blip r:embed="rId3">
              <a:alphaModFix/>
            </a:blip>
            <a:stretch>
              <a:fillRect b="0" l="0" r="0" t="0"/>
            </a:stretch>
          </a:blipFill>
          <a:ln>
            <a:noFill/>
          </a:ln>
        </p:spPr>
      </p:sp>
      <p:sp>
        <p:nvSpPr>
          <p:cNvPr id="1713" name="Google Shape;1713;p38"/>
          <p:cNvSpPr/>
          <p:nvPr/>
        </p:nvSpPr>
        <p:spPr>
          <a:xfrm>
            <a:off x="15592440" y="4654692"/>
            <a:ext cx="1329098" cy="1329098"/>
          </a:xfrm>
          <a:custGeom>
            <a:rect b="b" l="l" r="r" t="t"/>
            <a:pathLst>
              <a:path extrusionOk="0" h="1329098" w="1329098">
                <a:moveTo>
                  <a:pt x="0" y="0"/>
                </a:moveTo>
                <a:lnTo>
                  <a:pt x="1329098" y="0"/>
                </a:lnTo>
                <a:lnTo>
                  <a:pt x="1329098" y="1329098"/>
                </a:lnTo>
                <a:lnTo>
                  <a:pt x="0" y="1329098"/>
                </a:lnTo>
                <a:lnTo>
                  <a:pt x="0" y="0"/>
                </a:lnTo>
                <a:close/>
              </a:path>
            </a:pathLst>
          </a:custGeom>
          <a:blipFill rotWithShape="1">
            <a:blip r:embed="rId4">
              <a:alphaModFix/>
            </a:blip>
            <a:stretch>
              <a:fillRect b="0" l="0" r="0" t="0"/>
            </a:stretch>
          </a:blipFill>
          <a:ln>
            <a:noFill/>
          </a:ln>
        </p:spPr>
      </p:sp>
      <p:sp>
        <p:nvSpPr>
          <p:cNvPr id="1714" name="Google Shape;1714;p38"/>
          <p:cNvSpPr/>
          <p:nvPr/>
        </p:nvSpPr>
        <p:spPr>
          <a:xfrm>
            <a:off x="12610118" y="4909540"/>
            <a:ext cx="956965" cy="819401"/>
          </a:xfrm>
          <a:custGeom>
            <a:rect b="b" l="l" r="r" t="t"/>
            <a:pathLst>
              <a:path extrusionOk="0" h="819401" w="956965">
                <a:moveTo>
                  <a:pt x="0" y="0"/>
                </a:moveTo>
                <a:lnTo>
                  <a:pt x="956965" y="0"/>
                </a:lnTo>
                <a:lnTo>
                  <a:pt x="956965" y="819401"/>
                </a:lnTo>
                <a:lnTo>
                  <a:pt x="0" y="819401"/>
                </a:lnTo>
                <a:lnTo>
                  <a:pt x="0" y="0"/>
                </a:lnTo>
                <a:close/>
              </a:path>
            </a:pathLst>
          </a:custGeom>
          <a:blipFill rotWithShape="1">
            <a:blip r:embed="rId5">
              <a:alphaModFix/>
            </a:blip>
            <a:stretch>
              <a:fillRect b="0" l="0" r="0" t="0"/>
            </a:stretch>
          </a:blipFill>
          <a:ln>
            <a:noFill/>
          </a:ln>
        </p:spPr>
      </p:sp>
      <p:sp>
        <p:nvSpPr>
          <p:cNvPr id="1715" name="Google Shape;1715;p38"/>
          <p:cNvSpPr/>
          <p:nvPr/>
        </p:nvSpPr>
        <p:spPr>
          <a:xfrm>
            <a:off x="11121390" y="4590176"/>
            <a:ext cx="1157390" cy="1458129"/>
          </a:xfrm>
          <a:custGeom>
            <a:rect b="b" l="l" r="r" t="t"/>
            <a:pathLst>
              <a:path extrusionOk="0" h="1458129" w="1157390">
                <a:moveTo>
                  <a:pt x="0" y="0"/>
                </a:moveTo>
                <a:lnTo>
                  <a:pt x="1157390" y="0"/>
                </a:lnTo>
                <a:lnTo>
                  <a:pt x="1157390" y="1458129"/>
                </a:lnTo>
                <a:lnTo>
                  <a:pt x="0" y="1458129"/>
                </a:lnTo>
                <a:lnTo>
                  <a:pt x="0" y="0"/>
                </a:lnTo>
                <a:close/>
              </a:path>
            </a:pathLst>
          </a:custGeom>
          <a:blipFill rotWithShape="1">
            <a:blip r:embed="rId6">
              <a:alphaModFix/>
            </a:blip>
            <a:stretch>
              <a:fillRect b="0" l="0" r="0" t="0"/>
            </a:stretch>
          </a:blipFill>
          <a:ln>
            <a:noFill/>
          </a:ln>
        </p:spPr>
      </p:sp>
      <p:sp>
        <p:nvSpPr>
          <p:cNvPr id="1716" name="Google Shape;1716;p38"/>
          <p:cNvSpPr/>
          <p:nvPr/>
        </p:nvSpPr>
        <p:spPr>
          <a:xfrm>
            <a:off x="8035880" y="4475137"/>
            <a:ext cx="1277989" cy="1688208"/>
          </a:xfrm>
          <a:custGeom>
            <a:rect b="b" l="l" r="r" t="t"/>
            <a:pathLst>
              <a:path extrusionOk="0" h="1688208" w="1277989">
                <a:moveTo>
                  <a:pt x="0" y="0"/>
                </a:moveTo>
                <a:lnTo>
                  <a:pt x="1277989" y="0"/>
                </a:lnTo>
                <a:lnTo>
                  <a:pt x="1277989" y="1688207"/>
                </a:lnTo>
                <a:lnTo>
                  <a:pt x="0" y="1688207"/>
                </a:lnTo>
                <a:lnTo>
                  <a:pt x="0" y="0"/>
                </a:lnTo>
                <a:close/>
              </a:path>
            </a:pathLst>
          </a:custGeom>
          <a:blipFill rotWithShape="1">
            <a:blip r:embed="rId7">
              <a:alphaModFix/>
            </a:blip>
            <a:stretch>
              <a:fillRect b="-49394" l="-83489" r="-84715" t="-53642"/>
            </a:stretch>
          </a:blipFill>
          <a:ln>
            <a:noFill/>
          </a:ln>
        </p:spPr>
      </p:sp>
      <p:sp>
        <p:nvSpPr>
          <p:cNvPr id="1717" name="Google Shape;1717;p38"/>
          <p:cNvSpPr/>
          <p:nvPr/>
        </p:nvSpPr>
        <p:spPr>
          <a:xfrm>
            <a:off x="6766813" y="7172577"/>
            <a:ext cx="842873" cy="1263161"/>
          </a:xfrm>
          <a:custGeom>
            <a:rect b="b" l="l" r="r" t="t"/>
            <a:pathLst>
              <a:path extrusionOk="0" h="1263161" w="842873">
                <a:moveTo>
                  <a:pt x="0" y="0"/>
                </a:moveTo>
                <a:lnTo>
                  <a:pt x="842873" y="0"/>
                </a:lnTo>
                <a:lnTo>
                  <a:pt x="842873" y="1263161"/>
                </a:lnTo>
                <a:lnTo>
                  <a:pt x="0" y="1263161"/>
                </a:lnTo>
                <a:lnTo>
                  <a:pt x="0" y="0"/>
                </a:lnTo>
                <a:close/>
              </a:path>
            </a:pathLst>
          </a:custGeom>
          <a:blipFill rotWithShape="1">
            <a:blip r:embed="rId8">
              <a:alphaModFix/>
            </a:blip>
            <a:stretch>
              <a:fillRect b="0" l="0" r="0" t="0"/>
            </a:stretch>
          </a:blipFill>
          <a:ln>
            <a:noFill/>
          </a:ln>
        </p:spPr>
      </p:sp>
      <p:sp>
        <p:nvSpPr>
          <p:cNvPr id="1718" name="Google Shape;1718;p38"/>
          <p:cNvSpPr/>
          <p:nvPr/>
        </p:nvSpPr>
        <p:spPr>
          <a:xfrm>
            <a:off x="10790225" y="7172577"/>
            <a:ext cx="1397864" cy="1263161"/>
          </a:xfrm>
          <a:custGeom>
            <a:rect b="b" l="l" r="r" t="t"/>
            <a:pathLst>
              <a:path extrusionOk="0" h="1263161" w="1397864">
                <a:moveTo>
                  <a:pt x="0" y="0"/>
                </a:moveTo>
                <a:lnTo>
                  <a:pt x="1397864" y="0"/>
                </a:lnTo>
                <a:lnTo>
                  <a:pt x="1397864" y="1263161"/>
                </a:lnTo>
                <a:lnTo>
                  <a:pt x="0" y="1263161"/>
                </a:lnTo>
                <a:lnTo>
                  <a:pt x="0" y="0"/>
                </a:lnTo>
                <a:close/>
              </a:path>
            </a:pathLst>
          </a:custGeom>
          <a:blipFill rotWithShape="1">
            <a:blip r:embed="rId9">
              <a:alphaModFix/>
            </a:blip>
            <a:stretch>
              <a:fillRect b="0" l="0" r="0" t="0"/>
            </a:stretch>
          </a:blipFill>
          <a:ln>
            <a:noFill/>
          </a:ln>
        </p:spPr>
      </p:sp>
      <p:sp>
        <p:nvSpPr>
          <p:cNvPr id="1719" name="Google Shape;1719;p38"/>
          <p:cNvSpPr/>
          <p:nvPr/>
        </p:nvSpPr>
        <p:spPr>
          <a:xfrm>
            <a:off x="8568887" y="7173089"/>
            <a:ext cx="1262137" cy="1262137"/>
          </a:xfrm>
          <a:custGeom>
            <a:rect b="b" l="l" r="r" t="t"/>
            <a:pathLst>
              <a:path extrusionOk="0" h="1262137" w="1262137">
                <a:moveTo>
                  <a:pt x="0" y="0"/>
                </a:moveTo>
                <a:lnTo>
                  <a:pt x="1262137" y="0"/>
                </a:lnTo>
                <a:lnTo>
                  <a:pt x="1262137" y="1262137"/>
                </a:lnTo>
                <a:lnTo>
                  <a:pt x="0" y="1262137"/>
                </a:lnTo>
                <a:lnTo>
                  <a:pt x="0" y="0"/>
                </a:lnTo>
                <a:close/>
              </a:path>
            </a:pathLst>
          </a:custGeom>
          <a:blipFill rotWithShape="1">
            <a:blip r:embed="rId10">
              <a:alphaModFix/>
            </a:blip>
            <a:stretch>
              <a:fillRect b="0" l="0" r="0" t="0"/>
            </a:stretch>
          </a:blipFill>
          <a:ln>
            <a:noFill/>
          </a:ln>
        </p:spPr>
      </p:sp>
      <p:sp>
        <p:nvSpPr>
          <p:cNvPr id="1720" name="Google Shape;1720;p38"/>
          <p:cNvSpPr/>
          <p:nvPr/>
        </p:nvSpPr>
        <p:spPr>
          <a:xfrm>
            <a:off x="6735209" y="4535222"/>
            <a:ext cx="969332" cy="1568037"/>
          </a:xfrm>
          <a:custGeom>
            <a:rect b="b" l="l" r="r" t="t"/>
            <a:pathLst>
              <a:path extrusionOk="0" h="1568037" w="969332">
                <a:moveTo>
                  <a:pt x="0" y="0"/>
                </a:moveTo>
                <a:lnTo>
                  <a:pt x="969333" y="0"/>
                </a:lnTo>
                <a:lnTo>
                  <a:pt x="969333" y="1568037"/>
                </a:lnTo>
                <a:lnTo>
                  <a:pt x="0" y="1568037"/>
                </a:lnTo>
                <a:lnTo>
                  <a:pt x="0" y="0"/>
                </a:lnTo>
                <a:close/>
              </a:path>
            </a:pathLst>
          </a:custGeom>
          <a:blipFill rotWithShape="1">
            <a:blip r:embed="rId11">
              <a:alphaModFix/>
            </a:blip>
            <a:stretch>
              <a:fillRect b="0" l="0" r="0" t="0"/>
            </a:stretch>
          </a:blipFill>
          <a:ln>
            <a:noFill/>
          </a:ln>
        </p:spPr>
      </p:sp>
      <p:sp>
        <p:nvSpPr>
          <p:cNvPr id="1721" name="Google Shape;1721;p38"/>
          <p:cNvSpPr/>
          <p:nvPr/>
        </p:nvSpPr>
        <p:spPr>
          <a:xfrm>
            <a:off x="15408650" y="7144419"/>
            <a:ext cx="1409149" cy="1319476"/>
          </a:xfrm>
          <a:custGeom>
            <a:rect b="b" l="l" r="r" t="t"/>
            <a:pathLst>
              <a:path extrusionOk="0" h="1319476" w="1409149">
                <a:moveTo>
                  <a:pt x="0" y="0"/>
                </a:moveTo>
                <a:lnTo>
                  <a:pt x="1409149" y="0"/>
                </a:lnTo>
                <a:lnTo>
                  <a:pt x="1409149" y="1319476"/>
                </a:lnTo>
                <a:lnTo>
                  <a:pt x="0" y="1319476"/>
                </a:lnTo>
                <a:lnTo>
                  <a:pt x="0" y="0"/>
                </a:lnTo>
                <a:close/>
              </a:path>
            </a:pathLst>
          </a:custGeom>
          <a:blipFill rotWithShape="1">
            <a:blip r:embed="rId12">
              <a:alphaModFix/>
            </a:blip>
            <a:stretch>
              <a:fillRect b="0" l="0" r="0" t="0"/>
            </a:stretch>
          </a:blipFill>
          <a:ln>
            <a:noFill/>
          </a:ln>
        </p:spPr>
      </p:sp>
      <p:sp>
        <p:nvSpPr>
          <p:cNvPr id="1722" name="Google Shape;1722;p38"/>
          <p:cNvSpPr/>
          <p:nvPr/>
        </p:nvSpPr>
        <p:spPr>
          <a:xfrm>
            <a:off x="13147291" y="7170835"/>
            <a:ext cx="1302158" cy="1266644"/>
          </a:xfrm>
          <a:custGeom>
            <a:rect b="b" l="l" r="r" t="t"/>
            <a:pathLst>
              <a:path extrusionOk="0" h="1266644" w="1302158">
                <a:moveTo>
                  <a:pt x="0" y="0"/>
                </a:moveTo>
                <a:lnTo>
                  <a:pt x="1302157" y="0"/>
                </a:lnTo>
                <a:lnTo>
                  <a:pt x="1302157" y="1266645"/>
                </a:lnTo>
                <a:lnTo>
                  <a:pt x="0" y="1266645"/>
                </a:lnTo>
                <a:lnTo>
                  <a:pt x="0" y="0"/>
                </a:lnTo>
                <a:close/>
              </a:path>
            </a:pathLst>
          </a:custGeom>
          <a:blipFill rotWithShape="1">
            <a:blip r:embed="rId13">
              <a:alphaModFix/>
            </a:blip>
            <a:stretch>
              <a:fillRect b="0" l="0" r="0" t="0"/>
            </a:stretch>
          </a:blipFill>
          <a:ln>
            <a:noFill/>
          </a:ln>
        </p:spPr>
      </p:sp>
      <p:sp>
        <p:nvSpPr>
          <p:cNvPr id="1723" name="Google Shape;1723;p38"/>
          <p:cNvSpPr txBox="1"/>
          <p:nvPr/>
        </p:nvSpPr>
        <p:spPr>
          <a:xfrm>
            <a:off x="9036573" y="2818925"/>
            <a:ext cx="5355000" cy="574800"/>
          </a:xfrm>
          <a:prstGeom prst="rect">
            <a:avLst/>
          </a:prstGeom>
          <a:noFill/>
          <a:ln>
            <a:noFill/>
          </a:ln>
        </p:spPr>
        <p:txBody>
          <a:bodyPr anchorCtr="0" anchor="t" bIns="0" lIns="0" spcFirstLastPara="1" rIns="0" wrap="square" tIns="0">
            <a:spAutoFit/>
          </a:bodyPr>
          <a:lstStyle/>
          <a:p>
            <a:pPr indent="0" lvl="0" marL="0" marR="0" rtl="0" algn="ctr">
              <a:lnSpc>
                <a:spcPct val="250107"/>
              </a:lnSpc>
              <a:spcBef>
                <a:spcPts val="0"/>
              </a:spcBef>
              <a:spcAft>
                <a:spcPts val="0"/>
              </a:spcAft>
              <a:buNone/>
            </a:pPr>
            <a:r>
              <a:rPr b="1" i="0" lang="en-US" sz="3734" u="none" cap="none" strike="noStrike">
                <a:solidFill>
                  <a:srgbClr val="000000"/>
                </a:solidFill>
                <a:latin typeface="Blinker"/>
                <a:ea typeface="Blinker"/>
                <a:cs typeface="Blinker"/>
                <a:sym typeface="Blinker"/>
              </a:rPr>
              <a:t>DESIGN ELEMENTS</a:t>
            </a:r>
            <a:endParaRPr/>
          </a:p>
        </p:txBody>
      </p:sp>
      <p:sp>
        <p:nvSpPr>
          <p:cNvPr id="1724" name="Google Shape;1724;p38"/>
          <p:cNvSpPr txBox="1"/>
          <p:nvPr/>
        </p:nvSpPr>
        <p:spPr>
          <a:xfrm>
            <a:off x="1008912" y="6796101"/>
            <a:ext cx="4368067"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Blinker"/>
                <a:ea typeface="Blinker"/>
                <a:cs typeface="Blinker"/>
                <a:sym typeface="Blinker"/>
              </a:rPr>
              <a:t>You can find these fonts online too.</a:t>
            </a:r>
            <a:endParaRPr/>
          </a:p>
        </p:txBody>
      </p:sp>
      <p:sp>
        <p:nvSpPr>
          <p:cNvPr id="1725" name="Google Shape;1725;p38"/>
          <p:cNvSpPr txBox="1"/>
          <p:nvPr/>
        </p:nvSpPr>
        <p:spPr>
          <a:xfrm>
            <a:off x="1186792" y="8914638"/>
            <a:ext cx="1221374" cy="238887"/>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799" u="none" cap="none" strike="noStrike">
                <a:solidFill>
                  <a:srgbClr val="000000"/>
                </a:solidFill>
                <a:latin typeface="Blinker"/>
                <a:ea typeface="Blinker"/>
                <a:cs typeface="Blinker"/>
                <a:sym typeface="Blinker"/>
              </a:rPr>
              <a:t>#E4E1E1</a:t>
            </a:r>
            <a:endParaRPr/>
          </a:p>
        </p:txBody>
      </p:sp>
      <p:sp>
        <p:nvSpPr>
          <p:cNvPr id="1726" name="Google Shape;1726;p38"/>
          <p:cNvSpPr txBox="1"/>
          <p:nvPr/>
        </p:nvSpPr>
        <p:spPr>
          <a:xfrm>
            <a:off x="2545809" y="8914638"/>
            <a:ext cx="1221374" cy="238887"/>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799" u="none" cap="none" strike="noStrike">
                <a:solidFill>
                  <a:srgbClr val="000000"/>
                </a:solidFill>
                <a:latin typeface="Blinker"/>
                <a:ea typeface="Blinker"/>
                <a:cs typeface="Blinker"/>
                <a:sym typeface="Blinker"/>
              </a:rPr>
              <a:t>#E9FF8F</a:t>
            </a:r>
            <a:endParaRPr/>
          </a:p>
        </p:txBody>
      </p:sp>
      <p:sp>
        <p:nvSpPr>
          <p:cNvPr id="1727" name="Google Shape;1727;p38"/>
          <p:cNvSpPr txBox="1"/>
          <p:nvPr/>
        </p:nvSpPr>
        <p:spPr>
          <a:xfrm>
            <a:off x="3904825" y="8914638"/>
            <a:ext cx="1221374" cy="238887"/>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799" u="none" cap="none" strike="noStrike">
                <a:solidFill>
                  <a:srgbClr val="000000"/>
                </a:solidFill>
                <a:latin typeface="Blinker"/>
                <a:ea typeface="Blinker"/>
                <a:cs typeface="Blinker"/>
                <a:sym typeface="Blinker"/>
              </a:rPr>
              <a:t>#56C3FF</a:t>
            </a:r>
            <a:endParaRPr/>
          </a:p>
        </p:txBody>
      </p:sp>
      <p:sp>
        <p:nvSpPr>
          <p:cNvPr id="1728" name="Google Shape;1728;p38"/>
          <p:cNvSpPr txBox="1"/>
          <p:nvPr/>
        </p:nvSpPr>
        <p:spPr>
          <a:xfrm>
            <a:off x="1581227" y="7273005"/>
            <a:ext cx="3150600" cy="474900"/>
          </a:xfrm>
          <a:prstGeom prst="rect">
            <a:avLst/>
          </a:prstGeom>
          <a:noFill/>
          <a:ln>
            <a:noFill/>
          </a:ln>
        </p:spPr>
        <p:txBody>
          <a:bodyPr anchorCtr="0" anchor="t" bIns="0" lIns="0" spcFirstLastPara="1" rIns="0" wrap="square" tIns="0">
            <a:spAutoFit/>
          </a:bodyPr>
          <a:lstStyle/>
          <a:p>
            <a:pPr indent="0" lvl="0" marL="0" marR="0" rtl="0" algn="ctr">
              <a:lnSpc>
                <a:spcPct val="250016"/>
              </a:lnSpc>
              <a:spcBef>
                <a:spcPts val="0"/>
              </a:spcBef>
              <a:spcAft>
                <a:spcPts val="0"/>
              </a:spcAft>
              <a:buNone/>
            </a:pPr>
            <a:r>
              <a:rPr b="1" i="0" lang="en-US" sz="3085" u="none" cap="none" strike="noStrike">
                <a:solidFill>
                  <a:srgbClr val="000000"/>
                </a:solidFill>
                <a:latin typeface="Blinker"/>
                <a:ea typeface="Blinker"/>
                <a:cs typeface="Blinker"/>
                <a:sym typeface="Blinker"/>
              </a:rPr>
              <a:t>COLORS</a:t>
            </a:r>
            <a:endParaRPr/>
          </a:p>
        </p:txBody>
      </p:sp>
      <p:sp>
        <p:nvSpPr>
          <p:cNvPr id="1729" name="Google Shape;1729;p38"/>
          <p:cNvSpPr txBox="1"/>
          <p:nvPr/>
        </p:nvSpPr>
        <p:spPr>
          <a:xfrm>
            <a:off x="1065853" y="3685166"/>
            <a:ext cx="4181285" cy="66116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Blinker"/>
                <a:ea typeface="Blinker"/>
                <a:cs typeface="Blinker"/>
                <a:sym typeface="Blinker"/>
              </a:rPr>
              <a:t>This presentation template</a:t>
            </a:r>
            <a:endParaRPr/>
          </a:p>
          <a:p>
            <a:pPr indent="0" lvl="0" marL="0" marR="0" rtl="0" algn="ctr">
              <a:lnSpc>
                <a:spcPct val="122010"/>
              </a:lnSpc>
              <a:spcBef>
                <a:spcPts val="0"/>
              </a:spcBef>
              <a:spcAft>
                <a:spcPts val="0"/>
              </a:spcAft>
              <a:buNone/>
            </a:pPr>
            <a:r>
              <a:rPr b="0" i="0" lang="en-US" sz="2199" u="none" cap="none" strike="noStrike">
                <a:solidFill>
                  <a:srgbClr val="000000"/>
                </a:solidFill>
                <a:latin typeface="Blinker"/>
                <a:ea typeface="Blinker"/>
                <a:cs typeface="Blinker"/>
                <a:sym typeface="Blinker"/>
              </a:rPr>
              <a:t>uses the following free fonts:</a:t>
            </a:r>
            <a:endParaRPr/>
          </a:p>
        </p:txBody>
      </p:sp>
      <p:sp>
        <p:nvSpPr>
          <p:cNvPr id="1730" name="Google Shape;1730;p38"/>
          <p:cNvSpPr txBox="1"/>
          <p:nvPr/>
        </p:nvSpPr>
        <p:spPr>
          <a:xfrm>
            <a:off x="1801739" y="4460628"/>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Blinker"/>
                <a:ea typeface="Blinker"/>
                <a:cs typeface="Blinker"/>
                <a:sym typeface="Blinker"/>
              </a:rPr>
              <a:t>Titles :</a:t>
            </a:r>
            <a:endParaRPr/>
          </a:p>
        </p:txBody>
      </p:sp>
      <p:sp>
        <p:nvSpPr>
          <p:cNvPr id="1731" name="Google Shape;1731;p38"/>
          <p:cNvSpPr txBox="1"/>
          <p:nvPr/>
        </p:nvSpPr>
        <p:spPr>
          <a:xfrm>
            <a:off x="1801739" y="5223920"/>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Blinker"/>
                <a:ea typeface="Blinker"/>
                <a:cs typeface="Blinker"/>
                <a:sym typeface="Blinker"/>
              </a:rPr>
              <a:t>Headers :</a:t>
            </a:r>
            <a:endParaRPr/>
          </a:p>
        </p:txBody>
      </p:sp>
      <p:sp>
        <p:nvSpPr>
          <p:cNvPr id="1732" name="Google Shape;1732;p38"/>
          <p:cNvSpPr txBox="1"/>
          <p:nvPr/>
        </p:nvSpPr>
        <p:spPr>
          <a:xfrm>
            <a:off x="1801739" y="5987212"/>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Blinker"/>
                <a:ea typeface="Blinker"/>
                <a:cs typeface="Blinker"/>
                <a:sym typeface="Blinker"/>
              </a:rPr>
              <a:t>Body Copy :</a:t>
            </a:r>
            <a:endParaRPr/>
          </a:p>
        </p:txBody>
      </p:sp>
      <p:sp>
        <p:nvSpPr>
          <p:cNvPr id="1733" name="Google Shape;1733;p38"/>
          <p:cNvSpPr txBox="1"/>
          <p:nvPr/>
        </p:nvSpPr>
        <p:spPr>
          <a:xfrm>
            <a:off x="1801739" y="4786595"/>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Blinker"/>
                <a:ea typeface="Blinker"/>
                <a:cs typeface="Blinker"/>
                <a:sym typeface="Blinker"/>
              </a:rPr>
              <a:t>Prompt</a:t>
            </a:r>
            <a:endParaRPr/>
          </a:p>
        </p:txBody>
      </p:sp>
      <p:sp>
        <p:nvSpPr>
          <p:cNvPr id="1734" name="Google Shape;1734;p38"/>
          <p:cNvSpPr txBox="1"/>
          <p:nvPr/>
        </p:nvSpPr>
        <p:spPr>
          <a:xfrm>
            <a:off x="1801739" y="5549887"/>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Blinker"/>
                <a:ea typeface="Blinker"/>
                <a:cs typeface="Blinker"/>
                <a:sym typeface="Blinker"/>
              </a:rPr>
              <a:t>Blinker</a:t>
            </a:r>
            <a:endParaRPr/>
          </a:p>
        </p:txBody>
      </p:sp>
      <p:sp>
        <p:nvSpPr>
          <p:cNvPr id="1735" name="Google Shape;1735;p38"/>
          <p:cNvSpPr txBox="1"/>
          <p:nvPr/>
        </p:nvSpPr>
        <p:spPr>
          <a:xfrm>
            <a:off x="1801739" y="6313179"/>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Blinker"/>
                <a:ea typeface="Blinker"/>
                <a:cs typeface="Blinker"/>
                <a:sym typeface="Blinker"/>
              </a:rPr>
              <a:t>Blinker</a:t>
            </a:r>
            <a:endParaRPr/>
          </a:p>
        </p:txBody>
      </p:sp>
      <p:sp>
        <p:nvSpPr>
          <p:cNvPr id="1736" name="Google Shape;1736;p38"/>
          <p:cNvSpPr txBox="1"/>
          <p:nvPr/>
        </p:nvSpPr>
        <p:spPr>
          <a:xfrm>
            <a:off x="1581227" y="2764232"/>
            <a:ext cx="3150600" cy="474900"/>
          </a:xfrm>
          <a:prstGeom prst="rect">
            <a:avLst/>
          </a:prstGeom>
          <a:noFill/>
          <a:ln>
            <a:noFill/>
          </a:ln>
        </p:spPr>
        <p:txBody>
          <a:bodyPr anchorCtr="0" anchor="t" bIns="0" lIns="0" spcFirstLastPara="1" rIns="0" wrap="square" tIns="0">
            <a:spAutoFit/>
          </a:bodyPr>
          <a:lstStyle/>
          <a:p>
            <a:pPr indent="0" lvl="0" marL="0" marR="0" rtl="0" algn="ctr">
              <a:lnSpc>
                <a:spcPct val="250016"/>
              </a:lnSpc>
              <a:spcBef>
                <a:spcPts val="0"/>
              </a:spcBef>
              <a:spcAft>
                <a:spcPts val="0"/>
              </a:spcAft>
              <a:buNone/>
            </a:pPr>
            <a:r>
              <a:rPr b="1" i="0" lang="en-US" sz="3085" u="none" cap="none" strike="noStrike">
                <a:solidFill>
                  <a:srgbClr val="000000"/>
                </a:solidFill>
                <a:latin typeface="Blinker"/>
                <a:ea typeface="Blinker"/>
                <a:cs typeface="Blinker"/>
                <a:sym typeface="Blinker"/>
              </a:rPr>
              <a:t>FONTS</a:t>
            </a:r>
            <a:endParaRPr/>
          </a:p>
        </p:txBody>
      </p:sp>
      <p:sp>
        <p:nvSpPr>
          <p:cNvPr id="1737" name="Google Shape;1737;p38"/>
          <p:cNvSpPr txBox="1"/>
          <p:nvPr/>
        </p:nvSpPr>
        <p:spPr>
          <a:xfrm>
            <a:off x="4263742" y="500428"/>
            <a:ext cx="9760500" cy="12315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000" u="none" cap="none" strike="noStrike">
                <a:solidFill>
                  <a:srgbClr val="000000"/>
                </a:solidFill>
                <a:latin typeface="Prompt"/>
                <a:ea typeface="Prompt"/>
                <a:cs typeface="Prompt"/>
                <a:sym typeface="Prompt"/>
              </a:rPr>
              <a:t>RESOURCE PAGE</a:t>
            </a:r>
            <a:endParaRPr/>
          </a:p>
        </p:txBody>
      </p:sp>
      <p:sp>
        <p:nvSpPr>
          <p:cNvPr id="1738" name="Google Shape;1738;p38"/>
          <p:cNvSpPr txBox="1"/>
          <p:nvPr/>
        </p:nvSpPr>
        <p:spPr>
          <a:xfrm>
            <a:off x="3744010" y="1697045"/>
            <a:ext cx="10799980" cy="469519"/>
          </a:xfrm>
          <a:prstGeom prst="rect">
            <a:avLst/>
          </a:prstGeom>
          <a:noFill/>
          <a:ln>
            <a:noFill/>
          </a:ln>
        </p:spPr>
        <p:txBody>
          <a:bodyPr anchorCtr="0" anchor="t" bIns="0" lIns="0" spcFirstLastPara="1" rIns="0" wrap="square" tIns="0">
            <a:spAutoFit/>
          </a:bodyPr>
          <a:lstStyle/>
          <a:p>
            <a:pPr indent="0" lvl="0" marL="0" marR="0" rtl="0" algn="ctr">
              <a:lnSpc>
                <a:spcPct val="148018"/>
              </a:lnSpc>
              <a:spcBef>
                <a:spcPts val="0"/>
              </a:spcBef>
              <a:spcAft>
                <a:spcPts val="0"/>
              </a:spcAft>
              <a:buNone/>
            </a:pPr>
            <a:r>
              <a:rPr b="0" i="0" lang="en-US" sz="2599" u="none" cap="none" strike="noStrike">
                <a:solidFill>
                  <a:srgbClr val="000000"/>
                </a:solidFill>
                <a:latin typeface="Blinker"/>
                <a:ea typeface="Blinker"/>
                <a:cs typeface="Blinker"/>
                <a:sym typeface="Blinker"/>
              </a:rPr>
              <a:t>Use these design resources in your Canva Presentation.</a:t>
            </a:r>
            <a:endParaRPr/>
          </a:p>
        </p:txBody>
      </p:sp>
      <p:sp>
        <p:nvSpPr>
          <p:cNvPr id="1739" name="Google Shape;1739;p38"/>
          <p:cNvSpPr/>
          <p:nvPr/>
        </p:nvSpPr>
        <p:spPr>
          <a:xfrm>
            <a:off x="9645207" y="4746818"/>
            <a:ext cx="1144846" cy="1144846"/>
          </a:xfrm>
          <a:custGeom>
            <a:rect b="b" l="l" r="r" t="t"/>
            <a:pathLst>
              <a:path extrusionOk="0" h="1144846" w="1144846">
                <a:moveTo>
                  <a:pt x="0" y="0"/>
                </a:moveTo>
                <a:lnTo>
                  <a:pt x="1144845" y="0"/>
                </a:lnTo>
                <a:lnTo>
                  <a:pt x="1144845" y="1144846"/>
                </a:lnTo>
                <a:lnTo>
                  <a:pt x="0" y="114484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grpSp>
        <p:nvGrpSpPr>
          <p:cNvPr id="806" name="Google Shape;806;p21"/>
          <p:cNvGrpSpPr/>
          <p:nvPr/>
        </p:nvGrpSpPr>
        <p:grpSpPr>
          <a:xfrm>
            <a:off x="455773" y="4516894"/>
            <a:ext cx="3816242" cy="6159437"/>
            <a:chOff x="0" y="0"/>
            <a:chExt cx="1094463" cy="1766469"/>
          </a:xfrm>
        </p:grpSpPr>
        <p:sp>
          <p:nvSpPr>
            <p:cNvPr id="807" name="Google Shape;807;p21"/>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1"/>
            <p:cNvSpPr txBox="1"/>
            <p:nvPr/>
          </p:nvSpPr>
          <p:spPr>
            <a:xfrm>
              <a:off x="0" y="0"/>
              <a:ext cx="1094463" cy="176646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9" name="Google Shape;809;p21"/>
          <p:cNvSpPr txBox="1"/>
          <p:nvPr/>
        </p:nvSpPr>
        <p:spPr>
          <a:xfrm>
            <a:off x="1115492" y="5551507"/>
            <a:ext cx="2496900" cy="1163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3600" u="none" cap="none" strike="noStrike">
                <a:solidFill>
                  <a:srgbClr val="000000"/>
                </a:solidFill>
                <a:latin typeface="Prompt"/>
                <a:ea typeface="Prompt"/>
                <a:cs typeface="Prompt"/>
                <a:sym typeface="Prompt"/>
              </a:rPr>
              <a:t>RECRUITER INTERVIEW</a:t>
            </a:r>
            <a:endParaRPr/>
          </a:p>
        </p:txBody>
      </p:sp>
      <p:grpSp>
        <p:nvGrpSpPr>
          <p:cNvPr id="810" name="Google Shape;810;p21"/>
          <p:cNvGrpSpPr/>
          <p:nvPr/>
        </p:nvGrpSpPr>
        <p:grpSpPr>
          <a:xfrm>
            <a:off x="1406176" y="4160545"/>
            <a:ext cx="1915435" cy="712698"/>
            <a:chOff x="0" y="0"/>
            <a:chExt cx="504477" cy="187706"/>
          </a:xfrm>
        </p:grpSpPr>
        <p:sp>
          <p:nvSpPr>
            <p:cNvPr id="811" name="Google Shape;811;p21"/>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1"/>
            <p:cNvSpPr txBox="1"/>
            <p:nvPr/>
          </p:nvSpPr>
          <p:spPr>
            <a:xfrm>
              <a:off x="0" y="0"/>
              <a:ext cx="504477" cy="187706"/>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3" name="Google Shape;813;p21"/>
          <p:cNvSpPr txBox="1"/>
          <p:nvPr/>
        </p:nvSpPr>
        <p:spPr>
          <a:xfrm>
            <a:off x="1372386" y="4273251"/>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STEP 1</a:t>
            </a:r>
            <a:endParaRPr/>
          </a:p>
        </p:txBody>
      </p:sp>
      <p:sp>
        <p:nvSpPr>
          <p:cNvPr id="814" name="Google Shape;814;p21"/>
          <p:cNvSpPr txBox="1"/>
          <p:nvPr/>
        </p:nvSpPr>
        <p:spPr>
          <a:xfrm>
            <a:off x="1115492" y="7184337"/>
            <a:ext cx="2496900" cy="253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Candidates undergo initial screening by the recruiter to assess basic qualifications and fit for the role.</a:t>
            </a:r>
            <a:endParaRPr/>
          </a:p>
        </p:txBody>
      </p:sp>
      <p:grpSp>
        <p:nvGrpSpPr>
          <p:cNvPr id="815" name="Google Shape;815;p21"/>
          <p:cNvGrpSpPr/>
          <p:nvPr/>
        </p:nvGrpSpPr>
        <p:grpSpPr>
          <a:xfrm>
            <a:off x="4975844" y="4516894"/>
            <a:ext cx="3816242" cy="6159437"/>
            <a:chOff x="0" y="0"/>
            <a:chExt cx="1094463" cy="1766469"/>
          </a:xfrm>
        </p:grpSpPr>
        <p:sp>
          <p:nvSpPr>
            <p:cNvPr id="816" name="Google Shape;816;p21"/>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1"/>
            <p:cNvSpPr txBox="1"/>
            <p:nvPr/>
          </p:nvSpPr>
          <p:spPr>
            <a:xfrm>
              <a:off x="0" y="0"/>
              <a:ext cx="1094463" cy="176646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8" name="Google Shape;818;p21"/>
          <p:cNvSpPr txBox="1"/>
          <p:nvPr/>
        </p:nvSpPr>
        <p:spPr>
          <a:xfrm>
            <a:off x="5635563" y="5551507"/>
            <a:ext cx="2496900" cy="1163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3600" u="none" cap="none" strike="noStrike">
                <a:solidFill>
                  <a:srgbClr val="000000"/>
                </a:solidFill>
                <a:latin typeface="Prompt"/>
                <a:ea typeface="Prompt"/>
                <a:cs typeface="Prompt"/>
                <a:sym typeface="Prompt"/>
              </a:rPr>
              <a:t>HIRING INTERVIEW</a:t>
            </a:r>
            <a:endParaRPr/>
          </a:p>
        </p:txBody>
      </p:sp>
      <p:grpSp>
        <p:nvGrpSpPr>
          <p:cNvPr id="819" name="Google Shape;819;p21"/>
          <p:cNvGrpSpPr/>
          <p:nvPr/>
        </p:nvGrpSpPr>
        <p:grpSpPr>
          <a:xfrm>
            <a:off x="5926247" y="4160545"/>
            <a:ext cx="1915435" cy="712698"/>
            <a:chOff x="0" y="0"/>
            <a:chExt cx="504477" cy="187706"/>
          </a:xfrm>
        </p:grpSpPr>
        <p:sp>
          <p:nvSpPr>
            <p:cNvPr id="820" name="Google Shape;820;p21"/>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1"/>
            <p:cNvSpPr txBox="1"/>
            <p:nvPr/>
          </p:nvSpPr>
          <p:spPr>
            <a:xfrm>
              <a:off x="0" y="0"/>
              <a:ext cx="504477" cy="187706"/>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2" name="Google Shape;822;p21"/>
          <p:cNvSpPr txBox="1"/>
          <p:nvPr/>
        </p:nvSpPr>
        <p:spPr>
          <a:xfrm>
            <a:off x="5892456" y="4273251"/>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STEP 2</a:t>
            </a:r>
            <a:endParaRPr/>
          </a:p>
        </p:txBody>
      </p:sp>
      <p:sp>
        <p:nvSpPr>
          <p:cNvPr id="823" name="Google Shape;823;p21"/>
          <p:cNvSpPr txBox="1"/>
          <p:nvPr/>
        </p:nvSpPr>
        <p:spPr>
          <a:xfrm>
            <a:off x="5411098" y="7184337"/>
            <a:ext cx="2945700" cy="253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Candidates meet with the hiring manager to evaluate job-related skills, cultural fit, and contributions to the organization.</a:t>
            </a:r>
            <a:endParaRPr/>
          </a:p>
        </p:txBody>
      </p:sp>
      <p:grpSp>
        <p:nvGrpSpPr>
          <p:cNvPr id="824" name="Google Shape;824;p21"/>
          <p:cNvGrpSpPr/>
          <p:nvPr/>
        </p:nvGrpSpPr>
        <p:grpSpPr>
          <a:xfrm>
            <a:off x="9495914" y="4516894"/>
            <a:ext cx="3816242" cy="6159437"/>
            <a:chOff x="0" y="0"/>
            <a:chExt cx="1094463" cy="1766469"/>
          </a:xfrm>
        </p:grpSpPr>
        <p:sp>
          <p:nvSpPr>
            <p:cNvPr id="825" name="Google Shape;825;p21"/>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1"/>
            <p:cNvSpPr txBox="1"/>
            <p:nvPr/>
          </p:nvSpPr>
          <p:spPr>
            <a:xfrm>
              <a:off x="0" y="0"/>
              <a:ext cx="1094463" cy="176646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7" name="Google Shape;827;p21"/>
          <p:cNvSpPr txBox="1"/>
          <p:nvPr/>
        </p:nvSpPr>
        <p:spPr>
          <a:xfrm>
            <a:off x="9891942" y="5551507"/>
            <a:ext cx="3024300" cy="1163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3600" u="none" cap="none" strike="noStrike">
                <a:solidFill>
                  <a:srgbClr val="000000"/>
                </a:solidFill>
                <a:latin typeface="Prompt"/>
                <a:ea typeface="Prompt"/>
                <a:cs typeface="Prompt"/>
                <a:sym typeface="Prompt"/>
              </a:rPr>
              <a:t>SKILLS ASSESSMENT</a:t>
            </a:r>
            <a:endParaRPr/>
          </a:p>
        </p:txBody>
      </p:sp>
      <p:grpSp>
        <p:nvGrpSpPr>
          <p:cNvPr id="828" name="Google Shape;828;p21"/>
          <p:cNvGrpSpPr/>
          <p:nvPr/>
        </p:nvGrpSpPr>
        <p:grpSpPr>
          <a:xfrm>
            <a:off x="10446318" y="4160545"/>
            <a:ext cx="1915435" cy="712698"/>
            <a:chOff x="0" y="0"/>
            <a:chExt cx="504477" cy="187706"/>
          </a:xfrm>
        </p:grpSpPr>
        <p:sp>
          <p:nvSpPr>
            <p:cNvPr id="829" name="Google Shape;829;p21"/>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txBox="1"/>
            <p:nvPr/>
          </p:nvSpPr>
          <p:spPr>
            <a:xfrm>
              <a:off x="0" y="0"/>
              <a:ext cx="504477" cy="187706"/>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1" name="Google Shape;831;p21"/>
          <p:cNvSpPr txBox="1"/>
          <p:nvPr/>
        </p:nvSpPr>
        <p:spPr>
          <a:xfrm>
            <a:off x="10412527" y="4273251"/>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STEP 3</a:t>
            </a:r>
            <a:endParaRPr/>
          </a:p>
        </p:txBody>
      </p:sp>
      <p:sp>
        <p:nvSpPr>
          <p:cNvPr id="832" name="Google Shape;832;p21"/>
          <p:cNvSpPr txBox="1"/>
          <p:nvPr/>
        </p:nvSpPr>
        <p:spPr>
          <a:xfrm>
            <a:off x="10155633" y="7184337"/>
            <a:ext cx="2496900" cy="2538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Candidates may undergo a skills test to demonstrate proficiency and suitability for the position.</a:t>
            </a:r>
            <a:endParaRPr/>
          </a:p>
        </p:txBody>
      </p:sp>
      <p:grpSp>
        <p:nvGrpSpPr>
          <p:cNvPr id="833" name="Google Shape;833;p21"/>
          <p:cNvGrpSpPr/>
          <p:nvPr/>
        </p:nvGrpSpPr>
        <p:grpSpPr>
          <a:xfrm>
            <a:off x="14015985" y="4516894"/>
            <a:ext cx="3816242" cy="6159437"/>
            <a:chOff x="0" y="0"/>
            <a:chExt cx="1094463" cy="1766469"/>
          </a:xfrm>
        </p:grpSpPr>
        <p:sp>
          <p:nvSpPr>
            <p:cNvPr id="834" name="Google Shape;834;p21"/>
            <p:cNvSpPr/>
            <p:nvPr/>
          </p:nvSpPr>
          <p:spPr>
            <a:xfrm>
              <a:off x="0" y="0"/>
              <a:ext cx="1094463" cy="1766469"/>
            </a:xfrm>
            <a:custGeom>
              <a:rect b="b" l="l" r="r" t="t"/>
              <a:pathLst>
                <a:path extrusionOk="0" h="1766469" w="1094463">
                  <a:moveTo>
                    <a:pt x="58832" y="0"/>
                  </a:moveTo>
                  <a:lnTo>
                    <a:pt x="1035631" y="0"/>
                  </a:lnTo>
                  <a:cubicBezTo>
                    <a:pt x="1068123" y="0"/>
                    <a:pt x="1094463" y="26340"/>
                    <a:pt x="1094463" y="58832"/>
                  </a:cubicBezTo>
                  <a:lnTo>
                    <a:pt x="1094463" y="1707638"/>
                  </a:lnTo>
                  <a:cubicBezTo>
                    <a:pt x="1094463" y="1740129"/>
                    <a:pt x="1068123" y="1766469"/>
                    <a:pt x="1035631" y="1766469"/>
                  </a:cubicBezTo>
                  <a:lnTo>
                    <a:pt x="58832" y="1766469"/>
                  </a:lnTo>
                  <a:cubicBezTo>
                    <a:pt x="26340" y="1766469"/>
                    <a:pt x="0" y="1740129"/>
                    <a:pt x="0" y="1707638"/>
                  </a:cubicBezTo>
                  <a:lnTo>
                    <a:pt x="0" y="58832"/>
                  </a:lnTo>
                  <a:cubicBezTo>
                    <a:pt x="0" y="26340"/>
                    <a:pt x="26340" y="0"/>
                    <a:pt x="588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txBox="1"/>
            <p:nvPr/>
          </p:nvSpPr>
          <p:spPr>
            <a:xfrm>
              <a:off x="0" y="0"/>
              <a:ext cx="1094463" cy="176646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6" name="Google Shape;836;p21"/>
          <p:cNvSpPr txBox="1"/>
          <p:nvPr/>
        </p:nvSpPr>
        <p:spPr>
          <a:xfrm>
            <a:off x="14675704" y="5551507"/>
            <a:ext cx="2496900" cy="1163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3600" u="none" cap="none" strike="noStrike">
                <a:solidFill>
                  <a:srgbClr val="000000"/>
                </a:solidFill>
                <a:latin typeface="Prompt"/>
                <a:ea typeface="Prompt"/>
                <a:cs typeface="Prompt"/>
                <a:sym typeface="Prompt"/>
              </a:rPr>
              <a:t>FINAL INTERVIEW</a:t>
            </a:r>
            <a:endParaRPr/>
          </a:p>
        </p:txBody>
      </p:sp>
      <p:grpSp>
        <p:nvGrpSpPr>
          <p:cNvPr id="837" name="Google Shape;837;p21"/>
          <p:cNvGrpSpPr/>
          <p:nvPr/>
        </p:nvGrpSpPr>
        <p:grpSpPr>
          <a:xfrm>
            <a:off x="14966388" y="4160545"/>
            <a:ext cx="1915435" cy="712698"/>
            <a:chOff x="0" y="0"/>
            <a:chExt cx="504477" cy="187706"/>
          </a:xfrm>
        </p:grpSpPr>
        <p:sp>
          <p:nvSpPr>
            <p:cNvPr id="838" name="Google Shape;838;p21"/>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1"/>
            <p:cNvSpPr txBox="1"/>
            <p:nvPr/>
          </p:nvSpPr>
          <p:spPr>
            <a:xfrm>
              <a:off x="0" y="0"/>
              <a:ext cx="504477" cy="187706"/>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0" name="Google Shape;840;p21"/>
          <p:cNvSpPr txBox="1"/>
          <p:nvPr/>
        </p:nvSpPr>
        <p:spPr>
          <a:xfrm>
            <a:off x="14932598" y="4273251"/>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STEP 4</a:t>
            </a:r>
            <a:endParaRPr/>
          </a:p>
        </p:txBody>
      </p:sp>
      <p:sp>
        <p:nvSpPr>
          <p:cNvPr id="841" name="Google Shape;841;p21"/>
          <p:cNvSpPr txBox="1"/>
          <p:nvPr/>
        </p:nvSpPr>
        <p:spPr>
          <a:xfrm>
            <a:off x="14675704" y="7184337"/>
            <a:ext cx="2496900" cy="209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Candidates meet with senior leadership to confirm fit, discuss terms, and finalize the job offer.</a:t>
            </a:r>
            <a:endParaRPr/>
          </a:p>
        </p:txBody>
      </p:sp>
      <p:sp>
        <p:nvSpPr>
          <p:cNvPr id="842" name="Google Shape;842;p21"/>
          <p:cNvSpPr txBox="1"/>
          <p:nvPr/>
        </p:nvSpPr>
        <p:spPr>
          <a:xfrm>
            <a:off x="3355250" y="726725"/>
            <a:ext cx="11577300" cy="3020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10900" u="none" cap="none" strike="noStrike">
                <a:solidFill>
                  <a:srgbClr val="000000"/>
                </a:solidFill>
                <a:latin typeface="Prompt"/>
                <a:ea typeface="Prompt"/>
                <a:cs typeface="Prompt"/>
                <a:sym typeface="Prompt"/>
              </a:rPr>
              <a:t>RECRUITMENT PROCESS</a:t>
            </a:r>
            <a:endParaRPr sz="10900"/>
          </a:p>
        </p:txBody>
      </p:sp>
      <p:sp>
        <p:nvSpPr>
          <p:cNvPr id="843" name="Google Shape;843;p21"/>
          <p:cNvSpPr/>
          <p:nvPr/>
        </p:nvSpPr>
        <p:spPr>
          <a:xfrm>
            <a:off x="1180208" y="1028700"/>
            <a:ext cx="1322838" cy="1666568"/>
          </a:xfrm>
          <a:custGeom>
            <a:rect b="b" l="l" r="r" t="t"/>
            <a:pathLst>
              <a:path extrusionOk="0" h="1666568" w="1322838">
                <a:moveTo>
                  <a:pt x="0" y="0"/>
                </a:moveTo>
                <a:lnTo>
                  <a:pt x="1322838" y="0"/>
                </a:lnTo>
                <a:lnTo>
                  <a:pt x="1322838" y="1666568"/>
                </a:lnTo>
                <a:lnTo>
                  <a:pt x="0" y="1666568"/>
                </a:lnTo>
                <a:lnTo>
                  <a:pt x="0" y="0"/>
                </a:lnTo>
                <a:close/>
              </a:path>
            </a:pathLst>
          </a:custGeom>
          <a:blipFill rotWithShape="1">
            <a:blip r:embed="rId3">
              <a:alphaModFix/>
            </a:blip>
            <a:stretch>
              <a:fillRect b="0" l="0" r="0" t="0"/>
            </a:stretch>
          </a:blipFill>
          <a:ln>
            <a:noFill/>
          </a:ln>
        </p:spPr>
      </p:sp>
      <p:grpSp>
        <p:nvGrpSpPr>
          <p:cNvPr id="844" name="Google Shape;844;p21"/>
          <p:cNvGrpSpPr/>
          <p:nvPr/>
        </p:nvGrpSpPr>
        <p:grpSpPr>
          <a:xfrm>
            <a:off x="15463265" y="1333069"/>
            <a:ext cx="1966216" cy="417651"/>
            <a:chOff x="0" y="0"/>
            <a:chExt cx="2621621" cy="556868"/>
          </a:xfrm>
        </p:grpSpPr>
        <p:grpSp>
          <p:nvGrpSpPr>
            <p:cNvPr id="845" name="Google Shape;845;p21"/>
            <p:cNvGrpSpPr/>
            <p:nvPr/>
          </p:nvGrpSpPr>
          <p:grpSpPr>
            <a:xfrm>
              <a:off x="2064753" y="0"/>
              <a:ext cx="556868" cy="556868"/>
              <a:chOff x="0" y="0"/>
              <a:chExt cx="812800" cy="812800"/>
            </a:xfrm>
          </p:grpSpPr>
          <p:sp>
            <p:nvSpPr>
              <p:cNvPr id="846" name="Google Shape;84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1"/>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8" name="Google Shape;848;p21"/>
            <p:cNvGrpSpPr/>
            <p:nvPr/>
          </p:nvGrpSpPr>
          <p:grpSpPr>
            <a:xfrm>
              <a:off x="1032376" y="0"/>
              <a:ext cx="556868" cy="556868"/>
              <a:chOff x="0" y="0"/>
              <a:chExt cx="812800" cy="812800"/>
            </a:xfrm>
          </p:grpSpPr>
          <p:sp>
            <p:nvSpPr>
              <p:cNvPr id="849" name="Google Shape;84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1"/>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1" name="Google Shape;851;p21"/>
            <p:cNvGrpSpPr/>
            <p:nvPr/>
          </p:nvGrpSpPr>
          <p:grpSpPr>
            <a:xfrm>
              <a:off x="0" y="0"/>
              <a:ext cx="556868" cy="556868"/>
              <a:chOff x="0" y="0"/>
              <a:chExt cx="812800" cy="812800"/>
            </a:xfrm>
          </p:grpSpPr>
          <p:sp>
            <p:nvSpPr>
              <p:cNvPr id="852" name="Google Shape;85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1"/>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grpSp>
        <p:nvGrpSpPr>
          <p:cNvPr id="1744" name="Google Shape;1744;p39"/>
          <p:cNvGrpSpPr/>
          <p:nvPr/>
        </p:nvGrpSpPr>
        <p:grpSpPr>
          <a:xfrm>
            <a:off x="10615628" y="2037625"/>
            <a:ext cx="6946593" cy="6211751"/>
            <a:chOff x="0" y="0"/>
            <a:chExt cx="9262124" cy="8282334"/>
          </a:xfrm>
        </p:grpSpPr>
        <p:grpSp>
          <p:nvGrpSpPr>
            <p:cNvPr id="1745" name="Google Shape;1745;p39"/>
            <p:cNvGrpSpPr/>
            <p:nvPr/>
          </p:nvGrpSpPr>
          <p:grpSpPr>
            <a:xfrm>
              <a:off x="0" y="0"/>
              <a:ext cx="9262124" cy="8282334"/>
              <a:chOff x="0" y="0"/>
              <a:chExt cx="1992218" cy="1781472"/>
            </a:xfrm>
          </p:grpSpPr>
          <p:sp>
            <p:nvSpPr>
              <p:cNvPr id="1746" name="Google Shape;1746;p39"/>
              <p:cNvSpPr/>
              <p:nvPr/>
            </p:nvSpPr>
            <p:spPr>
              <a:xfrm>
                <a:off x="0" y="0"/>
                <a:ext cx="1992218" cy="1781472"/>
              </a:xfrm>
              <a:custGeom>
                <a:rect b="b" l="l" r="r" t="t"/>
                <a:pathLst>
                  <a:path extrusionOk="0" h="1781472" w="1992218">
                    <a:moveTo>
                      <a:pt x="49038" y="0"/>
                    </a:moveTo>
                    <a:lnTo>
                      <a:pt x="1943180" y="0"/>
                    </a:lnTo>
                    <a:cubicBezTo>
                      <a:pt x="1970263" y="0"/>
                      <a:pt x="1992218" y="21955"/>
                      <a:pt x="1992218" y="49038"/>
                    </a:cubicBezTo>
                    <a:lnTo>
                      <a:pt x="1992218" y="1732435"/>
                    </a:lnTo>
                    <a:cubicBezTo>
                      <a:pt x="1992218" y="1759517"/>
                      <a:pt x="1970263" y="1781472"/>
                      <a:pt x="1943180" y="1781472"/>
                    </a:cubicBezTo>
                    <a:lnTo>
                      <a:pt x="49038" y="1781472"/>
                    </a:lnTo>
                    <a:cubicBezTo>
                      <a:pt x="21955" y="1781472"/>
                      <a:pt x="0" y="1759517"/>
                      <a:pt x="0" y="1732435"/>
                    </a:cubicBezTo>
                    <a:lnTo>
                      <a:pt x="0" y="49038"/>
                    </a:lnTo>
                    <a:cubicBezTo>
                      <a:pt x="0" y="21955"/>
                      <a:pt x="21955" y="0"/>
                      <a:pt x="490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9"/>
              <p:cNvSpPr txBox="1"/>
              <p:nvPr/>
            </p:nvSpPr>
            <p:spPr>
              <a:xfrm>
                <a:off x="0" y="0"/>
                <a:ext cx="1992218" cy="1781472"/>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8" name="Google Shape;1748;p39"/>
            <p:cNvGrpSpPr/>
            <p:nvPr/>
          </p:nvGrpSpPr>
          <p:grpSpPr>
            <a:xfrm>
              <a:off x="0" y="0"/>
              <a:ext cx="9262124" cy="689409"/>
              <a:chOff x="0" y="0"/>
              <a:chExt cx="1992218" cy="148287"/>
            </a:xfrm>
          </p:grpSpPr>
          <p:sp>
            <p:nvSpPr>
              <p:cNvPr id="1749" name="Google Shape;1749;p39"/>
              <p:cNvSpPr/>
              <p:nvPr/>
            </p:nvSpPr>
            <p:spPr>
              <a:xfrm>
                <a:off x="0" y="0"/>
                <a:ext cx="1992218" cy="148287"/>
              </a:xfrm>
              <a:custGeom>
                <a:rect b="b" l="l" r="r" t="t"/>
                <a:pathLst>
                  <a:path extrusionOk="0" h="148287" w="1992218">
                    <a:moveTo>
                      <a:pt x="30091" y="0"/>
                    </a:moveTo>
                    <a:lnTo>
                      <a:pt x="1962127" y="0"/>
                    </a:lnTo>
                    <a:cubicBezTo>
                      <a:pt x="1970107" y="0"/>
                      <a:pt x="1977761" y="3170"/>
                      <a:pt x="1983405" y="8814"/>
                    </a:cubicBezTo>
                    <a:cubicBezTo>
                      <a:pt x="1989048" y="14457"/>
                      <a:pt x="1992218" y="22111"/>
                      <a:pt x="1992218" y="30091"/>
                    </a:cubicBezTo>
                    <a:lnTo>
                      <a:pt x="1992218" y="118196"/>
                    </a:lnTo>
                    <a:cubicBezTo>
                      <a:pt x="1992218" y="134815"/>
                      <a:pt x="1978746" y="148287"/>
                      <a:pt x="1962127" y="148287"/>
                    </a:cubicBezTo>
                    <a:lnTo>
                      <a:pt x="30091" y="148287"/>
                    </a:lnTo>
                    <a:cubicBezTo>
                      <a:pt x="22111" y="148287"/>
                      <a:pt x="14457" y="145117"/>
                      <a:pt x="8814" y="139473"/>
                    </a:cubicBezTo>
                    <a:cubicBezTo>
                      <a:pt x="3170" y="133830"/>
                      <a:pt x="0" y="126176"/>
                      <a:pt x="0" y="118196"/>
                    </a:cubicBezTo>
                    <a:lnTo>
                      <a:pt x="0" y="30091"/>
                    </a:lnTo>
                    <a:cubicBezTo>
                      <a:pt x="0" y="22111"/>
                      <a:pt x="3170" y="14457"/>
                      <a:pt x="8814" y="8814"/>
                    </a:cubicBezTo>
                    <a:cubicBezTo>
                      <a:pt x="14457" y="3170"/>
                      <a:pt x="22111" y="0"/>
                      <a:pt x="30091" y="0"/>
                    </a:cubicBezTo>
                    <a:close/>
                  </a:path>
                </a:pathLst>
              </a:custGeom>
              <a:solidFill>
                <a:srgbClr val="BDB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9"/>
              <p:cNvSpPr txBox="1"/>
              <p:nvPr/>
            </p:nvSpPr>
            <p:spPr>
              <a:xfrm>
                <a:off x="0" y="0"/>
                <a:ext cx="1992218" cy="148287"/>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1" name="Google Shape;1751;p39"/>
            <p:cNvGrpSpPr/>
            <p:nvPr/>
          </p:nvGrpSpPr>
          <p:grpSpPr>
            <a:xfrm>
              <a:off x="0" y="344704"/>
              <a:ext cx="9262124" cy="504911"/>
              <a:chOff x="0" y="0"/>
              <a:chExt cx="1992218" cy="108603"/>
            </a:xfrm>
          </p:grpSpPr>
          <p:sp>
            <p:nvSpPr>
              <p:cNvPr id="1752" name="Google Shape;1752;p39"/>
              <p:cNvSpPr/>
              <p:nvPr/>
            </p:nvSpPr>
            <p:spPr>
              <a:xfrm>
                <a:off x="0" y="0"/>
                <a:ext cx="1992218" cy="108603"/>
              </a:xfrm>
              <a:custGeom>
                <a:rect b="b" l="l" r="r" t="t"/>
                <a:pathLst>
                  <a:path extrusionOk="0" h="108603" w="1992218">
                    <a:moveTo>
                      <a:pt x="0" y="0"/>
                    </a:moveTo>
                    <a:lnTo>
                      <a:pt x="1992218" y="0"/>
                    </a:lnTo>
                    <a:lnTo>
                      <a:pt x="1992218" y="108603"/>
                    </a:lnTo>
                    <a:lnTo>
                      <a:pt x="0" y="108603"/>
                    </a:lnTo>
                    <a:close/>
                  </a:path>
                </a:pathLst>
              </a:custGeom>
              <a:solidFill>
                <a:srgbClr val="BDBCBC"/>
              </a:solidFill>
              <a:ln>
                <a:noFill/>
              </a:ln>
            </p:spPr>
          </p:sp>
          <p:sp>
            <p:nvSpPr>
              <p:cNvPr id="1753" name="Google Shape;1753;p39"/>
              <p:cNvSpPr txBox="1"/>
              <p:nvPr/>
            </p:nvSpPr>
            <p:spPr>
              <a:xfrm>
                <a:off x="0" y="0"/>
                <a:ext cx="1992218" cy="108603"/>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4" name="Google Shape;1754;p39"/>
            <p:cNvGrpSpPr/>
            <p:nvPr/>
          </p:nvGrpSpPr>
          <p:grpSpPr>
            <a:xfrm>
              <a:off x="6440723" y="172289"/>
              <a:ext cx="517120" cy="517120"/>
              <a:chOff x="0" y="0"/>
              <a:chExt cx="812800" cy="812800"/>
            </a:xfrm>
          </p:grpSpPr>
          <p:sp>
            <p:nvSpPr>
              <p:cNvPr id="1755" name="Google Shape;1755;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9"/>
              <p:cNvSpPr txBox="1"/>
              <p:nvPr/>
            </p:nvSpPr>
            <p:spPr>
              <a:xfrm>
                <a:off x="76200" y="76200"/>
                <a:ext cx="660400" cy="660400"/>
              </a:xfrm>
              <a:prstGeom prst="rect">
                <a:avLst/>
              </a:prstGeom>
              <a:noFill/>
              <a:ln>
                <a:noFill/>
              </a:ln>
            </p:spPr>
            <p:txBody>
              <a:bodyPr anchorCtr="0" anchor="ctr" bIns="32050" lIns="32050" spcFirstLastPara="1" rIns="32050" wrap="square" tIns="320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7" name="Google Shape;1757;p39"/>
            <p:cNvGrpSpPr/>
            <p:nvPr/>
          </p:nvGrpSpPr>
          <p:grpSpPr>
            <a:xfrm>
              <a:off x="7413790" y="172289"/>
              <a:ext cx="517120" cy="517120"/>
              <a:chOff x="0" y="0"/>
              <a:chExt cx="812800" cy="812800"/>
            </a:xfrm>
          </p:grpSpPr>
          <p:sp>
            <p:nvSpPr>
              <p:cNvPr id="1758" name="Google Shape;1758;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9"/>
              <p:cNvSpPr txBox="1"/>
              <p:nvPr/>
            </p:nvSpPr>
            <p:spPr>
              <a:xfrm>
                <a:off x="76200" y="76200"/>
                <a:ext cx="660400" cy="660400"/>
              </a:xfrm>
              <a:prstGeom prst="rect">
                <a:avLst/>
              </a:prstGeom>
              <a:noFill/>
              <a:ln>
                <a:noFill/>
              </a:ln>
            </p:spPr>
            <p:txBody>
              <a:bodyPr anchorCtr="0" anchor="ctr" bIns="32050" lIns="32050" spcFirstLastPara="1" rIns="32050" wrap="square" tIns="320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0" name="Google Shape;1760;p39"/>
            <p:cNvGrpSpPr/>
            <p:nvPr/>
          </p:nvGrpSpPr>
          <p:grpSpPr>
            <a:xfrm>
              <a:off x="8386857" y="172289"/>
              <a:ext cx="517120" cy="517120"/>
              <a:chOff x="0" y="0"/>
              <a:chExt cx="812800" cy="812800"/>
            </a:xfrm>
          </p:grpSpPr>
          <p:sp>
            <p:nvSpPr>
              <p:cNvPr id="1761" name="Google Shape;1761;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9"/>
              <p:cNvSpPr txBox="1"/>
              <p:nvPr/>
            </p:nvSpPr>
            <p:spPr>
              <a:xfrm>
                <a:off x="76200" y="76200"/>
                <a:ext cx="660400" cy="660400"/>
              </a:xfrm>
              <a:prstGeom prst="rect">
                <a:avLst/>
              </a:prstGeom>
              <a:noFill/>
              <a:ln>
                <a:noFill/>
              </a:ln>
            </p:spPr>
            <p:txBody>
              <a:bodyPr anchorCtr="0" anchor="ctr" bIns="32050" lIns="32050" spcFirstLastPara="1" rIns="32050" wrap="square" tIns="320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1763" name="Google Shape;1763;p39"/>
          <p:cNvPicPr preferRelativeResize="0"/>
          <p:nvPr/>
        </p:nvPicPr>
        <p:blipFill>
          <a:blip r:embed="rId3">
            <a:alphaModFix/>
          </a:blip>
          <a:stretch>
            <a:fillRect/>
          </a:stretch>
        </p:blipFill>
        <p:spPr>
          <a:xfrm>
            <a:off x="11676705" y="3129525"/>
            <a:ext cx="4824451" cy="1215610"/>
          </a:xfrm>
          <a:prstGeom prst="rect">
            <a:avLst/>
          </a:prstGeom>
          <a:noFill/>
          <a:ln>
            <a:noFill/>
          </a:ln>
        </p:spPr>
      </p:pic>
      <p:grpSp>
        <p:nvGrpSpPr>
          <p:cNvPr id="1764" name="Google Shape;1764;p39"/>
          <p:cNvGrpSpPr/>
          <p:nvPr/>
        </p:nvGrpSpPr>
        <p:grpSpPr>
          <a:xfrm>
            <a:off x="-3539059" y="-4730713"/>
            <a:ext cx="13310461" cy="16272631"/>
            <a:chOff x="0" y="0"/>
            <a:chExt cx="3992980" cy="4881595"/>
          </a:xfrm>
        </p:grpSpPr>
        <p:sp>
          <p:nvSpPr>
            <p:cNvPr id="1765" name="Google Shape;1765;p39"/>
            <p:cNvSpPr/>
            <p:nvPr/>
          </p:nvSpPr>
          <p:spPr>
            <a:xfrm>
              <a:off x="0" y="0"/>
              <a:ext cx="3992980" cy="4881595"/>
            </a:xfrm>
            <a:custGeom>
              <a:rect b="b" l="l" r="r" t="t"/>
              <a:pathLst>
                <a:path extrusionOk="0" h="4881595" w="3992980">
                  <a:moveTo>
                    <a:pt x="25592" y="0"/>
                  </a:moveTo>
                  <a:lnTo>
                    <a:pt x="3967387" y="0"/>
                  </a:lnTo>
                  <a:cubicBezTo>
                    <a:pt x="3974175" y="0"/>
                    <a:pt x="3980684" y="2696"/>
                    <a:pt x="3985484" y="7496"/>
                  </a:cubicBezTo>
                  <a:cubicBezTo>
                    <a:pt x="3990283" y="12295"/>
                    <a:pt x="3992980" y="18805"/>
                    <a:pt x="3992980" y="25592"/>
                  </a:cubicBezTo>
                  <a:lnTo>
                    <a:pt x="3992980" y="4856003"/>
                  </a:lnTo>
                  <a:cubicBezTo>
                    <a:pt x="3992980" y="4862790"/>
                    <a:pt x="3990283" y="4869300"/>
                    <a:pt x="3985484" y="4874099"/>
                  </a:cubicBezTo>
                  <a:cubicBezTo>
                    <a:pt x="3980684" y="4878899"/>
                    <a:pt x="3974175" y="4881595"/>
                    <a:pt x="3967387" y="4881595"/>
                  </a:cubicBezTo>
                  <a:lnTo>
                    <a:pt x="25592" y="4881595"/>
                  </a:lnTo>
                  <a:cubicBezTo>
                    <a:pt x="18805" y="4881595"/>
                    <a:pt x="12295" y="4878899"/>
                    <a:pt x="7496" y="4874099"/>
                  </a:cubicBezTo>
                  <a:cubicBezTo>
                    <a:pt x="2696" y="4869300"/>
                    <a:pt x="0" y="4862790"/>
                    <a:pt x="0" y="4856003"/>
                  </a:cubicBezTo>
                  <a:lnTo>
                    <a:pt x="0" y="25592"/>
                  </a:lnTo>
                  <a:cubicBezTo>
                    <a:pt x="0" y="18805"/>
                    <a:pt x="2696" y="12295"/>
                    <a:pt x="7496" y="7496"/>
                  </a:cubicBezTo>
                  <a:cubicBezTo>
                    <a:pt x="12295" y="2696"/>
                    <a:pt x="18805" y="0"/>
                    <a:pt x="25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9"/>
            <p:cNvSpPr txBox="1"/>
            <p:nvPr/>
          </p:nvSpPr>
          <p:spPr>
            <a:xfrm>
              <a:off x="0" y="0"/>
              <a:ext cx="3992980" cy="4881595"/>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767" name="Google Shape;1767;p39"/>
          <p:cNvPicPr preferRelativeResize="0"/>
          <p:nvPr/>
        </p:nvPicPr>
        <p:blipFill rotWithShape="1">
          <a:blip r:embed="rId4">
            <a:alphaModFix/>
          </a:blip>
          <a:srcRect b="0" l="1419" r="1419" t="0"/>
          <a:stretch/>
        </p:blipFill>
        <p:spPr>
          <a:xfrm flipH="1">
            <a:off x="0" y="3884592"/>
            <a:ext cx="9330878" cy="6402408"/>
          </a:xfrm>
          <a:prstGeom prst="rect">
            <a:avLst/>
          </a:prstGeom>
          <a:noFill/>
          <a:ln>
            <a:noFill/>
          </a:ln>
        </p:spPr>
      </p:pic>
      <p:sp>
        <p:nvSpPr>
          <p:cNvPr id="1768" name="Google Shape;1768;p39"/>
          <p:cNvSpPr/>
          <p:nvPr/>
        </p:nvSpPr>
        <p:spPr>
          <a:xfrm>
            <a:off x="456277" y="2021465"/>
            <a:ext cx="1144846" cy="1144846"/>
          </a:xfrm>
          <a:custGeom>
            <a:rect b="b" l="l" r="r" t="t"/>
            <a:pathLst>
              <a:path extrusionOk="0" h="1144846" w="1144846">
                <a:moveTo>
                  <a:pt x="0" y="0"/>
                </a:moveTo>
                <a:lnTo>
                  <a:pt x="1144846" y="0"/>
                </a:lnTo>
                <a:lnTo>
                  <a:pt x="1144846" y="1144846"/>
                </a:lnTo>
                <a:lnTo>
                  <a:pt x="0" y="1144846"/>
                </a:lnTo>
                <a:lnTo>
                  <a:pt x="0" y="0"/>
                </a:lnTo>
                <a:close/>
              </a:path>
            </a:pathLst>
          </a:custGeom>
          <a:blipFill rotWithShape="1">
            <a:blip r:embed="rId5">
              <a:alphaModFix/>
            </a:blip>
            <a:stretch>
              <a:fillRect b="0" l="0" r="0" t="0"/>
            </a:stretch>
          </a:blipFill>
          <a:ln>
            <a:noFill/>
          </a:ln>
        </p:spPr>
      </p:sp>
      <p:sp>
        <p:nvSpPr>
          <p:cNvPr id="1769" name="Google Shape;1769;p39"/>
          <p:cNvSpPr txBox="1"/>
          <p:nvPr/>
        </p:nvSpPr>
        <p:spPr>
          <a:xfrm>
            <a:off x="1800416" y="2275166"/>
            <a:ext cx="5730046" cy="1008854"/>
          </a:xfrm>
          <a:prstGeom prst="rect">
            <a:avLst/>
          </a:prstGeom>
          <a:noFill/>
          <a:ln>
            <a:noFill/>
          </a:ln>
        </p:spPr>
        <p:txBody>
          <a:bodyPr anchorCtr="0" anchor="t" bIns="0" lIns="0" spcFirstLastPara="1" rIns="0" wrap="square" tIns="0">
            <a:spAutoFit/>
          </a:bodyPr>
          <a:lstStyle/>
          <a:p>
            <a:pPr indent="0" lvl="0" marL="0" marR="0" rtl="0" algn="ctr">
              <a:lnSpc>
                <a:spcPct val="166971"/>
              </a:lnSpc>
              <a:spcBef>
                <a:spcPts val="0"/>
              </a:spcBef>
              <a:spcAft>
                <a:spcPts val="0"/>
              </a:spcAft>
              <a:buNone/>
            </a:pPr>
            <a:r>
              <a:rPr b="0" i="0" lang="en-US" sz="2516" u="none" cap="none" strike="noStrike">
                <a:solidFill>
                  <a:srgbClr val="000000"/>
                </a:solidFill>
                <a:latin typeface="Blinker"/>
                <a:ea typeface="Blinker"/>
                <a:cs typeface="Blinker"/>
                <a:sym typeface="Blinker"/>
              </a:rPr>
              <a:t>This presentation template is free for everyone to use thanks to the following:</a:t>
            </a:r>
            <a:endParaRPr/>
          </a:p>
        </p:txBody>
      </p:sp>
      <p:sp>
        <p:nvSpPr>
          <p:cNvPr id="1770" name="Google Shape;1770;p39"/>
          <p:cNvSpPr txBox="1"/>
          <p:nvPr/>
        </p:nvSpPr>
        <p:spPr>
          <a:xfrm>
            <a:off x="0" y="785863"/>
            <a:ext cx="9330878" cy="1319538"/>
          </a:xfrm>
          <a:prstGeom prst="rect">
            <a:avLst/>
          </a:prstGeom>
          <a:noFill/>
          <a:ln>
            <a:noFill/>
          </a:ln>
        </p:spPr>
        <p:txBody>
          <a:bodyPr anchorCtr="0" anchor="t" bIns="0" lIns="0" spcFirstLastPara="1" rIns="0" wrap="square" tIns="0">
            <a:spAutoFit/>
          </a:bodyPr>
          <a:lstStyle/>
          <a:p>
            <a:pPr indent="0" lvl="0" marL="0" marR="0" rtl="0" algn="ctr">
              <a:lnSpc>
                <a:spcPct val="107994"/>
              </a:lnSpc>
              <a:spcBef>
                <a:spcPts val="0"/>
              </a:spcBef>
              <a:spcAft>
                <a:spcPts val="0"/>
              </a:spcAft>
              <a:buNone/>
            </a:pPr>
            <a:r>
              <a:rPr b="1" i="0" lang="en-US" sz="9394" u="none" cap="none" strike="noStrike">
                <a:solidFill>
                  <a:srgbClr val="000000"/>
                </a:solidFill>
                <a:latin typeface="Prompt"/>
                <a:ea typeface="Prompt"/>
                <a:cs typeface="Prompt"/>
                <a:sym typeface="Prompt"/>
              </a:rPr>
              <a:t>CREDITS</a:t>
            </a:r>
            <a:endParaRPr/>
          </a:p>
        </p:txBody>
      </p:sp>
      <p:sp>
        <p:nvSpPr>
          <p:cNvPr id="1771" name="Google Shape;1771;p39"/>
          <p:cNvSpPr txBox="1"/>
          <p:nvPr/>
        </p:nvSpPr>
        <p:spPr>
          <a:xfrm>
            <a:off x="11676703" y="4432271"/>
            <a:ext cx="4824443" cy="356108"/>
          </a:xfrm>
          <a:prstGeom prst="rect">
            <a:avLst/>
          </a:prstGeom>
          <a:noFill/>
          <a:ln>
            <a:noFill/>
          </a:ln>
        </p:spPr>
        <p:txBody>
          <a:bodyPr anchorCtr="0" anchor="t" bIns="0" lIns="0" spcFirstLastPara="1" rIns="0" wrap="square" tIns="0">
            <a:spAutoFit/>
          </a:bodyPr>
          <a:lstStyle/>
          <a:p>
            <a:pPr indent="0" lvl="1" marL="0" marR="0" rtl="0" algn="ctr">
              <a:lnSpc>
                <a:spcPct val="122009"/>
              </a:lnSpc>
              <a:spcBef>
                <a:spcPts val="0"/>
              </a:spcBef>
              <a:spcAft>
                <a:spcPts val="0"/>
              </a:spcAft>
              <a:buNone/>
            </a:pPr>
            <a:r>
              <a:rPr b="0" i="0" lang="en-US" sz="2299" u="none" cap="none" strike="noStrike">
                <a:solidFill>
                  <a:srgbClr val="000000"/>
                </a:solidFill>
                <a:latin typeface="Blinker"/>
                <a:ea typeface="Blinker"/>
                <a:cs typeface="Blinker"/>
                <a:sym typeface="Blinker"/>
              </a:rPr>
              <a:t>for the presentation template</a:t>
            </a:r>
            <a:endParaRPr/>
          </a:p>
        </p:txBody>
      </p:sp>
      <p:sp>
        <p:nvSpPr>
          <p:cNvPr id="1772" name="Google Shape;1772;p39"/>
          <p:cNvSpPr txBox="1"/>
          <p:nvPr/>
        </p:nvSpPr>
        <p:spPr>
          <a:xfrm>
            <a:off x="11973842" y="6094822"/>
            <a:ext cx="4230164" cy="356108"/>
          </a:xfrm>
          <a:prstGeom prst="rect">
            <a:avLst/>
          </a:prstGeom>
          <a:noFill/>
          <a:ln>
            <a:noFill/>
          </a:ln>
        </p:spPr>
        <p:txBody>
          <a:bodyPr anchorCtr="0" anchor="t" bIns="0" lIns="0" spcFirstLastPara="1" rIns="0" wrap="square" tIns="0">
            <a:spAutoFit/>
          </a:bodyPr>
          <a:lstStyle/>
          <a:p>
            <a:pPr indent="0" lvl="1" marL="0" marR="0" rtl="0" algn="ctr">
              <a:lnSpc>
                <a:spcPct val="122009"/>
              </a:lnSpc>
              <a:spcBef>
                <a:spcPts val="0"/>
              </a:spcBef>
              <a:spcAft>
                <a:spcPts val="0"/>
              </a:spcAft>
              <a:buNone/>
            </a:pPr>
            <a:r>
              <a:rPr b="0" i="0" lang="en-US" sz="2299" u="none" cap="none" strike="noStrike">
                <a:solidFill>
                  <a:srgbClr val="000000"/>
                </a:solidFill>
                <a:latin typeface="Blinker"/>
                <a:ea typeface="Blinker"/>
                <a:cs typeface="Blinker"/>
                <a:sym typeface="Blinker"/>
              </a:rPr>
              <a:t>for the photos</a:t>
            </a:r>
            <a:endParaRPr/>
          </a:p>
        </p:txBody>
      </p:sp>
      <p:sp>
        <p:nvSpPr>
          <p:cNvPr id="1773" name="Google Shape;1773;p39"/>
          <p:cNvSpPr txBox="1"/>
          <p:nvPr/>
        </p:nvSpPr>
        <p:spPr>
          <a:xfrm>
            <a:off x="11385312" y="5245579"/>
            <a:ext cx="5321418" cy="680102"/>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4463" u="none" cap="none" strike="noStrike">
                <a:solidFill>
                  <a:srgbClr val="000000"/>
                </a:solidFill>
                <a:latin typeface="Prompt"/>
                <a:ea typeface="Prompt"/>
                <a:cs typeface="Prompt"/>
                <a:sym typeface="Prompt"/>
              </a:rPr>
              <a:t>PEXELS, PIXABAY</a:t>
            </a:r>
            <a:endParaRPr/>
          </a:p>
        </p:txBody>
      </p:sp>
      <p:grpSp>
        <p:nvGrpSpPr>
          <p:cNvPr id="1774" name="Google Shape;1774;p39"/>
          <p:cNvGrpSpPr/>
          <p:nvPr/>
        </p:nvGrpSpPr>
        <p:grpSpPr>
          <a:xfrm>
            <a:off x="12537758" y="6894679"/>
            <a:ext cx="3102332" cy="903198"/>
            <a:chOff x="0" y="0"/>
            <a:chExt cx="817075" cy="237879"/>
          </a:xfrm>
        </p:grpSpPr>
        <p:sp>
          <p:nvSpPr>
            <p:cNvPr id="1775" name="Google Shape;1775;p39"/>
            <p:cNvSpPr/>
            <p:nvPr/>
          </p:nvSpPr>
          <p:spPr>
            <a:xfrm>
              <a:off x="0" y="0"/>
              <a:ext cx="817075" cy="237879"/>
            </a:xfrm>
            <a:custGeom>
              <a:rect b="b" l="l" r="r" t="t"/>
              <a:pathLst>
                <a:path extrusionOk="0" h="237879" w="817075">
                  <a:moveTo>
                    <a:pt x="118940" y="0"/>
                  </a:moveTo>
                  <a:lnTo>
                    <a:pt x="698136" y="0"/>
                  </a:lnTo>
                  <a:cubicBezTo>
                    <a:pt x="763824" y="0"/>
                    <a:pt x="817075" y="53251"/>
                    <a:pt x="817075" y="118940"/>
                  </a:cubicBezTo>
                  <a:lnTo>
                    <a:pt x="817075" y="118940"/>
                  </a:lnTo>
                  <a:cubicBezTo>
                    <a:pt x="817075" y="150484"/>
                    <a:pt x="804544" y="180737"/>
                    <a:pt x="782239" y="203043"/>
                  </a:cubicBezTo>
                  <a:cubicBezTo>
                    <a:pt x="759933" y="225348"/>
                    <a:pt x="729680" y="237879"/>
                    <a:pt x="69813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9"/>
            <p:cNvSpPr txBox="1"/>
            <p:nvPr/>
          </p:nvSpPr>
          <p:spPr>
            <a:xfrm>
              <a:off x="0" y="0"/>
              <a:ext cx="81707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7" name="Google Shape;1777;p39"/>
          <p:cNvSpPr txBox="1"/>
          <p:nvPr/>
        </p:nvSpPr>
        <p:spPr>
          <a:xfrm>
            <a:off x="12343838" y="7100437"/>
            <a:ext cx="34902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OKAY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grpSp>
        <p:nvGrpSpPr>
          <p:cNvPr id="858" name="Google Shape;858;p22"/>
          <p:cNvGrpSpPr/>
          <p:nvPr/>
        </p:nvGrpSpPr>
        <p:grpSpPr>
          <a:xfrm>
            <a:off x="779233" y="3698323"/>
            <a:ext cx="16729534" cy="6932304"/>
            <a:chOff x="0" y="0"/>
            <a:chExt cx="4797875" cy="1988120"/>
          </a:xfrm>
        </p:grpSpPr>
        <p:sp>
          <p:nvSpPr>
            <p:cNvPr id="859" name="Google Shape;859;p22"/>
            <p:cNvSpPr/>
            <p:nvPr/>
          </p:nvSpPr>
          <p:spPr>
            <a:xfrm>
              <a:off x="0" y="0"/>
              <a:ext cx="4797875" cy="1988120"/>
            </a:xfrm>
            <a:custGeom>
              <a:rect b="b" l="l" r="r" t="t"/>
              <a:pathLst>
                <a:path extrusionOk="0" h="1988120" w="4797875">
                  <a:moveTo>
                    <a:pt x="13420" y="0"/>
                  </a:moveTo>
                  <a:lnTo>
                    <a:pt x="4784454" y="0"/>
                  </a:lnTo>
                  <a:cubicBezTo>
                    <a:pt x="4788014" y="0"/>
                    <a:pt x="4791427" y="1414"/>
                    <a:pt x="4793944" y="3931"/>
                  </a:cubicBezTo>
                  <a:cubicBezTo>
                    <a:pt x="4796461" y="6448"/>
                    <a:pt x="4797875" y="9861"/>
                    <a:pt x="4797875" y="13420"/>
                  </a:cubicBezTo>
                  <a:lnTo>
                    <a:pt x="4797875" y="1974699"/>
                  </a:lnTo>
                  <a:cubicBezTo>
                    <a:pt x="4797875" y="1978259"/>
                    <a:pt x="4796461" y="1981672"/>
                    <a:pt x="4793944" y="1984189"/>
                  </a:cubicBezTo>
                  <a:cubicBezTo>
                    <a:pt x="4791427" y="1986706"/>
                    <a:pt x="4788014" y="1988120"/>
                    <a:pt x="4784454" y="1988120"/>
                  </a:cubicBezTo>
                  <a:lnTo>
                    <a:pt x="13420" y="1988120"/>
                  </a:lnTo>
                  <a:cubicBezTo>
                    <a:pt x="9861" y="1988120"/>
                    <a:pt x="6448" y="1986706"/>
                    <a:pt x="3931" y="1984189"/>
                  </a:cubicBezTo>
                  <a:cubicBezTo>
                    <a:pt x="1414" y="1981672"/>
                    <a:pt x="0" y="1978259"/>
                    <a:pt x="0" y="1974699"/>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2"/>
            <p:cNvSpPr txBox="1"/>
            <p:nvPr/>
          </p:nvSpPr>
          <p:spPr>
            <a:xfrm>
              <a:off x="0" y="0"/>
              <a:ext cx="4797875" cy="198811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1" name="Google Shape;861;p22"/>
          <p:cNvGrpSpPr/>
          <p:nvPr/>
        </p:nvGrpSpPr>
        <p:grpSpPr>
          <a:xfrm>
            <a:off x="13628387" y="4134978"/>
            <a:ext cx="1122471" cy="417651"/>
            <a:chOff x="0" y="0"/>
            <a:chExt cx="504477" cy="187706"/>
          </a:xfrm>
        </p:grpSpPr>
        <p:sp>
          <p:nvSpPr>
            <p:cNvPr id="862" name="Google Shape;862;p22"/>
            <p:cNvSpPr/>
            <p:nvPr/>
          </p:nvSpPr>
          <p:spPr>
            <a:xfrm>
              <a:off x="0" y="0"/>
              <a:ext cx="504477" cy="187706"/>
            </a:xfrm>
            <a:custGeom>
              <a:rect b="b" l="l" r="r" t="t"/>
              <a:pathLst>
                <a:path extrusionOk="0" h="187706" w="504477">
                  <a:moveTo>
                    <a:pt x="93853" y="0"/>
                  </a:moveTo>
                  <a:lnTo>
                    <a:pt x="410624" y="0"/>
                  </a:lnTo>
                  <a:cubicBezTo>
                    <a:pt x="462457" y="0"/>
                    <a:pt x="504477" y="42020"/>
                    <a:pt x="504477" y="93853"/>
                  </a:cubicBezTo>
                  <a:lnTo>
                    <a:pt x="504477" y="93853"/>
                  </a:lnTo>
                  <a:cubicBezTo>
                    <a:pt x="504477" y="145687"/>
                    <a:pt x="462457" y="187706"/>
                    <a:pt x="410624" y="187706"/>
                  </a:cubicBezTo>
                  <a:lnTo>
                    <a:pt x="93853" y="187706"/>
                  </a:lnTo>
                  <a:cubicBezTo>
                    <a:pt x="42020" y="187706"/>
                    <a:pt x="0" y="145687"/>
                    <a:pt x="0" y="93853"/>
                  </a:cubicBezTo>
                  <a:lnTo>
                    <a:pt x="0" y="93853"/>
                  </a:lnTo>
                  <a:cubicBezTo>
                    <a:pt x="0" y="42020"/>
                    <a:pt x="42020" y="0"/>
                    <a:pt x="93853"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2"/>
            <p:cNvSpPr txBox="1"/>
            <p:nvPr/>
          </p:nvSpPr>
          <p:spPr>
            <a:xfrm>
              <a:off x="0" y="0"/>
              <a:ext cx="504477" cy="187706"/>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4" name="Google Shape;864;p22"/>
          <p:cNvGrpSpPr/>
          <p:nvPr/>
        </p:nvGrpSpPr>
        <p:grpSpPr>
          <a:xfrm>
            <a:off x="12854105" y="4134978"/>
            <a:ext cx="417651" cy="417651"/>
            <a:chOff x="0" y="0"/>
            <a:chExt cx="812800" cy="812800"/>
          </a:xfrm>
        </p:grpSpPr>
        <p:sp>
          <p:nvSpPr>
            <p:cNvPr id="865" name="Google Shape;86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2"/>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7" name="Google Shape;867;p22"/>
          <p:cNvGrpSpPr/>
          <p:nvPr/>
        </p:nvGrpSpPr>
        <p:grpSpPr>
          <a:xfrm>
            <a:off x="16656055" y="4134978"/>
            <a:ext cx="417651" cy="417651"/>
            <a:chOff x="0" y="0"/>
            <a:chExt cx="812800" cy="812800"/>
          </a:xfrm>
        </p:grpSpPr>
        <p:sp>
          <p:nvSpPr>
            <p:cNvPr id="868" name="Google Shape;86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2"/>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0" name="Google Shape;870;p22"/>
          <p:cNvGrpSpPr/>
          <p:nvPr/>
        </p:nvGrpSpPr>
        <p:grpSpPr>
          <a:xfrm>
            <a:off x="12079823" y="4134978"/>
            <a:ext cx="417651" cy="417651"/>
            <a:chOff x="0" y="0"/>
            <a:chExt cx="812800" cy="812800"/>
          </a:xfrm>
        </p:grpSpPr>
        <p:sp>
          <p:nvSpPr>
            <p:cNvPr id="871" name="Google Shape;87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2"/>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3" name="Google Shape;873;p22"/>
          <p:cNvGrpSpPr/>
          <p:nvPr/>
        </p:nvGrpSpPr>
        <p:grpSpPr>
          <a:xfrm>
            <a:off x="15881772" y="4134978"/>
            <a:ext cx="417651" cy="417651"/>
            <a:chOff x="0" y="0"/>
            <a:chExt cx="812800" cy="812800"/>
          </a:xfrm>
        </p:grpSpPr>
        <p:sp>
          <p:nvSpPr>
            <p:cNvPr id="874" name="Google Shape;87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2"/>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6" name="Google Shape;876;p22"/>
          <p:cNvGrpSpPr/>
          <p:nvPr/>
        </p:nvGrpSpPr>
        <p:grpSpPr>
          <a:xfrm>
            <a:off x="11305541" y="4134978"/>
            <a:ext cx="417651" cy="417651"/>
            <a:chOff x="0" y="0"/>
            <a:chExt cx="812800" cy="812800"/>
          </a:xfrm>
        </p:grpSpPr>
        <p:sp>
          <p:nvSpPr>
            <p:cNvPr id="877" name="Google Shape;87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2"/>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9" name="Google Shape;879;p22"/>
          <p:cNvGrpSpPr/>
          <p:nvPr/>
        </p:nvGrpSpPr>
        <p:grpSpPr>
          <a:xfrm>
            <a:off x="15107490" y="4134978"/>
            <a:ext cx="417651" cy="417651"/>
            <a:chOff x="0" y="0"/>
            <a:chExt cx="812800" cy="812800"/>
          </a:xfrm>
        </p:grpSpPr>
        <p:sp>
          <p:nvSpPr>
            <p:cNvPr id="880" name="Google Shape;88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alpha val="3882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2"/>
            <p:cNvSpPr txBox="1"/>
            <p:nvPr/>
          </p:nvSpPr>
          <p:spPr>
            <a:xfrm>
              <a:off x="76200" y="76200"/>
              <a:ext cx="660400" cy="660400"/>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2" name="Google Shape;882;p22"/>
          <p:cNvSpPr/>
          <p:nvPr/>
        </p:nvSpPr>
        <p:spPr>
          <a:xfrm>
            <a:off x="7715452" y="4976528"/>
            <a:ext cx="2857096" cy="2857096"/>
          </a:xfrm>
          <a:custGeom>
            <a:rect b="b" l="l" r="r" t="t"/>
            <a:pathLst>
              <a:path extrusionOk="0" h="2857096" w="2857096">
                <a:moveTo>
                  <a:pt x="0" y="0"/>
                </a:moveTo>
                <a:lnTo>
                  <a:pt x="2857096" y="0"/>
                </a:lnTo>
                <a:lnTo>
                  <a:pt x="2857096" y="2857097"/>
                </a:lnTo>
                <a:lnTo>
                  <a:pt x="0" y="2857097"/>
                </a:lnTo>
                <a:lnTo>
                  <a:pt x="0" y="0"/>
                </a:lnTo>
                <a:close/>
              </a:path>
            </a:pathLst>
          </a:custGeom>
          <a:blipFill rotWithShape="1">
            <a:blip r:embed="rId3">
              <a:alphaModFix/>
            </a:blip>
            <a:stretch>
              <a:fillRect b="0" l="0" r="0" t="0"/>
            </a:stretch>
          </a:blipFill>
          <a:ln>
            <a:noFill/>
          </a:ln>
        </p:spPr>
      </p:sp>
      <p:sp>
        <p:nvSpPr>
          <p:cNvPr id="883" name="Google Shape;883;p22"/>
          <p:cNvSpPr/>
          <p:nvPr/>
        </p:nvSpPr>
        <p:spPr>
          <a:xfrm>
            <a:off x="8722564" y="5773496"/>
            <a:ext cx="842873" cy="1263161"/>
          </a:xfrm>
          <a:custGeom>
            <a:rect b="b" l="l" r="r" t="t"/>
            <a:pathLst>
              <a:path extrusionOk="0" h="1263161" w="842873">
                <a:moveTo>
                  <a:pt x="0" y="0"/>
                </a:moveTo>
                <a:lnTo>
                  <a:pt x="842872" y="0"/>
                </a:lnTo>
                <a:lnTo>
                  <a:pt x="842872" y="1263161"/>
                </a:lnTo>
                <a:lnTo>
                  <a:pt x="0" y="1263161"/>
                </a:lnTo>
                <a:lnTo>
                  <a:pt x="0" y="0"/>
                </a:lnTo>
                <a:close/>
              </a:path>
            </a:pathLst>
          </a:custGeom>
          <a:blipFill rotWithShape="1">
            <a:blip r:embed="rId4">
              <a:alphaModFix/>
            </a:blip>
            <a:stretch>
              <a:fillRect b="0" l="0" r="0" t="0"/>
            </a:stretch>
          </a:blipFill>
          <a:ln>
            <a:noFill/>
          </a:ln>
        </p:spPr>
      </p:sp>
      <p:sp>
        <p:nvSpPr>
          <p:cNvPr id="884" name="Google Shape;884;p22"/>
          <p:cNvSpPr/>
          <p:nvPr/>
        </p:nvSpPr>
        <p:spPr>
          <a:xfrm>
            <a:off x="12761075" y="4976528"/>
            <a:ext cx="2857096" cy="2857096"/>
          </a:xfrm>
          <a:custGeom>
            <a:rect b="b" l="l" r="r" t="t"/>
            <a:pathLst>
              <a:path extrusionOk="0" h="2857096" w="2857096">
                <a:moveTo>
                  <a:pt x="0" y="0"/>
                </a:moveTo>
                <a:lnTo>
                  <a:pt x="2857096" y="0"/>
                </a:lnTo>
                <a:lnTo>
                  <a:pt x="2857096" y="2857097"/>
                </a:lnTo>
                <a:lnTo>
                  <a:pt x="0" y="2857097"/>
                </a:lnTo>
                <a:lnTo>
                  <a:pt x="0" y="0"/>
                </a:lnTo>
                <a:close/>
              </a:path>
            </a:pathLst>
          </a:custGeom>
          <a:blipFill rotWithShape="1">
            <a:blip r:embed="rId5">
              <a:alphaModFix/>
            </a:blip>
            <a:stretch>
              <a:fillRect b="0" l="0" r="0" t="0"/>
            </a:stretch>
          </a:blipFill>
          <a:ln>
            <a:noFill/>
          </a:ln>
        </p:spPr>
      </p:sp>
      <p:sp>
        <p:nvSpPr>
          <p:cNvPr id="885" name="Google Shape;885;p22"/>
          <p:cNvSpPr/>
          <p:nvPr/>
        </p:nvSpPr>
        <p:spPr>
          <a:xfrm>
            <a:off x="13709626" y="5773496"/>
            <a:ext cx="1397864" cy="1263161"/>
          </a:xfrm>
          <a:custGeom>
            <a:rect b="b" l="l" r="r" t="t"/>
            <a:pathLst>
              <a:path extrusionOk="0" h="1263161" w="1397864">
                <a:moveTo>
                  <a:pt x="0" y="0"/>
                </a:moveTo>
                <a:lnTo>
                  <a:pt x="1397864" y="0"/>
                </a:lnTo>
                <a:lnTo>
                  <a:pt x="1397864" y="1263161"/>
                </a:lnTo>
                <a:lnTo>
                  <a:pt x="0" y="1263161"/>
                </a:lnTo>
                <a:lnTo>
                  <a:pt x="0" y="0"/>
                </a:lnTo>
                <a:close/>
              </a:path>
            </a:pathLst>
          </a:custGeom>
          <a:blipFill rotWithShape="1">
            <a:blip r:embed="rId6">
              <a:alphaModFix/>
            </a:blip>
            <a:stretch>
              <a:fillRect b="0" l="0" r="0" t="0"/>
            </a:stretch>
          </a:blipFill>
          <a:ln>
            <a:noFill/>
          </a:ln>
        </p:spPr>
      </p:sp>
      <p:sp>
        <p:nvSpPr>
          <p:cNvPr id="886" name="Google Shape;886;p22"/>
          <p:cNvSpPr/>
          <p:nvPr/>
        </p:nvSpPr>
        <p:spPr>
          <a:xfrm>
            <a:off x="2484942" y="4976528"/>
            <a:ext cx="2857096" cy="2857096"/>
          </a:xfrm>
          <a:custGeom>
            <a:rect b="b" l="l" r="r" t="t"/>
            <a:pathLst>
              <a:path extrusionOk="0" h="2857096" w="2857096">
                <a:moveTo>
                  <a:pt x="0" y="0"/>
                </a:moveTo>
                <a:lnTo>
                  <a:pt x="2857097" y="0"/>
                </a:lnTo>
                <a:lnTo>
                  <a:pt x="2857097" y="2857097"/>
                </a:lnTo>
                <a:lnTo>
                  <a:pt x="0" y="2857097"/>
                </a:lnTo>
                <a:lnTo>
                  <a:pt x="0" y="0"/>
                </a:lnTo>
                <a:close/>
              </a:path>
            </a:pathLst>
          </a:custGeom>
          <a:blipFill rotWithShape="1">
            <a:blip r:embed="rId5">
              <a:alphaModFix/>
            </a:blip>
            <a:stretch>
              <a:fillRect b="0" l="0" r="0" t="0"/>
            </a:stretch>
          </a:blipFill>
          <a:ln>
            <a:noFill/>
          </a:ln>
        </p:spPr>
      </p:sp>
      <p:sp>
        <p:nvSpPr>
          <p:cNvPr id="887" name="Google Shape;887;p22"/>
          <p:cNvSpPr/>
          <p:nvPr/>
        </p:nvSpPr>
        <p:spPr>
          <a:xfrm>
            <a:off x="3206598" y="5698184"/>
            <a:ext cx="1413785" cy="1413785"/>
          </a:xfrm>
          <a:custGeom>
            <a:rect b="b" l="l" r="r" t="t"/>
            <a:pathLst>
              <a:path extrusionOk="0" h="1413785" w="1413785">
                <a:moveTo>
                  <a:pt x="0" y="0"/>
                </a:moveTo>
                <a:lnTo>
                  <a:pt x="1413785" y="0"/>
                </a:lnTo>
                <a:lnTo>
                  <a:pt x="1413785" y="1413785"/>
                </a:lnTo>
                <a:lnTo>
                  <a:pt x="0" y="1413785"/>
                </a:lnTo>
                <a:lnTo>
                  <a:pt x="0" y="0"/>
                </a:lnTo>
                <a:close/>
              </a:path>
            </a:pathLst>
          </a:custGeom>
          <a:blipFill rotWithShape="1">
            <a:blip r:embed="rId7">
              <a:alphaModFix/>
            </a:blip>
            <a:stretch>
              <a:fillRect b="0" l="0" r="0" t="0"/>
            </a:stretch>
          </a:blipFill>
          <a:ln>
            <a:noFill/>
          </a:ln>
        </p:spPr>
      </p:sp>
      <p:sp>
        <p:nvSpPr>
          <p:cNvPr id="888" name="Google Shape;888;p22"/>
          <p:cNvSpPr/>
          <p:nvPr/>
        </p:nvSpPr>
        <p:spPr>
          <a:xfrm rot="-2306838">
            <a:off x="15907554" y="1218008"/>
            <a:ext cx="969332" cy="1568037"/>
          </a:xfrm>
          <a:custGeom>
            <a:rect b="b" l="l" r="r" t="t"/>
            <a:pathLst>
              <a:path extrusionOk="0" h="1568037" w="969332">
                <a:moveTo>
                  <a:pt x="0" y="0"/>
                </a:moveTo>
                <a:lnTo>
                  <a:pt x="969333" y="0"/>
                </a:lnTo>
                <a:lnTo>
                  <a:pt x="969333" y="1568037"/>
                </a:lnTo>
                <a:lnTo>
                  <a:pt x="0" y="1568037"/>
                </a:lnTo>
                <a:lnTo>
                  <a:pt x="0" y="0"/>
                </a:lnTo>
                <a:close/>
              </a:path>
            </a:pathLst>
          </a:custGeom>
          <a:blipFill rotWithShape="1">
            <a:blip r:embed="rId8">
              <a:alphaModFix/>
            </a:blip>
            <a:stretch>
              <a:fillRect b="0" l="0" r="0" t="0"/>
            </a:stretch>
          </a:blipFill>
          <a:ln>
            <a:noFill/>
          </a:ln>
        </p:spPr>
      </p:sp>
      <p:sp>
        <p:nvSpPr>
          <p:cNvPr id="889" name="Google Shape;889;p22"/>
          <p:cNvSpPr txBox="1"/>
          <p:nvPr/>
        </p:nvSpPr>
        <p:spPr>
          <a:xfrm>
            <a:off x="2456655" y="3904357"/>
            <a:ext cx="13374600" cy="2154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t/>
            </a:r>
            <a:endParaRPr/>
          </a:p>
        </p:txBody>
      </p:sp>
      <p:sp>
        <p:nvSpPr>
          <p:cNvPr id="890" name="Google Shape;890;p22"/>
          <p:cNvSpPr txBox="1"/>
          <p:nvPr/>
        </p:nvSpPr>
        <p:spPr>
          <a:xfrm>
            <a:off x="1954165" y="8147730"/>
            <a:ext cx="39186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During this recruitment stage, we outline job roles and qualifications required for each position in our organization.</a:t>
            </a:r>
            <a:endParaRPr/>
          </a:p>
        </p:txBody>
      </p:sp>
      <p:sp>
        <p:nvSpPr>
          <p:cNvPr id="891" name="Google Shape;891;p22"/>
          <p:cNvSpPr txBox="1"/>
          <p:nvPr/>
        </p:nvSpPr>
        <p:spPr>
          <a:xfrm>
            <a:off x="7237581" y="8147730"/>
            <a:ext cx="38127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During this recruitment stage, we outline job roles and qualifications required for each position in our organization.</a:t>
            </a:r>
            <a:endParaRPr/>
          </a:p>
        </p:txBody>
      </p:sp>
      <p:sp>
        <p:nvSpPr>
          <p:cNvPr id="892" name="Google Shape;892;p22"/>
          <p:cNvSpPr txBox="1"/>
          <p:nvPr/>
        </p:nvSpPr>
        <p:spPr>
          <a:xfrm>
            <a:off x="12449596" y="8147730"/>
            <a:ext cx="38499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During this recruitment stage, we outline job roles and qualifications required for each position in our organization.</a:t>
            </a:r>
            <a:endParaRPr/>
          </a:p>
        </p:txBody>
      </p:sp>
      <p:sp>
        <p:nvSpPr>
          <p:cNvPr id="893" name="Google Shape;893;p22"/>
          <p:cNvSpPr txBox="1"/>
          <p:nvPr/>
        </p:nvSpPr>
        <p:spPr>
          <a:xfrm>
            <a:off x="3355250" y="270467"/>
            <a:ext cx="11577300" cy="3220800"/>
          </a:xfrm>
          <a:prstGeom prst="rect">
            <a:avLst/>
          </a:prstGeom>
          <a:noFill/>
          <a:ln>
            <a:noFill/>
          </a:ln>
        </p:spPr>
        <p:txBody>
          <a:bodyPr anchorCtr="0" anchor="t" bIns="0" lIns="0" spcFirstLastPara="1" rIns="0" wrap="square" tIns="0">
            <a:spAutoFit/>
          </a:bodyPr>
          <a:lstStyle/>
          <a:p>
            <a:pPr indent="0" lvl="0" marL="0" rtl="0" algn="ctr">
              <a:lnSpc>
                <a:spcPct val="108002"/>
              </a:lnSpc>
              <a:spcBef>
                <a:spcPts val="0"/>
              </a:spcBef>
              <a:spcAft>
                <a:spcPts val="0"/>
              </a:spcAft>
              <a:buNone/>
            </a:pPr>
            <a:r>
              <a:rPr b="1" lang="en-US" sz="10060">
                <a:solidFill>
                  <a:schemeClr val="dk1"/>
                </a:solidFill>
                <a:latin typeface="Prompt"/>
                <a:ea typeface="Prompt"/>
                <a:cs typeface="Prompt"/>
                <a:sym typeface="Prompt"/>
              </a:rPr>
              <a:t>JOB ROLES &amp; REQUIREMENTS</a:t>
            </a:r>
            <a:endParaRPr b="1" sz="10900">
              <a:latin typeface="Prompt"/>
              <a:ea typeface="Prompt"/>
              <a:cs typeface="Prompt"/>
              <a:sym typeface="Promp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23"/>
          <p:cNvSpPr/>
          <p:nvPr/>
        </p:nvSpPr>
        <p:spPr>
          <a:xfrm>
            <a:off x="7482767" y="2315556"/>
            <a:ext cx="4362967" cy="1228412"/>
          </a:xfrm>
          <a:custGeom>
            <a:rect b="b" l="l" r="r" t="t"/>
            <a:pathLst>
              <a:path extrusionOk="0" h="529603" w="1880997">
                <a:moveTo>
                  <a:pt x="203200" y="0"/>
                </a:moveTo>
                <a:lnTo>
                  <a:pt x="1677797" y="0"/>
                </a:lnTo>
                <a:lnTo>
                  <a:pt x="1880997" y="529603"/>
                </a:lnTo>
                <a:lnTo>
                  <a:pt x="0" y="529603"/>
                </a:lnTo>
                <a:lnTo>
                  <a:pt x="203200" y="0"/>
                </a:lnTo>
                <a:close/>
              </a:path>
            </a:pathLst>
          </a:custGeom>
          <a:solidFill>
            <a:srgbClr val="CFCFCF"/>
          </a:solidFill>
          <a:ln>
            <a:noFill/>
          </a:ln>
        </p:spPr>
      </p:sp>
      <p:sp>
        <p:nvSpPr>
          <p:cNvPr id="899" name="Google Shape;899;p23"/>
          <p:cNvSpPr/>
          <p:nvPr/>
        </p:nvSpPr>
        <p:spPr>
          <a:xfrm>
            <a:off x="4231554" y="2315556"/>
            <a:ext cx="4362967" cy="1228412"/>
          </a:xfrm>
          <a:custGeom>
            <a:rect b="b" l="l" r="r" t="t"/>
            <a:pathLst>
              <a:path extrusionOk="0" h="529603" w="1880997">
                <a:moveTo>
                  <a:pt x="203200" y="0"/>
                </a:moveTo>
                <a:lnTo>
                  <a:pt x="1677797" y="0"/>
                </a:lnTo>
                <a:lnTo>
                  <a:pt x="1880997" y="529603"/>
                </a:lnTo>
                <a:lnTo>
                  <a:pt x="0" y="529603"/>
                </a:lnTo>
                <a:lnTo>
                  <a:pt x="203200" y="0"/>
                </a:lnTo>
                <a:close/>
              </a:path>
            </a:pathLst>
          </a:custGeom>
          <a:solidFill>
            <a:srgbClr val="E9FF8F"/>
          </a:solidFill>
          <a:ln>
            <a:noFill/>
          </a:ln>
        </p:spPr>
      </p:sp>
      <p:grpSp>
        <p:nvGrpSpPr>
          <p:cNvPr id="900" name="Google Shape;900;p23"/>
          <p:cNvGrpSpPr/>
          <p:nvPr/>
        </p:nvGrpSpPr>
        <p:grpSpPr>
          <a:xfrm>
            <a:off x="914400" y="2076938"/>
            <a:ext cx="4182910" cy="1281768"/>
            <a:chOff x="0" y="0"/>
            <a:chExt cx="5577214" cy="1709024"/>
          </a:xfrm>
        </p:grpSpPr>
        <p:sp>
          <p:nvSpPr>
            <p:cNvPr id="901" name="Google Shape;901;p23"/>
            <p:cNvSpPr/>
            <p:nvPr/>
          </p:nvSpPr>
          <p:spPr>
            <a:xfrm>
              <a:off x="0" y="0"/>
              <a:ext cx="5577214" cy="1709024"/>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56C3FF"/>
            </a:solidFill>
            <a:ln>
              <a:noFill/>
            </a:ln>
          </p:spPr>
        </p:sp>
        <p:grpSp>
          <p:nvGrpSpPr>
            <p:cNvPr id="902" name="Google Shape;902;p23"/>
            <p:cNvGrpSpPr/>
            <p:nvPr/>
          </p:nvGrpSpPr>
          <p:grpSpPr>
            <a:xfrm>
              <a:off x="171669" y="0"/>
              <a:ext cx="3780769" cy="1494305"/>
              <a:chOff x="0" y="0"/>
              <a:chExt cx="746819" cy="295171"/>
            </a:xfrm>
          </p:grpSpPr>
          <p:sp>
            <p:nvSpPr>
              <p:cNvPr id="903" name="Google Shape;903;p23"/>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56C3FF"/>
              </a:solidFill>
              <a:ln>
                <a:noFill/>
              </a:ln>
            </p:spPr>
          </p:sp>
          <p:sp>
            <p:nvSpPr>
              <p:cNvPr id="904" name="Google Shape;904;p23"/>
              <p:cNvSpPr txBox="1"/>
              <p:nvPr/>
            </p:nvSpPr>
            <p:spPr>
              <a:xfrm>
                <a:off x="0" y="0"/>
                <a:ext cx="746819" cy="29517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05" name="Google Shape;905;p23"/>
          <p:cNvGrpSpPr/>
          <p:nvPr/>
        </p:nvGrpSpPr>
        <p:grpSpPr>
          <a:xfrm>
            <a:off x="779233" y="3033608"/>
            <a:ext cx="16729534" cy="6692113"/>
            <a:chOff x="0" y="0"/>
            <a:chExt cx="4797875" cy="1919236"/>
          </a:xfrm>
        </p:grpSpPr>
        <p:sp>
          <p:nvSpPr>
            <p:cNvPr id="906" name="Google Shape;906;p23"/>
            <p:cNvSpPr/>
            <p:nvPr/>
          </p:nvSpPr>
          <p:spPr>
            <a:xfrm>
              <a:off x="0" y="0"/>
              <a:ext cx="4797875" cy="1919236"/>
            </a:xfrm>
            <a:custGeom>
              <a:rect b="b" l="l" r="r" t="t"/>
              <a:pathLst>
                <a:path extrusionOk="0" h="1919236" w="4797875">
                  <a:moveTo>
                    <a:pt x="13420" y="0"/>
                  </a:moveTo>
                  <a:lnTo>
                    <a:pt x="4784454" y="0"/>
                  </a:lnTo>
                  <a:cubicBezTo>
                    <a:pt x="4788014" y="0"/>
                    <a:pt x="4791427" y="1414"/>
                    <a:pt x="4793944" y="3931"/>
                  </a:cubicBezTo>
                  <a:cubicBezTo>
                    <a:pt x="4796461" y="6448"/>
                    <a:pt x="4797875" y="9861"/>
                    <a:pt x="4797875" y="13420"/>
                  </a:cubicBezTo>
                  <a:lnTo>
                    <a:pt x="4797875" y="1905815"/>
                  </a:lnTo>
                  <a:cubicBezTo>
                    <a:pt x="4797875" y="1909375"/>
                    <a:pt x="4796461" y="1912788"/>
                    <a:pt x="4793944" y="1915305"/>
                  </a:cubicBezTo>
                  <a:cubicBezTo>
                    <a:pt x="4791427" y="1917822"/>
                    <a:pt x="4788014" y="1919236"/>
                    <a:pt x="4784454" y="1919236"/>
                  </a:cubicBezTo>
                  <a:lnTo>
                    <a:pt x="13420" y="1919236"/>
                  </a:lnTo>
                  <a:cubicBezTo>
                    <a:pt x="9861" y="1919236"/>
                    <a:pt x="6448" y="1917822"/>
                    <a:pt x="3931" y="1915305"/>
                  </a:cubicBezTo>
                  <a:cubicBezTo>
                    <a:pt x="1414" y="1912788"/>
                    <a:pt x="0" y="1909375"/>
                    <a:pt x="0" y="1905815"/>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3"/>
            <p:cNvSpPr txBox="1"/>
            <p:nvPr/>
          </p:nvSpPr>
          <p:spPr>
            <a:xfrm>
              <a:off x="0" y="0"/>
              <a:ext cx="4797875" cy="1919236"/>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8" name="Google Shape;908;p23"/>
          <p:cNvSpPr txBox="1"/>
          <p:nvPr/>
        </p:nvSpPr>
        <p:spPr>
          <a:xfrm>
            <a:off x="1519450" y="7487573"/>
            <a:ext cx="6603778" cy="46939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en-US" sz="3300" u="none" cap="none" strike="noStrike">
                <a:solidFill>
                  <a:srgbClr val="56C3FF"/>
                </a:solidFill>
                <a:latin typeface="Prompt"/>
                <a:ea typeface="Prompt"/>
                <a:cs typeface="Prompt"/>
                <a:sym typeface="Prompt"/>
              </a:rPr>
              <a:t>CAREER DEVELOPMENT</a:t>
            </a:r>
            <a:endParaRPr/>
          </a:p>
        </p:txBody>
      </p:sp>
      <p:pic>
        <p:nvPicPr>
          <p:cNvPr id="909" name="Google Shape;909;p23"/>
          <p:cNvPicPr preferRelativeResize="0"/>
          <p:nvPr/>
        </p:nvPicPr>
        <p:blipFill rotWithShape="1">
          <a:blip r:embed="rId3">
            <a:alphaModFix/>
          </a:blip>
          <a:srcRect b="29464" l="0" r="0" t="29463"/>
          <a:stretch/>
        </p:blipFill>
        <p:spPr>
          <a:xfrm>
            <a:off x="8120952" y="3691234"/>
            <a:ext cx="8727739" cy="5376863"/>
          </a:xfrm>
          <a:prstGeom prst="rect">
            <a:avLst/>
          </a:prstGeom>
          <a:noFill/>
          <a:ln>
            <a:noFill/>
          </a:ln>
        </p:spPr>
      </p:pic>
      <p:grpSp>
        <p:nvGrpSpPr>
          <p:cNvPr id="910" name="Google Shape;910;p23"/>
          <p:cNvGrpSpPr/>
          <p:nvPr/>
        </p:nvGrpSpPr>
        <p:grpSpPr>
          <a:xfrm>
            <a:off x="1834292" y="2136344"/>
            <a:ext cx="1916325" cy="697031"/>
            <a:chOff x="0" y="-133350"/>
            <a:chExt cx="2555100" cy="929374"/>
          </a:xfrm>
        </p:grpSpPr>
        <p:sp>
          <p:nvSpPr>
            <p:cNvPr id="911" name="Google Shape;911;p23"/>
            <p:cNvSpPr txBox="1"/>
            <p:nvPr/>
          </p:nvSpPr>
          <p:spPr>
            <a:xfrm>
              <a:off x="0" y="-133350"/>
              <a:ext cx="2555100" cy="837600"/>
            </a:xfrm>
            <a:prstGeom prst="rect">
              <a:avLst/>
            </a:prstGeom>
            <a:noFill/>
            <a:ln>
              <a:noFill/>
            </a:ln>
          </p:spPr>
          <p:txBody>
            <a:bodyPr anchorCtr="0" anchor="t" bIns="0" lIns="0" spcFirstLastPara="1" rIns="0" wrap="square" tIns="0">
              <a:spAutoFit/>
            </a:bodyPr>
            <a:lstStyle/>
            <a:p>
              <a:pPr indent="0" lvl="0" marL="0" marR="0" rtl="0" algn="ctr">
                <a:lnSpc>
                  <a:spcPct val="153026"/>
                </a:lnSpc>
                <a:spcBef>
                  <a:spcPts val="0"/>
                </a:spcBef>
                <a:spcAft>
                  <a:spcPts val="0"/>
                </a:spcAft>
                <a:buNone/>
              </a:pPr>
              <a:r>
                <a:rPr b="0" i="0" lang="en-US" sz="4081" u="none" cap="none" strike="noStrike">
                  <a:solidFill>
                    <a:srgbClr val="000000"/>
                  </a:solidFill>
                  <a:latin typeface="Blinker"/>
                  <a:ea typeface="Blinker"/>
                  <a:cs typeface="Blinker"/>
                  <a:sym typeface="Blinker"/>
                </a:rPr>
                <a:t>01</a:t>
              </a:r>
              <a:endParaRPr/>
            </a:p>
          </p:txBody>
        </p:sp>
        <p:cxnSp>
          <p:nvCxnSpPr>
            <p:cNvPr id="912" name="Google Shape;912;p23"/>
            <p:cNvCxnSpPr/>
            <p:nvPr/>
          </p:nvCxnSpPr>
          <p:spPr>
            <a:xfrm>
              <a:off x="897832" y="796024"/>
              <a:ext cx="835634" cy="0"/>
            </a:xfrm>
            <a:prstGeom prst="straightConnector1">
              <a:avLst/>
            </a:prstGeom>
            <a:noFill/>
            <a:ln cap="flat" cmpd="sng" w="50800">
              <a:solidFill>
                <a:srgbClr val="000000"/>
              </a:solidFill>
              <a:prstDash val="solid"/>
              <a:round/>
              <a:headEnd len="sm" w="sm" type="none"/>
              <a:tailEnd len="sm" w="sm" type="none"/>
            </a:ln>
          </p:spPr>
        </p:cxnSp>
      </p:grpSp>
      <p:sp>
        <p:nvSpPr>
          <p:cNvPr id="913" name="Google Shape;913;p23"/>
          <p:cNvSpPr txBox="1"/>
          <p:nvPr/>
        </p:nvSpPr>
        <p:spPr>
          <a:xfrm>
            <a:off x="506401" y="462789"/>
            <a:ext cx="172752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OUR HIRING PHILOSOPHY</a:t>
            </a:r>
            <a:endParaRPr/>
          </a:p>
        </p:txBody>
      </p:sp>
      <p:sp>
        <p:nvSpPr>
          <p:cNvPr id="914" name="Google Shape;914;p23"/>
          <p:cNvSpPr txBox="1"/>
          <p:nvPr/>
        </p:nvSpPr>
        <p:spPr>
          <a:xfrm>
            <a:off x="1519450" y="3582068"/>
            <a:ext cx="3634269" cy="46939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en-US" sz="3300" u="none" cap="none" strike="noStrike">
                <a:solidFill>
                  <a:srgbClr val="56C3FF"/>
                </a:solidFill>
                <a:latin typeface="Prompt"/>
                <a:ea typeface="Prompt"/>
                <a:cs typeface="Prompt"/>
                <a:sym typeface="Prompt"/>
              </a:rPr>
              <a:t>DIVERSITY</a:t>
            </a:r>
            <a:endParaRPr/>
          </a:p>
        </p:txBody>
      </p:sp>
      <p:sp>
        <p:nvSpPr>
          <p:cNvPr id="915" name="Google Shape;915;p23"/>
          <p:cNvSpPr txBox="1"/>
          <p:nvPr/>
        </p:nvSpPr>
        <p:spPr>
          <a:xfrm>
            <a:off x="1519450" y="5534821"/>
            <a:ext cx="3634269" cy="46939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en-US" sz="3300" u="none" cap="none" strike="noStrike">
                <a:solidFill>
                  <a:srgbClr val="56C3FF"/>
                </a:solidFill>
                <a:latin typeface="Prompt"/>
                <a:ea typeface="Prompt"/>
                <a:cs typeface="Prompt"/>
                <a:sym typeface="Prompt"/>
              </a:rPr>
              <a:t>INCLUSION</a:t>
            </a:r>
            <a:endParaRPr/>
          </a:p>
        </p:txBody>
      </p:sp>
      <p:sp>
        <p:nvSpPr>
          <p:cNvPr id="916" name="Google Shape;916;p23"/>
          <p:cNvSpPr txBox="1"/>
          <p:nvPr/>
        </p:nvSpPr>
        <p:spPr>
          <a:xfrm>
            <a:off x="5729960" y="2396776"/>
            <a:ext cx="1589400" cy="521100"/>
          </a:xfrm>
          <a:prstGeom prst="rect">
            <a:avLst/>
          </a:prstGeom>
          <a:noFill/>
          <a:ln>
            <a:noFill/>
          </a:ln>
        </p:spPr>
        <p:txBody>
          <a:bodyPr anchorCtr="0" anchor="t" bIns="0" lIns="0" spcFirstLastPara="1" rIns="0" wrap="square" tIns="0">
            <a:spAutoFit/>
          </a:bodyPr>
          <a:lstStyle/>
          <a:p>
            <a:pPr indent="0" lvl="0" marL="0" marR="0" rtl="0" algn="ctr">
              <a:lnSpc>
                <a:spcPct val="153043"/>
              </a:lnSpc>
              <a:spcBef>
                <a:spcPts val="0"/>
              </a:spcBef>
              <a:spcAft>
                <a:spcPts val="0"/>
              </a:spcAft>
              <a:buNone/>
            </a:pPr>
            <a:r>
              <a:rPr b="0" i="0" lang="en-US" sz="3384" u="none" cap="none" strike="noStrike">
                <a:solidFill>
                  <a:srgbClr val="000000"/>
                </a:solidFill>
                <a:latin typeface="Blinker"/>
                <a:ea typeface="Blinker"/>
                <a:cs typeface="Blinker"/>
                <a:sym typeface="Blinker"/>
              </a:rPr>
              <a:t>02</a:t>
            </a:r>
            <a:endParaRPr/>
          </a:p>
        </p:txBody>
      </p:sp>
      <p:sp>
        <p:nvSpPr>
          <p:cNvPr id="917" name="Google Shape;917;p23"/>
          <p:cNvSpPr txBox="1"/>
          <p:nvPr/>
        </p:nvSpPr>
        <p:spPr>
          <a:xfrm>
            <a:off x="9042195" y="2396776"/>
            <a:ext cx="1589400" cy="521100"/>
          </a:xfrm>
          <a:prstGeom prst="rect">
            <a:avLst/>
          </a:prstGeom>
          <a:noFill/>
          <a:ln>
            <a:noFill/>
          </a:ln>
        </p:spPr>
        <p:txBody>
          <a:bodyPr anchorCtr="0" anchor="t" bIns="0" lIns="0" spcFirstLastPara="1" rIns="0" wrap="square" tIns="0">
            <a:spAutoFit/>
          </a:bodyPr>
          <a:lstStyle/>
          <a:p>
            <a:pPr indent="0" lvl="0" marL="0" marR="0" rtl="0" algn="ctr">
              <a:lnSpc>
                <a:spcPct val="153043"/>
              </a:lnSpc>
              <a:spcBef>
                <a:spcPts val="0"/>
              </a:spcBef>
              <a:spcAft>
                <a:spcPts val="0"/>
              </a:spcAft>
              <a:buNone/>
            </a:pPr>
            <a:r>
              <a:rPr b="0" i="0" lang="en-US" sz="3384" u="none" cap="none" strike="noStrike">
                <a:solidFill>
                  <a:srgbClr val="000000"/>
                </a:solidFill>
                <a:latin typeface="Blinker"/>
                <a:ea typeface="Blinker"/>
                <a:cs typeface="Blinker"/>
                <a:sym typeface="Blinker"/>
              </a:rPr>
              <a:t>03</a:t>
            </a:r>
            <a:endParaRPr/>
          </a:p>
        </p:txBody>
      </p:sp>
      <p:sp>
        <p:nvSpPr>
          <p:cNvPr id="918" name="Google Shape;918;p23"/>
          <p:cNvSpPr txBox="1"/>
          <p:nvPr/>
        </p:nvSpPr>
        <p:spPr>
          <a:xfrm>
            <a:off x="1519450" y="4147703"/>
            <a:ext cx="50904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a:t>
            </a:r>
            <a:endParaRPr/>
          </a:p>
        </p:txBody>
      </p:sp>
      <p:sp>
        <p:nvSpPr>
          <p:cNvPr id="919" name="Google Shape;919;p23"/>
          <p:cNvSpPr txBox="1"/>
          <p:nvPr/>
        </p:nvSpPr>
        <p:spPr>
          <a:xfrm>
            <a:off x="1519450" y="6100456"/>
            <a:ext cx="52443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a:t>
            </a:r>
            <a:endParaRPr/>
          </a:p>
        </p:txBody>
      </p:sp>
      <p:sp>
        <p:nvSpPr>
          <p:cNvPr id="920" name="Google Shape;920;p23"/>
          <p:cNvSpPr txBox="1"/>
          <p:nvPr/>
        </p:nvSpPr>
        <p:spPr>
          <a:xfrm>
            <a:off x="1519450" y="8053208"/>
            <a:ext cx="5244300" cy="1218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grpSp>
        <p:nvGrpSpPr>
          <p:cNvPr id="925" name="Google Shape;925;p24"/>
          <p:cNvGrpSpPr/>
          <p:nvPr/>
        </p:nvGrpSpPr>
        <p:grpSpPr>
          <a:xfrm>
            <a:off x="-878327" y="7842222"/>
            <a:ext cx="20044653" cy="2788403"/>
            <a:chOff x="0" y="0"/>
            <a:chExt cx="5748620" cy="799688"/>
          </a:xfrm>
        </p:grpSpPr>
        <p:sp>
          <p:nvSpPr>
            <p:cNvPr id="926" name="Google Shape;926;p24"/>
            <p:cNvSpPr/>
            <p:nvPr/>
          </p:nvSpPr>
          <p:spPr>
            <a:xfrm>
              <a:off x="0" y="0"/>
              <a:ext cx="5748620" cy="799688"/>
            </a:xfrm>
            <a:custGeom>
              <a:rect b="b" l="l" r="r" t="t"/>
              <a:pathLst>
                <a:path extrusionOk="0" h="799688" w="5748620">
                  <a:moveTo>
                    <a:pt x="0" y="0"/>
                  </a:moveTo>
                  <a:lnTo>
                    <a:pt x="5748620" y="0"/>
                  </a:lnTo>
                  <a:lnTo>
                    <a:pt x="5748620" y="799688"/>
                  </a:lnTo>
                  <a:lnTo>
                    <a:pt x="0" y="799688"/>
                  </a:lnTo>
                  <a:close/>
                </a:path>
              </a:pathLst>
            </a:custGeom>
            <a:solidFill>
              <a:srgbClr val="56C3FF"/>
            </a:solidFill>
            <a:ln>
              <a:noFill/>
            </a:ln>
          </p:spPr>
        </p:sp>
        <p:sp>
          <p:nvSpPr>
            <p:cNvPr id="927" name="Google Shape;927;p24"/>
            <p:cNvSpPr txBox="1"/>
            <p:nvPr/>
          </p:nvSpPr>
          <p:spPr>
            <a:xfrm>
              <a:off x="0" y="0"/>
              <a:ext cx="5748620" cy="79968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8" name="Google Shape;928;p24"/>
          <p:cNvSpPr/>
          <p:nvPr/>
        </p:nvSpPr>
        <p:spPr>
          <a:xfrm>
            <a:off x="-878327" y="1808728"/>
            <a:ext cx="13534480" cy="9051386"/>
          </a:xfrm>
          <a:custGeom>
            <a:rect b="b" l="l" r="r" t="t"/>
            <a:pathLst>
              <a:path extrusionOk="0" h="9051386" w="13534480">
                <a:moveTo>
                  <a:pt x="0" y="0"/>
                </a:moveTo>
                <a:lnTo>
                  <a:pt x="13534481" y="0"/>
                </a:lnTo>
                <a:lnTo>
                  <a:pt x="13534481" y="9051386"/>
                </a:lnTo>
                <a:lnTo>
                  <a:pt x="0" y="9051386"/>
                </a:lnTo>
                <a:lnTo>
                  <a:pt x="0" y="0"/>
                </a:lnTo>
                <a:close/>
              </a:path>
            </a:pathLst>
          </a:custGeom>
          <a:blipFill rotWithShape="1">
            <a:blip r:embed="rId3">
              <a:alphaModFix/>
            </a:blip>
            <a:stretch>
              <a:fillRect b="-3238" l="-61637" r="-44598" t="-37329"/>
            </a:stretch>
          </a:blipFill>
          <a:ln>
            <a:noFill/>
          </a:ln>
        </p:spPr>
      </p:sp>
      <p:grpSp>
        <p:nvGrpSpPr>
          <p:cNvPr id="929" name="Google Shape;929;p24"/>
          <p:cNvGrpSpPr/>
          <p:nvPr/>
        </p:nvGrpSpPr>
        <p:grpSpPr>
          <a:xfrm>
            <a:off x="1680742" y="2933397"/>
            <a:ext cx="8892491" cy="5378959"/>
            <a:chOff x="0" y="0"/>
            <a:chExt cx="2342055" cy="1416681"/>
          </a:xfrm>
        </p:grpSpPr>
        <p:sp>
          <p:nvSpPr>
            <p:cNvPr id="930" name="Google Shape;930;p24"/>
            <p:cNvSpPr/>
            <p:nvPr/>
          </p:nvSpPr>
          <p:spPr>
            <a:xfrm>
              <a:off x="0" y="0"/>
              <a:ext cx="2342055" cy="1416681"/>
            </a:xfrm>
            <a:custGeom>
              <a:rect b="b" l="l" r="r" t="t"/>
              <a:pathLst>
                <a:path extrusionOk="0" h="1416681" w="2342055">
                  <a:moveTo>
                    <a:pt x="0" y="0"/>
                  </a:moveTo>
                  <a:lnTo>
                    <a:pt x="2342055" y="0"/>
                  </a:lnTo>
                  <a:lnTo>
                    <a:pt x="2342055" y="1416681"/>
                  </a:lnTo>
                  <a:lnTo>
                    <a:pt x="0" y="1416681"/>
                  </a:lnTo>
                  <a:close/>
                </a:path>
              </a:pathLst>
            </a:custGeom>
            <a:solidFill>
              <a:srgbClr val="E4E1E1"/>
            </a:solidFill>
            <a:ln>
              <a:noFill/>
            </a:ln>
          </p:spPr>
        </p:sp>
        <p:sp>
          <p:nvSpPr>
            <p:cNvPr id="931" name="Google Shape;931;p24"/>
            <p:cNvSpPr txBox="1"/>
            <p:nvPr/>
          </p:nvSpPr>
          <p:spPr>
            <a:xfrm>
              <a:off x="0" y="0"/>
              <a:ext cx="2342055" cy="141668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2" name="Google Shape;932;p24"/>
          <p:cNvGrpSpPr/>
          <p:nvPr/>
        </p:nvGrpSpPr>
        <p:grpSpPr>
          <a:xfrm>
            <a:off x="2777156" y="3227049"/>
            <a:ext cx="1344977" cy="1344977"/>
            <a:chOff x="0" y="0"/>
            <a:chExt cx="812800" cy="812800"/>
          </a:xfrm>
        </p:grpSpPr>
        <p:sp>
          <p:nvSpPr>
            <p:cNvPr id="933" name="Google Shape;933;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4"/>
            <p:cNvSpPr txBox="1"/>
            <p:nvPr/>
          </p:nvSpPr>
          <p:spPr>
            <a:xfrm>
              <a:off x="76200" y="76200"/>
              <a:ext cx="660400" cy="660400"/>
            </a:xfrm>
            <a:prstGeom prst="rect">
              <a:avLst/>
            </a:prstGeom>
            <a:noFill/>
            <a:ln>
              <a:noFill/>
            </a:ln>
          </p:spPr>
          <p:txBody>
            <a:bodyPr anchorCtr="0" anchor="ctr" bIns="63025" lIns="63025" spcFirstLastPara="1" rIns="63025" wrap="square" tIns="63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5" name="Google Shape;935;p24"/>
          <p:cNvGrpSpPr/>
          <p:nvPr/>
        </p:nvGrpSpPr>
        <p:grpSpPr>
          <a:xfrm>
            <a:off x="2777156" y="4966142"/>
            <a:ext cx="1344977" cy="1344977"/>
            <a:chOff x="0" y="0"/>
            <a:chExt cx="812800" cy="812800"/>
          </a:xfrm>
        </p:grpSpPr>
        <p:sp>
          <p:nvSpPr>
            <p:cNvPr id="936" name="Google Shape;93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4"/>
            <p:cNvSpPr txBox="1"/>
            <p:nvPr/>
          </p:nvSpPr>
          <p:spPr>
            <a:xfrm>
              <a:off x="76200" y="76200"/>
              <a:ext cx="660400" cy="660400"/>
            </a:xfrm>
            <a:prstGeom prst="rect">
              <a:avLst/>
            </a:prstGeom>
            <a:noFill/>
            <a:ln>
              <a:noFill/>
            </a:ln>
          </p:spPr>
          <p:txBody>
            <a:bodyPr anchorCtr="0" anchor="ctr" bIns="63025" lIns="63025" spcFirstLastPara="1" rIns="63025" wrap="square" tIns="63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8" name="Google Shape;938;p24"/>
          <p:cNvGrpSpPr/>
          <p:nvPr/>
        </p:nvGrpSpPr>
        <p:grpSpPr>
          <a:xfrm>
            <a:off x="2777156" y="6701644"/>
            <a:ext cx="1344977" cy="1344977"/>
            <a:chOff x="0" y="0"/>
            <a:chExt cx="812800" cy="812800"/>
          </a:xfrm>
        </p:grpSpPr>
        <p:sp>
          <p:nvSpPr>
            <p:cNvPr id="939" name="Google Shape;93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4"/>
            <p:cNvSpPr txBox="1"/>
            <p:nvPr/>
          </p:nvSpPr>
          <p:spPr>
            <a:xfrm>
              <a:off x="76200" y="76200"/>
              <a:ext cx="660400" cy="660400"/>
            </a:xfrm>
            <a:prstGeom prst="rect">
              <a:avLst/>
            </a:prstGeom>
            <a:noFill/>
            <a:ln>
              <a:noFill/>
            </a:ln>
          </p:spPr>
          <p:txBody>
            <a:bodyPr anchorCtr="0" anchor="ctr" bIns="63025" lIns="63025" spcFirstLastPara="1" rIns="63025" wrap="square" tIns="63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1" name="Google Shape;941;p24"/>
          <p:cNvGrpSpPr/>
          <p:nvPr/>
        </p:nvGrpSpPr>
        <p:grpSpPr>
          <a:xfrm>
            <a:off x="11420958" y="2552530"/>
            <a:ext cx="6239623" cy="6300880"/>
            <a:chOff x="0" y="0"/>
            <a:chExt cx="1643357" cy="1659491"/>
          </a:xfrm>
        </p:grpSpPr>
        <p:sp>
          <p:nvSpPr>
            <p:cNvPr id="942" name="Google Shape;942;p24"/>
            <p:cNvSpPr/>
            <p:nvPr/>
          </p:nvSpPr>
          <p:spPr>
            <a:xfrm>
              <a:off x="0" y="0"/>
              <a:ext cx="1643357" cy="1659491"/>
            </a:xfrm>
            <a:custGeom>
              <a:rect b="b" l="l" r="r" t="t"/>
              <a:pathLst>
                <a:path extrusionOk="0" h="1659491" w="1643357">
                  <a:moveTo>
                    <a:pt x="35982" y="0"/>
                  </a:moveTo>
                  <a:lnTo>
                    <a:pt x="1607375" y="0"/>
                  </a:lnTo>
                  <a:cubicBezTo>
                    <a:pt x="1616918" y="0"/>
                    <a:pt x="1626071" y="3791"/>
                    <a:pt x="1632819" y="10539"/>
                  </a:cubicBezTo>
                  <a:cubicBezTo>
                    <a:pt x="1639566" y="17287"/>
                    <a:pt x="1643357" y="26439"/>
                    <a:pt x="1643357" y="35982"/>
                  </a:cubicBezTo>
                  <a:lnTo>
                    <a:pt x="1643357" y="1623509"/>
                  </a:lnTo>
                  <a:cubicBezTo>
                    <a:pt x="1643357" y="1643381"/>
                    <a:pt x="1627248" y="1659491"/>
                    <a:pt x="1607375" y="1659491"/>
                  </a:cubicBezTo>
                  <a:lnTo>
                    <a:pt x="35982" y="1659491"/>
                  </a:lnTo>
                  <a:cubicBezTo>
                    <a:pt x="26439" y="1659491"/>
                    <a:pt x="17287" y="1655700"/>
                    <a:pt x="10539" y="1648952"/>
                  </a:cubicBezTo>
                  <a:cubicBezTo>
                    <a:pt x="3791" y="1642204"/>
                    <a:pt x="0" y="1633052"/>
                    <a:pt x="0" y="1623509"/>
                  </a:cubicBezTo>
                  <a:lnTo>
                    <a:pt x="0" y="35982"/>
                  </a:lnTo>
                  <a:cubicBezTo>
                    <a:pt x="0" y="16110"/>
                    <a:pt x="16110" y="0"/>
                    <a:pt x="359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4"/>
            <p:cNvSpPr txBox="1"/>
            <p:nvPr/>
          </p:nvSpPr>
          <p:spPr>
            <a:xfrm>
              <a:off x="0" y="0"/>
              <a:ext cx="1643357" cy="165949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4" name="Google Shape;944;p24"/>
          <p:cNvGrpSpPr/>
          <p:nvPr/>
        </p:nvGrpSpPr>
        <p:grpSpPr>
          <a:xfrm>
            <a:off x="15326846" y="2879140"/>
            <a:ext cx="1932453" cy="405687"/>
            <a:chOff x="0" y="0"/>
            <a:chExt cx="2576605" cy="540916"/>
          </a:xfrm>
        </p:grpSpPr>
        <p:grpSp>
          <p:nvGrpSpPr>
            <p:cNvPr id="945" name="Google Shape;945;p24"/>
            <p:cNvGrpSpPr/>
            <p:nvPr/>
          </p:nvGrpSpPr>
          <p:grpSpPr>
            <a:xfrm>
              <a:off x="0" y="0"/>
              <a:ext cx="540916" cy="540916"/>
              <a:chOff x="0" y="0"/>
              <a:chExt cx="812800" cy="812800"/>
            </a:xfrm>
          </p:grpSpPr>
          <p:sp>
            <p:nvSpPr>
              <p:cNvPr id="946" name="Google Shape;94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8" name="Google Shape;948;p24"/>
            <p:cNvGrpSpPr/>
            <p:nvPr/>
          </p:nvGrpSpPr>
          <p:grpSpPr>
            <a:xfrm>
              <a:off x="1017845" y="0"/>
              <a:ext cx="540916" cy="540916"/>
              <a:chOff x="0" y="0"/>
              <a:chExt cx="812800" cy="812800"/>
            </a:xfrm>
          </p:grpSpPr>
          <p:sp>
            <p:nvSpPr>
              <p:cNvPr id="949" name="Google Shape;94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1" name="Google Shape;951;p24"/>
            <p:cNvGrpSpPr/>
            <p:nvPr/>
          </p:nvGrpSpPr>
          <p:grpSpPr>
            <a:xfrm>
              <a:off x="2035689" y="0"/>
              <a:ext cx="540916" cy="540916"/>
              <a:chOff x="0" y="0"/>
              <a:chExt cx="812800" cy="812800"/>
            </a:xfrm>
          </p:grpSpPr>
          <p:sp>
            <p:nvSpPr>
              <p:cNvPr id="952" name="Google Shape;95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54" name="Google Shape;954;p24"/>
          <p:cNvSpPr/>
          <p:nvPr/>
        </p:nvSpPr>
        <p:spPr>
          <a:xfrm>
            <a:off x="14062287" y="3749200"/>
            <a:ext cx="956965" cy="819401"/>
          </a:xfrm>
          <a:custGeom>
            <a:rect b="b" l="l" r="r" t="t"/>
            <a:pathLst>
              <a:path extrusionOk="0" h="819401" w="956965">
                <a:moveTo>
                  <a:pt x="0" y="0"/>
                </a:moveTo>
                <a:lnTo>
                  <a:pt x="956965" y="0"/>
                </a:lnTo>
                <a:lnTo>
                  <a:pt x="956965" y="819401"/>
                </a:lnTo>
                <a:lnTo>
                  <a:pt x="0" y="819401"/>
                </a:lnTo>
                <a:lnTo>
                  <a:pt x="0" y="0"/>
                </a:lnTo>
                <a:close/>
              </a:path>
            </a:pathLst>
          </a:custGeom>
          <a:blipFill rotWithShape="1">
            <a:blip r:embed="rId4">
              <a:alphaModFix/>
            </a:blip>
            <a:stretch>
              <a:fillRect b="0" l="0" r="0" t="0"/>
            </a:stretch>
          </a:blipFill>
          <a:ln>
            <a:noFill/>
          </a:ln>
        </p:spPr>
      </p:sp>
      <p:sp>
        <p:nvSpPr>
          <p:cNvPr id="955" name="Google Shape;955;p24"/>
          <p:cNvSpPr txBox="1"/>
          <p:nvPr/>
        </p:nvSpPr>
        <p:spPr>
          <a:xfrm>
            <a:off x="1028700" y="623855"/>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APPLICATION SUBMISSION</a:t>
            </a:r>
            <a:endParaRPr/>
          </a:p>
        </p:txBody>
      </p:sp>
      <p:sp>
        <p:nvSpPr>
          <p:cNvPr id="956" name="Google Shape;956;p24"/>
          <p:cNvSpPr txBox="1"/>
          <p:nvPr/>
        </p:nvSpPr>
        <p:spPr>
          <a:xfrm>
            <a:off x="2934650" y="3449325"/>
            <a:ext cx="953700" cy="9120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5925" u="none" cap="none" strike="noStrike">
                <a:solidFill>
                  <a:srgbClr val="000000"/>
                </a:solidFill>
                <a:latin typeface="Prompt"/>
                <a:ea typeface="Prompt"/>
                <a:cs typeface="Prompt"/>
                <a:sym typeface="Prompt"/>
              </a:rPr>
              <a:t>01</a:t>
            </a:r>
            <a:endParaRPr/>
          </a:p>
        </p:txBody>
      </p:sp>
      <p:sp>
        <p:nvSpPr>
          <p:cNvPr id="957" name="Google Shape;957;p24"/>
          <p:cNvSpPr txBox="1"/>
          <p:nvPr/>
        </p:nvSpPr>
        <p:spPr>
          <a:xfrm>
            <a:off x="2759515" y="5188417"/>
            <a:ext cx="1304100" cy="9120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5925" u="none" cap="none" strike="noStrike">
                <a:solidFill>
                  <a:srgbClr val="000000"/>
                </a:solidFill>
                <a:latin typeface="Prompt"/>
                <a:ea typeface="Prompt"/>
                <a:cs typeface="Prompt"/>
                <a:sym typeface="Prompt"/>
              </a:rPr>
              <a:t>02</a:t>
            </a:r>
            <a:endParaRPr/>
          </a:p>
        </p:txBody>
      </p:sp>
      <p:sp>
        <p:nvSpPr>
          <p:cNvPr id="958" name="Google Shape;958;p24"/>
          <p:cNvSpPr txBox="1"/>
          <p:nvPr/>
        </p:nvSpPr>
        <p:spPr>
          <a:xfrm>
            <a:off x="2759515" y="6928044"/>
            <a:ext cx="1304100" cy="9120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5925" u="none" cap="none" strike="noStrike">
                <a:solidFill>
                  <a:srgbClr val="000000"/>
                </a:solidFill>
                <a:latin typeface="Prompt"/>
                <a:ea typeface="Prompt"/>
                <a:cs typeface="Prompt"/>
                <a:sym typeface="Prompt"/>
              </a:rPr>
              <a:t>03</a:t>
            </a:r>
            <a:endParaRPr/>
          </a:p>
        </p:txBody>
      </p:sp>
      <p:sp>
        <p:nvSpPr>
          <p:cNvPr id="959" name="Google Shape;959;p24"/>
          <p:cNvSpPr txBox="1"/>
          <p:nvPr/>
        </p:nvSpPr>
        <p:spPr>
          <a:xfrm>
            <a:off x="4737732" y="3682525"/>
            <a:ext cx="50904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a:t>
            </a:r>
            <a:endParaRPr/>
          </a:p>
        </p:txBody>
      </p:sp>
      <p:sp>
        <p:nvSpPr>
          <p:cNvPr id="960" name="Google Shape;960;p24"/>
          <p:cNvSpPr txBox="1"/>
          <p:nvPr/>
        </p:nvSpPr>
        <p:spPr>
          <a:xfrm>
            <a:off x="4737732" y="3199102"/>
            <a:ext cx="5090337" cy="481585"/>
          </a:xfrm>
          <a:prstGeom prst="rect">
            <a:avLst/>
          </a:prstGeom>
          <a:noFill/>
          <a:ln>
            <a:noFill/>
          </a:ln>
        </p:spPr>
        <p:txBody>
          <a:bodyPr anchorCtr="0" anchor="t" bIns="0" lIns="0" spcFirstLastPara="1" rIns="0" wrap="square" tIns="0">
            <a:spAutoFit/>
          </a:bodyPr>
          <a:lstStyle/>
          <a:p>
            <a:pPr indent="0" lvl="0" marL="0" marR="0" rtl="0" algn="l">
              <a:lnSpc>
                <a:spcPct val="153020"/>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topic here</a:t>
            </a:r>
            <a:endParaRPr/>
          </a:p>
        </p:txBody>
      </p:sp>
      <p:sp>
        <p:nvSpPr>
          <p:cNvPr id="961" name="Google Shape;961;p24"/>
          <p:cNvSpPr txBox="1"/>
          <p:nvPr/>
        </p:nvSpPr>
        <p:spPr>
          <a:xfrm>
            <a:off x="11995601" y="7723695"/>
            <a:ext cx="5090337" cy="545212"/>
          </a:xfrm>
          <a:prstGeom prst="rect">
            <a:avLst/>
          </a:prstGeom>
          <a:noFill/>
          <a:ln>
            <a:noFill/>
          </a:ln>
        </p:spPr>
        <p:txBody>
          <a:bodyPr anchorCtr="0" anchor="t" bIns="0" lIns="0" spcFirstLastPara="1" rIns="0" wrap="square" tIns="0">
            <a:spAutoFit/>
          </a:bodyPr>
          <a:lstStyle/>
          <a:p>
            <a:pPr indent="0" lvl="0" marL="0" marR="0" rtl="0" algn="ctr">
              <a:lnSpc>
                <a:spcPct val="153018"/>
              </a:lnSpc>
              <a:spcBef>
                <a:spcPts val="0"/>
              </a:spcBef>
              <a:spcAft>
                <a:spcPts val="0"/>
              </a:spcAft>
              <a:buNone/>
            </a:pPr>
            <a:r>
              <a:rPr b="1" i="0" lang="en-US" sz="2899" u="none" cap="none" strike="noStrike">
                <a:solidFill>
                  <a:srgbClr val="56C3FF"/>
                </a:solidFill>
                <a:latin typeface="Blinker"/>
                <a:ea typeface="Blinker"/>
                <a:cs typeface="Blinker"/>
                <a:sym typeface="Blinker"/>
              </a:rPr>
              <a:t>John Doe</a:t>
            </a:r>
            <a:endParaRPr/>
          </a:p>
        </p:txBody>
      </p:sp>
      <p:sp>
        <p:nvSpPr>
          <p:cNvPr id="962" name="Google Shape;962;p24"/>
          <p:cNvSpPr txBox="1"/>
          <p:nvPr/>
        </p:nvSpPr>
        <p:spPr>
          <a:xfrm>
            <a:off x="4737732" y="5421617"/>
            <a:ext cx="50904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a:t>
            </a:r>
            <a:endParaRPr/>
          </a:p>
        </p:txBody>
      </p:sp>
      <p:sp>
        <p:nvSpPr>
          <p:cNvPr id="963" name="Google Shape;963;p24"/>
          <p:cNvSpPr txBox="1"/>
          <p:nvPr/>
        </p:nvSpPr>
        <p:spPr>
          <a:xfrm>
            <a:off x="4737732" y="4938195"/>
            <a:ext cx="5090337" cy="481585"/>
          </a:xfrm>
          <a:prstGeom prst="rect">
            <a:avLst/>
          </a:prstGeom>
          <a:noFill/>
          <a:ln>
            <a:noFill/>
          </a:ln>
        </p:spPr>
        <p:txBody>
          <a:bodyPr anchorCtr="0" anchor="t" bIns="0" lIns="0" spcFirstLastPara="1" rIns="0" wrap="square" tIns="0">
            <a:spAutoFit/>
          </a:bodyPr>
          <a:lstStyle/>
          <a:p>
            <a:pPr indent="0" lvl="0" marL="0" marR="0" rtl="0" algn="l">
              <a:lnSpc>
                <a:spcPct val="153020"/>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topic here</a:t>
            </a:r>
            <a:endParaRPr/>
          </a:p>
        </p:txBody>
      </p:sp>
      <p:sp>
        <p:nvSpPr>
          <p:cNvPr id="964" name="Google Shape;964;p24"/>
          <p:cNvSpPr txBox="1"/>
          <p:nvPr/>
        </p:nvSpPr>
        <p:spPr>
          <a:xfrm>
            <a:off x="4737732" y="7127916"/>
            <a:ext cx="50904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a:t>
            </a:r>
            <a:endParaRPr/>
          </a:p>
        </p:txBody>
      </p:sp>
      <p:sp>
        <p:nvSpPr>
          <p:cNvPr id="965" name="Google Shape;965;p24"/>
          <p:cNvSpPr txBox="1"/>
          <p:nvPr/>
        </p:nvSpPr>
        <p:spPr>
          <a:xfrm>
            <a:off x="4737732" y="6644494"/>
            <a:ext cx="5090337" cy="481585"/>
          </a:xfrm>
          <a:prstGeom prst="rect">
            <a:avLst/>
          </a:prstGeom>
          <a:noFill/>
          <a:ln>
            <a:noFill/>
          </a:ln>
        </p:spPr>
        <p:txBody>
          <a:bodyPr anchorCtr="0" anchor="t" bIns="0" lIns="0" spcFirstLastPara="1" rIns="0" wrap="square" tIns="0">
            <a:spAutoFit/>
          </a:bodyPr>
          <a:lstStyle/>
          <a:p>
            <a:pPr indent="0" lvl="0" marL="0" marR="0" rtl="0" algn="l">
              <a:lnSpc>
                <a:spcPct val="153020"/>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topic here</a:t>
            </a:r>
            <a:endParaRPr/>
          </a:p>
        </p:txBody>
      </p:sp>
      <p:sp>
        <p:nvSpPr>
          <p:cNvPr id="966" name="Google Shape;966;p24"/>
          <p:cNvSpPr txBox="1"/>
          <p:nvPr/>
        </p:nvSpPr>
        <p:spPr>
          <a:xfrm>
            <a:off x="12267790" y="4831193"/>
            <a:ext cx="4545900" cy="2622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81" u="none" cap="none" strike="noStrike">
                <a:solidFill>
                  <a:srgbClr val="000000"/>
                </a:solidFill>
                <a:latin typeface="Prompt"/>
                <a:ea typeface="Prompt"/>
                <a:cs typeface="Prompt"/>
                <a:sym typeface="Prompt"/>
              </a:rPr>
              <a:t>Lorem ipsum dolor sit amet, consectetur adipiscing elit, sed do eiusmod tempor incididunt ut labore et dolore magna aliqua.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grpSp>
        <p:nvGrpSpPr>
          <p:cNvPr id="971" name="Google Shape;971;p25"/>
          <p:cNvGrpSpPr/>
          <p:nvPr/>
        </p:nvGrpSpPr>
        <p:grpSpPr>
          <a:xfrm>
            <a:off x="712833" y="2078356"/>
            <a:ext cx="16862337" cy="8838203"/>
            <a:chOff x="0" y="-9525"/>
            <a:chExt cx="4835961" cy="2534714"/>
          </a:xfrm>
        </p:grpSpPr>
        <p:sp>
          <p:nvSpPr>
            <p:cNvPr id="972" name="Google Shape;972;p25"/>
            <p:cNvSpPr/>
            <p:nvPr/>
          </p:nvSpPr>
          <p:spPr>
            <a:xfrm>
              <a:off x="0" y="0"/>
              <a:ext cx="4835961" cy="2525189"/>
            </a:xfrm>
            <a:custGeom>
              <a:rect b="b" l="l" r="r" t="t"/>
              <a:pathLst>
                <a:path extrusionOk="0" h="2525189" w="4835961">
                  <a:moveTo>
                    <a:pt x="13315" y="0"/>
                  </a:moveTo>
                  <a:lnTo>
                    <a:pt x="4822646" y="0"/>
                  </a:lnTo>
                  <a:cubicBezTo>
                    <a:pt x="4826177" y="0"/>
                    <a:pt x="4829564" y="1403"/>
                    <a:pt x="4832061" y="3900"/>
                  </a:cubicBezTo>
                  <a:cubicBezTo>
                    <a:pt x="4834558" y="6397"/>
                    <a:pt x="4835961" y="9783"/>
                    <a:pt x="4835961" y="13315"/>
                  </a:cubicBezTo>
                  <a:lnTo>
                    <a:pt x="4835961" y="2511875"/>
                  </a:lnTo>
                  <a:cubicBezTo>
                    <a:pt x="4835961" y="2515406"/>
                    <a:pt x="4834558" y="2518793"/>
                    <a:pt x="4832061" y="2521290"/>
                  </a:cubicBezTo>
                  <a:cubicBezTo>
                    <a:pt x="4829564" y="2523787"/>
                    <a:pt x="4826177" y="2525189"/>
                    <a:pt x="4822646" y="2525189"/>
                  </a:cubicBezTo>
                  <a:lnTo>
                    <a:pt x="13315" y="2525189"/>
                  </a:lnTo>
                  <a:cubicBezTo>
                    <a:pt x="9783" y="2525189"/>
                    <a:pt x="6397" y="2523787"/>
                    <a:pt x="3900" y="2521290"/>
                  </a:cubicBezTo>
                  <a:cubicBezTo>
                    <a:pt x="1403" y="2518793"/>
                    <a:pt x="0" y="2515406"/>
                    <a:pt x="0" y="2511875"/>
                  </a:cubicBezTo>
                  <a:lnTo>
                    <a:pt x="0" y="13315"/>
                  </a:lnTo>
                  <a:cubicBezTo>
                    <a:pt x="0" y="9783"/>
                    <a:pt x="1403" y="6397"/>
                    <a:pt x="3900" y="3900"/>
                  </a:cubicBezTo>
                  <a:cubicBezTo>
                    <a:pt x="6397" y="1403"/>
                    <a:pt x="9783" y="0"/>
                    <a:pt x="13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5"/>
            <p:cNvSpPr txBox="1"/>
            <p:nvPr/>
          </p:nvSpPr>
          <p:spPr>
            <a:xfrm>
              <a:off x="0" y="-9525"/>
              <a:ext cx="4835960" cy="2534714"/>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4" name="Google Shape;974;p25"/>
          <p:cNvGrpSpPr/>
          <p:nvPr/>
        </p:nvGrpSpPr>
        <p:grpSpPr>
          <a:xfrm>
            <a:off x="712833" y="2078356"/>
            <a:ext cx="16862337" cy="888213"/>
            <a:chOff x="0" y="-9525"/>
            <a:chExt cx="4835961" cy="254731"/>
          </a:xfrm>
        </p:grpSpPr>
        <p:sp>
          <p:nvSpPr>
            <p:cNvPr id="975" name="Google Shape;975;p25"/>
            <p:cNvSpPr/>
            <p:nvPr/>
          </p:nvSpPr>
          <p:spPr>
            <a:xfrm>
              <a:off x="0" y="0"/>
              <a:ext cx="4835961" cy="245206"/>
            </a:xfrm>
            <a:custGeom>
              <a:rect b="b" l="l" r="r" t="t"/>
              <a:pathLst>
                <a:path extrusionOk="0" h="245206" w="4835961">
                  <a:moveTo>
                    <a:pt x="13315" y="0"/>
                  </a:moveTo>
                  <a:lnTo>
                    <a:pt x="4822646" y="0"/>
                  </a:lnTo>
                  <a:cubicBezTo>
                    <a:pt x="4826177" y="0"/>
                    <a:pt x="4829564" y="1403"/>
                    <a:pt x="4832061" y="3900"/>
                  </a:cubicBezTo>
                  <a:cubicBezTo>
                    <a:pt x="4834558" y="6397"/>
                    <a:pt x="4835961" y="9783"/>
                    <a:pt x="4835961" y="13315"/>
                  </a:cubicBezTo>
                  <a:lnTo>
                    <a:pt x="4835961" y="231892"/>
                  </a:lnTo>
                  <a:cubicBezTo>
                    <a:pt x="4835961" y="235423"/>
                    <a:pt x="4834558" y="238810"/>
                    <a:pt x="4832061" y="241307"/>
                  </a:cubicBezTo>
                  <a:cubicBezTo>
                    <a:pt x="4829564" y="243804"/>
                    <a:pt x="4826177" y="245206"/>
                    <a:pt x="4822646" y="245206"/>
                  </a:cubicBezTo>
                  <a:lnTo>
                    <a:pt x="13315" y="245206"/>
                  </a:lnTo>
                  <a:cubicBezTo>
                    <a:pt x="9783" y="245206"/>
                    <a:pt x="6397" y="243804"/>
                    <a:pt x="3900" y="241307"/>
                  </a:cubicBezTo>
                  <a:cubicBezTo>
                    <a:pt x="1403" y="238810"/>
                    <a:pt x="0" y="235423"/>
                    <a:pt x="0" y="231892"/>
                  </a:cubicBezTo>
                  <a:lnTo>
                    <a:pt x="0" y="13315"/>
                  </a:lnTo>
                  <a:cubicBezTo>
                    <a:pt x="0" y="9783"/>
                    <a:pt x="1403" y="6397"/>
                    <a:pt x="3900" y="3900"/>
                  </a:cubicBezTo>
                  <a:cubicBezTo>
                    <a:pt x="6397" y="1403"/>
                    <a:pt x="9783" y="0"/>
                    <a:pt x="13315"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5"/>
            <p:cNvSpPr txBox="1"/>
            <p:nvPr/>
          </p:nvSpPr>
          <p:spPr>
            <a:xfrm>
              <a:off x="0" y="-9525"/>
              <a:ext cx="4835960" cy="254731"/>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7" name="Google Shape;977;p25"/>
          <p:cNvGrpSpPr/>
          <p:nvPr/>
        </p:nvGrpSpPr>
        <p:grpSpPr>
          <a:xfrm>
            <a:off x="712833" y="2449502"/>
            <a:ext cx="16862337" cy="517066"/>
            <a:chOff x="0" y="-9525"/>
            <a:chExt cx="4835961" cy="148290"/>
          </a:xfrm>
        </p:grpSpPr>
        <p:sp>
          <p:nvSpPr>
            <p:cNvPr id="978" name="Google Shape;978;p25"/>
            <p:cNvSpPr/>
            <p:nvPr/>
          </p:nvSpPr>
          <p:spPr>
            <a:xfrm>
              <a:off x="0" y="0"/>
              <a:ext cx="4835961" cy="138765"/>
            </a:xfrm>
            <a:custGeom>
              <a:rect b="b" l="l" r="r" t="t"/>
              <a:pathLst>
                <a:path extrusionOk="0" h="138765" w="4835961">
                  <a:moveTo>
                    <a:pt x="0" y="0"/>
                  </a:moveTo>
                  <a:lnTo>
                    <a:pt x="4835961" y="0"/>
                  </a:lnTo>
                  <a:lnTo>
                    <a:pt x="4835961" y="138765"/>
                  </a:lnTo>
                  <a:lnTo>
                    <a:pt x="0" y="138765"/>
                  </a:lnTo>
                  <a:close/>
                </a:path>
              </a:pathLst>
            </a:custGeom>
            <a:solidFill>
              <a:srgbClr val="CFCFCF"/>
            </a:solidFill>
            <a:ln>
              <a:noFill/>
            </a:ln>
          </p:spPr>
        </p:sp>
        <p:sp>
          <p:nvSpPr>
            <p:cNvPr id="979" name="Google Shape;979;p25"/>
            <p:cNvSpPr txBox="1"/>
            <p:nvPr/>
          </p:nvSpPr>
          <p:spPr>
            <a:xfrm>
              <a:off x="0" y="-9525"/>
              <a:ext cx="4835960" cy="148290"/>
            </a:xfrm>
            <a:prstGeom prst="rect">
              <a:avLst/>
            </a:prstGeom>
            <a:noFill/>
            <a:ln>
              <a:noFill/>
            </a:ln>
          </p:spPr>
          <p:txBody>
            <a:bodyPr anchorCtr="0" anchor="ctr" bIns="50800" lIns="50800" spcFirstLastPara="1" rIns="50800" wrap="square" tIns="50800">
              <a:noAutofit/>
            </a:bodyPr>
            <a:lstStyle/>
            <a:p>
              <a:pPr indent="0" lvl="0" marL="0" marR="0" rtl="0" algn="ctr">
                <a:lnSpc>
                  <a:spcPct val="155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0" name="Google Shape;980;p25"/>
          <p:cNvGrpSpPr/>
          <p:nvPr/>
        </p:nvGrpSpPr>
        <p:grpSpPr>
          <a:xfrm rot="-2700000">
            <a:off x="16744277" y="2230667"/>
            <a:ext cx="154567" cy="616803"/>
            <a:chOff x="0" y="0"/>
            <a:chExt cx="163649" cy="653042"/>
          </a:xfrm>
        </p:grpSpPr>
        <p:sp>
          <p:nvSpPr>
            <p:cNvPr id="981" name="Google Shape;981;p25"/>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5"/>
            <p:cNvSpPr txBox="1"/>
            <p:nvPr/>
          </p:nvSpPr>
          <p:spPr>
            <a:xfrm>
              <a:off x="0" y="0"/>
              <a:ext cx="163649" cy="653042"/>
            </a:xfrm>
            <a:prstGeom prst="rect">
              <a:avLst/>
            </a:prstGeom>
            <a:noFill/>
            <a:ln>
              <a:noFill/>
            </a:ln>
          </p:spPr>
          <p:txBody>
            <a:bodyPr anchorCtr="0" anchor="ctr" bIns="12625" lIns="12625" spcFirstLastPara="1" rIns="12625" wrap="square" tIns="126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3" name="Google Shape;983;p25"/>
          <p:cNvGrpSpPr/>
          <p:nvPr/>
        </p:nvGrpSpPr>
        <p:grpSpPr>
          <a:xfrm rot="-5400000">
            <a:off x="15130038" y="2418668"/>
            <a:ext cx="154567" cy="522423"/>
            <a:chOff x="0" y="0"/>
            <a:chExt cx="163649" cy="553118"/>
          </a:xfrm>
        </p:grpSpPr>
        <p:sp>
          <p:nvSpPr>
            <p:cNvPr id="984" name="Google Shape;984;p25"/>
            <p:cNvSpPr/>
            <p:nvPr/>
          </p:nvSpPr>
          <p:spPr>
            <a:xfrm>
              <a:off x="0" y="0"/>
              <a:ext cx="163649" cy="553118"/>
            </a:xfrm>
            <a:custGeom>
              <a:rect b="b" l="l" r="r" t="t"/>
              <a:pathLst>
                <a:path extrusionOk="0" h="553118" w="163649">
                  <a:moveTo>
                    <a:pt x="81824" y="0"/>
                  </a:moveTo>
                  <a:lnTo>
                    <a:pt x="81824" y="0"/>
                  </a:lnTo>
                  <a:cubicBezTo>
                    <a:pt x="127015" y="0"/>
                    <a:pt x="163649" y="36634"/>
                    <a:pt x="163649" y="81824"/>
                  </a:cubicBezTo>
                  <a:lnTo>
                    <a:pt x="163649" y="471293"/>
                  </a:lnTo>
                  <a:cubicBezTo>
                    <a:pt x="163649" y="516484"/>
                    <a:pt x="127015" y="553118"/>
                    <a:pt x="81824" y="553118"/>
                  </a:cubicBezTo>
                  <a:lnTo>
                    <a:pt x="81824" y="553118"/>
                  </a:lnTo>
                  <a:cubicBezTo>
                    <a:pt x="36634" y="553118"/>
                    <a:pt x="0" y="516484"/>
                    <a:pt x="0" y="471293"/>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5"/>
            <p:cNvSpPr txBox="1"/>
            <p:nvPr/>
          </p:nvSpPr>
          <p:spPr>
            <a:xfrm>
              <a:off x="0" y="0"/>
              <a:ext cx="163649" cy="553118"/>
            </a:xfrm>
            <a:prstGeom prst="rect">
              <a:avLst/>
            </a:prstGeom>
            <a:noFill/>
            <a:ln>
              <a:noFill/>
            </a:ln>
          </p:spPr>
          <p:txBody>
            <a:bodyPr anchorCtr="0" anchor="ctr" bIns="12625" lIns="12625" spcFirstLastPara="1" rIns="12625" wrap="square" tIns="126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6" name="Google Shape;986;p25"/>
          <p:cNvGrpSpPr/>
          <p:nvPr/>
        </p:nvGrpSpPr>
        <p:grpSpPr>
          <a:xfrm rot="2700000">
            <a:off x="16744277" y="2230667"/>
            <a:ext cx="154567" cy="616803"/>
            <a:chOff x="0" y="0"/>
            <a:chExt cx="163649" cy="653042"/>
          </a:xfrm>
        </p:grpSpPr>
        <p:sp>
          <p:nvSpPr>
            <p:cNvPr id="987" name="Google Shape;987;p25"/>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5"/>
            <p:cNvSpPr txBox="1"/>
            <p:nvPr/>
          </p:nvSpPr>
          <p:spPr>
            <a:xfrm>
              <a:off x="0" y="0"/>
              <a:ext cx="163649" cy="653042"/>
            </a:xfrm>
            <a:prstGeom prst="rect">
              <a:avLst/>
            </a:prstGeom>
            <a:noFill/>
            <a:ln>
              <a:noFill/>
            </a:ln>
          </p:spPr>
          <p:txBody>
            <a:bodyPr anchorCtr="0" anchor="ctr" bIns="12625" lIns="12625" spcFirstLastPara="1" rIns="12625" wrap="square" tIns="126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9" name="Google Shape;989;p25"/>
          <p:cNvGrpSpPr/>
          <p:nvPr/>
        </p:nvGrpSpPr>
        <p:grpSpPr>
          <a:xfrm>
            <a:off x="15784508" y="2284715"/>
            <a:ext cx="491499" cy="491499"/>
            <a:chOff x="0" y="0"/>
            <a:chExt cx="655331" cy="655331"/>
          </a:xfrm>
        </p:grpSpPr>
        <p:grpSp>
          <p:nvGrpSpPr>
            <p:cNvPr id="990" name="Google Shape;990;p25"/>
            <p:cNvGrpSpPr/>
            <p:nvPr/>
          </p:nvGrpSpPr>
          <p:grpSpPr>
            <a:xfrm>
              <a:off x="0" y="0"/>
              <a:ext cx="655331" cy="655331"/>
              <a:chOff x="0" y="0"/>
              <a:chExt cx="812800" cy="812800"/>
            </a:xfrm>
          </p:grpSpPr>
          <p:sp>
            <p:nvSpPr>
              <p:cNvPr id="991" name="Google Shape;991;p25"/>
              <p:cNvSpPr/>
              <p:nvPr/>
            </p:nvSpPr>
            <p:spPr>
              <a:xfrm>
                <a:off x="0" y="0"/>
                <a:ext cx="812800" cy="812800"/>
              </a:xfrm>
              <a:custGeom>
                <a:rect b="b" l="l" r="r" t="t"/>
                <a:pathLst>
                  <a:path extrusionOk="0" h="812800" w="812800">
                    <a:moveTo>
                      <a:pt x="220523" y="0"/>
                    </a:moveTo>
                    <a:lnTo>
                      <a:pt x="592277" y="0"/>
                    </a:lnTo>
                    <a:cubicBezTo>
                      <a:pt x="650763" y="0"/>
                      <a:pt x="706854" y="23234"/>
                      <a:pt x="748210" y="64590"/>
                    </a:cubicBezTo>
                    <a:cubicBezTo>
                      <a:pt x="789566" y="105946"/>
                      <a:pt x="812800" y="162037"/>
                      <a:pt x="812800" y="220523"/>
                    </a:cubicBezTo>
                    <a:lnTo>
                      <a:pt x="812800" y="592277"/>
                    </a:lnTo>
                    <a:cubicBezTo>
                      <a:pt x="812800" y="650763"/>
                      <a:pt x="789566" y="706854"/>
                      <a:pt x="748210" y="748210"/>
                    </a:cubicBezTo>
                    <a:cubicBezTo>
                      <a:pt x="706854" y="789566"/>
                      <a:pt x="650763" y="812800"/>
                      <a:pt x="592277" y="812800"/>
                    </a:cubicBezTo>
                    <a:lnTo>
                      <a:pt x="220523" y="812800"/>
                    </a:lnTo>
                    <a:cubicBezTo>
                      <a:pt x="162037" y="812800"/>
                      <a:pt x="105946" y="789566"/>
                      <a:pt x="64590" y="748210"/>
                    </a:cubicBezTo>
                    <a:cubicBezTo>
                      <a:pt x="23234" y="706854"/>
                      <a:pt x="0" y="650763"/>
                      <a:pt x="0" y="592277"/>
                    </a:cubicBezTo>
                    <a:lnTo>
                      <a:pt x="0" y="220523"/>
                    </a:lnTo>
                    <a:cubicBezTo>
                      <a:pt x="0" y="162037"/>
                      <a:pt x="23234" y="105946"/>
                      <a:pt x="64590" y="64590"/>
                    </a:cubicBezTo>
                    <a:cubicBezTo>
                      <a:pt x="105946" y="23234"/>
                      <a:pt x="162037" y="0"/>
                      <a:pt x="220523"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5"/>
              <p:cNvSpPr txBox="1"/>
              <p:nvPr/>
            </p:nvSpPr>
            <p:spPr>
              <a:xfrm>
                <a:off x="0" y="0"/>
                <a:ext cx="812800" cy="812800"/>
              </a:xfrm>
              <a:prstGeom prst="rect">
                <a:avLst/>
              </a:prstGeom>
              <a:noFill/>
              <a:ln>
                <a:noFill/>
              </a:ln>
            </p:spPr>
            <p:txBody>
              <a:bodyPr anchorCtr="0" anchor="ctr" bIns="34175" lIns="34175" spcFirstLastPara="1" rIns="34175" wrap="square" tIns="341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3" name="Google Shape;993;p25"/>
            <p:cNvGrpSpPr/>
            <p:nvPr/>
          </p:nvGrpSpPr>
          <p:grpSpPr>
            <a:xfrm>
              <a:off x="138875" y="138875"/>
              <a:ext cx="377581" cy="377581"/>
              <a:chOff x="0" y="0"/>
              <a:chExt cx="812800" cy="812800"/>
            </a:xfrm>
          </p:grpSpPr>
          <p:sp>
            <p:nvSpPr>
              <p:cNvPr id="994" name="Google Shape;994;p25"/>
              <p:cNvSpPr/>
              <p:nvPr/>
            </p:nvSpPr>
            <p:spPr>
              <a:xfrm>
                <a:off x="0" y="0"/>
                <a:ext cx="812800" cy="812800"/>
              </a:xfrm>
              <a:custGeom>
                <a:rect b="b" l="l" r="r" t="t"/>
                <a:pathLst>
                  <a:path extrusionOk="0" h="812800" w="812800">
                    <a:moveTo>
                      <a:pt x="136693" y="0"/>
                    </a:moveTo>
                    <a:lnTo>
                      <a:pt x="676107" y="0"/>
                    </a:lnTo>
                    <a:cubicBezTo>
                      <a:pt x="751600" y="0"/>
                      <a:pt x="812800" y="61200"/>
                      <a:pt x="812800" y="136693"/>
                    </a:cubicBezTo>
                    <a:lnTo>
                      <a:pt x="812800" y="676107"/>
                    </a:lnTo>
                    <a:cubicBezTo>
                      <a:pt x="812800" y="751600"/>
                      <a:pt x="751600" y="812800"/>
                      <a:pt x="676107" y="812800"/>
                    </a:cubicBezTo>
                    <a:lnTo>
                      <a:pt x="136693" y="812800"/>
                    </a:lnTo>
                    <a:cubicBezTo>
                      <a:pt x="61200" y="812800"/>
                      <a:pt x="0" y="751600"/>
                      <a:pt x="0" y="676107"/>
                    </a:cubicBezTo>
                    <a:lnTo>
                      <a:pt x="0" y="136693"/>
                    </a:lnTo>
                    <a:cubicBezTo>
                      <a:pt x="0" y="61200"/>
                      <a:pt x="61200" y="0"/>
                      <a:pt x="136693"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5"/>
              <p:cNvSpPr txBox="1"/>
              <p:nvPr/>
            </p:nvSpPr>
            <p:spPr>
              <a:xfrm>
                <a:off x="0" y="0"/>
                <a:ext cx="812800" cy="812800"/>
              </a:xfrm>
              <a:prstGeom prst="rect">
                <a:avLst/>
              </a:prstGeom>
              <a:noFill/>
              <a:ln>
                <a:noFill/>
              </a:ln>
            </p:spPr>
            <p:txBody>
              <a:bodyPr anchorCtr="0" anchor="ctr" bIns="34175" lIns="34175" spcFirstLastPara="1" rIns="34175" wrap="square" tIns="3417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pic>
        <p:nvPicPr>
          <p:cNvPr id="996" name="Google Shape;996;p25"/>
          <p:cNvPicPr preferRelativeResize="0"/>
          <p:nvPr/>
        </p:nvPicPr>
        <p:blipFill rotWithShape="1">
          <a:blip r:embed="rId3">
            <a:alphaModFix/>
          </a:blip>
          <a:srcRect b="0" l="27197" r="9435" t="0"/>
          <a:stretch/>
        </p:blipFill>
        <p:spPr>
          <a:xfrm>
            <a:off x="7359873" y="3642844"/>
            <a:ext cx="9734408" cy="6644156"/>
          </a:xfrm>
          <a:prstGeom prst="rect">
            <a:avLst/>
          </a:prstGeom>
          <a:noFill/>
          <a:ln>
            <a:noFill/>
          </a:ln>
        </p:spPr>
      </p:pic>
      <p:sp>
        <p:nvSpPr>
          <p:cNvPr id="997" name="Google Shape;997;p25"/>
          <p:cNvSpPr txBox="1"/>
          <p:nvPr/>
        </p:nvSpPr>
        <p:spPr>
          <a:xfrm>
            <a:off x="1028700" y="421449"/>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DIVERSITY &amp; INCLUSION</a:t>
            </a:r>
            <a:endParaRPr/>
          </a:p>
        </p:txBody>
      </p:sp>
      <p:sp>
        <p:nvSpPr>
          <p:cNvPr id="998" name="Google Shape;998;p25"/>
          <p:cNvSpPr txBox="1"/>
          <p:nvPr/>
        </p:nvSpPr>
        <p:spPr>
          <a:xfrm>
            <a:off x="1689571" y="2332867"/>
            <a:ext cx="12224162" cy="402877"/>
          </a:xfrm>
          <a:prstGeom prst="rect">
            <a:avLst/>
          </a:prstGeom>
          <a:noFill/>
          <a:ln>
            <a:noFill/>
          </a:ln>
        </p:spPr>
        <p:txBody>
          <a:bodyPr anchorCtr="0" anchor="t" bIns="0" lIns="0" spcFirstLastPara="1" rIns="0" wrap="square" tIns="0">
            <a:spAutoFit/>
          </a:bodyPr>
          <a:lstStyle/>
          <a:p>
            <a:pPr indent="0" lvl="0" marL="0" marR="0" rtl="0" algn="l">
              <a:lnSpc>
                <a:spcPct val="122040"/>
              </a:lnSpc>
              <a:spcBef>
                <a:spcPts val="0"/>
              </a:spcBef>
              <a:spcAft>
                <a:spcPts val="0"/>
              </a:spcAft>
              <a:buNone/>
            </a:pPr>
            <a:r>
              <a:rPr b="1" i="0" lang="en-US" sz="2636" u="none" cap="none" strike="noStrike">
                <a:solidFill>
                  <a:srgbClr val="000000"/>
                </a:solidFill>
                <a:latin typeface="Blinker"/>
                <a:ea typeface="Blinker"/>
                <a:cs typeface="Blinker"/>
                <a:sym typeface="Blinker"/>
              </a:rPr>
              <a:t>Discussion of your company's commitment to diversity, equity, and inclusion.</a:t>
            </a:r>
            <a:endParaRPr/>
          </a:p>
        </p:txBody>
      </p:sp>
      <p:sp>
        <p:nvSpPr>
          <p:cNvPr id="999" name="Google Shape;999;p25"/>
          <p:cNvSpPr txBox="1"/>
          <p:nvPr/>
        </p:nvSpPr>
        <p:spPr>
          <a:xfrm>
            <a:off x="1578769" y="7119069"/>
            <a:ext cx="4927987" cy="2489073"/>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000" name="Google Shape;1000;p25"/>
          <p:cNvSpPr txBox="1"/>
          <p:nvPr/>
        </p:nvSpPr>
        <p:spPr>
          <a:xfrm>
            <a:off x="1578769" y="3798283"/>
            <a:ext cx="4927987" cy="2489073"/>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grpSp>
        <p:nvGrpSpPr>
          <p:cNvPr id="1005" name="Google Shape;1005;p26"/>
          <p:cNvGrpSpPr/>
          <p:nvPr/>
        </p:nvGrpSpPr>
        <p:grpSpPr>
          <a:xfrm>
            <a:off x="779233" y="2248780"/>
            <a:ext cx="7485115" cy="8381844"/>
            <a:chOff x="0" y="0"/>
            <a:chExt cx="2146661" cy="2403835"/>
          </a:xfrm>
        </p:grpSpPr>
        <p:sp>
          <p:nvSpPr>
            <p:cNvPr id="1006" name="Google Shape;1006;p26"/>
            <p:cNvSpPr/>
            <p:nvPr/>
          </p:nvSpPr>
          <p:spPr>
            <a:xfrm>
              <a:off x="0" y="0"/>
              <a:ext cx="2146661" cy="2403835"/>
            </a:xfrm>
            <a:custGeom>
              <a:rect b="b" l="l" r="r" t="t"/>
              <a:pathLst>
                <a:path extrusionOk="0" h="2403835" w="2146661">
                  <a:moveTo>
                    <a:pt x="29995" y="0"/>
                  </a:moveTo>
                  <a:lnTo>
                    <a:pt x="2116667" y="0"/>
                  </a:lnTo>
                  <a:cubicBezTo>
                    <a:pt x="2124622" y="0"/>
                    <a:pt x="2132251" y="3160"/>
                    <a:pt x="2137876" y="8785"/>
                  </a:cubicBezTo>
                  <a:cubicBezTo>
                    <a:pt x="2143501" y="14410"/>
                    <a:pt x="2146661" y="22040"/>
                    <a:pt x="2146661" y="29995"/>
                  </a:cubicBezTo>
                  <a:lnTo>
                    <a:pt x="2146661" y="2373840"/>
                  </a:lnTo>
                  <a:cubicBezTo>
                    <a:pt x="2146661" y="2381795"/>
                    <a:pt x="2143501" y="2389425"/>
                    <a:pt x="2137876" y="2395050"/>
                  </a:cubicBezTo>
                  <a:cubicBezTo>
                    <a:pt x="2132251" y="2400675"/>
                    <a:pt x="2124622" y="2403835"/>
                    <a:pt x="2116667" y="2403835"/>
                  </a:cubicBezTo>
                  <a:lnTo>
                    <a:pt x="29995" y="2403835"/>
                  </a:lnTo>
                  <a:cubicBezTo>
                    <a:pt x="22040" y="2403835"/>
                    <a:pt x="14410" y="2400675"/>
                    <a:pt x="8785" y="2395050"/>
                  </a:cubicBezTo>
                  <a:cubicBezTo>
                    <a:pt x="3160" y="2389425"/>
                    <a:pt x="0" y="2381795"/>
                    <a:pt x="0" y="2373840"/>
                  </a:cubicBezTo>
                  <a:lnTo>
                    <a:pt x="0" y="29995"/>
                  </a:lnTo>
                  <a:cubicBezTo>
                    <a:pt x="0" y="22040"/>
                    <a:pt x="3160" y="14410"/>
                    <a:pt x="8785" y="8785"/>
                  </a:cubicBezTo>
                  <a:cubicBezTo>
                    <a:pt x="14410" y="3160"/>
                    <a:pt x="22040" y="0"/>
                    <a:pt x="299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6"/>
            <p:cNvSpPr txBox="1"/>
            <p:nvPr/>
          </p:nvSpPr>
          <p:spPr>
            <a:xfrm>
              <a:off x="0" y="0"/>
              <a:ext cx="2146661" cy="240383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8" name="Google Shape;1008;p26"/>
          <p:cNvGrpSpPr/>
          <p:nvPr/>
        </p:nvGrpSpPr>
        <p:grpSpPr>
          <a:xfrm>
            <a:off x="8568691" y="2248780"/>
            <a:ext cx="9091890" cy="3723901"/>
            <a:chOff x="0" y="0"/>
            <a:chExt cx="2607470" cy="1067980"/>
          </a:xfrm>
        </p:grpSpPr>
        <p:sp>
          <p:nvSpPr>
            <p:cNvPr id="1009" name="Google Shape;1009;p26"/>
            <p:cNvSpPr/>
            <p:nvPr/>
          </p:nvSpPr>
          <p:spPr>
            <a:xfrm>
              <a:off x="0" y="0"/>
              <a:ext cx="2607470" cy="1067980"/>
            </a:xfrm>
            <a:custGeom>
              <a:rect b="b" l="l" r="r" t="t"/>
              <a:pathLst>
                <a:path extrusionOk="0" h="1067980" w="2607470">
                  <a:moveTo>
                    <a:pt x="24694" y="0"/>
                  </a:moveTo>
                  <a:lnTo>
                    <a:pt x="2582775" y="0"/>
                  </a:lnTo>
                  <a:cubicBezTo>
                    <a:pt x="2589325" y="0"/>
                    <a:pt x="2595606" y="2602"/>
                    <a:pt x="2600237" y="7233"/>
                  </a:cubicBezTo>
                  <a:cubicBezTo>
                    <a:pt x="2604868" y="11864"/>
                    <a:pt x="2607470" y="18145"/>
                    <a:pt x="2607470" y="24694"/>
                  </a:cubicBezTo>
                  <a:lnTo>
                    <a:pt x="2607470" y="1043286"/>
                  </a:lnTo>
                  <a:cubicBezTo>
                    <a:pt x="2607470" y="1056924"/>
                    <a:pt x="2596414" y="1067980"/>
                    <a:pt x="2582775" y="1067980"/>
                  </a:cubicBezTo>
                  <a:lnTo>
                    <a:pt x="24694" y="1067980"/>
                  </a:lnTo>
                  <a:cubicBezTo>
                    <a:pt x="11056" y="1067980"/>
                    <a:pt x="0" y="1056924"/>
                    <a:pt x="0" y="1043286"/>
                  </a:cubicBezTo>
                  <a:lnTo>
                    <a:pt x="0" y="24694"/>
                  </a:lnTo>
                  <a:cubicBezTo>
                    <a:pt x="0" y="11056"/>
                    <a:pt x="11056" y="0"/>
                    <a:pt x="246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6"/>
            <p:cNvSpPr txBox="1"/>
            <p:nvPr/>
          </p:nvSpPr>
          <p:spPr>
            <a:xfrm>
              <a:off x="0" y="0"/>
              <a:ext cx="2607470" cy="106798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1" name="Google Shape;1011;p26"/>
          <p:cNvGrpSpPr/>
          <p:nvPr/>
        </p:nvGrpSpPr>
        <p:grpSpPr>
          <a:xfrm>
            <a:off x="8568691" y="6239382"/>
            <a:ext cx="9091890" cy="3723901"/>
            <a:chOff x="0" y="0"/>
            <a:chExt cx="2607470" cy="1067980"/>
          </a:xfrm>
        </p:grpSpPr>
        <p:sp>
          <p:nvSpPr>
            <p:cNvPr id="1012" name="Google Shape;1012;p26"/>
            <p:cNvSpPr/>
            <p:nvPr/>
          </p:nvSpPr>
          <p:spPr>
            <a:xfrm>
              <a:off x="0" y="0"/>
              <a:ext cx="2607470" cy="1067980"/>
            </a:xfrm>
            <a:custGeom>
              <a:rect b="b" l="l" r="r" t="t"/>
              <a:pathLst>
                <a:path extrusionOk="0" h="1067980" w="2607470">
                  <a:moveTo>
                    <a:pt x="24694" y="0"/>
                  </a:moveTo>
                  <a:lnTo>
                    <a:pt x="2582775" y="0"/>
                  </a:lnTo>
                  <a:cubicBezTo>
                    <a:pt x="2589325" y="0"/>
                    <a:pt x="2595606" y="2602"/>
                    <a:pt x="2600237" y="7233"/>
                  </a:cubicBezTo>
                  <a:cubicBezTo>
                    <a:pt x="2604868" y="11864"/>
                    <a:pt x="2607470" y="18145"/>
                    <a:pt x="2607470" y="24694"/>
                  </a:cubicBezTo>
                  <a:lnTo>
                    <a:pt x="2607470" y="1043286"/>
                  </a:lnTo>
                  <a:cubicBezTo>
                    <a:pt x="2607470" y="1056924"/>
                    <a:pt x="2596414" y="1067980"/>
                    <a:pt x="2582775" y="1067980"/>
                  </a:cubicBezTo>
                  <a:lnTo>
                    <a:pt x="24694" y="1067980"/>
                  </a:lnTo>
                  <a:cubicBezTo>
                    <a:pt x="11056" y="1067980"/>
                    <a:pt x="0" y="1056924"/>
                    <a:pt x="0" y="1043286"/>
                  </a:cubicBezTo>
                  <a:lnTo>
                    <a:pt x="0" y="24694"/>
                  </a:lnTo>
                  <a:cubicBezTo>
                    <a:pt x="0" y="11056"/>
                    <a:pt x="11056" y="0"/>
                    <a:pt x="246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6"/>
            <p:cNvSpPr txBox="1"/>
            <p:nvPr/>
          </p:nvSpPr>
          <p:spPr>
            <a:xfrm>
              <a:off x="0" y="0"/>
              <a:ext cx="2607470" cy="106798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014" name="Google Shape;1014;p26"/>
          <p:cNvPicPr preferRelativeResize="0"/>
          <p:nvPr/>
        </p:nvPicPr>
        <p:blipFill rotWithShape="1">
          <a:blip r:embed="rId3">
            <a:alphaModFix/>
          </a:blip>
          <a:srcRect b="4283" l="0" r="0" t="21611"/>
          <a:stretch/>
        </p:blipFill>
        <p:spPr>
          <a:xfrm>
            <a:off x="1439760" y="3435280"/>
            <a:ext cx="6164060" cy="6851720"/>
          </a:xfrm>
          <a:prstGeom prst="rect">
            <a:avLst/>
          </a:prstGeom>
          <a:noFill/>
          <a:ln>
            <a:noFill/>
          </a:ln>
        </p:spPr>
      </p:pic>
      <p:sp>
        <p:nvSpPr>
          <p:cNvPr id="1015" name="Google Shape;1015;p26"/>
          <p:cNvSpPr/>
          <p:nvPr/>
        </p:nvSpPr>
        <p:spPr>
          <a:xfrm rot="-2306838">
            <a:off x="6152927" y="7547594"/>
            <a:ext cx="969332" cy="1568037"/>
          </a:xfrm>
          <a:custGeom>
            <a:rect b="b" l="l" r="r" t="t"/>
            <a:pathLst>
              <a:path extrusionOk="0" h="1568037" w="969332">
                <a:moveTo>
                  <a:pt x="0" y="0"/>
                </a:moveTo>
                <a:lnTo>
                  <a:pt x="969333" y="0"/>
                </a:lnTo>
                <a:lnTo>
                  <a:pt x="969333" y="1568037"/>
                </a:lnTo>
                <a:lnTo>
                  <a:pt x="0" y="1568037"/>
                </a:lnTo>
                <a:lnTo>
                  <a:pt x="0" y="0"/>
                </a:lnTo>
                <a:close/>
              </a:path>
            </a:pathLst>
          </a:custGeom>
          <a:blipFill rotWithShape="1">
            <a:blip r:embed="rId4">
              <a:alphaModFix/>
            </a:blip>
            <a:stretch>
              <a:fillRect b="0" l="0" r="0" t="0"/>
            </a:stretch>
          </a:blipFill>
          <a:ln>
            <a:noFill/>
          </a:ln>
        </p:spPr>
      </p:sp>
      <p:grpSp>
        <p:nvGrpSpPr>
          <p:cNvPr id="1016" name="Google Shape;1016;p26"/>
          <p:cNvGrpSpPr/>
          <p:nvPr/>
        </p:nvGrpSpPr>
        <p:grpSpPr>
          <a:xfrm>
            <a:off x="5770514" y="2643112"/>
            <a:ext cx="1932453" cy="405687"/>
            <a:chOff x="0" y="0"/>
            <a:chExt cx="2576605" cy="540916"/>
          </a:xfrm>
        </p:grpSpPr>
        <p:grpSp>
          <p:nvGrpSpPr>
            <p:cNvPr id="1017" name="Google Shape;1017;p26"/>
            <p:cNvGrpSpPr/>
            <p:nvPr/>
          </p:nvGrpSpPr>
          <p:grpSpPr>
            <a:xfrm>
              <a:off x="0" y="0"/>
              <a:ext cx="540916" cy="540916"/>
              <a:chOff x="0" y="0"/>
              <a:chExt cx="812800" cy="812800"/>
            </a:xfrm>
          </p:grpSpPr>
          <p:sp>
            <p:nvSpPr>
              <p:cNvPr id="1018" name="Google Shape;101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0" name="Google Shape;1020;p26"/>
            <p:cNvGrpSpPr/>
            <p:nvPr/>
          </p:nvGrpSpPr>
          <p:grpSpPr>
            <a:xfrm>
              <a:off x="1017845" y="0"/>
              <a:ext cx="540916" cy="540916"/>
              <a:chOff x="0" y="0"/>
              <a:chExt cx="812800" cy="812800"/>
            </a:xfrm>
          </p:grpSpPr>
          <p:sp>
            <p:nvSpPr>
              <p:cNvPr id="1021" name="Google Shape;102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3" name="Google Shape;1023;p26"/>
            <p:cNvGrpSpPr/>
            <p:nvPr/>
          </p:nvGrpSpPr>
          <p:grpSpPr>
            <a:xfrm>
              <a:off x="2035689" y="0"/>
              <a:ext cx="540916" cy="540916"/>
              <a:chOff x="0" y="0"/>
              <a:chExt cx="812800" cy="812800"/>
            </a:xfrm>
          </p:grpSpPr>
          <p:sp>
            <p:nvSpPr>
              <p:cNvPr id="1024" name="Google Shape;102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26" name="Google Shape;1026;p26"/>
          <p:cNvGrpSpPr/>
          <p:nvPr/>
        </p:nvGrpSpPr>
        <p:grpSpPr>
          <a:xfrm>
            <a:off x="11913504" y="4611232"/>
            <a:ext cx="2402265" cy="903198"/>
            <a:chOff x="0" y="0"/>
            <a:chExt cx="632695" cy="237879"/>
          </a:xfrm>
        </p:grpSpPr>
        <p:sp>
          <p:nvSpPr>
            <p:cNvPr id="1027" name="Google Shape;1027;p26"/>
            <p:cNvSpPr/>
            <p:nvPr/>
          </p:nvSpPr>
          <p:spPr>
            <a:xfrm>
              <a:off x="0" y="0"/>
              <a:ext cx="632695" cy="237879"/>
            </a:xfrm>
            <a:custGeom>
              <a:rect b="b" l="l" r="r" t="t"/>
              <a:pathLst>
                <a:path extrusionOk="0" h="237879" w="632695">
                  <a:moveTo>
                    <a:pt x="118940" y="0"/>
                  </a:moveTo>
                  <a:lnTo>
                    <a:pt x="513756" y="0"/>
                  </a:lnTo>
                  <a:cubicBezTo>
                    <a:pt x="579444" y="0"/>
                    <a:pt x="632695" y="53251"/>
                    <a:pt x="632695" y="118940"/>
                  </a:cubicBezTo>
                  <a:lnTo>
                    <a:pt x="632695" y="118940"/>
                  </a:lnTo>
                  <a:cubicBezTo>
                    <a:pt x="632695" y="150484"/>
                    <a:pt x="620164" y="180737"/>
                    <a:pt x="597859" y="203043"/>
                  </a:cubicBezTo>
                  <a:cubicBezTo>
                    <a:pt x="575553" y="225348"/>
                    <a:pt x="545300" y="237879"/>
                    <a:pt x="51375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E9F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6"/>
            <p:cNvSpPr txBox="1"/>
            <p:nvPr/>
          </p:nvSpPr>
          <p:spPr>
            <a:xfrm>
              <a:off x="0" y="0"/>
              <a:ext cx="63269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9" name="Google Shape;1029;p26"/>
          <p:cNvGrpSpPr/>
          <p:nvPr/>
        </p:nvGrpSpPr>
        <p:grpSpPr>
          <a:xfrm>
            <a:off x="11913504" y="8601834"/>
            <a:ext cx="2402265" cy="903198"/>
            <a:chOff x="0" y="0"/>
            <a:chExt cx="632695" cy="237879"/>
          </a:xfrm>
        </p:grpSpPr>
        <p:sp>
          <p:nvSpPr>
            <p:cNvPr id="1030" name="Google Shape;1030;p26"/>
            <p:cNvSpPr/>
            <p:nvPr/>
          </p:nvSpPr>
          <p:spPr>
            <a:xfrm>
              <a:off x="0" y="0"/>
              <a:ext cx="632695" cy="237879"/>
            </a:xfrm>
            <a:custGeom>
              <a:rect b="b" l="l" r="r" t="t"/>
              <a:pathLst>
                <a:path extrusionOk="0" h="237879" w="632695">
                  <a:moveTo>
                    <a:pt x="118940" y="0"/>
                  </a:moveTo>
                  <a:lnTo>
                    <a:pt x="513756" y="0"/>
                  </a:lnTo>
                  <a:cubicBezTo>
                    <a:pt x="579444" y="0"/>
                    <a:pt x="632695" y="53251"/>
                    <a:pt x="632695" y="118940"/>
                  </a:cubicBezTo>
                  <a:lnTo>
                    <a:pt x="632695" y="118940"/>
                  </a:lnTo>
                  <a:cubicBezTo>
                    <a:pt x="632695" y="150484"/>
                    <a:pt x="620164" y="180737"/>
                    <a:pt x="597859" y="203043"/>
                  </a:cubicBezTo>
                  <a:cubicBezTo>
                    <a:pt x="575553" y="225348"/>
                    <a:pt x="545300" y="237879"/>
                    <a:pt x="513756" y="237879"/>
                  </a:cubicBezTo>
                  <a:lnTo>
                    <a:pt x="118940" y="237879"/>
                  </a:lnTo>
                  <a:cubicBezTo>
                    <a:pt x="87395" y="237879"/>
                    <a:pt x="57142" y="225348"/>
                    <a:pt x="34837" y="203043"/>
                  </a:cubicBezTo>
                  <a:cubicBezTo>
                    <a:pt x="12531" y="180737"/>
                    <a:pt x="0" y="150484"/>
                    <a:pt x="0" y="118940"/>
                  </a:cubicBezTo>
                  <a:lnTo>
                    <a:pt x="0" y="118940"/>
                  </a:lnTo>
                  <a:cubicBezTo>
                    <a:pt x="0" y="87395"/>
                    <a:pt x="12531" y="57142"/>
                    <a:pt x="34837" y="34837"/>
                  </a:cubicBezTo>
                  <a:cubicBezTo>
                    <a:pt x="57142" y="12531"/>
                    <a:pt x="87395" y="0"/>
                    <a:pt x="118940"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6"/>
            <p:cNvSpPr txBox="1"/>
            <p:nvPr/>
          </p:nvSpPr>
          <p:spPr>
            <a:xfrm>
              <a:off x="0" y="0"/>
              <a:ext cx="632695" cy="23787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2" name="Google Shape;1032;p26"/>
          <p:cNvSpPr txBox="1"/>
          <p:nvPr/>
        </p:nvSpPr>
        <p:spPr>
          <a:xfrm>
            <a:off x="1028700" y="454659"/>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RESUME SCREENING</a:t>
            </a:r>
            <a:endParaRPr/>
          </a:p>
        </p:txBody>
      </p:sp>
      <p:sp>
        <p:nvSpPr>
          <p:cNvPr id="1033" name="Google Shape;1033;p26"/>
          <p:cNvSpPr txBox="1"/>
          <p:nvPr/>
        </p:nvSpPr>
        <p:spPr>
          <a:xfrm>
            <a:off x="10128946" y="2724445"/>
            <a:ext cx="5971500" cy="1397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522"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a:t>
            </a:r>
            <a:endParaRPr/>
          </a:p>
        </p:txBody>
      </p:sp>
      <p:sp>
        <p:nvSpPr>
          <p:cNvPr id="1034" name="Google Shape;1034;p26"/>
          <p:cNvSpPr txBox="1"/>
          <p:nvPr/>
        </p:nvSpPr>
        <p:spPr>
          <a:xfrm>
            <a:off x="10538323" y="6733483"/>
            <a:ext cx="5152500" cy="1397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522" u="none" cap="none" strike="noStrike">
                <a:solidFill>
                  <a:srgbClr val="000000"/>
                </a:solidFill>
                <a:latin typeface="Blinker"/>
                <a:ea typeface="Blinker"/>
                <a:cs typeface="Blinker"/>
                <a:sym typeface="Blinker"/>
              </a:rPr>
              <a:t>Duis aute irure dolor in reprehenderit in voluptate velit esse cillum dolore eu fugiat nulla pariatur.</a:t>
            </a:r>
            <a:endParaRPr/>
          </a:p>
        </p:txBody>
      </p:sp>
      <p:sp>
        <p:nvSpPr>
          <p:cNvPr id="1035" name="Google Shape;1035;p26"/>
          <p:cNvSpPr txBox="1"/>
          <p:nvPr/>
        </p:nvSpPr>
        <p:spPr>
          <a:xfrm>
            <a:off x="12123128" y="4836787"/>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TIP 1</a:t>
            </a:r>
            <a:endParaRPr/>
          </a:p>
        </p:txBody>
      </p:sp>
      <p:sp>
        <p:nvSpPr>
          <p:cNvPr id="1036" name="Google Shape;1036;p26"/>
          <p:cNvSpPr txBox="1"/>
          <p:nvPr/>
        </p:nvSpPr>
        <p:spPr>
          <a:xfrm>
            <a:off x="12123128" y="8827388"/>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Prompt"/>
                <a:ea typeface="Prompt"/>
                <a:cs typeface="Prompt"/>
                <a:sym typeface="Prompt"/>
              </a:rPr>
              <a:t>TIP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grpSp>
        <p:nvGrpSpPr>
          <p:cNvPr id="1041" name="Google Shape;1041;p27"/>
          <p:cNvGrpSpPr/>
          <p:nvPr/>
        </p:nvGrpSpPr>
        <p:grpSpPr>
          <a:xfrm>
            <a:off x="779233" y="2522184"/>
            <a:ext cx="16729534" cy="8394191"/>
            <a:chOff x="0" y="0"/>
            <a:chExt cx="4797875" cy="2407376"/>
          </a:xfrm>
        </p:grpSpPr>
        <p:sp>
          <p:nvSpPr>
            <p:cNvPr id="1042" name="Google Shape;1042;p27"/>
            <p:cNvSpPr/>
            <p:nvPr/>
          </p:nvSpPr>
          <p:spPr>
            <a:xfrm>
              <a:off x="0" y="0"/>
              <a:ext cx="4797875" cy="2407376"/>
            </a:xfrm>
            <a:custGeom>
              <a:rect b="b" l="l" r="r" t="t"/>
              <a:pathLst>
                <a:path extrusionOk="0" h="2407376" w="4797875">
                  <a:moveTo>
                    <a:pt x="13420" y="0"/>
                  </a:moveTo>
                  <a:lnTo>
                    <a:pt x="4784454" y="0"/>
                  </a:lnTo>
                  <a:cubicBezTo>
                    <a:pt x="4788014" y="0"/>
                    <a:pt x="4791427" y="1414"/>
                    <a:pt x="4793944" y="3931"/>
                  </a:cubicBezTo>
                  <a:cubicBezTo>
                    <a:pt x="4796461" y="6448"/>
                    <a:pt x="4797875" y="9861"/>
                    <a:pt x="4797875" y="13420"/>
                  </a:cubicBezTo>
                  <a:lnTo>
                    <a:pt x="4797875" y="2393955"/>
                  </a:lnTo>
                  <a:cubicBezTo>
                    <a:pt x="4797875" y="2397515"/>
                    <a:pt x="4796461" y="2400928"/>
                    <a:pt x="4793944" y="2403445"/>
                  </a:cubicBezTo>
                  <a:cubicBezTo>
                    <a:pt x="4791427" y="2405962"/>
                    <a:pt x="4788014" y="2407376"/>
                    <a:pt x="4784454" y="2407376"/>
                  </a:cubicBezTo>
                  <a:lnTo>
                    <a:pt x="13420" y="2407376"/>
                  </a:lnTo>
                  <a:cubicBezTo>
                    <a:pt x="9861" y="2407376"/>
                    <a:pt x="6448" y="2405962"/>
                    <a:pt x="3931" y="2403445"/>
                  </a:cubicBezTo>
                  <a:cubicBezTo>
                    <a:pt x="1414" y="2400928"/>
                    <a:pt x="0" y="2397515"/>
                    <a:pt x="0" y="2393955"/>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7"/>
            <p:cNvSpPr txBox="1"/>
            <p:nvPr/>
          </p:nvSpPr>
          <p:spPr>
            <a:xfrm>
              <a:off x="0" y="0"/>
              <a:ext cx="4797875" cy="2407376"/>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044" name="Google Shape;1044;p27"/>
          <p:cNvPicPr preferRelativeResize="0"/>
          <p:nvPr/>
        </p:nvPicPr>
        <p:blipFill rotWithShape="1">
          <a:blip r:embed="rId3">
            <a:alphaModFix/>
          </a:blip>
          <a:srcRect b="48211" l="0" r="0" t="2822"/>
          <a:stretch/>
        </p:blipFill>
        <p:spPr>
          <a:xfrm flipH="1">
            <a:off x="7449750" y="3689400"/>
            <a:ext cx="8982528" cy="6597600"/>
          </a:xfrm>
          <a:prstGeom prst="rect">
            <a:avLst/>
          </a:prstGeom>
          <a:noFill/>
          <a:ln>
            <a:noFill/>
          </a:ln>
        </p:spPr>
      </p:pic>
      <p:sp>
        <p:nvSpPr>
          <p:cNvPr id="1045" name="Google Shape;1045;p27"/>
          <p:cNvSpPr txBox="1"/>
          <p:nvPr/>
        </p:nvSpPr>
        <p:spPr>
          <a:xfrm>
            <a:off x="1028700" y="582484"/>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INITIAL INTERVIEW</a:t>
            </a:r>
            <a:endParaRPr/>
          </a:p>
        </p:txBody>
      </p:sp>
      <p:sp>
        <p:nvSpPr>
          <p:cNvPr id="1046" name="Google Shape;1046;p27"/>
          <p:cNvSpPr txBox="1"/>
          <p:nvPr/>
        </p:nvSpPr>
        <p:spPr>
          <a:xfrm>
            <a:off x="1817703" y="4360463"/>
            <a:ext cx="4758446" cy="1739265"/>
          </a:xfrm>
          <a:prstGeom prst="rect">
            <a:avLst/>
          </a:prstGeom>
          <a:noFill/>
          <a:ln>
            <a:noFill/>
          </a:ln>
        </p:spPr>
        <p:txBody>
          <a:bodyPr anchorCtr="0" anchor="t" bIns="0" lIns="0" spcFirstLastPara="1" rIns="0" wrap="square" tIns="0">
            <a:spAutoFit/>
          </a:bodyPr>
          <a:lstStyle/>
          <a:p>
            <a:pPr indent="0" lvl="0" marL="0" marR="0" rtl="0" algn="ctr">
              <a:lnSpc>
                <a:spcPct val="156000"/>
              </a:lnSpc>
              <a:spcBef>
                <a:spcPts val="0"/>
              </a:spcBef>
              <a:spcAft>
                <a:spcPts val="0"/>
              </a:spcAft>
              <a:buNone/>
            </a:pPr>
            <a:r>
              <a:rPr b="0" i="0" lang="en-US" sz="3000" u="none" cap="none" strike="noStrike">
                <a:solidFill>
                  <a:srgbClr val="000000"/>
                </a:solidFill>
                <a:latin typeface="Blinker"/>
                <a:ea typeface="Blinker"/>
                <a:cs typeface="Blinker"/>
                <a:sym typeface="Blinker"/>
              </a:rPr>
              <a:t>Explanation of what candidates can expect during the initial interview stage.</a:t>
            </a:r>
            <a:endParaRPr/>
          </a:p>
        </p:txBody>
      </p:sp>
      <p:sp>
        <p:nvSpPr>
          <p:cNvPr id="1047" name="Google Shape;1047;p27"/>
          <p:cNvSpPr txBox="1"/>
          <p:nvPr/>
        </p:nvSpPr>
        <p:spPr>
          <a:xfrm>
            <a:off x="1817703" y="7219360"/>
            <a:ext cx="4758446" cy="1739265"/>
          </a:xfrm>
          <a:prstGeom prst="rect">
            <a:avLst/>
          </a:prstGeom>
          <a:noFill/>
          <a:ln>
            <a:noFill/>
          </a:ln>
        </p:spPr>
        <p:txBody>
          <a:bodyPr anchorCtr="0" anchor="t" bIns="0" lIns="0" spcFirstLastPara="1" rIns="0" wrap="square" tIns="0">
            <a:spAutoFit/>
          </a:bodyPr>
          <a:lstStyle/>
          <a:p>
            <a:pPr indent="0" lvl="0" marL="0" marR="0" rtl="0" algn="ctr">
              <a:lnSpc>
                <a:spcPct val="156000"/>
              </a:lnSpc>
              <a:spcBef>
                <a:spcPts val="0"/>
              </a:spcBef>
              <a:spcAft>
                <a:spcPts val="0"/>
              </a:spcAft>
              <a:buNone/>
            </a:pPr>
            <a:r>
              <a:rPr b="0" i="0" lang="en-US" sz="3000" u="none" cap="none" strike="noStrike">
                <a:solidFill>
                  <a:srgbClr val="000000"/>
                </a:solidFill>
                <a:latin typeface="Blinker"/>
                <a:ea typeface="Blinker"/>
                <a:cs typeface="Blinker"/>
                <a:sym typeface="Blinker"/>
              </a:rPr>
              <a:t>Explanation of what candidates can expect during the initial interview stage.</a:t>
            </a:r>
            <a:endParaRPr/>
          </a:p>
        </p:txBody>
      </p:sp>
      <p:grpSp>
        <p:nvGrpSpPr>
          <p:cNvPr id="1048" name="Google Shape;1048;p27"/>
          <p:cNvGrpSpPr/>
          <p:nvPr/>
        </p:nvGrpSpPr>
        <p:grpSpPr>
          <a:xfrm>
            <a:off x="1439760" y="2925005"/>
            <a:ext cx="810305" cy="810305"/>
            <a:chOff x="0" y="1"/>
            <a:chExt cx="1080407" cy="1080407"/>
          </a:xfrm>
        </p:grpSpPr>
        <p:grpSp>
          <p:nvGrpSpPr>
            <p:cNvPr id="1049" name="Google Shape;1049;p27"/>
            <p:cNvGrpSpPr/>
            <p:nvPr/>
          </p:nvGrpSpPr>
          <p:grpSpPr>
            <a:xfrm rot="-2700000">
              <a:off x="387120" y="-70676"/>
              <a:ext cx="306166" cy="1221760"/>
              <a:chOff x="0" y="0"/>
              <a:chExt cx="163649" cy="653042"/>
            </a:xfrm>
          </p:grpSpPr>
          <p:sp>
            <p:nvSpPr>
              <p:cNvPr id="1050" name="Google Shape;1050;p27"/>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7"/>
              <p:cNvSpPr txBox="1"/>
              <p:nvPr/>
            </p:nvSpPr>
            <p:spPr>
              <a:xfrm>
                <a:off x="0" y="0"/>
                <a:ext cx="163649" cy="653042"/>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2" name="Google Shape;1052;p27"/>
            <p:cNvGrpSpPr/>
            <p:nvPr/>
          </p:nvGrpSpPr>
          <p:grpSpPr>
            <a:xfrm rot="2700000">
              <a:off x="387120" y="-70676"/>
              <a:ext cx="306166" cy="1221760"/>
              <a:chOff x="0" y="0"/>
              <a:chExt cx="163649" cy="653042"/>
            </a:xfrm>
          </p:grpSpPr>
          <p:sp>
            <p:nvSpPr>
              <p:cNvPr id="1053" name="Google Shape;1053;p27"/>
              <p:cNvSpPr/>
              <p:nvPr/>
            </p:nvSpPr>
            <p:spPr>
              <a:xfrm>
                <a:off x="0" y="0"/>
                <a:ext cx="163649" cy="653042"/>
              </a:xfrm>
              <a:custGeom>
                <a:rect b="b" l="l" r="r" t="t"/>
                <a:pathLst>
                  <a:path extrusionOk="0" h="653042" w="163649">
                    <a:moveTo>
                      <a:pt x="81824" y="0"/>
                    </a:moveTo>
                    <a:lnTo>
                      <a:pt x="81824" y="0"/>
                    </a:lnTo>
                    <a:cubicBezTo>
                      <a:pt x="127015" y="0"/>
                      <a:pt x="163649" y="36634"/>
                      <a:pt x="163649" y="81824"/>
                    </a:cubicBezTo>
                    <a:lnTo>
                      <a:pt x="163649" y="571218"/>
                    </a:lnTo>
                    <a:cubicBezTo>
                      <a:pt x="163649" y="616408"/>
                      <a:pt x="127015" y="653042"/>
                      <a:pt x="81824" y="653042"/>
                    </a:cubicBezTo>
                    <a:lnTo>
                      <a:pt x="81824" y="653042"/>
                    </a:lnTo>
                    <a:cubicBezTo>
                      <a:pt x="36634" y="653042"/>
                      <a:pt x="0" y="616408"/>
                      <a:pt x="0" y="571218"/>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7"/>
              <p:cNvSpPr txBox="1"/>
              <p:nvPr/>
            </p:nvSpPr>
            <p:spPr>
              <a:xfrm>
                <a:off x="0" y="0"/>
                <a:ext cx="163649" cy="653042"/>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55" name="Google Shape;1055;p27"/>
          <p:cNvGrpSpPr/>
          <p:nvPr/>
        </p:nvGrpSpPr>
        <p:grpSpPr>
          <a:xfrm rot="-5400000">
            <a:off x="13536985" y="6946439"/>
            <a:ext cx="6850685" cy="336606"/>
            <a:chOff x="0" y="0"/>
            <a:chExt cx="3078931" cy="151282"/>
          </a:xfrm>
        </p:grpSpPr>
        <p:sp>
          <p:nvSpPr>
            <p:cNvPr id="1056" name="Google Shape;1056;p27"/>
            <p:cNvSpPr/>
            <p:nvPr/>
          </p:nvSpPr>
          <p:spPr>
            <a:xfrm>
              <a:off x="0" y="0"/>
              <a:ext cx="3078931" cy="151282"/>
            </a:xfrm>
            <a:custGeom>
              <a:rect b="b" l="l" r="r" t="t"/>
              <a:pathLst>
                <a:path extrusionOk="0" h="151282" w="3078931">
                  <a:moveTo>
                    <a:pt x="75641" y="0"/>
                  </a:moveTo>
                  <a:lnTo>
                    <a:pt x="3003290" y="0"/>
                  </a:lnTo>
                  <a:cubicBezTo>
                    <a:pt x="3023351" y="0"/>
                    <a:pt x="3042591" y="7969"/>
                    <a:pt x="3056776" y="22155"/>
                  </a:cubicBezTo>
                  <a:cubicBezTo>
                    <a:pt x="3070962" y="36340"/>
                    <a:pt x="3078931" y="55580"/>
                    <a:pt x="3078931" y="75641"/>
                  </a:cubicBezTo>
                  <a:lnTo>
                    <a:pt x="3078931" y="75641"/>
                  </a:lnTo>
                  <a:cubicBezTo>
                    <a:pt x="3078931" y="95702"/>
                    <a:pt x="3070962" y="114942"/>
                    <a:pt x="3056776" y="129128"/>
                  </a:cubicBezTo>
                  <a:cubicBezTo>
                    <a:pt x="3042591" y="143313"/>
                    <a:pt x="3023351" y="151282"/>
                    <a:pt x="3003290" y="151282"/>
                  </a:cubicBezTo>
                  <a:lnTo>
                    <a:pt x="75641" y="151282"/>
                  </a:lnTo>
                  <a:cubicBezTo>
                    <a:pt x="55580" y="151282"/>
                    <a:pt x="36340" y="143313"/>
                    <a:pt x="22155" y="129128"/>
                  </a:cubicBezTo>
                  <a:cubicBezTo>
                    <a:pt x="7969" y="114942"/>
                    <a:pt x="0" y="95702"/>
                    <a:pt x="0" y="75641"/>
                  </a:cubicBezTo>
                  <a:lnTo>
                    <a:pt x="0" y="75641"/>
                  </a:lnTo>
                  <a:cubicBezTo>
                    <a:pt x="0" y="55580"/>
                    <a:pt x="7969" y="36340"/>
                    <a:pt x="22155" y="22155"/>
                  </a:cubicBezTo>
                  <a:cubicBezTo>
                    <a:pt x="36340" y="7969"/>
                    <a:pt x="55580" y="0"/>
                    <a:pt x="75641"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7"/>
            <p:cNvSpPr txBox="1"/>
            <p:nvPr/>
          </p:nvSpPr>
          <p:spPr>
            <a:xfrm>
              <a:off x="0" y="0"/>
              <a:ext cx="3078931" cy="151282"/>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8" name="Google Shape;1058;p27"/>
          <p:cNvGrpSpPr/>
          <p:nvPr/>
        </p:nvGrpSpPr>
        <p:grpSpPr>
          <a:xfrm rot="-5400000">
            <a:off x="14394212" y="9257766"/>
            <a:ext cx="5136230" cy="336606"/>
            <a:chOff x="0" y="0"/>
            <a:chExt cx="2308397" cy="151282"/>
          </a:xfrm>
        </p:grpSpPr>
        <p:sp>
          <p:nvSpPr>
            <p:cNvPr id="1059" name="Google Shape;1059;p27"/>
            <p:cNvSpPr/>
            <p:nvPr/>
          </p:nvSpPr>
          <p:spPr>
            <a:xfrm>
              <a:off x="0" y="0"/>
              <a:ext cx="2308397" cy="151282"/>
            </a:xfrm>
            <a:custGeom>
              <a:rect b="b" l="l" r="r" t="t"/>
              <a:pathLst>
                <a:path extrusionOk="0" h="151282" w="2308397">
                  <a:moveTo>
                    <a:pt x="75641" y="0"/>
                  </a:moveTo>
                  <a:lnTo>
                    <a:pt x="2232756" y="0"/>
                  </a:lnTo>
                  <a:cubicBezTo>
                    <a:pt x="2252817" y="0"/>
                    <a:pt x="2272057" y="7969"/>
                    <a:pt x="2286242" y="22155"/>
                  </a:cubicBezTo>
                  <a:cubicBezTo>
                    <a:pt x="2300428" y="36340"/>
                    <a:pt x="2308397" y="55580"/>
                    <a:pt x="2308397" y="75641"/>
                  </a:cubicBezTo>
                  <a:lnTo>
                    <a:pt x="2308397" y="75641"/>
                  </a:lnTo>
                  <a:cubicBezTo>
                    <a:pt x="2308397" y="95702"/>
                    <a:pt x="2300428" y="114942"/>
                    <a:pt x="2286242" y="129128"/>
                  </a:cubicBezTo>
                  <a:cubicBezTo>
                    <a:pt x="2272057" y="143313"/>
                    <a:pt x="2252817" y="151282"/>
                    <a:pt x="2232756" y="151282"/>
                  </a:cubicBezTo>
                  <a:lnTo>
                    <a:pt x="75641" y="151282"/>
                  </a:lnTo>
                  <a:cubicBezTo>
                    <a:pt x="55580" y="151282"/>
                    <a:pt x="36340" y="143313"/>
                    <a:pt x="22155" y="129128"/>
                  </a:cubicBezTo>
                  <a:cubicBezTo>
                    <a:pt x="7969" y="114942"/>
                    <a:pt x="0" y="95702"/>
                    <a:pt x="0" y="75641"/>
                  </a:cubicBezTo>
                  <a:lnTo>
                    <a:pt x="0" y="75641"/>
                  </a:lnTo>
                  <a:cubicBezTo>
                    <a:pt x="0" y="55580"/>
                    <a:pt x="7969" y="36340"/>
                    <a:pt x="22155" y="22155"/>
                  </a:cubicBezTo>
                  <a:cubicBezTo>
                    <a:pt x="36340" y="7969"/>
                    <a:pt x="55580" y="0"/>
                    <a:pt x="75641"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7"/>
            <p:cNvSpPr txBox="1"/>
            <p:nvPr/>
          </p:nvSpPr>
          <p:spPr>
            <a:xfrm>
              <a:off x="0" y="0"/>
              <a:ext cx="2308397" cy="151282"/>
            </a:xfrm>
            <a:prstGeom prst="rect">
              <a:avLst/>
            </a:prstGeom>
            <a:noFill/>
            <a:ln>
              <a:noFill/>
            </a:ln>
          </p:spPr>
          <p:txBody>
            <a:bodyPr anchorCtr="0" anchor="ctr" bIns="31025" lIns="31025" spcFirstLastPara="1" rIns="31025" wrap="square" tIns="31025">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grpSp>
        <p:nvGrpSpPr>
          <p:cNvPr id="1065" name="Google Shape;1065;p28"/>
          <p:cNvGrpSpPr/>
          <p:nvPr/>
        </p:nvGrpSpPr>
        <p:grpSpPr>
          <a:xfrm>
            <a:off x="6535904" y="2288361"/>
            <a:ext cx="4182910" cy="1281768"/>
            <a:chOff x="0" y="0"/>
            <a:chExt cx="5577214" cy="1709024"/>
          </a:xfrm>
        </p:grpSpPr>
        <p:grpSp>
          <p:nvGrpSpPr>
            <p:cNvPr id="1066" name="Google Shape;1066;p28"/>
            <p:cNvGrpSpPr/>
            <p:nvPr/>
          </p:nvGrpSpPr>
          <p:grpSpPr>
            <a:xfrm>
              <a:off x="0" y="0"/>
              <a:ext cx="5577214" cy="1709024"/>
              <a:chOff x="0" y="0"/>
              <a:chExt cx="1728302" cy="529603"/>
            </a:xfrm>
          </p:grpSpPr>
          <p:sp>
            <p:nvSpPr>
              <p:cNvPr id="1067" name="Google Shape;1067;p28"/>
              <p:cNvSpPr/>
              <p:nvPr/>
            </p:nvSpPr>
            <p:spPr>
              <a:xfrm>
                <a:off x="0" y="0"/>
                <a:ext cx="1728302" cy="529603"/>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CFCFCF"/>
              </a:solidFill>
              <a:ln>
                <a:noFill/>
              </a:ln>
            </p:spPr>
          </p:sp>
          <p:sp>
            <p:nvSpPr>
              <p:cNvPr id="1068" name="Google Shape;1068;p28"/>
              <p:cNvSpPr txBox="1"/>
              <p:nvPr/>
            </p:nvSpPr>
            <p:spPr>
              <a:xfrm>
                <a:off x="127000" y="0"/>
                <a:ext cx="1474302" cy="52960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9" name="Google Shape;1069;p28"/>
            <p:cNvGrpSpPr/>
            <p:nvPr/>
          </p:nvGrpSpPr>
          <p:grpSpPr>
            <a:xfrm>
              <a:off x="171669" y="0"/>
              <a:ext cx="3780769" cy="1494305"/>
              <a:chOff x="0" y="0"/>
              <a:chExt cx="746819" cy="295171"/>
            </a:xfrm>
          </p:grpSpPr>
          <p:sp>
            <p:nvSpPr>
              <p:cNvPr id="1070" name="Google Shape;1070;p28"/>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CFCFCF"/>
              </a:solidFill>
              <a:ln>
                <a:noFill/>
              </a:ln>
            </p:spPr>
          </p:sp>
          <p:sp>
            <p:nvSpPr>
              <p:cNvPr id="1071" name="Google Shape;1071;p28"/>
              <p:cNvSpPr txBox="1"/>
              <p:nvPr/>
            </p:nvSpPr>
            <p:spPr>
              <a:xfrm>
                <a:off x="0" y="0"/>
                <a:ext cx="746819" cy="29517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72" name="Google Shape;1072;p28"/>
          <p:cNvGrpSpPr/>
          <p:nvPr/>
        </p:nvGrpSpPr>
        <p:grpSpPr>
          <a:xfrm>
            <a:off x="3971349" y="2288361"/>
            <a:ext cx="4182910" cy="1281768"/>
            <a:chOff x="0" y="0"/>
            <a:chExt cx="5577214" cy="1709024"/>
          </a:xfrm>
        </p:grpSpPr>
        <p:grpSp>
          <p:nvGrpSpPr>
            <p:cNvPr id="1073" name="Google Shape;1073;p28"/>
            <p:cNvGrpSpPr/>
            <p:nvPr/>
          </p:nvGrpSpPr>
          <p:grpSpPr>
            <a:xfrm>
              <a:off x="0" y="0"/>
              <a:ext cx="5577214" cy="1709024"/>
              <a:chOff x="0" y="0"/>
              <a:chExt cx="1728302" cy="529603"/>
            </a:xfrm>
          </p:grpSpPr>
          <p:sp>
            <p:nvSpPr>
              <p:cNvPr id="1074" name="Google Shape;1074;p28"/>
              <p:cNvSpPr/>
              <p:nvPr/>
            </p:nvSpPr>
            <p:spPr>
              <a:xfrm>
                <a:off x="0" y="0"/>
                <a:ext cx="1728302" cy="529603"/>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BDBCBC"/>
              </a:solidFill>
              <a:ln>
                <a:noFill/>
              </a:ln>
            </p:spPr>
          </p:sp>
          <p:sp>
            <p:nvSpPr>
              <p:cNvPr id="1075" name="Google Shape;1075;p28"/>
              <p:cNvSpPr txBox="1"/>
              <p:nvPr/>
            </p:nvSpPr>
            <p:spPr>
              <a:xfrm>
                <a:off x="127000" y="0"/>
                <a:ext cx="1474302" cy="52960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6" name="Google Shape;1076;p28"/>
            <p:cNvGrpSpPr/>
            <p:nvPr/>
          </p:nvGrpSpPr>
          <p:grpSpPr>
            <a:xfrm>
              <a:off x="171669" y="0"/>
              <a:ext cx="3780769" cy="1494305"/>
              <a:chOff x="0" y="0"/>
              <a:chExt cx="746819" cy="295171"/>
            </a:xfrm>
          </p:grpSpPr>
          <p:sp>
            <p:nvSpPr>
              <p:cNvPr id="1077" name="Google Shape;1077;p28"/>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BDBCBC"/>
              </a:solidFill>
              <a:ln>
                <a:noFill/>
              </a:ln>
            </p:spPr>
          </p:sp>
          <p:sp>
            <p:nvSpPr>
              <p:cNvPr id="1078" name="Google Shape;1078;p28"/>
              <p:cNvSpPr txBox="1"/>
              <p:nvPr/>
            </p:nvSpPr>
            <p:spPr>
              <a:xfrm>
                <a:off x="0" y="0"/>
                <a:ext cx="746819" cy="29517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79" name="Google Shape;1079;p28"/>
          <p:cNvGrpSpPr/>
          <p:nvPr/>
        </p:nvGrpSpPr>
        <p:grpSpPr>
          <a:xfrm>
            <a:off x="914400" y="2076938"/>
            <a:ext cx="4182910" cy="1281768"/>
            <a:chOff x="0" y="0"/>
            <a:chExt cx="5577214" cy="1709024"/>
          </a:xfrm>
        </p:grpSpPr>
        <p:grpSp>
          <p:nvGrpSpPr>
            <p:cNvPr id="1080" name="Google Shape;1080;p28"/>
            <p:cNvGrpSpPr/>
            <p:nvPr/>
          </p:nvGrpSpPr>
          <p:grpSpPr>
            <a:xfrm>
              <a:off x="0" y="0"/>
              <a:ext cx="5577214" cy="1709024"/>
              <a:chOff x="0" y="0"/>
              <a:chExt cx="1728302" cy="529603"/>
            </a:xfrm>
          </p:grpSpPr>
          <p:sp>
            <p:nvSpPr>
              <p:cNvPr id="1081" name="Google Shape;1081;p28"/>
              <p:cNvSpPr/>
              <p:nvPr/>
            </p:nvSpPr>
            <p:spPr>
              <a:xfrm>
                <a:off x="0" y="0"/>
                <a:ext cx="1728302" cy="529603"/>
              </a:xfrm>
              <a:custGeom>
                <a:rect b="b" l="l" r="r" t="t"/>
                <a:pathLst>
                  <a:path extrusionOk="0" h="529603" w="1728302">
                    <a:moveTo>
                      <a:pt x="203200" y="0"/>
                    </a:moveTo>
                    <a:lnTo>
                      <a:pt x="1525102" y="0"/>
                    </a:lnTo>
                    <a:lnTo>
                      <a:pt x="1728302" y="529603"/>
                    </a:lnTo>
                    <a:lnTo>
                      <a:pt x="0" y="529603"/>
                    </a:lnTo>
                    <a:lnTo>
                      <a:pt x="203200" y="0"/>
                    </a:lnTo>
                    <a:close/>
                  </a:path>
                </a:pathLst>
              </a:custGeom>
              <a:solidFill>
                <a:srgbClr val="E9FF8F"/>
              </a:solidFill>
              <a:ln>
                <a:noFill/>
              </a:ln>
            </p:spPr>
          </p:sp>
          <p:sp>
            <p:nvSpPr>
              <p:cNvPr id="1082" name="Google Shape;1082;p28"/>
              <p:cNvSpPr txBox="1"/>
              <p:nvPr/>
            </p:nvSpPr>
            <p:spPr>
              <a:xfrm>
                <a:off x="127000" y="0"/>
                <a:ext cx="1474302" cy="52960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3" name="Google Shape;1083;p28"/>
            <p:cNvGrpSpPr/>
            <p:nvPr/>
          </p:nvGrpSpPr>
          <p:grpSpPr>
            <a:xfrm>
              <a:off x="171669" y="0"/>
              <a:ext cx="3780769" cy="1494305"/>
              <a:chOff x="0" y="0"/>
              <a:chExt cx="746819" cy="295171"/>
            </a:xfrm>
          </p:grpSpPr>
          <p:sp>
            <p:nvSpPr>
              <p:cNvPr id="1084" name="Google Shape;1084;p28"/>
              <p:cNvSpPr/>
              <p:nvPr/>
            </p:nvSpPr>
            <p:spPr>
              <a:xfrm>
                <a:off x="0" y="0"/>
                <a:ext cx="746819" cy="295171"/>
              </a:xfrm>
              <a:custGeom>
                <a:rect b="b" l="l" r="r" t="t"/>
                <a:pathLst>
                  <a:path extrusionOk="0" h="295171" w="746819">
                    <a:moveTo>
                      <a:pt x="0" y="0"/>
                    </a:moveTo>
                    <a:lnTo>
                      <a:pt x="746819" y="0"/>
                    </a:lnTo>
                    <a:lnTo>
                      <a:pt x="746819" y="295171"/>
                    </a:lnTo>
                    <a:lnTo>
                      <a:pt x="0" y="295171"/>
                    </a:lnTo>
                    <a:close/>
                  </a:path>
                </a:pathLst>
              </a:custGeom>
              <a:solidFill>
                <a:srgbClr val="E9FF8F"/>
              </a:solidFill>
              <a:ln>
                <a:noFill/>
              </a:ln>
            </p:spPr>
          </p:sp>
          <p:sp>
            <p:nvSpPr>
              <p:cNvPr id="1085" name="Google Shape;1085;p28"/>
              <p:cNvSpPr txBox="1"/>
              <p:nvPr/>
            </p:nvSpPr>
            <p:spPr>
              <a:xfrm>
                <a:off x="0" y="0"/>
                <a:ext cx="746819" cy="29517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86" name="Google Shape;1086;p28"/>
          <p:cNvGrpSpPr/>
          <p:nvPr/>
        </p:nvGrpSpPr>
        <p:grpSpPr>
          <a:xfrm>
            <a:off x="779233" y="2986395"/>
            <a:ext cx="16729534" cy="7929979"/>
            <a:chOff x="0" y="0"/>
            <a:chExt cx="4797875" cy="2274244"/>
          </a:xfrm>
        </p:grpSpPr>
        <p:sp>
          <p:nvSpPr>
            <p:cNvPr id="1087" name="Google Shape;1087;p28"/>
            <p:cNvSpPr/>
            <p:nvPr/>
          </p:nvSpPr>
          <p:spPr>
            <a:xfrm>
              <a:off x="0" y="0"/>
              <a:ext cx="4797875" cy="2274244"/>
            </a:xfrm>
            <a:custGeom>
              <a:rect b="b" l="l" r="r" t="t"/>
              <a:pathLst>
                <a:path extrusionOk="0" h="2274244" w="4797875">
                  <a:moveTo>
                    <a:pt x="13420" y="0"/>
                  </a:moveTo>
                  <a:lnTo>
                    <a:pt x="4784454" y="0"/>
                  </a:lnTo>
                  <a:cubicBezTo>
                    <a:pt x="4788014" y="0"/>
                    <a:pt x="4791427" y="1414"/>
                    <a:pt x="4793944" y="3931"/>
                  </a:cubicBezTo>
                  <a:cubicBezTo>
                    <a:pt x="4796461" y="6448"/>
                    <a:pt x="4797875" y="9861"/>
                    <a:pt x="4797875" y="13420"/>
                  </a:cubicBezTo>
                  <a:lnTo>
                    <a:pt x="4797875" y="2260824"/>
                  </a:lnTo>
                  <a:cubicBezTo>
                    <a:pt x="4797875" y="2264383"/>
                    <a:pt x="4796461" y="2267797"/>
                    <a:pt x="4793944" y="2270314"/>
                  </a:cubicBezTo>
                  <a:cubicBezTo>
                    <a:pt x="4791427" y="2272830"/>
                    <a:pt x="4788014" y="2274244"/>
                    <a:pt x="4784454" y="2274244"/>
                  </a:cubicBezTo>
                  <a:lnTo>
                    <a:pt x="13420" y="2274244"/>
                  </a:lnTo>
                  <a:cubicBezTo>
                    <a:pt x="9861" y="2274244"/>
                    <a:pt x="6448" y="2272830"/>
                    <a:pt x="3931" y="2270314"/>
                  </a:cubicBezTo>
                  <a:cubicBezTo>
                    <a:pt x="1414" y="2267797"/>
                    <a:pt x="0" y="2264383"/>
                    <a:pt x="0" y="2260824"/>
                  </a:cubicBezTo>
                  <a:lnTo>
                    <a:pt x="0" y="13420"/>
                  </a:lnTo>
                  <a:cubicBezTo>
                    <a:pt x="0" y="9861"/>
                    <a:pt x="1414" y="6448"/>
                    <a:pt x="3931" y="3931"/>
                  </a:cubicBezTo>
                  <a:cubicBezTo>
                    <a:pt x="6448" y="1414"/>
                    <a:pt x="9861" y="0"/>
                    <a:pt x="13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8"/>
            <p:cNvSpPr txBox="1"/>
            <p:nvPr/>
          </p:nvSpPr>
          <p:spPr>
            <a:xfrm>
              <a:off x="0" y="0"/>
              <a:ext cx="4797875" cy="227424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089" name="Google Shape;1089;p28"/>
          <p:cNvPicPr preferRelativeResize="0"/>
          <p:nvPr/>
        </p:nvPicPr>
        <p:blipFill rotWithShape="1">
          <a:blip r:embed="rId3">
            <a:alphaModFix/>
          </a:blip>
          <a:srcRect b="10755" l="0" r="0" t="44082"/>
          <a:stretch/>
        </p:blipFill>
        <p:spPr>
          <a:xfrm>
            <a:off x="1690540" y="3570129"/>
            <a:ext cx="6751942" cy="4565334"/>
          </a:xfrm>
          <a:prstGeom prst="rect">
            <a:avLst/>
          </a:prstGeom>
          <a:noFill/>
          <a:ln>
            <a:noFill/>
          </a:ln>
        </p:spPr>
      </p:pic>
      <p:pic>
        <p:nvPicPr>
          <p:cNvPr id="1090" name="Google Shape;1090;p28"/>
          <p:cNvPicPr preferRelativeResize="0"/>
          <p:nvPr/>
        </p:nvPicPr>
        <p:blipFill rotWithShape="1">
          <a:blip r:embed="rId4">
            <a:alphaModFix/>
          </a:blip>
          <a:srcRect b="0" l="701" r="700" t="0"/>
          <a:stretch/>
        </p:blipFill>
        <p:spPr>
          <a:xfrm>
            <a:off x="9845518" y="3570129"/>
            <a:ext cx="6751942" cy="4565334"/>
          </a:xfrm>
          <a:prstGeom prst="rect">
            <a:avLst/>
          </a:prstGeom>
          <a:noFill/>
          <a:ln>
            <a:noFill/>
          </a:ln>
        </p:spPr>
      </p:pic>
      <p:grpSp>
        <p:nvGrpSpPr>
          <p:cNvPr id="1091" name="Google Shape;1091;p28"/>
          <p:cNvGrpSpPr/>
          <p:nvPr/>
        </p:nvGrpSpPr>
        <p:grpSpPr>
          <a:xfrm rot="10800000">
            <a:off x="1690540" y="8497412"/>
            <a:ext cx="1307667" cy="958255"/>
            <a:chOff x="0" y="0"/>
            <a:chExt cx="1743556" cy="1277673"/>
          </a:xfrm>
        </p:grpSpPr>
        <p:grpSp>
          <p:nvGrpSpPr>
            <p:cNvPr id="1092" name="Google Shape;1092;p28"/>
            <p:cNvGrpSpPr/>
            <p:nvPr/>
          </p:nvGrpSpPr>
          <p:grpSpPr>
            <a:xfrm rot="5400000">
              <a:off x="856755" y="-94882"/>
              <a:ext cx="306166" cy="1467436"/>
              <a:chOff x="0" y="0"/>
              <a:chExt cx="163649" cy="784358"/>
            </a:xfrm>
          </p:grpSpPr>
          <p:sp>
            <p:nvSpPr>
              <p:cNvPr id="1093" name="Google Shape;1093;p28"/>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8"/>
              <p:cNvSpPr txBox="1"/>
              <p:nvPr/>
            </p:nvSpPr>
            <p:spPr>
              <a:xfrm>
                <a:off x="0" y="0"/>
                <a:ext cx="163649" cy="7843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5" name="Google Shape;1095;p28"/>
            <p:cNvGrpSpPr/>
            <p:nvPr/>
          </p:nvGrpSpPr>
          <p:grpSpPr>
            <a:xfrm rot="2700000">
              <a:off x="263108" y="-19309"/>
              <a:ext cx="306166" cy="871000"/>
              <a:chOff x="0" y="0"/>
              <a:chExt cx="163649" cy="465558"/>
            </a:xfrm>
          </p:grpSpPr>
          <p:sp>
            <p:nvSpPr>
              <p:cNvPr id="1096" name="Google Shape;1096;p28"/>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8"/>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8" name="Google Shape;1098;p28"/>
            <p:cNvGrpSpPr/>
            <p:nvPr/>
          </p:nvGrpSpPr>
          <p:grpSpPr>
            <a:xfrm rot="8100000">
              <a:off x="263108" y="425982"/>
              <a:ext cx="306166" cy="871000"/>
              <a:chOff x="0" y="0"/>
              <a:chExt cx="163649" cy="465558"/>
            </a:xfrm>
          </p:grpSpPr>
          <p:sp>
            <p:nvSpPr>
              <p:cNvPr id="1099" name="Google Shape;1099;p28"/>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8"/>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01" name="Google Shape;1101;p28"/>
          <p:cNvGrpSpPr/>
          <p:nvPr/>
        </p:nvGrpSpPr>
        <p:grpSpPr>
          <a:xfrm rot="10800000">
            <a:off x="9674285" y="8497412"/>
            <a:ext cx="1307667" cy="958255"/>
            <a:chOff x="0" y="0"/>
            <a:chExt cx="1743556" cy="1277673"/>
          </a:xfrm>
        </p:grpSpPr>
        <p:grpSp>
          <p:nvGrpSpPr>
            <p:cNvPr id="1102" name="Google Shape;1102;p28"/>
            <p:cNvGrpSpPr/>
            <p:nvPr/>
          </p:nvGrpSpPr>
          <p:grpSpPr>
            <a:xfrm rot="5400000">
              <a:off x="856755" y="-94882"/>
              <a:ext cx="306166" cy="1467436"/>
              <a:chOff x="0" y="0"/>
              <a:chExt cx="163649" cy="784358"/>
            </a:xfrm>
          </p:grpSpPr>
          <p:sp>
            <p:nvSpPr>
              <p:cNvPr id="1103" name="Google Shape;1103;p28"/>
              <p:cNvSpPr/>
              <p:nvPr/>
            </p:nvSpPr>
            <p:spPr>
              <a:xfrm>
                <a:off x="0" y="0"/>
                <a:ext cx="163649" cy="784358"/>
              </a:xfrm>
              <a:custGeom>
                <a:rect b="b" l="l" r="r" t="t"/>
                <a:pathLst>
                  <a:path extrusionOk="0" h="784358" w="163649">
                    <a:moveTo>
                      <a:pt x="81824" y="0"/>
                    </a:moveTo>
                    <a:lnTo>
                      <a:pt x="81824" y="0"/>
                    </a:lnTo>
                    <a:cubicBezTo>
                      <a:pt x="127015" y="0"/>
                      <a:pt x="163649" y="36634"/>
                      <a:pt x="163649" y="81824"/>
                    </a:cubicBezTo>
                    <a:lnTo>
                      <a:pt x="163649" y="702534"/>
                    </a:lnTo>
                    <a:cubicBezTo>
                      <a:pt x="163649" y="747724"/>
                      <a:pt x="127015" y="784358"/>
                      <a:pt x="81824" y="784358"/>
                    </a:cubicBezTo>
                    <a:lnTo>
                      <a:pt x="81824" y="784358"/>
                    </a:lnTo>
                    <a:cubicBezTo>
                      <a:pt x="36634" y="784358"/>
                      <a:pt x="0" y="747724"/>
                      <a:pt x="0" y="702534"/>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8"/>
              <p:cNvSpPr txBox="1"/>
              <p:nvPr/>
            </p:nvSpPr>
            <p:spPr>
              <a:xfrm>
                <a:off x="0" y="0"/>
                <a:ext cx="163649" cy="7843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5" name="Google Shape;1105;p28"/>
            <p:cNvGrpSpPr/>
            <p:nvPr/>
          </p:nvGrpSpPr>
          <p:grpSpPr>
            <a:xfrm rot="2700000">
              <a:off x="263108" y="-19309"/>
              <a:ext cx="306166" cy="871000"/>
              <a:chOff x="0" y="0"/>
              <a:chExt cx="163649" cy="465558"/>
            </a:xfrm>
          </p:grpSpPr>
          <p:sp>
            <p:nvSpPr>
              <p:cNvPr id="1106" name="Google Shape;1106;p28"/>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8"/>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8" name="Google Shape;1108;p28"/>
            <p:cNvGrpSpPr/>
            <p:nvPr/>
          </p:nvGrpSpPr>
          <p:grpSpPr>
            <a:xfrm rot="8100000">
              <a:off x="263108" y="425982"/>
              <a:ext cx="306166" cy="871000"/>
              <a:chOff x="0" y="0"/>
              <a:chExt cx="163649" cy="465558"/>
            </a:xfrm>
          </p:grpSpPr>
          <p:sp>
            <p:nvSpPr>
              <p:cNvPr id="1109" name="Google Shape;1109;p28"/>
              <p:cNvSpPr/>
              <p:nvPr/>
            </p:nvSpPr>
            <p:spPr>
              <a:xfrm>
                <a:off x="0" y="0"/>
                <a:ext cx="163649" cy="465558"/>
              </a:xfrm>
              <a:custGeom>
                <a:rect b="b" l="l" r="r" t="t"/>
                <a:pathLst>
                  <a:path extrusionOk="0" h="465558" w="163649">
                    <a:moveTo>
                      <a:pt x="81824" y="0"/>
                    </a:moveTo>
                    <a:lnTo>
                      <a:pt x="81824" y="0"/>
                    </a:lnTo>
                    <a:cubicBezTo>
                      <a:pt x="127015" y="0"/>
                      <a:pt x="163649" y="36634"/>
                      <a:pt x="163649" y="81824"/>
                    </a:cubicBezTo>
                    <a:lnTo>
                      <a:pt x="163649" y="383733"/>
                    </a:lnTo>
                    <a:cubicBezTo>
                      <a:pt x="163649" y="428924"/>
                      <a:pt x="127015" y="465558"/>
                      <a:pt x="81824" y="465558"/>
                    </a:cubicBezTo>
                    <a:lnTo>
                      <a:pt x="81824" y="465558"/>
                    </a:lnTo>
                    <a:cubicBezTo>
                      <a:pt x="36634" y="465558"/>
                      <a:pt x="0" y="428924"/>
                      <a:pt x="0" y="383733"/>
                    </a:cubicBezTo>
                    <a:lnTo>
                      <a:pt x="0" y="81824"/>
                    </a:lnTo>
                    <a:cubicBezTo>
                      <a:pt x="0" y="36634"/>
                      <a:pt x="36634" y="0"/>
                      <a:pt x="81824" y="0"/>
                    </a:cubicBezTo>
                    <a:close/>
                  </a:path>
                </a:pathLst>
              </a:custGeom>
              <a:solidFill>
                <a:srgbClr val="56C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8"/>
              <p:cNvSpPr txBox="1"/>
              <p:nvPr/>
            </p:nvSpPr>
            <p:spPr>
              <a:xfrm>
                <a:off x="0" y="0"/>
                <a:ext cx="163649" cy="465558"/>
              </a:xfrm>
              <a:prstGeom prst="rect">
                <a:avLst/>
              </a:prstGeom>
              <a:noFill/>
              <a:ln>
                <a:noFill/>
              </a:ln>
            </p:spPr>
            <p:txBody>
              <a:bodyPr anchorCtr="0" anchor="ctr" bIns="18750" lIns="18750" spcFirstLastPara="1" rIns="18750" wrap="square" tIns="1875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111" name="Google Shape;1111;p28"/>
          <p:cNvSpPr txBox="1"/>
          <p:nvPr/>
        </p:nvSpPr>
        <p:spPr>
          <a:xfrm>
            <a:off x="1028700" y="474684"/>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8500" u="none" cap="none" strike="noStrike">
                <a:solidFill>
                  <a:srgbClr val="000000"/>
                </a:solidFill>
                <a:latin typeface="Prompt"/>
                <a:ea typeface="Prompt"/>
                <a:cs typeface="Prompt"/>
                <a:sym typeface="Prompt"/>
              </a:rPr>
              <a:t>SKILLS ASSESSMENT</a:t>
            </a:r>
            <a:endParaRPr/>
          </a:p>
        </p:txBody>
      </p:sp>
      <p:sp>
        <p:nvSpPr>
          <p:cNvPr id="1112" name="Google Shape;1112;p28"/>
          <p:cNvSpPr txBox="1"/>
          <p:nvPr/>
        </p:nvSpPr>
        <p:spPr>
          <a:xfrm>
            <a:off x="3369314" y="8964763"/>
            <a:ext cx="52443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a:t>
            </a:r>
            <a:endParaRPr/>
          </a:p>
        </p:txBody>
      </p:sp>
      <p:sp>
        <p:nvSpPr>
          <p:cNvPr id="1113" name="Google Shape;1113;p28"/>
          <p:cNvSpPr txBox="1"/>
          <p:nvPr/>
        </p:nvSpPr>
        <p:spPr>
          <a:xfrm>
            <a:off x="11353059" y="8964763"/>
            <a:ext cx="52443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Blinker"/>
                <a:ea typeface="Blinker"/>
                <a:cs typeface="Blinker"/>
                <a:sym typeface="Blinker"/>
              </a:rPr>
              <a:t>Lorem ipsum dolor sit amet, consectetur adipiscing elit, sed do eiusmod tempor.</a:t>
            </a:r>
            <a:endParaRPr/>
          </a:p>
        </p:txBody>
      </p:sp>
      <p:sp>
        <p:nvSpPr>
          <p:cNvPr id="1114" name="Google Shape;1114;p28"/>
          <p:cNvSpPr txBox="1"/>
          <p:nvPr/>
        </p:nvSpPr>
        <p:spPr>
          <a:xfrm>
            <a:off x="3369314" y="8410955"/>
            <a:ext cx="5244300" cy="415500"/>
          </a:xfrm>
          <a:prstGeom prst="rect">
            <a:avLst/>
          </a:prstGeom>
          <a:noFill/>
          <a:ln>
            <a:noFill/>
          </a:ln>
        </p:spPr>
        <p:txBody>
          <a:bodyPr anchorCtr="0" anchor="t" bIns="0" lIns="0" spcFirstLastPara="1" rIns="0" wrap="square" tIns="0">
            <a:spAutoFit/>
          </a:bodyPr>
          <a:lstStyle/>
          <a:p>
            <a:pPr indent="0" lvl="0" marL="0" marR="0" rtl="0" algn="l">
              <a:lnSpc>
                <a:spcPct val="153019"/>
              </a:lnSpc>
              <a:spcBef>
                <a:spcPts val="0"/>
              </a:spcBef>
              <a:spcAft>
                <a:spcPts val="0"/>
              </a:spcAft>
              <a:buNone/>
            </a:pPr>
            <a:r>
              <a:rPr b="1" i="0" lang="en-US" sz="2699" u="none" cap="none" strike="noStrike">
                <a:solidFill>
                  <a:srgbClr val="000000"/>
                </a:solidFill>
                <a:latin typeface="Blinker"/>
                <a:ea typeface="Blinker"/>
                <a:cs typeface="Blinker"/>
                <a:sym typeface="Blinker"/>
              </a:rPr>
              <a:t>Technical assessments</a:t>
            </a:r>
            <a:endParaRPr/>
          </a:p>
        </p:txBody>
      </p:sp>
      <p:sp>
        <p:nvSpPr>
          <p:cNvPr id="1115" name="Google Shape;1115;p28"/>
          <p:cNvSpPr txBox="1"/>
          <p:nvPr/>
        </p:nvSpPr>
        <p:spPr>
          <a:xfrm>
            <a:off x="2145785" y="2327618"/>
            <a:ext cx="1223400" cy="415500"/>
          </a:xfrm>
          <a:prstGeom prst="rect">
            <a:avLst/>
          </a:prstGeom>
          <a:noFill/>
          <a:ln>
            <a:noFill/>
          </a:ln>
        </p:spPr>
        <p:txBody>
          <a:bodyPr anchorCtr="0" anchor="t" bIns="0" lIns="0" spcFirstLastPara="1" rIns="0" wrap="square" tIns="0">
            <a:spAutoFit/>
          </a:bodyPr>
          <a:lstStyle/>
          <a:p>
            <a:pPr indent="0" lvl="0" marL="0" marR="0" rtl="0" algn="ctr">
              <a:lnSpc>
                <a:spcPct val="153019"/>
              </a:lnSpc>
              <a:spcBef>
                <a:spcPts val="0"/>
              </a:spcBef>
              <a:spcAft>
                <a:spcPts val="0"/>
              </a:spcAft>
              <a:buNone/>
            </a:pPr>
            <a:r>
              <a:rPr b="1" i="0" lang="en-US" sz="2699" u="none" cap="none" strike="noStrike">
                <a:solidFill>
                  <a:srgbClr val="000000"/>
                </a:solidFill>
                <a:latin typeface="Blinker"/>
                <a:ea typeface="Blinker"/>
                <a:cs typeface="Blinker"/>
                <a:sym typeface="Blinker"/>
              </a:rPr>
              <a:t>Skill 01</a:t>
            </a:r>
            <a:endParaRPr/>
          </a:p>
        </p:txBody>
      </p:sp>
      <p:sp>
        <p:nvSpPr>
          <p:cNvPr id="1116" name="Google Shape;1116;p28"/>
          <p:cNvSpPr txBox="1"/>
          <p:nvPr/>
        </p:nvSpPr>
        <p:spPr>
          <a:xfrm>
            <a:off x="5574864" y="2412822"/>
            <a:ext cx="1223400" cy="415500"/>
          </a:xfrm>
          <a:prstGeom prst="rect">
            <a:avLst/>
          </a:prstGeom>
          <a:noFill/>
          <a:ln>
            <a:noFill/>
          </a:ln>
        </p:spPr>
        <p:txBody>
          <a:bodyPr anchorCtr="0" anchor="t" bIns="0" lIns="0" spcFirstLastPara="1" rIns="0" wrap="square" tIns="0">
            <a:spAutoFit/>
          </a:bodyPr>
          <a:lstStyle/>
          <a:p>
            <a:pPr indent="0" lvl="0" marL="0" marR="0" rtl="0" algn="ctr">
              <a:lnSpc>
                <a:spcPct val="153019"/>
              </a:lnSpc>
              <a:spcBef>
                <a:spcPts val="0"/>
              </a:spcBef>
              <a:spcAft>
                <a:spcPts val="0"/>
              </a:spcAft>
              <a:buNone/>
            </a:pPr>
            <a:r>
              <a:rPr b="1" i="0" lang="en-US" sz="2699" u="none" cap="none" strike="noStrike">
                <a:solidFill>
                  <a:srgbClr val="E4E1E1"/>
                </a:solidFill>
                <a:latin typeface="Blinker"/>
                <a:ea typeface="Blinker"/>
                <a:cs typeface="Blinker"/>
                <a:sym typeface="Blinker"/>
              </a:rPr>
              <a:t>Skill 02</a:t>
            </a:r>
            <a:endParaRPr/>
          </a:p>
        </p:txBody>
      </p:sp>
      <p:sp>
        <p:nvSpPr>
          <p:cNvPr id="1117" name="Google Shape;1117;p28"/>
          <p:cNvSpPr txBox="1"/>
          <p:nvPr/>
        </p:nvSpPr>
        <p:spPr>
          <a:xfrm>
            <a:off x="8442482" y="2412822"/>
            <a:ext cx="1223400" cy="415500"/>
          </a:xfrm>
          <a:prstGeom prst="rect">
            <a:avLst/>
          </a:prstGeom>
          <a:noFill/>
          <a:ln>
            <a:noFill/>
          </a:ln>
        </p:spPr>
        <p:txBody>
          <a:bodyPr anchorCtr="0" anchor="t" bIns="0" lIns="0" spcFirstLastPara="1" rIns="0" wrap="square" tIns="0">
            <a:spAutoFit/>
          </a:bodyPr>
          <a:lstStyle/>
          <a:p>
            <a:pPr indent="0" lvl="0" marL="0" marR="0" rtl="0" algn="ctr">
              <a:lnSpc>
                <a:spcPct val="153019"/>
              </a:lnSpc>
              <a:spcBef>
                <a:spcPts val="0"/>
              </a:spcBef>
              <a:spcAft>
                <a:spcPts val="0"/>
              </a:spcAft>
              <a:buNone/>
            </a:pPr>
            <a:r>
              <a:rPr b="1" i="0" lang="en-US" sz="2699" u="none" cap="none" strike="noStrike">
                <a:solidFill>
                  <a:srgbClr val="828282"/>
                </a:solidFill>
                <a:latin typeface="Blinker"/>
                <a:ea typeface="Blinker"/>
                <a:cs typeface="Blinker"/>
                <a:sym typeface="Blinker"/>
              </a:rPr>
              <a:t>Skill 03</a:t>
            </a:r>
            <a:endParaRPr/>
          </a:p>
        </p:txBody>
      </p:sp>
      <p:sp>
        <p:nvSpPr>
          <p:cNvPr id="1118" name="Google Shape;1118;p28"/>
          <p:cNvSpPr txBox="1"/>
          <p:nvPr/>
        </p:nvSpPr>
        <p:spPr>
          <a:xfrm>
            <a:off x="11353059" y="8410955"/>
            <a:ext cx="5244300" cy="415500"/>
          </a:xfrm>
          <a:prstGeom prst="rect">
            <a:avLst/>
          </a:prstGeom>
          <a:noFill/>
          <a:ln>
            <a:noFill/>
          </a:ln>
        </p:spPr>
        <p:txBody>
          <a:bodyPr anchorCtr="0" anchor="t" bIns="0" lIns="0" spcFirstLastPara="1" rIns="0" wrap="square" tIns="0">
            <a:spAutoFit/>
          </a:bodyPr>
          <a:lstStyle/>
          <a:p>
            <a:pPr indent="0" lvl="0" marL="0" marR="0" rtl="0" algn="l">
              <a:lnSpc>
                <a:spcPct val="153019"/>
              </a:lnSpc>
              <a:spcBef>
                <a:spcPts val="0"/>
              </a:spcBef>
              <a:spcAft>
                <a:spcPts val="0"/>
              </a:spcAft>
              <a:buNone/>
            </a:pPr>
            <a:r>
              <a:rPr b="1" i="0" lang="en-US" sz="2699" u="none" cap="none" strike="noStrike">
                <a:solidFill>
                  <a:srgbClr val="000000"/>
                </a:solidFill>
                <a:latin typeface="Blinker"/>
                <a:ea typeface="Blinker"/>
                <a:cs typeface="Blinker"/>
                <a:sym typeface="Blinker"/>
              </a:rPr>
              <a:t>Writing samples or presentations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