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10287000" cx="18288000"/>
  <p:notesSz cx="6858000" cy="9144000"/>
  <p:embeddedFontLst>
    <p:embeddedFont>
      <p:font typeface="Fira Sans"/>
      <p:regular r:id="rId26"/>
      <p:bold r:id="rId27"/>
      <p:italic r:id="rId28"/>
      <p:boldItalic r:id="rId29"/>
    </p:embeddedFont>
    <p:embeddedFont>
      <p:font typeface="Sen"/>
      <p:regular r:id="rId30"/>
      <p:bold r:id="rId31"/>
    </p:embeddedFont>
    <p:embeddedFont>
      <p:font typeface="Poetsen One"/>
      <p:regular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FiraSans-regular.fntdata"/><Relationship Id="rId25" Type="http://schemas.openxmlformats.org/officeDocument/2006/relationships/slide" Target="slides/slide20.xml"/><Relationship Id="rId28" Type="http://schemas.openxmlformats.org/officeDocument/2006/relationships/font" Target="fonts/FiraSans-italic.fntdata"/><Relationship Id="rId27" Type="http://schemas.openxmlformats.org/officeDocument/2006/relationships/font" Target="fonts/Fira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FiraSa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Sen-bold.fntdata"/><Relationship Id="rId30" Type="http://schemas.openxmlformats.org/officeDocument/2006/relationships/font" Target="fonts/Sen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PoetsenOne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 rotWithShape="1">
          <a:blip r:embed="rId2">
            <a:alphaModFix/>
          </a:blip>
          <a:srcRect b="0" l="13803" r="13811" t="0"/>
          <a:stretch/>
        </p:blipFill>
        <p:spPr>
          <a:xfrm>
            <a:off x="0" y="5411900"/>
            <a:ext cx="18288000" cy="25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875" y="480925"/>
            <a:ext cx="17212252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 txBox="1"/>
          <p:nvPr>
            <p:ph type="title"/>
          </p:nvPr>
        </p:nvSpPr>
        <p:spPr>
          <a:xfrm>
            <a:off x="1243275" y="5296914"/>
            <a:ext cx="15801300" cy="43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4B4877"/>
              </a:buClr>
              <a:buSzPts val="15000"/>
              <a:buFont typeface="Poetsen One"/>
              <a:buNone/>
              <a:defRPr i="0" sz="15000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4674000" y="4506500"/>
            <a:ext cx="8940000" cy="91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type="title"/>
          </p:nvPr>
        </p:nvSpPr>
        <p:spPr>
          <a:xfrm>
            <a:off x="794750" y="862981"/>
            <a:ext cx="11754900" cy="192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150"/>
              <a:buNone/>
              <a:defRPr sz="111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6" name="Google Shape;16;p4"/>
          <p:cNvPicPr preferRelativeResize="0"/>
          <p:nvPr/>
        </p:nvPicPr>
        <p:blipFill rotWithShape="1">
          <a:blip r:embed="rId2">
            <a:alphaModFix/>
          </a:blip>
          <a:srcRect b="20242" l="0" r="56211" t="0"/>
          <a:stretch/>
        </p:blipFill>
        <p:spPr>
          <a:xfrm>
            <a:off x="14250001" y="3429000"/>
            <a:ext cx="403799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p4"/>
          <p:cNvGrpSpPr/>
          <p:nvPr/>
        </p:nvGrpSpPr>
        <p:grpSpPr>
          <a:xfrm>
            <a:off x="2814857" y="3672415"/>
            <a:ext cx="4119908" cy="861921"/>
            <a:chOff x="0" y="-47625"/>
            <a:chExt cx="2170200" cy="454025"/>
          </a:xfrm>
        </p:grpSpPr>
        <p:sp>
          <p:nvSpPr>
            <p:cNvPr id="18" name="Google Shape;18;p4"/>
            <p:cNvSpPr/>
            <p:nvPr/>
          </p:nvSpPr>
          <p:spPr>
            <a:xfrm>
              <a:off x="0" y="0"/>
              <a:ext cx="2170154" cy="406400"/>
            </a:xfrm>
            <a:custGeom>
              <a:rect b="b" l="l" r="r" t="t"/>
              <a:pathLst>
                <a:path extrusionOk="0" h="406400" w="2170154">
                  <a:moveTo>
                    <a:pt x="1966954" y="0"/>
                  </a:moveTo>
                  <a:cubicBezTo>
                    <a:pt x="2079179" y="0"/>
                    <a:pt x="2170154" y="90976"/>
                    <a:pt x="2170154" y="203200"/>
                  </a:cubicBezTo>
                  <a:cubicBezTo>
                    <a:pt x="2170154" y="315424"/>
                    <a:pt x="2079179" y="406400"/>
                    <a:pt x="196695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5F4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4"/>
            <p:cNvSpPr txBox="1"/>
            <p:nvPr/>
          </p:nvSpPr>
          <p:spPr>
            <a:xfrm>
              <a:off x="0" y="-47625"/>
              <a:ext cx="2170200" cy="4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0;p4"/>
          <p:cNvGrpSpPr/>
          <p:nvPr/>
        </p:nvGrpSpPr>
        <p:grpSpPr>
          <a:xfrm>
            <a:off x="2814857" y="5888615"/>
            <a:ext cx="5729533" cy="861921"/>
            <a:chOff x="0" y="-47625"/>
            <a:chExt cx="3018085" cy="454025"/>
          </a:xfrm>
        </p:grpSpPr>
        <p:sp>
          <p:nvSpPr>
            <p:cNvPr id="21" name="Google Shape;21;p4"/>
            <p:cNvSpPr/>
            <p:nvPr/>
          </p:nvSpPr>
          <p:spPr>
            <a:xfrm>
              <a:off x="0" y="0"/>
              <a:ext cx="3018085" cy="406400"/>
            </a:xfrm>
            <a:custGeom>
              <a:rect b="b" l="l" r="r" t="t"/>
              <a:pathLst>
                <a:path extrusionOk="0" h="406400" w="3018085">
                  <a:moveTo>
                    <a:pt x="2814885" y="0"/>
                  </a:moveTo>
                  <a:cubicBezTo>
                    <a:pt x="2927109" y="0"/>
                    <a:pt x="3018085" y="90976"/>
                    <a:pt x="3018085" y="203200"/>
                  </a:cubicBezTo>
                  <a:cubicBezTo>
                    <a:pt x="3018085" y="315424"/>
                    <a:pt x="2927109" y="406400"/>
                    <a:pt x="2814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5F4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4"/>
            <p:cNvSpPr txBox="1"/>
            <p:nvPr/>
          </p:nvSpPr>
          <p:spPr>
            <a:xfrm>
              <a:off x="0" y="-47625"/>
              <a:ext cx="3018000" cy="4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3;p4"/>
          <p:cNvGrpSpPr/>
          <p:nvPr/>
        </p:nvGrpSpPr>
        <p:grpSpPr>
          <a:xfrm>
            <a:off x="2814857" y="8104214"/>
            <a:ext cx="5729533" cy="861921"/>
            <a:chOff x="0" y="-47625"/>
            <a:chExt cx="3018085" cy="454025"/>
          </a:xfrm>
        </p:grpSpPr>
        <p:sp>
          <p:nvSpPr>
            <p:cNvPr id="24" name="Google Shape;24;p4"/>
            <p:cNvSpPr/>
            <p:nvPr/>
          </p:nvSpPr>
          <p:spPr>
            <a:xfrm>
              <a:off x="0" y="0"/>
              <a:ext cx="3018085" cy="406400"/>
            </a:xfrm>
            <a:custGeom>
              <a:rect b="b" l="l" r="r" t="t"/>
              <a:pathLst>
                <a:path extrusionOk="0" h="406400" w="3018085">
                  <a:moveTo>
                    <a:pt x="2814885" y="0"/>
                  </a:moveTo>
                  <a:cubicBezTo>
                    <a:pt x="2927109" y="0"/>
                    <a:pt x="3018085" y="90976"/>
                    <a:pt x="3018085" y="203200"/>
                  </a:cubicBezTo>
                  <a:cubicBezTo>
                    <a:pt x="3018085" y="315424"/>
                    <a:pt x="2927109" y="406400"/>
                    <a:pt x="2814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5F4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4"/>
            <p:cNvSpPr txBox="1"/>
            <p:nvPr/>
          </p:nvSpPr>
          <p:spPr>
            <a:xfrm>
              <a:off x="0" y="-47625"/>
              <a:ext cx="3018000" cy="4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26;p4"/>
          <p:cNvSpPr txBox="1"/>
          <p:nvPr/>
        </p:nvSpPr>
        <p:spPr>
          <a:xfrm>
            <a:off x="1028700" y="3547477"/>
            <a:ext cx="1269600" cy="1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09" u="none" cap="none" strike="noStrike">
                <a:solidFill>
                  <a:srgbClr val="FFFFFF"/>
                </a:solidFill>
                <a:latin typeface="Sen"/>
                <a:ea typeface="Sen"/>
                <a:cs typeface="Sen"/>
                <a:sym typeface="Sen"/>
              </a:rPr>
              <a:t>01</a:t>
            </a:r>
            <a:endParaRPr/>
          </a:p>
        </p:txBody>
      </p:sp>
      <p:sp>
        <p:nvSpPr>
          <p:cNvPr id="27" name="Google Shape;27;p4"/>
          <p:cNvSpPr txBox="1"/>
          <p:nvPr/>
        </p:nvSpPr>
        <p:spPr>
          <a:xfrm>
            <a:off x="1028700" y="5763677"/>
            <a:ext cx="1422600" cy="1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09" u="none" cap="none" strike="noStrike">
                <a:solidFill>
                  <a:srgbClr val="FFFFFF"/>
                </a:solidFill>
                <a:latin typeface="Sen"/>
                <a:ea typeface="Sen"/>
                <a:cs typeface="Sen"/>
                <a:sym typeface="Sen"/>
              </a:rPr>
              <a:t>02</a:t>
            </a:r>
            <a:endParaRPr/>
          </a:p>
        </p:txBody>
      </p:sp>
      <p:sp>
        <p:nvSpPr>
          <p:cNvPr id="28" name="Google Shape;28;p4"/>
          <p:cNvSpPr txBox="1"/>
          <p:nvPr/>
        </p:nvSpPr>
        <p:spPr>
          <a:xfrm>
            <a:off x="1028700" y="7979877"/>
            <a:ext cx="1786200" cy="1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09" u="none" cap="none" strike="noStrike">
                <a:solidFill>
                  <a:srgbClr val="FFFFFF"/>
                </a:solidFill>
                <a:latin typeface="Sen"/>
                <a:ea typeface="Sen"/>
                <a:cs typeface="Sen"/>
                <a:sym typeface="Sen"/>
              </a:rPr>
              <a:t>03</a:t>
            </a:r>
            <a:endParaRPr/>
          </a:p>
        </p:txBody>
      </p:sp>
      <p:sp>
        <p:nvSpPr>
          <p:cNvPr id="29" name="Google Shape;29;p4"/>
          <p:cNvSpPr txBox="1"/>
          <p:nvPr>
            <p:ph idx="1" type="subTitle"/>
          </p:nvPr>
        </p:nvSpPr>
        <p:spPr>
          <a:xfrm>
            <a:off x="3297925" y="6057925"/>
            <a:ext cx="6578100" cy="68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2" type="subTitle"/>
          </p:nvPr>
        </p:nvSpPr>
        <p:spPr>
          <a:xfrm>
            <a:off x="3297925" y="8300004"/>
            <a:ext cx="6578100" cy="68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3" type="subTitle"/>
          </p:nvPr>
        </p:nvSpPr>
        <p:spPr>
          <a:xfrm>
            <a:off x="3297925" y="3859011"/>
            <a:ext cx="6578100" cy="68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bg>
      <p:bgPr>
        <a:solidFill>
          <a:srgbClr val="4B4877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9894" y="427463"/>
            <a:ext cx="17388211" cy="47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/>
          <p:nvPr/>
        </p:nvSpPr>
        <p:spPr>
          <a:xfrm>
            <a:off x="6712299" y="1220815"/>
            <a:ext cx="4863402" cy="4553913"/>
          </a:xfrm>
          <a:custGeom>
            <a:rect b="b" l="l" r="r" t="t"/>
            <a:pathLst>
              <a:path extrusionOk="0" h="4553913" w="4863402">
                <a:moveTo>
                  <a:pt x="0" y="0"/>
                </a:moveTo>
                <a:lnTo>
                  <a:pt x="4863402" y="0"/>
                </a:lnTo>
                <a:lnTo>
                  <a:pt x="4863402" y="4553913"/>
                </a:lnTo>
                <a:lnTo>
                  <a:pt x="0" y="4553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5" name="Google Shape;35;p5"/>
          <p:cNvGrpSpPr/>
          <p:nvPr/>
        </p:nvGrpSpPr>
        <p:grpSpPr>
          <a:xfrm>
            <a:off x="-250241" y="9134933"/>
            <a:ext cx="21247406" cy="579739"/>
            <a:chOff x="0" y="-1"/>
            <a:chExt cx="28329874" cy="772985"/>
          </a:xfrm>
        </p:grpSpPr>
        <p:sp>
          <p:nvSpPr>
            <p:cNvPr id="36" name="Google Shape;36;p5"/>
            <p:cNvSpPr/>
            <p:nvPr/>
          </p:nvSpPr>
          <p:spPr>
            <a:xfrm rot="-5400000">
              <a:off x="7082888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0"/>
                  </a:moveTo>
                  <a:lnTo>
                    <a:pt x="772985" y="0"/>
                  </a:lnTo>
                  <a:lnTo>
                    <a:pt x="772985" y="4996520"/>
                  </a:lnTo>
                  <a:lnTo>
                    <a:pt x="0" y="49965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-738855" t="-21519"/>
              </a:stretch>
            </a:blipFill>
            <a:ln>
              <a:noFill/>
            </a:ln>
          </p:spPr>
        </p:sp>
        <p:sp>
          <p:nvSpPr>
            <p:cNvPr id="37" name="Google Shape;37;p5"/>
            <p:cNvSpPr/>
            <p:nvPr/>
          </p:nvSpPr>
          <p:spPr>
            <a:xfrm flipH="1" rot="5400000">
              <a:off x="2111768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4996520"/>
                  </a:moveTo>
                  <a:lnTo>
                    <a:pt x="772984" y="4996520"/>
                  </a:lnTo>
                  <a:lnTo>
                    <a:pt x="772984" y="0"/>
                  </a:lnTo>
                  <a:lnTo>
                    <a:pt x="0" y="0"/>
                  </a:lnTo>
                  <a:lnTo>
                    <a:pt x="0" y="499652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-738855" t="-21519"/>
              </a:stretch>
            </a:blipFill>
            <a:ln>
              <a:noFill/>
            </a:ln>
          </p:spPr>
        </p:sp>
        <p:sp>
          <p:nvSpPr>
            <p:cNvPr id="38" name="Google Shape;38;p5"/>
            <p:cNvSpPr/>
            <p:nvPr/>
          </p:nvSpPr>
          <p:spPr>
            <a:xfrm rot="-5400000">
              <a:off x="16266071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0"/>
                  </a:moveTo>
                  <a:lnTo>
                    <a:pt x="772985" y="0"/>
                  </a:lnTo>
                  <a:lnTo>
                    <a:pt x="772985" y="4996520"/>
                  </a:lnTo>
                  <a:lnTo>
                    <a:pt x="0" y="49965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-738855" t="-21519"/>
              </a:stretch>
            </a:blipFill>
            <a:ln>
              <a:noFill/>
            </a:ln>
          </p:spPr>
        </p:sp>
        <p:sp>
          <p:nvSpPr>
            <p:cNvPr id="39" name="Google Shape;39;p5"/>
            <p:cNvSpPr/>
            <p:nvPr/>
          </p:nvSpPr>
          <p:spPr>
            <a:xfrm rot="-5400000">
              <a:off x="11685709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0"/>
                  </a:moveTo>
                  <a:lnTo>
                    <a:pt x="772984" y="0"/>
                  </a:lnTo>
                  <a:lnTo>
                    <a:pt x="772984" y="4996520"/>
                  </a:lnTo>
                  <a:lnTo>
                    <a:pt x="0" y="49965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-738855" t="-21519"/>
              </a:stretch>
            </a:blipFill>
            <a:ln>
              <a:noFill/>
            </a:ln>
          </p:spPr>
        </p:sp>
        <p:sp>
          <p:nvSpPr>
            <p:cNvPr id="40" name="Google Shape;40;p5"/>
            <p:cNvSpPr/>
            <p:nvPr/>
          </p:nvSpPr>
          <p:spPr>
            <a:xfrm rot="-5400000">
              <a:off x="25445122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0"/>
                  </a:moveTo>
                  <a:lnTo>
                    <a:pt x="772985" y="0"/>
                  </a:lnTo>
                  <a:lnTo>
                    <a:pt x="772985" y="4996520"/>
                  </a:lnTo>
                  <a:lnTo>
                    <a:pt x="0" y="49965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-738855" t="-21519"/>
              </a:stretch>
            </a:blipFill>
            <a:ln>
              <a:noFill/>
            </a:ln>
          </p:spPr>
        </p:sp>
        <p:sp>
          <p:nvSpPr>
            <p:cNvPr id="41" name="Google Shape;41;p5"/>
            <p:cNvSpPr/>
            <p:nvPr/>
          </p:nvSpPr>
          <p:spPr>
            <a:xfrm flipH="1" rot="5400000">
              <a:off x="20474002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4996520"/>
                  </a:moveTo>
                  <a:lnTo>
                    <a:pt x="772985" y="4996520"/>
                  </a:lnTo>
                  <a:lnTo>
                    <a:pt x="772985" y="0"/>
                  </a:lnTo>
                  <a:lnTo>
                    <a:pt x="0" y="0"/>
                  </a:lnTo>
                  <a:lnTo>
                    <a:pt x="0" y="499652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-738855" t="-21519"/>
              </a:stretch>
            </a:blipFill>
            <a:ln>
              <a:noFill/>
            </a:ln>
          </p:spPr>
        </p:sp>
      </p:grpSp>
      <p:grpSp>
        <p:nvGrpSpPr>
          <p:cNvPr id="42" name="Google Shape;42;p5"/>
          <p:cNvGrpSpPr/>
          <p:nvPr/>
        </p:nvGrpSpPr>
        <p:grpSpPr>
          <a:xfrm>
            <a:off x="0" y="6482345"/>
            <a:ext cx="18288118" cy="2271306"/>
            <a:chOff x="0" y="-47625"/>
            <a:chExt cx="4816592" cy="598200"/>
          </a:xfrm>
        </p:grpSpPr>
        <p:sp>
          <p:nvSpPr>
            <p:cNvPr id="43" name="Google Shape;43;p5"/>
            <p:cNvSpPr/>
            <p:nvPr/>
          </p:nvSpPr>
          <p:spPr>
            <a:xfrm>
              <a:off x="0" y="0"/>
              <a:ext cx="4816592" cy="550444"/>
            </a:xfrm>
            <a:custGeom>
              <a:rect b="b" l="l" r="r" t="t"/>
              <a:pathLst>
                <a:path extrusionOk="0" h="55044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50444"/>
                  </a:lnTo>
                  <a:lnTo>
                    <a:pt x="0" y="550444"/>
                  </a:lnTo>
                  <a:close/>
                </a:path>
              </a:pathLst>
            </a:custGeom>
            <a:solidFill>
              <a:srgbClr val="F6CF51"/>
            </a:solidFill>
            <a:ln>
              <a:noFill/>
            </a:ln>
          </p:spPr>
        </p:sp>
        <p:sp>
          <p:nvSpPr>
            <p:cNvPr id="44" name="Google Shape;44;p5"/>
            <p:cNvSpPr txBox="1"/>
            <p:nvPr/>
          </p:nvSpPr>
          <p:spPr>
            <a:xfrm>
              <a:off x="0" y="-47625"/>
              <a:ext cx="4816500" cy="59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5" name="Google Shape;45;p5"/>
          <p:cNvCxnSpPr/>
          <p:nvPr/>
        </p:nvCxnSpPr>
        <p:spPr>
          <a:xfrm>
            <a:off x="0" y="8948459"/>
            <a:ext cx="18288000" cy="0"/>
          </a:xfrm>
          <a:prstGeom prst="straightConnector1">
            <a:avLst/>
          </a:prstGeom>
          <a:noFill/>
          <a:ln cap="rnd" cmpd="sng" w="95250">
            <a:solidFill>
              <a:srgbClr val="F6CF5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6" name="Google Shape;46;p5"/>
          <p:cNvSpPr txBox="1"/>
          <p:nvPr>
            <p:ph type="title"/>
          </p:nvPr>
        </p:nvSpPr>
        <p:spPr>
          <a:xfrm>
            <a:off x="1243275" y="6601282"/>
            <a:ext cx="15801300" cy="202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/>
          <p:nvPr>
            <p:ph type="title"/>
          </p:nvPr>
        </p:nvSpPr>
        <p:spPr>
          <a:xfrm>
            <a:off x="1243275" y="579450"/>
            <a:ext cx="158013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9" name="Google Shape;49;p6"/>
          <p:cNvGrpSpPr/>
          <p:nvPr/>
        </p:nvGrpSpPr>
        <p:grpSpPr>
          <a:xfrm>
            <a:off x="1156178" y="3145923"/>
            <a:ext cx="7342445" cy="5315185"/>
            <a:chOff x="0" y="-47625"/>
            <a:chExt cx="1933800" cy="1399875"/>
          </a:xfrm>
        </p:grpSpPr>
        <p:sp>
          <p:nvSpPr>
            <p:cNvPr id="50" name="Google Shape;50;p6"/>
            <p:cNvSpPr/>
            <p:nvPr/>
          </p:nvSpPr>
          <p:spPr>
            <a:xfrm>
              <a:off x="0" y="0"/>
              <a:ext cx="1933780" cy="1352250"/>
            </a:xfrm>
            <a:custGeom>
              <a:rect b="b" l="l" r="r" t="t"/>
              <a:pathLst>
                <a:path extrusionOk="0" h="1352250" w="1933780">
                  <a:moveTo>
                    <a:pt x="0" y="0"/>
                  </a:moveTo>
                  <a:lnTo>
                    <a:pt x="1933780" y="0"/>
                  </a:lnTo>
                  <a:lnTo>
                    <a:pt x="1933780" y="1352250"/>
                  </a:lnTo>
                  <a:lnTo>
                    <a:pt x="0" y="1352250"/>
                  </a:lnTo>
                  <a:close/>
                </a:path>
              </a:pathLst>
            </a:custGeom>
            <a:solidFill>
              <a:srgbClr val="4B4877"/>
            </a:solidFill>
            <a:ln>
              <a:noFill/>
            </a:ln>
          </p:spPr>
        </p:sp>
        <p:sp>
          <p:nvSpPr>
            <p:cNvPr id="51" name="Google Shape;51;p6"/>
            <p:cNvSpPr txBox="1"/>
            <p:nvPr/>
          </p:nvSpPr>
          <p:spPr>
            <a:xfrm>
              <a:off x="0" y="-47625"/>
              <a:ext cx="1933800" cy="139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Google Shape;52;p6"/>
          <p:cNvSpPr/>
          <p:nvPr>
            <p:ph idx="2" type="pic"/>
          </p:nvPr>
        </p:nvSpPr>
        <p:spPr>
          <a:xfrm>
            <a:off x="1233400" y="3398250"/>
            <a:ext cx="7188000" cy="4992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3" name="Google Shape;53;p6"/>
          <p:cNvGrpSpPr/>
          <p:nvPr/>
        </p:nvGrpSpPr>
        <p:grpSpPr>
          <a:xfrm>
            <a:off x="9789501" y="3145923"/>
            <a:ext cx="7342445" cy="5315185"/>
            <a:chOff x="0" y="-47625"/>
            <a:chExt cx="1933800" cy="1399875"/>
          </a:xfrm>
        </p:grpSpPr>
        <p:sp>
          <p:nvSpPr>
            <p:cNvPr id="54" name="Google Shape;54;p6"/>
            <p:cNvSpPr/>
            <p:nvPr/>
          </p:nvSpPr>
          <p:spPr>
            <a:xfrm>
              <a:off x="0" y="0"/>
              <a:ext cx="1933780" cy="1352250"/>
            </a:xfrm>
            <a:custGeom>
              <a:rect b="b" l="l" r="r" t="t"/>
              <a:pathLst>
                <a:path extrusionOk="0" h="1352250" w="1933780">
                  <a:moveTo>
                    <a:pt x="0" y="0"/>
                  </a:moveTo>
                  <a:lnTo>
                    <a:pt x="1933780" y="0"/>
                  </a:lnTo>
                  <a:lnTo>
                    <a:pt x="1933780" y="1352250"/>
                  </a:lnTo>
                  <a:lnTo>
                    <a:pt x="0" y="1352250"/>
                  </a:lnTo>
                  <a:close/>
                </a:path>
              </a:pathLst>
            </a:custGeom>
            <a:solidFill>
              <a:srgbClr val="4B4877"/>
            </a:solidFill>
            <a:ln>
              <a:noFill/>
            </a:ln>
          </p:spPr>
        </p:sp>
        <p:sp>
          <p:nvSpPr>
            <p:cNvPr id="55" name="Google Shape;55;p6"/>
            <p:cNvSpPr txBox="1"/>
            <p:nvPr/>
          </p:nvSpPr>
          <p:spPr>
            <a:xfrm>
              <a:off x="0" y="-47625"/>
              <a:ext cx="1933800" cy="139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6"/>
          <p:cNvSpPr/>
          <p:nvPr>
            <p:ph idx="3" type="pic"/>
          </p:nvPr>
        </p:nvSpPr>
        <p:spPr>
          <a:xfrm>
            <a:off x="9866725" y="3398250"/>
            <a:ext cx="7188000" cy="49920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6"/>
          <p:cNvSpPr txBox="1"/>
          <p:nvPr>
            <p:ph idx="1" type="subTitle"/>
          </p:nvPr>
        </p:nvSpPr>
        <p:spPr>
          <a:xfrm>
            <a:off x="2178850" y="2540375"/>
            <a:ext cx="5297100" cy="69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550"/>
              <a:buNone/>
              <a:defRPr b="1" sz="2550"/>
            </a:lvl1pPr>
            <a:lvl2pPr lvl="1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4" type="subTitle"/>
          </p:nvPr>
        </p:nvSpPr>
        <p:spPr>
          <a:xfrm>
            <a:off x="10812175" y="2540375"/>
            <a:ext cx="5297100" cy="69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550"/>
              <a:buNone/>
              <a:defRPr b="1" sz="255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9" name="Google Shape;59;p6"/>
          <p:cNvSpPr txBox="1"/>
          <p:nvPr>
            <p:ph idx="5" type="body"/>
          </p:nvPr>
        </p:nvSpPr>
        <p:spPr>
          <a:xfrm>
            <a:off x="2412700" y="8694796"/>
            <a:ext cx="4829400" cy="109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65125" lvl="0" marL="457200">
              <a:spcBef>
                <a:spcPts val="640"/>
              </a:spcBef>
              <a:spcAft>
                <a:spcPts val="0"/>
              </a:spcAft>
              <a:buSzPts val="2150"/>
              <a:buChar char="•"/>
              <a:defRPr sz="2150"/>
            </a:lvl1pPr>
            <a:lvl2pPr indent="-365125" lvl="1" marL="914400">
              <a:spcBef>
                <a:spcPts val="560"/>
              </a:spcBef>
              <a:spcAft>
                <a:spcPts val="0"/>
              </a:spcAft>
              <a:buSzPts val="2150"/>
              <a:buChar char="–"/>
              <a:defRPr sz="2150"/>
            </a:lvl2pPr>
            <a:lvl3pPr indent="-365125" lvl="2" marL="1371600">
              <a:spcBef>
                <a:spcPts val="480"/>
              </a:spcBef>
              <a:spcAft>
                <a:spcPts val="0"/>
              </a:spcAft>
              <a:buSzPts val="2150"/>
              <a:buChar char="•"/>
              <a:defRPr sz="2150"/>
            </a:lvl3pPr>
            <a:lvl4pPr indent="-365125" lvl="3" marL="1828800">
              <a:spcBef>
                <a:spcPts val="400"/>
              </a:spcBef>
              <a:spcAft>
                <a:spcPts val="0"/>
              </a:spcAft>
              <a:buSzPts val="2150"/>
              <a:buChar char="–"/>
              <a:defRPr sz="2150"/>
            </a:lvl4pPr>
            <a:lvl5pPr indent="-365125" lvl="4" marL="2286000">
              <a:spcBef>
                <a:spcPts val="400"/>
              </a:spcBef>
              <a:spcAft>
                <a:spcPts val="0"/>
              </a:spcAft>
              <a:buSzPts val="2150"/>
              <a:buChar char="»"/>
              <a:defRPr sz="2150"/>
            </a:lvl5pPr>
            <a:lvl6pPr indent="-365125" lvl="5" marL="274320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6pPr>
            <a:lvl7pPr indent="-365125" lvl="6" marL="320040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7pPr>
            <a:lvl8pPr indent="-365125" lvl="7" marL="365760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8pPr>
            <a:lvl9pPr indent="-365125" lvl="8" marL="411480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9pPr>
          </a:lstStyle>
          <a:p/>
        </p:txBody>
      </p:sp>
      <p:sp>
        <p:nvSpPr>
          <p:cNvPr id="60" name="Google Shape;60;p6"/>
          <p:cNvSpPr txBox="1"/>
          <p:nvPr>
            <p:ph idx="6" type="body"/>
          </p:nvPr>
        </p:nvSpPr>
        <p:spPr>
          <a:xfrm>
            <a:off x="11046025" y="8694796"/>
            <a:ext cx="4829400" cy="109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65125" lvl="0" marL="457200" rtl="0">
              <a:spcBef>
                <a:spcPts val="640"/>
              </a:spcBef>
              <a:spcAft>
                <a:spcPts val="0"/>
              </a:spcAft>
              <a:buSzPts val="2150"/>
              <a:buChar char="•"/>
              <a:defRPr sz="2150"/>
            </a:lvl1pPr>
            <a:lvl2pPr indent="-365125" lvl="1" marL="914400" rtl="0">
              <a:spcBef>
                <a:spcPts val="560"/>
              </a:spcBef>
              <a:spcAft>
                <a:spcPts val="0"/>
              </a:spcAft>
              <a:buSzPts val="2150"/>
              <a:buChar char="–"/>
              <a:defRPr sz="2150"/>
            </a:lvl2pPr>
            <a:lvl3pPr indent="-365125" lvl="2" marL="1371600" rtl="0">
              <a:spcBef>
                <a:spcPts val="480"/>
              </a:spcBef>
              <a:spcAft>
                <a:spcPts val="0"/>
              </a:spcAft>
              <a:buSzPts val="2150"/>
              <a:buChar char="•"/>
              <a:defRPr sz="2150"/>
            </a:lvl3pPr>
            <a:lvl4pPr indent="-365125" lvl="3" marL="1828800" rtl="0">
              <a:spcBef>
                <a:spcPts val="400"/>
              </a:spcBef>
              <a:spcAft>
                <a:spcPts val="0"/>
              </a:spcAft>
              <a:buSzPts val="2150"/>
              <a:buChar char="–"/>
              <a:defRPr sz="2150"/>
            </a:lvl4pPr>
            <a:lvl5pPr indent="-365125" lvl="4" marL="2286000" rtl="0">
              <a:spcBef>
                <a:spcPts val="400"/>
              </a:spcBef>
              <a:spcAft>
                <a:spcPts val="0"/>
              </a:spcAft>
              <a:buSzPts val="2150"/>
              <a:buChar char="»"/>
              <a:defRPr sz="2150"/>
            </a:lvl5pPr>
            <a:lvl6pPr indent="-365125" lvl="5" marL="27432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6pPr>
            <a:lvl7pPr indent="-365125" lvl="6" marL="32004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7pPr>
            <a:lvl8pPr indent="-365125" lvl="7" marL="36576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8pPr>
            <a:lvl9pPr indent="-365125" lvl="8" marL="41148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 txBox="1"/>
          <p:nvPr>
            <p:ph type="title"/>
          </p:nvPr>
        </p:nvSpPr>
        <p:spPr>
          <a:xfrm>
            <a:off x="1243275" y="3666875"/>
            <a:ext cx="15801300" cy="3054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3" name="Google Shape;63;p7"/>
          <p:cNvPicPr preferRelativeResize="0"/>
          <p:nvPr/>
        </p:nvPicPr>
        <p:blipFill rotWithShape="1">
          <a:blip r:embed="rId2">
            <a:alphaModFix/>
          </a:blip>
          <a:srcRect b="29903" l="0" r="50000" t="0"/>
          <a:stretch/>
        </p:blipFill>
        <p:spPr>
          <a:xfrm>
            <a:off x="13083270" y="5997953"/>
            <a:ext cx="5204724" cy="42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"/>
          <p:cNvPicPr preferRelativeResize="0"/>
          <p:nvPr/>
        </p:nvPicPr>
        <p:blipFill rotWithShape="1">
          <a:blip r:embed="rId2">
            <a:alphaModFix/>
          </a:blip>
          <a:srcRect b="29903" l="47423" r="0" t="0"/>
          <a:stretch/>
        </p:blipFill>
        <p:spPr>
          <a:xfrm>
            <a:off x="-5" y="5997953"/>
            <a:ext cx="5472901" cy="42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/>
          <p:cNvPicPr preferRelativeResize="0"/>
          <p:nvPr/>
        </p:nvPicPr>
        <p:blipFill rotWithShape="1">
          <a:blip r:embed="rId3">
            <a:alphaModFix/>
          </a:blip>
          <a:srcRect b="0" l="13196" r="18674" t="55112"/>
          <a:stretch/>
        </p:blipFill>
        <p:spPr>
          <a:xfrm>
            <a:off x="0" y="0"/>
            <a:ext cx="18288000" cy="38712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 txBox="1"/>
          <p:nvPr>
            <p:ph idx="1" type="subTitle"/>
          </p:nvPr>
        </p:nvSpPr>
        <p:spPr>
          <a:xfrm>
            <a:off x="4297950" y="3124875"/>
            <a:ext cx="9692100" cy="61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CF5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243275" y="579450"/>
            <a:ext cx="15801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4B4877"/>
              </a:buClr>
              <a:buSzPts val="8750"/>
              <a:buFont typeface="Poetsen One"/>
              <a:buNone/>
              <a:defRPr i="0" sz="8750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29125" y="23896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  <a:defRPr i="0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indent="-3556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–"/>
              <a:defRPr i="0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indent="-3556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  <a:defRPr i="0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indent="-3556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–"/>
              <a:defRPr i="0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indent="-3556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»"/>
              <a:defRPr i="0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indent="-3556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  <a:defRPr i="0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indent="-3556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  <a:defRPr i="0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indent="-3556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  <a:defRPr i="0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indent="-3556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  <a:defRPr i="0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png"/><Relationship Id="rId4" Type="http://schemas.openxmlformats.org/officeDocument/2006/relationships/image" Target="../media/image26.png"/><Relationship Id="rId5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20.png"/><Relationship Id="rId5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png"/><Relationship Id="rId4" Type="http://schemas.openxmlformats.org/officeDocument/2006/relationships/image" Target="../media/image5.png"/><Relationship Id="rId5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3.png"/><Relationship Id="rId4" Type="http://schemas.openxmlformats.org/officeDocument/2006/relationships/image" Target="../media/image42.png"/><Relationship Id="rId5" Type="http://schemas.openxmlformats.org/officeDocument/2006/relationships/image" Target="../media/image40.png"/><Relationship Id="rId6" Type="http://schemas.openxmlformats.org/officeDocument/2006/relationships/image" Target="../media/image4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Relationship Id="rId4" Type="http://schemas.openxmlformats.org/officeDocument/2006/relationships/image" Target="../media/image55.png"/><Relationship Id="rId5" Type="http://schemas.openxmlformats.org/officeDocument/2006/relationships/image" Target="../media/image49.png"/><Relationship Id="rId6" Type="http://schemas.openxmlformats.org/officeDocument/2006/relationships/image" Target="../media/image5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2.png"/><Relationship Id="rId4" Type="http://schemas.openxmlformats.org/officeDocument/2006/relationships/image" Target="../media/image78.png"/><Relationship Id="rId5" Type="http://schemas.openxmlformats.org/officeDocument/2006/relationships/image" Target="../media/image67.png"/><Relationship Id="rId6" Type="http://schemas.openxmlformats.org/officeDocument/2006/relationships/image" Target="../media/image5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6.png"/><Relationship Id="rId4" Type="http://schemas.openxmlformats.org/officeDocument/2006/relationships/image" Target="../media/image61.png"/></Relationships>
</file>

<file path=ppt/slides/_rels/slide19.xml.rels><?xml version="1.0" encoding="UTF-8" standalone="yes"?><Relationships xmlns="http://schemas.openxmlformats.org/package/2006/relationships"><Relationship Id="rId20" Type="http://schemas.openxmlformats.org/officeDocument/2006/relationships/image" Target="../media/image72.png"/><Relationship Id="rId22" Type="http://schemas.openxmlformats.org/officeDocument/2006/relationships/image" Target="../media/image34.png"/><Relationship Id="rId21" Type="http://schemas.openxmlformats.org/officeDocument/2006/relationships/image" Target="../media/image19.png"/><Relationship Id="rId24" Type="http://schemas.openxmlformats.org/officeDocument/2006/relationships/image" Target="../media/image66.png"/><Relationship Id="rId23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Relationship Id="rId26" Type="http://schemas.openxmlformats.org/officeDocument/2006/relationships/image" Target="../media/image69.png"/><Relationship Id="rId25" Type="http://schemas.openxmlformats.org/officeDocument/2006/relationships/image" Target="../media/image82.png"/><Relationship Id="rId28" Type="http://schemas.openxmlformats.org/officeDocument/2006/relationships/image" Target="../media/image9.png"/><Relationship Id="rId27" Type="http://schemas.openxmlformats.org/officeDocument/2006/relationships/image" Target="../media/image73.png"/><Relationship Id="rId5" Type="http://schemas.openxmlformats.org/officeDocument/2006/relationships/image" Target="../media/image63.png"/><Relationship Id="rId6" Type="http://schemas.openxmlformats.org/officeDocument/2006/relationships/image" Target="../media/image31.png"/><Relationship Id="rId29" Type="http://schemas.openxmlformats.org/officeDocument/2006/relationships/image" Target="../media/image75.png"/><Relationship Id="rId7" Type="http://schemas.openxmlformats.org/officeDocument/2006/relationships/image" Target="../media/image42.png"/><Relationship Id="rId8" Type="http://schemas.openxmlformats.org/officeDocument/2006/relationships/image" Target="../media/image52.png"/><Relationship Id="rId31" Type="http://schemas.openxmlformats.org/officeDocument/2006/relationships/image" Target="../media/image23.png"/><Relationship Id="rId30" Type="http://schemas.openxmlformats.org/officeDocument/2006/relationships/image" Target="../media/image5.png"/><Relationship Id="rId11" Type="http://schemas.openxmlformats.org/officeDocument/2006/relationships/image" Target="../media/image32.png"/><Relationship Id="rId33" Type="http://schemas.openxmlformats.org/officeDocument/2006/relationships/image" Target="../media/image77.png"/><Relationship Id="rId10" Type="http://schemas.openxmlformats.org/officeDocument/2006/relationships/image" Target="../media/image26.png"/><Relationship Id="rId32" Type="http://schemas.openxmlformats.org/officeDocument/2006/relationships/image" Target="../media/image37.png"/><Relationship Id="rId13" Type="http://schemas.openxmlformats.org/officeDocument/2006/relationships/image" Target="../media/image84.png"/><Relationship Id="rId12" Type="http://schemas.openxmlformats.org/officeDocument/2006/relationships/image" Target="../media/image65.png"/><Relationship Id="rId34" Type="http://schemas.openxmlformats.org/officeDocument/2006/relationships/image" Target="../media/image79.png"/><Relationship Id="rId15" Type="http://schemas.openxmlformats.org/officeDocument/2006/relationships/image" Target="../media/image68.png"/><Relationship Id="rId14" Type="http://schemas.openxmlformats.org/officeDocument/2006/relationships/image" Target="../media/image70.png"/><Relationship Id="rId17" Type="http://schemas.openxmlformats.org/officeDocument/2006/relationships/image" Target="../media/image25.png"/><Relationship Id="rId16" Type="http://schemas.openxmlformats.org/officeDocument/2006/relationships/image" Target="../media/image27.png"/><Relationship Id="rId19" Type="http://schemas.openxmlformats.org/officeDocument/2006/relationships/image" Target="../media/image71.png"/><Relationship Id="rId18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4.png"/><Relationship Id="rId4" Type="http://schemas.openxmlformats.org/officeDocument/2006/relationships/image" Target="../media/image8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6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CF5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8"/>
          <p:cNvPicPr preferRelativeResize="0"/>
          <p:nvPr/>
        </p:nvPicPr>
        <p:blipFill rotWithShape="1">
          <a:blip r:embed="rId3">
            <a:alphaModFix/>
          </a:blip>
          <a:srcRect b="0" l="13803" r="13811" t="0"/>
          <a:stretch/>
        </p:blipFill>
        <p:spPr>
          <a:xfrm>
            <a:off x="0" y="5411900"/>
            <a:ext cx="18288000" cy="25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875" y="480925"/>
            <a:ext cx="17212252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 txBox="1"/>
          <p:nvPr/>
        </p:nvSpPr>
        <p:spPr>
          <a:xfrm>
            <a:off x="1484450" y="5434400"/>
            <a:ext cx="15319200" cy="41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4992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HISPANIC HERITAGE DAY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74" name="Google Shape;74;p8"/>
          <p:cNvSpPr txBox="1"/>
          <p:nvPr/>
        </p:nvSpPr>
        <p:spPr>
          <a:xfrm>
            <a:off x="4943188" y="4503413"/>
            <a:ext cx="8401623" cy="549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8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Write a subtitle of this presentation here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CF5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7"/>
          <p:cNvGrpSpPr/>
          <p:nvPr/>
        </p:nvGrpSpPr>
        <p:grpSpPr>
          <a:xfrm>
            <a:off x="654980" y="447036"/>
            <a:ext cx="16978041" cy="9212105"/>
            <a:chOff x="0" y="-47625"/>
            <a:chExt cx="4471583" cy="2426233"/>
          </a:xfrm>
        </p:grpSpPr>
        <p:sp>
          <p:nvSpPr>
            <p:cNvPr id="246" name="Google Shape;246;p17"/>
            <p:cNvSpPr/>
            <p:nvPr/>
          </p:nvSpPr>
          <p:spPr>
            <a:xfrm>
              <a:off x="0" y="0"/>
              <a:ext cx="4471583" cy="2378608"/>
            </a:xfrm>
            <a:custGeom>
              <a:rect b="b" l="l" r="r" t="t"/>
              <a:pathLst>
                <a:path extrusionOk="0" h="2378608" w="4471583">
                  <a:moveTo>
                    <a:pt x="23256" y="0"/>
                  </a:moveTo>
                  <a:lnTo>
                    <a:pt x="4448327" y="0"/>
                  </a:lnTo>
                  <a:cubicBezTo>
                    <a:pt x="4461171" y="0"/>
                    <a:pt x="4471583" y="10412"/>
                    <a:pt x="4471583" y="23256"/>
                  </a:cubicBezTo>
                  <a:lnTo>
                    <a:pt x="4471583" y="2355352"/>
                  </a:lnTo>
                  <a:cubicBezTo>
                    <a:pt x="4471583" y="2368196"/>
                    <a:pt x="4461171" y="2378608"/>
                    <a:pt x="4448327" y="2378608"/>
                  </a:cubicBezTo>
                  <a:lnTo>
                    <a:pt x="23256" y="2378608"/>
                  </a:lnTo>
                  <a:cubicBezTo>
                    <a:pt x="10412" y="2378608"/>
                    <a:pt x="0" y="2368196"/>
                    <a:pt x="0" y="2355352"/>
                  </a:cubicBezTo>
                  <a:lnTo>
                    <a:pt x="0" y="23256"/>
                  </a:lnTo>
                  <a:cubicBezTo>
                    <a:pt x="0" y="10412"/>
                    <a:pt x="10412" y="0"/>
                    <a:pt x="23256" y="0"/>
                  </a:cubicBezTo>
                  <a:close/>
                </a:path>
              </a:pathLst>
            </a:custGeom>
            <a:solidFill>
              <a:srgbClr val="4B48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7"/>
            <p:cNvSpPr txBox="1"/>
            <p:nvPr/>
          </p:nvSpPr>
          <p:spPr>
            <a:xfrm>
              <a:off x="0" y="-47625"/>
              <a:ext cx="4471583" cy="2426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8" name="Google Shape;24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360" y="722200"/>
            <a:ext cx="16799400" cy="8842500"/>
          </a:xfrm>
          <a:prstGeom prst="roundRect">
            <a:avLst>
              <a:gd fmla="val 2844" name="adj"/>
            </a:avLst>
          </a:prstGeom>
          <a:noFill/>
          <a:ln>
            <a:noFill/>
          </a:ln>
        </p:spPr>
      </p:pic>
      <p:grpSp>
        <p:nvGrpSpPr>
          <p:cNvPr id="249" name="Google Shape;249;p17"/>
          <p:cNvGrpSpPr/>
          <p:nvPr/>
        </p:nvGrpSpPr>
        <p:grpSpPr>
          <a:xfrm>
            <a:off x="4671732" y="1103008"/>
            <a:ext cx="12961289" cy="868925"/>
            <a:chOff x="0" y="-241101"/>
            <a:chExt cx="17281718" cy="1158567"/>
          </a:xfrm>
        </p:grpSpPr>
        <p:grpSp>
          <p:nvGrpSpPr>
            <p:cNvPr id="250" name="Google Shape;250;p17"/>
            <p:cNvGrpSpPr/>
            <p:nvPr/>
          </p:nvGrpSpPr>
          <p:grpSpPr>
            <a:xfrm>
              <a:off x="0" y="-107516"/>
              <a:ext cx="16507465" cy="1024982"/>
              <a:chOff x="0" y="-47625"/>
              <a:chExt cx="7312137" cy="454025"/>
            </a:xfrm>
          </p:grpSpPr>
          <p:sp>
            <p:nvSpPr>
              <p:cNvPr id="251" name="Google Shape;251;p17"/>
              <p:cNvSpPr/>
              <p:nvPr/>
            </p:nvSpPr>
            <p:spPr>
              <a:xfrm>
                <a:off x="0" y="0"/>
                <a:ext cx="7312137" cy="406400"/>
              </a:xfrm>
              <a:custGeom>
                <a:rect b="b" l="l" r="r" t="t"/>
                <a:pathLst>
                  <a:path extrusionOk="0" h="406400" w="7312137">
                    <a:moveTo>
                      <a:pt x="7108937" y="0"/>
                    </a:moveTo>
                    <a:cubicBezTo>
                      <a:pt x="7221161" y="0"/>
                      <a:pt x="7312137" y="90976"/>
                      <a:pt x="7312137" y="203200"/>
                    </a:cubicBezTo>
                    <a:cubicBezTo>
                      <a:pt x="7312137" y="315424"/>
                      <a:pt x="7221161" y="406400"/>
                      <a:pt x="7108937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4B487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7"/>
              <p:cNvSpPr txBox="1"/>
              <p:nvPr/>
            </p:nvSpPr>
            <p:spPr>
              <a:xfrm>
                <a:off x="0" y="-47625"/>
                <a:ext cx="7312137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" name="Google Shape;253;p17"/>
            <p:cNvGrpSpPr/>
            <p:nvPr/>
          </p:nvGrpSpPr>
          <p:grpSpPr>
            <a:xfrm>
              <a:off x="12795114" y="-241101"/>
              <a:ext cx="4486604" cy="1158567"/>
              <a:chOff x="0" y="-47625"/>
              <a:chExt cx="886243" cy="228853"/>
            </a:xfrm>
          </p:grpSpPr>
          <p:sp>
            <p:nvSpPr>
              <p:cNvPr id="254" name="Google Shape;254;p17"/>
              <p:cNvSpPr/>
              <p:nvPr/>
            </p:nvSpPr>
            <p:spPr>
              <a:xfrm>
                <a:off x="0" y="0"/>
                <a:ext cx="886243" cy="181228"/>
              </a:xfrm>
              <a:custGeom>
                <a:rect b="b" l="l" r="r" t="t"/>
                <a:pathLst>
                  <a:path extrusionOk="0" h="181228" w="886243">
                    <a:moveTo>
                      <a:pt x="0" y="0"/>
                    </a:moveTo>
                    <a:lnTo>
                      <a:pt x="886243" y="0"/>
                    </a:lnTo>
                    <a:lnTo>
                      <a:pt x="886243" y="181228"/>
                    </a:lnTo>
                    <a:lnTo>
                      <a:pt x="0" y="181228"/>
                    </a:lnTo>
                    <a:close/>
                  </a:path>
                </a:pathLst>
              </a:custGeom>
              <a:solidFill>
                <a:srgbClr val="4B4877"/>
              </a:solidFill>
              <a:ln>
                <a:noFill/>
              </a:ln>
            </p:spPr>
          </p:sp>
          <p:sp>
            <p:nvSpPr>
              <p:cNvPr id="255" name="Google Shape;255;p17"/>
              <p:cNvSpPr txBox="1"/>
              <p:nvPr/>
            </p:nvSpPr>
            <p:spPr>
              <a:xfrm>
                <a:off x="0" y="-47625"/>
                <a:ext cx="886243" cy="228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6" name="Google Shape;256;p17"/>
          <p:cNvSpPr txBox="1"/>
          <p:nvPr/>
        </p:nvSpPr>
        <p:spPr>
          <a:xfrm>
            <a:off x="5150625" y="1349731"/>
            <a:ext cx="108756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1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30" u="none" cap="none" strike="noStrike">
                <a:solidFill>
                  <a:srgbClr val="F6CF51"/>
                </a:solidFill>
                <a:latin typeface="Sen"/>
                <a:ea typeface="Sen"/>
                <a:cs typeface="Sen"/>
                <a:sym typeface="Sen"/>
              </a:rPr>
              <a:t>Lorem ipsum dolor sit amet, consectetur adipiscing elit.</a:t>
            </a:r>
            <a:endParaRPr/>
          </a:p>
        </p:txBody>
      </p:sp>
      <p:sp>
        <p:nvSpPr>
          <p:cNvPr id="257" name="Google Shape;257;p17"/>
          <p:cNvSpPr/>
          <p:nvPr/>
        </p:nvSpPr>
        <p:spPr>
          <a:xfrm flipH="1" rot="-940453">
            <a:off x="109077" y="4961794"/>
            <a:ext cx="4521444" cy="6776005"/>
          </a:xfrm>
          <a:custGeom>
            <a:rect b="b" l="l" r="r" t="t"/>
            <a:pathLst>
              <a:path extrusionOk="0" h="6776005" w="4521444">
                <a:moveTo>
                  <a:pt x="4521443" y="0"/>
                </a:moveTo>
                <a:lnTo>
                  <a:pt x="0" y="0"/>
                </a:lnTo>
                <a:lnTo>
                  <a:pt x="0" y="6776005"/>
                </a:lnTo>
                <a:lnTo>
                  <a:pt x="4521443" y="6776005"/>
                </a:lnTo>
                <a:lnTo>
                  <a:pt x="452144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17"/>
          <p:cNvSpPr/>
          <p:nvPr/>
        </p:nvSpPr>
        <p:spPr>
          <a:xfrm rot="-1849139">
            <a:off x="16024035" y="283997"/>
            <a:ext cx="2470530" cy="4941060"/>
          </a:xfrm>
          <a:custGeom>
            <a:rect b="b" l="l" r="r" t="t"/>
            <a:pathLst>
              <a:path extrusionOk="0" h="4941060" w="2470530">
                <a:moveTo>
                  <a:pt x="0" y="0"/>
                </a:moveTo>
                <a:lnTo>
                  <a:pt x="2470530" y="0"/>
                </a:lnTo>
                <a:lnTo>
                  <a:pt x="2470530" y="4941060"/>
                </a:lnTo>
                <a:lnTo>
                  <a:pt x="0" y="49410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 spd="med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CF51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8"/>
          <p:cNvPicPr preferRelativeResize="0"/>
          <p:nvPr/>
        </p:nvPicPr>
        <p:blipFill rotWithShape="1">
          <a:blip r:embed="rId3">
            <a:alphaModFix/>
          </a:blip>
          <a:srcRect b="69879" l="55997" r="0" t="0"/>
          <a:stretch/>
        </p:blipFill>
        <p:spPr>
          <a:xfrm>
            <a:off x="0" y="7642749"/>
            <a:ext cx="3874223" cy="26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8359" y="2308115"/>
            <a:ext cx="8301223" cy="767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8"/>
          <p:cNvPicPr preferRelativeResize="0"/>
          <p:nvPr/>
        </p:nvPicPr>
        <p:blipFill rotWithShape="1">
          <a:blip r:embed="rId3">
            <a:alphaModFix/>
          </a:blip>
          <a:srcRect b="0" l="0" r="58593" t="62068"/>
          <a:stretch/>
        </p:blipFill>
        <p:spPr>
          <a:xfrm>
            <a:off x="14642376" y="-3"/>
            <a:ext cx="3645624" cy="3330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6" name="Google Shape;266;p18"/>
          <p:cNvGrpSpPr/>
          <p:nvPr/>
        </p:nvGrpSpPr>
        <p:grpSpPr>
          <a:xfrm>
            <a:off x="3672983" y="4485258"/>
            <a:ext cx="2831977" cy="2831977"/>
            <a:chOff x="0" y="0"/>
            <a:chExt cx="812800" cy="812800"/>
          </a:xfrm>
        </p:grpSpPr>
        <p:sp>
          <p:nvSpPr>
            <p:cNvPr id="267" name="Google Shape;267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4B487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9" name="Google Shape;269;p18"/>
          <p:cNvGrpSpPr/>
          <p:nvPr/>
        </p:nvGrpSpPr>
        <p:grpSpPr>
          <a:xfrm>
            <a:off x="2203058" y="3015334"/>
            <a:ext cx="5771826" cy="5771826"/>
            <a:chOff x="0" y="0"/>
            <a:chExt cx="812800" cy="812800"/>
          </a:xfrm>
        </p:grpSpPr>
        <p:sp>
          <p:nvSpPr>
            <p:cNvPr id="270" name="Google Shape;270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4B487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2" name="Google Shape;27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42131" y="2720469"/>
            <a:ext cx="7275216" cy="484606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8"/>
          <p:cNvSpPr txBox="1"/>
          <p:nvPr/>
        </p:nvSpPr>
        <p:spPr>
          <a:xfrm>
            <a:off x="1233332" y="736856"/>
            <a:ext cx="158214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Important Charts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274" name="Google Shape;274;p18"/>
          <p:cNvSpPr txBox="1"/>
          <p:nvPr/>
        </p:nvSpPr>
        <p:spPr>
          <a:xfrm>
            <a:off x="10588714" y="7548824"/>
            <a:ext cx="5382051" cy="1230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  <p:transition spd="med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CF51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"/>
          <p:cNvSpPr txBox="1"/>
          <p:nvPr/>
        </p:nvSpPr>
        <p:spPr>
          <a:xfrm>
            <a:off x="6930397" y="76748"/>
            <a:ext cx="4427100" cy="52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3967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“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grpSp>
        <p:nvGrpSpPr>
          <p:cNvPr id="280" name="Google Shape;280;p19"/>
          <p:cNvGrpSpPr/>
          <p:nvPr/>
        </p:nvGrpSpPr>
        <p:grpSpPr>
          <a:xfrm>
            <a:off x="1028700" y="3164244"/>
            <a:ext cx="16230600" cy="5226173"/>
            <a:chOff x="0" y="-38100"/>
            <a:chExt cx="4274726" cy="1376441"/>
          </a:xfrm>
        </p:grpSpPr>
        <p:sp>
          <p:nvSpPr>
            <p:cNvPr id="281" name="Google Shape;281;p19"/>
            <p:cNvSpPr/>
            <p:nvPr/>
          </p:nvSpPr>
          <p:spPr>
            <a:xfrm>
              <a:off x="0" y="0"/>
              <a:ext cx="4274726" cy="1338340"/>
            </a:xfrm>
            <a:custGeom>
              <a:rect b="b" l="l" r="r" t="t"/>
              <a:pathLst>
                <a:path extrusionOk="0" h="1338340" w="4274726">
                  <a:moveTo>
                    <a:pt x="29574" y="0"/>
                  </a:moveTo>
                  <a:lnTo>
                    <a:pt x="4245152" y="0"/>
                  </a:lnTo>
                  <a:cubicBezTo>
                    <a:pt x="4261485" y="0"/>
                    <a:pt x="4274726" y="13241"/>
                    <a:pt x="4274726" y="29574"/>
                  </a:cubicBezTo>
                  <a:lnTo>
                    <a:pt x="4274726" y="1308767"/>
                  </a:lnTo>
                  <a:cubicBezTo>
                    <a:pt x="4274726" y="1325100"/>
                    <a:pt x="4261485" y="1338340"/>
                    <a:pt x="4245152" y="1338340"/>
                  </a:cubicBezTo>
                  <a:lnTo>
                    <a:pt x="29574" y="1338340"/>
                  </a:lnTo>
                  <a:cubicBezTo>
                    <a:pt x="21730" y="1338340"/>
                    <a:pt x="14208" y="1335225"/>
                    <a:pt x="8662" y="1329679"/>
                  </a:cubicBezTo>
                  <a:cubicBezTo>
                    <a:pt x="3116" y="1324132"/>
                    <a:pt x="0" y="1316610"/>
                    <a:pt x="0" y="1308767"/>
                  </a:cubicBezTo>
                  <a:lnTo>
                    <a:pt x="0" y="29574"/>
                  </a:lnTo>
                  <a:cubicBezTo>
                    <a:pt x="0" y="13241"/>
                    <a:pt x="13241" y="0"/>
                    <a:pt x="29574" y="0"/>
                  </a:cubicBezTo>
                  <a:close/>
                </a:path>
              </a:pathLst>
            </a:custGeom>
            <a:solidFill>
              <a:srgbClr val="F8F0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9"/>
            <p:cNvSpPr txBox="1"/>
            <p:nvPr/>
          </p:nvSpPr>
          <p:spPr>
            <a:xfrm>
              <a:off x="0" y="-38100"/>
              <a:ext cx="4274726" cy="1376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3" name="Google Shape;283;p19"/>
          <p:cNvSpPr txBox="1"/>
          <p:nvPr/>
        </p:nvSpPr>
        <p:spPr>
          <a:xfrm>
            <a:off x="1228929" y="4003004"/>
            <a:ext cx="15830100" cy="3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450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"Hispanic Heritage is an opportunity to honor our roots, recognize our contributions, and embrace the diversity that makes us strong."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284" name="Google Shape;284;p19"/>
          <p:cNvSpPr/>
          <p:nvPr/>
        </p:nvSpPr>
        <p:spPr>
          <a:xfrm rot="698123">
            <a:off x="12476272" y="-119821"/>
            <a:ext cx="7315200" cy="3072384"/>
          </a:xfrm>
          <a:custGeom>
            <a:rect b="b" l="l" r="r" t="t"/>
            <a:pathLst>
              <a:path extrusionOk="0" h="3072384" w="7315200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19"/>
          <p:cNvSpPr/>
          <p:nvPr/>
        </p:nvSpPr>
        <p:spPr>
          <a:xfrm rot="-1199779">
            <a:off x="-1910153" y="-119821"/>
            <a:ext cx="7315200" cy="3072384"/>
          </a:xfrm>
          <a:custGeom>
            <a:rect b="b" l="l" r="r" t="t"/>
            <a:pathLst>
              <a:path extrusionOk="0" h="3072384" w="7315200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19"/>
          <p:cNvSpPr/>
          <p:nvPr/>
        </p:nvSpPr>
        <p:spPr>
          <a:xfrm>
            <a:off x="15068101" y="5886086"/>
            <a:ext cx="3981941" cy="7064734"/>
          </a:xfrm>
          <a:custGeom>
            <a:rect b="b" l="l" r="r" t="t"/>
            <a:pathLst>
              <a:path extrusionOk="0" h="7064734" w="3981941">
                <a:moveTo>
                  <a:pt x="0" y="0"/>
                </a:moveTo>
                <a:lnTo>
                  <a:pt x="3981941" y="0"/>
                </a:lnTo>
                <a:lnTo>
                  <a:pt x="3981941" y="7064734"/>
                </a:lnTo>
                <a:lnTo>
                  <a:pt x="0" y="70647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7" name="Google Shape;287;p19"/>
          <p:cNvSpPr txBox="1"/>
          <p:nvPr/>
        </p:nvSpPr>
        <p:spPr>
          <a:xfrm>
            <a:off x="6930397" y="8926223"/>
            <a:ext cx="4427205" cy="5879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75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— Anonymous</a:t>
            </a:r>
            <a:endParaRPr/>
          </a:p>
        </p:txBody>
      </p:sp>
    </p:spTree>
  </p:cSld>
  <p:clrMapOvr>
    <a:masterClrMapping/>
  </p:clrMapOvr>
  <p:transition spd="med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B4877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893" y="703088"/>
            <a:ext cx="17398216" cy="5071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20"/>
          <p:cNvGrpSpPr/>
          <p:nvPr/>
        </p:nvGrpSpPr>
        <p:grpSpPr>
          <a:xfrm>
            <a:off x="-250241" y="9134933"/>
            <a:ext cx="21247405" cy="579738"/>
            <a:chOff x="0" y="-1"/>
            <a:chExt cx="28329874" cy="772985"/>
          </a:xfrm>
        </p:grpSpPr>
        <p:sp>
          <p:nvSpPr>
            <p:cNvPr id="294" name="Google Shape;294;p20"/>
            <p:cNvSpPr/>
            <p:nvPr/>
          </p:nvSpPr>
          <p:spPr>
            <a:xfrm rot="-5400000">
              <a:off x="7082888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0"/>
                  </a:moveTo>
                  <a:lnTo>
                    <a:pt x="772985" y="0"/>
                  </a:lnTo>
                  <a:lnTo>
                    <a:pt x="772985" y="4996520"/>
                  </a:lnTo>
                  <a:lnTo>
                    <a:pt x="0" y="49965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  <p:sp>
          <p:nvSpPr>
            <p:cNvPr id="295" name="Google Shape;295;p20"/>
            <p:cNvSpPr/>
            <p:nvPr/>
          </p:nvSpPr>
          <p:spPr>
            <a:xfrm flipH="1" rot="5400000">
              <a:off x="2111768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4996520"/>
                  </a:moveTo>
                  <a:lnTo>
                    <a:pt x="772984" y="4996520"/>
                  </a:lnTo>
                  <a:lnTo>
                    <a:pt x="772984" y="0"/>
                  </a:lnTo>
                  <a:lnTo>
                    <a:pt x="0" y="0"/>
                  </a:lnTo>
                  <a:lnTo>
                    <a:pt x="0" y="499652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  <p:sp>
          <p:nvSpPr>
            <p:cNvPr id="296" name="Google Shape;296;p20"/>
            <p:cNvSpPr/>
            <p:nvPr/>
          </p:nvSpPr>
          <p:spPr>
            <a:xfrm rot="-5400000">
              <a:off x="16266071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0"/>
                  </a:moveTo>
                  <a:lnTo>
                    <a:pt x="772985" y="0"/>
                  </a:lnTo>
                  <a:lnTo>
                    <a:pt x="772985" y="4996520"/>
                  </a:lnTo>
                  <a:lnTo>
                    <a:pt x="0" y="49965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  <p:sp>
          <p:nvSpPr>
            <p:cNvPr id="297" name="Google Shape;297;p20"/>
            <p:cNvSpPr/>
            <p:nvPr/>
          </p:nvSpPr>
          <p:spPr>
            <a:xfrm rot="-5400000">
              <a:off x="11685709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0"/>
                  </a:moveTo>
                  <a:lnTo>
                    <a:pt x="772984" y="0"/>
                  </a:lnTo>
                  <a:lnTo>
                    <a:pt x="772984" y="4996520"/>
                  </a:lnTo>
                  <a:lnTo>
                    <a:pt x="0" y="49965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  <p:sp>
          <p:nvSpPr>
            <p:cNvPr id="298" name="Google Shape;298;p20"/>
            <p:cNvSpPr/>
            <p:nvPr/>
          </p:nvSpPr>
          <p:spPr>
            <a:xfrm rot="-5400000">
              <a:off x="25445122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0"/>
                  </a:moveTo>
                  <a:lnTo>
                    <a:pt x="772985" y="0"/>
                  </a:lnTo>
                  <a:lnTo>
                    <a:pt x="772985" y="4996520"/>
                  </a:lnTo>
                  <a:lnTo>
                    <a:pt x="0" y="49965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  <p:sp>
          <p:nvSpPr>
            <p:cNvPr id="299" name="Google Shape;299;p20"/>
            <p:cNvSpPr/>
            <p:nvPr/>
          </p:nvSpPr>
          <p:spPr>
            <a:xfrm flipH="1" rot="5400000">
              <a:off x="20474002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4996520"/>
                  </a:moveTo>
                  <a:lnTo>
                    <a:pt x="772985" y="4996520"/>
                  </a:lnTo>
                  <a:lnTo>
                    <a:pt x="772985" y="0"/>
                  </a:lnTo>
                  <a:lnTo>
                    <a:pt x="0" y="0"/>
                  </a:lnTo>
                  <a:lnTo>
                    <a:pt x="0" y="499652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</p:grpSp>
      <p:grpSp>
        <p:nvGrpSpPr>
          <p:cNvPr id="300" name="Google Shape;300;p20"/>
          <p:cNvGrpSpPr/>
          <p:nvPr/>
        </p:nvGrpSpPr>
        <p:grpSpPr>
          <a:xfrm>
            <a:off x="0" y="6482346"/>
            <a:ext cx="18288000" cy="2270793"/>
            <a:chOff x="0" y="-47625"/>
            <a:chExt cx="4816593" cy="598069"/>
          </a:xfrm>
        </p:grpSpPr>
        <p:sp>
          <p:nvSpPr>
            <p:cNvPr id="301" name="Google Shape;301;p20"/>
            <p:cNvSpPr/>
            <p:nvPr/>
          </p:nvSpPr>
          <p:spPr>
            <a:xfrm>
              <a:off x="0" y="0"/>
              <a:ext cx="4816592" cy="550444"/>
            </a:xfrm>
            <a:custGeom>
              <a:rect b="b" l="l" r="r" t="t"/>
              <a:pathLst>
                <a:path extrusionOk="0" h="55044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50444"/>
                  </a:lnTo>
                  <a:lnTo>
                    <a:pt x="0" y="550444"/>
                  </a:lnTo>
                  <a:close/>
                </a:path>
              </a:pathLst>
            </a:custGeom>
            <a:solidFill>
              <a:srgbClr val="F6CF51"/>
            </a:solidFill>
            <a:ln>
              <a:noFill/>
            </a:ln>
          </p:spPr>
        </p:sp>
        <p:sp>
          <p:nvSpPr>
            <p:cNvPr id="302" name="Google Shape;302;p20"/>
            <p:cNvSpPr txBox="1"/>
            <p:nvPr/>
          </p:nvSpPr>
          <p:spPr>
            <a:xfrm>
              <a:off x="0" y="-47625"/>
              <a:ext cx="4816593" cy="5980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03" name="Google Shape;303;p20"/>
          <p:cNvCxnSpPr/>
          <p:nvPr/>
        </p:nvCxnSpPr>
        <p:spPr>
          <a:xfrm>
            <a:off x="0" y="8948459"/>
            <a:ext cx="18288000" cy="0"/>
          </a:xfrm>
          <a:prstGeom prst="straightConnector1">
            <a:avLst/>
          </a:prstGeom>
          <a:noFill/>
          <a:ln cap="rnd" cmpd="sng" w="95250">
            <a:solidFill>
              <a:srgbClr val="F6CF5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04" name="Google Shape;304;p20"/>
          <p:cNvSpPr/>
          <p:nvPr/>
        </p:nvSpPr>
        <p:spPr>
          <a:xfrm>
            <a:off x="6726382" y="1220815"/>
            <a:ext cx="4835236" cy="4553913"/>
          </a:xfrm>
          <a:custGeom>
            <a:rect b="b" l="l" r="r" t="t"/>
            <a:pathLst>
              <a:path extrusionOk="0" h="4553913" w="4835236">
                <a:moveTo>
                  <a:pt x="0" y="0"/>
                </a:moveTo>
                <a:lnTo>
                  <a:pt x="4835236" y="0"/>
                </a:lnTo>
                <a:lnTo>
                  <a:pt x="4835236" y="4553913"/>
                </a:lnTo>
                <a:lnTo>
                  <a:pt x="0" y="4553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5" name="Google Shape;305;p20"/>
          <p:cNvSpPr txBox="1"/>
          <p:nvPr/>
        </p:nvSpPr>
        <p:spPr>
          <a:xfrm>
            <a:off x="201932" y="6972159"/>
            <a:ext cx="17884200" cy="15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0156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CONTRIBUTIONS &amp; ACTIVITIES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</p:spTree>
  </p:cSld>
  <p:clrMapOvr>
    <a:masterClrMapping/>
  </p:clrMapOvr>
  <p:transition spd="med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CF5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21"/>
          <p:cNvGrpSpPr/>
          <p:nvPr/>
        </p:nvGrpSpPr>
        <p:grpSpPr>
          <a:xfrm>
            <a:off x="1028700" y="2303716"/>
            <a:ext cx="16230600" cy="7370010"/>
            <a:chOff x="0" y="-38100"/>
            <a:chExt cx="4857208" cy="2205567"/>
          </a:xfrm>
        </p:grpSpPr>
        <p:sp>
          <p:nvSpPr>
            <p:cNvPr id="311" name="Google Shape;311;p21"/>
            <p:cNvSpPr/>
            <p:nvPr/>
          </p:nvSpPr>
          <p:spPr>
            <a:xfrm>
              <a:off x="0" y="0"/>
              <a:ext cx="4857208" cy="2167467"/>
            </a:xfrm>
            <a:custGeom>
              <a:rect b="b" l="l" r="r" t="t"/>
              <a:pathLst>
                <a:path extrusionOk="0" h="2167467" w="4857208">
                  <a:moveTo>
                    <a:pt x="0" y="0"/>
                  </a:moveTo>
                  <a:lnTo>
                    <a:pt x="4857208" y="0"/>
                  </a:lnTo>
                  <a:lnTo>
                    <a:pt x="4857208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8F0CC"/>
            </a:solidFill>
            <a:ln>
              <a:noFill/>
            </a:ln>
          </p:spPr>
        </p:sp>
        <p:sp>
          <p:nvSpPr>
            <p:cNvPr id="312" name="Google Shape;312;p21"/>
            <p:cNvSpPr txBox="1"/>
            <p:nvPr/>
          </p:nvSpPr>
          <p:spPr>
            <a:xfrm>
              <a:off x="0" y="-38100"/>
              <a:ext cx="4857208" cy="2205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21"/>
          <p:cNvGrpSpPr/>
          <p:nvPr/>
        </p:nvGrpSpPr>
        <p:grpSpPr>
          <a:xfrm>
            <a:off x="1289590" y="2702875"/>
            <a:ext cx="15595766" cy="6699005"/>
            <a:chOff x="0" y="0"/>
            <a:chExt cx="20794354" cy="8932007"/>
          </a:xfrm>
        </p:grpSpPr>
        <p:sp>
          <p:nvSpPr>
            <p:cNvPr id="314" name="Google Shape;314;p21"/>
            <p:cNvSpPr/>
            <p:nvPr/>
          </p:nvSpPr>
          <p:spPr>
            <a:xfrm>
              <a:off x="0" y="0"/>
              <a:ext cx="10248964" cy="8932007"/>
            </a:xfrm>
            <a:custGeom>
              <a:rect b="b" l="l" r="r" t="t"/>
              <a:pathLst>
                <a:path extrusionOk="0" h="8932007" w="10248964">
                  <a:moveTo>
                    <a:pt x="0" y="0"/>
                  </a:moveTo>
                  <a:lnTo>
                    <a:pt x="10248964" y="0"/>
                  </a:lnTo>
                  <a:lnTo>
                    <a:pt x="10248964" y="8932007"/>
                  </a:lnTo>
                  <a:lnTo>
                    <a:pt x="0" y="893200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-25806" t="0"/>
              </a:stretch>
            </a:blipFill>
            <a:ln>
              <a:noFill/>
            </a:ln>
          </p:spPr>
        </p:sp>
        <p:sp>
          <p:nvSpPr>
            <p:cNvPr id="315" name="Google Shape;315;p21"/>
            <p:cNvSpPr/>
            <p:nvPr/>
          </p:nvSpPr>
          <p:spPr>
            <a:xfrm>
              <a:off x="10545390" y="0"/>
              <a:ext cx="10248964" cy="8932007"/>
            </a:xfrm>
            <a:custGeom>
              <a:rect b="b" l="l" r="r" t="t"/>
              <a:pathLst>
                <a:path extrusionOk="0" h="8932007" w="10248964">
                  <a:moveTo>
                    <a:pt x="0" y="0"/>
                  </a:moveTo>
                  <a:lnTo>
                    <a:pt x="10248964" y="0"/>
                  </a:lnTo>
                  <a:lnTo>
                    <a:pt x="10248964" y="8932007"/>
                  </a:lnTo>
                  <a:lnTo>
                    <a:pt x="0" y="893200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5806" r="0" t="0"/>
              </a:stretch>
            </a:blipFill>
            <a:ln>
              <a:noFill/>
            </a:ln>
          </p:spPr>
        </p:sp>
      </p:grpSp>
      <p:pic>
        <p:nvPicPr>
          <p:cNvPr id="316" name="Google Shape;31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9124" y="1977720"/>
            <a:ext cx="13816697" cy="746362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1"/>
          <p:cNvSpPr txBox="1"/>
          <p:nvPr/>
        </p:nvSpPr>
        <p:spPr>
          <a:xfrm>
            <a:off x="1233332" y="508256"/>
            <a:ext cx="158214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Important Charts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</p:spTree>
  </p:cSld>
  <p:clrMapOvr>
    <a:masterClrMapping/>
  </p:clrMapOvr>
  <p:transition spd="med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CF51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2958" y="2478150"/>
            <a:ext cx="7903800" cy="6780300"/>
          </a:xfrm>
          <a:prstGeom prst="roundRect">
            <a:avLst>
              <a:gd fmla="val 4099" name="adj"/>
            </a:avLst>
          </a:prstGeom>
          <a:noFill/>
          <a:ln>
            <a:noFill/>
          </a:ln>
        </p:spPr>
      </p:pic>
      <p:grpSp>
        <p:nvGrpSpPr>
          <p:cNvPr id="323" name="Google Shape;323;p22"/>
          <p:cNvGrpSpPr/>
          <p:nvPr/>
        </p:nvGrpSpPr>
        <p:grpSpPr>
          <a:xfrm>
            <a:off x="865985" y="2338627"/>
            <a:ext cx="7808690" cy="3266926"/>
            <a:chOff x="0" y="-47625"/>
            <a:chExt cx="2056610" cy="860425"/>
          </a:xfrm>
        </p:grpSpPr>
        <p:sp>
          <p:nvSpPr>
            <p:cNvPr id="324" name="Google Shape;324;p22"/>
            <p:cNvSpPr/>
            <p:nvPr/>
          </p:nvSpPr>
          <p:spPr>
            <a:xfrm>
              <a:off x="0" y="0"/>
              <a:ext cx="2056610" cy="812800"/>
            </a:xfrm>
            <a:custGeom>
              <a:rect b="b" l="l" r="r" t="t"/>
              <a:pathLst>
                <a:path extrusionOk="0" h="812800" w="2056610">
                  <a:moveTo>
                    <a:pt x="50564" y="0"/>
                  </a:moveTo>
                  <a:lnTo>
                    <a:pt x="2006046" y="0"/>
                  </a:lnTo>
                  <a:cubicBezTo>
                    <a:pt x="2033971" y="0"/>
                    <a:pt x="2056610" y="22638"/>
                    <a:pt x="2056610" y="50564"/>
                  </a:cubicBezTo>
                  <a:lnTo>
                    <a:pt x="2056610" y="762236"/>
                  </a:lnTo>
                  <a:cubicBezTo>
                    <a:pt x="2056610" y="790162"/>
                    <a:pt x="2033971" y="812800"/>
                    <a:pt x="2006046" y="812800"/>
                  </a:cubicBezTo>
                  <a:lnTo>
                    <a:pt x="50564" y="812800"/>
                  </a:lnTo>
                  <a:cubicBezTo>
                    <a:pt x="22638" y="812800"/>
                    <a:pt x="0" y="790162"/>
                    <a:pt x="0" y="762236"/>
                  </a:cubicBezTo>
                  <a:lnTo>
                    <a:pt x="0" y="50564"/>
                  </a:lnTo>
                  <a:cubicBezTo>
                    <a:pt x="0" y="22638"/>
                    <a:pt x="22638" y="0"/>
                    <a:pt x="50564" y="0"/>
                  </a:cubicBezTo>
                  <a:close/>
                </a:path>
              </a:pathLst>
            </a:custGeom>
            <a:solidFill>
              <a:srgbClr val="F7EF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2"/>
            <p:cNvSpPr txBox="1"/>
            <p:nvPr/>
          </p:nvSpPr>
          <p:spPr>
            <a:xfrm>
              <a:off x="0" y="-47625"/>
              <a:ext cx="205661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" name="Google Shape;326;p22"/>
          <p:cNvGrpSpPr/>
          <p:nvPr/>
        </p:nvGrpSpPr>
        <p:grpSpPr>
          <a:xfrm>
            <a:off x="865985" y="5991374"/>
            <a:ext cx="7808690" cy="3266926"/>
            <a:chOff x="0" y="-47625"/>
            <a:chExt cx="2056610" cy="860425"/>
          </a:xfrm>
        </p:grpSpPr>
        <p:sp>
          <p:nvSpPr>
            <p:cNvPr id="327" name="Google Shape;327;p22"/>
            <p:cNvSpPr/>
            <p:nvPr/>
          </p:nvSpPr>
          <p:spPr>
            <a:xfrm>
              <a:off x="0" y="0"/>
              <a:ext cx="2056610" cy="812800"/>
            </a:xfrm>
            <a:custGeom>
              <a:rect b="b" l="l" r="r" t="t"/>
              <a:pathLst>
                <a:path extrusionOk="0" h="812800" w="2056610">
                  <a:moveTo>
                    <a:pt x="50564" y="0"/>
                  </a:moveTo>
                  <a:lnTo>
                    <a:pt x="2006046" y="0"/>
                  </a:lnTo>
                  <a:cubicBezTo>
                    <a:pt x="2033971" y="0"/>
                    <a:pt x="2056610" y="22638"/>
                    <a:pt x="2056610" y="50564"/>
                  </a:cubicBezTo>
                  <a:lnTo>
                    <a:pt x="2056610" y="762236"/>
                  </a:lnTo>
                  <a:cubicBezTo>
                    <a:pt x="2056610" y="790162"/>
                    <a:pt x="2033971" y="812800"/>
                    <a:pt x="2006046" y="812800"/>
                  </a:cubicBezTo>
                  <a:lnTo>
                    <a:pt x="50564" y="812800"/>
                  </a:lnTo>
                  <a:cubicBezTo>
                    <a:pt x="22638" y="812800"/>
                    <a:pt x="0" y="790162"/>
                    <a:pt x="0" y="762236"/>
                  </a:cubicBezTo>
                  <a:lnTo>
                    <a:pt x="0" y="50564"/>
                  </a:lnTo>
                  <a:cubicBezTo>
                    <a:pt x="0" y="22638"/>
                    <a:pt x="22638" y="0"/>
                    <a:pt x="50564" y="0"/>
                  </a:cubicBezTo>
                  <a:close/>
                </a:path>
              </a:pathLst>
            </a:custGeom>
            <a:solidFill>
              <a:srgbClr val="FB65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2"/>
            <p:cNvSpPr txBox="1"/>
            <p:nvPr/>
          </p:nvSpPr>
          <p:spPr>
            <a:xfrm>
              <a:off x="0" y="-47625"/>
              <a:ext cx="205661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22"/>
          <p:cNvSpPr/>
          <p:nvPr/>
        </p:nvSpPr>
        <p:spPr>
          <a:xfrm flipH="1">
            <a:off x="14536434" y="4874250"/>
            <a:ext cx="5445733" cy="6315948"/>
          </a:xfrm>
          <a:custGeom>
            <a:rect b="b" l="l" r="r" t="t"/>
            <a:pathLst>
              <a:path extrusionOk="0" h="6315948" w="5445733">
                <a:moveTo>
                  <a:pt x="5445732" y="0"/>
                </a:moveTo>
                <a:lnTo>
                  <a:pt x="0" y="0"/>
                </a:lnTo>
                <a:lnTo>
                  <a:pt x="0" y="6315948"/>
                </a:lnTo>
                <a:lnTo>
                  <a:pt x="5445732" y="6315948"/>
                </a:lnTo>
                <a:lnTo>
                  <a:pt x="544573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6662" l="0" r="0" t="0"/>
            </a:stretch>
          </a:blipFill>
          <a:ln>
            <a:noFill/>
          </a:ln>
        </p:spPr>
      </p:sp>
      <p:grpSp>
        <p:nvGrpSpPr>
          <p:cNvPr id="330" name="Google Shape;330;p22"/>
          <p:cNvGrpSpPr/>
          <p:nvPr/>
        </p:nvGrpSpPr>
        <p:grpSpPr>
          <a:xfrm>
            <a:off x="1130664" y="2645003"/>
            <a:ext cx="2537623" cy="2686312"/>
            <a:chOff x="0" y="-47625"/>
            <a:chExt cx="812800" cy="860425"/>
          </a:xfrm>
        </p:grpSpPr>
        <p:sp>
          <p:nvSpPr>
            <p:cNvPr id="331" name="Google Shape;331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F6CF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3" name="Google Shape;333;p22"/>
          <p:cNvGrpSpPr/>
          <p:nvPr/>
        </p:nvGrpSpPr>
        <p:grpSpPr>
          <a:xfrm>
            <a:off x="1130664" y="6297750"/>
            <a:ext cx="2537623" cy="2686312"/>
            <a:chOff x="0" y="-47625"/>
            <a:chExt cx="812800" cy="860425"/>
          </a:xfrm>
        </p:grpSpPr>
        <p:sp>
          <p:nvSpPr>
            <p:cNvPr id="334" name="Google Shape;334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F6CF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22"/>
          <p:cNvSpPr txBox="1"/>
          <p:nvPr/>
        </p:nvSpPr>
        <p:spPr>
          <a:xfrm>
            <a:off x="3477633" y="550537"/>
            <a:ext cx="113328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Discussion Time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337" name="Google Shape;337;p22"/>
          <p:cNvSpPr txBox="1"/>
          <p:nvPr/>
        </p:nvSpPr>
        <p:spPr>
          <a:xfrm>
            <a:off x="4283300" y="3875992"/>
            <a:ext cx="3886706" cy="811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338" name="Google Shape;338;p22"/>
          <p:cNvSpPr txBox="1"/>
          <p:nvPr/>
        </p:nvSpPr>
        <p:spPr>
          <a:xfrm>
            <a:off x="4283300" y="7472811"/>
            <a:ext cx="3886706" cy="811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339" name="Google Shape;339;p22"/>
          <p:cNvSpPr txBox="1"/>
          <p:nvPr/>
        </p:nvSpPr>
        <p:spPr>
          <a:xfrm>
            <a:off x="4283300" y="3342235"/>
            <a:ext cx="3886706" cy="487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8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73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Write a main idea here</a:t>
            </a:r>
            <a:endParaRPr/>
          </a:p>
        </p:txBody>
      </p:sp>
      <p:sp>
        <p:nvSpPr>
          <p:cNvPr id="340" name="Google Shape;340;p22"/>
          <p:cNvSpPr txBox="1"/>
          <p:nvPr/>
        </p:nvSpPr>
        <p:spPr>
          <a:xfrm>
            <a:off x="4283300" y="6939053"/>
            <a:ext cx="3886706" cy="487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8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73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Write a main idea here</a:t>
            </a:r>
            <a:endParaRPr/>
          </a:p>
        </p:txBody>
      </p:sp>
      <p:pic>
        <p:nvPicPr>
          <p:cNvPr id="341" name="Google Shape;34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5941" y="3097207"/>
            <a:ext cx="1787067" cy="18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0650" y="6669515"/>
            <a:ext cx="1419700" cy="2030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CF51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3"/>
          <p:cNvPicPr preferRelativeResize="0"/>
          <p:nvPr/>
        </p:nvPicPr>
        <p:blipFill rotWithShape="1">
          <a:blip r:embed="rId3">
            <a:alphaModFix amt="38000"/>
          </a:blip>
          <a:srcRect b="0" l="0" r="0" t="0"/>
          <a:stretch/>
        </p:blipFill>
        <p:spPr>
          <a:xfrm>
            <a:off x="1003131" y="2601586"/>
            <a:ext cx="5083829" cy="50838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8" name="Google Shape;348;p23"/>
          <p:cNvGrpSpPr/>
          <p:nvPr/>
        </p:nvGrpSpPr>
        <p:grpSpPr>
          <a:xfrm>
            <a:off x="1726526" y="3320557"/>
            <a:ext cx="3645886" cy="3645886"/>
            <a:chOff x="0" y="0"/>
            <a:chExt cx="812800" cy="812800"/>
          </a:xfrm>
        </p:grpSpPr>
        <p:sp>
          <p:nvSpPr>
            <p:cNvPr id="349" name="Google Shape;349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6CF5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1" name="Google Shape;351;p23"/>
          <p:cNvPicPr preferRelativeResize="0"/>
          <p:nvPr/>
        </p:nvPicPr>
        <p:blipFill rotWithShape="1">
          <a:blip r:embed="rId4">
            <a:alphaModFix amt="38000"/>
          </a:blip>
          <a:srcRect b="0" l="0" r="0" t="0"/>
          <a:stretch/>
        </p:blipFill>
        <p:spPr>
          <a:xfrm>
            <a:off x="12201041" y="2601586"/>
            <a:ext cx="5083829" cy="50838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" name="Google Shape;352;p23"/>
          <p:cNvGrpSpPr/>
          <p:nvPr/>
        </p:nvGrpSpPr>
        <p:grpSpPr>
          <a:xfrm>
            <a:off x="2001995" y="3600450"/>
            <a:ext cx="3086100" cy="3086100"/>
            <a:chOff x="0" y="0"/>
            <a:chExt cx="812800" cy="812800"/>
          </a:xfrm>
        </p:grpSpPr>
        <p:sp>
          <p:nvSpPr>
            <p:cNvPr id="353" name="Google Shape;353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65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" name="Google Shape;355;p23"/>
          <p:cNvGrpSpPr/>
          <p:nvPr/>
        </p:nvGrpSpPr>
        <p:grpSpPr>
          <a:xfrm>
            <a:off x="13199905" y="3600450"/>
            <a:ext cx="3086100" cy="3086100"/>
            <a:chOff x="0" y="0"/>
            <a:chExt cx="812800" cy="812800"/>
          </a:xfrm>
        </p:grpSpPr>
        <p:sp>
          <p:nvSpPr>
            <p:cNvPr id="356" name="Google Shape;356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B48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8" name="Google Shape;358;p23"/>
          <p:cNvPicPr preferRelativeResize="0"/>
          <p:nvPr/>
        </p:nvPicPr>
        <p:blipFill rotWithShape="1">
          <a:blip r:embed="rId5">
            <a:alphaModFix amt="37000"/>
          </a:blip>
          <a:srcRect b="0" l="0" r="0" t="0"/>
          <a:stretch/>
        </p:blipFill>
        <p:spPr>
          <a:xfrm>
            <a:off x="6316692" y="2601586"/>
            <a:ext cx="5083829" cy="50838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9" name="Google Shape;359;p23"/>
          <p:cNvGrpSpPr/>
          <p:nvPr/>
        </p:nvGrpSpPr>
        <p:grpSpPr>
          <a:xfrm>
            <a:off x="7315556" y="3600450"/>
            <a:ext cx="3086100" cy="3086100"/>
            <a:chOff x="0" y="0"/>
            <a:chExt cx="812800" cy="812800"/>
          </a:xfrm>
        </p:grpSpPr>
        <p:sp>
          <p:nvSpPr>
            <p:cNvPr id="360" name="Google Shape;360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887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23"/>
          <p:cNvSpPr txBox="1"/>
          <p:nvPr/>
        </p:nvSpPr>
        <p:spPr>
          <a:xfrm>
            <a:off x="306038" y="756664"/>
            <a:ext cx="176760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Culture Overview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363" name="Google Shape;363;p23"/>
          <p:cNvSpPr txBox="1"/>
          <p:nvPr/>
        </p:nvSpPr>
        <p:spPr>
          <a:xfrm>
            <a:off x="2796441" y="4554329"/>
            <a:ext cx="14973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F6CF51"/>
                </a:solidFill>
                <a:latin typeface="Poetsen One"/>
                <a:ea typeface="Poetsen One"/>
                <a:cs typeface="Poetsen One"/>
                <a:sym typeface="Poetsen One"/>
              </a:rPr>
              <a:t>82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364" name="Google Shape;364;p23"/>
          <p:cNvSpPr txBox="1"/>
          <p:nvPr/>
        </p:nvSpPr>
        <p:spPr>
          <a:xfrm>
            <a:off x="13994350" y="4554329"/>
            <a:ext cx="14973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F6CF51"/>
                </a:solidFill>
                <a:latin typeface="Poetsen One"/>
                <a:ea typeface="Poetsen One"/>
                <a:cs typeface="Poetsen One"/>
                <a:sym typeface="Poetsen One"/>
              </a:rPr>
              <a:t>70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365" name="Google Shape;365;p23"/>
          <p:cNvSpPr txBox="1"/>
          <p:nvPr/>
        </p:nvSpPr>
        <p:spPr>
          <a:xfrm>
            <a:off x="8110001" y="4554329"/>
            <a:ext cx="14973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F6CF51"/>
                </a:solidFill>
                <a:latin typeface="Poetsen One"/>
                <a:ea typeface="Poetsen One"/>
                <a:cs typeface="Poetsen One"/>
                <a:sym typeface="Poetsen One"/>
              </a:rPr>
              <a:t>37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366" name="Google Shape;366;p23"/>
          <p:cNvSpPr txBox="1"/>
          <p:nvPr/>
        </p:nvSpPr>
        <p:spPr>
          <a:xfrm>
            <a:off x="1601692" y="7548824"/>
            <a:ext cx="3886706" cy="1649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67" name="Google Shape;367;p23"/>
          <p:cNvSpPr txBox="1"/>
          <p:nvPr/>
        </p:nvSpPr>
        <p:spPr>
          <a:xfrm>
            <a:off x="6915253" y="7548824"/>
            <a:ext cx="3886706" cy="1649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68" name="Google Shape;368;p23"/>
          <p:cNvSpPr txBox="1"/>
          <p:nvPr/>
        </p:nvSpPr>
        <p:spPr>
          <a:xfrm>
            <a:off x="12799602" y="7548824"/>
            <a:ext cx="3886706" cy="1649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69" name="Google Shape;369;p23"/>
          <p:cNvSpPr/>
          <p:nvPr/>
        </p:nvSpPr>
        <p:spPr>
          <a:xfrm rot="974150">
            <a:off x="14352658" y="719308"/>
            <a:ext cx="9022611" cy="2583795"/>
          </a:xfrm>
          <a:custGeom>
            <a:rect b="b" l="l" r="r" t="t"/>
            <a:pathLst>
              <a:path extrusionOk="0" h="2583795" w="9022611">
                <a:moveTo>
                  <a:pt x="0" y="0"/>
                </a:moveTo>
                <a:lnTo>
                  <a:pt x="9022610" y="0"/>
                </a:lnTo>
                <a:lnTo>
                  <a:pt x="9022610" y="2583795"/>
                </a:lnTo>
                <a:lnTo>
                  <a:pt x="0" y="25837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p23"/>
          <p:cNvSpPr/>
          <p:nvPr/>
        </p:nvSpPr>
        <p:spPr>
          <a:xfrm rot="-803437">
            <a:off x="-4905504" y="719308"/>
            <a:ext cx="9022611" cy="2583795"/>
          </a:xfrm>
          <a:custGeom>
            <a:rect b="b" l="l" r="r" t="t"/>
            <a:pathLst>
              <a:path extrusionOk="0" h="2583795" w="9022611">
                <a:moveTo>
                  <a:pt x="0" y="0"/>
                </a:moveTo>
                <a:lnTo>
                  <a:pt x="9022610" y="0"/>
                </a:lnTo>
                <a:lnTo>
                  <a:pt x="9022610" y="2583795"/>
                </a:lnTo>
                <a:lnTo>
                  <a:pt x="0" y="25837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 spd="med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CF51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8825" y="7630200"/>
            <a:ext cx="7203900" cy="2214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76" name="Google Shape;37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8825" y="5075250"/>
            <a:ext cx="7162800" cy="2214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77" name="Google Shape;37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8825" y="2520325"/>
            <a:ext cx="7162500" cy="2214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pSp>
        <p:nvGrpSpPr>
          <p:cNvPr id="378" name="Google Shape;378;p24"/>
          <p:cNvGrpSpPr/>
          <p:nvPr/>
        </p:nvGrpSpPr>
        <p:grpSpPr>
          <a:xfrm>
            <a:off x="12312813" y="2339489"/>
            <a:ext cx="5975187" cy="2392857"/>
            <a:chOff x="0" y="-47625"/>
            <a:chExt cx="1573712" cy="630218"/>
          </a:xfrm>
        </p:grpSpPr>
        <p:sp>
          <p:nvSpPr>
            <p:cNvPr id="379" name="Google Shape;379;p24"/>
            <p:cNvSpPr/>
            <p:nvPr/>
          </p:nvSpPr>
          <p:spPr>
            <a:xfrm>
              <a:off x="0" y="0"/>
              <a:ext cx="1573712" cy="582593"/>
            </a:xfrm>
            <a:custGeom>
              <a:rect b="b" l="l" r="r" t="t"/>
              <a:pathLst>
                <a:path extrusionOk="0" h="582593" w="1573712">
                  <a:moveTo>
                    <a:pt x="0" y="0"/>
                  </a:moveTo>
                  <a:lnTo>
                    <a:pt x="1573712" y="0"/>
                  </a:lnTo>
                  <a:lnTo>
                    <a:pt x="1573712" y="582593"/>
                  </a:lnTo>
                  <a:lnTo>
                    <a:pt x="0" y="582593"/>
                  </a:lnTo>
                  <a:close/>
                </a:path>
              </a:pathLst>
            </a:custGeom>
            <a:solidFill>
              <a:srgbClr val="F8F0CC"/>
            </a:solidFill>
            <a:ln>
              <a:noFill/>
            </a:ln>
          </p:spPr>
        </p:sp>
        <p:sp>
          <p:nvSpPr>
            <p:cNvPr id="380" name="Google Shape;380;p24"/>
            <p:cNvSpPr txBox="1"/>
            <p:nvPr/>
          </p:nvSpPr>
          <p:spPr>
            <a:xfrm>
              <a:off x="0" y="-47625"/>
              <a:ext cx="1573712" cy="630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1" name="Google Shape;381;p24"/>
          <p:cNvGrpSpPr/>
          <p:nvPr/>
        </p:nvGrpSpPr>
        <p:grpSpPr>
          <a:xfrm>
            <a:off x="12312813" y="4895713"/>
            <a:ext cx="5975187" cy="2392857"/>
            <a:chOff x="0" y="-47625"/>
            <a:chExt cx="1573712" cy="630218"/>
          </a:xfrm>
        </p:grpSpPr>
        <p:sp>
          <p:nvSpPr>
            <p:cNvPr id="382" name="Google Shape;382;p24"/>
            <p:cNvSpPr/>
            <p:nvPr/>
          </p:nvSpPr>
          <p:spPr>
            <a:xfrm>
              <a:off x="0" y="0"/>
              <a:ext cx="1573712" cy="582593"/>
            </a:xfrm>
            <a:custGeom>
              <a:rect b="b" l="l" r="r" t="t"/>
              <a:pathLst>
                <a:path extrusionOk="0" h="582593" w="1573712">
                  <a:moveTo>
                    <a:pt x="0" y="0"/>
                  </a:moveTo>
                  <a:lnTo>
                    <a:pt x="1573712" y="0"/>
                  </a:lnTo>
                  <a:lnTo>
                    <a:pt x="1573712" y="582593"/>
                  </a:lnTo>
                  <a:lnTo>
                    <a:pt x="0" y="582593"/>
                  </a:lnTo>
                  <a:close/>
                </a:path>
              </a:pathLst>
            </a:custGeom>
            <a:solidFill>
              <a:srgbClr val="FB6545"/>
            </a:solidFill>
            <a:ln>
              <a:noFill/>
            </a:ln>
          </p:spPr>
        </p:sp>
        <p:sp>
          <p:nvSpPr>
            <p:cNvPr id="383" name="Google Shape;383;p24"/>
            <p:cNvSpPr txBox="1"/>
            <p:nvPr/>
          </p:nvSpPr>
          <p:spPr>
            <a:xfrm>
              <a:off x="0" y="-47625"/>
              <a:ext cx="1573712" cy="630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4" name="Google Shape;384;p24"/>
          <p:cNvGrpSpPr/>
          <p:nvPr/>
        </p:nvGrpSpPr>
        <p:grpSpPr>
          <a:xfrm>
            <a:off x="12312813" y="7451936"/>
            <a:ext cx="5975187" cy="2392857"/>
            <a:chOff x="0" y="-47625"/>
            <a:chExt cx="1573712" cy="630218"/>
          </a:xfrm>
        </p:grpSpPr>
        <p:sp>
          <p:nvSpPr>
            <p:cNvPr id="385" name="Google Shape;385;p24"/>
            <p:cNvSpPr/>
            <p:nvPr/>
          </p:nvSpPr>
          <p:spPr>
            <a:xfrm>
              <a:off x="0" y="0"/>
              <a:ext cx="1573712" cy="582593"/>
            </a:xfrm>
            <a:custGeom>
              <a:rect b="b" l="l" r="r" t="t"/>
              <a:pathLst>
                <a:path extrusionOk="0" h="582593" w="1573712">
                  <a:moveTo>
                    <a:pt x="0" y="0"/>
                  </a:moveTo>
                  <a:lnTo>
                    <a:pt x="1573712" y="0"/>
                  </a:lnTo>
                  <a:lnTo>
                    <a:pt x="1573712" y="582593"/>
                  </a:lnTo>
                  <a:lnTo>
                    <a:pt x="0" y="582593"/>
                  </a:lnTo>
                  <a:close/>
                </a:path>
              </a:pathLst>
            </a:custGeom>
            <a:solidFill>
              <a:srgbClr val="7887C0"/>
            </a:solidFill>
            <a:ln>
              <a:noFill/>
            </a:ln>
          </p:spPr>
        </p:sp>
        <p:sp>
          <p:nvSpPr>
            <p:cNvPr id="386" name="Google Shape;386;p24"/>
            <p:cNvSpPr txBox="1"/>
            <p:nvPr/>
          </p:nvSpPr>
          <p:spPr>
            <a:xfrm>
              <a:off x="0" y="-47625"/>
              <a:ext cx="1573712" cy="630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7" name="Google Shape;387;p24"/>
          <p:cNvSpPr/>
          <p:nvPr/>
        </p:nvSpPr>
        <p:spPr>
          <a:xfrm flipH="1">
            <a:off x="691351" y="2853480"/>
            <a:ext cx="4048315" cy="6529540"/>
          </a:xfrm>
          <a:custGeom>
            <a:rect b="b" l="l" r="r" t="t"/>
            <a:pathLst>
              <a:path extrusionOk="0" h="6529540" w="4048315">
                <a:moveTo>
                  <a:pt x="4048315" y="0"/>
                </a:moveTo>
                <a:lnTo>
                  <a:pt x="0" y="0"/>
                </a:lnTo>
                <a:lnTo>
                  <a:pt x="0" y="6529541"/>
                </a:lnTo>
                <a:lnTo>
                  <a:pt x="4048315" y="6529541"/>
                </a:lnTo>
                <a:lnTo>
                  <a:pt x="4048315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24"/>
          <p:cNvSpPr txBox="1"/>
          <p:nvPr/>
        </p:nvSpPr>
        <p:spPr>
          <a:xfrm>
            <a:off x="306038" y="499489"/>
            <a:ext cx="176760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Write an important idea here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grpSp>
        <p:nvGrpSpPr>
          <p:cNvPr id="389" name="Google Shape;389;p24"/>
          <p:cNvGrpSpPr/>
          <p:nvPr/>
        </p:nvGrpSpPr>
        <p:grpSpPr>
          <a:xfrm>
            <a:off x="13453084" y="2927837"/>
            <a:ext cx="3886706" cy="1311263"/>
            <a:chOff x="0" y="-114300"/>
            <a:chExt cx="5182275" cy="1748351"/>
          </a:xfrm>
        </p:grpSpPr>
        <p:sp>
          <p:nvSpPr>
            <p:cNvPr id="390" name="Google Shape;390;p24"/>
            <p:cNvSpPr txBox="1"/>
            <p:nvPr/>
          </p:nvSpPr>
          <p:spPr>
            <a:xfrm>
              <a:off x="0" y="583761"/>
              <a:ext cx="5182275" cy="1050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Fira Sans"/>
                  <a:ea typeface="Fira Sans"/>
                  <a:cs typeface="Fira Sans"/>
                  <a:sym typeface="Fira Sans"/>
                </a:rPr>
                <a:t>Lorem ipsum dolor sit amet, consectetur adipiscing elit.</a:t>
              </a:r>
              <a:endParaRPr/>
            </a:p>
          </p:txBody>
        </p:sp>
        <p:sp>
          <p:nvSpPr>
            <p:cNvPr id="391" name="Google Shape;391;p24"/>
            <p:cNvSpPr txBox="1"/>
            <p:nvPr/>
          </p:nvSpPr>
          <p:spPr>
            <a:xfrm>
              <a:off x="0" y="-114300"/>
              <a:ext cx="5182275" cy="6044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68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73" u="none" cap="none" strike="noStrike">
                  <a:solidFill>
                    <a:srgbClr val="000000"/>
                  </a:solidFill>
                  <a:latin typeface="Fira Sans"/>
                  <a:ea typeface="Fira Sans"/>
                  <a:cs typeface="Fira Sans"/>
                  <a:sym typeface="Fira Sans"/>
                </a:rPr>
                <a:t>Write a main idea here</a:t>
              </a:r>
              <a:endParaRPr/>
            </a:p>
          </p:txBody>
        </p:sp>
      </p:grpSp>
      <p:grpSp>
        <p:nvGrpSpPr>
          <p:cNvPr id="392" name="Google Shape;392;p24"/>
          <p:cNvGrpSpPr/>
          <p:nvPr/>
        </p:nvGrpSpPr>
        <p:grpSpPr>
          <a:xfrm>
            <a:off x="13453084" y="5419756"/>
            <a:ext cx="3886706" cy="1311263"/>
            <a:chOff x="0" y="-114300"/>
            <a:chExt cx="5182275" cy="1748351"/>
          </a:xfrm>
        </p:grpSpPr>
        <p:sp>
          <p:nvSpPr>
            <p:cNvPr id="393" name="Google Shape;393;p24"/>
            <p:cNvSpPr txBox="1"/>
            <p:nvPr/>
          </p:nvSpPr>
          <p:spPr>
            <a:xfrm>
              <a:off x="0" y="583761"/>
              <a:ext cx="5182275" cy="1050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Fira Sans"/>
                  <a:ea typeface="Fira Sans"/>
                  <a:cs typeface="Fira Sans"/>
                  <a:sym typeface="Fira Sans"/>
                </a:rPr>
                <a:t>Lorem ipsum dolor sit amet, consectetur adipiscing elit.</a:t>
              </a:r>
              <a:endParaRPr/>
            </a:p>
          </p:txBody>
        </p:sp>
        <p:sp>
          <p:nvSpPr>
            <p:cNvPr id="394" name="Google Shape;394;p24"/>
            <p:cNvSpPr txBox="1"/>
            <p:nvPr/>
          </p:nvSpPr>
          <p:spPr>
            <a:xfrm>
              <a:off x="0" y="-114300"/>
              <a:ext cx="5182275" cy="6044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68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73" u="none" cap="none" strike="noStrike">
                  <a:solidFill>
                    <a:srgbClr val="000000"/>
                  </a:solidFill>
                  <a:latin typeface="Fira Sans"/>
                  <a:ea typeface="Fira Sans"/>
                  <a:cs typeface="Fira Sans"/>
                  <a:sym typeface="Fira Sans"/>
                </a:rPr>
                <a:t>Write a main idea here</a:t>
              </a:r>
              <a:endParaRPr/>
            </a:p>
          </p:txBody>
        </p:sp>
      </p:grpSp>
      <p:grpSp>
        <p:nvGrpSpPr>
          <p:cNvPr id="395" name="Google Shape;395;p24"/>
          <p:cNvGrpSpPr/>
          <p:nvPr/>
        </p:nvGrpSpPr>
        <p:grpSpPr>
          <a:xfrm>
            <a:off x="13453084" y="8040284"/>
            <a:ext cx="3886706" cy="1311263"/>
            <a:chOff x="0" y="-114300"/>
            <a:chExt cx="5182275" cy="1748351"/>
          </a:xfrm>
        </p:grpSpPr>
        <p:sp>
          <p:nvSpPr>
            <p:cNvPr id="396" name="Google Shape;396;p24"/>
            <p:cNvSpPr txBox="1"/>
            <p:nvPr/>
          </p:nvSpPr>
          <p:spPr>
            <a:xfrm>
              <a:off x="0" y="583761"/>
              <a:ext cx="5182275" cy="1050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Fira Sans"/>
                  <a:ea typeface="Fira Sans"/>
                  <a:cs typeface="Fira Sans"/>
                  <a:sym typeface="Fira Sans"/>
                </a:rPr>
                <a:t>Lorem ipsum dolor sit amet, consectetur adipiscing elit.</a:t>
              </a:r>
              <a:endParaRPr/>
            </a:p>
          </p:txBody>
        </p:sp>
        <p:sp>
          <p:nvSpPr>
            <p:cNvPr id="397" name="Google Shape;397;p24"/>
            <p:cNvSpPr txBox="1"/>
            <p:nvPr/>
          </p:nvSpPr>
          <p:spPr>
            <a:xfrm>
              <a:off x="0" y="-114300"/>
              <a:ext cx="5182275" cy="6044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68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73" u="none" cap="none" strike="noStrike">
                  <a:solidFill>
                    <a:srgbClr val="000000"/>
                  </a:solidFill>
                  <a:latin typeface="Fira Sans"/>
                  <a:ea typeface="Fira Sans"/>
                  <a:cs typeface="Fira Sans"/>
                  <a:sym typeface="Fira Sans"/>
                </a:rPr>
                <a:t>Write a main idea here</a:t>
              </a:r>
              <a:endParaRPr/>
            </a:p>
          </p:txBody>
        </p:sp>
      </p:grpSp>
    </p:spTree>
  </p:cSld>
  <p:clrMapOvr>
    <a:masterClrMapping/>
  </p:clrMapOvr>
  <p:transition spd="med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B4877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25"/>
          <p:cNvPicPr preferRelativeResize="0"/>
          <p:nvPr/>
        </p:nvPicPr>
        <p:blipFill rotWithShape="1">
          <a:blip r:embed="rId3">
            <a:alphaModFix/>
          </a:blip>
          <a:srcRect b="0" l="0" r="0" t="50915"/>
          <a:stretch/>
        </p:blipFill>
        <p:spPr>
          <a:xfrm>
            <a:off x="0" y="2"/>
            <a:ext cx="18288000" cy="233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0347" y="2461175"/>
            <a:ext cx="12327307" cy="536465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5"/>
          <p:cNvSpPr txBox="1"/>
          <p:nvPr/>
        </p:nvSpPr>
        <p:spPr>
          <a:xfrm>
            <a:off x="3673213" y="8240183"/>
            <a:ext cx="10941574" cy="594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68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Let's continue celebrating Hispanic heritage every day!</a:t>
            </a:r>
            <a:endParaRPr/>
          </a:p>
        </p:txBody>
      </p:sp>
    </p:spTree>
  </p:cSld>
  <p:clrMapOvr>
    <a:masterClrMapping/>
  </p:clrMapOvr>
  <p:transition spd="med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CF51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6"/>
          <p:cNvSpPr txBox="1"/>
          <p:nvPr/>
        </p:nvSpPr>
        <p:spPr>
          <a:xfrm>
            <a:off x="3127336" y="412426"/>
            <a:ext cx="120333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Resource Page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410" name="Google Shape;410;p26"/>
          <p:cNvSpPr txBox="1"/>
          <p:nvPr/>
        </p:nvSpPr>
        <p:spPr>
          <a:xfrm>
            <a:off x="427254" y="6531252"/>
            <a:ext cx="5451049" cy="430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You can find these fonts online too.</a:t>
            </a:r>
            <a:endParaRPr/>
          </a:p>
        </p:txBody>
      </p:sp>
      <p:sp>
        <p:nvSpPr>
          <p:cNvPr id="411" name="Google Shape;411;p26"/>
          <p:cNvSpPr txBox="1"/>
          <p:nvPr/>
        </p:nvSpPr>
        <p:spPr>
          <a:xfrm>
            <a:off x="1325314" y="7257184"/>
            <a:ext cx="3654929" cy="8053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70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5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COLORS</a:t>
            </a:r>
            <a:endParaRPr/>
          </a:p>
        </p:txBody>
      </p:sp>
      <p:sp>
        <p:nvSpPr>
          <p:cNvPr id="412" name="Google Shape;412;p26"/>
          <p:cNvSpPr txBox="1"/>
          <p:nvPr/>
        </p:nvSpPr>
        <p:spPr>
          <a:xfrm>
            <a:off x="1250126" y="2782039"/>
            <a:ext cx="3805306" cy="887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This presentation template uses the following free fonts:</a:t>
            </a:r>
            <a:endParaRPr/>
          </a:p>
        </p:txBody>
      </p:sp>
      <p:sp>
        <p:nvSpPr>
          <p:cNvPr id="413" name="Google Shape;413;p26"/>
          <p:cNvSpPr txBox="1"/>
          <p:nvPr/>
        </p:nvSpPr>
        <p:spPr>
          <a:xfrm>
            <a:off x="1581129" y="3816125"/>
            <a:ext cx="3143299" cy="430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Titles :</a:t>
            </a:r>
            <a:endParaRPr/>
          </a:p>
        </p:txBody>
      </p:sp>
      <p:sp>
        <p:nvSpPr>
          <p:cNvPr id="414" name="Google Shape;414;p26"/>
          <p:cNvSpPr txBox="1"/>
          <p:nvPr/>
        </p:nvSpPr>
        <p:spPr>
          <a:xfrm>
            <a:off x="1581129" y="4701618"/>
            <a:ext cx="3143299" cy="430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Headers :</a:t>
            </a:r>
            <a:endParaRPr/>
          </a:p>
        </p:txBody>
      </p:sp>
      <p:sp>
        <p:nvSpPr>
          <p:cNvPr id="415" name="Google Shape;415;p26"/>
          <p:cNvSpPr txBox="1"/>
          <p:nvPr/>
        </p:nvSpPr>
        <p:spPr>
          <a:xfrm>
            <a:off x="1581129" y="5587111"/>
            <a:ext cx="3143299" cy="430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Body Copy :</a:t>
            </a:r>
            <a:endParaRPr/>
          </a:p>
        </p:txBody>
      </p:sp>
      <p:sp>
        <p:nvSpPr>
          <p:cNvPr id="416" name="Google Shape;416;p26"/>
          <p:cNvSpPr txBox="1"/>
          <p:nvPr/>
        </p:nvSpPr>
        <p:spPr>
          <a:xfrm>
            <a:off x="1581129" y="4221328"/>
            <a:ext cx="3143299" cy="430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Poetsen</a:t>
            </a:r>
            <a:endParaRPr/>
          </a:p>
        </p:txBody>
      </p:sp>
      <p:sp>
        <p:nvSpPr>
          <p:cNvPr id="417" name="Google Shape;417;p26"/>
          <p:cNvSpPr txBox="1"/>
          <p:nvPr/>
        </p:nvSpPr>
        <p:spPr>
          <a:xfrm>
            <a:off x="1250126" y="5106821"/>
            <a:ext cx="3805306" cy="430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Fira Sans</a:t>
            </a:r>
            <a:endParaRPr/>
          </a:p>
        </p:txBody>
      </p:sp>
      <p:sp>
        <p:nvSpPr>
          <p:cNvPr id="418" name="Google Shape;418;p26"/>
          <p:cNvSpPr txBox="1"/>
          <p:nvPr/>
        </p:nvSpPr>
        <p:spPr>
          <a:xfrm>
            <a:off x="1006228" y="5992314"/>
            <a:ext cx="4293101" cy="430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Fira Sans</a:t>
            </a:r>
            <a:endParaRPr/>
          </a:p>
        </p:txBody>
      </p:sp>
      <p:sp>
        <p:nvSpPr>
          <p:cNvPr id="419" name="Google Shape;419;p26"/>
          <p:cNvSpPr txBox="1"/>
          <p:nvPr/>
        </p:nvSpPr>
        <p:spPr>
          <a:xfrm>
            <a:off x="5107387" y="1788117"/>
            <a:ext cx="80733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Use these design resources in your Canva Presentation.</a:t>
            </a:r>
            <a:endParaRPr/>
          </a:p>
        </p:txBody>
      </p:sp>
      <p:grpSp>
        <p:nvGrpSpPr>
          <p:cNvPr id="420" name="Google Shape;420;p26"/>
          <p:cNvGrpSpPr/>
          <p:nvPr/>
        </p:nvGrpSpPr>
        <p:grpSpPr>
          <a:xfrm>
            <a:off x="222365" y="8310223"/>
            <a:ext cx="1668432" cy="1145402"/>
            <a:chOff x="0" y="0"/>
            <a:chExt cx="2224575" cy="1527202"/>
          </a:xfrm>
        </p:grpSpPr>
        <p:grpSp>
          <p:nvGrpSpPr>
            <p:cNvPr id="421" name="Google Shape;421;p26"/>
            <p:cNvGrpSpPr/>
            <p:nvPr/>
          </p:nvGrpSpPr>
          <p:grpSpPr>
            <a:xfrm>
              <a:off x="681850" y="0"/>
              <a:ext cx="860876" cy="860876"/>
              <a:chOff x="0" y="0"/>
              <a:chExt cx="812800" cy="812800"/>
            </a:xfrm>
          </p:grpSpPr>
          <p:sp>
            <p:nvSpPr>
              <p:cNvPr id="422" name="Google Shape;42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6CF51"/>
              </a:solidFill>
              <a:ln cap="sq" cmpd="sng" w="38100">
                <a:solidFill>
                  <a:srgbClr val="4B487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" name="Google Shape;423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4" name="Google Shape;424;p26"/>
            <p:cNvSpPr txBox="1"/>
            <p:nvPr/>
          </p:nvSpPr>
          <p:spPr>
            <a:xfrm>
              <a:off x="0" y="1032326"/>
              <a:ext cx="2224575" cy="4948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Fira Sans"/>
                  <a:ea typeface="Fira Sans"/>
                  <a:cs typeface="Fira Sans"/>
                  <a:sym typeface="Fira Sans"/>
                </a:rPr>
                <a:t>#F6CF51</a:t>
              </a:r>
              <a:endParaRPr/>
            </a:p>
          </p:txBody>
        </p:sp>
      </p:grpSp>
      <p:grpSp>
        <p:nvGrpSpPr>
          <p:cNvPr id="425" name="Google Shape;425;p26"/>
          <p:cNvGrpSpPr/>
          <p:nvPr/>
        </p:nvGrpSpPr>
        <p:grpSpPr>
          <a:xfrm>
            <a:off x="1619830" y="8310223"/>
            <a:ext cx="1668432" cy="1145402"/>
            <a:chOff x="0" y="0"/>
            <a:chExt cx="2224575" cy="1527202"/>
          </a:xfrm>
        </p:grpSpPr>
        <p:grpSp>
          <p:nvGrpSpPr>
            <p:cNvPr id="426" name="Google Shape;426;p26"/>
            <p:cNvGrpSpPr/>
            <p:nvPr/>
          </p:nvGrpSpPr>
          <p:grpSpPr>
            <a:xfrm>
              <a:off x="681850" y="0"/>
              <a:ext cx="860876" cy="860876"/>
              <a:chOff x="0" y="0"/>
              <a:chExt cx="812800" cy="812800"/>
            </a:xfrm>
          </p:grpSpPr>
          <p:sp>
            <p:nvSpPr>
              <p:cNvPr id="427" name="Google Shape;42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B4877"/>
              </a:solidFill>
              <a:ln cap="sq" cmpd="sng" w="38100">
                <a:solidFill>
                  <a:srgbClr val="4B487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" name="Google Shape;428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9" name="Google Shape;429;p26"/>
            <p:cNvSpPr txBox="1"/>
            <p:nvPr/>
          </p:nvSpPr>
          <p:spPr>
            <a:xfrm>
              <a:off x="0" y="1032326"/>
              <a:ext cx="2224575" cy="4948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Fira Sans"/>
                  <a:ea typeface="Fira Sans"/>
                  <a:cs typeface="Fira Sans"/>
                  <a:sym typeface="Fira Sans"/>
                </a:rPr>
                <a:t>#4B4877</a:t>
              </a:r>
              <a:endParaRPr/>
            </a:p>
          </p:txBody>
        </p:sp>
      </p:grpSp>
      <p:grpSp>
        <p:nvGrpSpPr>
          <p:cNvPr id="430" name="Google Shape;430;p26"/>
          <p:cNvGrpSpPr/>
          <p:nvPr/>
        </p:nvGrpSpPr>
        <p:grpSpPr>
          <a:xfrm>
            <a:off x="3017296" y="8310223"/>
            <a:ext cx="1668432" cy="1145402"/>
            <a:chOff x="0" y="0"/>
            <a:chExt cx="2224575" cy="1527202"/>
          </a:xfrm>
        </p:grpSpPr>
        <p:grpSp>
          <p:nvGrpSpPr>
            <p:cNvPr id="431" name="Google Shape;431;p26"/>
            <p:cNvGrpSpPr/>
            <p:nvPr/>
          </p:nvGrpSpPr>
          <p:grpSpPr>
            <a:xfrm>
              <a:off x="681850" y="0"/>
              <a:ext cx="860876" cy="860876"/>
              <a:chOff x="0" y="0"/>
              <a:chExt cx="812800" cy="812800"/>
            </a:xfrm>
          </p:grpSpPr>
          <p:sp>
            <p:nvSpPr>
              <p:cNvPr id="432" name="Google Shape;43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887C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" name="Google Shape;433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4" name="Google Shape;434;p26"/>
            <p:cNvSpPr txBox="1"/>
            <p:nvPr/>
          </p:nvSpPr>
          <p:spPr>
            <a:xfrm>
              <a:off x="0" y="1032326"/>
              <a:ext cx="2224575" cy="4948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Fira Sans"/>
                  <a:ea typeface="Fira Sans"/>
                  <a:cs typeface="Fira Sans"/>
                  <a:sym typeface="Fira Sans"/>
                </a:rPr>
                <a:t>#7887C0</a:t>
              </a:r>
              <a:endParaRPr/>
            </a:p>
          </p:txBody>
        </p:sp>
      </p:grpSp>
      <p:grpSp>
        <p:nvGrpSpPr>
          <p:cNvPr id="435" name="Google Shape;435;p26"/>
          <p:cNvGrpSpPr/>
          <p:nvPr/>
        </p:nvGrpSpPr>
        <p:grpSpPr>
          <a:xfrm>
            <a:off x="4414761" y="8310223"/>
            <a:ext cx="1668432" cy="1145402"/>
            <a:chOff x="0" y="0"/>
            <a:chExt cx="2224575" cy="1527202"/>
          </a:xfrm>
        </p:grpSpPr>
        <p:grpSp>
          <p:nvGrpSpPr>
            <p:cNvPr id="436" name="Google Shape;436;p26"/>
            <p:cNvGrpSpPr/>
            <p:nvPr/>
          </p:nvGrpSpPr>
          <p:grpSpPr>
            <a:xfrm>
              <a:off x="681850" y="0"/>
              <a:ext cx="860876" cy="860876"/>
              <a:chOff x="0" y="0"/>
              <a:chExt cx="812800" cy="812800"/>
            </a:xfrm>
          </p:grpSpPr>
          <p:sp>
            <p:nvSpPr>
              <p:cNvPr id="437" name="Google Shape;43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B65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" name="Google Shape;438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9" name="Google Shape;439;p26"/>
            <p:cNvSpPr txBox="1"/>
            <p:nvPr/>
          </p:nvSpPr>
          <p:spPr>
            <a:xfrm>
              <a:off x="0" y="1032326"/>
              <a:ext cx="2224575" cy="4948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Fira Sans"/>
                  <a:ea typeface="Fira Sans"/>
                  <a:cs typeface="Fira Sans"/>
                  <a:sym typeface="Fira Sans"/>
                </a:rPr>
                <a:t>#FB6545</a:t>
              </a:r>
              <a:endParaRPr/>
            </a:p>
          </p:txBody>
        </p:sp>
      </p:grpSp>
      <p:grpSp>
        <p:nvGrpSpPr>
          <p:cNvPr id="440" name="Google Shape;440;p26"/>
          <p:cNvGrpSpPr/>
          <p:nvPr/>
        </p:nvGrpSpPr>
        <p:grpSpPr>
          <a:xfrm>
            <a:off x="6149867" y="2526179"/>
            <a:ext cx="11735194" cy="7086179"/>
            <a:chOff x="0" y="-38100"/>
            <a:chExt cx="3090751" cy="1866319"/>
          </a:xfrm>
        </p:grpSpPr>
        <p:sp>
          <p:nvSpPr>
            <p:cNvPr id="441" name="Google Shape;441;p26"/>
            <p:cNvSpPr/>
            <p:nvPr/>
          </p:nvSpPr>
          <p:spPr>
            <a:xfrm>
              <a:off x="0" y="0"/>
              <a:ext cx="3090751" cy="1828219"/>
            </a:xfrm>
            <a:custGeom>
              <a:rect b="b" l="l" r="r" t="t"/>
              <a:pathLst>
                <a:path extrusionOk="0" h="1828219" w="3090751">
                  <a:moveTo>
                    <a:pt x="22430" y="0"/>
                  </a:moveTo>
                  <a:lnTo>
                    <a:pt x="3068320" y="0"/>
                  </a:lnTo>
                  <a:cubicBezTo>
                    <a:pt x="3080708" y="0"/>
                    <a:pt x="3090751" y="10042"/>
                    <a:pt x="3090751" y="22430"/>
                  </a:cubicBezTo>
                  <a:lnTo>
                    <a:pt x="3090751" y="1805788"/>
                  </a:lnTo>
                  <a:cubicBezTo>
                    <a:pt x="3090751" y="1818176"/>
                    <a:pt x="3080708" y="1828219"/>
                    <a:pt x="3068320" y="1828219"/>
                  </a:cubicBezTo>
                  <a:lnTo>
                    <a:pt x="22430" y="1828219"/>
                  </a:lnTo>
                  <a:cubicBezTo>
                    <a:pt x="10042" y="1828219"/>
                    <a:pt x="0" y="1818176"/>
                    <a:pt x="0" y="1805788"/>
                  </a:cubicBezTo>
                  <a:lnTo>
                    <a:pt x="0" y="22430"/>
                  </a:lnTo>
                  <a:cubicBezTo>
                    <a:pt x="0" y="10042"/>
                    <a:pt x="10042" y="0"/>
                    <a:pt x="22430" y="0"/>
                  </a:cubicBezTo>
                  <a:close/>
                </a:path>
              </a:pathLst>
            </a:custGeom>
            <a:solidFill>
              <a:srgbClr val="F8F0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6"/>
            <p:cNvSpPr txBox="1"/>
            <p:nvPr/>
          </p:nvSpPr>
          <p:spPr>
            <a:xfrm>
              <a:off x="0" y="-38100"/>
              <a:ext cx="3090751" cy="18663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3" name="Google Shape;443;p26"/>
          <p:cNvSpPr/>
          <p:nvPr/>
        </p:nvSpPr>
        <p:spPr>
          <a:xfrm>
            <a:off x="11337104" y="3166680"/>
            <a:ext cx="963308" cy="1390602"/>
          </a:xfrm>
          <a:custGeom>
            <a:rect b="b" l="l" r="r" t="t"/>
            <a:pathLst>
              <a:path extrusionOk="0" h="1390602" w="963308">
                <a:moveTo>
                  <a:pt x="0" y="0"/>
                </a:moveTo>
                <a:lnTo>
                  <a:pt x="963308" y="0"/>
                </a:lnTo>
                <a:lnTo>
                  <a:pt x="963308" y="1390602"/>
                </a:lnTo>
                <a:lnTo>
                  <a:pt x="0" y="13906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4" name="Google Shape;444;p26"/>
          <p:cNvSpPr/>
          <p:nvPr/>
        </p:nvSpPr>
        <p:spPr>
          <a:xfrm flipH="1">
            <a:off x="14139643" y="3186176"/>
            <a:ext cx="941213" cy="1351611"/>
          </a:xfrm>
          <a:custGeom>
            <a:rect b="b" l="l" r="r" t="t"/>
            <a:pathLst>
              <a:path extrusionOk="0" h="1351611" w="941213">
                <a:moveTo>
                  <a:pt x="941213" y="0"/>
                </a:moveTo>
                <a:lnTo>
                  <a:pt x="0" y="0"/>
                </a:lnTo>
                <a:lnTo>
                  <a:pt x="0" y="1351611"/>
                </a:lnTo>
                <a:lnTo>
                  <a:pt x="941213" y="1351611"/>
                </a:lnTo>
                <a:lnTo>
                  <a:pt x="94121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5" name="Google Shape;445;p26"/>
          <p:cNvSpPr/>
          <p:nvPr/>
        </p:nvSpPr>
        <p:spPr>
          <a:xfrm>
            <a:off x="9313995" y="3170280"/>
            <a:ext cx="1559163" cy="1383403"/>
          </a:xfrm>
          <a:custGeom>
            <a:rect b="b" l="l" r="r" t="t"/>
            <a:pathLst>
              <a:path extrusionOk="0" h="1383403" w="1559163">
                <a:moveTo>
                  <a:pt x="0" y="0"/>
                </a:moveTo>
                <a:lnTo>
                  <a:pt x="1559163" y="0"/>
                </a:lnTo>
                <a:lnTo>
                  <a:pt x="1559163" y="1383403"/>
                </a:lnTo>
                <a:lnTo>
                  <a:pt x="0" y="13834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6" name="Google Shape;446;p26"/>
          <p:cNvSpPr/>
          <p:nvPr/>
        </p:nvSpPr>
        <p:spPr>
          <a:xfrm>
            <a:off x="6618940" y="3157965"/>
            <a:ext cx="793618" cy="1408032"/>
          </a:xfrm>
          <a:custGeom>
            <a:rect b="b" l="l" r="r" t="t"/>
            <a:pathLst>
              <a:path extrusionOk="0" h="1408032" w="793618">
                <a:moveTo>
                  <a:pt x="0" y="0"/>
                </a:moveTo>
                <a:lnTo>
                  <a:pt x="793618" y="0"/>
                </a:lnTo>
                <a:lnTo>
                  <a:pt x="793618" y="1408032"/>
                </a:lnTo>
                <a:lnTo>
                  <a:pt x="0" y="1408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7" name="Google Shape;447;p26"/>
          <p:cNvSpPr/>
          <p:nvPr/>
        </p:nvSpPr>
        <p:spPr>
          <a:xfrm>
            <a:off x="12764357" y="3139737"/>
            <a:ext cx="911341" cy="1444489"/>
          </a:xfrm>
          <a:custGeom>
            <a:rect b="b" l="l" r="r" t="t"/>
            <a:pathLst>
              <a:path extrusionOk="0" h="1444489" w="911341">
                <a:moveTo>
                  <a:pt x="0" y="0"/>
                </a:moveTo>
                <a:lnTo>
                  <a:pt x="911341" y="0"/>
                </a:lnTo>
                <a:lnTo>
                  <a:pt x="911341" y="1444488"/>
                </a:lnTo>
                <a:lnTo>
                  <a:pt x="0" y="14444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8" name="Google Shape;448;p26"/>
          <p:cNvSpPr/>
          <p:nvPr/>
        </p:nvSpPr>
        <p:spPr>
          <a:xfrm flipH="1">
            <a:off x="7876503" y="3076864"/>
            <a:ext cx="973546" cy="1570235"/>
          </a:xfrm>
          <a:custGeom>
            <a:rect b="b" l="l" r="r" t="t"/>
            <a:pathLst>
              <a:path extrusionOk="0" h="1570235" w="973546">
                <a:moveTo>
                  <a:pt x="973546" y="0"/>
                </a:moveTo>
                <a:lnTo>
                  <a:pt x="0" y="0"/>
                </a:lnTo>
                <a:lnTo>
                  <a:pt x="0" y="1570235"/>
                </a:lnTo>
                <a:lnTo>
                  <a:pt x="973546" y="1570235"/>
                </a:lnTo>
                <a:lnTo>
                  <a:pt x="973546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9" name="Google Shape;449;p26"/>
          <p:cNvSpPr/>
          <p:nvPr/>
        </p:nvSpPr>
        <p:spPr>
          <a:xfrm flipH="1">
            <a:off x="6543978" y="4869585"/>
            <a:ext cx="1655533" cy="547831"/>
          </a:xfrm>
          <a:custGeom>
            <a:rect b="b" l="l" r="r" t="t"/>
            <a:pathLst>
              <a:path extrusionOk="0" h="547831" w="1655533">
                <a:moveTo>
                  <a:pt x="1655533" y="0"/>
                </a:moveTo>
                <a:lnTo>
                  <a:pt x="0" y="0"/>
                </a:lnTo>
                <a:lnTo>
                  <a:pt x="0" y="547830"/>
                </a:lnTo>
                <a:lnTo>
                  <a:pt x="1655533" y="547830"/>
                </a:lnTo>
                <a:lnTo>
                  <a:pt x="1655533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0" name="Google Shape;450;p26"/>
          <p:cNvSpPr/>
          <p:nvPr/>
        </p:nvSpPr>
        <p:spPr>
          <a:xfrm flipH="1">
            <a:off x="16737955" y="3234910"/>
            <a:ext cx="836855" cy="1254143"/>
          </a:xfrm>
          <a:custGeom>
            <a:rect b="b" l="l" r="r" t="t"/>
            <a:pathLst>
              <a:path extrusionOk="0" h="1254143" w="836855">
                <a:moveTo>
                  <a:pt x="836855" y="0"/>
                </a:moveTo>
                <a:lnTo>
                  <a:pt x="0" y="0"/>
                </a:lnTo>
                <a:lnTo>
                  <a:pt x="0" y="1254143"/>
                </a:lnTo>
                <a:lnTo>
                  <a:pt x="836855" y="1254143"/>
                </a:lnTo>
                <a:lnTo>
                  <a:pt x="836855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1" name="Google Shape;451;p26"/>
          <p:cNvSpPr/>
          <p:nvPr/>
        </p:nvSpPr>
        <p:spPr>
          <a:xfrm>
            <a:off x="15544801" y="3132773"/>
            <a:ext cx="729208" cy="1458417"/>
          </a:xfrm>
          <a:custGeom>
            <a:rect b="b" l="l" r="r" t="t"/>
            <a:pathLst>
              <a:path extrusionOk="0" h="1458417" w="729208">
                <a:moveTo>
                  <a:pt x="0" y="0"/>
                </a:moveTo>
                <a:lnTo>
                  <a:pt x="729208" y="0"/>
                </a:lnTo>
                <a:lnTo>
                  <a:pt x="729208" y="1458417"/>
                </a:lnTo>
                <a:lnTo>
                  <a:pt x="0" y="14584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26"/>
          <p:cNvSpPr/>
          <p:nvPr/>
        </p:nvSpPr>
        <p:spPr>
          <a:xfrm rot="5400000">
            <a:off x="13748444" y="5817593"/>
            <a:ext cx="968256" cy="982547"/>
          </a:xfrm>
          <a:custGeom>
            <a:rect b="b" l="l" r="r" t="t"/>
            <a:pathLst>
              <a:path extrusionOk="0" h="982547" w="968256">
                <a:moveTo>
                  <a:pt x="0" y="0"/>
                </a:moveTo>
                <a:lnTo>
                  <a:pt x="968256" y="0"/>
                </a:lnTo>
                <a:lnTo>
                  <a:pt x="968256" y="982547"/>
                </a:lnTo>
                <a:lnTo>
                  <a:pt x="0" y="9825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3" name="Google Shape;453;p26"/>
          <p:cNvSpPr/>
          <p:nvPr/>
        </p:nvSpPr>
        <p:spPr>
          <a:xfrm>
            <a:off x="16710864" y="5799934"/>
            <a:ext cx="1022730" cy="1017866"/>
          </a:xfrm>
          <a:custGeom>
            <a:rect b="b" l="l" r="r" t="t"/>
            <a:pathLst>
              <a:path extrusionOk="0" h="1017866" w="1022730">
                <a:moveTo>
                  <a:pt x="0" y="0"/>
                </a:moveTo>
                <a:lnTo>
                  <a:pt x="1022730" y="0"/>
                </a:lnTo>
                <a:lnTo>
                  <a:pt x="1022730" y="1017866"/>
                </a:lnTo>
                <a:lnTo>
                  <a:pt x="0" y="10178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-100056" l="0" r="-101300" t="0"/>
            </a:stretch>
          </a:blipFill>
          <a:ln>
            <a:noFill/>
          </a:ln>
        </p:spPr>
      </p:sp>
      <p:sp>
        <p:nvSpPr>
          <p:cNvPr id="454" name="Google Shape;454;p26"/>
          <p:cNvSpPr/>
          <p:nvPr/>
        </p:nvSpPr>
        <p:spPr>
          <a:xfrm flipH="1" rot="10800000">
            <a:off x="15254020" y="5839559"/>
            <a:ext cx="926670" cy="938616"/>
          </a:xfrm>
          <a:custGeom>
            <a:rect b="b" l="l" r="r" t="t"/>
            <a:pathLst>
              <a:path extrusionOk="0" h="938616" w="926670">
                <a:moveTo>
                  <a:pt x="926670" y="0"/>
                </a:moveTo>
                <a:lnTo>
                  <a:pt x="0" y="0"/>
                </a:lnTo>
                <a:lnTo>
                  <a:pt x="0" y="938616"/>
                </a:lnTo>
                <a:lnTo>
                  <a:pt x="926670" y="938616"/>
                </a:lnTo>
                <a:lnTo>
                  <a:pt x="92667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5" name="Google Shape;455;p26"/>
          <p:cNvSpPr/>
          <p:nvPr/>
        </p:nvSpPr>
        <p:spPr>
          <a:xfrm>
            <a:off x="11179384" y="6039199"/>
            <a:ext cx="2031740" cy="539335"/>
          </a:xfrm>
          <a:custGeom>
            <a:rect b="b" l="l" r="r" t="t"/>
            <a:pathLst>
              <a:path extrusionOk="0" h="539335" w="2031740">
                <a:moveTo>
                  <a:pt x="0" y="0"/>
                </a:moveTo>
                <a:lnTo>
                  <a:pt x="2031740" y="0"/>
                </a:lnTo>
                <a:lnTo>
                  <a:pt x="2031740" y="539335"/>
                </a:lnTo>
                <a:lnTo>
                  <a:pt x="0" y="539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6" name="Google Shape;456;p26"/>
          <p:cNvSpPr/>
          <p:nvPr/>
        </p:nvSpPr>
        <p:spPr>
          <a:xfrm>
            <a:off x="12828442" y="4916170"/>
            <a:ext cx="2381550" cy="454660"/>
          </a:xfrm>
          <a:custGeom>
            <a:rect b="b" l="l" r="r" t="t"/>
            <a:pathLst>
              <a:path extrusionOk="0" h="454660" w="2381550">
                <a:moveTo>
                  <a:pt x="0" y="0"/>
                </a:moveTo>
                <a:lnTo>
                  <a:pt x="2381550" y="0"/>
                </a:lnTo>
                <a:lnTo>
                  <a:pt x="2381550" y="454660"/>
                </a:lnTo>
                <a:lnTo>
                  <a:pt x="0" y="454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7" name="Google Shape;457;p26"/>
          <p:cNvSpPr/>
          <p:nvPr/>
        </p:nvSpPr>
        <p:spPr>
          <a:xfrm>
            <a:off x="16070762" y="4834388"/>
            <a:ext cx="1471960" cy="618223"/>
          </a:xfrm>
          <a:custGeom>
            <a:rect b="b" l="l" r="r" t="t"/>
            <a:pathLst>
              <a:path extrusionOk="0" h="618223" w="1471960">
                <a:moveTo>
                  <a:pt x="0" y="0"/>
                </a:moveTo>
                <a:lnTo>
                  <a:pt x="1471960" y="0"/>
                </a:lnTo>
                <a:lnTo>
                  <a:pt x="1471960" y="618224"/>
                </a:lnTo>
                <a:lnTo>
                  <a:pt x="0" y="618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8" name="Google Shape;458;p26"/>
          <p:cNvSpPr/>
          <p:nvPr/>
        </p:nvSpPr>
        <p:spPr>
          <a:xfrm>
            <a:off x="8735183" y="6034808"/>
            <a:ext cx="1914026" cy="548117"/>
          </a:xfrm>
          <a:custGeom>
            <a:rect b="b" l="l" r="r" t="t"/>
            <a:pathLst>
              <a:path extrusionOk="0" h="548117" w="1914026">
                <a:moveTo>
                  <a:pt x="0" y="0"/>
                </a:moveTo>
                <a:lnTo>
                  <a:pt x="1914026" y="0"/>
                </a:lnTo>
                <a:lnTo>
                  <a:pt x="1914026" y="548117"/>
                </a:lnTo>
                <a:lnTo>
                  <a:pt x="0" y="548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9" name="Google Shape;459;p26"/>
          <p:cNvSpPr/>
          <p:nvPr/>
        </p:nvSpPr>
        <p:spPr>
          <a:xfrm>
            <a:off x="8666520" y="7221080"/>
            <a:ext cx="2070299" cy="538278"/>
          </a:xfrm>
          <a:custGeom>
            <a:rect b="b" l="l" r="r" t="t"/>
            <a:pathLst>
              <a:path extrusionOk="0" h="538278" w="2070299">
                <a:moveTo>
                  <a:pt x="0" y="0"/>
                </a:moveTo>
                <a:lnTo>
                  <a:pt x="2070299" y="0"/>
                </a:lnTo>
                <a:lnTo>
                  <a:pt x="2070299" y="538277"/>
                </a:lnTo>
                <a:lnTo>
                  <a:pt x="0" y="5382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0" name="Google Shape;460;p26"/>
          <p:cNvSpPr/>
          <p:nvPr/>
        </p:nvSpPr>
        <p:spPr>
          <a:xfrm>
            <a:off x="6586831" y="5998471"/>
            <a:ext cx="1618177" cy="620792"/>
          </a:xfrm>
          <a:custGeom>
            <a:rect b="b" l="l" r="r" t="t"/>
            <a:pathLst>
              <a:path extrusionOk="0" h="620792" w="1618177">
                <a:moveTo>
                  <a:pt x="0" y="0"/>
                </a:moveTo>
                <a:lnTo>
                  <a:pt x="1618178" y="0"/>
                </a:lnTo>
                <a:lnTo>
                  <a:pt x="1618178" y="620792"/>
                </a:lnTo>
                <a:lnTo>
                  <a:pt x="0" y="620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1" name="Google Shape;461;p26"/>
          <p:cNvSpPr/>
          <p:nvPr/>
        </p:nvSpPr>
        <p:spPr>
          <a:xfrm>
            <a:off x="11246726" y="4734716"/>
            <a:ext cx="720946" cy="817568"/>
          </a:xfrm>
          <a:custGeom>
            <a:rect b="b" l="l" r="r" t="t"/>
            <a:pathLst>
              <a:path extrusionOk="0" h="817568" w="720946">
                <a:moveTo>
                  <a:pt x="0" y="0"/>
                </a:moveTo>
                <a:lnTo>
                  <a:pt x="720946" y="0"/>
                </a:lnTo>
                <a:lnTo>
                  <a:pt x="720946" y="817568"/>
                </a:lnTo>
                <a:lnTo>
                  <a:pt x="0" y="817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2" name="Google Shape;462;p26"/>
          <p:cNvSpPr/>
          <p:nvPr/>
        </p:nvSpPr>
        <p:spPr>
          <a:xfrm>
            <a:off x="8448934" y="8216305"/>
            <a:ext cx="1165065" cy="1082452"/>
          </a:xfrm>
          <a:custGeom>
            <a:rect b="b" l="l" r="r" t="t"/>
            <a:pathLst>
              <a:path extrusionOk="0" h="1082452" w="1165065">
                <a:moveTo>
                  <a:pt x="0" y="0"/>
                </a:moveTo>
                <a:lnTo>
                  <a:pt x="1165065" y="0"/>
                </a:lnTo>
                <a:lnTo>
                  <a:pt x="1165065" y="1082452"/>
                </a:lnTo>
                <a:lnTo>
                  <a:pt x="0" y="1082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3" name="Google Shape;463;p26"/>
          <p:cNvSpPr/>
          <p:nvPr/>
        </p:nvSpPr>
        <p:spPr>
          <a:xfrm>
            <a:off x="6618940" y="7039915"/>
            <a:ext cx="1300088" cy="900606"/>
          </a:xfrm>
          <a:custGeom>
            <a:rect b="b" l="l" r="r" t="t"/>
            <a:pathLst>
              <a:path extrusionOk="0" h="900606" w="1300088">
                <a:moveTo>
                  <a:pt x="0" y="0"/>
                </a:moveTo>
                <a:lnTo>
                  <a:pt x="1300088" y="0"/>
                </a:lnTo>
                <a:lnTo>
                  <a:pt x="1300088" y="900607"/>
                </a:lnTo>
                <a:lnTo>
                  <a:pt x="0" y="9006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4" name="Google Shape;464;p26"/>
          <p:cNvSpPr/>
          <p:nvPr/>
        </p:nvSpPr>
        <p:spPr>
          <a:xfrm>
            <a:off x="6653690" y="8277638"/>
            <a:ext cx="963289" cy="959786"/>
          </a:xfrm>
          <a:custGeom>
            <a:rect b="b" l="l" r="r" t="t"/>
            <a:pathLst>
              <a:path extrusionOk="0" h="959786" w="963289">
                <a:moveTo>
                  <a:pt x="0" y="0"/>
                </a:moveTo>
                <a:lnTo>
                  <a:pt x="963289" y="0"/>
                </a:lnTo>
                <a:lnTo>
                  <a:pt x="963289" y="959786"/>
                </a:lnTo>
                <a:lnTo>
                  <a:pt x="0" y="959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5" name="Google Shape;465;p26"/>
          <p:cNvSpPr/>
          <p:nvPr/>
        </p:nvSpPr>
        <p:spPr>
          <a:xfrm>
            <a:off x="12333567" y="8337892"/>
            <a:ext cx="899810" cy="839278"/>
          </a:xfrm>
          <a:custGeom>
            <a:rect b="b" l="l" r="r" t="t"/>
            <a:pathLst>
              <a:path extrusionOk="0" h="839278" w="899810">
                <a:moveTo>
                  <a:pt x="0" y="0"/>
                </a:moveTo>
                <a:lnTo>
                  <a:pt x="899810" y="0"/>
                </a:lnTo>
                <a:lnTo>
                  <a:pt x="899810" y="839278"/>
                </a:lnTo>
                <a:lnTo>
                  <a:pt x="0" y="8392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6" name="Google Shape;466;p26"/>
          <p:cNvSpPr/>
          <p:nvPr/>
        </p:nvSpPr>
        <p:spPr>
          <a:xfrm rot="10800000">
            <a:off x="10445955" y="8423559"/>
            <a:ext cx="1055657" cy="667943"/>
          </a:xfrm>
          <a:custGeom>
            <a:rect b="b" l="l" r="r" t="t"/>
            <a:pathLst>
              <a:path extrusionOk="0" h="667943" w="1055657">
                <a:moveTo>
                  <a:pt x="0" y="0"/>
                </a:moveTo>
                <a:lnTo>
                  <a:pt x="1055657" y="0"/>
                </a:lnTo>
                <a:lnTo>
                  <a:pt x="1055657" y="667943"/>
                </a:lnTo>
                <a:lnTo>
                  <a:pt x="0" y="667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7" name="Google Shape;467;p26"/>
          <p:cNvSpPr/>
          <p:nvPr/>
        </p:nvSpPr>
        <p:spPr>
          <a:xfrm>
            <a:off x="9060281" y="4855467"/>
            <a:ext cx="1325674" cy="576066"/>
          </a:xfrm>
          <a:custGeom>
            <a:rect b="b" l="l" r="r" t="t"/>
            <a:pathLst>
              <a:path extrusionOk="0" h="576066" w="1325674">
                <a:moveTo>
                  <a:pt x="0" y="0"/>
                </a:moveTo>
                <a:lnTo>
                  <a:pt x="1325675" y="0"/>
                </a:lnTo>
                <a:lnTo>
                  <a:pt x="1325675" y="576066"/>
                </a:lnTo>
                <a:lnTo>
                  <a:pt x="0" y="5760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8" name="Google Shape;468;p26"/>
          <p:cNvSpPr/>
          <p:nvPr/>
        </p:nvSpPr>
        <p:spPr>
          <a:xfrm>
            <a:off x="14065333" y="8442565"/>
            <a:ext cx="499364" cy="629932"/>
          </a:xfrm>
          <a:custGeom>
            <a:rect b="b" l="l" r="r" t="t"/>
            <a:pathLst>
              <a:path extrusionOk="0" h="629932" w="499364">
                <a:moveTo>
                  <a:pt x="0" y="0"/>
                </a:moveTo>
                <a:lnTo>
                  <a:pt x="499364" y="0"/>
                </a:lnTo>
                <a:lnTo>
                  <a:pt x="499364" y="629932"/>
                </a:lnTo>
                <a:lnTo>
                  <a:pt x="0" y="629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9" name="Google Shape;469;p26"/>
          <p:cNvSpPr/>
          <p:nvPr/>
        </p:nvSpPr>
        <p:spPr>
          <a:xfrm>
            <a:off x="11484311" y="7110836"/>
            <a:ext cx="1150520" cy="758766"/>
          </a:xfrm>
          <a:custGeom>
            <a:rect b="b" l="l" r="r" t="t"/>
            <a:pathLst>
              <a:path extrusionOk="0" h="758766" w="1150520">
                <a:moveTo>
                  <a:pt x="0" y="0"/>
                </a:moveTo>
                <a:lnTo>
                  <a:pt x="1150520" y="0"/>
                </a:lnTo>
                <a:lnTo>
                  <a:pt x="1150520" y="758766"/>
                </a:lnTo>
                <a:lnTo>
                  <a:pt x="0" y="758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-9692" l="-10646" r="-9928" t="-12304"/>
            </a:stretch>
          </a:blipFill>
          <a:ln>
            <a:noFill/>
          </a:ln>
        </p:spPr>
      </p:sp>
      <p:sp>
        <p:nvSpPr>
          <p:cNvPr id="470" name="Google Shape;470;p26"/>
          <p:cNvSpPr/>
          <p:nvPr/>
        </p:nvSpPr>
        <p:spPr>
          <a:xfrm>
            <a:off x="13382323" y="7063878"/>
            <a:ext cx="910631" cy="852682"/>
          </a:xfrm>
          <a:custGeom>
            <a:rect b="b" l="l" r="r" t="t"/>
            <a:pathLst>
              <a:path extrusionOk="0" h="852682" w="910631">
                <a:moveTo>
                  <a:pt x="0" y="0"/>
                </a:moveTo>
                <a:lnTo>
                  <a:pt x="910631" y="0"/>
                </a:lnTo>
                <a:lnTo>
                  <a:pt x="910631" y="852681"/>
                </a:lnTo>
                <a:lnTo>
                  <a:pt x="0" y="852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1" name="Google Shape;471;p26"/>
          <p:cNvSpPr/>
          <p:nvPr/>
        </p:nvSpPr>
        <p:spPr>
          <a:xfrm>
            <a:off x="15040446" y="7063878"/>
            <a:ext cx="893286" cy="852682"/>
          </a:xfrm>
          <a:custGeom>
            <a:rect b="b" l="l" r="r" t="t"/>
            <a:pathLst>
              <a:path extrusionOk="0" h="852682" w="893286">
                <a:moveTo>
                  <a:pt x="0" y="0"/>
                </a:moveTo>
                <a:lnTo>
                  <a:pt x="893286" y="0"/>
                </a:lnTo>
                <a:lnTo>
                  <a:pt x="893286" y="852681"/>
                </a:lnTo>
                <a:lnTo>
                  <a:pt x="0" y="852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2" name="Google Shape;472;p26"/>
          <p:cNvSpPr/>
          <p:nvPr/>
        </p:nvSpPr>
        <p:spPr>
          <a:xfrm>
            <a:off x="16681224" y="7063878"/>
            <a:ext cx="905357" cy="852682"/>
          </a:xfrm>
          <a:custGeom>
            <a:rect b="b" l="l" r="r" t="t"/>
            <a:pathLst>
              <a:path extrusionOk="0" h="852682" w="905357">
                <a:moveTo>
                  <a:pt x="0" y="0"/>
                </a:moveTo>
                <a:lnTo>
                  <a:pt x="905357" y="0"/>
                </a:lnTo>
                <a:lnTo>
                  <a:pt x="905357" y="852681"/>
                </a:lnTo>
                <a:lnTo>
                  <a:pt x="0" y="852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3" name="Google Shape;473;p26"/>
          <p:cNvSpPr/>
          <p:nvPr/>
        </p:nvSpPr>
        <p:spPr>
          <a:xfrm>
            <a:off x="16737955" y="8378148"/>
            <a:ext cx="749109" cy="758766"/>
          </a:xfrm>
          <a:custGeom>
            <a:rect b="b" l="l" r="r" t="t"/>
            <a:pathLst>
              <a:path extrusionOk="0" h="758766" w="749109">
                <a:moveTo>
                  <a:pt x="0" y="0"/>
                </a:moveTo>
                <a:lnTo>
                  <a:pt x="749108" y="0"/>
                </a:lnTo>
                <a:lnTo>
                  <a:pt x="749108" y="758766"/>
                </a:lnTo>
                <a:lnTo>
                  <a:pt x="0" y="758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4" name="Google Shape;474;p26"/>
          <p:cNvSpPr/>
          <p:nvPr/>
        </p:nvSpPr>
        <p:spPr>
          <a:xfrm>
            <a:off x="15396652" y="8389892"/>
            <a:ext cx="509347" cy="735278"/>
          </a:xfrm>
          <a:custGeom>
            <a:rect b="b" l="l" r="r" t="t"/>
            <a:pathLst>
              <a:path extrusionOk="0" h="735278" w="509347">
                <a:moveTo>
                  <a:pt x="0" y="0"/>
                </a:moveTo>
                <a:lnTo>
                  <a:pt x="509347" y="0"/>
                </a:lnTo>
                <a:lnTo>
                  <a:pt x="509347" y="735278"/>
                </a:lnTo>
                <a:lnTo>
                  <a:pt x="0" y="7352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 spd="med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CF5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9"/>
          <p:cNvPicPr preferRelativeResize="0"/>
          <p:nvPr/>
        </p:nvPicPr>
        <p:blipFill rotWithShape="1">
          <a:blip r:embed="rId3">
            <a:alphaModFix/>
          </a:blip>
          <a:srcRect b="20242" l="0" r="56211" t="0"/>
          <a:stretch/>
        </p:blipFill>
        <p:spPr>
          <a:xfrm>
            <a:off x="14250001" y="3429000"/>
            <a:ext cx="403799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" name="Google Shape;80;p9"/>
          <p:cNvGrpSpPr/>
          <p:nvPr/>
        </p:nvGrpSpPr>
        <p:grpSpPr>
          <a:xfrm>
            <a:off x="2814857" y="3672413"/>
            <a:ext cx="4119903" cy="861938"/>
            <a:chOff x="0" y="-47625"/>
            <a:chExt cx="2170154" cy="454025"/>
          </a:xfrm>
        </p:grpSpPr>
        <p:sp>
          <p:nvSpPr>
            <p:cNvPr id="81" name="Google Shape;81;p9"/>
            <p:cNvSpPr/>
            <p:nvPr/>
          </p:nvSpPr>
          <p:spPr>
            <a:xfrm>
              <a:off x="0" y="0"/>
              <a:ext cx="2170154" cy="406400"/>
            </a:xfrm>
            <a:custGeom>
              <a:rect b="b" l="l" r="r" t="t"/>
              <a:pathLst>
                <a:path extrusionOk="0" h="406400" w="2170154">
                  <a:moveTo>
                    <a:pt x="1966954" y="0"/>
                  </a:moveTo>
                  <a:cubicBezTo>
                    <a:pt x="2079179" y="0"/>
                    <a:pt x="2170154" y="90976"/>
                    <a:pt x="2170154" y="203200"/>
                  </a:cubicBezTo>
                  <a:cubicBezTo>
                    <a:pt x="2170154" y="315424"/>
                    <a:pt x="2079179" y="406400"/>
                    <a:pt x="196695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5F4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9"/>
            <p:cNvSpPr txBox="1"/>
            <p:nvPr/>
          </p:nvSpPr>
          <p:spPr>
            <a:xfrm>
              <a:off x="0" y="-47625"/>
              <a:ext cx="2170154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" name="Google Shape;83;p9"/>
          <p:cNvGrpSpPr/>
          <p:nvPr/>
        </p:nvGrpSpPr>
        <p:grpSpPr>
          <a:xfrm>
            <a:off x="2814857" y="5888613"/>
            <a:ext cx="5729646" cy="861938"/>
            <a:chOff x="0" y="-47625"/>
            <a:chExt cx="3018085" cy="454025"/>
          </a:xfrm>
        </p:grpSpPr>
        <p:sp>
          <p:nvSpPr>
            <p:cNvPr id="84" name="Google Shape;84;p9"/>
            <p:cNvSpPr/>
            <p:nvPr/>
          </p:nvSpPr>
          <p:spPr>
            <a:xfrm>
              <a:off x="0" y="0"/>
              <a:ext cx="3018085" cy="406400"/>
            </a:xfrm>
            <a:custGeom>
              <a:rect b="b" l="l" r="r" t="t"/>
              <a:pathLst>
                <a:path extrusionOk="0" h="406400" w="3018085">
                  <a:moveTo>
                    <a:pt x="2814885" y="0"/>
                  </a:moveTo>
                  <a:cubicBezTo>
                    <a:pt x="2927109" y="0"/>
                    <a:pt x="3018085" y="90976"/>
                    <a:pt x="3018085" y="203200"/>
                  </a:cubicBezTo>
                  <a:cubicBezTo>
                    <a:pt x="3018085" y="315424"/>
                    <a:pt x="2927109" y="406400"/>
                    <a:pt x="2814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5F4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9"/>
            <p:cNvSpPr txBox="1"/>
            <p:nvPr/>
          </p:nvSpPr>
          <p:spPr>
            <a:xfrm>
              <a:off x="0" y="-47625"/>
              <a:ext cx="3018085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9"/>
          <p:cNvGrpSpPr/>
          <p:nvPr/>
        </p:nvGrpSpPr>
        <p:grpSpPr>
          <a:xfrm>
            <a:off x="2814857" y="8104212"/>
            <a:ext cx="5729646" cy="861938"/>
            <a:chOff x="0" y="-47625"/>
            <a:chExt cx="3018085" cy="454025"/>
          </a:xfrm>
        </p:grpSpPr>
        <p:sp>
          <p:nvSpPr>
            <p:cNvPr id="87" name="Google Shape;87;p9"/>
            <p:cNvSpPr/>
            <p:nvPr/>
          </p:nvSpPr>
          <p:spPr>
            <a:xfrm>
              <a:off x="0" y="0"/>
              <a:ext cx="3018085" cy="406400"/>
            </a:xfrm>
            <a:custGeom>
              <a:rect b="b" l="l" r="r" t="t"/>
              <a:pathLst>
                <a:path extrusionOk="0" h="406400" w="3018085">
                  <a:moveTo>
                    <a:pt x="2814885" y="0"/>
                  </a:moveTo>
                  <a:cubicBezTo>
                    <a:pt x="2927109" y="0"/>
                    <a:pt x="3018085" y="90976"/>
                    <a:pt x="3018085" y="203200"/>
                  </a:cubicBezTo>
                  <a:cubicBezTo>
                    <a:pt x="3018085" y="315424"/>
                    <a:pt x="2927109" y="406400"/>
                    <a:pt x="2814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5F4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9"/>
            <p:cNvSpPr txBox="1"/>
            <p:nvPr/>
          </p:nvSpPr>
          <p:spPr>
            <a:xfrm>
              <a:off x="0" y="-47625"/>
              <a:ext cx="3018085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Google Shape;89;p9"/>
          <p:cNvSpPr txBox="1"/>
          <p:nvPr/>
        </p:nvSpPr>
        <p:spPr>
          <a:xfrm>
            <a:off x="1028700" y="1133475"/>
            <a:ext cx="8030700" cy="17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1164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CONTENTS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90" name="Google Shape;90;p9"/>
          <p:cNvSpPr txBox="1"/>
          <p:nvPr/>
        </p:nvSpPr>
        <p:spPr>
          <a:xfrm>
            <a:off x="1028700" y="3547477"/>
            <a:ext cx="1269647" cy="12784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09" u="none" cap="none" strike="noStrike">
                <a:solidFill>
                  <a:srgbClr val="FFFFFF"/>
                </a:solidFill>
                <a:latin typeface="Sen"/>
                <a:ea typeface="Sen"/>
                <a:cs typeface="Sen"/>
                <a:sym typeface="Sen"/>
              </a:rPr>
              <a:t>01</a:t>
            </a:r>
            <a:endParaRPr/>
          </a:p>
        </p:txBody>
      </p:sp>
      <p:sp>
        <p:nvSpPr>
          <p:cNvPr id="91" name="Google Shape;91;p9"/>
          <p:cNvSpPr txBox="1"/>
          <p:nvPr/>
        </p:nvSpPr>
        <p:spPr>
          <a:xfrm>
            <a:off x="1028700" y="5763677"/>
            <a:ext cx="1422687" cy="12784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09" u="none" cap="none" strike="noStrike">
                <a:solidFill>
                  <a:srgbClr val="FFFFFF"/>
                </a:solidFill>
                <a:latin typeface="Sen"/>
                <a:ea typeface="Sen"/>
                <a:cs typeface="Sen"/>
                <a:sym typeface="Sen"/>
              </a:rPr>
              <a:t>02</a:t>
            </a:r>
            <a:endParaRPr/>
          </a:p>
        </p:txBody>
      </p:sp>
      <p:sp>
        <p:nvSpPr>
          <p:cNvPr id="92" name="Google Shape;92;p9"/>
          <p:cNvSpPr txBox="1"/>
          <p:nvPr/>
        </p:nvSpPr>
        <p:spPr>
          <a:xfrm>
            <a:off x="1028700" y="7979877"/>
            <a:ext cx="1786157" cy="12784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09" u="none" cap="none" strike="noStrike">
                <a:solidFill>
                  <a:srgbClr val="FFFFFF"/>
                </a:solidFill>
                <a:latin typeface="Sen"/>
                <a:ea typeface="Sen"/>
                <a:cs typeface="Sen"/>
                <a:sym typeface="Sen"/>
              </a:rPr>
              <a:t>03</a:t>
            </a:r>
            <a:endParaRPr/>
          </a:p>
        </p:txBody>
      </p:sp>
      <p:sp>
        <p:nvSpPr>
          <p:cNvPr id="93" name="Google Shape;93;p9"/>
          <p:cNvSpPr txBox="1"/>
          <p:nvPr/>
        </p:nvSpPr>
        <p:spPr>
          <a:xfrm>
            <a:off x="3297918" y="3892079"/>
            <a:ext cx="50892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8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Hispanic Culture</a:t>
            </a:r>
            <a:endParaRPr/>
          </a:p>
        </p:txBody>
      </p:sp>
      <p:sp>
        <p:nvSpPr>
          <p:cNvPr id="94" name="Google Shape;94;p9"/>
          <p:cNvSpPr txBox="1"/>
          <p:nvPr/>
        </p:nvSpPr>
        <p:spPr>
          <a:xfrm>
            <a:off x="3297918" y="6108279"/>
            <a:ext cx="50892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8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Traditions &amp; Celebrations</a:t>
            </a:r>
            <a:endParaRPr/>
          </a:p>
        </p:txBody>
      </p:sp>
      <p:sp>
        <p:nvSpPr>
          <p:cNvPr id="95" name="Google Shape;95;p9"/>
          <p:cNvSpPr txBox="1"/>
          <p:nvPr/>
        </p:nvSpPr>
        <p:spPr>
          <a:xfrm>
            <a:off x="3297918" y="8324480"/>
            <a:ext cx="50892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8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Contributions &amp; Activities</a:t>
            </a:r>
            <a:endParaRPr/>
          </a:p>
        </p:txBody>
      </p:sp>
      <p:pic>
        <p:nvPicPr>
          <p:cNvPr id="96" name="Google Shape;9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3225" y="224650"/>
            <a:ext cx="7544899" cy="1110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CF51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0334" y="4753025"/>
            <a:ext cx="4927332" cy="12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27"/>
          <p:cNvSpPr txBox="1"/>
          <p:nvPr/>
        </p:nvSpPr>
        <p:spPr>
          <a:xfrm>
            <a:off x="5372247" y="816955"/>
            <a:ext cx="7543500" cy="2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3210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Credits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481" name="Google Shape;481;p27"/>
          <p:cNvSpPr txBox="1"/>
          <p:nvPr/>
        </p:nvSpPr>
        <p:spPr>
          <a:xfrm>
            <a:off x="6094486" y="8430010"/>
            <a:ext cx="6099028" cy="630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81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482" name="Google Shape;482;p27"/>
          <p:cNvSpPr txBox="1"/>
          <p:nvPr/>
        </p:nvSpPr>
        <p:spPr>
          <a:xfrm>
            <a:off x="5527588" y="7664356"/>
            <a:ext cx="7232825" cy="8139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36" u="none" cap="none" strike="noStrike">
                <a:solidFill>
                  <a:srgbClr val="000000"/>
                </a:solidFill>
                <a:latin typeface="Sen"/>
                <a:ea typeface="Sen"/>
                <a:cs typeface="Sen"/>
                <a:sym typeface="Sen"/>
              </a:rPr>
              <a:t>PEXELS &amp; PIXABAY</a:t>
            </a:r>
            <a:endParaRPr/>
          </a:p>
        </p:txBody>
      </p:sp>
      <p:sp>
        <p:nvSpPr>
          <p:cNvPr id="483" name="Google Shape;483;p27"/>
          <p:cNvSpPr txBox="1"/>
          <p:nvPr/>
        </p:nvSpPr>
        <p:spPr>
          <a:xfrm>
            <a:off x="5856289" y="6145694"/>
            <a:ext cx="6575421" cy="630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81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484" name="Google Shape;484;p27"/>
          <p:cNvSpPr txBox="1"/>
          <p:nvPr/>
        </p:nvSpPr>
        <p:spPr>
          <a:xfrm>
            <a:off x="6157881" y="2825603"/>
            <a:ext cx="5972238" cy="10320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This presentation template is free for everyone to use thanks to the following:</a:t>
            </a:r>
            <a:endParaRPr/>
          </a:p>
        </p:txBody>
      </p:sp>
      <p:pic>
        <p:nvPicPr>
          <p:cNvPr id="485" name="Google Shape;485;p27"/>
          <p:cNvPicPr preferRelativeResize="0"/>
          <p:nvPr/>
        </p:nvPicPr>
        <p:blipFill rotWithShape="1">
          <a:blip r:embed="rId4">
            <a:alphaModFix/>
          </a:blip>
          <a:srcRect b="8602" l="1559" r="1559" t="8602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B4877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894" y="427463"/>
            <a:ext cx="17388211" cy="47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0"/>
          <p:cNvSpPr/>
          <p:nvPr/>
        </p:nvSpPr>
        <p:spPr>
          <a:xfrm>
            <a:off x="6712299" y="1220815"/>
            <a:ext cx="4863402" cy="4553913"/>
          </a:xfrm>
          <a:custGeom>
            <a:rect b="b" l="l" r="r" t="t"/>
            <a:pathLst>
              <a:path extrusionOk="0" h="4553913" w="4863402">
                <a:moveTo>
                  <a:pt x="0" y="0"/>
                </a:moveTo>
                <a:lnTo>
                  <a:pt x="4863402" y="0"/>
                </a:lnTo>
                <a:lnTo>
                  <a:pt x="4863402" y="4553913"/>
                </a:lnTo>
                <a:lnTo>
                  <a:pt x="0" y="4553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3" name="Google Shape;103;p10"/>
          <p:cNvGrpSpPr/>
          <p:nvPr/>
        </p:nvGrpSpPr>
        <p:grpSpPr>
          <a:xfrm>
            <a:off x="-250241" y="9134933"/>
            <a:ext cx="21247405" cy="579738"/>
            <a:chOff x="0" y="-1"/>
            <a:chExt cx="28329874" cy="772985"/>
          </a:xfrm>
        </p:grpSpPr>
        <p:sp>
          <p:nvSpPr>
            <p:cNvPr id="104" name="Google Shape;104;p10"/>
            <p:cNvSpPr/>
            <p:nvPr/>
          </p:nvSpPr>
          <p:spPr>
            <a:xfrm rot="-5400000">
              <a:off x="7082888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0"/>
                  </a:moveTo>
                  <a:lnTo>
                    <a:pt x="772985" y="0"/>
                  </a:lnTo>
                  <a:lnTo>
                    <a:pt x="772985" y="4996520"/>
                  </a:lnTo>
                  <a:lnTo>
                    <a:pt x="0" y="49965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  <p:sp>
          <p:nvSpPr>
            <p:cNvPr id="105" name="Google Shape;105;p10"/>
            <p:cNvSpPr/>
            <p:nvPr/>
          </p:nvSpPr>
          <p:spPr>
            <a:xfrm flipH="1" rot="5400000">
              <a:off x="2111768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4996520"/>
                  </a:moveTo>
                  <a:lnTo>
                    <a:pt x="772984" y="4996520"/>
                  </a:lnTo>
                  <a:lnTo>
                    <a:pt x="772984" y="0"/>
                  </a:lnTo>
                  <a:lnTo>
                    <a:pt x="0" y="0"/>
                  </a:lnTo>
                  <a:lnTo>
                    <a:pt x="0" y="499652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  <p:sp>
          <p:nvSpPr>
            <p:cNvPr id="106" name="Google Shape;106;p10"/>
            <p:cNvSpPr/>
            <p:nvPr/>
          </p:nvSpPr>
          <p:spPr>
            <a:xfrm rot="-5400000">
              <a:off x="16266071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0"/>
                  </a:moveTo>
                  <a:lnTo>
                    <a:pt x="772985" y="0"/>
                  </a:lnTo>
                  <a:lnTo>
                    <a:pt x="772985" y="4996520"/>
                  </a:lnTo>
                  <a:lnTo>
                    <a:pt x="0" y="49965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  <p:sp>
          <p:nvSpPr>
            <p:cNvPr id="107" name="Google Shape;107;p10"/>
            <p:cNvSpPr/>
            <p:nvPr/>
          </p:nvSpPr>
          <p:spPr>
            <a:xfrm rot="-5400000">
              <a:off x="11685709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0"/>
                  </a:moveTo>
                  <a:lnTo>
                    <a:pt x="772984" y="0"/>
                  </a:lnTo>
                  <a:lnTo>
                    <a:pt x="772984" y="4996520"/>
                  </a:lnTo>
                  <a:lnTo>
                    <a:pt x="0" y="49965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  <p:sp>
          <p:nvSpPr>
            <p:cNvPr id="108" name="Google Shape;108;p10"/>
            <p:cNvSpPr/>
            <p:nvPr/>
          </p:nvSpPr>
          <p:spPr>
            <a:xfrm rot="-5400000">
              <a:off x="25445122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0"/>
                  </a:moveTo>
                  <a:lnTo>
                    <a:pt x="772985" y="0"/>
                  </a:lnTo>
                  <a:lnTo>
                    <a:pt x="772985" y="4996520"/>
                  </a:lnTo>
                  <a:lnTo>
                    <a:pt x="0" y="49965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  <p:sp>
          <p:nvSpPr>
            <p:cNvPr id="109" name="Google Shape;109;p10"/>
            <p:cNvSpPr/>
            <p:nvPr/>
          </p:nvSpPr>
          <p:spPr>
            <a:xfrm flipH="1" rot="5400000">
              <a:off x="20474002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4996520"/>
                  </a:moveTo>
                  <a:lnTo>
                    <a:pt x="772985" y="4996520"/>
                  </a:lnTo>
                  <a:lnTo>
                    <a:pt x="772985" y="0"/>
                  </a:lnTo>
                  <a:lnTo>
                    <a:pt x="0" y="0"/>
                  </a:lnTo>
                  <a:lnTo>
                    <a:pt x="0" y="499652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</p:grpSp>
      <p:grpSp>
        <p:nvGrpSpPr>
          <p:cNvPr id="110" name="Google Shape;110;p10"/>
          <p:cNvGrpSpPr/>
          <p:nvPr/>
        </p:nvGrpSpPr>
        <p:grpSpPr>
          <a:xfrm>
            <a:off x="0" y="6482346"/>
            <a:ext cx="18288000" cy="2270793"/>
            <a:chOff x="0" y="-47625"/>
            <a:chExt cx="4816593" cy="598069"/>
          </a:xfrm>
        </p:grpSpPr>
        <p:sp>
          <p:nvSpPr>
            <p:cNvPr id="111" name="Google Shape;111;p10"/>
            <p:cNvSpPr/>
            <p:nvPr/>
          </p:nvSpPr>
          <p:spPr>
            <a:xfrm>
              <a:off x="0" y="0"/>
              <a:ext cx="4816592" cy="550444"/>
            </a:xfrm>
            <a:custGeom>
              <a:rect b="b" l="l" r="r" t="t"/>
              <a:pathLst>
                <a:path extrusionOk="0" h="55044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50444"/>
                  </a:lnTo>
                  <a:lnTo>
                    <a:pt x="0" y="550444"/>
                  </a:lnTo>
                  <a:close/>
                </a:path>
              </a:pathLst>
            </a:custGeom>
            <a:solidFill>
              <a:srgbClr val="F6CF51"/>
            </a:solidFill>
            <a:ln>
              <a:noFill/>
            </a:ln>
          </p:spPr>
        </p:sp>
        <p:sp>
          <p:nvSpPr>
            <p:cNvPr id="112" name="Google Shape;112;p10"/>
            <p:cNvSpPr txBox="1"/>
            <p:nvPr/>
          </p:nvSpPr>
          <p:spPr>
            <a:xfrm>
              <a:off x="0" y="-47625"/>
              <a:ext cx="4816593" cy="5980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3" name="Google Shape;113;p10"/>
          <p:cNvCxnSpPr/>
          <p:nvPr/>
        </p:nvCxnSpPr>
        <p:spPr>
          <a:xfrm>
            <a:off x="0" y="8948459"/>
            <a:ext cx="18288000" cy="0"/>
          </a:xfrm>
          <a:prstGeom prst="straightConnector1">
            <a:avLst/>
          </a:prstGeom>
          <a:noFill/>
          <a:ln cap="rnd" cmpd="sng" w="95250">
            <a:solidFill>
              <a:srgbClr val="F6CF5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14" name="Google Shape;114;p10"/>
          <p:cNvSpPr txBox="1"/>
          <p:nvPr/>
        </p:nvSpPr>
        <p:spPr>
          <a:xfrm>
            <a:off x="1581426" y="6664488"/>
            <a:ext cx="15125100" cy="20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3625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HISPANIC CULTURE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CF5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1"/>
          <p:cNvGrpSpPr/>
          <p:nvPr/>
        </p:nvGrpSpPr>
        <p:grpSpPr>
          <a:xfrm>
            <a:off x="1156178" y="3145924"/>
            <a:ext cx="7342321" cy="5315148"/>
            <a:chOff x="0" y="-47625"/>
            <a:chExt cx="1933780" cy="1399875"/>
          </a:xfrm>
        </p:grpSpPr>
        <p:sp>
          <p:nvSpPr>
            <p:cNvPr id="120" name="Google Shape;120;p11"/>
            <p:cNvSpPr/>
            <p:nvPr/>
          </p:nvSpPr>
          <p:spPr>
            <a:xfrm>
              <a:off x="0" y="0"/>
              <a:ext cx="1933780" cy="1352250"/>
            </a:xfrm>
            <a:custGeom>
              <a:rect b="b" l="l" r="r" t="t"/>
              <a:pathLst>
                <a:path extrusionOk="0" h="1352250" w="1933780">
                  <a:moveTo>
                    <a:pt x="0" y="0"/>
                  </a:moveTo>
                  <a:lnTo>
                    <a:pt x="1933780" y="0"/>
                  </a:lnTo>
                  <a:lnTo>
                    <a:pt x="1933780" y="1352250"/>
                  </a:lnTo>
                  <a:lnTo>
                    <a:pt x="0" y="1352250"/>
                  </a:lnTo>
                  <a:close/>
                </a:path>
              </a:pathLst>
            </a:custGeom>
            <a:solidFill>
              <a:srgbClr val="4B4877"/>
            </a:solidFill>
            <a:ln>
              <a:noFill/>
            </a:ln>
          </p:spPr>
        </p:sp>
        <p:sp>
          <p:nvSpPr>
            <p:cNvPr id="121" name="Google Shape;121;p11"/>
            <p:cNvSpPr txBox="1"/>
            <p:nvPr/>
          </p:nvSpPr>
          <p:spPr>
            <a:xfrm>
              <a:off x="0" y="-47625"/>
              <a:ext cx="1933780" cy="1399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11"/>
          <p:cNvGrpSpPr/>
          <p:nvPr/>
        </p:nvGrpSpPr>
        <p:grpSpPr>
          <a:xfrm>
            <a:off x="9789501" y="3145924"/>
            <a:ext cx="7342321" cy="5315148"/>
            <a:chOff x="0" y="-47625"/>
            <a:chExt cx="1933780" cy="1399875"/>
          </a:xfrm>
        </p:grpSpPr>
        <p:sp>
          <p:nvSpPr>
            <p:cNvPr id="123" name="Google Shape;123;p11"/>
            <p:cNvSpPr/>
            <p:nvPr/>
          </p:nvSpPr>
          <p:spPr>
            <a:xfrm>
              <a:off x="0" y="0"/>
              <a:ext cx="1933780" cy="1352250"/>
            </a:xfrm>
            <a:custGeom>
              <a:rect b="b" l="l" r="r" t="t"/>
              <a:pathLst>
                <a:path extrusionOk="0" h="1352250" w="1933780">
                  <a:moveTo>
                    <a:pt x="0" y="0"/>
                  </a:moveTo>
                  <a:lnTo>
                    <a:pt x="1933780" y="0"/>
                  </a:lnTo>
                  <a:lnTo>
                    <a:pt x="1933780" y="1352250"/>
                  </a:lnTo>
                  <a:lnTo>
                    <a:pt x="0" y="1352250"/>
                  </a:lnTo>
                  <a:close/>
                </a:path>
              </a:pathLst>
            </a:custGeom>
            <a:solidFill>
              <a:srgbClr val="4B4877"/>
            </a:solidFill>
            <a:ln>
              <a:noFill/>
            </a:ln>
          </p:spPr>
        </p:sp>
        <p:sp>
          <p:nvSpPr>
            <p:cNvPr id="124" name="Google Shape;124;p11"/>
            <p:cNvSpPr txBox="1"/>
            <p:nvPr/>
          </p:nvSpPr>
          <p:spPr>
            <a:xfrm>
              <a:off x="0" y="-47625"/>
              <a:ext cx="1933780" cy="1399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5" name="Google Shape;125;p11"/>
          <p:cNvPicPr preferRelativeResize="0"/>
          <p:nvPr/>
        </p:nvPicPr>
        <p:blipFill rotWithShape="1">
          <a:blip r:embed="rId3">
            <a:alphaModFix/>
          </a:blip>
          <a:srcRect b="26849" l="0" r="0" t="26850"/>
          <a:stretch/>
        </p:blipFill>
        <p:spPr>
          <a:xfrm>
            <a:off x="1233332" y="3397972"/>
            <a:ext cx="7188013" cy="499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1"/>
          <p:cNvPicPr preferRelativeResize="0"/>
          <p:nvPr/>
        </p:nvPicPr>
        <p:blipFill rotWithShape="1">
          <a:blip r:embed="rId4">
            <a:alphaModFix/>
          </a:blip>
          <a:srcRect b="30339" l="0" r="0" t="23361"/>
          <a:stretch/>
        </p:blipFill>
        <p:spPr>
          <a:xfrm>
            <a:off x="9866655" y="3397972"/>
            <a:ext cx="7188013" cy="499187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1"/>
          <p:cNvSpPr txBox="1"/>
          <p:nvPr/>
        </p:nvSpPr>
        <p:spPr>
          <a:xfrm>
            <a:off x="2282728" y="8784923"/>
            <a:ext cx="5089220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Write your thoughts clearly, keeping your sentences short and to the point.</a:t>
            </a:r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-298519" y="5963242"/>
            <a:ext cx="3560463" cy="5139775"/>
          </a:xfrm>
          <a:custGeom>
            <a:rect b="b" l="l" r="r" t="t"/>
            <a:pathLst>
              <a:path extrusionOk="0" h="5139775" w="3560463">
                <a:moveTo>
                  <a:pt x="0" y="0"/>
                </a:moveTo>
                <a:lnTo>
                  <a:pt x="3560463" y="0"/>
                </a:lnTo>
                <a:lnTo>
                  <a:pt x="3560463" y="5139776"/>
                </a:lnTo>
                <a:lnTo>
                  <a:pt x="0" y="5139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11"/>
          <p:cNvSpPr/>
          <p:nvPr/>
        </p:nvSpPr>
        <p:spPr>
          <a:xfrm flipH="1">
            <a:off x="15329402" y="5963242"/>
            <a:ext cx="3478796" cy="4995661"/>
          </a:xfrm>
          <a:custGeom>
            <a:rect b="b" l="l" r="r" t="t"/>
            <a:pathLst>
              <a:path extrusionOk="0" h="4995661" w="3478796">
                <a:moveTo>
                  <a:pt x="3478796" y="0"/>
                </a:moveTo>
                <a:lnTo>
                  <a:pt x="0" y="0"/>
                </a:lnTo>
                <a:lnTo>
                  <a:pt x="0" y="4995661"/>
                </a:lnTo>
                <a:lnTo>
                  <a:pt x="3478796" y="4995661"/>
                </a:lnTo>
                <a:lnTo>
                  <a:pt x="3478796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11"/>
          <p:cNvSpPr txBox="1"/>
          <p:nvPr/>
        </p:nvSpPr>
        <p:spPr>
          <a:xfrm>
            <a:off x="2282728" y="2580199"/>
            <a:ext cx="5089220" cy="448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Write a main idea here</a:t>
            </a:r>
            <a:endParaRPr/>
          </a:p>
        </p:txBody>
      </p:sp>
      <p:sp>
        <p:nvSpPr>
          <p:cNvPr id="131" name="Google Shape;131;p11"/>
          <p:cNvSpPr txBox="1"/>
          <p:nvPr/>
        </p:nvSpPr>
        <p:spPr>
          <a:xfrm>
            <a:off x="10916052" y="2580199"/>
            <a:ext cx="5089220" cy="448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Write a main idea here</a:t>
            </a:r>
            <a:endParaRPr/>
          </a:p>
        </p:txBody>
      </p:sp>
      <p:sp>
        <p:nvSpPr>
          <p:cNvPr id="132" name="Google Shape;132;p11"/>
          <p:cNvSpPr txBox="1"/>
          <p:nvPr/>
        </p:nvSpPr>
        <p:spPr>
          <a:xfrm>
            <a:off x="10916052" y="8784923"/>
            <a:ext cx="5089220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Write your thoughts clearly, keeping your sentences short and to the point.</a:t>
            </a:r>
            <a:endParaRPr/>
          </a:p>
        </p:txBody>
      </p:sp>
      <p:sp>
        <p:nvSpPr>
          <p:cNvPr id="133" name="Google Shape;133;p11"/>
          <p:cNvSpPr txBox="1"/>
          <p:nvPr/>
        </p:nvSpPr>
        <p:spPr>
          <a:xfrm>
            <a:off x="1233332" y="736856"/>
            <a:ext cx="158214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About Hispanic Heritage Day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CF5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6325" y="2952428"/>
            <a:ext cx="9915349" cy="6529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2"/>
          <p:cNvPicPr preferRelativeResize="0"/>
          <p:nvPr/>
        </p:nvPicPr>
        <p:blipFill rotWithShape="1">
          <a:blip r:embed="rId4">
            <a:alphaModFix/>
          </a:blip>
          <a:srcRect b="0" l="0" r="64452" t="0"/>
          <a:stretch/>
        </p:blipFill>
        <p:spPr>
          <a:xfrm>
            <a:off x="15687873" y="-95250"/>
            <a:ext cx="2600124" cy="28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2"/>
          <p:cNvPicPr preferRelativeResize="0"/>
          <p:nvPr/>
        </p:nvPicPr>
        <p:blipFill rotWithShape="1">
          <a:blip r:embed="rId5">
            <a:alphaModFix/>
          </a:blip>
          <a:srcRect b="0" l="50322" r="0" t="24219"/>
          <a:stretch/>
        </p:blipFill>
        <p:spPr>
          <a:xfrm>
            <a:off x="0" y="0"/>
            <a:ext cx="3887350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2"/>
          <p:cNvSpPr/>
          <p:nvPr/>
        </p:nvSpPr>
        <p:spPr>
          <a:xfrm>
            <a:off x="4811204" y="5648766"/>
            <a:ext cx="659913" cy="832458"/>
          </a:xfrm>
          <a:custGeom>
            <a:rect b="b" l="l" r="r" t="t"/>
            <a:pathLst>
              <a:path extrusionOk="0" h="1109945" w="879883">
                <a:moveTo>
                  <a:pt x="0" y="0"/>
                </a:moveTo>
                <a:lnTo>
                  <a:pt x="879883" y="0"/>
                </a:lnTo>
                <a:lnTo>
                  <a:pt x="879883" y="1109945"/>
                </a:lnTo>
                <a:lnTo>
                  <a:pt x="0" y="11099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12"/>
          <p:cNvSpPr txBox="1"/>
          <p:nvPr/>
        </p:nvSpPr>
        <p:spPr>
          <a:xfrm>
            <a:off x="5052300" y="5827146"/>
            <a:ext cx="1776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939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1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grpSp>
        <p:nvGrpSpPr>
          <p:cNvPr id="143" name="Google Shape;143;p12"/>
          <p:cNvGrpSpPr/>
          <p:nvPr/>
        </p:nvGrpSpPr>
        <p:grpSpPr>
          <a:xfrm>
            <a:off x="2130396" y="2616858"/>
            <a:ext cx="941143" cy="1187222"/>
            <a:chOff x="0" y="0"/>
            <a:chExt cx="1254857" cy="1582962"/>
          </a:xfrm>
        </p:grpSpPr>
        <p:sp>
          <p:nvSpPr>
            <p:cNvPr id="144" name="Google Shape;144;p12"/>
            <p:cNvSpPr/>
            <p:nvPr/>
          </p:nvSpPr>
          <p:spPr>
            <a:xfrm>
              <a:off x="0" y="0"/>
              <a:ext cx="1254857" cy="1582962"/>
            </a:xfrm>
            <a:custGeom>
              <a:rect b="b" l="l" r="r" t="t"/>
              <a:pathLst>
                <a:path extrusionOk="0" h="1582962" w="1254857">
                  <a:moveTo>
                    <a:pt x="0" y="0"/>
                  </a:moveTo>
                  <a:lnTo>
                    <a:pt x="1254857" y="0"/>
                  </a:lnTo>
                  <a:lnTo>
                    <a:pt x="1254857" y="1582962"/>
                  </a:lnTo>
                  <a:lnTo>
                    <a:pt x="0" y="158296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5" name="Google Shape;145;p12"/>
            <p:cNvSpPr txBox="1"/>
            <p:nvPr/>
          </p:nvSpPr>
          <p:spPr>
            <a:xfrm>
              <a:off x="458456" y="344665"/>
              <a:ext cx="337800" cy="56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2766" u="none" cap="none" strike="noStrike">
                  <a:solidFill>
                    <a:srgbClr val="4B4877"/>
                  </a:solidFill>
                  <a:latin typeface="Poetsen One"/>
                  <a:ea typeface="Poetsen One"/>
                  <a:cs typeface="Poetsen One"/>
                  <a:sym typeface="Poetsen One"/>
                </a:rPr>
                <a:t>1</a:t>
              </a:r>
              <a:endParaRPr>
                <a:latin typeface="Poetsen One"/>
                <a:ea typeface="Poetsen One"/>
                <a:cs typeface="Poetsen One"/>
                <a:sym typeface="Poetsen One"/>
              </a:endParaRPr>
            </a:p>
          </p:txBody>
        </p:sp>
      </p:grpSp>
      <p:grpSp>
        <p:nvGrpSpPr>
          <p:cNvPr id="146" name="Google Shape;146;p12"/>
          <p:cNvGrpSpPr/>
          <p:nvPr/>
        </p:nvGrpSpPr>
        <p:grpSpPr>
          <a:xfrm>
            <a:off x="15216461" y="2616858"/>
            <a:ext cx="941143" cy="1187222"/>
            <a:chOff x="0" y="0"/>
            <a:chExt cx="1254857" cy="1582962"/>
          </a:xfrm>
        </p:grpSpPr>
        <p:sp>
          <p:nvSpPr>
            <p:cNvPr id="147" name="Google Shape;147;p12"/>
            <p:cNvSpPr/>
            <p:nvPr/>
          </p:nvSpPr>
          <p:spPr>
            <a:xfrm>
              <a:off x="0" y="0"/>
              <a:ext cx="1254857" cy="1582962"/>
            </a:xfrm>
            <a:custGeom>
              <a:rect b="b" l="l" r="r" t="t"/>
              <a:pathLst>
                <a:path extrusionOk="0" h="1582962" w="1254857">
                  <a:moveTo>
                    <a:pt x="0" y="0"/>
                  </a:moveTo>
                  <a:lnTo>
                    <a:pt x="1254857" y="0"/>
                  </a:lnTo>
                  <a:lnTo>
                    <a:pt x="1254857" y="1582962"/>
                  </a:lnTo>
                  <a:lnTo>
                    <a:pt x="0" y="158296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8" name="Google Shape;148;p12"/>
            <p:cNvSpPr txBox="1"/>
            <p:nvPr/>
          </p:nvSpPr>
          <p:spPr>
            <a:xfrm>
              <a:off x="458456" y="344665"/>
              <a:ext cx="337800" cy="56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2766" u="none" cap="none" strike="noStrike">
                  <a:solidFill>
                    <a:srgbClr val="4B4877"/>
                  </a:solidFill>
                  <a:latin typeface="Poetsen One"/>
                  <a:ea typeface="Poetsen One"/>
                  <a:cs typeface="Poetsen One"/>
                  <a:sym typeface="Poetsen One"/>
                </a:rPr>
                <a:t>2</a:t>
              </a:r>
              <a:endParaRPr>
                <a:latin typeface="Poetsen One"/>
                <a:ea typeface="Poetsen One"/>
                <a:cs typeface="Poetsen One"/>
                <a:sym typeface="Poetsen One"/>
              </a:endParaRPr>
            </a:p>
          </p:txBody>
        </p:sp>
      </p:grpSp>
      <p:grpSp>
        <p:nvGrpSpPr>
          <p:cNvPr id="149" name="Google Shape;149;p12"/>
          <p:cNvGrpSpPr/>
          <p:nvPr/>
        </p:nvGrpSpPr>
        <p:grpSpPr>
          <a:xfrm>
            <a:off x="2130396" y="6300786"/>
            <a:ext cx="941143" cy="1187222"/>
            <a:chOff x="0" y="0"/>
            <a:chExt cx="1254857" cy="1582962"/>
          </a:xfrm>
        </p:grpSpPr>
        <p:sp>
          <p:nvSpPr>
            <p:cNvPr id="150" name="Google Shape;150;p12"/>
            <p:cNvSpPr/>
            <p:nvPr/>
          </p:nvSpPr>
          <p:spPr>
            <a:xfrm>
              <a:off x="0" y="0"/>
              <a:ext cx="1254857" cy="1582962"/>
            </a:xfrm>
            <a:custGeom>
              <a:rect b="b" l="l" r="r" t="t"/>
              <a:pathLst>
                <a:path extrusionOk="0" h="1582962" w="1254857">
                  <a:moveTo>
                    <a:pt x="0" y="0"/>
                  </a:moveTo>
                  <a:lnTo>
                    <a:pt x="1254857" y="0"/>
                  </a:lnTo>
                  <a:lnTo>
                    <a:pt x="1254857" y="1582962"/>
                  </a:lnTo>
                  <a:lnTo>
                    <a:pt x="0" y="158296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1" name="Google Shape;151;p12"/>
            <p:cNvSpPr txBox="1"/>
            <p:nvPr/>
          </p:nvSpPr>
          <p:spPr>
            <a:xfrm>
              <a:off x="458456" y="344665"/>
              <a:ext cx="337800" cy="56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2766" u="none" cap="none" strike="noStrike">
                  <a:solidFill>
                    <a:srgbClr val="4B4877"/>
                  </a:solidFill>
                  <a:latin typeface="Poetsen One"/>
                  <a:ea typeface="Poetsen One"/>
                  <a:cs typeface="Poetsen One"/>
                  <a:sym typeface="Poetsen One"/>
                </a:rPr>
                <a:t>3</a:t>
              </a:r>
              <a:endParaRPr>
                <a:latin typeface="Poetsen One"/>
                <a:ea typeface="Poetsen One"/>
                <a:cs typeface="Poetsen One"/>
                <a:sym typeface="Poetsen One"/>
              </a:endParaRPr>
            </a:p>
          </p:txBody>
        </p:sp>
      </p:grpSp>
      <p:grpSp>
        <p:nvGrpSpPr>
          <p:cNvPr id="152" name="Google Shape;152;p12"/>
          <p:cNvGrpSpPr/>
          <p:nvPr/>
        </p:nvGrpSpPr>
        <p:grpSpPr>
          <a:xfrm>
            <a:off x="15216461" y="6300786"/>
            <a:ext cx="941143" cy="1187222"/>
            <a:chOff x="0" y="0"/>
            <a:chExt cx="1254857" cy="1582962"/>
          </a:xfrm>
        </p:grpSpPr>
        <p:sp>
          <p:nvSpPr>
            <p:cNvPr id="153" name="Google Shape;153;p12"/>
            <p:cNvSpPr/>
            <p:nvPr/>
          </p:nvSpPr>
          <p:spPr>
            <a:xfrm>
              <a:off x="0" y="0"/>
              <a:ext cx="1254857" cy="1582962"/>
            </a:xfrm>
            <a:custGeom>
              <a:rect b="b" l="l" r="r" t="t"/>
              <a:pathLst>
                <a:path extrusionOk="0" h="1582962" w="1254857">
                  <a:moveTo>
                    <a:pt x="0" y="0"/>
                  </a:moveTo>
                  <a:lnTo>
                    <a:pt x="1254857" y="0"/>
                  </a:lnTo>
                  <a:lnTo>
                    <a:pt x="1254857" y="1582962"/>
                  </a:lnTo>
                  <a:lnTo>
                    <a:pt x="0" y="158296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4" name="Google Shape;154;p12"/>
            <p:cNvSpPr txBox="1"/>
            <p:nvPr/>
          </p:nvSpPr>
          <p:spPr>
            <a:xfrm>
              <a:off x="458456" y="344665"/>
              <a:ext cx="337800" cy="56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2766" u="none" cap="none" strike="noStrike">
                  <a:solidFill>
                    <a:srgbClr val="4B4877"/>
                  </a:solidFill>
                  <a:latin typeface="Poetsen One"/>
                  <a:ea typeface="Poetsen One"/>
                  <a:cs typeface="Poetsen One"/>
                  <a:sym typeface="Poetsen One"/>
                </a:rPr>
                <a:t>4</a:t>
              </a:r>
              <a:endParaRPr>
                <a:latin typeface="Poetsen One"/>
                <a:ea typeface="Poetsen One"/>
                <a:cs typeface="Poetsen One"/>
                <a:sym typeface="Poetsen One"/>
              </a:endParaRPr>
            </a:p>
          </p:txBody>
        </p:sp>
      </p:grpSp>
      <p:sp>
        <p:nvSpPr>
          <p:cNvPr id="155" name="Google Shape;155;p12"/>
          <p:cNvSpPr/>
          <p:nvPr/>
        </p:nvSpPr>
        <p:spPr>
          <a:xfrm>
            <a:off x="5788417" y="6558300"/>
            <a:ext cx="659913" cy="832458"/>
          </a:xfrm>
          <a:custGeom>
            <a:rect b="b" l="l" r="r" t="t"/>
            <a:pathLst>
              <a:path extrusionOk="0" h="1109945" w="879883">
                <a:moveTo>
                  <a:pt x="0" y="0"/>
                </a:moveTo>
                <a:lnTo>
                  <a:pt x="879883" y="0"/>
                </a:lnTo>
                <a:lnTo>
                  <a:pt x="879883" y="1109945"/>
                </a:lnTo>
                <a:lnTo>
                  <a:pt x="0" y="11099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p12"/>
          <p:cNvSpPr txBox="1"/>
          <p:nvPr/>
        </p:nvSpPr>
        <p:spPr>
          <a:xfrm>
            <a:off x="6029513" y="6724103"/>
            <a:ext cx="1776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939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2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157" name="Google Shape;157;p12"/>
          <p:cNvSpPr/>
          <p:nvPr/>
        </p:nvSpPr>
        <p:spPr>
          <a:xfrm>
            <a:off x="7570392" y="4661358"/>
            <a:ext cx="659913" cy="832458"/>
          </a:xfrm>
          <a:custGeom>
            <a:rect b="b" l="l" r="r" t="t"/>
            <a:pathLst>
              <a:path extrusionOk="0" h="1109945" w="879883">
                <a:moveTo>
                  <a:pt x="0" y="0"/>
                </a:moveTo>
                <a:lnTo>
                  <a:pt x="879883" y="0"/>
                </a:lnTo>
                <a:lnTo>
                  <a:pt x="879883" y="1109945"/>
                </a:lnTo>
                <a:lnTo>
                  <a:pt x="0" y="11099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12"/>
          <p:cNvSpPr txBox="1"/>
          <p:nvPr/>
        </p:nvSpPr>
        <p:spPr>
          <a:xfrm>
            <a:off x="7811488" y="4841263"/>
            <a:ext cx="1776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939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3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159" name="Google Shape;159;p12"/>
          <p:cNvSpPr/>
          <p:nvPr/>
        </p:nvSpPr>
        <p:spPr>
          <a:xfrm>
            <a:off x="8911664" y="5648766"/>
            <a:ext cx="659913" cy="832458"/>
          </a:xfrm>
          <a:custGeom>
            <a:rect b="b" l="l" r="r" t="t"/>
            <a:pathLst>
              <a:path extrusionOk="0" h="1109945" w="879883">
                <a:moveTo>
                  <a:pt x="0" y="0"/>
                </a:moveTo>
                <a:lnTo>
                  <a:pt x="879883" y="0"/>
                </a:lnTo>
                <a:lnTo>
                  <a:pt x="879883" y="1109945"/>
                </a:lnTo>
                <a:lnTo>
                  <a:pt x="0" y="11099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p12"/>
          <p:cNvSpPr txBox="1"/>
          <p:nvPr/>
        </p:nvSpPr>
        <p:spPr>
          <a:xfrm>
            <a:off x="9152760" y="5827146"/>
            <a:ext cx="1776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939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4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161" name="Google Shape;161;p12"/>
          <p:cNvSpPr txBox="1"/>
          <p:nvPr/>
        </p:nvSpPr>
        <p:spPr>
          <a:xfrm>
            <a:off x="1233332" y="736856"/>
            <a:ext cx="158214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Important Countries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162" name="Google Shape;162;p12"/>
          <p:cNvSpPr txBox="1"/>
          <p:nvPr/>
        </p:nvSpPr>
        <p:spPr>
          <a:xfrm>
            <a:off x="1109896" y="4677783"/>
            <a:ext cx="2704326" cy="10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63" name="Google Shape;163;p12"/>
          <p:cNvSpPr txBox="1"/>
          <p:nvPr/>
        </p:nvSpPr>
        <p:spPr>
          <a:xfrm>
            <a:off x="14334870" y="4677783"/>
            <a:ext cx="2704326" cy="10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64" name="Google Shape;164;p12"/>
          <p:cNvSpPr txBox="1"/>
          <p:nvPr/>
        </p:nvSpPr>
        <p:spPr>
          <a:xfrm>
            <a:off x="1109896" y="8365867"/>
            <a:ext cx="2704326" cy="10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65" name="Google Shape;165;p12"/>
          <p:cNvSpPr txBox="1"/>
          <p:nvPr/>
        </p:nvSpPr>
        <p:spPr>
          <a:xfrm>
            <a:off x="14334870" y="8365867"/>
            <a:ext cx="2704326" cy="10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66" name="Google Shape;166;p12"/>
          <p:cNvSpPr txBox="1"/>
          <p:nvPr/>
        </p:nvSpPr>
        <p:spPr>
          <a:xfrm>
            <a:off x="1109896" y="4038049"/>
            <a:ext cx="2704326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Country Name</a:t>
            </a:r>
            <a:endParaRPr/>
          </a:p>
        </p:txBody>
      </p:sp>
      <p:sp>
        <p:nvSpPr>
          <p:cNvPr id="167" name="Google Shape;167;p12"/>
          <p:cNvSpPr txBox="1"/>
          <p:nvPr/>
        </p:nvSpPr>
        <p:spPr>
          <a:xfrm>
            <a:off x="14334870" y="4038049"/>
            <a:ext cx="2704326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Country Name</a:t>
            </a:r>
            <a:endParaRPr/>
          </a:p>
        </p:txBody>
      </p:sp>
      <p:sp>
        <p:nvSpPr>
          <p:cNvPr id="168" name="Google Shape;168;p12"/>
          <p:cNvSpPr txBox="1"/>
          <p:nvPr/>
        </p:nvSpPr>
        <p:spPr>
          <a:xfrm>
            <a:off x="1109896" y="7726133"/>
            <a:ext cx="2704326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Country Name</a:t>
            </a:r>
            <a:endParaRPr/>
          </a:p>
        </p:txBody>
      </p:sp>
      <p:sp>
        <p:nvSpPr>
          <p:cNvPr id="169" name="Google Shape;169;p12"/>
          <p:cNvSpPr txBox="1"/>
          <p:nvPr/>
        </p:nvSpPr>
        <p:spPr>
          <a:xfrm>
            <a:off x="14334870" y="7726133"/>
            <a:ext cx="2704326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Country Name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CF5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3"/>
          <p:cNvPicPr preferRelativeResize="0"/>
          <p:nvPr/>
        </p:nvPicPr>
        <p:blipFill rotWithShape="1">
          <a:blip r:embed="rId3">
            <a:alphaModFix/>
          </a:blip>
          <a:srcRect b="29903" l="0" r="50000" t="0"/>
          <a:stretch/>
        </p:blipFill>
        <p:spPr>
          <a:xfrm>
            <a:off x="13083270" y="5997953"/>
            <a:ext cx="5204724" cy="42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3"/>
          <p:cNvPicPr preferRelativeResize="0"/>
          <p:nvPr/>
        </p:nvPicPr>
        <p:blipFill rotWithShape="1">
          <a:blip r:embed="rId3">
            <a:alphaModFix/>
          </a:blip>
          <a:srcRect b="29903" l="47423" r="0" t="0"/>
          <a:stretch/>
        </p:blipFill>
        <p:spPr>
          <a:xfrm>
            <a:off x="-5" y="5997953"/>
            <a:ext cx="5472901" cy="42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3"/>
          <p:cNvPicPr preferRelativeResize="0"/>
          <p:nvPr/>
        </p:nvPicPr>
        <p:blipFill rotWithShape="1">
          <a:blip r:embed="rId4">
            <a:alphaModFix/>
          </a:blip>
          <a:srcRect b="0" l="13196" r="18674" t="55112"/>
          <a:stretch/>
        </p:blipFill>
        <p:spPr>
          <a:xfrm>
            <a:off x="0" y="0"/>
            <a:ext cx="18288000" cy="387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3"/>
          <p:cNvSpPr txBox="1"/>
          <p:nvPr/>
        </p:nvSpPr>
        <p:spPr>
          <a:xfrm>
            <a:off x="0" y="3916376"/>
            <a:ext cx="18288000" cy="31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370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123,456,789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178" name="Google Shape;178;p13"/>
          <p:cNvSpPr txBox="1"/>
          <p:nvPr/>
        </p:nvSpPr>
        <p:spPr>
          <a:xfrm>
            <a:off x="4312113" y="3211526"/>
            <a:ext cx="9663774" cy="4405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3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</p:spTree>
  </p:cSld>
  <p:clrMapOvr>
    <a:masterClrMapping/>
  </p:clrMapOvr>
  <p:transition spd="med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CF5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515" y="722229"/>
            <a:ext cx="7928700" cy="8843700"/>
          </a:xfrm>
          <a:prstGeom prst="roundRect">
            <a:avLst>
              <a:gd fmla="val 6366" name="adj"/>
            </a:avLst>
          </a:prstGeom>
          <a:noFill/>
          <a:ln>
            <a:noFill/>
          </a:ln>
        </p:spPr>
      </p:pic>
      <p:sp>
        <p:nvSpPr>
          <p:cNvPr id="184" name="Google Shape;184;p14"/>
          <p:cNvSpPr/>
          <p:nvPr/>
        </p:nvSpPr>
        <p:spPr>
          <a:xfrm flipH="1" rot="-826980">
            <a:off x="-2783156" y="7760433"/>
            <a:ext cx="6475176" cy="2142695"/>
          </a:xfrm>
          <a:custGeom>
            <a:rect b="b" l="l" r="r" t="t"/>
            <a:pathLst>
              <a:path extrusionOk="0" h="2142695" w="6475176">
                <a:moveTo>
                  <a:pt x="6475176" y="0"/>
                </a:moveTo>
                <a:lnTo>
                  <a:pt x="0" y="0"/>
                </a:lnTo>
                <a:lnTo>
                  <a:pt x="0" y="2142695"/>
                </a:lnTo>
                <a:lnTo>
                  <a:pt x="6475176" y="2142695"/>
                </a:lnTo>
                <a:lnTo>
                  <a:pt x="647517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14"/>
          <p:cNvSpPr/>
          <p:nvPr/>
        </p:nvSpPr>
        <p:spPr>
          <a:xfrm rot="1102375">
            <a:off x="15995933" y="986602"/>
            <a:ext cx="2054419" cy="2329754"/>
          </a:xfrm>
          <a:custGeom>
            <a:rect b="b" l="l" r="r" t="t"/>
            <a:pathLst>
              <a:path extrusionOk="0" h="2329754" w="2054419">
                <a:moveTo>
                  <a:pt x="0" y="0"/>
                </a:moveTo>
                <a:lnTo>
                  <a:pt x="2054419" y="0"/>
                </a:lnTo>
                <a:lnTo>
                  <a:pt x="2054419" y="2329754"/>
                </a:lnTo>
                <a:lnTo>
                  <a:pt x="0" y="23297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14"/>
          <p:cNvSpPr txBox="1"/>
          <p:nvPr/>
        </p:nvSpPr>
        <p:spPr>
          <a:xfrm>
            <a:off x="10255559" y="3996597"/>
            <a:ext cx="20460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FB6545"/>
                </a:solidFill>
                <a:latin typeface="Poetsen One"/>
                <a:ea typeface="Poetsen One"/>
                <a:cs typeface="Poetsen One"/>
                <a:sym typeface="Poetsen One"/>
              </a:rPr>
              <a:t>01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187" name="Google Shape;187;p14"/>
          <p:cNvSpPr txBox="1"/>
          <p:nvPr/>
        </p:nvSpPr>
        <p:spPr>
          <a:xfrm>
            <a:off x="14658173" y="3996597"/>
            <a:ext cx="20460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FB6545"/>
                </a:solidFill>
                <a:latin typeface="Poetsen One"/>
                <a:ea typeface="Poetsen One"/>
                <a:cs typeface="Poetsen One"/>
                <a:sym typeface="Poetsen One"/>
              </a:rPr>
              <a:t>02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188" name="Google Shape;188;p14"/>
          <p:cNvSpPr txBox="1"/>
          <p:nvPr/>
        </p:nvSpPr>
        <p:spPr>
          <a:xfrm>
            <a:off x="10255559" y="7096142"/>
            <a:ext cx="20460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FB6545"/>
                </a:solidFill>
                <a:latin typeface="Poetsen One"/>
                <a:ea typeface="Poetsen One"/>
                <a:cs typeface="Poetsen One"/>
                <a:sym typeface="Poetsen One"/>
              </a:rPr>
              <a:t>03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189" name="Google Shape;189;p14"/>
          <p:cNvSpPr txBox="1"/>
          <p:nvPr/>
        </p:nvSpPr>
        <p:spPr>
          <a:xfrm>
            <a:off x="14658173" y="7096142"/>
            <a:ext cx="20460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FB6545"/>
                </a:solidFill>
                <a:latin typeface="Poetsen One"/>
                <a:ea typeface="Poetsen One"/>
                <a:cs typeface="Poetsen One"/>
                <a:sym typeface="Poetsen One"/>
              </a:rPr>
              <a:t>04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190" name="Google Shape;190;p14"/>
          <p:cNvSpPr txBox="1"/>
          <p:nvPr/>
        </p:nvSpPr>
        <p:spPr>
          <a:xfrm>
            <a:off x="9400120" y="5338841"/>
            <a:ext cx="3756780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91" name="Google Shape;191;p14"/>
          <p:cNvSpPr txBox="1"/>
          <p:nvPr/>
        </p:nvSpPr>
        <p:spPr>
          <a:xfrm>
            <a:off x="13802735" y="5338841"/>
            <a:ext cx="3756780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92" name="Google Shape;192;p14"/>
          <p:cNvSpPr txBox="1"/>
          <p:nvPr/>
        </p:nvSpPr>
        <p:spPr>
          <a:xfrm>
            <a:off x="9400120" y="8438387"/>
            <a:ext cx="3756780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93" name="Google Shape;193;p14"/>
          <p:cNvSpPr txBox="1"/>
          <p:nvPr/>
        </p:nvSpPr>
        <p:spPr>
          <a:xfrm>
            <a:off x="13802735" y="8438387"/>
            <a:ext cx="3756780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194" name="Google Shape;194;p14"/>
          <p:cNvSpPr txBox="1"/>
          <p:nvPr/>
        </p:nvSpPr>
        <p:spPr>
          <a:xfrm>
            <a:off x="10543371" y="798405"/>
            <a:ext cx="5872800" cy="28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Hispanic Music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</p:spTree>
  </p:cSld>
  <p:clrMapOvr>
    <a:masterClrMapping/>
  </p:clrMapOvr>
  <p:transition spd="med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B4877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554" y="310700"/>
            <a:ext cx="17870894" cy="4642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p15"/>
          <p:cNvGrpSpPr/>
          <p:nvPr/>
        </p:nvGrpSpPr>
        <p:grpSpPr>
          <a:xfrm>
            <a:off x="-250241" y="9134933"/>
            <a:ext cx="21247405" cy="579738"/>
            <a:chOff x="0" y="-1"/>
            <a:chExt cx="28329874" cy="772985"/>
          </a:xfrm>
        </p:grpSpPr>
        <p:sp>
          <p:nvSpPr>
            <p:cNvPr id="201" name="Google Shape;201;p15"/>
            <p:cNvSpPr/>
            <p:nvPr/>
          </p:nvSpPr>
          <p:spPr>
            <a:xfrm rot="-5400000">
              <a:off x="7082888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0"/>
                  </a:moveTo>
                  <a:lnTo>
                    <a:pt x="772985" y="0"/>
                  </a:lnTo>
                  <a:lnTo>
                    <a:pt x="772985" y="4996520"/>
                  </a:lnTo>
                  <a:lnTo>
                    <a:pt x="0" y="49965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  <p:sp>
          <p:nvSpPr>
            <p:cNvPr id="202" name="Google Shape;202;p15"/>
            <p:cNvSpPr/>
            <p:nvPr/>
          </p:nvSpPr>
          <p:spPr>
            <a:xfrm flipH="1" rot="5400000">
              <a:off x="2111768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4996520"/>
                  </a:moveTo>
                  <a:lnTo>
                    <a:pt x="772984" y="4996520"/>
                  </a:lnTo>
                  <a:lnTo>
                    <a:pt x="772984" y="0"/>
                  </a:lnTo>
                  <a:lnTo>
                    <a:pt x="0" y="0"/>
                  </a:lnTo>
                  <a:lnTo>
                    <a:pt x="0" y="499652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  <p:sp>
          <p:nvSpPr>
            <p:cNvPr id="203" name="Google Shape;203;p15"/>
            <p:cNvSpPr/>
            <p:nvPr/>
          </p:nvSpPr>
          <p:spPr>
            <a:xfrm rot="-5400000">
              <a:off x="16266071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0"/>
                  </a:moveTo>
                  <a:lnTo>
                    <a:pt x="772985" y="0"/>
                  </a:lnTo>
                  <a:lnTo>
                    <a:pt x="772985" y="4996520"/>
                  </a:lnTo>
                  <a:lnTo>
                    <a:pt x="0" y="49965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  <p:sp>
          <p:nvSpPr>
            <p:cNvPr id="204" name="Google Shape;204;p15"/>
            <p:cNvSpPr/>
            <p:nvPr/>
          </p:nvSpPr>
          <p:spPr>
            <a:xfrm rot="-5400000">
              <a:off x="11685709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0"/>
                  </a:moveTo>
                  <a:lnTo>
                    <a:pt x="772984" y="0"/>
                  </a:lnTo>
                  <a:lnTo>
                    <a:pt x="772984" y="4996520"/>
                  </a:lnTo>
                  <a:lnTo>
                    <a:pt x="0" y="49965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  <p:sp>
          <p:nvSpPr>
            <p:cNvPr id="205" name="Google Shape;205;p15"/>
            <p:cNvSpPr/>
            <p:nvPr/>
          </p:nvSpPr>
          <p:spPr>
            <a:xfrm rot="-5400000">
              <a:off x="25445122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0"/>
                  </a:moveTo>
                  <a:lnTo>
                    <a:pt x="772985" y="0"/>
                  </a:lnTo>
                  <a:lnTo>
                    <a:pt x="772985" y="4996520"/>
                  </a:lnTo>
                  <a:lnTo>
                    <a:pt x="0" y="49965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  <p:sp>
          <p:nvSpPr>
            <p:cNvPr id="206" name="Google Shape;206;p15"/>
            <p:cNvSpPr/>
            <p:nvPr/>
          </p:nvSpPr>
          <p:spPr>
            <a:xfrm flipH="1" rot="5400000">
              <a:off x="20474002" y="-2111768"/>
              <a:ext cx="772985" cy="4996520"/>
            </a:xfrm>
            <a:custGeom>
              <a:rect b="b" l="l" r="r" t="t"/>
              <a:pathLst>
                <a:path extrusionOk="0" h="4996520" w="772985">
                  <a:moveTo>
                    <a:pt x="0" y="4996520"/>
                  </a:moveTo>
                  <a:lnTo>
                    <a:pt x="772985" y="4996520"/>
                  </a:lnTo>
                  <a:lnTo>
                    <a:pt x="772985" y="0"/>
                  </a:lnTo>
                  <a:lnTo>
                    <a:pt x="0" y="0"/>
                  </a:lnTo>
                  <a:lnTo>
                    <a:pt x="0" y="499652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738855" t="-21521"/>
              </a:stretch>
            </a:blipFill>
            <a:ln>
              <a:noFill/>
            </a:ln>
          </p:spPr>
        </p:sp>
      </p:grpSp>
      <p:grpSp>
        <p:nvGrpSpPr>
          <p:cNvPr id="207" name="Google Shape;207;p15"/>
          <p:cNvGrpSpPr/>
          <p:nvPr/>
        </p:nvGrpSpPr>
        <p:grpSpPr>
          <a:xfrm>
            <a:off x="0" y="6482346"/>
            <a:ext cx="18288000" cy="2270793"/>
            <a:chOff x="0" y="-47625"/>
            <a:chExt cx="4816593" cy="598069"/>
          </a:xfrm>
        </p:grpSpPr>
        <p:sp>
          <p:nvSpPr>
            <p:cNvPr id="208" name="Google Shape;208;p15"/>
            <p:cNvSpPr/>
            <p:nvPr/>
          </p:nvSpPr>
          <p:spPr>
            <a:xfrm>
              <a:off x="0" y="0"/>
              <a:ext cx="4816592" cy="550444"/>
            </a:xfrm>
            <a:custGeom>
              <a:rect b="b" l="l" r="r" t="t"/>
              <a:pathLst>
                <a:path extrusionOk="0" h="55044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50444"/>
                  </a:lnTo>
                  <a:lnTo>
                    <a:pt x="0" y="550444"/>
                  </a:lnTo>
                  <a:close/>
                </a:path>
              </a:pathLst>
            </a:custGeom>
            <a:solidFill>
              <a:srgbClr val="F6CF51"/>
            </a:solidFill>
            <a:ln>
              <a:noFill/>
            </a:ln>
          </p:spPr>
        </p:sp>
        <p:sp>
          <p:nvSpPr>
            <p:cNvPr id="209" name="Google Shape;209;p15"/>
            <p:cNvSpPr txBox="1"/>
            <p:nvPr/>
          </p:nvSpPr>
          <p:spPr>
            <a:xfrm>
              <a:off x="0" y="-47625"/>
              <a:ext cx="4816593" cy="5980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10" name="Google Shape;210;p15"/>
          <p:cNvCxnSpPr/>
          <p:nvPr/>
        </p:nvCxnSpPr>
        <p:spPr>
          <a:xfrm>
            <a:off x="0" y="8948459"/>
            <a:ext cx="18288000" cy="0"/>
          </a:xfrm>
          <a:prstGeom prst="straightConnector1">
            <a:avLst/>
          </a:prstGeom>
          <a:noFill/>
          <a:ln cap="rnd" cmpd="sng" w="95250">
            <a:solidFill>
              <a:srgbClr val="F6CF5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11" name="Google Shape;211;p15"/>
          <p:cNvSpPr/>
          <p:nvPr/>
        </p:nvSpPr>
        <p:spPr>
          <a:xfrm>
            <a:off x="6758617" y="1220815"/>
            <a:ext cx="4770766" cy="4553913"/>
          </a:xfrm>
          <a:custGeom>
            <a:rect b="b" l="l" r="r" t="t"/>
            <a:pathLst>
              <a:path extrusionOk="0" h="4553913" w="4770766">
                <a:moveTo>
                  <a:pt x="0" y="0"/>
                </a:moveTo>
                <a:lnTo>
                  <a:pt x="4770766" y="0"/>
                </a:lnTo>
                <a:lnTo>
                  <a:pt x="4770766" y="4553913"/>
                </a:lnTo>
                <a:lnTo>
                  <a:pt x="0" y="4553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15"/>
          <p:cNvSpPr txBox="1"/>
          <p:nvPr/>
        </p:nvSpPr>
        <p:spPr>
          <a:xfrm>
            <a:off x="201932" y="6972159"/>
            <a:ext cx="17884200" cy="15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0156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TRADITIONS &amp; CELEBRATIONS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</p:spTree>
  </p:cSld>
  <p:clrMapOvr>
    <a:masterClrMapping/>
  </p:clrMapOvr>
  <p:transition spd="med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CF5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/>
          <p:nvPr/>
        </p:nvSpPr>
        <p:spPr>
          <a:xfrm>
            <a:off x="5152436" y="2895765"/>
            <a:ext cx="7893919" cy="7334168"/>
          </a:xfrm>
          <a:custGeom>
            <a:rect b="b" l="l" r="r" t="t"/>
            <a:pathLst>
              <a:path extrusionOk="0" h="7334168" w="7893919">
                <a:moveTo>
                  <a:pt x="0" y="0"/>
                </a:moveTo>
                <a:lnTo>
                  <a:pt x="7893919" y="0"/>
                </a:lnTo>
                <a:lnTo>
                  <a:pt x="7893919" y="7334168"/>
                </a:lnTo>
                <a:lnTo>
                  <a:pt x="0" y="7334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16"/>
          <p:cNvSpPr/>
          <p:nvPr/>
        </p:nvSpPr>
        <p:spPr>
          <a:xfrm rot="1165674">
            <a:off x="14685560" y="1189850"/>
            <a:ext cx="8604669" cy="1642710"/>
          </a:xfrm>
          <a:custGeom>
            <a:rect b="b" l="l" r="r" t="t"/>
            <a:pathLst>
              <a:path extrusionOk="0" h="1642710" w="8604669">
                <a:moveTo>
                  <a:pt x="0" y="0"/>
                </a:moveTo>
                <a:lnTo>
                  <a:pt x="8604669" y="0"/>
                </a:lnTo>
                <a:lnTo>
                  <a:pt x="8604669" y="1642710"/>
                </a:lnTo>
                <a:lnTo>
                  <a:pt x="0" y="1642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p16"/>
          <p:cNvSpPr/>
          <p:nvPr/>
        </p:nvSpPr>
        <p:spPr>
          <a:xfrm rot="-1008146">
            <a:off x="-5024898" y="1087307"/>
            <a:ext cx="8604669" cy="1642710"/>
          </a:xfrm>
          <a:custGeom>
            <a:rect b="b" l="l" r="r" t="t"/>
            <a:pathLst>
              <a:path extrusionOk="0" h="1642710" w="8604669">
                <a:moveTo>
                  <a:pt x="0" y="0"/>
                </a:moveTo>
                <a:lnTo>
                  <a:pt x="8604670" y="0"/>
                </a:lnTo>
                <a:lnTo>
                  <a:pt x="8604670" y="1642709"/>
                </a:lnTo>
                <a:lnTo>
                  <a:pt x="0" y="16427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0" name="Google Shape;220;p16"/>
          <p:cNvGrpSpPr/>
          <p:nvPr/>
        </p:nvGrpSpPr>
        <p:grpSpPr>
          <a:xfrm>
            <a:off x="810330" y="2783162"/>
            <a:ext cx="4193520" cy="3069274"/>
            <a:chOff x="0" y="-47625"/>
            <a:chExt cx="1104466" cy="808368"/>
          </a:xfrm>
        </p:grpSpPr>
        <p:sp>
          <p:nvSpPr>
            <p:cNvPr id="221" name="Google Shape;221;p16"/>
            <p:cNvSpPr/>
            <p:nvPr/>
          </p:nvSpPr>
          <p:spPr>
            <a:xfrm>
              <a:off x="0" y="0"/>
              <a:ext cx="1104466" cy="760743"/>
            </a:xfrm>
            <a:custGeom>
              <a:rect b="b" l="l" r="r" t="t"/>
              <a:pathLst>
                <a:path extrusionOk="0" h="760743" w="1104466">
                  <a:moveTo>
                    <a:pt x="94154" y="0"/>
                  </a:moveTo>
                  <a:lnTo>
                    <a:pt x="1010312" y="0"/>
                  </a:lnTo>
                  <a:cubicBezTo>
                    <a:pt x="1035283" y="0"/>
                    <a:pt x="1059232" y="9920"/>
                    <a:pt x="1076889" y="27577"/>
                  </a:cubicBezTo>
                  <a:cubicBezTo>
                    <a:pt x="1094546" y="45235"/>
                    <a:pt x="1104466" y="69183"/>
                    <a:pt x="1104466" y="94154"/>
                  </a:cubicBezTo>
                  <a:lnTo>
                    <a:pt x="1104466" y="666589"/>
                  </a:lnTo>
                  <a:cubicBezTo>
                    <a:pt x="1104466" y="691560"/>
                    <a:pt x="1094546" y="715509"/>
                    <a:pt x="1076889" y="733166"/>
                  </a:cubicBezTo>
                  <a:cubicBezTo>
                    <a:pt x="1059232" y="750824"/>
                    <a:pt x="1035283" y="760743"/>
                    <a:pt x="1010312" y="760743"/>
                  </a:cubicBezTo>
                  <a:lnTo>
                    <a:pt x="94154" y="760743"/>
                  </a:lnTo>
                  <a:cubicBezTo>
                    <a:pt x="69183" y="760743"/>
                    <a:pt x="45235" y="750824"/>
                    <a:pt x="27577" y="733166"/>
                  </a:cubicBezTo>
                  <a:cubicBezTo>
                    <a:pt x="9920" y="715509"/>
                    <a:pt x="0" y="691560"/>
                    <a:pt x="0" y="666589"/>
                  </a:cubicBezTo>
                  <a:lnTo>
                    <a:pt x="0" y="94154"/>
                  </a:lnTo>
                  <a:cubicBezTo>
                    <a:pt x="0" y="69183"/>
                    <a:pt x="9920" y="45235"/>
                    <a:pt x="27577" y="27577"/>
                  </a:cubicBezTo>
                  <a:cubicBezTo>
                    <a:pt x="45235" y="9920"/>
                    <a:pt x="69183" y="0"/>
                    <a:pt x="94154" y="0"/>
                  </a:cubicBezTo>
                  <a:close/>
                </a:path>
              </a:pathLst>
            </a:custGeom>
            <a:solidFill>
              <a:srgbClr val="F5F4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6"/>
            <p:cNvSpPr txBox="1"/>
            <p:nvPr/>
          </p:nvSpPr>
          <p:spPr>
            <a:xfrm>
              <a:off x="0" y="-47625"/>
              <a:ext cx="1104466" cy="808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16"/>
          <p:cNvGrpSpPr/>
          <p:nvPr/>
        </p:nvGrpSpPr>
        <p:grpSpPr>
          <a:xfrm>
            <a:off x="13284150" y="2783162"/>
            <a:ext cx="4193520" cy="3069274"/>
            <a:chOff x="0" y="-47625"/>
            <a:chExt cx="1104466" cy="808368"/>
          </a:xfrm>
        </p:grpSpPr>
        <p:sp>
          <p:nvSpPr>
            <p:cNvPr id="224" name="Google Shape;224;p16"/>
            <p:cNvSpPr/>
            <p:nvPr/>
          </p:nvSpPr>
          <p:spPr>
            <a:xfrm>
              <a:off x="0" y="0"/>
              <a:ext cx="1104466" cy="760743"/>
            </a:xfrm>
            <a:custGeom>
              <a:rect b="b" l="l" r="r" t="t"/>
              <a:pathLst>
                <a:path extrusionOk="0" h="760743" w="1104466">
                  <a:moveTo>
                    <a:pt x="94154" y="0"/>
                  </a:moveTo>
                  <a:lnTo>
                    <a:pt x="1010312" y="0"/>
                  </a:lnTo>
                  <a:cubicBezTo>
                    <a:pt x="1035283" y="0"/>
                    <a:pt x="1059232" y="9920"/>
                    <a:pt x="1076889" y="27577"/>
                  </a:cubicBezTo>
                  <a:cubicBezTo>
                    <a:pt x="1094546" y="45235"/>
                    <a:pt x="1104466" y="69183"/>
                    <a:pt x="1104466" y="94154"/>
                  </a:cubicBezTo>
                  <a:lnTo>
                    <a:pt x="1104466" y="666589"/>
                  </a:lnTo>
                  <a:cubicBezTo>
                    <a:pt x="1104466" y="691560"/>
                    <a:pt x="1094546" y="715509"/>
                    <a:pt x="1076889" y="733166"/>
                  </a:cubicBezTo>
                  <a:cubicBezTo>
                    <a:pt x="1059232" y="750824"/>
                    <a:pt x="1035283" y="760743"/>
                    <a:pt x="1010312" y="760743"/>
                  </a:cubicBezTo>
                  <a:lnTo>
                    <a:pt x="94154" y="760743"/>
                  </a:lnTo>
                  <a:cubicBezTo>
                    <a:pt x="69183" y="760743"/>
                    <a:pt x="45235" y="750824"/>
                    <a:pt x="27577" y="733166"/>
                  </a:cubicBezTo>
                  <a:cubicBezTo>
                    <a:pt x="9920" y="715509"/>
                    <a:pt x="0" y="691560"/>
                    <a:pt x="0" y="666589"/>
                  </a:cubicBezTo>
                  <a:lnTo>
                    <a:pt x="0" y="94154"/>
                  </a:lnTo>
                  <a:cubicBezTo>
                    <a:pt x="0" y="69183"/>
                    <a:pt x="9920" y="45235"/>
                    <a:pt x="27577" y="27577"/>
                  </a:cubicBezTo>
                  <a:cubicBezTo>
                    <a:pt x="45235" y="9920"/>
                    <a:pt x="69183" y="0"/>
                    <a:pt x="94154" y="0"/>
                  </a:cubicBezTo>
                  <a:close/>
                </a:path>
              </a:pathLst>
            </a:custGeom>
            <a:solidFill>
              <a:srgbClr val="F5F4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6"/>
            <p:cNvSpPr txBox="1"/>
            <p:nvPr/>
          </p:nvSpPr>
          <p:spPr>
            <a:xfrm>
              <a:off x="0" y="-47625"/>
              <a:ext cx="1104466" cy="808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810330" y="6382023"/>
            <a:ext cx="4193520" cy="3069274"/>
            <a:chOff x="0" y="-47625"/>
            <a:chExt cx="1104466" cy="808368"/>
          </a:xfrm>
        </p:grpSpPr>
        <p:sp>
          <p:nvSpPr>
            <p:cNvPr id="227" name="Google Shape;227;p16"/>
            <p:cNvSpPr/>
            <p:nvPr/>
          </p:nvSpPr>
          <p:spPr>
            <a:xfrm>
              <a:off x="0" y="0"/>
              <a:ext cx="1104466" cy="760743"/>
            </a:xfrm>
            <a:custGeom>
              <a:rect b="b" l="l" r="r" t="t"/>
              <a:pathLst>
                <a:path extrusionOk="0" h="760743" w="1104466">
                  <a:moveTo>
                    <a:pt x="94154" y="0"/>
                  </a:moveTo>
                  <a:lnTo>
                    <a:pt x="1010312" y="0"/>
                  </a:lnTo>
                  <a:cubicBezTo>
                    <a:pt x="1035283" y="0"/>
                    <a:pt x="1059232" y="9920"/>
                    <a:pt x="1076889" y="27577"/>
                  </a:cubicBezTo>
                  <a:cubicBezTo>
                    <a:pt x="1094546" y="45235"/>
                    <a:pt x="1104466" y="69183"/>
                    <a:pt x="1104466" y="94154"/>
                  </a:cubicBezTo>
                  <a:lnTo>
                    <a:pt x="1104466" y="666589"/>
                  </a:lnTo>
                  <a:cubicBezTo>
                    <a:pt x="1104466" y="691560"/>
                    <a:pt x="1094546" y="715509"/>
                    <a:pt x="1076889" y="733166"/>
                  </a:cubicBezTo>
                  <a:cubicBezTo>
                    <a:pt x="1059232" y="750824"/>
                    <a:pt x="1035283" y="760743"/>
                    <a:pt x="1010312" y="760743"/>
                  </a:cubicBezTo>
                  <a:lnTo>
                    <a:pt x="94154" y="760743"/>
                  </a:lnTo>
                  <a:cubicBezTo>
                    <a:pt x="69183" y="760743"/>
                    <a:pt x="45235" y="750824"/>
                    <a:pt x="27577" y="733166"/>
                  </a:cubicBezTo>
                  <a:cubicBezTo>
                    <a:pt x="9920" y="715509"/>
                    <a:pt x="0" y="691560"/>
                    <a:pt x="0" y="666589"/>
                  </a:cubicBezTo>
                  <a:lnTo>
                    <a:pt x="0" y="94154"/>
                  </a:lnTo>
                  <a:cubicBezTo>
                    <a:pt x="0" y="69183"/>
                    <a:pt x="9920" y="45235"/>
                    <a:pt x="27577" y="27577"/>
                  </a:cubicBezTo>
                  <a:cubicBezTo>
                    <a:pt x="45235" y="9920"/>
                    <a:pt x="69183" y="0"/>
                    <a:pt x="94154" y="0"/>
                  </a:cubicBezTo>
                  <a:close/>
                </a:path>
              </a:pathLst>
            </a:custGeom>
            <a:solidFill>
              <a:srgbClr val="F5F4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6"/>
            <p:cNvSpPr txBox="1"/>
            <p:nvPr/>
          </p:nvSpPr>
          <p:spPr>
            <a:xfrm>
              <a:off x="0" y="-47625"/>
              <a:ext cx="1104466" cy="808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16"/>
          <p:cNvGrpSpPr/>
          <p:nvPr/>
        </p:nvGrpSpPr>
        <p:grpSpPr>
          <a:xfrm>
            <a:off x="13284150" y="6382023"/>
            <a:ext cx="4193520" cy="3069274"/>
            <a:chOff x="0" y="-47625"/>
            <a:chExt cx="1104466" cy="808368"/>
          </a:xfrm>
        </p:grpSpPr>
        <p:sp>
          <p:nvSpPr>
            <p:cNvPr id="230" name="Google Shape;230;p16"/>
            <p:cNvSpPr/>
            <p:nvPr/>
          </p:nvSpPr>
          <p:spPr>
            <a:xfrm>
              <a:off x="0" y="0"/>
              <a:ext cx="1104466" cy="760743"/>
            </a:xfrm>
            <a:custGeom>
              <a:rect b="b" l="l" r="r" t="t"/>
              <a:pathLst>
                <a:path extrusionOk="0" h="760743" w="1104466">
                  <a:moveTo>
                    <a:pt x="94154" y="0"/>
                  </a:moveTo>
                  <a:lnTo>
                    <a:pt x="1010312" y="0"/>
                  </a:lnTo>
                  <a:cubicBezTo>
                    <a:pt x="1035283" y="0"/>
                    <a:pt x="1059232" y="9920"/>
                    <a:pt x="1076889" y="27577"/>
                  </a:cubicBezTo>
                  <a:cubicBezTo>
                    <a:pt x="1094546" y="45235"/>
                    <a:pt x="1104466" y="69183"/>
                    <a:pt x="1104466" y="94154"/>
                  </a:cubicBezTo>
                  <a:lnTo>
                    <a:pt x="1104466" y="666589"/>
                  </a:lnTo>
                  <a:cubicBezTo>
                    <a:pt x="1104466" y="691560"/>
                    <a:pt x="1094546" y="715509"/>
                    <a:pt x="1076889" y="733166"/>
                  </a:cubicBezTo>
                  <a:cubicBezTo>
                    <a:pt x="1059232" y="750824"/>
                    <a:pt x="1035283" y="760743"/>
                    <a:pt x="1010312" y="760743"/>
                  </a:cubicBezTo>
                  <a:lnTo>
                    <a:pt x="94154" y="760743"/>
                  </a:lnTo>
                  <a:cubicBezTo>
                    <a:pt x="69183" y="760743"/>
                    <a:pt x="45235" y="750824"/>
                    <a:pt x="27577" y="733166"/>
                  </a:cubicBezTo>
                  <a:cubicBezTo>
                    <a:pt x="9920" y="715509"/>
                    <a:pt x="0" y="691560"/>
                    <a:pt x="0" y="666589"/>
                  </a:cubicBezTo>
                  <a:lnTo>
                    <a:pt x="0" y="94154"/>
                  </a:lnTo>
                  <a:cubicBezTo>
                    <a:pt x="0" y="69183"/>
                    <a:pt x="9920" y="45235"/>
                    <a:pt x="27577" y="27577"/>
                  </a:cubicBezTo>
                  <a:cubicBezTo>
                    <a:pt x="45235" y="9920"/>
                    <a:pt x="69183" y="0"/>
                    <a:pt x="94154" y="0"/>
                  </a:cubicBezTo>
                  <a:close/>
                </a:path>
              </a:pathLst>
            </a:custGeom>
            <a:solidFill>
              <a:srgbClr val="F5F4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6"/>
            <p:cNvSpPr txBox="1"/>
            <p:nvPr/>
          </p:nvSpPr>
          <p:spPr>
            <a:xfrm>
              <a:off x="0" y="-47625"/>
              <a:ext cx="1104466" cy="808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" name="Google Shape;232;p16"/>
          <p:cNvSpPr txBox="1"/>
          <p:nvPr/>
        </p:nvSpPr>
        <p:spPr>
          <a:xfrm>
            <a:off x="306038" y="902873"/>
            <a:ext cx="176760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4B4877"/>
                </a:solidFill>
                <a:latin typeface="Poetsen One"/>
                <a:ea typeface="Poetsen One"/>
                <a:cs typeface="Poetsen One"/>
                <a:sym typeface="Poetsen One"/>
              </a:rPr>
              <a:t>Hispanic Languages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233" name="Google Shape;233;p16"/>
          <p:cNvSpPr txBox="1"/>
          <p:nvPr/>
        </p:nvSpPr>
        <p:spPr>
          <a:xfrm>
            <a:off x="1884139" y="3261121"/>
            <a:ext cx="20460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FB6545"/>
                </a:solidFill>
                <a:latin typeface="Poetsen One"/>
                <a:ea typeface="Poetsen One"/>
                <a:cs typeface="Poetsen One"/>
                <a:sym typeface="Poetsen One"/>
              </a:rPr>
              <a:t>01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234" name="Google Shape;234;p16"/>
          <p:cNvSpPr txBox="1"/>
          <p:nvPr/>
        </p:nvSpPr>
        <p:spPr>
          <a:xfrm>
            <a:off x="14357959" y="3261121"/>
            <a:ext cx="20460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FB6545"/>
                </a:solidFill>
                <a:latin typeface="Poetsen One"/>
                <a:ea typeface="Poetsen One"/>
                <a:cs typeface="Poetsen One"/>
                <a:sym typeface="Poetsen One"/>
              </a:rPr>
              <a:t>02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235" name="Google Shape;235;p16"/>
          <p:cNvSpPr txBox="1"/>
          <p:nvPr/>
        </p:nvSpPr>
        <p:spPr>
          <a:xfrm>
            <a:off x="1884139" y="6928205"/>
            <a:ext cx="20460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FB6545"/>
                </a:solidFill>
                <a:latin typeface="Poetsen One"/>
                <a:ea typeface="Poetsen One"/>
                <a:cs typeface="Poetsen One"/>
                <a:sym typeface="Poetsen One"/>
              </a:rPr>
              <a:t>03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236" name="Google Shape;236;p16"/>
          <p:cNvSpPr txBox="1"/>
          <p:nvPr/>
        </p:nvSpPr>
        <p:spPr>
          <a:xfrm>
            <a:off x="14357959" y="6928205"/>
            <a:ext cx="20460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782" u="none" cap="none" strike="noStrike">
                <a:solidFill>
                  <a:srgbClr val="FB6545"/>
                </a:solidFill>
                <a:latin typeface="Poetsen One"/>
                <a:ea typeface="Poetsen One"/>
                <a:cs typeface="Poetsen One"/>
                <a:sym typeface="Poetsen One"/>
              </a:rPr>
              <a:t>04</a:t>
            </a:r>
            <a:endParaRPr>
              <a:latin typeface="Poetsen One"/>
              <a:ea typeface="Poetsen One"/>
              <a:cs typeface="Poetsen One"/>
              <a:sym typeface="Poetsen One"/>
            </a:endParaRPr>
          </a:p>
        </p:txBody>
      </p:sp>
      <p:sp>
        <p:nvSpPr>
          <p:cNvPr id="237" name="Google Shape;237;p16"/>
          <p:cNvSpPr txBox="1"/>
          <p:nvPr/>
        </p:nvSpPr>
        <p:spPr>
          <a:xfrm>
            <a:off x="1028700" y="4603365"/>
            <a:ext cx="3756780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238" name="Google Shape;238;p16"/>
          <p:cNvSpPr txBox="1"/>
          <p:nvPr/>
        </p:nvSpPr>
        <p:spPr>
          <a:xfrm>
            <a:off x="13502520" y="4603365"/>
            <a:ext cx="3756780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239" name="Google Shape;239;p16"/>
          <p:cNvSpPr txBox="1"/>
          <p:nvPr/>
        </p:nvSpPr>
        <p:spPr>
          <a:xfrm>
            <a:off x="1028700" y="8270449"/>
            <a:ext cx="3756780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  <p:sp>
        <p:nvSpPr>
          <p:cNvPr id="240" name="Google Shape;240;p16"/>
          <p:cNvSpPr txBox="1"/>
          <p:nvPr/>
        </p:nvSpPr>
        <p:spPr>
          <a:xfrm>
            <a:off x="13502520" y="8270449"/>
            <a:ext cx="3756780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Lorem ipsum dolor sit amet, consectetur adipiscing elit.</a:t>
            </a:r>
            <a:endParaRPr/>
          </a:p>
        </p:txBody>
      </p:sp>
    </p:spTree>
  </p:cSld>
  <p:clrMapOvr>
    <a:masterClrMapping/>
  </p:clrMapOvr>
  <p:transition spd="med">
    <p:push dir="r"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