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Playfair Display Medium"/>
      <p:regular r:id="rId27"/>
      <p:bold r:id="rId28"/>
      <p:italic r:id="rId29"/>
      <p:boldItalic r:id="rId30"/>
    </p:embeddedFont>
    <p:embeddedFont>
      <p:font typeface="Montserrat"/>
      <p:regular r:id="rId31"/>
      <p:bold r:id="rId32"/>
      <p:italic r:id="rId33"/>
      <p:boldItalic r:id="rId34"/>
    </p:embeddedFont>
    <p:embeddedFont>
      <p:font typeface="Montserrat Light"/>
      <p:regular r:id="rId35"/>
      <p:bold r:id="rId36"/>
      <p:italic r:id="rId37"/>
      <p:boldItalic r:id="rId38"/>
    </p:embeddedFont>
    <p:embeddedFont>
      <p:font typeface="Cormorant Garamond Light"/>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rmorantGaramondLight-bold.fntdata"/><Relationship Id="rId20" Type="http://schemas.openxmlformats.org/officeDocument/2006/relationships/slide" Target="slides/slide15.xml"/><Relationship Id="rId42" Type="http://schemas.openxmlformats.org/officeDocument/2006/relationships/font" Target="fonts/CormorantGaramondLight-boldItalic.fntdata"/><Relationship Id="rId41" Type="http://schemas.openxmlformats.org/officeDocument/2006/relationships/font" Target="fonts/CormorantGaramondLight-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layfairDisplayMedium-bold.fntdata"/><Relationship Id="rId27" Type="http://schemas.openxmlformats.org/officeDocument/2006/relationships/font" Target="fonts/PlayfairDisplayMedium-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Medium-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regular.fntdata"/><Relationship Id="rId30" Type="http://schemas.openxmlformats.org/officeDocument/2006/relationships/font" Target="fonts/PlayfairDisplayMedium-boldItalic.fntdata"/><Relationship Id="rId11" Type="http://schemas.openxmlformats.org/officeDocument/2006/relationships/slide" Target="slides/slide6.xml"/><Relationship Id="rId33" Type="http://schemas.openxmlformats.org/officeDocument/2006/relationships/font" Target="fonts/Montserrat-italic.fntdata"/><Relationship Id="rId10" Type="http://schemas.openxmlformats.org/officeDocument/2006/relationships/slide" Target="slides/slide5.xml"/><Relationship Id="rId32" Type="http://schemas.openxmlformats.org/officeDocument/2006/relationships/font" Target="fonts/Montserrat-bold.fntdata"/><Relationship Id="rId13" Type="http://schemas.openxmlformats.org/officeDocument/2006/relationships/slide" Target="slides/slide8.xml"/><Relationship Id="rId35" Type="http://schemas.openxmlformats.org/officeDocument/2006/relationships/font" Target="fonts/MontserratLight-regular.fntdata"/><Relationship Id="rId12" Type="http://schemas.openxmlformats.org/officeDocument/2006/relationships/slide" Target="slides/slide7.xml"/><Relationship Id="rId34" Type="http://schemas.openxmlformats.org/officeDocument/2006/relationships/font" Target="fonts/Montserrat-boldItalic.fntdata"/><Relationship Id="rId15" Type="http://schemas.openxmlformats.org/officeDocument/2006/relationships/slide" Target="slides/slide10.xml"/><Relationship Id="rId37" Type="http://schemas.openxmlformats.org/officeDocument/2006/relationships/font" Target="fonts/MontserratLight-italic.fntdata"/><Relationship Id="rId14" Type="http://schemas.openxmlformats.org/officeDocument/2006/relationships/slide" Target="slides/slide9.xml"/><Relationship Id="rId36" Type="http://schemas.openxmlformats.org/officeDocument/2006/relationships/font" Target="fonts/MontserratLight-bold.fntdata"/><Relationship Id="rId17" Type="http://schemas.openxmlformats.org/officeDocument/2006/relationships/slide" Target="slides/slide12.xml"/><Relationship Id="rId39" Type="http://schemas.openxmlformats.org/officeDocument/2006/relationships/font" Target="fonts/CormorantGaramondLight-regular.fntdata"/><Relationship Id="rId16" Type="http://schemas.openxmlformats.org/officeDocument/2006/relationships/slide" Target="slides/slide11.xml"/><Relationship Id="rId38" Type="http://schemas.openxmlformats.org/officeDocument/2006/relationships/font" Target="fonts/MontserratLigh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c12e42f221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c12e42f221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c12e42f221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12e42f221_1_2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c12e42f221_1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c12e42f221_1_2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c12e42f221_1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c12e42f221_1_2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c12e42f221_1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c12e42f221_1_2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c12e42f221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c12e42f221_1_2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c12e42f221_1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c12e42f221_1_3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c12e42f221_1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c12e42f221_1_3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c12e42f221_1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c12e42f221_1_3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c12e42f221_1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c12e42f221_1_4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c12e42f221_1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c12e42f221_1_4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c12e42f221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c12e42f221_1_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c12e42f221_1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c12e42f221_1_4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c12e42f221_1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c12e42f221_1_5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c12e42f221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c12e42f221_1_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c12e42f221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c12e42f221_1_1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c12e42f221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c12e42f221_1_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c12e42f221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c12e42f221_1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c12e42f221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c12e42f221_1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c12e42f221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c12e42f221_1_1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c12e42f221_1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c12e42f221_1_2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76200" y="4338963"/>
            <a:ext cx="843190" cy="889722"/>
            <a:chOff x="0" y="-47625"/>
            <a:chExt cx="401118" cy="448200"/>
          </a:xfrm>
        </p:grpSpPr>
        <p:sp>
          <p:nvSpPr>
            <p:cNvPr id="14" name="Google Shape;14;p2"/>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15" name="Google Shape;15;p2"/>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 name="Google Shape;16;p2"/>
          <p:cNvGrpSpPr/>
          <p:nvPr/>
        </p:nvGrpSpPr>
        <p:grpSpPr>
          <a:xfrm>
            <a:off x="8325200" y="-131150"/>
            <a:ext cx="843190" cy="889722"/>
            <a:chOff x="0" y="-47625"/>
            <a:chExt cx="401118" cy="448200"/>
          </a:xfrm>
        </p:grpSpPr>
        <p:sp>
          <p:nvSpPr>
            <p:cNvPr id="17" name="Google Shape;17;p2"/>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18" name="Google Shape;18;p2"/>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 name="Google Shape;19;p2"/>
          <p:cNvGrpSpPr/>
          <p:nvPr/>
        </p:nvGrpSpPr>
        <p:grpSpPr>
          <a:xfrm>
            <a:off x="-76200" y="-131150"/>
            <a:ext cx="843190" cy="889722"/>
            <a:chOff x="0" y="-47625"/>
            <a:chExt cx="401118" cy="448200"/>
          </a:xfrm>
        </p:grpSpPr>
        <p:sp>
          <p:nvSpPr>
            <p:cNvPr id="20" name="Google Shape;20;p2"/>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21" name="Google Shape;21;p2"/>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 name="Google Shape;22;p2"/>
          <p:cNvGrpSpPr/>
          <p:nvPr/>
        </p:nvGrpSpPr>
        <p:grpSpPr>
          <a:xfrm>
            <a:off x="8472450" y="4338963"/>
            <a:ext cx="843190" cy="889722"/>
            <a:chOff x="0" y="-47625"/>
            <a:chExt cx="401118" cy="448200"/>
          </a:xfrm>
        </p:grpSpPr>
        <p:sp>
          <p:nvSpPr>
            <p:cNvPr id="23" name="Google Shape;23;p2"/>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24" name="Google Shape;24;p2"/>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9" name="Shape 99"/>
        <p:cNvGrpSpPr/>
        <p:nvPr/>
      </p:nvGrpSpPr>
      <p:grpSpPr>
        <a:xfrm>
          <a:off x="0" y="0"/>
          <a:ext cx="0" cy="0"/>
          <a:chOff x="0" y="0"/>
          <a:chExt cx="0" cy="0"/>
        </a:xfrm>
      </p:grpSpPr>
      <p:sp>
        <p:nvSpPr>
          <p:cNvPr id="100" name="Google Shape;100;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2" name="Google Shape;102;p1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3" name="Google Shape;103;p1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04" name="Google Shape;104;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05" name="Google Shape;105;p11"/>
          <p:cNvGrpSpPr/>
          <p:nvPr/>
        </p:nvGrpSpPr>
        <p:grpSpPr>
          <a:xfrm>
            <a:off x="4216513" y="4419167"/>
            <a:ext cx="710982" cy="724336"/>
            <a:chOff x="0" y="-47625"/>
            <a:chExt cx="401118" cy="448200"/>
          </a:xfrm>
        </p:grpSpPr>
        <p:sp>
          <p:nvSpPr>
            <p:cNvPr id="106" name="Google Shape;106;p11"/>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107" name="Google Shape;107;p11"/>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8" name="Google Shape;108;p11"/>
          <p:cNvGrpSpPr/>
          <p:nvPr/>
        </p:nvGrpSpPr>
        <p:grpSpPr>
          <a:xfrm>
            <a:off x="-12" y="4419167"/>
            <a:ext cx="710982" cy="724336"/>
            <a:chOff x="0" y="-47625"/>
            <a:chExt cx="401118" cy="448200"/>
          </a:xfrm>
        </p:grpSpPr>
        <p:sp>
          <p:nvSpPr>
            <p:cNvPr id="109" name="Google Shape;109;p11"/>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110" name="Google Shape;110;p11"/>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1" name="Google Shape;111;p11"/>
          <p:cNvGrpSpPr/>
          <p:nvPr/>
        </p:nvGrpSpPr>
        <p:grpSpPr>
          <a:xfrm>
            <a:off x="4216513" y="-69808"/>
            <a:ext cx="710982" cy="724336"/>
            <a:chOff x="0" y="-47625"/>
            <a:chExt cx="401118" cy="448200"/>
          </a:xfrm>
        </p:grpSpPr>
        <p:sp>
          <p:nvSpPr>
            <p:cNvPr id="112" name="Google Shape;112;p11"/>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113" name="Google Shape;113;p11"/>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4" name="Google Shape;114;p11"/>
          <p:cNvGrpSpPr/>
          <p:nvPr/>
        </p:nvGrpSpPr>
        <p:grpSpPr>
          <a:xfrm>
            <a:off x="-12" y="-69808"/>
            <a:ext cx="710982" cy="724336"/>
            <a:chOff x="0" y="-47625"/>
            <a:chExt cx="401118" cy="448200"/>
          </a:xfrm>
        </p:grpSpPr>
        <p:sp>
          <p:nvSpPr>
            <p:cNvPr id="115" name="Google Shape;115;p11"/>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116" name="Google Shape;116;p11"/>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7" name="Shape 117"/>
        <p:cNvGrpSpPr/>
        <p:nvPr/>
      </p:nvGrpSpPr>
      <p:grpSpPr>
        <a:xfrm>
          <a:off x="0" y="0"/>
          <a:ext cx="0" cy="0"/>
          <a:chOff x="0" y="0"/>
          <a:chExt cx="0" cy="0"/>
        </a:xfrm>
      </p:grpSpPr>
      <p:sp>
        <p:nvSpPr>
          <p:cNvPr id="118" name="Google Shape;118;p1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200"/>
              <a:buNone/>
              <a:defRPr/>
            </a:lvl1pPr>
          </a:lstStyle>
          <a:p/>
        </p:txBody>
      </p:sp>
      <p:sp>
        <p:nvSpPr>
          <p:cNvPr id="119" name="Google Shape;11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0" name="Google Shape;120;p12"/>
          <p:cNvSpPr/>
          <p:nvPr>
            <p:ph idx="2" type="pic"/>
          </p:nvPr>
        </p:nvSpPr>
        <p:spPr>
          <a:xfrm>
            <a:off x="311700" y="1033150"/>
            <a:ext cx="2084700" cy="2084700"/>
          </a:xfrm>
          <a:prstGeom prst="ellipse">
            <a:avLst/>
          </a:prstGeom>
          <a:noFill/>
          <a:ln>
            <a:noFill/>
          </a:ln>
        </p:spPr>
      </p:sp>
      <p:sp>
        <p:nvSpPr>
          <p:cNvPr id="121" name="Google Shape;121;p12"/>
          <p:cNvSpPr/>
          <p:nvPr>
            <p:ph idx="3" type="pic"/>
          </p:nvPr>
        </p:nvSpPr>
        <p:spPr>
          <a:xfrm>
            <a:off x="2519950" y="2290750"/>
            <a:ext cx="2084700" cy="2084700"/>
          </a:xfrm>
          <a:prstGeom prst="ellipse">
            <a:avLst/>
          </a:prstGeom>
          <a:noFill/>
          <a:ln>
            <a:noFill/>
          </a:ln>
        </p:spPr>
      </p:sp>
      <p:sp>
        <p:nvSpPr>
          <p:cNvPr id="122" name="Google Shape;122;p12"/>
          <p:cNvSpPr/>
          <p:nvPr>
            <p:ph idx="4" type="pic"/>
          </p:nvPr>
        </p:nvSpPr>
        <p:spPr>
          <a:xfrm>
            <a:off x="4728200" y="1033150"/>
            <a:ext cx="2084700" cy="2084700"/>
          </a:xfrm>
          <a:prstGeom prst="ellipse">
            <a:avLst/>
          </a:prstGeom>
          <a:noFill/>
          <a:ln>
            <a:noFill/>
          </a:ln>
        </p:spPr>
      </p:sp>
      <p:sp>
        <p:nvSpPr>
          <p:cNvPr id="123" name="Google Shape;123;p12"/>
          <p:cNvSpPr/>
          <p:nvPr>
            <p:ph idx="5" type="pic"/>
          </p:nvPr>
        </p:nvSpPr>
        <p:spPr>
          <a:xfrm>
            <a:off x="6936450" y="2290750"/>
            <a:ext cx="2084700" cy="2084700"/>
          </a:xfrm>
          <a:prstGeom prst="ellipse">
            <a:avLst/>
          </a:prstGeom>
          <a:noFill/>
          <a:ln>
            <a:noFill/>
          </a:ln>
        </p:spPr>
      </p:sp>
      <p:sp>
        <p:nvSpPr>
          <p:cNvPr id="124" name="Google Shape;124;p12"/>
          <p:cNvSpPr/>
          <p:nvPr/>
        </p:nvSpPr>
        <p:spPr>
          <a:xfrm>
            <a:off x="-133350" y="345113"/>
            <a:ext cx="9277350" cy="199488"/>
          </a:xfrm>
          <a:custGeom>
            <a:rect b="b" l="l" r="r" t="t"/>
            <a:pathLst>
              <a:path extrusionOk="0" h="398975" w="18554700">
                <a:moveTo>
                  <a:pt x="0" y="0"/>
                </a:moveTo>
                <a:lnTo>
                  <a:pt x="18554700" y="0"/>
                </a:lnTo>
                <a:lnTo>
                  <a:pt x="18554700" y="398975"/>
                </a:lnTo>
                <a:lnTo>
                  <a:pt x="0" y="398975"/>
                </a:lnTo>
                <a:lnTo>
                  <a:pt x="0" y="0"/>
                </a:lnTo>
                <a:close/>
              </a:path>
            </a:pathLst>
          </a:custGeom>
          <a:blipFill rotWithShape="1">
            <a:blip r:embed="rId2">
              <a:alphaModFix/>
            </a:blip>
            <a:stretch>
              <a:fillRect b="0" l="-68896" r="-22227" t="0"/>
            </a:stretch>
          </a:blip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7" name="Google Shape;2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8" name="Google Shape;28;p3"/>
          <p:cNvGrpSpPr/>
          <p:nvPr/>
        </p:nvGrpSpPr>
        <p:grpSpPr>
          <a:xfrm>
            <a:off x="-76200" y="4338963"/>
            <a:ext cx="843190" cy="889722"/>
            <a:chOff x="0" y="-47625"/>
            <a:chExt cx="401118" cy="448200"/>
          </a:xfrm>
        </p:grpSpPr>
        <p:sp>
          <p:nvSpPr>
            <p:cNvPr id="29" name="Google Shape;29;p3"/>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30" name="Google Shape;30;p3"/>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a:off x="8325200" y="-131150"/>
            <a:ext cx="843190" cy="889722"/>
            <a:chOff x="0" y="-47625"/>
            <a:chExt cx="401118" cy="448200"/>
          </a:xfrm>
        </p:grpSpPr>
        <p:sp>
          <p:nvSpPr>
            <p:cNvPr id="32" name="Google Shape;32;p3"/>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33" name="Google Shape;33;p3"/>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4"/>
          <p:cNvSpPr/>
          <p:nvPr>
            <p:ph idx="2" type="pic"/>
          </p:nvPr>
        </p:nvSpPr>
        <p:spPr>
          <a:xfrm>
            <a:off x="2589900" y="420525"/>
            <a:ext cx="3964200" cy="2730600"/>
          </a:xfrm>
          <a:prstGeom prst="rect">
            <a:avLst/>
          </a:prstGeom>
          <a:noFill/>
          <a:ln cap="flat" cmpd="sng" w="19050">
            <a:solidFill>
              <a:srgbClr val="F0F0F0"/>
            </a:solidFill>
            <a:prstDash val="solid"/>
            <a:round/>
            <a:headEnd len="sm" w="sm" type="none"/>
            <a:tailEnd len="sm" w="sm" type="none"/>
          </a:ln>
        </p:spPr>
      </p:sp>
      <p:sp>
        <p:nvSpPr>
          <p:cNvPr id="36" name="Google Shape;36;p4"/>
          <p:cNvSpPr txBox="1"/>
          <p:nvPr>
            <p:ph type="ctrTitle"/>
          </p:nvPr>
        </p:nvSpPr>
        <p:spPr>
          <a:xfrm>
            <a:off x="0" y="3151125"/>
            <a:ext cx="9144000" cy="1050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37" name="Google Shape;37;p4"/>
          <p:cNvSpPr txBox="1"/>
          <p:nvPr>
            <p:ph idx="1" type="subTitle"/>
          </p:nvPr>
        </p:nvSpPr>
        <p:spPr>
          <a:xfrm>
            <a:off x="311700" y="414947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_1">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5"/>
          <p:cNvSpPr txBox="1"/>
          <p:nvPr>
            <p:ph type="ctrTitle"/>
          </p:nvPr>
        </p:nvSpPr>
        <p:spPr>
          <a:xfrm>
            <a:off x="263075" y="393425"/>
            <a:ext cx="5123700" cy="14259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FFFFF"/>
              </a:buClr>
              <a:buSzPts val="5200"/>
              <a:buNone/>
              <a:defRPr sz="5200">
                <a:solidFill>
                  <a:srgbClr val="FFFFFF"/>
                </a:solidFill>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40" name="Google Shape;40;p5"/>
          <p:cNvSpPr txBox="1"/>
          <p:nvPr>
            <p:ph idx="1" type="subTitle"/>
          </p:nvPr>
        </p:nvSpPr>
        <p:spPr>
          <a:xfrm>
            <a:off x="429600" y="2516650"/>
            <a:ext cx="2979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gn="ctr">
              <a:lnSpc>
                <a:spcPct val="100000"/>
              </a:lnSpc>
              <a:spcBef>
                <a:spcPts val="0"/>
              </a:spcBef>
              <a:spcAft>
                <a:spcPts val="0"/>
              </a:spcAft>
              <a:buSzPts val="2000"/>
              <a:buNone/>
              <a:defRPr sz="2000"/>
            </a:lvl2pPr>
            <a:lvl3pPr lvl="2" rtl="0" algn="ctr">
              <a:lnSpc>
                <a:spcPct val="100000"/>
              </a:lnSpc>
              <a:spcBef>
                <a:spcPts val="0"/>
              </a:spcBef>
              <a:spcAft>
                <a:spcPts val="0"/>
              </a:spcAft>
              <a:buSzPts val="2000"/>
              <a:buNone/>
              <a:defRPr sz="2000"/>
            </a:lvl3pPr>
            <a:lvl4pPr lvl="3" rtl="0" algn="ctr">
              <a:lnSpc>
                <a:spcPct val="100000"/>
              </a:lnSpc>
              <a:spcBef>
                <a:spcPts val="0"/>
              </a:spcBef>
              <a:spcAft>
                <a:spcPts val="0"/>
              </a:spcAft>
              <a:buSzPts val="2000"/>
              <a:buNone/>
              <a:defRPr sz="2000"/>
            </a:lvl4pPr>
            <a:lvl5pPr lvl="4" rtl="0" algn="ctr">
              <a:lnSpc>
                <a:spcPct val="100000"/>
              </a:lnSpc>
              <a:spcBef>
                <a:spcPts val="0"/>
              </a:spcBef>
              <a:spcAft>
                <a:spcPts val="0"/>
              </a:spcAft>
              <a:buSzPts val="2000"/>
              <a:buNone/>
              <a:defRPr sz="2000"/>
            </a:lvl5pPr>
            <a:lvl6pPr lvl="5" rtl="0" algn="ctr">
              <a:lnSpc>
                <a:spcPct val="100000"/>
              </a:lnSpc>
              <a:spcBef>
                <a:spcPts val="0"/>
              </a:spcBef>
              <a:spcAft>
                <a:spcPts val="0"/>
              </a:spcAft>
              <a:buSzPts val="2000"/>
              <a:buNone/>
              <a:defRPr sz="2000"/>
            </a:lvl6pPr>
            <a:lvl7pPr lvl="6" rtl="0" algn="ctr">
              <a:lnSpc>
                <a:spcPct val="100000"/>
              </a:lnSpc>
              <a:spcBef>
                <a:spcPts val="0"/>
              </a:spcBef>
              <a:spcAft>
                <a:spcPts val="0"/>
              </a:spcAft>
              <a:buSzPts val="2000"/>
              <a:buNone/>
              <a:defRPr sz="2000"/>
            </a:lvl7pPr>
            <a:lvl8pPr lvl="7" rtl="0" algn="ctr">
              <a:lnSpc>
                <a:spcPct val="100000"/>
              </a:lnSpc>
              <a:spcBef>
                <a:spcPts val="0"/>
              </a:spcBef>
              <a:spcAft>
                <a:spcPts val="0"/>
              </a:spcAft>
              <a:buSzPts val="2000"/>
              <a:buNone/>
              <a:defRPr sz="2000"/>
            </a:lvl8pPr>
            <a:lvl9pPr lvl="8" rtl="0" algn="ctr">
              <a:lnSpc>
                <a:spcPct val="100000"/>
              </a:lnSpc>
              <a:spcBef>
                <a:spcPts val="0"/>
              </a:spcBef>
              <a:spcAft>
                <a:spcPts val="0"/>
              </a:spcAft>
              <a:buSzPts val="2000"/>
              <a:buNone/>
              <a:defRPr sz="2000"/>
            </a:lvl9pPr>
          </a:lstStyle>
          <a:p/>
        </p:txBody>
      </p:sp>
      <p:sp>
        <p:nvSpPr>
          <p:cNvPr id="41" name="Google Shape;41;p5"/>
          <p:cNvSpPr txBox="1"/>
          <p:nvPr>
            <p:ph idx="2" type="body"/>
          </p:nvPr>
        </p:nvSpPr>
        <p:spPr>
          <a:xfrm>
            <a:off x="429600" y="3309250"/>
            <a:ext cx="2580600" cy="15036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rgbClr val="FFFFFF"/>
              </a:buClr>
              <a:buSzPts val="1200"/>
              <a:buChar char="●"/>
              <a:defRPr>
                <a:solidFill>
                  <a:srgbClr val="FFFFFF"/>
                </a:solidFill>
              </a:defRPr>
            </a:lvl1pPr>
            <a:lvl2pPr indent="-304800" lvl="1" marL="914400">
              <a:spcBef>
                <a:spcPts val="0"/>
              </a:spcBef>
              <a:spcAft>
                <a:spcPts val="0"/>
              </a:spcAft>
              <a:buClr>
                <a:srgbClr val="FFFFFF"/>
              </a:buClr>
              <a:buSzPts val="1200"/>
              <a:buChar char="○"/>
              <a:defRPr>
                <a:solidFill>
                  <a:srgbClr val="FFFFFF"/>
                </a:solidFill>
              </a:defRPr>
            </a:lvl2pPr>
            <a:lvl3pPr indent="-304800" lvl="2" marL="1371600">
              <a:spcBef>
                <a:spcPts val="0"/>
              </a:spcBef>
              <a:spcAft>
                <a:spcPts val="0"/>
              </a:spcAft>
              <a:buClr>
                <a:srgbClr val="FFFFFF"/>
              </a:buClr>
              <a:buSzPts val="1200"/>
              <a:buChar char="■"/>
              <a:defRPr>
                <a:solidFill>
                  <a:srgbClr val="FFFFFF"/>
                </a:solidFill>
              </a:defRPr>
            </a:lvl3pPr>
            <a:lvl4pPr indent="-304800" lvl="3" marL="1828800">
              <a:spcBef>
                <a:spcPts val="0"/>
              </a:spcBef>
              <a:spcAft>
                <a:spcPts val="0"/>
              </a:spcAft>
              <a:buClr>
                <a:srgbClr val="FFFFFF"/>
              </a:buClr>
              <a:buSzPts val="1200"/>
              <a:buChar char="●"/>
              <a:defRPr>
                <a:solidFill>
                  <a:srgbClr val="FFFFFF"/>
                </a:solidFill>
              </a:defRPr>
            </a:lvl4pPr>
            <a:lvl5pPr indent="-304800" lvl="4" marL="2286000">
              <a:spcBef>
                <a:spcPts val="0"/>
              </a:spcBef>
              <a:spcAft>
                <a:spcPts val="0"/>
              </a:spcAft>
              <a:buClr>
                <a:srgbClr val="FFFFFF"/>
              </a:buClr>
              <a:buSzPts val="1200"/>
              <a:buChar char="○"/>
              <a:defRPr>
                <a:solidFill>
                  <a:srgbClr val="FFFFFF"/>
                </a:solidFill>
              </a:defRPr>
            </a:lvl5pPr>
            <a:lvl6pPr indent="-304800" lvl="5" marL="2743200">
              <a:spcBef>
                <a:spcPts val="0"/>
              </a:spcBef>
              <a:spcAft>
                <a:spcPts val="0"/>
              </a:spcAft>
              <a:buClr>
                <a:srgbClr val="FFFFFF"/>
              </a:buClr>
              <a:buSzPts val="1200"/>
              <a:buChar char="■"/>
              <a:defRPr>
                <a:solidFill>
                  <a:srgbClr val="FFFFFF"/>
                </a:solidFill>
              </a:defRPr>
            </a:lvl6pPr>
            <a:lvl7pPr indent="-304800" lvl="6" marL="3200400">
              <a:spcBef>
                <a:spcPts val="0"/>
              </a:spcBef>
              <a:spcAft>
                <a:spcPts val="0"/>
              </a:spcAft>
              <a:buClr>
                <a:srgbClr val="FFFFFF"/>
              </a:buClr>
              <a:buSzPts val="1200"/>
              <a:buChar char="●"/>
              <a:defRPr>
                <a:solidFill>
                  <a:srgbClr val="FFFFFF"/>
                </a:solidFill>
              </a:defRPr>
            </a:lvl7pPr>
            <a:lvl8pPr indent="-304800" lvl="7" marL="3657600">
              <a:spcBef>
                <a:spcPts val="0"/>
              </a:spcBef>
              <a:spcAft>
                <a:spcPts val="0"/>
              </a:spcAft>
              <a:buClr>
                <a:srgbClr val="FFFFFF"/>
              </a:buClr>
              <a:buSzPts val="1200"/>
              <a:buChar char="○"/>
              <a:defRPr>
                <a:solidFill>
                  <a:srgbClr val="FFFFFF"/>
                </a:solidFill>
              </a:defRPr>
            </a:lvl8pPr>
            <a:lvl9pPr indent="-304800" lvl="8" marL="4114800">
              <a:spcBef>
                <a:spcPts val="0"/>
              </a:spcBef>
              <a:spcAft>
                <a:spcPts val="0"/>
              </a:spcAft>
              <a:buClr>
                <a:srgbClr val="FFFFFF"/>
              </a:buClr>
              <a:buSzPts val="1200"/>
              <a:buChar char="■"/>
              <a:defRPr>
                <a:solidFill>
                  <a:srgbClr val="FFFFFF"/>
                </a:solidFill>
              </a:defRPr>
            </a:lvl9pPr>
          </a:lstStyle>
          <a:p/>
        </p:txBody>
      </p:sp>
      <p:sp>
        <p:nvSpPr>
          <p:cNvPr id="42" name="Google Shape;42;p5"/>
          <p:cNvSpPr txBox="1"/>
          <p:nvPr>
            <p:ph idx="3" type="subTitle"/>
          </p:nvPr>
        </p:nvSpPr>
        <p:spPr>
          <a:xfrm>
            <a:off x="3318475" y="2516650"/>
            <a:ext cx="2979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gn="ctr">
              <a:lnSpc>
                <a:spcPct val="100000"/>
              </a:lnSpc>
              <a:spcBef>
                <a:spcPts val="0"/>
              </a:spcBef>
              <a:spcAft>
                <a:spcPts val="0"/>
              </a:spcAft>
              <a:buSzPts val="2000"/>
              <a:buNone/>
              <a:defRPr sz="2000"/>
            </a:lvl2pPr>
            <a:lvl3pPr lvl="2" rtl="0" algn="ctr">
              <a:lnSpc>
                <a:spcPct val="100000"/>
              </a:lnSpc>
              <a:spcBef>
                <a:spcPts val="0"/>
              </a:spcBef>
              <a:spcAft>
                <a:spcPts val="0"/>
              </a:spcAft>
              <a:buSzPts val="2000"/>
              <a:buNone/>
              <a:defRPr sz="2000"/>
            </a:lvl3pPr>
            <a:lvl4pPr lvl="3" rtl="0" algn="ctr">
              <a:lnSpc>
                <a:spcPct val="100000"/>
              </a:lnSpc>
              <a:spcBef>
                <a:spcPts val="0"/>
              </a:spcBef>
              <a:spcAft>
                <a:spcPts val="0"/>
              </a:spcAft>
              <a:buSzPts val="2000"/>
              <a:buNone/>
              <a:defRPr sz="2000"/>
            </a:lvl4pPr>
            <a:lvl5pPr lvl="4" rtl="0" algn="ctr">
              <a:lnSpc>
                <a:spcPct val="100000"/>
              </a:lnSpc>
              <a:spcBef>
                <a:spcPts val="0"/>
              </a:spcBef>
              <a:spcAft>
                <a:spcPts val="0"/>
              </a:spcAft>
              <a:buSzPts val="2000"/>
              <a:buNone/>
              <a:defRPr sz="2000"/>
            </a:lvl5pPr>
            <a:lvl6pPr lvl="5" rtl="0" algn="ctr">
              <a:lnSpc>
                <a:spcPct val="100000"/>
              </a:lnSpc>
              <a:spcBef>
                <a:spcPts val="0"/>
              </a:spcBef>
              <a:spcAft>
                <a:spcPts val="0"/>
              </a:spcAft>
              <a:buSzPts val="2000"/>
              <a:buNone/>
              <a:defRPr sz="2000"/>
            </a:lvl6pPr>
            <a:lvl7pPr lvl="6" rtl="0" algn="ctr">
              <a:lnSpc>
                <a:spcPct val="100000"/>
              </a:lnSpc>
              <a:spcBef>
                <a:spcPts val="0"/>
              </a:spcBef>
              <a:spcAft>
                <a:spcPts val="0"/>
              </a:spcAft>
              <a:buSzPts val="2000"/>
              <a:buNone/>
              <a:defRPr sz="2000"/>
            </a:lvl7pPr>
            <a:lvl8pPr lvl="7" rtl="0" algn="ctr">
              <a:lnSpc>
                <a:spcPct val="100000"/>
              </a:lnSpc>
              <a:spcBef>
                <a:spcPts val="0"/>
              </a:spcBef>
              <a:spcAft>
                <a:spcPts val="0"/>
              </a:spcAft>
              <a:buSzPts val="2000"/>
              <a:buNone/>
              <a:defRPr sz="2000"/>
            </a:lvl8pPr>
            <a:lvl9pPr lvl="8" rtl="0" algn="ctr">
              <a:lnSpc>
                <a:spcPct val="100000"/>
              </a:lnSpc>
              <a:spcBef>
                <a:spcPts val="0"/>
              </a:spcBef>
              <a:spcAft>
                <a:spcPts val="0"/>
              </a:spcAft>
              <a:buSzPts val="2000"/>
              <a:buNone/>
              <a:defRPr sz="2000"/>
            </a:lvl9pPr>
          </a:lstStyle>
          <a:p/>
        </p:txBody>
      </p:sp>
      <p:sp>
        <p:nvSpPr>
          <p:cNvPr id="43" name="Google Shape;43;p5"/>
          <p:cNvSpPr txBox="1"/>
          <p:nvPr>
            <p:ph idx="4" type="body"/>
          </p:nvPr>
        </p:nvSpPr>
        <p:spPr>
          <a:xfrm>
            <a:off x="3318475" y="3309250"/>
            <a:ext cx="2580600" cy="1503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FFFFFF"/>
              </a:buClr>
              <a:buSzPts val="1200"/>
              <a:buChar char="●"/>
              <a:defRPr>
                <a:solidFill>
                  <a:srgbClr val="FFFFFF"/>
                </a:solidFill>
              </a:defRPr>
            </a:lvl1pPr>
            <a:lvl2pPr indent="-304800" lvl="1" marL="914400" rtl="0">
              <a:spcBef>
                <a:spcPts val="0"/>
              </a:spcBef>
              <a:spcAft>
                <a:spcPts val="0"/>
              </a:spcAft>
              <a:buClr>
                <a:srgbClr val="FFFFFF"/>
              </a:buClr>
              <a:buSzPts val="1200"/>
              <a:buChar char="○"/>
              <a:defRPr>
                <a:solidFill>
                  <a:srgbClr val="FFFFFF"/>
                </a:solidFill>
              </a:defRPr>
            </a:lvl2pPr>
            <a:lvl3pPr indent="-304800" lvl="2" marL="1371600" rtl="0">
              <a:spcBef>
                <a:spcPts val="0"/>
              </a:spcBef>
              <a:spcAft>
                <a:spcPts val="0"/>
              </a:spcAft>
              <a:buClr>
                <a:srgbClr val="FFFFFF"/>
              </a:buClr>
              <a:buSzPts val="1200"/>
              <a:buChar char="■"/>
              <a:defRPr>
                <a:solidFill>
                  <a:srgbClr val="FFFFFF"/>
                </a:solidFill>
              </a:defRPr>
            </a:lvl3pPr>
            <a:lvl4pPr indent="-304800" lvl="3" marL="1828800" rtl="0">
              <a:spcBef>
                <a:spcPts val="0"/>
              </a:spcBef>
              <a:spcAft>
                <a:spcPts val="0"/>
              </a:spcAft>
              <a:buClr>
                <a:srgbClr val="FFFFFF"/>
              </a:buClr>
              <a:buSzPts val="12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304800" lvl="5" marL="2743200" rtl="0">
              <a:spcBef>
                <a:spcPts val="0"/>
              </a:spcBef>
              <a:spcAft>
                <a:spcPts val="0"/>
              </a:spcAft>
              <a:buClr>
                <a:srgbClr val="FFFFFF"/>
              </a:buClr>
              <a:buSzPts val="1200"/>
              <a:buChar char="■"/>
              <a:defRPr>
                <a:solidFill>
                  <a:srgbClr val="FFFFFF"/>
                </a:solidFill>
              </a:defRPr>
            </a:lvl6pPr>
            <a:lvl7pPr indent="-304800" lvl="6" marL="3200400" rtl="0">
              <a:spcBef>
                <a:spcPts val="0"/>
              </a:spcBef>
              <a:spcAft>
                <a:spcPts val="0"/>
              </a:spcAft>
              <a:buClr>
                <a:srgbClr val="FFFFFF"/>
              </a:buClr>
              <a:buSzPts val="1200"/>
              <a:buChar char="●"/>
              <a:defRPr>
                <a:solidFill>
                  <a:srgbClr val="FFFFFF"/>
                </a:solidFill>
              </a:defRPr>
            </a:lvl7pPr>
            <a:lvl8pPr indent="-304800" lvl="7" marL="3657600" rtl="0">
              <a:spcBef>
                <a:spcPts val="0"/>
              </a:spcBef>
              <a:spcAft>
                <a:spcPts val="0"/>
              </a:spcAft>
              <a:buClr>
                <a:srgbClr val="FFFFFF"/>
              </a:buClr>
              <a:buSzPts val="1200"/>
              <a:buChar char="○"/>
              <a:defRPr>
                <a:solidFill>
                  <a:srgbClr val="FFFFFF"/>
                </a:solidFill>
              </a:defRPr>
            </a:lvl8pPr>
            <a:lvl9pPr indent="-304800" lvl="8" marL="4114800" rtl="0">
              <a:spcBef>
                <a:spcPts val="0"/>
              </a:spcBef>
              <a:spcAft>
                <a:spcPts val="0"/>
              </a:spcAft>
              <a:buClr>
                <a:srgbClr val="FFFFFF"/>
              </a:buClr>
              <a:buSzPts val="1200"/>
              <a:buChar char="■"/>
              <a:defRPr>
                <a:solidFill>
                  <a:srgbClr val="FFFFFF"/>
                </a:solidFill>
              </a:defRPr>
            </a:lvl9pPr>
          </a:lstStyle>
          <a:p/>
        </p:txBody>
      </p:sp>
      <p:sp>
        <p:nvSpPr>
          <p:cNvPr id="44" name="Google Shape;44;p5"/>
          <p:cNvSpPr txBox="1"/>
          <p:nvPr>
            <p:ph idx="5" type="subTitle"/>
          </p:nvPr>
        </p:nvSpPr>
        <p:spPr>
          <a:xfrm>
            <a:off x="6298075" y="2516650"/>
            <a:ext cx="29796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gn="ctr">
              <a:lnSpc>
                <a:spcPct val="100000"/>
              </a:lnSpc>
              <a:spcBef>
                <a:spcPts val="0"/>
              </a:spcBef>
              <a:spcAft>
                <a:spcPts val="0"/>
              </a:spcAft>
              <a:buSzPts val="2000"/>
              <a:buNone/>
              <a:defRPr sz="2000"/>
            </a:lvl2pPr>
            <a:lvl3pPr lvl="2" rtl="0" algn="ctr">
              <a:lnSpc>
                <a:spcPct val="100000"/>
              </a:lnSpc>
              <a:spcBef>
                <a:spcPts val="0"/>
              </a:spcBef>
              <a:spcAft>
                <a:spcPts val="0"/>
              </a:spcAft>
              <a:buSzPts val="2000"/>
              <a:buNone/>
              <a:defRPr sz="2000"/>
            </a:lvl3pPr>
            <a:lvl4pPr lvl="3" rtl="0" algn="ctr">
              <a:lnSpc>
                <a:spcPct val="100000"/>
              </a:lnSpc>
              <a:spcBef>
                <a:spcPts val="0"/>
              </a:spcBef>
              <a:spcAft>
                <a:spcPts val="0"/>
              </a:spcAft>
              <a:buSzPts val="2000"/>
              <a:buNone/>
              <a:defRPr sz="2000"/>
            </a:lvl4pPr>
            <a:lvl5pPr lvl="4" rtl="0" algn="ctr">
              <a:lnSpc>
                <a:spcPct val="100000"/>
              </a:lnSpc>
              <a:spcBef>
                <a:spcPts val="0"/>
              </a:spcBef>
              <a:spcAft>
                <a:spcPts val="0"/>
              </a:spcAft>
              <a:buSzPts val="2000"/>
              <a:buNone/>
              <a:defRPr sz="2000"/>
            </a:lvl5pPr>
            <a:lvl6pPr lvl="5" rtl="0" algn="ctr">
              <a:lnSpc>
                <a:spcPct val="100000"/>
              </a:lnSpc>
              <a:spcBef>
                <a:spcPts val="0"/>
              </a:spcBef>
              <a:spcAft>
                <a:spcPts val="0"/>
              </a:spcAft>
              <a:buSzPts val="2000"/>
              <a:buNone/>
              <a:defRPr sz="2000"/>
            </a:lvl6pPr>
            <a:lvl7pPr lvl="6" rtl="0" algn="ctr">
              <a:lnSpc>
                <a:spcPct val="100000"/>
              </a:lnSpc>
              <a:spcBef>
                <a:spcPts val="0"/>
              </a:spcBef>
              <a:spcAft>
                <a:spcPts val="0"/>
              </a:spcAft>
              <a:buSzPts val="2000"/>
              <a:buNone/>
              <a:defRPr sz="2000"/>
            </a:lvl7pPr>
            <a:lvl8pPr lvl="7" rtl="0" algn="ctr">
              <a:lnSpc>
                <a:spcPct val="100000"/>
              </a:lnSpc>
              <a:spcBef>
                <a:spcPts val="0"/>
              </a:spcBef>
              <a:spcAft>
                <a:spcPts val="0"/>
              </a:spcAft>
              <a:buSzPts val="2000"/>
              <a:buNone/>
              <a:defRPr sz="2000"/>
            </a:lvl8pPr>
            <a:lvl9pPr lvl="8" rtl="0" algn="ctr">
              <a:lnSpc>
                <a:spcPct val="100000"/>
              </a:lnSpc>
              <a:spcBef>
                <a:spcPts val="0"/>
              </a:spcBef>
              <a:spcAft>
                <a:spcPts val="0"/>
              </a:spcAft>
              <a:buSzPts val="2000"/>
              <a:buNone/>
              <a:defRPr sz="2000"/>
            </a:lvl9pPr>
          </a:lstStyle>
          <a:p/>
        </p:txBody>
      </p:sp>
      <p:sp>
        <p:nvSpPr>
          <p:cNvPr id="45" name="Google Shape;45;p5"/>
          <p:cNvSpPr txBox="1"/>
          <p:nvPr>
            <p:ph idx="6" type="body"/>
          </p:nvPr>
        </p:nvSpPr>
        <p:spPr>
          <a:xfrm>
            <a:off x="6298075" y="3309250"/>
            <a:ext cx="2580600" cy="1503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FFFFFF"/>
              </a:buClr>
              <a:buSzPts val="1200"/>
              <a:buChar char="●"/>
              <a:defRPr>
                <a:solidFill>
                  <a:srgbClr val="FFFFFF"/>
                </a:solidFill>
              </a:defRPr>
            </a:lvl1pPr>
            <a:lvl2pPr indent="-304800" lvl="1" marL="914400" rtl="0">
              <a:spcBef>
                <a:spcPts val="0"/>
              </a:spcBef>
              <a:spcAft>
                <a:spcPts val="0"/>
              </a:spcAft>
              <a:buClr>
                <a:srgbClr val="FFFFFF"/>
              </a:buClr>
              <a:buSzPts val="1200"/>
              <a:buChar char="○"/>
              <a:defRPr>
                <a:solidFill>
                  <a:srgbClr val="FFFFFF"/>
                </a:solidFill>
              </a:defRPr>
            </a:lvl2pPr>
            <a:lvl3pPr indent="-304800" lvl="2" marL="1371600" rtl="0">
              <a:spcBef>
                <a:spcPts val="0"/>
              </a:spcBef>
              <a:spcAft>
                <a:spcPts val="0"/>
              </a:spcAft>
              <a:buClr>
                <a:srgbClr val="FFFFFF"/>
              </a:buClr>
              <a:buSzPts val="1200"/>
              <a:buChar char="■"/>
              <a:defRPr>
                <a:solidFill>
                  <a:srgbClr val="FFFFFF"/>
                </a:solidFill>
              </a:defRPr>
            </a:lvl3pPr>
            <a:lvl4pPr indent="-304800" lvl="3" marL="1828800" rtl="0">
              <a:spcBef>
                <a:spcPts val="0"/>
              </a:spcBef>
              <a:spcAft>
                <a:spcPts val="0"/>
              </a:spcAft>
              <a:buClr>
                <a:srgbClr val="FFFFFF"/>
              </a:buClr>
              <a:buSzPts val="12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304800" lvl="5" marL="2743200" rtl="0">
              <a:spcBef>
                <a:spcPts val="0"/>
              </a:spcBef>
              <a:spcAft>
                <a:spcPts val="0"/>
              </a:spcAft>
              <a:buClr>
                <a:srgbClr val="FFFFFF"/>
              </a:buClr>
              <a:buSzPts val="1200"/>
              <a:buChar char="■"/>
              <a:defRPr>
                <a:solidFill>
                  <a:srgbClr val="FFFFFF"/>
                </a:solidFill>
              </a:defRPr>
            </a:lvl6pPr>
            <a:lvl7pPr indent="-304800" lvl="6" marL="3200400" rtl="0">
              <a:spcBef>
                <a:spcPts val="0"/>
              </a:spcBef>
              <a:spcAft>
                <a:spcPts val="0"/>
              </a:spcAft>
              <a:buClr>
                <a:srgbClr val="FFFFFF"/>
              </a:buClr>
              <a:buSzPts val="1200"/>
              <a:buChar char="●"/>
              <a:defRPr>
                <a:solidFill>
                  <a:srgbClr val="FFFFFF"/>
                </a:solidFill>
              </a:defRPr>
            </a:lvl7pPr>
            <a:lvl8pPr indent="-304800" lvl="7" marL="3657600" rtl="0">
              <a:spcBef>
                <a:spcPts val="0"/>
              </a:spcBef>
              <a:spcAft>
                <a:spcPts val="0"/>
              </a:spcAft>
              <a:buClr>
                <a:srgbClr val="FFFFFF"/>
              </a:buClr>
              <a:buSzPts val="1200"/>
              <a:buChar char="○"/>
              <a:defRPr>
                <a:solidFill>
                  <a:srgbClr val="FFFFFF"/>
                </a:solidFill>
              </a:defRPr>
            </a:lvl8pPr>
            <a:lvl9pPr indent="-304800" lvl="8" marL="4114800" rtl="0">
              <a:spcBef>
                <a:spcPts val="0"/>
              </a:spcBef>
              <a:spcAft>
                <a:spcPts val="0"/>
              </a:spcAft>
              <a:buClr>
                <a:srgbClr val="FFFFFF"/>
              </a:buClr>
              <a:buSzPts val="1200"/>
              <a:buChar char="■"/>
              <a:defRPr>
                <a:solidFill>
                  <a:srgbClr val="FFFFFF"/>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46" name="Shape 46"/>
        <p:cNvGrpSpPr/>
        <p:nvPr/>
      </p:nvGrpSpPr>
      <p:grpSpPr>
        <a:xfrm>
          <a:off x="0" y="0"/>
          <a:ext cx="0" cy="0"/>
          <a:chOff x="0" y="0"/>
          <a:chExt cx="0" cy="0"/>
        </a:xfrm>
      </p:grpSpPr>
      <p:pic>
        <p:nvPicPr>
          <p:cNvPr id="47" name="Google Shape;47;p6"/>
          <p:cNvPicPr preferRelativeResize="0"/>
          <p:nvPr/>
        </p:nvPicPr>
        <p:blipFill>
          <a:blip r:embed="rId2">
            <a:alphaModFix/>
          </a:blip>
          <a:stretch>
            <a:fillRect/>
          </a:stretch>
        </p:blipFill>
        <p:spPr>
          <a:xfrm>
            <a:off x="5733964" y="0"/>
            <a:ext cx="3598622" cy="5143501"/>
          </a:xfrm>
          <a:prstGeom prst="rect">
            <a:avLst/>
          </a:prstGeom>
          <a:noFill/>
          <a:ln>
            <a:noFill/>
          </a:ln>
        </p:spPr>
      </p:pic>
      <p:pic>
        <p:nvPicPr>
          <p:cNvPr id="48" name="Google Shape;48;p6"/>
          <p:cNvPicPr preferRelativeResize="0"/>
          <p:nvPr/>
        </p:nvPicPr>
        <p:blipFill>
          <a:blip r:embed="rId3">
            <a:alphaModFix/>
          </a:blip>
          <a:stretch>
            <a:fillRect/>
          </a:stretch>
        </p:blipFill>
        <p:spPr>
          <a:xfrm>
            <a:off x="4191250" y="539625"/>
            <a:ext cx="2780799" cy="4060244"/>
          </a:xfrm>
          <a:prstGeom prst="rect">
            <a:avLst/>
          </a:prstGeom>
          <a:noFill/>
          <a:ln>
            <a:noFill/>
          </a:ln>
        </p:spPr>
      </p:pic>
      <p:grpSp>
        <p:nvGrpSpPr>
          <p:cNvPr id="49" name="Google Shape;49;p6"/>
          <p:cNvGrpSpPr/>
          <p:nvPr/>
        </p:nvGrpSpPr>
        <p:grpSpPr>
          <a:xfrm>
            <a:off x="0" y="4539705"/>
            <a:ext cx="540426" cy="603860"/>
            <a:chOff x="0" y="-47625"/>
            <a:chExt cx="401118" cy="448200"/>
          </a:xfrm>
        </p:grpSpPr>
        <p:sp>
          <p:nvSpPr>
            <p:cNvPr id="50" name="Google Shape;50;p6"/>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51" name="Google Shape;51;p6"/>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 name="Google Shape;52;p6"/>
          <p:cNvGrpSpPr/>
          <p:nvPr/>
        </p:nvGrpSpPr>
        <p:grpSpPr>
          <a:xfrm>
            <a:off x="3904430" y="244374"/>
            <a:ext cx="540426" cy="603860"/>
            <a:chOff x="0" y="-47625"/>
            <a:chExt cx="401118" cy="448200"/>
          </a:xfrm>
        </p:grpSpPr>
        <p:sp>
          <p:nvSpPr>
            <p:cNvPr id="53" name="Google Shape;53;p6"/>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54" name="Google Shape;54;p6"/>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 name="Google Shape;55;p6"/>
          <p:cNvSpPr/>
          <p:nvPr>
            <p:ph idx="2" type="pic"/>
          </p:nvPr>
        </p:nvSpPr>
        <p:spPr>
          <a:xfrm>
            <a:off x="5739875" y="-7925"/>
            <a:ext cx="3598500" cy="5151600"/>
          </a:xfrm>
          <a:prstGeom prst="rect">
            <a:avLst/>
          </a:prstGeom>
          <a:noFill/>
          <a:ln>
            <a:noFill/>
          </a:ln>
        </p:spPr>
      </p:sp>
      <p:sp>
        <p:nvSpPr>
          <p:cNvPr id="56" name="Google Shape;56;p6"/>
          <p:cNvSpPr/>
          <p:nvPr>
            <p:ph idx="3" type="pic"/>
          </p:nvPr>
        </p:nvSpPr>
        <p:spPr>
          <a:xfrm>
            <a:off x="4174700" y="534000"/>
            <a:ext cx="2909100" cy="4059600"/>
          </a:xfrm>
          <a:prstGeom prst="rect">
            <a:avLst/>
          </a:prstGeom>
          <a:noFill/>
          <a:ln cap="flat" cmpd="sng" w="19050">
            <a:solidFill>
              <a:srgbClr val="F0F0F0"/>
            </a:solidFill>
            <a:prstDash val="solid"/>
            <a:round/>
            <a:headEnd len="sm" w="sm" type="none"/>
            <a:tailEnd len="sm" w="sm" type="none"/>
          </a:ln>
        </p:spPr>
      </p:sp>
      <p:grpSp>
        <p:nvGrpSpPr>
          <p:cNvPr id="57" name="Google Shape;57;p6"/>
          <p:cNvGrpSpPr/>
          <p:nvPr/>
        </p:nvGrpSpPr>
        <p:grpSpPr>
          <a:xfrm>
            <a:off x="6796955" y="4209849"/>
            <a:ext cx="540426" cy="603860"/>
            <a:chOff x="0" y="-47625"/>
            <a:chExt cx="401118" cy="448200"/>
          </a:xfrm>
        </p:grpSpPr>
        <p:sp>
          <p:nvSpPr>
            <p:cNvPr id="58" name="Google Shape;58;p6"/>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59" name="Google Shape;59;p6"/>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 name="Google Shape;60;p6"/>
          <p:cNvSpPr txBox="1"/>
          <p:nvPr>
            <p:ph type="ctrTitle"/>
          </p:nvPr>
        </p:nvSpPr>
        <p:spPr>
          <a:xfrm>
            <a:off x="383605" y="534000"/>
            <a:ext cx="33873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500"/>
              <a:buNone/>
              <a:defRPr sz="4500"/>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61" name="Google Shape;61;p6"/>
          <p:cNvSpPr txBox="1"/>
          <p:nvPr>
            <p:ph idx="1" type="body"/>
          </p:nvPr>
        </p:nvSpPr>
        <p:spPr>
          <a:xfrm>
            <a:off x="266100" y="2657775"/>
            <a:ext cx="3665100" cy="1720200"/>
          </a:xfrm>
          <a:prstGeom prst="rect">
            <a:avLst/>
          </a:prstGeom>
        </p:spPr>
        <p:txBody>
          <a:bodyPr anchorCtr="0" anchor="t" bIns="91425" lIns="91425" spcFirstLastPara="1" rIns="91425" wrap="square" tIns="91425">
            <a:normAutofit/>
          </a:bodyPr>
          <a:lstStyle>
            <a:lvl1pPr indent="-304800" lvl="0" marL="457200" rtl="0" algn="ctr">
              <a:spcBef>
                <a:spcPts val="0"/>
              </a:spcBef>
              <a:spcAft>
                <a:spcPts val="0"/>
              </a:spcAft>
              <a:buSzPts val="1200"/>
              <a:buChar char="●"/>
              <a:defRPr/>
            </a:lvl1pPr>
            <a:lvl2pPr indent="-304800" lvl="1" marL="914400" rtl="0" algn="ctr">
              <a:spcBef>
                <a:spcPts val="0"/>
              </a:spcBef>
              <a:spcAft>
                <a:spcPts val="0"/>
              </a:spcAft>
              <a:buSzPts val="1200"/>
              <a:buChar char="○"/>
              <a:defRPr/>
            </a:lvl2pPr>
            <a:lvl3pPr indent="-304800" lvl="2" marL="1371600" rtl="0" algn="ctr">
              <a:spcBef>
                <a:spcPts val="0"/>
              </a:spcBef>
              <a:spcAft>
                <a:spcPts val="0"/>
              </a:spcAft>
              <a:buSzPts val="1200"/>
              <a:buChar char="■"/>
              <a:defRPr/>
            </a:lvl3pPr>
            <a:lvl4pPr indent="-304800" lvl="3" marL="1828800" rtl="0" algn="ctr">
              <a:spcBef>
                <a:spcPts val="0"/>
              </a:spcBef>
              <a:spcAft>
                <a:spcPts val="0"/>
              </a:spcAft>
              <a:buSzPts val="1200"/>
              <a:buChar char="●"/>
              <a:defRPr/>
            </a:lvl4pPr>
            <a:lvl5pPr indent="-304800" lvl="4" marL="2286000" rtl="0" algn="ctr">
              <a:spcBef>
                <a:spcPts val="0"/>
              </a:spcBef>
              <a:spcAft>
                <a:spcPts val="0"/>
              </a:spcAft>
              <a:buSzPts val="1200"/>
              <a:buChar char="○"/>
              <a:defRPr/>
            </a:lvl5pPr>
            <a:lvl6pPr indent="-304800" lvl="5" marL="2743200" rtl="0" algn="ctr">
              <a:spcBef>
                <a:spcPts val="0"/>
              </a:spcBef>
              <a:spcAft>
                <a:spcPts val="0"/>
              </a:spcAft>
              <a:buSzPts val="1200"/>
              <a:buChar char="■"/>
              <a:defRPr/>
            </a:lvl6pPr>
            <a:lvl7pPr indent="-304800" lvl="6" marL="3200400" rtl="0" algn="ctr">
              <a:spcBef>
                <a:spcPts val="0"/>
              </a:spcBef>
              <a:spcAft>
                <a:spcPts val="0"/>
              </a:spcAft>
              <a:buSzPts val="1200"/>
              <a:buChar char="●"/>
              <a:defRPr/>
            </a:lvl7pPr>
            <a:lvl8pPr indent="-304800" lvl="7" marL="3657600" rtl="0" algn="ctr">
              <a:spcBef>
                <a:spcPts val="0"/>
              </a:spcBef>
              <a:spcAft>
                <a:spcPts val="0"/>
              </a:spcAft>
              <a:buSzPts val="1200"/>
              <a:buChar char="○"/>
              <a:defRPr/>
            </a:lvl8pPr>
            <a:lvl9pPr indent="-304800" lvl="8" marL="4114800" rtl="0" algn="ctr">
              <a:spcBef>
                <a:spcPts val="0"/>
              </a:spcBef>
              <a:spcAft>
                <a:spcPts val="0"/>
              </a:spcAft>
              <a:buSzPts val="12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2" name="Shape 62"/>
        <p:cNvGrpSpPr/>
        <p:nvPr/>
      </p:nvGrpSpPr>
      <p:grpSpPr>
        <a:xfrm>
          <a:off x="0" y="0"/>
          <a:ext cx="0" cy="0"/>
          <a:chOff x="0" y="0"/>
          <a:chExt cx="0" cy="0"/>
        </a:xfrm>
      </p:grpSpPr>
      <p:grpSp>
        <p:nvGrpSpPr>
          <p:cNvPr id="63" name="Google Shape;63;p7"/>
          <p:cNvGrpSpPr/>
          <p:nvPr/>
        </p:nvGrpSpPr>
        <p:grpSpPr>
          <a:xfrm>
            <a:off x="8325200" y="4338963"/>
            <a:ext cx="843190" cy="889722"/>
            <a:chOff x="0" y="-47625"/>
            <a:chExt cx="401118" cy="448200"/>
          </a:xfrm>
        </p:grpSpPr>
        <p:sp>
          <p:nvSpPr>
            <p:cNvPr id="64" name="Google Shape;64;p7"/>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65" name="Google Shape;65;p7"/>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6" name="Google Shape;66;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9" name="Google Shape;69;p7"/>
          <p:cNvGrpSpPr/>
          <p:nvPr/>
        </p:nvGrpSpPr>
        <p:grpSpPr>
          <a:xfrm>
            <a:off x="-76200" y="4338973"/>
            <a:ext cx="8170894" cy="889722"/>
            <a:chOff x="0" y="-47625"/>
            <a:chExt cx="401118" cy="448200"/>
          </a:xfrm>
        </p:grpSpPr>
        <p:sp>
          <p:nvSpPr>
            <p:cNvPr id="70" name="Google Shape;70;p7"/>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71" name="Google Shape;71;p7"/>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grpSp>
        <p:nvGrpSpPr>
          <p:cNvPr id="73" name="Google Shape;73;p8"/>
          <p:cNvGrpSpPr/>
          <p:nvPr/>
        </p:nvGrpSpPr>
        <p:grpSpPr>
          <a:xfrm>
            <a:off x="0" y="4663230"/>
            <a:ext cx="9144006" cy="498712"/>
            <a:chOff x="0" y="-47625"/>
            <a:chExt cx="401118" cy="448200"/>
          </a:xfrm>
        </p:grpSpPr>
        <p:sp>
          <p:nvSpPr>
            <p:cNvPr id="74" name="Google Shape;74;p8"/>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75" name="Google Shape;75;p8"/>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6" name="Google Shape;76;p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7" name="Google Shape;77;p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8" name="Google Shape;78;p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9" name="Google Shape;7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8"/>
          <p:cNvSpPr/>
          <p:nvPr/>
        </p:nvSpPr>
        <p:spPr>
          <a:xfrm>
            <a:off x="-133350" y="4857338"/>
            <a:ext cx="9277350" cy="199488"/>
          </a:xfrm>
          <a:custGeom>
            <a:rect b="b" l="l" r="r" t="t"/>
            <a:pathLst>
              <a:path extrusionOk="0" h="398975" w="18554700">
                <a:moveTo>
                  <a:pt x="0" y="0"/>
                </a:moveTo>
                <a:lnTo>
                  <a:pt x="18554700" y="0"/>
                </a:lnTo>
                <a:lnTo>
                  <a:pt x="18554700" y="398975"/>
                </a:lnTo>
                <a:lnTo>
                  <a:pt x="0" y="398975"/>
                </a:lnTo>
                <a:lnTo>
                  <a:pt x="0" y="0"/>
                </a:lnTo>
                <a:close/>
              </a:path>
            </a:pathLst>
          </a:custGeom>
          <a:blipFill rotWithShape="1">
            <a:blip r:embed="rId2">
              <a:alphaModFix/>
            </a:blip>
            <a:stretch>
              <a:fillRect b="0" l="-68896" r="-22227"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3" name="Google Shape;8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p9"/>
          <p:cNvSpPr/>
          <p:nvPr>
            <p:ph idx="2" type="pic"/>
          </p:nvPr>
        </p:nvSpPr>
        <p:spPr>
          <a:xfrm>
            <a:off x="731725" y="1186625"/>
            <a:ext cx="3338700" cy="3957000"/>
          </a:xfrm>
          <a:prstGeom prst="rect">
            <a:avLst/>
          </a:prstGeom>
          <a:noFill/>
          <a:ln>
            <a:noFill/>
          </a:ln>
        </p:spPr>
      </p:sp>
      <p:sp>
        <p:nvSpPr>
          <p:cNvPr id="85" name="Google Shape;85;p9"/>
          <p:cNvSpPr/>
          <p:nvPr>
            <p:ph idx="3" type="pic"/>
          </p:nvPr>
        </p:nvSpPr>
        <p:spPr>
          <a:xfrm>
            <a:off x="5073575" y="1186625"/>
            <a:ext cx="3338700" cy="3957000"/>
          </a:xfrm>
          <a:prstGeom prst="rect">
            <a:avLst/>
          </a:prstGeom>
          <a:noFill/>
          <a:ln>
            <a:noFill/>
          </a:ln>
        </p:spPr>
      </p:sp>
      <p:grpSp>
        <p:nvGrpSpPr>
          <p:cNvPr id="86" name="Google Shape;86;p9"/>
          <p:cNvGrpSpPr/>
          <p:nvPr/>
        </p:nvGrpSpPr>
        <p:grpSpPr>
          <a:xfrm>
            <a:off x="-76200" y="4272200"/>
            <a:ext cx="807932" cy="889722"/>
            <a:chOff x="0" y="-47625"/>
            <a:chExt cx="401118" cy="448200"/>
          </a:xfrm>
        </p:grpSpPr>
        <p:sp>
          <p:nvSpPr>
            <p:cNvPr id="87" name="Google Shape;87;p9"/>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88" name="Google Shape;88;p9"/>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9" name="Google Shape;89;p9"/>
          <p:cNvGrpSpPr/>
          <p:nvPr/>
        </p:nvGrpSpPr>
        <p:grpSpPr>
          <a:xfrm>
            <a:off x="8412275" y="0"/>
            <a:ext cx="807932" cy="889722"/>
            <a:chOff x="0" y="-47625"/>
            <a:chExt cx="401118" cy="448200"/>
          </a:xfrm>
        </p:grpSpPr>
        <p:sp>
          <p:nvSpPr>
            <p:cNvPr id="90" name="Google Shape;90;p9"/>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91" name="Google Shape;91;p9"/>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2" name="Shape 92"/>
        <p:cNvGrpSpPr/>
        <p:nvPr/>
      </p:nvGrpSpPr>
      <p:grpSpPr>
        <a:xfrm>
          <a:off x="0" y="0"/>
          <a:ext cx="0" cy="0"/>
          <a:chOff x="0" y="0"/>
          <a:chExt cx="0" cy="0"/>
        </a:xfrm>
      </p:grpSpPr>
      <p:sp>
        <p:nvSpPr>
          <p:cNvPr id="93" name="Google Shape;93;p10"/>
          <p:cNvSpPr txBox="1"/>
          <p:nvPr>
            <p:ph type="title"/>
          </p:nvPr>
        </p:nvSpPr>
        <p:spPr>
          <a:xfrm>
            <a:off x="490250" y="450150"/>
            <a:ext cx="4721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94" name="Google Shape;9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10"/>
          <p:cNvSpPr/>
          <p:nvPr>
            <p:ph idx="2" type="pic"/>
          </p:nvPr>
        </p:nvSpPr>
        <p:spPr>
          <a:xfrm>
            <a:off x="5211950" y="1454200"/>
            <a:ext cx="3746100" cy="1931100"/>
          </a:xfrm>
          <a:prstGeom prst="rect">
            <a:avLst/>
          </a:prstGeom>
          <a:noFill/>
          <a:ln>
            <a:noFill/>
          </a:ln>
        </p:spPr>
      </p:sp>
      <p:grpSp>
        <p:nvGrpSpPr>
          <p:cNvPr id="96" name="Google Shape;96;p10"/>
          <p:cNvGrpSpPr/>
          <p:nvPr/>
        </p:nvGrpSpPr>
        <p:grpSpPr>
          <a:xfrm>
            <a:off x="8391300" y="1221492"/>
            <a:ext cx="710982" cy="724336"/>
            <a:chOff x="0" y="-47625"/>
            <a:chExt cx="401118" cy="448200"/>
          </a:xfrm>
        </p:grpSpPr>
        <p:sp>
          <p:nvSpPr>
            <p:cNvPr id="97" name="Google Shape;97;p10"/>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98" name="Google Shape;98;p10"/>
            <p:cNvSpPr txBox="1"/>
            <p:nvPr/>
          </p:nvSpPr>
          <p:spPr>
            <a:xfrm>
              <a:off x="0" y="-47625"/>
              <a:ext cx="401100" cy="448200"/>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layfair Display Medium"/>
              <a:buNone/>
              <a:defRPr sz="28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04800" lvl="0" marL="457200">
              <a:lnSpc>
                <a:spcPct val="115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indent="-304800" lvl="1" marL="914400">
              <a:lnSpc>
                <a:spcPct val="115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indent="-304800" lvl="2" marL="1371600">
              <a:lnSpc>
                <a:spcPct val="115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3pPr>
            <a:lvl4pPr indent="-304800" lvl="3" marL="1828800">
              <a:lnSpc>
                <a:spcPct val="115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4pPr>
            <a:lvl5pPr indent="-304800" lvl="4" marL="2286000">
              <a:lnSpc>
                <a:spcPct val="115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5pPr>
            <a:lvl6pPr indent="-304800" lvl="5" marL="2743200">
              <a:lnSpc>
                <a:spcPct val="115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6pPr>
            <a:lvl7pPr indent="-304800" lvl="6" marL="3200400">
              <a:lnSpc>
                <a:spcPct val="115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7pPr>
            <a:lvl8pPr indent="-304800" lvl="7" marL="3657600">
              <a:lnSpc>
                <a:spcPct val="115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8pPr>
            <a:lvl9pPr indent="-304800" lvl="8" marL="4114800">
              <a:lnSpc>
                <a:spcPct val="115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8.gif"/><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8.gif"/><Relationship Id="rId4" Type="http://schemas.openxmlformats.org/officeDocument/2006/relationships/image" Target="../media/image25.png"/><Relationship Id="rId5" Type="http://schemas.openxmlformats.org/officeDocument/2006/relationships/image" Target="../media/image22.png"/></Relationships>
</file>

<file path=ppt/slides/_rels/slide11.xml.rels><?xml version="1.0" encoding="UTF-8" standalone="yes"?><Relationships xmlns="http://schemas.openxmlformats.org/package/2006/relationships"><Relationship Id="rId10" Type="http://schemas.openxmlformats.org/officeDocument/2006/relationships/image" Target="../media/image28.jpg"/><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8.gif"/><Relationship Id="rId4" Type="http://schemas.openxmlformats.org/officeDocument/2006/relationships/image" Target="../media/image18.jpg"/><Relationship Id="rId9" Type="http://schemas.openxmlformats.org/officeDocument/2006/relationships/image" Target="../media/image40.jpg"/><Relationship Id="rId5" Type="http://schemas.openxmlformats.org/officeDocument/2006/relationships/image" Target="../media/image35.png"/><Relationship Id="rId6" Type="http://schemas.openxmlformats.org/officeDocument/2006/relationships/image" Target="../media/image20.jpg"/><Relationship Id="rId7" Type="http://schemas.openxmlformats.org/officeDocument/2006/relationships/image" Target="../media/image21.jpg"/><Relationship Id="rId8"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45.png"/><Relationship Id="rId7"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8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88.gif"/><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88.gif"/><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88.gif"/><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88.gif"/><Relationship Id="rId4" Type="http://schemas.openxmlformats.org/officeDocument/2006/relationships/image" Target="../media/image52.png"/><Relationship Id="rId5"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40" Type="http://schemas.openxmlformats.org/officeDocument/2006/relationships/image" Target="../media/image87.png"/><Relationship Id="rId20" Type="http://schemas.openxmlformats.org/officeDocument/2006/relationships/image" Target="../media/image61.png"/><Relationship Id="rId41" Type="http://schemas.openxmlformats.org/officeDocument/2006/relationships/image" Target="../media/image82.png"/><Relationship Id="rId22" Type="http://schemas.openxmlformats.org/officeDocument/2006/relationships/image" Target="../media/image64.png"/><Relationship Id="rId21" Type="http://schemas.openxmlformats.org/officeDocument/2006/relationships/image" Target="../media/image68.png"/><Relationship Id="rId24" Type="http://schemas.openxmlformats.org/officeDocument/2006/relationships/image" Target="../media/image67.png"/><Relationship Id="rId23" Type="http://schemas.openxmlformats.org/officeDocument/2006/relationships/image" Target="../media/image66.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3.png"/><Relationship Id="rId26" Type="http://schemas.openxmlformats.org/officeDocument/2006/relationships/image" Target="../media/image70.png"/><Relationship Id="rId25" Type="http://schemas.openxmlformats.org/officeDocument/2006/relationships/image" Target="../media/image71.png"/><Relationship Id="rId28" Type="http://schemas.openxmlformats.org/officeDocument/2006/relationships/image" Target="../media/image76.png"/><Relationship Id="rId27" Type="http://schemas.openxmlformats.org/officeDocument/2006/relationships/image" Target="../media/image75.png"/><Relationship Id="rId5" Type="http://schemas.openxmlformats.org/officeDocument/2006/relationships/image" Target="../media/image49.png"/><Relationship Id="rId6" Type="http://schemas.openxmlformats.org/officeDocument/2006/relationships/image" Target="../media/image58.png"/><Relationship Id="rId29" Type="http://schemas.openxmlformats.org/officeDocument/2006/relationships/image" Target="../media/image72.png"/><Relationship Id="rId7" Type="http://schemas.openxmlformats.org/officeDocument/2006/relationships/image" Target="../media/image50.png"/><Relationship Id="rId8" Type="http://schemas.openxmlformats.org/officeDocument/2006/relationships/image" Target="../media/image51.png"/><Relationship Id="rId31" Type="http://schemas.openxmlformats.org/officeDocument/2006/relationships/image" Target="../media/image79.png"/><Relationship Id="rId30" Type="http://schemas.openxmlformats.org/officeDocument/2006/relationships/image" Target="../media/image73.png"/><Relationship Id="rId11" Type="http://schemas.openxmlformats.org/officeDocument/2006/relationships/image" Target="../media/image55.png"/><Relationship Id="rId33" Type="http://schemas.openxmlformats.org/officeDocument/2006/relationships/image" Target="../media/image78.png"/><Relationship Id="rId10" Type="http://schemas.openxmlformats.org/officeDocument/2006/relationships/image" Target="../media/image54.png"/><Relationship Id="rId32" Type="http://schemas.openxmlformats.org/officeDocument/2006/relationships/image" Target="../media/image74.png"/><Relationship Id="rId13" Type="http://schemas.openxmlformats.org/officeDocument/2006/relationships/image" Target="../media/image57.png"/><Relationship Id="rId35" Type="http://schemas.openxmlformats.org/officeDocument/2006/relationships/image" Target="../media/image77.png"/><Relationship Id="rId12" Type="http://schemas.openxmlformats.org/officeDocument/2006/relationships/image" Target="../media/image56.png"/><Relationship Id="rId34" Type="http://schemas.openxmlformats.org/officeDocument/2006/relationships/image" Target="../media/image80.png"/><Relationship Id="rId15" Type="http://schemas.openxmlformats.org/officeDocument/2006/relationships/image" Target="../media/image69.png"/><Relationship Id="rId37" Type="http://schemas.openxmlformats.org/officeDocument/2006/relationships/image" Target="../media/image85.png"/><Relationship Id="rId14" Type="http://schemas.openxmlformats.org/officeDocument/2006/relationships/image" Target="../media/image59.png"/><Relationship Id="rId36" Type="http://schemas.openxmlformats.org/officeDocument/2006/relationships/image" Target="../media/image83.png"/><Relationship Id="rId17" Type="http://schemas.openxmlformats.org/officeDocument/2006/relationships/image" Target="../media/image65.png"/><Relationship Id="rId39" Type="http://schemas.openxmlformats.org/officeDocument/2006/relationships/image" Target="../media/image86.png"/><Relationship Id="rId16" Type="http://schemas.openxmlformats.org/officeDocument/2006/relationships/image" Target="../media/image62.png"/><Relationship Id="rId38" Type="http://schemas.openxmlformats.org/officeDocument/2006/relationships/image" Target="../media/image81.png"/><Relationship Id="rId19" Type="http://schemas.openxmlformats.org/officeDocument/2006/relationships/image" Target="../media/image60.png"/><Relationship Id="rId18"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88.gif"/><Relationship Id="rId4" Type="http://schemas.openxmlformats.org/officeDocument/2006/relationships/image" Target="../media/image9.png"/><Relationship Id="rId5"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8.gi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image" Target="../media/image2.jpg"/><Relationship Id="rId5"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88.gif"/><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36.png"/><Relationship Id="rId6"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88.gif"/><Relationship Id="rId4" Type="http://schemas.openxmlformats.org/officeDocument/2006/relationships/image" Target="../media/image10.png"/><Relationship Id="rId5" Type="http://schemas.openxmlformats.org/officeDocument/2006/relationships/image" Target="../media/image19.png"/><Relationship Id="rId6" Type="http://schemas.openxmlformats.org/officeDocument/2006/relationships/image" Target="../media/image15.png"/><Relationship Id="rId7"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5C8F"/>
        </a:solidFill>
      </p:bgPr>
    </p:bg>
    <p:spTree>
      <p:nvGrpSpPr>
        <p:cNvPr id="130" name="Shape 130"/>
        <p:cNvGrpSpPr/>
        <p:nvPr/>
      </p:nvGrpSpPr>
      <p:grpSpPr>
        <a:xfrm>
          <a:off x="0" y="0"/>
          <a:ext cx="0" cy="0"/>
          <a:chOff x="0" y="0"/>
          <a:chExt cx="0" cy="0"/>
        </a:xfrm>
      </p:grpSpPr>
      <p:pic>
        <p:nvPicPr>
          <p:cNvPr id="131" name="Google Shape;131;p14"/>
          <p:cNvPicPr preferRelativeResize="0"/>
          <p:nvPr/>
        </p:nvPicPr>
        <p:blipFill rotWithShape="1">
          <a:blip r:embed="rId3">
            <a:alphaModFix/>
          </a:blip>
          <a:srcRect b="0" l="553" r="553" t="0"/>
          <a:stretch/>
        </p:blipFill>
        <p:spPr>
          <a:xfrm>
            <a:off x="0" y="0"/>
            <a:ext cx="9144000" cy="5201049"/>
          </a:xfrm>
          <a:prstGeom prst="rect">
            <a:avLst/>
          </a:prstGeom>
          <a:noFill/>
          <a:ln>
            <a:noFill/>
          </a:ln>
        </p:spPr>
      </p:pic>
      <p:pic>
        <p:nvPicPr>
          <p:cNvPr id="132" name="Google Shape;132;p14"/>
          <p:cNvPicPr preferRelativeResize="0"/>
          <p:nvPr/>
        </p:nvPicPr>
        <p:blipFill>
          <a:blip r:embed="rId4">
            <a:alphaModFix/>
          </a:blip>
          <a:stretch>
            <a:fillRect/>
          </a:stretch>
        </p:blipFill>
        <p:spPr>
          <a:xfrm>
            <a:off x="2588325" y="417825"/>
            <a:ext cx="3967350" cy="2717852"/>
          </a:xfrm>
          <a:prstGeom prst="rect">
            <a:avLst/>
          </a:prstGeom>
          <a:noFill/>
          <a:ln>
            <a:noFill/>
          </a:ln>
        </p:spPr>
      </p:pic>
      <p:sp>
        <p:nvSpPr>
          <p:cNvPr id="133" name="Google Shape;133;p14"/>
          <p:cNvSpPr txBox="1"/>
          <p:nvPr/>
        </p:nvSpPr>
        <p:spPr>
          <a:xfrm>
            <a:off x="208800" y="3046425"/>
            <a:ext cx="8726400" cy="12468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8100" u="none" cap="none" strike="noStrike">
                <a:solidFill>
                  <a:srgbClr val="FFFFFF"/>
                </a:solidFill>
                <a:latin typeface="Cormorant Garamond Light"/>
                <a:ea typeface="Cormorant Garamond Light"/>
                <a:cs typeface="Cormorant Garamond Light"/>
                <a:sym typeface="Cormorant Garamond Light"/>
              </a:rPr>
              <a:t>CRUISE SHIP LINE</a:t>
            </a:r>
            <a:endParaRPr sz="700"/>
          </a:p>
        </p:txBody>
      </p:sp>
      <p:sp>
        <p:nvSpPr>
          <p:cNvPr id="134" name="Google Shape;134;p14"/>
          <p:cNvSpPr txBox="1"/>
          <p:nvPr/>
        </p:nvSpPr>
        <p:spPr>
          <a:xfrm>
            <a:off x="3048754" y="4397975"/>
            <a:ext cx="3046492" cy="291247"/>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COMPANY PROFILE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6E6"/>
        </a:solidFill>
      </p:bgPr>
    </p:bg>
    <p:spTree>
      <p:nvGrpSpPr>
        <p:cNvPr id="281" name="Shape 281"/>
        <p:cNvGrpSpPr/>
        <p:nvPr/>
      </p:nvGrpSpPr>
      <p:grpSpPr>
        <a:xfrm>
          <a:off x="0" y="0"/>
          <a:ext cx="0" cy="0"/>
          <a:chOff x="0" y="0"/>
          <a:chExt cx="0" cy="0"/>
        </a:xfrm>
      </p:grpSpPr>
      <p:pic>
        <p:nvPicPr>
          <p:cNvPr id="282" name="Google Shape;282;p23"/>
          <p:cNvPicPr preferRelativeResize="0"/>
          <p:nvPr/>
        </p:nvPicPr>
        <p:blipFill rotWithShape="1">
          <a:blip r:embed="rId3">
            <a:alphaModFix/>
          </a:blip>
          <a:srcRect b="0" l="0" r="57061" t="0"/>
          <a:stretch/>
        </p:blipFill>
        <p:spPr>
          <a:xfrm>
            <a:off x="0" y="0"/>
            <a:ext cx="3926323" cy="5143500"/>
          </a:xfrm>
          <a:prstGeom prst="rect">
            <a:avLst/>
          </a:prstGeom>
          <a:noFill/>
          <a:ln>
            <a:noFill/>
          </a:ln>
        </p:spPr>
      </p:pic>
      <p:pic>
        <p:nvPicPr>
          <p:cNvPr id="283" name="Google Shape;283;p23"/>
          <p:cNvPicPr preferRelativeResize="0"/>
          <p:nvPr/>
        </p:nvPicPr>
        <p:blipFill>
          <a:blip r:embed="rId4">
            <a:alphaModFix/>
          </a:blip>
          <a:stretch>
            <a:fillRect/>
          </a:stretch>
        </p:blipFill>
        <p:spPr>
          <a:xfrm>
            <a:off x="469025" y="442825"/>
            <a:ext cx="3011674" cy="1893305"/>
          </a:xfrm>
          <a:prstGeom prst="rect">
            <a:avLst/>
          </a:prstGeom>
          <a:noFill/>
          <a:ln>
            <a:noFill/>
          </a:ln>
        </p:spPr>
      </p:pic>
      <p:pic>
        <p:nvPicPr>
          <p:cNvPr id="284" name="Google Shape;284;p23"/>
          <p:cNvPicPr preferRelativeResize="0"/>
          <p:nvPr/>
        </p:nvPicPr>
        <p:blipFill>
          <a:blip r:embed="rId5">
            <a:alphaModFix/>
          </a:blip>
          <a:stretch>
            <a:fillRect/>
          </a:stretch>
        </p:blipFill>
        <p:spPr>
          <a:xfrm>
            <a:off x="469025" y="2735842"/>
            <a:ext cx="3011674" cy="1893308"/>
          </a:xfrm>
          <a:prstGeom prst="rect">
            <a:avLst/>
          </a:prstGeom>
          <a:noFill/>
          <a:ln>
            <a:noFill/>
          </a:ln>
        </p:spPr>
      </p:pic>
      <p:sp>
        <p:nvSpPr>
          <p:cNvPr id="285" name="Google Shape;285;p23"/>
          <p:cNvSpPr txBox="1"/>
          <p:nvPr/>
        </p:nvSpPr>
        <p:spPr>
          <a:xfrm>
            <a:off x="5087745" y="4459288"/>
            <a:ext cx="29070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Elaborate on the featured statistic.</a:t>
            </a:r>
            <a:endParaRPr sz="700"/>
          </a:p>
        </p:txBody>
      </p:sp>
      <p:sp>
        <p:nvSpPr>
          <p:cNvPr id="286" name="Google Shape;286;p23"/>
          <p:cNvSpPr txBox="1"/>
          <p:nvPr/>
        </p:nvSpPr>
        <p:spPr>
          <a:xfrm>
            <a:off x="5087745" y="604838"/>
            <a:ext cx="2907000" cy="780900"/>
          </a:xfrm>
          <a:prstGeom prst="rect">
            <a:avLst/>
          </a:prstGeom>
          <a:noFill/>
          <a:ln>
            <a:noFill/>
          </a:ln>
        </p:spPr>
        <p:txBody>
          <a:bodyPr anchorCtr="0" anchor="t" bIns="0" lIns="0" spcFirstLastPara="1" rIns="0" wrap="square" tIns="0">
            <a:spAutoFit/>
          </a:bodyPr>
          <a:lstStyle/>
          <a:p>
            <a:pPr indent="0" lvl="0" marL="0" marR="0" rtl="0" algn="ctr">
              <a:lnSpc>
                <a:spcPct val="88999"/>
              </a:lnSpc>
              <a:spcBef>
                <a:spcPts val="0"/>
              </a:spcBef>
              <a:spcAft>
                <a:spcPts val="0"/>
              </a:spcAft>
              <a:buNone/>
            </a:pPr>
            <a:r>
              <a:rPr b="0" i="0" lang="en" sz="5700" u="none" cap="none" strike="noStrike">
                <a:solidFill>
                  <a:srgbClr val="0E5C8F"/>
                </a:solidFill>
                <a:latin typeface="Cormorant Garamond Light"/>
                <a:ea typeface="Cormorant Garamond Light"/>
                <a:cs typeface="Cormorant Garamond Light"/>
                <a:sym typeface="Cormorant Garamond Light"/>
              </a:rPr>
              <a:t>2 out of 5</a:t>
            </a:r>
            <a:endParaRPr sz="700"/>
          </a:p>
        </p:txBody>
      </p:sp>
      <p:sp>
        <p:nvSpPr>
          <p:cNvPr id="287" name="Google Shape;287;p23"/>
          <p:cNvSpPr txBox="1"/>
          <p:nvPr/>
        </p:nvSpPr>
        <p:spPr>
          <a:xfrm>
            <a:off x="5087745" y="1469693"/>
            <a:ext cx="29070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Elaborate on the featured statistic.</a:t>
            </a:r>
            <a:endParaRPr sz="700"/>
          </a:p>
        </p:txBody>
      </p:sp>
      <p:sp>
        <p:nvSpPr>
          <p:cNvPr id="288" name="Google Shape;288;p23"/>
          <p:cNvSpPr txBox="1"/>
          <p:nvPr/>
        </p:nvSpPr>
        <p:spPr>
          <a:xfrm>
            <a:off x="5087745" y="2150065"/>
            <a:ext cx="2907000" cy="780900"/>
          </a:xfrm>
          <a:prstGeom prst="rect">
            <a:avLst/>
          </a:prstGeom>
          <a:noFill/>
          <a:ln>
            <a:noFill/>
          </a:ln>
        </p:spPr>
        <p:txBody>
          <a:bodyPr anchorCtr="0" anchor="t" bIns="0" lIns="0" spcFirstLastPara="1" rIns="0" wrap="square" tIns="0">
            <a:spAutoFit/>
          </a:bodyPr>
          <a:lstStyle/>
          <a:p>
            <a:pPr indent="0" lvl="0" marL="0" marR="0" rtl="0" algn="ctr">
              <a:lnSpc>
                <a:spcPct val="88999"/>
              </a:lnSpc>
              <a:spcBef>
                <a:spcPts val="0"/>
              </a:spcBef>
              <a:spcAft>
                <a:spcPts val="0"/>
              </a:spcAft>
              <a:buNone/>
            </a:pPr>
            <a:r>
              <a:rPr b="0" i="0" lang="en" sz="5700" u="none" cap="none" strike="noStrike">
                <a:solidFill>
                  <a:srgbClr val="0E5C8F"/>
                </a:solidFill>
                <a:latin typeface="Cormorant Garamond Light"/>
                <a:ea typeface="Cormorant Garamond Light"/>
                <a:cs typeface="Cormorant Garamond Light"/>
                <a:sym typeface="Cormorant Garamond Light"/>
              </a:rPr>
              <a:t>95%</a:t>
            </a:r>
            <a:endParaRPr sz="700"/>
          </a:p>
        </p:txBody>
      </p:sp>
      <p:sp>
        <p:nvSpPr>
          <p:cNvPr id="289" name="Google Shape;289;p23"/>
          <p:cNvSpPr txBox="1"/>
          <p:nvPr/>
        </p:nvSpPr>
        <p:spPr>
          <a:xfrm>
            <a:off x="5087745" y="3014920"/>
            <a:ext cx="29070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Elaborate on the featured statistic.</a:t>
            </a:r>
            <a:endParaRPr sz="700"/>
          </a:p>
        </p:txBody>
      </p:sp>
      <p:sp>
        <p:nvSpPr>
          <p:cNvPr id="290" name="Google Shape;290;p23"/>
          <p:cNvSpPr txBox="1"/>
          <p:nvPr/>
        </p:nvSpPr>
        <p:spPr>
          <a:xfrm>
            <a:off x="5087733" y="3669075"/>
            <a:ext cx="2907000" cy="780900"/>
          </a:xfrm>
          <a:prstGeom prst="rect">
            <a:avLst/>
          </a:prstGeom>
          <a:noFill/>
          <a:ln>
            <a:noFill/>
          </a:ln>
        </p:spPr>
        <p:txBody>
          <a:bodyPr anchorCtr="0" anchor="t" bIns="0" lIns="0" spcFirstLastPara="1" rIns="0" wrap="square" tIns="0">
            <a:spAutoFit/>
          </a:bodyPr>
          <a:lstStyle/>
          <a:p>
            <a:pPr indent="0" lvl="0" marL="0" marR="0" rtl="0" algn="ctr">
              <a:lnSpc>
                <a:spcPct val="88999"/>
              </a:lnSpc>
              <a:spcBef>
                <a:spcPts val="0"/>
              </a:spcBef>
              <a:spcAft>
                <a:spcPts val="0"/>
              </a:spcAft>
              <a:buNone/>
            </a:pPr>
            <a:r>
              <a:rPr b="0" i="0" lang="en" sz="5700" u="none" cap="none" strike="noStrike">
                <a:solidFill>
                  <a:srgbClr val="0E5C8F"/>
                </a:solidFill>
                <a:latin typeface="Cormorant Garamond Light"/>
                <a:ea typeface="Cormorant Garamond Light"/>
                <a:cs typeface="Cormorant Garamond Light"/>
                <a:sym typeface="Cormorant Garamond Light"/>
              </a:rPr>
              <a:t>12 million</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5C8F"/>
        </a:solidFill>
      </p:bgPr>
    </p:bg>
    <p:spTree>
      <p:nvGrpSpPr>
        <p:cNvPr id="294" name="Shape 294"/>
        <p:cNvGrpSpPr/>
        <p:nvPr/>
      </p:nvGrpSpPr>
      <p:grpSpPr>
        <a:xfrm>
          <a:off x="0" y="0"/>
          <a:ext cx="0" cy="0"/>
          <a:chOff x="0" y="0"/>
          <a:chExt cx="0" cy="0"/>
        </a:xfrm>
      </p:grpSpPr>
      <p:pic>
        <p:nvPicPr>
          <p:cNvPr id="295" name="Google Shape;295;p24"/>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296" name="Google Shape;296;p24"/>
          <p:cNvPicPr preferRelativeResize="0"/>
          <p:nvPr/>
        </p:nvPicPr>
        <p:blipFill rotWithShape="1">
          <a:blip r:embed="rId4">
            <a:alphaModFix/>
          </a:blip>
          <a:srcRect b="13301" l="0" r="0" t="13301"/>
          <a:stretch/>
        </p:blipFill>
        <p:spPr>
          <a:xfrm>
            <a:off x="2072196" y="1660832"/>
            <a:ext cx="2995737" cy="1464935"/>
          </a:xfrm>
          <a:prstGeom prst="rect">
            <a:avLst/>
          </a:prstGeom>
          <a:noFill/>
          <a:ln>
            <a:noFill/>
          </a:ln>
        </p:spPr>
      </p:pic>
      <p:pic>
        <p:nvPicPr>
          <p:cNvPr id="297" name="Google Shape;297;p24"/>
          <p:cNvPicPr preferRelativeResize="0"/>
          <p:nvPr/>
        </p:nvPicPr>
        <p:blipFill rotWithShape="1">
          <a:blip r:embed="rId5">
            <a:alphaModFix/>
          </a:blip>
          <a:srcRect b="4852" l="0" r="0" t="4852"/>
          <a:stretch/>
        </p:blipFill>
        <p:spPr>
          <a:xfrm>
            <a:off x="5215571" y="2782962"/>
            <a:ext cx="1823696" cy="2214000"/>
          </a:xfrm>
          <a:prstGeom prst="rect">
            <a:avLst/>
          </a:prstGeom>
          <a:noFill/>
          <a:ln>
            <a:noFill/>
          </a:ln>
        </p:spPr>
      </p:pic>
      <p:pic>
        <p:nvPicPr>
          <p:cNvPr id="298" name="Google Shape;298;p24"/>
          <p:cNvPicPr preferRelativeResize="0"/>
          <p:nvPr/>
        </p:nvPicPr>
        <p:blipFill rotWithShape="1">
          <a:blip r:embed="rId6">
            <a:alphaModFix/>
          </a:blip>
          <a:srcRect b="0" l="12302" r="12301" t="0"/>
          <a:stretch/>
        </p:blipFill>
        <p:spPr>
          <a:xfrm>
            <a:off x="7173766" y="1660832"/>
            <a:ext cx="1823696" cy="1612573"/>
          </a:xfrm>
          <a:prstGeom prst="rect">
            <a:avLst/>
          </a:prstGeom>
          <a:noFill/>
          <a:ln>
            <a:noFill/>
          </a:ln>
        </p:spPr>
      </p:pic>
      <p:pic>
        <p:nvPicPr>
          <p:cNvPr id="299" name="Google Shape;299;p24"/>
          <p:cNvPicPr preferRelativeResize="0"/>
          <p:nvPr/>
        </p:nvPicPr>
        <p:blipFill rotWithShape="1">
          <a:blip r:embed="rId7">
            <a:alphaModFix/>
          </a:blip>
          <a:srcRect b="0" l="11448" r="11449" t="0"/>
          <a:stretch/>
        </p:blipFill>
        <p:spPr>
          <a:xfrm>
            <a:off x="7173766" y="3421042"/>
            <a:ext cx="1823696" cy="1575920"/>
          </a:xfrm>
          <a:prstGeom prst="rect">
            <a:avLst/>
          </a:prstGeom>
          <a:noFill/>
          <a:ln>
            <a:noFill/>
          </a:ln>
        </p:spPr>
      </p:pic>
      <p:pic>
        <p:nvPicPr>
          <p:cNvPr id="300" name="Google Shape;300;p24"/>
          <p:cNvPicPr preferRelativeResize="0"/>
          <p:nvPr/>
        </p:nvPicPr>
        <p:blipFill rotWithShape="1">
          <a:blip r:embed="rId8">
            <a:alphaModFix/>
          </a:blip>
          <a:srcRect b="31682" l="0" r="0" t="25547"/>
          <a:stretch/>
        </p:blipFill>
        <p:spPr>
          <a:xfrm>
            <a:off x="5215571" y="1660832"/>
            <a:ext cx="1823696" cy="974990"/>
          </a:xfrm>
          <a:prstGeom prst="rect">
            <a:avLst/>
          </a:prstGeom>
          <a:noFill/>
          <a:ln>
            <a:noFill/>
          </a:ln>
        </p:spPr>
      </p:pic>
      <p:pic>
        <p:nvPicPr>
          <p:cNvPr id="301" name="Google Shape;301;p24"/>
          <p:cNvPicPr preferRelativeResize="0"/>
          <p:nvPr/>
        </p:nvPicPr>
        <p:blipFill rotWithShape="1">
          <a:blip r:embed="rId9">
            <a:alphaModFix/>
          </a:blip>
          <a:srcRect b="0" l="14487" r="14486" t="0"/>
          <a:stretch/>
        </p:blipFill>
        <p:spPr>
          <a:xfrm>
            <a:off x="146182" y="1660832"/>
            <a:ext cx="1777097" cy="3336130"/>
          </a:xfrm>
          <a:prstGeom prst="rect">
            <a:avLst/>
          </a:prstGeom>
          <a:noFill/>
          <a:ln>
            <a:noFill/>
          </a:ln>
        </p:spPr>
      </p:pic>
      <p:pic>
        <p:nvPicPr>
          <p:cNvPr id="302" name="Google Shape;302;p24"/>
          <p:cNvPicPr preferRelativeResize="0"/>
          <p:nvPr/>
        </p:nvPicPr>
        <p:blipFill rotWithShape="1">
          <a:blip r:embed="rId10">
            <a:alphaModFix/>
          </a:blip>
          <a:srcRect b="6822" l="0" r="0" t="6822"/>
          <a:stretch/>
        </p:blipFill>
        <p:spPr>
          <a:xfrm>
            <a:off x="2072197" y="3273405"/>
            <a:ext cx="2995737" cy="1723557"/>
          </a:xfrm>
          <a:prstGeom prst="rect">
            <a:avLst/>
          </a:prstGeom>
          <a:noFill/>
          <a:ln>
            <a:noFill/>
          </a:ln>
        </p:spPr>
      </p:pic>
      <p:sp>
        <p:nvSpPr>
          <p:cNvPr id="303" name="Google Shape;303;p24"/>
          <p:cNvSpPr txBox="1"/>
          <p:nvPr/>
        </p:nvSpPr>
        <p:spPr>
          <a:xfrm>
            <a:off x="1765465" y="554545"/>
            <a:ext cx="5613069" cy="706846"/>
          </a:xfrm>
          <a:prstGeom prst="rect">
            <a:avLst/>
          </a:prstGeom>
          <a:noFill/>
          <a:ln>
            <a:noFill/>
          </a:ln>
        </p:spPr>
        <p:txBody>
          <a:bodyPr anchorCtr="0" anchor="t" bIns="0" lIns="0" spcFirstLastPara="1" rIns="0" wrap="square" tIns="0">
            <a:spAutoFit/>
          </a:bodyPr>
          <a:lstStyle/>
          <a:p>
            <a:pPr indent="0" lvl="0" marL="0" marR="0" rtl="0" algn="ctr">
              <a:lnSpc>
                <a:spcPct val="88999"/>
              </a:lnSpc>
              <a:spcBef>
                <a:spcPts val="0"/>
              </a:spcBef>
              <a:spcAft>
                <a:spcPts val="0"/>
              </a:spcAft>
              <a:buNone/>
            </a:pPr>
            <a:r>
              <a:rPr b="0" i="0" lang="en" sz="5700" u="none" cap="none" strike="noStrike">
                <a:solidFill>
                  <a:srgbClr val="FFFFFF"/>
                </a:solidFill>
                <a:latin typeface="Cormorant Garamond Light"/>
                <a:ea typeface="Cormorant Garamond Light"/>
                <a:cs typeface="Cormorant Garamond Light"/>
                <a:sym typeface="Cormorant Garamond Light"/>
              </a:rPr>
              <a:t>Our Destinations</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6E6"/>
        </a:solidFill>
      </p:bgPr>
    </p:bg>
    <p:spTree>
      <p:nvGrpSpPr>
        <p:cNvPr id="307" name="Shape 307"/>
        <p:cNvGrpSpPr/>
        <p:nvPr/>
      </p:nvGrpSpPr>
      <p:grpSpPr>
        <a:xfrm>
          <a:off x="0" y="0"/>
          <a:ext cx="0" cy="0"/>
          <a:chOff x="0" y="0"/>
          <a:chExt cx="0" cy="0"/>
        </a:xfrm>
      </p:grpSpPr>
      <p:pic>
        <p:nvPicPr>
          <p:cNvPr id="308" name="Google Shape;308;p25"/>
          <p:cNvPicPr preferRelativeResize="0"/>
          <p:nvPr/>
        </p:nvPicPr>
        <p:blipFill>
          <a:blip r:embed="rId3">
            <a:alphaModFix/>
          </a:blip>
          <a:stretch>
            <a:fillRect/>
          </a:stretch>
        </p:blipFill>
        <p:spPr>
          <a:xfrm>
            <a:off x="6378400" y="494975"/>
            <a:ext cx="1579000" cy="2306386"/>
          </a:xfrm>
          <a:prstGeom prst="rect">
            <a:avLst/>
          </a:prstGeom>
          <a:noFill/>
          <a:ln>
            <a:noFill/>
          </a:ln>
        </p:spPr>
      </p:pic>
      <p:pic>
        <p:nvPicPr>
          <p:cNvPr id="309" name="Google Shape;309;p25"/>
          <p:cNvPicPr preferRelativeResize="0"/>
          <p:nvPr/>
        </p:nvPicPr>
        <p:blipFill>
          <a:blip r:embed="rId4">
            <a:alphaModFix/>
          </a:blip>
          <a:stretch>
            <a:fillRect/>
          </a:stretch>
        </p:blipFill>
        <p:spPr>
          <a:xfrm>
            <a:off x="3715350" y="1133625"/>
            <a:ext cx="1713324" cy="2498733"/>
          </a:xfrm>
          <a:prstGeom prst="rect">
            <a:avLst/>
          </a:prstGeom>
          <a:noFill/>
          <a:ln>
            <a:noFill/>
          </a:ln>
        </p:spPr>
      </p:pic>
      <p:pic>
        <p:nvPicPr>
          <p:cNvPr id="310" name="Google Shape;310;p25"/>
          <p:cNvPicPr preferRelativeResize="0"/>
          <p:nvPr/>
        </p:nvPicPr>
        <p:blipFill>
          <a:blip r:embed="rId5">
            <a:alphaModFix/>
          </a:blip>
          <a:stretch>
            <a:fillRect/>
          </a:stretch>
        </p:blipFill>
        <p:spPr>
          <a:xfrm>
            <a:off x="1206831" y="2345635"/>
            <a:ext cx="1558799" cy="2273865"/>
          </a:xfrm>
          <a:prstGeom prst="rect">
            <a:avLst/>
          </a:prstGeom>
          <a:noFill/>
          <a:ln>
            <a:noFill/>
          </a:ln>
        </p:spPr>
      </p:pic>
      <p:sp>
        <p:nvSpPr>
          <p:cNvPr id="311" name="Google Shape;311;p25"/>
          <p:cNvSpPr txBox="1"/>
          <p:nvPr/>
        </p:nvSpPr>
        <p:spPr>
          <a:xfrm>
            <a:off x="1090527" y="577812"/>
            <a:ext cx="1977300" cy="1354500"/>
          </a:xfrm>
          <a:prstGeom prst="rect">
            <a:avLst/>
          </a:prstGeom>
          <a:noFill/>
          <a:ln>
            <a:noFill/>
          </a:ln>
        </p:spPr>
        <p:txBody>
          <a:bodyPr anchorCtr="0" anchor="t" bIns="0" lIns="0" spcFirstLastPara="1" rIns="0" wrap="square" tIns="0">
            <a:spAutoFit/>
          </a:bodyPr>
          <a:lstStyle/>
          <a:p>
            <a:pPr indent="0" lvl="0" marL="0" marR="0" rtl="0" algn="l">
              <a:lnSpc>
                <a:spcPct val="88999"/>
              </a:lnSpc>
              <a:spcBef>
                <a:spcPts val="0"/>
              </a:spcBef>
              <a:spcAft>
                <a:spcPts val="0"/>
              </a:spcAft>
              <a:buNone/>
            </a:pPr>
            <a:r>
              <a:rPr b="0" i="0" lang="en" sz="5700" u="none" cap="none" strike="noStrike">
                <a:solidFill>
                  <a:srgbClr val="0E5C8F"/>
                </a:solidFill>
                <a:latin typeface="Cormorant Garamond Light"/>
                <a:ea typeface="Cormorant Garamond Light"/>
                <a:cs typeface="Cormorant Garamond Light"/>
                <a:sym typeface="Cormorant Garamond Light"/>
              </a:rPr>
              <a:t>Your </a:t>
            </a:r>
            <a:endParaRPr sz="700"/>
          </a:p>
          <a:p>
            <a:pPr indent="0" lvl="0" marL="0" marR="0" rtl="0" algn="l">
              <a:lnSpc>
                <a:spcPct val="88999"/>
              </a:lnSpc>
              <a:spcBef>
                <a:spcPts val="0"/>
              </a:spcBef>
              <a:spcAft>
                <a:spcPts val="0"/>
              </a:spcAft>
              <a:buNone/>
            </a:pPr>
            <a:r>
              <a:rPr b="0" i="0" lang="en" sz="5700" u="none" cap="none" strike="noStrike">
                <a:solidFill>
                  <a:srgbClr val="0E5C8F"/>
                </a:solidFill>
                <a:latin typeface="Cormorant Garamond Light"/>
                <a:ea typeface="Cormorant Garamond Light"/>
                <a:cs typeface="Cormorant Garamond Light"/>
                <a:sym typeface="Cormorant Garamond Light"/>
              </a:rPr>
              <a:t>Title</a:t>
            </a:r>
            <a:endParaRPr sz="700"/>
          </a:p>
        </p:txBody>
      </p:sp>
      <p:sp>
        <p:nvSpPr>
          <p:cNvPr id="312" name="Google Shape;312;p25"/>
          <p:cNvSpPr txBox="1"/>
          <p:nvPr/>
        </p:nvSpPr>
        <p:spPr>
          <a:xfrm>
            <a:off x="6119177" y="3049588"/>
            <a:ext cx="1967400" cy="1569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Lorem ipsum dolor sit amet, consectetur adipiscing elit. Integer venenatis, nisi in laoreet cursus, odio odio consectetur leo, non consectetur justo nulla nec erat. Fusce id finibus dolor. Aliquam hendrerit accumsan nunc ut scelerisque. </a:t>
            </a:r>
            <a:endParaRPr sz="700"/>
          </a:p>
        </p:txBody>
      </p:sp>
      <p:grpSp>
        <p:nvGrpSpPr>
          <p:cNvPr id="313" name="Google Shape;313;p25"/>
          <p:cNvGrpSpPr/>
          <p:nvPr/>
        </p:nvGrpSpPr>
        <p:grpSpPr>
          <a:xfrm>
            <a:off x="820305" y="4189361"/>
            <a:ext cx="540444" cy="603797"/>
            <a:chOff x="0" y="-47625"/>
            <a:chExt cx="401118" cy="448138"/>
          </a:xfrm>
        </p:grpSpPr>
        <p:sp>
          <p:nvSpPr>
            <p:cNvPr id="314" name="Google Shape;314;p25"/>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315" name="Google Shape;315;p25"/>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6" name="Google Shape;316;p25"/>
          <p:cNvGrpSpPr/>
          <p:nvPr/>
        </p:nvGrpSpPr>
        <p:grpSpPr>
          <a:xfrm>
            <a:off x="7783252" y="286176"/>
            <a:ext cx="540443" cy="603797"/>
            <a:chOff x="0" y="-47625"/>
            <a:chExt cx="401118" cy="448138"/>
          </a:xfrm>
        </p:grpSpPr>
        <p:sp>
          <p:nvSpPr>
            <p:cNvPr id="317" name="Google Shape;317;p25"/>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318" name="Google Shape;318;p25"/>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6E6"/>
        </a:solidFill>
      </p:bgPr>
    </p:bg>
    <p:spTree>
      <p:nvGrpSpPr>
        <p:cNvPr id="322" name="Shape 322"/>
        <p:cNvGrpSpPr/>
        <p:nvPr/>
      </p:nvGrpSpPr>
      <p:grpSpPr>
        <a:xfrm>
          <a:off x="0" y="0"/>
          <a:ext cx="0" cy="0"/>
          <a:chOff x="0" y="0"/>
          <a:chExt cx="0" cy="0"/>
        </a:xfrm>
      </p:grpSpPr>
      <p:pic>
        <p:nvPicPr>
          <p:cNvPr id="323" name="Google Shape;323;p26"/>
          <p:cNvPicPr preferRelativeResize="0"/>
          <p:nvPr/>
        </p:nvPicPr>
        <p:blipFill>
          <a:blip r:embed="rId3">
            <a:alphaModFix/>
          </a:blip>
          <a:stretch>
            <a:fillRect/>
          </a:stretch>
        </p:blipFill>
        <p:spPr>
          <a:xfrm>
            <a:off x="807450" y="2641725"/>
            <a:ext cx="1394262" cy="1397400"/>
          </a:xfrm>
          <a:prstGeom prst="rect">
            <a:avLst/>
          </a:prstGeom>
          <a:noFill/>
          <a:ln>
            <a:noFill/>
          </a:ln>
        </p:spPr>
      </p:pic>
      <p:pic>
        <p:nvPicPr>
          <p:cNvPr id="324" name="Google Shape;324;p26"/>
          <p:cNvPicPr preferRelativeResize="0"/>
          <p:nvPr/>
        </p:nvPicPr>
        <p:blipFill>
          <a:blip r:embed="rId4">
            <a:alphaModFix/>
          </a:blip>
          <a:stretch>
            <a:fillRect/>
          </a:stretch>
        </p:blipFill>
        <p:spPr>
          <a:xfrm>
            <a:off x="6922875" y="438150"/>
            <a:ext cx="1394250" cy="1394250"/>
          </a:xfrm>
          <a:prstGeom prst="rect">
            <a:avLst/>
          </a:prstGeom>
          <a:noFill/>
          <a:ln>
            <a:noFill/>
          </a:ln>
        </p:spPr>
      </p:pic>
      <p:pic>
        <p:nvPicPr>
          <p:cNvPr id="325" name="Google Shape;325;p26"/>
          <p:cNvPicPr preferRelativeResize="0"/>
          <p:nvPr/>
        </p:nvPicPr>
        <p:blipFill>
          <a:blip r:embed="rId5">
            <a:alphaModFix/>
          </a:blip>
          <a:stretch>
            <a:fillRect/>
          </a:stretch>
        </p:blipFill>
        <p:spPr>
          <a:xfrm>
            <a:off x="6896175" y="2616613"/>
            <a:ext cx="1447649" cy="1447625"/>
          </a:xfrm>
          <a:prstGeom prst="rect">
            <a:avLst/>
          </a:prstGeom>
          <a:noFill/>
          <a:ln>
            <a:noFill/>
          </a:ln>
        </p:spPr>
      </p:pic>
      <p:pic>
        <p:nvPicPr>
          <p:cNvPr id="326" name="Google Shape;326;p26"/>
          <p:cNvPicPr preferRelativeResize="0"/>
          <p:nvPr/>
        </p:nvPicPr>
        <p:blipFill rotWithShape="1">
          <a:blip r:embed="rId6">
            <a:alphaModFix/>
          </a:blip>
          <a:srcRect b="64642" l="8750" r="75417" t="7213"/>
          <a:stretch/>
        </p:blipFill>
        <p:spPr>
          <a:xfrm>
            <a:off x="800175" y="411475"/>
            <a:ext cx="1447650" cy="1447600"/>
          </a:xfrm>
          <a:prstGeom prst="rect">
            <a:avLst/>
          </a:prstGeom>
          <a:noFill/>
          <a:ln>
            <a:noFill/>
          </a:ln>
        </p:spPr>
      </p:pic>
      <p:sp>
        <p:nvSpPr>
          <p:cNvPr id="327" name="Google Shape;327;p26"/>
          <p:cNvSpPr/>
          <p:nvPr/>
        </p:nvSpPr>
        <p:spPr>
          <a:xfrm>
            <a:off x="3056795" y="2324"/>
            <a:ext cx="3030410" cy="5229338"/>
          </a:xfrm>
          <a:custGeom>
            <a:rect b="b" l="l" r="r" t="t"/>
            <a:pathLst>
              <a:path extrusionOk="0" h="10458675" w="6060820">
                <a:moveTo>
                  <a:pt x="0" y="0"/>
                </a:moveTo>
                <a:lnTo>
                  <a:pt x="6060820" y="0"/>
                </a:lnTo>
                <a:lnTo>
                  <a:pt x="6060820" y="10458675"/>
                </a:lnTo>
                <a:lnTo>
                  <a:pt x="0" y="10458675"/>
                </a:lnTo>
                <a:lnTo>
                  <a:pt x="0" y="0"/>
                </a:lnTo>
                <a:close/>
              </a:path>
            </a:pathLst>
          </a:custGeom>
          <a:blipFill rotWithShape="1">
            <a:blip r:embed="rId7">
              <a:alphaModFix/>
            </a:blip>
            <a:stretch>
              <a:fillRect b="0" l="-9031" r="-9033" t="0"/>
            </a:stretch>
          </a:blipFill>
          <a:ln>
            <a:noFill/>
          </a:ln>
        </p:spPr>
      </p:sp>
      <p:sp>
        <p:nvSpPr>
          <p:cNvPr id="328" name="Google Shape;328;p26"/>
          <p:cNvSpPr txBox="1"/>
          <p:nvPr/>
        </p:nvSpPr>
        <p:spPr>
          <a:xfrm>
            <a:off x="581025" y="1894854"/>
            <a:ext cx="1885950"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NAME</a:t>
            </a:r>
            <a:endParaRPr sz="700"/>
          </a:p>
        </p:txBody>
      </p:sp>
      <p:sp>
        <p:nvSpPr>
          <p:cNvPr id="329" name="Google Shape;329;p26"/>
          <p:cNvSpPr txBox="1"/>
          <p:nvPr/>
        </p:nvSpPr>
        <p:spPr>
          <a:xfrm>
            <a:off x="6677025" y="1894854"/>
            <a:ext cx="1885950"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NAME</a:t>
            </a:r>
            <a:endParaRPr sz="700"/>
          </a:p>
        </p:txBody>
      </p:sp>
      <p:sp>
        <p:nvSpPr>
          <p:cNvPr id="330" name="Google Shape;330;p26"/>
          <p:cNvSpPr txBox="1"/>
          <p:nvPr/>
        </p:nvSpPr>
        <p:spPr>
          <a:xfrm>
            <a:off x="581025" y="4141181"/>
            <a:ext cx="1885950" cy="29020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NAME</a:t>
            </a:r>
            <a:endParaRPr sz="700"/>
          </a:p>
        </p:txBody>
      </p:sp>
      <p:sp>
        <p:nvSpPr>
          <p:cNvPr id="331" name="Google Shape;331;p26"/>
          <p:cNvSpPr txBox="1"/>
          <p:nvPr/>
        </p:nvSpPr>
        <p:spPr>
          <a:xfrm>
            <a:off x="6677025" y="4141181"/>
            <a:ext cx="1885950" cy="29020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NAME</a:t>
            </a:r>
            <a:endParaRPr sz="700"/>
          </a:p>
        </p:txBody>
      </p:sp>
      <p:sp>
        <p:nvSpPr>
          <p:cNvPr id="332" name="Google Shape;332;p26"/>
          <p:cNvSpPr txBox="1"/>
          <p:nvPr/>
        </p:nvSpPr>
        <p:spPr>
          <a:xfrm>
            <a:off x="581025" y="2249481"/>
            <a:ext cx="1885950"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Title or Position</a:t>
            </a:r>
            <a:endParaRPr sz="700"/>
          </a:p>
        </p:txBody>
      </p:sp>
      <p:sp>
        <p:nvSpPr>
          <p:cNvPr id="333" name="Google Shape;333;p26"/>
          <p:cNvSpPr txBox="1"/>
          <p:nvPr/>
        </p:nvSpPr>
        <p:spPr>
          <a:xfrm>
            <a:off x="6677025" y="2249481"/>
            <a:ext cx="1885950"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Title or Position</a:t>
            </a:r>
            <a:endParaRPr sz="700"/>
          </a:p>
        </p:txBody>
      </p:sp>
      <p:sp>
        <p:nvSpPr>
          <p:cNvPr id="334" name="Google Shape;334;p26"/>
          <p:cNvSpPr txBox="1"/>
          <p:nvPr/>
        </p:nvSpPr>
        <p:spPr>
          <a:xfrm>
            <a:off x="581025" y="4495807"/>
            <a:ext cx="1885950"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Title or Position</a:t>
            </a:r>
            <a:endParaRPr sz="700"/>
          </a:p>
        </p:txBody>
      </p:sp>
      <p:sp>
        <p:nvSpPr>
          <p:cNvPr id="335" name="Google Shape;335;p26"/>
          <p:cNvSpPr txBox="1"/>
          <p:nvPr/>
        </p:nvSpPr>
        <p:spPr>
          <a:xfrm>
            <a:off x="6677025" y="4495807"/>
            <a:ext cx="1885950"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Title or Position</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5C8F"/>
        </a:solidFill>
      </p:bgPr>
    </p:bg>
    <p:spTree>
      <p:nvGrpSpPr>
        <p:cNvPr id="339" name="Shape 339"/>
        <p:cNvGrpSpPr/>
        <p:nvPr/>
      </p:nvGrpSpPr>
      <p:grpSpPr>
        <a:xfrm>
          <a:off x="0" y="0"/>
          <a:ext cx="0" cy="0"/>
          <a:chOff x="0" y="0"/>
          <a:chExt cx="0" cy="0"/>
        </a:xfrm>
      </p:grpSpPr>
      <p:pic>
        <p:nvPicPr>
          <p:cNvPr id="340" name="Google Shape;340;p27"/>
          <p:cNvPicPr preferRelativeResize="0"/>
          <p:nvPr/>
        </p:nvPicPr>
        <p:blipFill rotWithShape="1">
          <a:blip r:embed="rId3">
            <a:alphaModFix/>
          </a:blip>
          <a:srcRect b="0" l="0" r="0" t="0"/>
          <a:stretch/>
        </p:blipFill>
        <p:spPr>
          <a:xfrm>
            <a:off x="0" y="0"/>
            <a:ext cx="9144000" cy="5143500"/>
          </a:xfrm>
          <a:prstGeom prst="rect">
            <a:avLst/>
          </a:prstGeom>
          <a:noFill/>
          <a:ln>
            <a:noFill/>
          </a:ln>
        </p:spPr>
      </p:pic>
      <p:grpSp>
        <p:nvGrpSpPr>
          <p:cNvPr id="341" name="Google Shape;341;p27"/>
          <p:cNvGrpSpPr/>
          <p:nvPr/>
        </p:nvGrpSpPr>
        <p:grpSpPr>
          <a:xfrm>
            <a:off x="342967" y="575397"/>
            <a:ext cx="743040" cy="743040"/>
            <a:chOff x="0" y="0"/>
            <a:chExt cx="812800" cy="812800"/>
          </a:xfrm>
        </p:grpSpPr>
        <p:sp>
          <p:nvSpPr>
            <p:cNvPr id="342" name="Google Shape;34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5C8F"/>
            </a:solidFill>
            <a:ln cap="sq" cmpd="sng" w="19050">
              <a:solidFill>
                <a:srgbClr val="EBE6E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3" name="Google Shape;343;p27"/>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4" name="Google Shape;344;p27"/>
          <p:cNvGrpSpPr/>
          <p:nvPr/>
        </p:nvGrpSpPr>
        <p:grpSpPr>
          <a:xfrm>
            <a:off x="2552723" y="1374825"/>
            <a:ext cx="743039" cy="743040"/>
            <a:chOff x="0" y="0"/>
            <a:chExt cx="812800" cy="812800"/>
          </a:xfrm>
        </p:grpSpPr>
        <p:sp>
          <p:nvSpPr>
            <p:cNvPr id="345" name="Google Shape;34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5C8F"/>
            </a:solidFill>
            <a:ln cap="sq" cmpd="sng" w="19050">
              <a:solidFill>
                <a:srgbClr val="EBE6E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6" name="Google Shape;346;p27"/>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7" name="Google Shape;347;p27"/>
          <p:cNvGrpSpPr/>
          <p:nvPr/>
        </p:nvGrpSpPr>
        <p:grpSpPr>
          <a:xfrm>
            <a:off x="4762478" y="575397"/>
            <a:ext cx="743039" cy="743040"/>
            <a:chOff x="0" y="0"/>
            <a:chExt cx="812800" cy="812800"/>
          </a:xfrm>
        </p:grpSpPr>
        <p:sp>
          <p:nvSpPr>
            <p:cNvPr id="348" name="Google Shape;34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5C8F"/>
            </a:solidFill>
            <a:ln cap="sq" cmpd="sng" w="19050">
              <a:solidFill>
                <a:srgbClr val="EBE6E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9" name="Google Shape;349;p27"/>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0" name="Google Shape;350;p27"/>
          <p:cNvGrpSpPr/>
          <p:nvPr/>
        </p:nvGrpSpPr>
        <p:grpSpPr>
          <a:xfrm>
            <a:off x="6972233" y="1374825"/>
            <a:ext cx="743040" cy="743040"/>
            <a:chOff x="0" y="0"/>
            <a:chExt cx="812800" cy="812800"/>
          </a:xfrm>
        </p:grpSpPr>
        <p:sp>
          <p:nvSpPr>
            <p:cNvPr id="351" name="Google Shape;35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5C8F"/>
            </a:solidFill>
            <a:ln cap="sq" cmpd="sng" w="19050">
              <a:solidFill>
                <a:srgbClr val="EBE6E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2" name="Google Shape;352;p27"/>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3" name="Google Shape;353;p27"/>
          <p:cNvGrpSpPr/>
          <p:nvPr/>
        </p:nvGrpSpPr>
        <p:grpSpPr>
          <a:xfrm>
            <a:off x="342967" y="1155257"/>
            <a:ext cx="1828800" cy="2809875"/>
            <a:chOff x="0" y="0"/>
            <a:chExt cx="812800" cy="1248833"/>
          </a:xfrm>
        </p:grpSpPr>
        <p:sp>
          <p:nvSpPr>
            <p:cNvPr id="354" name="Google Shape;354;p27"/>
            <p:cNvSpPr/>
            <p:nvPr/>
          </p:nvSpPr>
          <p:spPr>
            <a:xfrm>
              <a:off x="0" y="0"/>
              <a:ext cx="812800" cy="1248833"/>
            </a:xfrm>
            <a:custGeom>
              <a:rect b="b" l="l" r="r" t="t"/>
              <a:pathLst>
                <a:path extrusionOk="0" h="1248833" w="812800">
                  <a:moveTo>
                    <a:pt x="0" y="0"/>
                  </a:moveTo>
                  <a:lnTo>
                    <a:pt x="812800" y="0"/>
                  </a:lnTo>
                  <a:lnTo>
                    <a:pt x="812800" y="1248833"/>
                  </a:lnTo>
                  <a:lnTo>
                    <a:pt x="0" y="1248833"/>
                  </a:lnTo>
                  <a:close/>
                </a:path>
              </a:pathLst>
            </a:custGeom>
            <a:solidFill>
              <a:srgbClr val="EBE6E6"/>
            </a:solidFill>
            <a:ln cap="sq" cmpd="sng" w="19050">
              <a:solidFill>
                <a:srgbClr val="FFFFFF"/>
              </a:solidFill>
              <a:prstDash val="solid"/>
              <a:miter lim="8000"/>
              <a:headEnd len="sm" w="sm" type="none"/>
              <a:tailEnd len="sm" w="sm" type="none"/>
            </a:ln>
          </p:spPr>
        </p:sp>
        <p:sp>
          <p:nvSpPr>
            <p:cNvPr id="355" name="Google Shape;355;p27"/>
            <p:cNvSpPr txBox="1"/>
            <p:nvPr/>
          </p:nvSpPr>
          <p:spPr>
            <a:xfrm>
              <a:off x="0" y="38100"/>
              <a:ext cx="812800" cy="1210733"/>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6" name="Google Shape;356;p27"/>
          <p:cNvGrpSpPr/>
          <p:nvPr/>
        </p:nvGrpSpPr>
        <p:grpSpPr>
          <a:xfrm>
            <a:off x="2552722" y="1954685"/>
            <a:ext cx="1828800" cy="2809875"/>
            <a:chOff x="0" y="0"/>
            <a:chExt cx="812800" cy="1248833"/>
          </a:xfrm>
        </p:grpSpPr>
        <p:sp>
          <p:nvSpPr>
            <p:cNvPr id="357" name="Google Shape;357;p27"/>
            <p:cNvSpPr/>
            <p:nvPr/>
          </p:nvSpPr>
          <p:spPr>
            <a:xfrm>
              <a:off x="0" y="0"/>
              <a:ext cx="812800" cy="1248833"/>
            </a:xfrm>
            <a:custGeom>
              <a:rect b="b" l="l" r="r" t="t"/>
              <a:pathLst>
                <a:path extrusionOk="0" h="1248833" w="812800">
                  <a:moveTo>
                    <a:pt x="0" y="0"/>
                  </a:moveTo>
                  <a:lnTo>
                    <a:pt x="812800" y="0"/>
                  </a:lnTo>
                  <a:lnTo>
                    <a:pt x="812800" y="1248833"/>
                  </a:lnTo>
                  <a:lnTo>
                    <a:pt x="0" y="1248833"/>
                  </a:lnTo>
                  <a:close/>
                </a:path>
              </a:pathLst>
            </a:custGeom>
            <a:solidFill>
              <a:srgbClr val="EBE6E6"/>
            </a:solidFill>
            <a:ln cap="sq" cmpd="sng" w="19050">
              <a:solidFill>
                <a:srgbClr val="FFFFFF"/>
              </a:solidFill>
              <a:prstDash val="solid"/>
              <a:miter lim="8000"/>
              <a:headEnd len="sm" w="sm" type="none"/>
              <a:tailEnd len="sm" w="sm" type="none"/>
            </a:ln>
          </p:spPr>
        </p:sp>
        <p:sp>
          <p:nvSpPr>
            <p:cNvPr id="358" name="Google Shape;358;p27"/>
            <p:cNvSpPr txBox="1"/>
            <p:nvPr/>
          </p:nvSpPr>
          <p:spPr>
            <a:xfrm>
              <a:off x="0" y="38100"/>
              <a:ext cx="812800" cy="1210733"/>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9" name="Google Shape;359;p27"/>
          <p:cNvGrpSpPr/>
          <p:nvPr/>
        </p:nvGrpSpPr>
        <p:grpSpPr>
          <a:xfrm>
            <a:off x="4762477" y="1155257"/>
            <a:ext cx="1828800" cy="2809875"/>
            <a:chOff x="0" y="0"/>
            <a:chExt cx="812800" cy="1248833"/>
          </a:xfrm>
        </p:grpSpPr>
        <p:sp>
          <p:nvSpPr>
            <p:cNvPr id="360" name="Google Shape;360;p27"/>
            <p:cNvSpPr/>
            <p:nvPr/>
          </p:nvSpPr>
          <p:spPr>
            <a:xfrm>
              <a:off x="0" y="0"/>
              <a:ext cx="812800" cy="1248833"/>
            </a:xfrm>
            <a:custGeom>
              <a:rect b="b" l="l" r="r" t="t"/>
              <a:pathLst>
                <a:path extrusionOk="0" h="1248833" w="812800">
                  <a:moveTo>
                    <a:pt x="0" y="0"/>
                  </a:moveTo>
                  <a:lnTo>
                    <a:pt x="812800" y="0"/>
                  </a:lnTo>
                  <a:lnTo>
                    <a:pt x="812800" y="1248833"/>
                  </a:lnTo>
                  <a:lnTo>
                    <a:pt x="0" y="1248833"/>
                  </a:lnTo>
                  <a:close/>
                </a:path>
              </a:pathLst>
            </a:custGeom>
            <a:solidFill>
              <a:srgbClr val="EBE6E6"/>
            </a:solidFill>
            <a:ln cap="sq" cmpd="sng" w="19050">
              <a:solidFill>
                <a:srgbClr val="FFFFFF"/>
              </a:solidFill>
              <a:prstDash val="solid"/>
              <a:miter lim="8000"/>
              <a:headEnd len="sm" w="sm" type="none"/>
              <a:tailEnd len="sm" w="sm" type="none"/>
            </a:ln>
          </p:spPr>
        </p:sp>
        <p:sp>
          <p:nvSpPr>
            <p:cNvPr id="361" name="Google Shape;361;p27"/>
            <p:cNvSpPr txBox="1"/>
            <p:nvPr/>
          </p:nvSpPr>
          <p:spPr>
            <a:xfrm>
              <a:off x="0" y="38100"/>
              <a:ext cx="812800" cy="1210733"/>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2" name="Google Shape;362;p27"/>
          <p:cNvGrpSpPr/>
          <p:nvPr/>
        </p:nvGrpSpPr>
        <p:grpSpPr>
          <a:xfrm>
            <a:off x="6972233" y="1954685"/>
            <a:ext cx="1828800" cy="2809875"/>
            <a:chOff x="0" y="0"/>
            <a:chExt cx="812800" cy="1248833"/>
          </a:xfrm>
        </p:grpSpPr>
        <p:sp>
          <p:nvSpPr>
            <p:cNvPr id="363" name="Google Shape;363;p27"/>
            <p:cNvSpPr/>
            <p:nvPr/>
          </p:nvSpPr>
          <p:spPr>
            <a:xfrm>
              <a:off x="0" y="0"/>
              <a:ext cx="812800" cy="1248833"/>
            </a:xfrm>
            <a:custGeom>
              <a:rect b="b" l="l" r="r" t="t"/>
              <a:pathLst>
                <a:path extrusionOk="0" h="1248833" w="812800">
                  <a:moveTo>
                    <a:pt x="0" y="0"/>
                  </a:moveTo>
                  <a:lnTo>
                    <a:pt x="812800" y="0"/>
                  </a:lnTo>
                  <a:lnTo>
                    <a:pt x="812800" y="1248833"/>
                  </a:lnTo>
                  <a:lnTo>
                    <a:pt x="0" y="1248833"/>
                  </a:lnTo>
                  <a:close/>
                </a:path>
              </a:pathLst>
            </a:custGeom>
            <a:solidFill>
              <a:srgbClr val="EBE6E6"/>
            </a:solidFill>
            <a:ln cap="sq" cmpd="sng" w="19050">
              <a:solidFill>
                <a:srgbClr val="FFFFFF"/>
              </a:solidFill>
              <a:prstDash val="solid"/>
              <a:miter lim="8000"/>
              <a:headEnd len="sm" w="sm" type="none"/>
              <a:tailEnd len="sm" w="sm" type="none"/>
            </a:ln>
          </p:spPr>
        </p:sp>
        <p:sp>
          <p:nvSpPr>
            <p:cNvPr id="364" name="Google Shape;364;p27"/>
            <p:cNvSpPr txBox="1"/>
            <p:nvPr/>
          </p:nvSpPr>
          <p:spPr>
            <a:xfrm>
              <a:off x="0" y="38100"/>
              <a:ext cx="812800" cy="1210733"/>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5" name="Google Shape;365;p27"/>
          <p:cNvGrpSpPr/>
          <p:nvPr/>
        </p:nvGrpSpPr>
        <p:grpSpPr>
          <a:xfrm>
            <a:off x="6972233" y="1847528"/>
            <a:ext cx="1828800" cy="894875"/>
            <a:chOff x="0" y="-47625"/>
            <a:chExt cx="812800" cy="397722"/>
          </a:xfrm>
        </p:grpSpPr>
        <p:sp>
          <p:nvSpPr>
            <p:cNvPr id="366" name="Google Shape;366;p27"/>
            <p:cNvSpPr/>
            <p:nvPr/>
          </p:nvSpPr>
          <p:spPr>
            <a:xfrm>
              <a:off x="0" y="0"/>
              <a:ext cx="812800" cy="350097"/>
            </a:xfrm>
            <a:custGeom>
              <a:rect b="b" l="l" r="r" t="t"/>
              <a:pathLst>
                <a:path extrusionOk="0" h="350097" w="812800">
                  <a:moveTo>
                    <a:pt x="0" y="0"/>
                  </a:moveTo>
                  <a:lnTo>
                    <a:pt x="812800" y="0"/>
                  </a:lnTo>
                  <a:lnTo>
                    <a:pt x="812800" y="350097"/>
                  </a:lnTo>
                  <a:lnTo>
                    <a:pt x="0" y="350097"/>
                  </a:lnTo>
                  <a:close/>
                </a:path>
              </a:pathLst>
            </a:custGeom>
            <a:solidFill>
              <a:srgbClr val="0E5C8F"/>
            </a:solidFill>
            <a:ln cap="sq" cmpd="sng" w="19050">
              <a:solidFill>
                <a:srgbClr val="EBE6E6"/>
              </a:solidFill>
              <a:prstDash val="solid"/>
              <a:miter lim="8000"/>
              <a:headEnd len="sm" w="sm" type="none"/>
              <a:tailEnd len="sm" w="sm" type="none"/>
            </a:ln>
          </p:spPr>
        </p:sp>
        <p:sp>
          <p:nvSpPr>
            <p:cNvPr id="367" name="Google Shape;367;p27"/>
            <p:cNvSpPr txBox="1"/>
            <p:nvPr/>
          </p:nvSpPr>
          <p:spPr>
            <a:xfrm>
              <a:off x="0" y="-47625"/>
              <a:ext cx="812800" cy="397722"/>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8" name="Google Shape;368;p27"/>
          <p:cNvGrpSpPr/>
          <p:nvPr/>
        </p:nvGrpSpPr>
        <p:grpSpPr>
          <a:xfrm>
            <a:off x="4762522" y="1048101"/>
            <a:ext cx="1828800" cy="894875"/>
            <a:chOff x="0" y="-47625"/>
            <a:chExt cx="812800" cy="397722"/>
          </a:xfrm>
        </p:grpSpPr>
        <p:sp>
          <p:nvSpPr>
            <p:cNvPr id="369" name="Google Shape;369;p27"/>
            <p:cNvSpPr/>
            <p:nvPr/>
          </p:nvSpPr>
          <p:spPr>
            <a:xfrm>
              <a:off x="0" y="0"/>
              <a:ext cx="812800" cy="350097"/>
            </a:xfrm>
            <a:custGeom>
              <a:rect b="b" l="l" r="r" t="t"/>
              <a:pathLst>
                <a:path extrusionOk="0" h="350097" w="812800">
                  <a:moveTo>
                    <a:pt x="0" y="0"/>
                  </a:moveTo>
                  <a:lnTo>
                    <a:pt x="812800" y="0"/>
                  </a:lnTo>
                  <a:lnTo>
                    <a:pt x="812800" y="350097"/>
                  </a:lnTo>
                  <a:lnTo>
                    <a:pt x="0" y="350097"/>
                  </a:lnTo>
                  <a:close/>
                </a:path>
              </a:pathLst>
            </a:custGeom>
            <a:solidFill>
              <a:srgbClr val="0E5C8F"/>
            </a:solidFill>
            <a:ln cap="sq" cmpd="sng" w="19050">
              <a:solidFill>
                <a:srgbClr val="EBE6E6"/>
              </a:solidFill>
              <a:prstDash val="solid"/>
              <a:miter lim="8000"/>
              <a:headEnd len="sm" w="sm" type="none"/>
              <a:tailEnd len="sm" w="sm" type="none"/>
            </a:ln>
          </p:spPr>
        </p:sp>
        <p:sp>
          <p:nvSpPr>
            <p:cNvPr id="370" name="Google Shape;370;p27"/>
            <p:cNvSpPr txBox="1"/>
            <p:nvPr/>
          </p:nvSpPr>
          <p:spPr>
            <a:xfrm>
              <a:off x="0" y="-47625"/>
              <a:ext cx="812800" cy="397722"/>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1" name="Google Shape;371;p27"/>
          <p:cNvGrpSpPr/>
          <p:nvPr/>
        </p:nvGrpSpPr>
        <p:grpSpPr>
          <a:xfrm>
            <a:off x="2552722" y="1847528"/>
            <a:ext cx="1828800" cy="894875"/>
            <a:chOff x="0" y="-47625"/>
            <a:chExt cx="812800" cy="397722"/>
          </a:xfrm>
        </p:grpSpPr>
        <p:sp>
          <p:nvSpPr>
            <p:cNvPr id="372" name="Google Shape;372;p27"/>
            <p:cNvSpPr/>
            <p:nvPr/>
          </p:nvSpPr>
          <p:spPr>
            <a:xfrm>
              <a:off x="0" y="0"/>
              <a:ext cx="812800" cy="350097"/>
            </a:xfrm>
            <a:custGeom>
              <a:rect b="b" l="l" r="r" t="t"/>
              <a:pathLst>
                <a:path extrusionOk="0" h="350097" w="812800">
                  <a:moveTo>
                    <a:pt x="0" y="0"/>
                  </a:moveTo>
                  <a:lnTo>
                    <a:pt x="812800" y="0"/>
                  </a:lnTo>
                  <a:lnTo>
                    <a:pt x="812800" y="350097"/>
                  </a:lnTo>
                  <a:lnTo>
                    <a:pt x="0" y="350097"/>
                  </a:lnTo>
                  <a:close/>
                </a:path>
              </a:pathLst>
            </a:custGeom>
            <a:solidFill>
              <a:srgbClr val="0E5C8F"/>
            </a:solidFill>
            <a:ln cap="sq" cmpd="sng" w="19050">
              <a:solidFill>
                <a:srgbClr val="EBE6E6"/>
              </a:solidFill>
              <a:prstDash val="solid"/>
              <a:miter lim="8000"/>
              <a:headEnd len="sm" w="sm" type="none"/>
              <a:tailEnd len="sm" w="sm" type="none"/>
            </a:ln>
          </p:spPr>
        </p:sp>
        <p:sp>
          <p:nvSpPr>
            <p:cNvPr id="373" name="Google Shape;373;p27"/>
            <p:cNvSpPr txBox="1"/>
            <p:nvPr/>
          </p:nvSpPr>
          <p:spPr>
            <a:xfrm>
              <a:off x="0" y="-47625"/>
              <a:ext cx="812800" cy="397722"/>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4" name="Google Shape;374;p27"/>
          <p:cNvGrpSpPr/>
          <p:nvPr/>
        </p:nvGrpSpPr>
        <p:grpSpPr>
          <a:xfrm>
            <a:off x="342967" y="1048101"/>
            <a:ext cx="1828800" cy="894875"/>
            <a:chOff x="0" y="-47625"/>
            <a:chExt cx="812800" cy="397722"/>
          </a:xfrm>
        </p:grpSpPr>
        <p:sp>
          <p:nvSpPr>
            <p:cNvPr id="375" name="Google Shape;375;p27"/>
            <p:cNvSpPr/>
            <p:nvPr/>
          </p:nvSpPr>
          <p:spPr>
            <a:xfrm>
              <a:off x="0" y="0"/>
              <a:ext cx="812800" cy="350097"/>
            </a:xfrm>
            <a:custGeom>
              <a:rect b="b" l="l" r="r" t="t"/>
              <a:pathLst>
                <a:path extrusionOk="0" h="350097" w="812800">
                  <a:moveTo>
                    <a:pt x="0" y="0"/>
                  </a:moveTo>
                  <a:lnTo>
                    <a:pt x="812800" y="0"/>
                  </a:lnTo>
                  <a:lnTo>
                    <a:pt x="812800" y="350097"/>
                  </a:lnTo>
                  <a:lnTo>
                    <a:pt x="0" y="350097"/>
                  </a:lnTo>
                  <a:close/>
                </a:path>
              </a:pathLst>
            </a:custGeom>
            <a:solidFill>
              <a:srgbClr val="0E5C8F"/>
            </a:solidFill>
            <a:ln cap="sq" cmpd="sng" w="19050">
              <a:solidFill>
                <a:srgbClr val="EBE6E6"/>
              </a:solidFill>
              <a:prstDash val="solid"/>
              <a:miter lim="8000"/>
              <a:headEnd len="sm" w="sm" type="none"/>
              <a:tailEnd len="sm" w="sm" type="none"/>
            </a:ln>
          </p:spPr>
        </p:sp>
        <p:sp>
          <p:nvSpPr>
            <p:cNvPr id="376" name="Google Shape;376;p27"/>
            <p:cNvSpPr txBox="1"/>
            <p:nvPr/>
          </p:nvSpPr>
          <p:spPr>
            <a:xfrm>
              <a:off x="0" y="-47625"/>
              <a:ext cx="812800" cy="397722"/>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7" name="Google Shape;377;p27"/>
          <p:cNvSpPr txBox="1"/>
          <p:nvPr/>
        </p:nvSpPr>
        <p:spPr>
          <a:xfrm>
            <a:off x="405127" y="776896"/>
            <a:ext cx="618720"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01.</a:t>
            </a:r>
            <a:endParaRPr sz="700"/>
          </a:p>
        </p:txBody>
      </p:sp>
      <p:sp>
        <p:nvSpPr>
          <p:cNvPr id="378" name="Google Shape;378;p27"/>
          <p:cNvSpPr txBox="1"/>
          <p:nvPr/>
        </p:nvSpPr>
        <p:spPr>
          <a:xfrm>
            <a:off x="2614883" y="1576324"/>
            <a:ext cx="618720"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02.</a:t>
            </a:r>
            <a:endParaRPr sz="700"/>
          </a:p>
        </p:txBody>
      </p:sp>
      <p:sp>
        <p:nvSpPr>
          <p:cNvPr id="379" name="Google Shape;379;p27"/>
          <p:cNvSpPr txBox="1"/>
          <p:nvPr/>
        </p:nvSpPr>
        <p:spPr>
          <a:xfrm>
            <a:off x="4824638" y="776896"/>
            <a:ext cx="618720"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03.</a:t>
            </a:r>
            <a:endParaRPr sz="700"/>
          </a:p>
        </p:txBody>
      </p:sp>
      <p:sp>
        <p:nvSpPr>
          <p:cNvPr id="380" name="Google Shape;380;p27"/>
          <p:cNvSpPr txBox="1"/>
          <p:nvPr/>
        </p:nvSpPr>
        <p:spPr>
          <a:xfrm>
            <a:off x="7034393" y="1576324"/>
            <a:ext cx="618720"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04.</a:t>
            </a:r>
            <a:endParaRPr sz="700"/>
          </a:p>
        </p:txBody>
      </p:sp>
      <p:sp>
        <p:nvSpPr>
          <p:cNvPr id="381" name="Google Shape;381;p27"/>
          <p:cNvSpPr txBox="1"/>
          <p:nvPr/>
        </p:nvSpPr>
        <p:spPr>
          <a:xfrm>
            <a:off x="504892" y="2141677"/>
            <a:ext cx="15051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Lorem ipsum dolor sit amet, consectetur adipiscing elit, sed do eiusmod tempor</a:t>
            </a:r>
            <a:endParaRPr sz="700"/>
          </a:p>
        </p:txBody>
      </p:sp>
      <p:sp>
        <p:nvSpPr>
          <p:cNvPr id="382" name="Google Shape;382;p27"/>
          <p:cNvSpPr txBox="1"/>
          <p:nvPr/>
        </p:nvSpPr>
        <p:spPr>
          <a:xfrm>
            <a:off x="2714648" y="2941105"/>
            <a:ext cx="15051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Lorem ipsum dolor sit amet, consectetur adipiscing elit, sed do eiusmod tempor</a:t>
            </a:r>
            <a:endParaRPr sz="700"/>
          </a:p>
        </p:txBody>
      </p:sp>
      <p:sp>
        <p:nvSpPr>
          <p:cNvPr id="383" name="Google Shape;383;p27"/>
          <p:cNvSpPr txBox="1"/>
          <p:nvPr/>
        </p:nvSpPr>
        <p:spPr>
          <a:xfrm>
            <a:off x="504892" y="2950985"/>
            <a:ext cx="15051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Lorem ipsum dolor sit amet, consectetur adipiscing elit, sed do eiusmod tempor</a:t>
            </a:r>
            <a:endParaRPr sz="700"/>
          </a:p>
        </p:txBody>
      </p:sp>
      <p:sp>
        <p:nvSpPr>
          <p:cNvPr id="384" name="Google Shape;384;p27"/>
          <p:cNvSpPr txBox="1"/>
          <p:nvPr/>
        </p:nvSpPr>
        <p:spPr>
          <a:xfrm>
            <a:off x="2714648" y="3750413"/>
            <a:ext cx="15051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Lorem ipsum dolor sit amet, consectetur adipiscing elit, sed do eiusmod tempor</a:t>
            </a:r>
            <a:endParaRPr sz="700"/>
          </a:p>
        </p:txBody>
      </p:sp>
      <p:sp>
        <p:nvSpPr>
          <p:cNvPr id="385" name="Google Shape;385;p27"/>
          <p:cNvSpPr txBox="1"/>
          <p:nvPr/>
        </p:nvSpPr>
        <p:spPr>
          <a:xfrm>
            <a:off x="4916108" y="2141677"/>
            <a:ext cx="15051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Lorem ipsum dolor sit amet, consectetur adipiscing elit, sed do eiusmod tempor</a:t>
            </a:r>
            <a:endParaRPr sz="700"/>
          </a:p>
        </p:txBody>
      </p:sp>
      <p:sp>
        <p:nvSpPr>
          <p:cNvPr id="386" name="Google Shape;386;p27"/>
          <p:cNvSpPr txBox="1"/>
          <p:nvPr/>
        </p:nvSpPr>
        <p:spPr>
          <a:xfrm>
            <a:off x="4916108" y="2950985"/>
            <a:ext cx="15051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Lorem ipsum dolor sit amet, consectetur adipiscing elit, sed do eiusmod tempor</a:t>
            </a:r>
            <a:endParaRPr sz="700"/>
          </a:p>
        </p:txBody>
      </p:sp>
      <p:sp>
        <p:nvSpPr>
          <p:cNvPr id="387" name="Google Shape;387;p27"/>
          <p:cNvSpPr txBox="1"/>
          <p:nvPr/>
        </p:nvSpPr>
        <p:spPr>
          <a:xfrm>
            <a:off x="7134158" y="2941105"/>
            <a:ext cx="15051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Lorem ipsum dolor sit amet, consectetur adipiscing elit, sed do eiusmod tempor</a:t>
            </a:r>
            <a:endParaRPr sz="700"/>
          </a:p>
        </p:txBody>
      </p:sp>
      <p:sp>
        <p:nvSpPr>
          <p:cNvPr id="388" name="Google Shape;388;p27"/>
          <p:cNvSpPr txBox="1"/>
          <p:nvPr/>
        </p:nvSpPr>
        <p:spPr>
          <a:xfrm>
            <a:off x="7134158" y="3750413"/>
            <a:ext cx="15051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Lorem ipsum dolor sit amet, consectetur adipiscing elit, sed do eiusmod tempor</a:t>
            </a:r>
            <a:endParaRPr sz="700"/>
          </a:p>
        </p:txBody>
      </p:sp>
      <p:sp>
        <p:nvSpPr>
          <p:cNvPr id="389" name="Google Shape;389;p27"/>
          <p:cNvSpPr txBox="1"/>
          <p:nvPr/>
        </p:nvSpPr>
        <p:spPr>
          <a:xfrm>
            <a:off x="642892" y="1237327"/>
            <a:ext cx="12291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MAIN POINT</a:t>
            </a:r>
            <a:endParaRPr sz="700"/>
          </a:p>
        </p:txBody>
      </p:sp>
      <p:sp>
        <p:nvSpPr>
          <p:cNvPr id="390" name="Google Shape;390;p27"/>
          <p:cNvSpPr txBox="1"/>
          <p:nvPr/>
        </p:nvSpPr>
        <p:spPr>
          <a:xfrm>
            <a:off x="2852646" y="2036755"/>
            <a:ext cx="12291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MAIN POINT</a:t>
            </a:r>
            <a:endParaRPr sz="700"/>
          </a:p>
        </p:txBody>
      </p:sp>
      <p:sp>
        <p:nvSpPr>
          <p:cNvPr id="391" name="Google Shape;391;p27"/>
          <p:cNvSpPr txBox="1"/>
          <p:nvPr/>
        </p:nvSpPr>
        <p:spPr>
          <a:xfrm>
            <a:off x="5062447" y="1237327"/>
            <a:ext cx="12291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MAIN POINT</a:t>
            </a:r>
            <a:endParaRPr sz="700"/>
          </a:p>
        </p:txBody>
      </p:sp>
      <p:sp>
        <p:nvSpPr>
          <p:cNvPr id="392" name="Google Shape;392;p27"/>
          <p:cNvSpPr txBox="1"/>
          <p:nvPr/>
        </p:nvSpPr>
        <p:spPr>
          <a:xfrm>
            <a:off x="7272157" y="2037273"/>
            <a:ext cx="12291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MAIN POINT</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6E6"/>
        </a:solidFill>
      </p:bgPr>
    </p:bg>
    <p:spTree>
      <p:nvGrpSpPr>
        <p:cNvPr id="396" name="Shape 396"/>
        <p:cNvGrpSpPr/>
        <p:nvPr/>
      </p:nvGrpSpPr>
      <p:grpSpPr>
        <a:xfrm>
          <a:off x="0" y="0"/>
          <a:ext cx="0" cy="0"/>
          <a:chOff x="0" y="0"/>
          <a:chExt cx="0" cy="0"/>
        </a:xfrm>
      </p:grpSpPr>
      <p:pic>
        <p:nvPicPr>
          <p:cNvPr id="397" name="Google Shape;397;p28"/>
          <p:cNvPicPr preferRelativeResize="0"/>
          <p:nvPr/>
        </p:nvPicPr>
        <p:blipFill rotWithShape="1">
          <a:blip r:embed="rId3">
            <a:alphaModFix/>
          </a:blip>
          <a:srcRect b="0" l="0" r="-486510" t="0"/>
          <a:stretch/>
        </p:blipFill>
        <p:spPr>
          <a:xfrm>
            <a:off x="0" y="0"/>
            <a:ext cx="9144000" cy="5143500"/>
          </a:xfrm>
          <a:prstGeom prst="rect">
            <a:avLst/>
          </a:prstGeom>
          <a:noFill/>
          <a:ln>
            <a:noFill/>
          </a:ln>
        </p:spPr>
      </p:pic>
      <p:pic>
        <p:nvPicPr>
          <p:cNvPr id="398" name="Google Shape;398;p28"/>
          <p:cNvPicPr preferRelativeResize="0"/>
          <p:nvPr/>
        </p:nvPicPr>
        <p:blipFill>
          <a:blip r:embed="rId4">
            <a:alphaModFix/>
          </a:blip>
          <a:stretch>
            <a:fillRect/>
          </a:stretch>
        </p:blipFill>
        <p:spPr>
          <a:xfrm>
            <a:off x="514350" y="950575"/>
            <a:ext cx="2048350" cy="2989047"/>
          </a:xfrm>
          <a:prstGeom prst="rect">
            <a:avLst/>
          </a:prstGeom>
          <a:noFill/>
          <a:ln>
            <a:noFill/>
          </a:ln>
        </p:spPr>
      </p:pic>
      <p:grpSp>
        <p:nvGrpSpPr>
          <p:cNvPr id="399" name="Google Shape;399;p28"/>
          <p:cNvGrpSpPr/>
          <p:nvPr/>
        </p:nvGrpSpPr>
        <p:grpSpPr>
          <a:xfrm>
            <a:off x="2292466" y="616591"/>
            <a:ext cx="540444" cy="603797"/>
            <a:chOff x="0" y="-47625"/>
            <a:chExt cx="401118" cy="448138"/>
          </a:xfrm>
        </p:grpSpPr>
        <p:sp>
          <p:nvSpPr>
            <p:cNvPr id="400" name="Google Shape;400;p28"/>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401" name="Google Shape;401;p28"/>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2" name="Google Shape;402;p28"/>
          <p:cNvGrpSpPr/>
          <p:nvPr/>
        </p:nvGrpSpPr>
        <p:grpSpPr>
          <a:xfrm>
            <a:off x="8603557" y="4539703"/>
            <a:ext cx="540443" cy="603797"/>
            <a:chOff x="0" y="-47625"/>
            <a:chExt cx="401118" cy="448138"/>
          </a:xfrm>
        </p:grpSpPr>
        <p:sp>
          <p:nvSpPr>
            <p:cNvPr id="403" name="Google Shape;403;p28"/>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404" name="Google Shape;404;p28"/>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5" name="Google Shape;405;p28"/>
          <p:cNvSpPr txBox="1"/>
          <p:nvPr/>
        </p:nvSpPr>
        <p:spPr>
          <a:xfrm>
            <a:off x="3923013" y="1169752"/>
            <a:ext cx="3824672" cy="706846"/>
          </a:xfrm>
          <a:prstGeom prst="rect">
            <a:avLst/>
          </a:prstGeom>
          <a:noFill/>
          <a:ln>
            <a:noFill/>
          </a:ln>
        </p:spPr>
        <p:txBody>
          <a:bodyPr anchorCtr="0" anchor="t" bIns="0" lIns="0" spcFirstLastPara="1" rIns="0" wrap="square" tIns="0">
            <a:spAutoFit/>
          </a:bodyPr>
          <a:lstStyle/>
          <a:p>
            <a:pPr indent="0" lvl="0" marL="0" marR="0" rtl="0" algn="ctr">
              <a:lnSpc>
                <a:spcPct val="88999"/>
              </a:lnSpc>
              <a:spcBef>
                <a:spcPts val="0"/>
              </a:spcBef>
              <a:spcAft>
                <a:spcPts val="0"/>
              </a:spcAft>
              <a:buNone/>
            </a:pPr>
            <a:r>
              <a:rPr b="0" i="0" lang="en" sz="5700" u="none" cap="none" strike="noStrike">
                <a:solidFill>
                  <a:srgbClr val="0E5C8F"/>
                </a:solidFill>
                <a:latin typeface="Cormorant Garamond Light"/>
                <a:ea typeface="Cormorant Garamond Light"/>
                <a:cs typeface="Cormorant Garamond Light"/>
                <a:sym typeface="Cormorant Garamond Light"/>
              </a:rPr>
              <a:t>Our Captain</a:t>
            </a:r>
            <a:endParaRPr sz="700"/>
          </a:p>
        </p:txBody>
      </p:sp>
      <p:sp>
        <p:nvSpPr>
          <p:cNvPr id="406" name="Google Shape;406;p28"/>
          <p:cNvSpPr txBox="1"/>
          <p:nvPr/>
        </p:nvSpPr>
        <p:spPr>
          <a:xfrm>
            <a:off x="3863081" y="2012310"/>
            <a:ext cx="3944400" cy="1924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As the captain of Seafarer Adventures Cruise Line, I am honored to lead our crew and guests on unforgettable voyages across the seas. With years of experience navigating the world's waters, I am committed to ensuring the safety, comfort, and enjoyment of every passenger aboard our ships. From overseeing daily operations to making strategic decisions to enhance the guest experience, my team and I are dedicated to delivering excellence in every aspect of our journey. With a passion for adventure and a deep respect for the ocean, I look forward to guiding you on an incredible voyage with Seafarer Adventures Cruise Line.</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5C8F"/>
        </a:solidFill>
      </p:bgPr>
    </p:bg>
    <p:spTree>
      <p:nvGrpSpPr>
        <p:cNvPr id="410" name="Shape 410"/>
        <p:cNvGrpSpPr/>
        <p:nvPr/>
      </p:nvGrpSpPr>
      <p:grpSpPr>
        <a:xfrm>
          <a:off x="0" y="0"/>
          <a:ext cx="0" cy="0"/>
          <a:chOff x="0" y="0"/>
          <a:chExt cx="0" cy="0"/>
        </a:xfrm>
      </p:grpSpPr>
      <p:pic>
        <p:nvPicPr>
          <p:cNvPr id="411" name="Google Shape;411;p29"/>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412" name="Google Shape;412;p29"/>
          <p:cNvPicPr preferRelativeResize="0"/>
          <p:nvPr/>
        </p:nvPicPr>
        <p:blipFill>
          <a:blip r:embed="rId4">
            <a:alphaModFix/>
          </a:blip>
          <a:stretch>
            <a:fillRect/>
          </a:stretch>
        </p:blipFill>
        <p:spPr>
          <a:xfrm>
            <a:off x="4344550" y="1389650"/>
            <a:ext cx="3455374" cy="2367414"/>
          </a:xfrm>
          <a:prstGeom prst="rect">
            <a:avLst/>
          </a:prstGeom>
          <a:noFill/>
          <a:ln>
            <a:noFill/>
          </a:ln>
        </p:spPr>
      </p:pic>
      <p:grpSp>
        <p:nvGrpSpPr>
          <p:cNvPr id="413" name="Google Shape;413;p29"/>
          <p:cNvGrpSpPr/>
          <p:nvPr/>
        </p:nvGrpSpPr>
        <p:grpSpPr>
          <a:xfrm>
            <a:off x="1330825" y="1305018"/>
            <a:ext cx="2350846" cy="2517705"/>
            <a:chOff x="0" y="333375"/>
            <a:chExt cx="6268924" cy="6713880"/>
          </a:xfrm>
        </p:grpSpPr>
        <p:sp>
          <p:nvSpPr>
            <p:cNvPr id="414" name="Google Shape;414;p29"/>
            <p:cNvSpPr txBox="1"/>
            <p:nvPr/>
          </p:nvSpPr>
          <p:spPr>
            <a:xfrm>
              <a:off x="0" y="333375"/>
              <a:ext cx="6268924" cy="3723248"/>
            </a:xfrm>
            <a:prstGeom prst="rect">
              <a:avLst/>
            </a:prstGeom>
            <a:noFill/>
            <a:ln>
              <a:noFill/>
            </a:ln>
          </p:spPr>
          <p:txBody>
            <a:bodyPr anchorCtr="0" anchor="t" bIns="0" lIns="0" spcFirstLastPara="1" rIns="0" wrap="square" tIns="0">
              <a:spAutoFit/>
            </a:bodyPr>
            <a:lstStyle/>
            <a:p>
              <a:pPr indent="0" lvl="0" marL="0" marR="0" rtl="0" algn="ctr">
                <a:lnSpc>
                  <a:spcPct val="88999"/>
                </a:lnSpc>
                <a:spcBef>
                  <a:spcPts val="0"/>
                </a:spcBef>
                <a:spcAft>
                  <a:spcPts val="0"/>
                </a:spcAft>
                <a:buNone/>
              </a:pPr>
              <a:r>
                <a:rPr b="0" i="0" lang="en" sz="5700" u="none" cap="none" strike="noStrike">
                  <a:solidFill>
                    <a:srgbClr val="FFFFFF"/>
                  </a:solidFill>
                  <a:latin typeface="Cormorant Garamond Light"/>
                  <a:ea typeface="Cormorant Garamond Light"/>
                  <a:cs typeface="Cormorant Garamond Light"/>
                  <a:sym typeface="Cormorant Garamond Light"/>
                </a:rPr>
                <a:t>Our</a:t>
              </a:r>
              <a:endParaRPr sz="700"/>
            </a:p>
            <a:p>
              <a:pPr indent="0" lvl="0" marL="0" marR="0" rtl="0" algn="ctr">
                <a:lnSpc>
                  <a:spcPct val="88999"/>
                </a:lnSpc>
                <a:spcBef>
                  <a:spcPts val="0"/>
                </a:spcBef>
                <a:spcAft>
                  <a:spcPts val="0"/>
                </a:spcAft>
                <a:buNone/>
              </a:pPr>
              <a:r>
                <a:rPr b="0" i="0" lang="en" sz="5700" u="none" cap="none" strike="noStrike">
                  <a:solidFill>
                    <a:srgbClr val="FFFFFF"/>
                  </a:solidFill>
                  <a:latin typeface="Cormorant Garamond Light"/>
                  <a:ea typeface="Cormorant Garamond Light"/>
                  <a:cs typeface="Cormorant Garamond Light"/>
                  <a:sym typeface="Cormorant Garamond Light"/>
                </a:rPr>
                <a:t>History</a:t>
              </a:r>
              <a:endParaRPr sz="700"/>
            </a:p>
          </p:txBody>
        </p:sp>
        <p:sp>
          <p:nvSpPr>
            <p:cNvPr id="415" name="Google Shape;415;p29"/>
            <p:cNvSpPr txBox="1"/>
            <p:nvPr/>
          </p:nvSpPr>
          <p:spPr>
            <a:xfrm>
              <a:off x="0" y="4748655"/>
              <a:ext cx="6268800" cy="229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Presentations are communication tools that can be used as demonstrations, lectures, speeches, reports, and more. It is mostly presented before an audience. </a:t>
              </a:r>
              <a:endParaRPr sz="700"/>
            </a:p>
          </p:txBody>
        </p:sp>
      </p:grpSp>
      <p:grpSp>
        <p:nvGrpSpPr>
          <p:cNvPr id="416" name="Google Shape;416;p29"/>
          <p:cNvGrpSpPr/>
          <p:nvPr/>
        </p:nvGrpSpPr>
        <p:grpSpPr>
          <a:xfrm>
            <a:off x="7529702" y="1055662"/>
            <a:ext cx="540443" cy="603797"/>
            <a:chOff x="0" y="-47625"/>
            <a:chExt cx="401118" cy="448138"/>
          </a:xfrm>
        </p:grpSpPr>
        <p:sp>
          <p:nvSpPr>
            <p:cNvPr id="417" name="Google Shape;417;p29"/>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418" name="Google Shape;418;p29"/>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6E6"/>
        </a:solidFill>
      </p:bgPr>
    </p:bg>
    <p:spTree>
      <p:nvGrpSpPr>
        <p:cNvPr id="422" name="Shape 422"/>
        <p:cNvGrpSpPr/>
        <p:nvPr/>
      </p:nvGrpSpPr>
      <p:grpSpPr>
        <a:xfrm>
          <a:off x="0" y="0"/>
          <a:ext cx="0" cy="0"/>
          <a:chOff x="0" y="0"/>
          <a:chExt cx="0" cy="0"/>
        </a:xfrm>
      </p:grpSpPr>
      <p:pic>
        <p:nvPicPr>
          <p:cNvPr id="423" name="Google Shape;423;p30"/>
          <p:cNvPicPr preferRelativeResize="0"/>
          <p:nvPr/>
        </p:nvPicPr>
        <p:blipFill rotWithShape="1">
          <a:blip r:embed="rId3">
            <a:alphaModFix/>
          </a:blip>
          <a:srcRect b="35674" l="0" r="0" t="0"/>
          <a:stretch/>
        </p:blipFill>
        <p:spPr>
          <a:xfrm>
            <a:off x="0" y="0"/>
            <a:ext cx="9144000" cy="3308599"/>
          </a:xfrm>
          <a:prstGeom prst="rect">
            <a:avLst/>
          </a:prstGeom>
          <a:noFill/>
          <a:ln>
            <a:noFill/>
          </a:ln>
        </p:spPr>
      </p:pic>
      <p:pic>
        <p:nvPicPr>
          <p:cNvPr id="424" name="Google Shape;424;p30"/>
          <p:cNvPicPr preferRelativeResize="0"/>
          <p:nvPr/>
        </p:nvPicPr>
        <p:blipFill>
          <a:blip r:embed="rId4">
            <a:alphaModFix/>
          </a:blip>
          <a:stretch>
            <a:fillRect/>
          </a:stretch>
        </p:blipFill>
        <p:spPr>
          <a:xfrm>
            <a:off x="6582000" y="1075125"/>
            <a:ext cx="2048350" cy="2993264"/>
          </a:xfrm>
          <a:prstGeom prst="rect">
            <a:avLst/>
          </a:prstGeom>
          <a:noFill/>
          <a:ln>
            <a:noFill/>
          </a:ln>
        </p:spPr>
      </p:pic>
      <p:pic>
        <p:nvPicPr>
          <p:cNvPr id="425" name="Google Shape;425;p30"/>
          <p:cNvPicPr preferRelativeResize="0"/>
          <p:nvPr/>
        </p:nvPicPr>
        <p:blipFill>
          <a:blip r:embed="rId5">
            <a:alphaModFix/>
          </a:blip>
          <a:stretch>
            <a:fillRect/>
          </a:stretch>
        </p:blipFill>
        <p:spPr>
          <a:xfrm>
            <a:off x="3548178" y="1075125"/>
            <a:ext cx="2048350" cy="2993273"/>
          </a:xfrm>
          <a:prstGeom prst="rect">
            <a:avLst/>
          </a:prstGeom>
          <a:noFill/>
          <a:ln>
            <a:noFill/>
          </a:ln>
        </p:spPr>
      </p:pic>
      <p:pic>
        <p:nvPicPr>
          <p:cNvPr id="426" name="Google Shape;426;p30"/>
          <p:cNvPicPr preferRelativeResize="0"/>
          <p:nvPr/>
        </p:nvPicPr>
        <p:blipFill>
          <a:blip r:embed="rId6">
            <a:alphaModFix/>
          </a:blip>
          <a:stretch>
            <a:fillRect/>
          </a:stretch>
        </p:blipFill>
        <p:spPr>
          <a:xfrm>
            <a:off x="493275" y="1075123"/>
            <a:ext cx="2068725" cy="3023033"/>
          </a:xfrm>
          <a:prstGeom prst="rect">
            <a:avLst/>
          </a:prstGeom>
          <a:noFill/>
          <a:ln>
            <a:noFill/>
          </a:ln>
        </p:spPr>
      </p:pic>
      <p:grpSp>
        <p:nvGrpSpPr>
          <p:cNvPr id="427" name="Google Shape;427;p30"/>
          <p:cNvGrpSpPr/>
          <p:nvPr/>
        </p:nvGrpSpPr>
        <p:grpSpPr>
          <a:xfrm>
            <a:off x="1268297" y="740906"/>
            <a:ext cx="540444" cy="603797"/>
            <a:chOff x="0" y="-47625"/>
            <a:chExt cx="401118" cy="448138"/>
          </a:xfrm>
        </p:grpSpPr>
        <p:sp>
          <p:nvSpPr>
            <p:cNvPr id="428" name="Google Shape;428;p30"/>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EBE6E6"/>
              </a:solidFill>
              <a:prstDash val="solid"/>
              <a:miter lim="8000"/>
              <a:headEnd len="sm" w="sm" type="none"/>
              <a:tailEnd len="sm" w="sm" type="none"/>
            </a:ln>
          </p:spPr>
        </p:sp>
        <p:sp>
          <p:nvSpPr>
            <p:cNvPr id="429" name="Google Shape;429;p30"/>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0" name="Google Shape;430;p30"/>
          <p:cNvGrpSpPr/>
          <p:nvPr/>
        </p:nvGrpSpPr>
        <p:grpSpPr>
          <a:xfrm>
            <a:off x="4301778" y="740906"/>
            <a:ext cx="540443" cy="603797"/>
            <a:chOff x="0" y="-47625"/>
            <a:chExt cx="401118" cy="448138"/>
          </a:xfrm>
        </p:grpSpPr>
        <p:sp>
          <p:nvSpPr>
            <p:cNvPr id="431" name="Google Shape;431;p30"/>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EBE6E6"/>
              </a:solidFill>
              <a:prstDash val="solid"/>
              <a:miter lim="8000"/>
              <a:headEnd len="sm" w="sm" type="none"/>
              <a:tailEnd len="sm" w="sm" type="none"/>
            </a:ln>
          </p:spPr>
        </p:sp>
        <p:sp>
          <p:nvSpPr>
            <p:cNvPr id="432" name="Google Shape;432;p30"/>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3" name="Google Shape;433;p30"/>
          <p:cNvGrpSpPr/>
          <p:nvPr/>
        </p:nvGrpSpPr>
        <p:grpSpPr>
          <a:xfrm>
            <a:off x="7334482" y="740906"/>
            <a:ext cx="540443" cy="603797"/>
            <a:chOff x="0" y="-47625"/>
            <a:chExt cx="401118" cy="448138"/>
          </a:xfrm>
        </p:grpSpPr>
        <p:sp>
          <p:nvSpPr>
            <p:cNvPr id="434" name="Google Shape;434;p30"/>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EBE6E6"/>
              </a:solidFill>
              <a:prstDash val="solid"/>
              <a:miter lim="8000"/>
              <a:headEnd len="sm" w="sm" type="none"/>
              <a:tailEnd len="sm" w="sm" type="none"/>
            </a:ln>
          </p:spPr>
        </p:sp>
        <p:sp>
          <p:nvSpPr>
            <p:cNvPr id="435" name="Google Shape;435;p30"/>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6" name="Google Shape;436;p30"/>
          <p:cNvSpPr txBox="1"/>
          <p:nvPr/>
        </p:nvSpPr>
        <p:spPr>
          <a:xfrm>
            <a:off x="1229159" y="913117"/>
            <a:ext cx="618720"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01.</a:t>
            </a:r>
            <a:endParaRPr sz="700"/>
          </a:p>
        </p:txBody>
      </p:sp>
      <p:sp>
        <p:nvSpPr>
          <p:cNvPr id="437" name="Google Shape;437;p30"/>
          <p:cNvSpPr txBox="1"/>
          <p:nvPr/>
        </p:nvSpPr>
        <p:spPr>
          <a:xfrm>
            <a:off x="4262640" y="913117"/>
            <a:ext cx="618720"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02.</a:t>
            </a:r>
            <a:endParaRPr sz="700"/>
          </a:p>
        </p:txBody>
      </p:sp>
      <p:sp>
        <p:nvSpPr>
          <p:cNvPr id="438" name="Google Shape;438;p30"/>
          <p:cNvSpPr txBox="1"/>
          <p:nvPr/>
        </p:nvSpPr>
        <p:spPr>
          <a:xfrm>
            <a:off x="7295344" y="913117"/>
            <a:ext cx="618720"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03.</a:t>
            </a:r>
            <a:endParaRPr sz="700"/>
          </a:p>
        </p:txBody>
      </p:sp>
      <p:sp>
        <p:nvSpPr>
          <p:cNvPr id="439" name="Google Shape;439;p30"/>
          <p:cNvSpPr txBox="1"/>
          <p:nvPr/>
        </p:nvSpPr>
        <p:spPr>
          <a:xfrm>
            <a:off x="718433" y="4650692"/>
            <a:ext cx="16401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Elaborate on what you want to discuss. </a:t>
            </a:r>
            <a:endParaRPr sz="700"/>
          </a:p>
        </p:txBody>
      </p:sp>
      <p:sp>
        <p:nvSpPr>
          <p:cNvPr id="440" name="Google Shape;440;p30"/>
          <p:cNvSpPr txBox="1"/>
          <p:nvPr/>
        </p:nvSpPr>
        <p:spPr>
          <a:xfrm>
            <a:off x="3751914" y="4650692"/>
            <a:ext cx="16401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Elaborate on what you want to discuss. </a:t>
            </a:r>
            <a:endParaRPr sz="700"/>
          </a:p>
        </p:txBody>
      </p:sp>
      <p:sp>
        <p:nvSpPr>
          <p:cNvPr id="441" name="Google Shape;441;p30"/>
          <p:cNvSpPr txBox="1"/>
          <p:nvPr/>
        </p:nvSpPr>
        <p:spPr>
          <a:xfrm>
            <a:off x="6787426" y="4650692"/>
            <a:ext cx="16401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Elaborate on what you want to discuss. </a:t>
            </a:r>
            <a:endParaRPr sz="700"/>
          </a:p>
        </p:txBody>
      </p:sp>
      <p:sp>
        <p:nvSpPr>
          <p:cNvPr id="442" name="Google Shape;442;p30"/>
          <p:cNvSpPr txBox="1"/>
          <p:nvPr/>
        </p:nvSpPr>
        <p:spPr>
          <a:xfrm>
            <a:off x="514350" y="4228196"/>
            <a:ext cx="2068725"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MAIN POINT</a:t>
            </a:r>
            <a:endParaRPr sz="700"/>
          </a:p>
        </p:txBody>
      </p:sp>
      <p:sp>
        <p:nvSpPr>
          <p:cNvPr id="443" name="Google Shape;443;p30"/>
          <p:cNvSpPr txBox="1"/>
          <p:nvPr/>
        </p:nvSpPr>
        <p:spPr>
          <a:xfrm>
            <a:off x="3547831" y="4228196"/>
            <a:ext cx="2068724"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MAIN POINT</a:t>
            </a:r>
            <a:endParaRPr sz="700"/>
          </a:p>
        </p:txBody>
      </p:sp>
      <p:sp>
        <p:nvSpPr>
          <p:cNvPr id="444" name="Google Shape;444;p30"/>
          <p:cNvSpPr txBox="1"/>
          <p:nvPr/>
        </p:nvSpPr>
        <p:spPr>
          <a:xfrm>
            <a:off x="6583343" y="4228196"/>
            <a:ext cx="2068724"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MAIN POINT</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6E6"/>
        </a:solidFill>
      </p:bgPr>
    </p:bg>
    <p:spTree>
      <p:nvGrpSpPr>
        <p:cNvPr id="448" name="Shape 448"/>
        <p:cNvGrpSpPr/>
        <p:nvPr/>
      </p:nvGrpSpPr>
      <p:grpSpPr>
        <a:xfrm>
          <a:off x="0" y="0"/>
          <a:ext cx="0" cy="0"/>
          <a:chOff x="0" y="0"/>
          <a:chExt cx="0" cy="0"/>
        </a:xfrm>
      </p:grpSpPr>
      <p:pic>
        <p:nvPicPr>
          <p:cNvPr id="449" name="Google Shape;449;p31"/>
          <p:cNvPicPr preferRelativeResize="0"/>
          <p:nvPr/>
        </p:nvPicPr>
        <p:blipFill>
          <a:blip r:embed="rId3">
            <a:alphaModFix/>
          </a:blip>
          <a:stretch>
            <a:fillRect/>
          </a:stretch>
        </p:blipFill>
        <p:spPr>
          <a:xfrm>
            <a:off x="-8962" y="1781750"/>
            <a:ext cx="4330460" cy="1579949"/>
          </a:xfrm>
          <a:prstGeom prst="rect">
            <a:avLst/>
          </a:prstGeom>
          <a:noFill/>
          <a:ln>
            <a:noFill/>
          </a:ln>
        </p:spPr>
      </p:pic>
      <p:pic>
        <p:nvPicPr>
          <p:cNvPr id="450" name="Google Shape;450;p31"/>
          <p:cNvPicPr preferRelativeResize="0"/>
          <p:nvPr/>
        </p:nvPicPr>
        <p:blipFill>
          <a:blip r:embed="rId4">
            <a:alphaModFix/>
          </a:blip>
          <a:stretch>
            <a:fillRect/>
          </a:stretch>
        </p:blipFill>
        <p:spPr>
          <a:xfrm>
            <a:off x="4822531" y="1781750"/>
            <a:ext cx="4330446" cy="1579949"/>
          </a:xfrm>
          <a:prstGeom prst="rect">
            <a:avLst/>
          </a:prstGeom>
          <a:noFill/>
          <a:ln>
            <a:noFill/>
          </a:ln>
        </p:spPr>
      </p:pic>
      <p:sp>
        <p:nvSpPr>
          <p:cNvPr id="451" name="Google Shape;451;p31"/>
          <p:cNvSpPr txBox="1"/>
          <p:nvPr/>
        </p:nvSpPr>
        <p:spPr>
          <a:xfrm>
            <a:off x="3731014" y="3863869"/>
            <a:ext cx="1967721"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EMAIL</a:t>
            </a:r>
            <a:endParaRPr sz="700"/>
          </a:p>
        </p:txBody>
      </p:sp>
      <p:sp>
        <p:nvSpPr>
          <p:cNvPr id="452" name="Google Shape;452;p31"/>
          <p:cNvSpPr txBox="1"/>
          <p:nvPr/>
        </p:nvSpPr>
        <p:spPr>
          <a:xfrm>
            <a:off x="3731014" y="4237501"/>
            <a:ext cx="1967721"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hello@reallygreatsite.com</a:t>
            </a:r>
            <a:endParaRPr sz="700"/>
          </a:p>
        </p:txBody>
      </p:sp>
      <p:sp>
        <p:nvSpPr>
          <p:cNvPr id="453" name="Google Shape;453;p31"/>
          <p:cNvSpPr txBox="1"/>
          <p:nvPr/>
        </p:nvSpPr>
        <p:spPr>
          <a:xfrm>
            <a:off x="6515728" y="3863869"/>
            <a:ext cx="1967721"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CALL US</a:t>
            </a:r>
            <a:endParaRPr sz="700"/>
          </a:p>
        </p:txBody>
      </p:sp>
      <p:sp>
        <p:nvSpPr>
          <p:cNvPr id="454" name="Google Shape;454;p31"/>
          <p:cNvSpPr txBox="1"/>
          <p:nvPr/>
        </p:nvSpPr>
        <p:spPr>
          <a:xfrm>
            <a:off x="6515728" y="4237501"/>
            <a:ext cx="1967721"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123-456-7890</a:t>
            </a:r>
            <a:endParaRPr sz="700"/>
          </a:p>
        </p:txBody>
      </p:sp>
      <p:sp>
        <p:nvSpPr>
          <p:cNvPr id="455" name="Google Shape;455;p31"/>
          <p:cNvSpPr txBox="1"/>
          <p:nvPr/>
        </p:nvSpPr>
        <p:spPr>
          <a:xfrm>
            <a:off x="-77569" y="3863869"/>
            <a:ext cx="3729711"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SOCIAL MEDIA</a:t>
            </a:r>
            <a:endParaRPr sz="700"/>
          </a:p>
        </p:txBody>
      </p:sp>
      <p:sp>
        <p:nvSpPr>
          <p:cNvPr id="456" name="Google Shape;456;p31"/>
          <p:cNvSpPr txBox="1"/>
          <p:nvPr/>
        </p:nvSpPr>
        <p:spPr>
          <a:xfrm>
            <a:off x="660550" y="4237501"/>
            <a:ext cx="2253472"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@reallygreatsite</a:t>
            </a:r>
            <a:endParaRPr sz="700"/>
          </a:p>
        </p:txBody>
      </p:sp>
      <p:sp>
        <p:nvSpPr>
          <p:cNvPr id="457" name="Google Shape;457;p31"/>
          <p:cNvSpPr txBox="1"/>
          <p:nvPr/>
        </p:nvSpPr>
        <p:spPr>
          <a:xfrm>
            <a:off x="2628272" y="681038"/>
            <a:ext cx="3887456" cy="706846"/>
          </a:xfrm>
          <a:prstGeom prst="rect">
            <a:avLst/>
          </a:prstGeom>
          <a:noFill/>
          <a:ln>
            <a:noFill/>
          </a:ln>
        </p:spPr>
        <p:txBody>
          <a:bodyPr anchorCtr="0" anchor="t" bIns="0" lIns="0" spcFirstLastPara="1" rIns="0" wrap="square" tIns="0">
            <a:spAutoFit/>
          </a:bodyPr>
          <a:lstStyle/>
          <a:p>
            <a:pPr indent="0" lvl="0" marL="0" marR="0" rtl="0" algn="ctr">
              <a:lnSpc>
                <a:spcPct val="88999"/>
              </a:lnSpc>
              <a:spcBef>
                <a:spcPts val="0"/>
              </a:spcBef>
              <a:spcAft>
                <a:spcPts val="0"/>
              </a:spcAft>
              <a:buNone/>
            </a:pPr>
            <a:r>
              <a:rPr b="0" i="0" lang="en" sz="5700" u="none" cap="none" strike="noStrike">
                <a:solidFill>
                  <a:srgbClr val="0E5C8F"/>
                </a:solidFill>
                <a:latin typeface="Cormorant Garamond Light"/>
                <a:ea typeface="Cormorant Garamond Light"/>
                <a:cs typeface="Cormorant Garamond Light"/>
                <a:sym typeface="Cormorant Garamond Light"/>
              </a:rPr>
              <a:t>Contact Us </a:t>
            </a:r>
            <a:endParaRPr sz="700"/>
          </a:p>
        </p:txBody>
      </p:sp>
      <p:grpSp>
        <p:nvGrpSpPr>
          <p:cNvPr id="458" name="Google Shape;458;p31"/>
          <p:cNvGrpSpPr/>
          <p:nvPr/>
        </p:nvGrpSpPr>
        <p:grpSpPr>
          <a:xfrm>
            <a:off x="0" y="1177979"/>
            <a:ext cx="540444" cy="603797"/>
            <a:chOff x="0" y="-47625"/>
            <a:chExt cx="401118" cy="448138"/>
          </a:xfrm>
        </p:grpSpPr>
        <p:sp>
          <p:nvSpPr>
            <p:cNvPr id="459" name="Google Shape;459;p31"/>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460" name="Google Shape;460;p31"/>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1" name="Google Shape;461;p31"/>
          <p:cNvGrpSpPr/>
          <p:nvPr/>
        </p:nvGrpSpPr>
        <p:grpSpPr>
          <a:xfrm>
            <a:off x="8603557" y="3297557"/>
            <a:ext cx="540443" cy="603797"/>
            <a:chOff x="0" y="-47625"/>
            <a:chExt cx="401118" cy="448138"/>
          </a:xfrm>
        </p:grpSpPr>
        <p:sp>
          <p:nvSpPr>
            <p:cNvPr id="462" name="Google Shape;462;p31"/>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463" name="Google Shape;463;p31"/>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6E6"/>
        </a:solidFill>
      </p:bgPr>
    </p:bg>
    <p:spTree>
      <p:nvGrpSpPr>
        <p:cNvPr id="467" name="Shape 467"/>
        <p:cNvGrpSpPr/>
        <p:nvPr/>
      </p:nvGrpSpPr>
      <p:grpSpPr>
        <a:xfrm>
          <a:off x="0" y="0"/>
          <a:ext cx="0" cy="0"/>
          <a:chOff x="0" y="0"/>
          <a:chExt cx="0" cy="0"/>
        </a:xfrm>
      </p:grpSpPr>
      <p:pic>
        <p:nvPicPr>
          <p:cNvPr id="468" name="Google Shape;468;p32"/>
          <p:cNvPicPr preferRelativeResize="0"/>
          <p:nvPr/>
        </p:nvPicPr>
        <p:blipFill rotWithShape="1">
          <a:blip r:embed="rId3">
            <a:alphaModFix/>
          </a:blip>
          <a:srcRect b="0" l="0" r="59341" t="0"/>
          <a:stretch/>
        </p:blipFill>
        <p:spPr>
          <a:xfrm>
            <a:off x="0" y="0"/>
            <a:ext cx="3717777" cy="5143500"/>
          </a:xfrm>
          <a:prstGeom prst="rect">
            <a:avLst/>
          </a:prstGeom>
          <a:noFill/>
          <a:ln>
            <a:noFill/>
          </a:ln>
        </p:spPr>
      </p:pic>
      <p:pic>
        <p:nvPicPr>
          <p:cNvPr id="469" name="Google Shape;469;p32"/>
          <p:cNvPicPr preferRelativeResize="0"/>
          <p:nvPr/>
        </p:nvPicPr>
        <p:blipFill>
          <a:blip r:embed="rId4">
            <a:alphaModFix/>
          </a:blip>
          <a:stretch>
            <a:fillRect/>
          </a:stretch>
        </p:blipFill>
        <p:spPr>
          <a:xfrm>
            <a:off x="270225" y="209775"/>
            <a:ext cx="2574149" cy="2574149"/>
          </a:xfrm>
          <a:prstGeom prst="rect">
            <a:avLst/>
          </a:prstGeom>
          <a:noFill/>
          <a:ln>
            <a:noFill/>
          </a:ln>
        </p:spPr>
      </p:pic>
      <p:pic>
        <p:nvPicPr>
          <p:cNvPr id="470" name="Google Shape;470;p32"/>
          <p:cNvPicPr preferRelativeResize="0"/>
          <p:nvPr/>
        </p:nvPicPr>
        <p:blipFill>
          <a:blip r:embed="rId5">
            <a:alphaModFix/>
          </a:blip>
          <a:stretch>
            <a:fillRect/>
          </a:stretch>
        </p:blipFill>
        <p:spPr>
          <a:xfrm>
            <a:off x="2259325" y="1792375"/>
            <a:ext cx="2993725" cy="2993725"/>
          </a:xfrm>
          <a:prstGeom prst="rect">
            <a:avLst/>
          </a:prstGeom>
          <a:noFill/>
          <a:ln>
            <a:noFill/>
          </a:ln>
        </p:spPr>
      </p:pic>
      <p:sp>
        <p:nvSpPr>
          <p:cNvPr id="471" name="Google Shape;471;p32"/>
          <p:cNvSpPr txBox="1"/>
          <p:nvPr/>
        </p:nvSpPr>
        <p:spPr>
          <a:xfrm>
            <a:off x="3611041" y="681038"/>
            <a:ext cx="5072426" cy="706846"/>
          </a:xfrm>
          <a:prstGeom prst="rect">
            <a:avLst/>
          </a:prstGeom>
          <a:noFill/>
          <a:ln>
            <a:noFill/>
          </a:ln>
        </p:spPr>
        <p:txBody>
          <a:bodyPr anchorCtr="0" anchor="t" bIns="0" lIns="0" spcFirstLastPara="1" rIns="0" wrap="square" tIns="0">
            <a:spAutoFit/>
          </a:bodyPr>
          <a:lstStyle/>
          <a:p>
            <a:pPr indent="0" lvl="0" marL="0" marR="0" rtl="0" algn="r">
              <a:lnSpc>
                <a:spcPct val="88999"/>
              </a:lnSpc>
              <a:spcBef>
                <a:spcPts val="0"/>
              </a:spcBef>
              <a:spcAft>
                <a:spcPts val="0"/>
              </a:spcAft>
              <a:buNone/>
            </a:pPr>
            <a:r>
              <a:rPr b="0" i="0" lang="en" sz="5700" u="none" cap="none" strike="noStrike">
                <a:solidFill>
                  <a:srgbClr val="0E5C8F"/>
                </a:solidFill>
                <a:latin typeface="Cormorant Garamond Light"/>
                <a:ea typeface="Cormorant Garamond Light"/>
                <a:cs typeface="Cormorant Garamond Light"/>
                <a:sym typeface="Cormorant Garamond Light"/>
              </a:rPr>
              <a:t>Thank you!</a:t>
            </a:r>
            <a:endParaRPr sz="700"/>
          </a:p>
        </p:txBody>
      </p:sp>
      <p:grpSp>
        <p:nvGrpSpPr>
          <p:cNvPr id="472" name="Google Shape;472;p32"/>
          <p:cNvGrpSpPr/>
          <p:nvPr/>
        </p:nvGrpSpPr>
        <p:grpSpPr>
          <a:xfrm>
            <a:off x="3773440" y="1458388"/>
            <a:ext cx="540444" cy="603797"/>
            <a:chOff x="0" y="-47625"/>
            <a:chExt cx="401118" cy="448138"/>
          </a:xfrm>
        </p:grpSpPr>
        <p:sp>
          <p:nvSpPr>
            <p:cNvPr id="473" name="Google Shape;473;p32"/>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474" name="Google Shape;474;p32"/>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5" name="Google Shape;475;p32"/>
          <p:cNvGrpSpPr/>
          <p:nvPr/>
        </p:nvGrpSpPr>
        <p:grpSpPr>
          <a:xfrm>
            <a:off x="4982824" y="4452113"/>
            <a:ext cx="540444" cy="603797"/>
            <a:chOff x="0" y="-47625"/>
            <a:chExt cx="401118" cy="448138"/>
          </a:xfrm>
        </p:grpSpPr>
        <p:sp>
          <p:nvSpPr>
            <p:cNvPr id="476" name="Google Shape;476;p32"/>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477" name="Google Shape;477;p32"/>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8" name="Google Shape;478;p32"/>
          <p:cNvSpPr txBox="1"/>
          <p:nvPr/>
        </p:nvSpPr>
        <p:spPr>
          <a:xfrm>
            <a:off x="5669744" y="1773320"/>
            <a:ext cx="3013800" cy="2101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In closing, on behalf of Seafarer Adventures Cruise Line, we extend our heartfelt gratitude for considering us for your next adventure on the high seas. We are honored to have the opportunity to welcome you aboard and create unforgettable memories together. With our commitment to excellence, safety, and unparalleled service, we strive to exceed your expectations and provide you with an extraordinary cruise experience. Thank you for choosing Seafarer Adventures, and we look forward to welcoming you onboard soon. </a:t>
            </a:r>
            <a:endParaRPr sz="700"/>
          </a:p>
        </p:txBody>
      </p:sp>
      <p:sp>
        <p:nvSpPr>
          <p:cNvPr id="479" name="Google Shape;479;p32"/>
          <p:cNvSpPr txBox="1"/>
          <p:nvPr/>
        </p:nvSpPr>
        <p:spPr>
          <a:xfrm>
            <a:off x="6434733" y="4226077"/>
            <a:ext cx="2194917" cy="290203"/>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BON VOYAGE!</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6E6"/>
        </a:solidFill>
      </p:bgPr>
    </p:bg>
    <p:spTree>
      <p:nvGrpSpPr>
        <p:cNvPr id="138" name="Shape 138"/>
        <p:cNvGrpSpPr/>
        <p:nvPr/>
      </p:nvGrpSpPr>
      <p:grpSpPr>
        <a:xfrm>
          <a:off x="0" y="0"/>
          <a:ext cx="0" cy="0"/>
          <a:chOff x="0" y="0"/>
          <a:chExt cx="0" cy="0"/>
        </a:xfrm>
      </p:grpSpPr>
      <p:pic>
        <p:nvPicPr>
          <p:cNvPr id="139" name="Google Shape;139;p15"/>
          <p:cNvPicPr preferRelativeResize="0"/>
          <p:nvPr/>
        </p:nvPicPr>
        <p:blipFill>
          <a:blip r:embed="rId3">
            <a:alphaModFix/>
          </a:blip>
          <a:stretch>
            <a:fillRect/>
          </a:stretch>
        </p:blipFill>
        <p:spPr>
          <a:xfrm>
            <a:off x="5733964" y="0"/>
            <a:ext cx="3598622" cy="5143501"/>
          </a:xfrm>
          <a:prstGeom prst="rect">
            <a:avLst/>
          </a:prstGeom>
          <a:noFill/>
          <a:ln>
            <a:noFill/>
          </a:ln>
        </p:spPr>
      </p:pic>
      <p:pic>
        <p:nvPicPr>
          <p:cNvPr id="140" name="Google Shape;140;p15"/>
          <p:cNvPicPr preferRelativeResize="0"/>
          <p:nvPr/>
        </p:nvPicPr>
        <p:blipFill>
          <a:blip r:embed="rId4">
            <a:alphaModFix/>
          </a:blip>
          <a:stretch>
            <a:fillRect/>
          </a:stretch>
        </p:blipFill>
        <p:spPr>
          <a:xfrm>
            <a:off x="4191250" y="539625"/>
            <a:ext cx="2780799" cy="4060244"/>
          </a:xfrm>
          <a:prstGeom prst="rect">
            <a:avLst/>
          </a:prstGeom>
          <a:noFill/>
          <a:ln>
            <a:noFill/>
          </a:ln>
        </p:spPr>
      </p:pic>
      <p:grpSp>
        <p:nvGrpSpPr>
          <p:cNvPr id="141" name="Google Shape;141;p15"/>
          <p:cNvGrpSpPr/>
          <p:nvPr/>
        </p:nvGrpSpPr>
        <p:grpSpPr>
          <a:xfrm>
            <a:off x="0" y="4539703"/>
            <a:ext cx="540444" cy="603797"/>
            <a:chOff x="0" y="-47625"/>
            <a:chExt cx="401118" cy="448138"/>
          </a:xfrm>
        </p:grpSpPr>
        <p:sp>
          <p:nvSpPr>
            <p:cNvPr id="142" name="Google Shape;142;p15"/>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143" name="Google Shape;143;p15"/>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4" name="Google Shape;144;p15"/>
          <p:cNvGrpSpPr/>
          <p:nvPr/>
        </p:nvGrpSpPr>
        <p:grpSpPr>
          <a:xfrm>
            <a:off x="3921030" y="205647"/>
            <a:ext cx="540443" cy="603797"/>
            <a:chOff x="0" y="-47625"/>
            <a:chExt cx="401118" cy="448138"/>
          </a:xfrm>
        </p:grpSpPr>
        <p:sp>
          <p:nvSpPr>
            <p:cNvPr id="145" name="Google Shape;145;p15"/>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146" name="Google Shape;146;p15"/>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7" name="Google Shape;147;p15"/>
          <p:cNvSpPr txBox="1"/>
          <p:nvPr/>
        </p:nvSpPr>
        <p:spPr>
          <a:xfrm>
            <a:off x="219075" y="387230"/>
            <a:ext cx="3790950" cy="137654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8100" u="none" cap="none" strike="noStrike">
                <a:solidFill>
                  <a:srgbClr val="0E5C8F"/>
                </a:solidFill>
                <a:latin typeface="Cormorant Garamond Light"/>
                <a:ea typeface="Cormorant Garamond Light"/>
                <a:cs typeface="Cormorant Garamond Light"/>
                <a:sym typeface="Cormorant Garamond Light"/>
              </a:rPr>
              <a:t>Hello!</a:t>
            </a:r>
            <a:endParaRPr sz="700"/>
          </a:p>
        </p:txBody>
      </p:sp>
      <p:sp>
        <p:nvSpPr>
          <p:cNvPr id="148" name="Google Shape;148;p15"/>
          <p:cNvSpPr txBox="1"/>
          <p:nvPr/>
        </p:nvSpPr>
        <p:spPr>
          <a:xfrm>
            <a:off x="866404" y="1972719"/>
            <a:ext cx="2496300" cy="52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AND WELCOME</a:t>
            </a:r>
            <a:endParaRPr sz="700"/>
          </a:p>
          <a:p>
            <a:pPr indent="0" lvl="0" marL="0" marR="0" rtl="0" algn="ctr">
              <a:lnSpc>
                <a:spcPct val="100000"/>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TO OUR CRUISE</a:t>
            </a:r>
            <a:endParaRPr sz="700"/>
          </a:p>
        </p:txBody>
      </p:sp>
      <p:sp>
        <p:nvSpPr>
          <p:cNvPr id="149" name="Google Shape;149;p15"/>
          <p:cNvSpPr txBox="1"/>
          <p:nvPr/>
        </p:nvSpPr>
        <p:spPr>
          <a:xfrm>
            <a:off x="847354" y="2848096"/>
            <a:ext cx="2515200" cy="1746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Seafarer Adventures Cruise Line is a leading provider of exceptional cruise experiences, offering unforgettable voyages to some of the world's most captivating destinations. With a commitment to excellence, safety, and unparalleled service, we redefine the standards of luxury cruising, ensuring that every guest embarks on a journey of a lifetime.</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5C8F"/>
        </a:solidFill>
      </p:bgPr>
    </p:bg>
    <p:spTree>
      <p:nvGrpSpPr>
        <p:cNvPr id="483" name="Shape 483"/>
        <p:cNvGrpSpPr/>
        <p:nvPr/>
      </p:nvGrpSpPr>
      <p:grpSpPr>
        <a:xfrm>
          <a:off x="0" y="0"/>
          <a:ext cx="0" cy="0"/>
          <a:chOff x="0" y="0"/>
          <a:chExt cx="0" cy="0"/>
        </a:xfrm>
      </p:grpSpPr>
      <p:grpSp>
        <p:nvGrpSpPr>
          <p:cNvPr id="484" name="Google Shape;484;p33"/>
          <p:cNvGrpSpPr/>
          <p:nvPr/>
        </p:nvGrpSpPr>
        <p:grpSpPr>
          <a:xfrm>
            <a:off x="387109" y="1106783"/>
            <a:ext cx="2548821" cy="3736326"/>
            <a:chOff x="0" y="-19050"/>
            <a:chExt cx="1342589" cy="1968106"/>
          </a:xfrm>
        </p:grpSpPr>
        <p:sp>
          <p:nvSpPr>
            <p:cNvPr id="485" name="Google Shape;485;p33"/>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6" name="Google Shape;486;p33"/>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7" name="Google Shape;487;p33"/>
          <p:cNvGrpSpPr/>
          <p:nvPr/>
        </p:nvGrpSpPr>
        <p:grpSpPr>
          <a:xfrm>
            <a:off x="3054992" y="1106783"/>
            <a:ext cx="5756490" cy="3736326"/>
            <a:chOff x="0" y="-19050"/>
            <a:chExt cx="3032225" cy="1968106"/>
          </a:xfrm>
        </p:grpSpPr>
        <p:sp>
          <p:nvSpPr>
            <p:cNvPr id="488" name="Google Shape;488;p33"/>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9" name="Google Shape;489;p33"/>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0" name="Google Shape;490;p33"/>
          <p:cNvGrpSpPr/>
          <p:nvPr/>
        </p:nvGrpSpPr>
        <p:grpSpPr>
          <a:xfrm>
            <a:off x="569502" y="1247142"/>
            <a:ext cx="2184034" cy="359784"/>
            <a:chOff x="0" y="-19050"/>
            <a:chExt cx="1150437" cy="189516"/>
          </a:xfrm>
        </p:grpSpPr>
        <p:sp>
          <p:nvSpPr>
            <p:cNvPr id="491" name="Google Shape;491;p3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2" name="Google Shape;492;p33"/>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3" name="Google Shape;493;p33"/>
          <p:cNvGrpSpPr/>
          <p:nvPr/>
        </p:nvGrpSpPr>
        <p:grpSpPr>
          <a:xfrm>
            <a:off x="4841220" y="1247142"/>
            <a:ext cx="2184034" cy="359784"/>
            <a:chOff x="0" y="-19050"/>
            <a:chExt cx="1150437" cy="189516"/>
          </a:xfrm>
        </p:grpSpPr>
        <p:sp>
          <p:nvSpPr>
            <p:cNvPr id="494" name="Google Shape;494;p3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5" name="Google Shape;495;p33"/>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6" name="Google Shape;496;p33"/>
          <p:cNvGrpSpPr/>
          <p:nvPr/>
        </p:nvGrpSpPr>
        <p:grpSpPr>
          <a:xfrm>
            <a:off x="569502" y="3564341"/>
            <a:ext cx="2184034" cy="359784"/>
            <a:chOff x="0" y="-19050"/>
            <a:chExt cx="1150437" cy="189516"/>
          </a:xfrm>
        </p:grpSpPr>
        <p:sp>
          <p:nvSpPr>
            <p:cNvPr id="497" name="Google Shape;497;p3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8" name="Google Shape;498;p33"/>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9" name="Google Shape;499;p33"/>
          <p:cNvGrpSpPr/>
          <p:nvPr/>
        </p:nvGrpSpPr>
        <p:grpSpPr>
          <a:xfrm>
            <a:off x="1239578" y="4048637"/>
            <a:ext cx="377102" cy="385940"/>
            <a:chOff x="0" y="-19050"/>
            <a:chExt cx="812800" cy="831850"/>
          </a:xfrm>
        </p:grpSpPr>
        <p:sp>
          <p:nvSpPr>
            <p:cNvPr id="500" name="Google Shape;500;p3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C5C8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1" name="Google Shape;501;p33"/>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2" name="Google Shape;502;p33"/>
          <p:cNvGrpSpPr/>
          <p:nvPr/>
        </p:nvGrpSpPr>
        <p:grpSpPr>
          <a:xfrm>
            <a:off x="1706359" y="4048637"/>
            <a:ext cx="377102" cy="385940"/>
            <a:chOff x="0" y="-19050"/>
            <a:chExt cx="812800" cy="831850"/>
          </a:xfrm>
        </p:grpSpPr>
        <p:sp>
          <p:nvSpPr>
            <p:cNvPr id="503" name="Google Shape;503;p3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BE6E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4" name="Google Shape;504;p33"/>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5" name="Google Shape;505;p33"/>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06" name="Google Shape;506;p33"/>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07" name="Google Shape;507;p33"/>
          <p:cNvSpPr txBox="1"/>
          <p:nvPr/>
        </p:nvSpPr>
        <p:spPr>
          <a:xfrm>
            <a:off x="873885" y="2082713"/>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PLAYFAIR DISPLAY</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rtl="0" algn="ctr">
              <a:spcBef>
                <a:spcPts val="0"/>
              </a:spcBef>
              <a:spcAft>
                <a:spcPts val="0"/>
              </a:spcAft>
              <a:buNone/>
            </a:pPr>
            <a:r>
              <a:rPr lang="en" sz="1100"/>
              <a:t>MONTSERRAT</a:t>
            </a:r>
            <a:endParaRPr sz="1100"/>
          </a:p>
          <a:p>
            <a:pPr indent="0" lvl="0" marL="0" rtl="0" algn="ctr">
              <a:spcBef>
                <a:spcPts val="0"/>
              </a:spcBef>
              <a:spcAft>
                <a:spcPts val="0"/>
              </a:spcAft>
              <a:buNone/>
            </a:pPr>
            <a:r>
              <a:t/>
            </a:r>
            <a:endParaRPr sz="1100"/>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sp>
        <p:nvSpPr>
          <p:cNvPr id="508" name="Google Shape;508;p33"/>
          <p:cNvSpPr txBox="1"/>
          <p:nvPr/>
        </p:nvSpPr>
        <p:spPr>
          <a:xfrm>
            <a:off x="112278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#0C5C8F</a:t>
            </a:r>
            <a:endParaRPr sz="700"/>
          </a:p>
        </p:txBody>
      </p:sp>
      <p:sp>
        <p:nvSpPr>
          <p:cNvPr id="509" name="Google Shape;509;p33"/>
          <p:cNvSpPr txBox="1"/>
          <p:nvPr/>
        </p:nvSpPr>
        <p:spPr>
          <a:xfrm>
            <a:off x="158956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#EBE6E6</a:t>
            </a:r>
            <a:endParaRPr sz="700"/>
          </a:p>
        </p:txBody>
      </p:sp>
      <p:sp>
        <p:nvSpPr>
          <p:cNvPr id="510" name="Google Shape;510;p33"/>
          <p:cNvSpPr txBox="1"/>
          <p:nvPr/>
        </p:nvSpPr>
        <p:spPr>
          <a:xfrm>
            <a:off x="2105002" y="761567"/>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FFFFFF"/>
                </a:solidFill>
                <a:latin typeface="Arial"/>
                <a:ea typeface="Arial"/>
                <a:cs typeface="Arial"/>
                <a:sym typeface="Arial"/>
              </a:rPr>
              <a:t>Use these design resources in your Canva Presentation.</a:t>
            </a:r>
            <a:endParaRPr sz="700"/>
          </a:p>
        </p:txBody>
      </p:sp>
      <p:sp>
        <p:nvSpPr>
          <p:cNvPr id="511" name="Google Shape;511;p33"/>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A0B1A3"/>
                </a:solidFill>
                <a:latin typeface="Arial"/>
                <a:ea typeface="Arial"/>
                <a:cs typeface="Arial"/>
                <a:sym typeface="Arial"/>
              </a:rPr>
              <a:t>DON'T FORGET TO DELETE THIS PAGE BEFORE PRESENTING. </a:t>
            </a:r>
            <a:endParaRPr sz="700"/>
          </a:p>
        </p:txBody>
      </p:sp>
      <p:sp>
        <p:nvSpPr>
          <p:cNvPr id="512" name="Google Shape;512;p33"/>
          <p:cNvSpPr txBox="1"/>
          <p:nvPr/>
        </p:nvSpPr>
        <p:spPr>
          <a:xfrm>
            <a:off x="3147891" y="344962"/>
            <a:ext cx="2848218" cy="448315"/>
          </a:xfrm>
          <a:prstGeom prst="rect">
            <a:avLst/>
          </a:prstGeom>
          <a:noFill/>
          <a:ln>
            <a:noFill/>
          </a:ln>
        </p:spPr>
        <p:txBody>
          <a:bodyPr anchorCtr="0" anchor="t" bIns="0" lIns="0" spcFirstLastPara="1" rIns="0" wrap="square" tIns="0">
            <a:spAutoFit/>
          </a:bodyPr>
          <a:lstStyle/>
          <a:p>
            <a:pPr indent="0" lvl="0" marL="0" marR="0" rtl="0" algn="ctr">
              <a:lnSpc>
                <a:spcPct val="89001"/>
              </a:lnSpc>
              <a:spcBef>
                <a:spcPts val="0"/>
              </a:spcBef>
              <a:spcAft>
                <a:spcPts val="0"/>
              </a:spcAft>
              <a:buNone/>
            </a:pPr>
            <a:r>
              <a:rPr b="0" i="0" lang="en" sz="3700" u="none" cap="none" strike="noStrike">
                <a:solidFill>
                  <a:srgbClr val="FFFFFF"/>
                </a:solidFill>
                <a:latin typeface="Cormorant Garamond Light"/>
                <a:ea typeface="Cormorant Garamond Light"/>
                <a:cs typeface="Cormorant Garamond Light"/>
                <a:sym typeface="Cormorant Garamond Light"/>
              </a:rPr>
              <a:t>Resource Page</a:t>
            </a:r>
            <a:endParaRPr sz="700"/>
          </a:p>
        </p:txBody>
      </p:sp>
      <p:sp>
        <p:nvSpPr>
          <p:cNvPr id="513" name="Google Shape;513;p33"/>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14" name="Google Shape;514;p33"/>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15" name="Google Shape;515;p33"/>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516" name="Google Shape;516;p33"/>
          <p:cNvGrpSpPr/>
          <p:nvPr/>
        </p:nvGrpSpPr>
        <p:grpSpPr>
          <a:xfrm>
            <a:off x="4006874" y="1730823"/>
            <a:ext cx="3852727" cy="2911584"/>
            <a:chOff x="0" y="0"/>
            <a:chExt cx="10273937" cy="7764224"/>
          </a:xfrm>
        </p:grpSpPr>
        <p:sp>
          <p:nvSpPr>
            <p:cNvPr id="517" name="Google Shape;517;p33"/>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518" name="Google Shape;518;p33"/>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519" name="Google Shape;519;p33"/>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520" name="Google Shape;520;p33"/>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521" name="Google Shape;521;p33"/>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522" name="Google Shape;522;p33"/>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523" name="Google Shape;523;p33"/>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524" name="Google Shape;524;p33"/>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525" name="Google Shape;525;p33"/>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526" name="Google Shape;526;p33"/>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527" name="Google Shape;527;p33"/>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528" name="Google Shape;528;p33"/>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529" name="Google Shape;529;p33"/>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530" name="Google Shape;530;p33"/>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531" name="Google Shape;531;p33"/>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532" name="Google Shape;532;p33"/>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533" name="Google Shape;533;p33"/>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534" name="Google Shape;534;p33"/>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535" name="Google Shape;535;p33"/>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536" name="Google Shape;536;p33"/>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537" name="Google Shape;537;p33"/>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538" name="Google Shape;538;p33"/>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539" name="Google Shape;539;p33"/>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540" name="Google Shape;540;p33"/>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541" name="Google Shape;541;p33"/>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542" name="Google Shape;542;p33"/>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543" name="Google Shape;543;p33"/>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544" name="Google Shape;544;p33"/>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545" name="Google Shape;545;p33"/>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546" name="Google Shape;546;p33"/>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547" name="Google Shape;547;p33"/>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548" name="Google Shape;548;p33"/>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549" name="Google Shape;549;p33"/>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550" name="Google Shape;550;p33"/>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551" name="Google Shape;551;p33"/>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552" name="Google Shape;552;p33"/>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553" name="Google Shape;553;p33"/>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554" name="Google Shape;554;p33"/>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555" name="Google Shape;555;p33"/>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5C8F"/>
        </a:solidFill>
      </p:bgPr>
    </p:bg>
    <p:spTree>
      <p:nvGrpSpPr>
        <p:cNvPr id="559" name="Shape 559"/>
        <p:cNvGrpSpPr/>
        <p:nvPr/>
      </p:nvGrpSpPr>
      <p:grpSpPr>
        <a:xfrm>
          <a:off x="0" y="0"/>
          <a:ext cx="0" cy="0"/>
          <a:chOff x="0" y="0"/>
          <a:chExt cx="0" cy="0"/>
        </a:xfrm>
      </p:grpSpPr>
      <p:grpSp>
        <p:nvGrpSpPr>
          <p:cNvPr id="560" name="Google Shape;560;p34"/>
          <p:cNvGrpSpPr/>
          <p:nvPr/>
        </p:nvGrpSpPr>
        <p:grpSpPr>
          <a:xfrm>
            <a:off x="2997636" y="1349414"/>
            <a:ext cx="3148728" cy="1287724"/>
            <a:chOff x="0" y="-19050"/>
            <a:chExt cx="1658589" cy="678307"/>
          </a:xfrm>
        </p:grpSpPr>
        <p:sp>
          <p:nvSpPr>
            <p:cNvPr id="561" name="Google Shape;561;p34"/>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2" name="Google Shape;562;p34"/>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3" name="Google Shape;563;p34"/>
          <p:cNvSpPr/>
          <p:nvPr/>
        </p:nvSpPr>
        <p:spPr>
          <a:xfrm>
            <a:off x="3389498" y="1565067"/>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564" name="Google Shape;564;p34"/>
          <p:cNvGrpSpPr/>
          <p:nvPr/>
        </p:nvGrpSpPr>
        <p:grpSpPr>
          <a:xfrm>
            <a:off x="2997636" y="2886723"/>
            <a:ext cx="3148728" cy="1287724"/>
            <a:chOff x="0" y="-19050"/>
            <a:chExt cx="1658589" cy="678307"/>
          </a:xfrm>
        </p:grpSpPr>
        <p:sp>
          <p:nvSpPr>
            <p:cNvPr id="565" name="Google Shape;565;p34"/>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6" name="Google Shape;566;p34"/>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7" name="Google Shape;567;p34"/>
          <p:cNvSpPr txBox="1"/>
          <p:nvPr/>
        </p:nvSpPr>
        <p:spPr>
          <a:xfrm>
            <a:off x="1688740" y="906792"/>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FFFFFF"/>
                </a:solidFill>
                <a:latin typeface="Arial"/>
                <a:ea typeface="Arial"/>
                <a:cs typeface="Arial"/>
                <a:sym typeface="Arial"/>
              </a:rPr>
              <a:t>This presentation template is free for everyone to use thanks to the following:</a:t>
            </a:r>
            <a:endParaRPr sz="700"/>
          </a:p>
        </p:txBody>
      </p:sp>
      <p:sp>
        <p:nvSpPr>
          <p:cNvPr id="568" name="Google Shape;568;p34"/>
          <p:cNvSpPr txBox="1"/>
          <p:nvPr/>
        </p:nvSpPr>
        <p:spPr>
          <a:xfrm>
            <a:off x="3451491" y="4423377"/>
            <a:ext cx="2241019" cy="305803"/>
          </a:xfrm>
          <a:prstGeom prst="rect">
            <a:avLst/>
          </a:prstGeom>
          <a:noFill/>
          <a:ln>
            <a:noFill/>
          </a:ln>
        </p:spPr>
        <p:txBody>
          <a:bodyPr anchorCtr="0" anchor="t" bIns="0" lIns="0" spcFirstLastPara="1" rIns="0" wrap="square" tIns="0">
            <a:spAutoFit/>
          </a:bodyPr>
          <a:lstStyle/>
          <a:p>
            <a:pPr indent="0" lvl="0" marL="0" marR="0" rtl="0" algn="ctr">
              <a:lnSpc>
                <a:spcPct val="89012"/>
              </a:lnSpc>
              <a:spcBef>
                <a:spcPts val="0"/>
              </a:spcBef>
              <a:spcAft>
                <a:spcPts val="0"/>
              </a:spcAft>
              <a:buNone/>
            </a:pPr>
            <a:r>
              <a:rPr b="0" i="0" lang="en" sz="2500" u="none" cap="none" strike="noStrike">
                <a:solidFill>
                  <a:srgbClr val="FFFFFF"/>
                </a:solidFill>
                <a:latin typeface="Cormorant Garamond Light"/>
                <a:ea typeface="Cormorant Garamond Light"/>
                <a:cs typeface="Cormorant Garamond Light"/>
                <a:sym typeface="Cormorant Garamond Light"/>
              </a:rPr>
              <a:t>Happy designing!</a:t>
            </a:r>
            <a:endParaRPr sz="700"/>
          </a:p>
        </p:txBody>
      </p:sp>
      <p:sp>
        <p:nvSpPr>
          <p:cNvPr id="569" name="Google Shape;569;p34"/>
          <p:cNvSpPr txBox="1"/>
          <p:nvPr/>
        </p:nvSpPr>
        <p:spPr>
          <a:xfrm>
            <a:off x="2105002" y="230476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70" name="Google Shape;570;p34"/>
          <p:cNvSpPr txBox="1"/>
          <p:nvPr/>
        </p:nvSpPr>
        <p:spPr>
          <a:xfrm>
            <a:off x="2105002" y="365701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71" name="Google Shape;571;p34"/>
          <p:cNvSpPr txBox="1"/>
          <p:nvPr/>
        </p:nvSpPr>
        <p:spPr>
          <a:xfrm>
            <a:off x="2175245" y="382301"/>
            <a:ext cx="4793511" cy="444833"/>
          </a:xfrm>
          <a:prstGeom prst="rect">
            <a:avLst/>
          </a:prstGeom>
          <a:noFill/>
          <a:ln>
            <a:noFill/>
          </a:ln>
        </p:spPr>
        <p:txBody>
          <a:bodyPr anchorCtr="0" anchor="t" bIns="0" lIns="0" spcFirstLastPara="1" rIns="0" wrap="square" tIns="0">
            <a:spAutoFit/>
          </a:bodyPr>
          <a:lstStyle/>
          <a:p>
            <a:pPr indent="0" lvl="0" marL="0" marR="0" rtl="0" algn="ctr">
              <a:lnSpc>
                <a:spcPct val="89001"/>
              </a:lnSpc>
              <a:spcBef>
                <a:spcPts val="0"/>
              </a:spcBef>
              <a:spcAft>
                <a:spcPts val="0"/>
              </a:spcAft>
              <a:buNone/>
            </a:pPr>
            <a:r>
              <a:rPr b="0" i="0" lang="en" sz="3700" u="none" cap="none" strike="noStrike">
                <a:solidFill>
                  <a:srgbClr val="FFFFFF"/>
                </a:solidFill>
                <a:latin typeface="Cormorant Garamond Light"/>
                <a:ea typeface="Cormorant Garamond Light"/>
                <a:cs typeface="Cormorant Garamond Light"/>
                <a:sym typeface="Cormorant Garamond Light"/>
              </a:rPr>
              <a:t>Credits</a:t>
            </a:r>
            <a:endParaRPr sz="700"/>
          </a:p>
        </p:txBody>
      </p:sp>
      <p:sp>
        <p:nvSpPr>
          <p:cNvPr id="572" name="Google Shape;572;p34"/>
          <p:cNvSpPr txBox="1"/>
          <p:nvPr/>
        </p:nvSpPr>
        <p:spPr>
          <a:xfrm>
            <a:off x="3055013" y="329078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6E6"/>
        </a:solidFill>
      </p:bgPr>
    </p:bg>
    <p:spTree>
      <p:nvGrpSpPr>
        <p:cNvPr id="153" name="Shape 153"/>
        <p:cNvGrpSpPr/>
        <p:nvPr/>
      </p:nvGrpSpPr>
      <p:grpSpPr>
        <a:xfrm>
          <a:off x="0" y="0"/>
          <a:ext cx="0" cy="0"/>
          <a:chOff x="0" y="0"/>
          <a:chExt cx="0" cy="0"/>
        </a:xfrm>
      </p:grpSpPr>
      <p:pic>
        <p:nvPicPr>
          <p:cNvPr id="154" name="Google Shape;154;p16"/>
          <p:cNvPicPr preferRelativeResize="0"/>
          <p:nvPr/>
        </p:nvPicPr>
        <p:blipFill rotWithShape="1">
          <a:blip r:embed="rId3">
            <a:alphaModFix/>
          </a:blip>
          <a:srcRect b="15985" l="-1227" r="73835" t="15200"/>
          <a:stretch/>
        </p:blipFill>
        <p:spPr>
          <a:xfrm>
            <a:off x="5541175" y="0"/>
            <a:ext cx="3639775" cy="5143500"/>
          </a:xfrm>
          <a:prstGeom prst="rect">
            <a:avLst/>
          </a:prstGeom>
          <a:noFill/>
          <a:ln>
            <a:noFill/>
          </a:ln>
        </p:spPr>
      </p:pic>
      <p:pic>
        <p:nvPicPr>
          <p:cNvPr id="155" name="Google Shape;155;p16"/>
          <p:cNvPicPr preferRelativeResize="0"/>
          <p:nvPr/>
        </p:nvPicPr>
        <p:blipFill>
          <a:blip r:embed="rId4">
            <a:alphaModFix/>
          </a:blip>
          <a:stretch>
            <a:fillRect/>
          </a:stretch>
        </p:blipFill>
        <p:spPr>
          <a:xfrm>
            <a:off x="4305450" y="1033500"/>
            <a:ext cx="2239000" cy="3092653"/>
          </a:xfrm>
          <a:prstGeom prst="rect">
            <a:avLst/>
          </a:prstGeom>
          <a:noFill/>
          <a:ln>
            <a:noFill/>
          </a:ln>
        </p:spPr>
      </p:pic>
      <p:pic>
        <p:nvPicPr>
          <p:cNvPr id="156" name="Google Shape;156;p16"/>
          <p:cNvPicPr preferRelativeResize="0"/>
          <p:nvPr/>
        </p:nvPicPr>
        <p:blipFill>
          <a:blip r:embed="rId5">
            <a:alphaModFix/>
          </a:blip>
          <a:stretch>
            <a:fillRect/>
          </a:stretch>
        </p:blipFill>
        <p:spPr>
          <a:xfrm>
            <a:off x="6715650" y="1037000"/>
            <a:ext cx="2104975" cy="3069510"/>
          </a:xfrm>
          <a:prstGeom prst="rect">
            <a:avLst/>
          </a:prstGeom>
          <a:noFill/>
          <a:ln>
            <a:noFill/>
          </a:ln>
        </p:spPr>
      </p:pic>
      <p:sp>
        <p:nvSpPr>
          <p:cNvPr id="157" name="Google Shape;157;p16"/>
          <p:cNvSpPr txBox="1"/>
          <p:nvPr/>
        </p:nvSpPr>
        <p:spPr>
          <a:xfrm>
            <a:off x="451889" y="2715200"/>
            <a:ext cx="3031200" cy="1392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At Seafarer Adventures Cruise Line, our mission is to inspire wanderlust and create cherished memories by providing unparalleled cruise experiences that exceed the expectations of our guests. With a focus on innovation, sustainability, and guest satisfaction, we strive to be the preferred choice for discerning travelers seeking adventure on the high seas.</a:t>
            </a:r>
            <a:endParaRPr sz="700"/>
          </a:p>
        </p:txBody>
      </p:sp>
      <p:sp>
        <p:nvSpPr>
          <p:cNvPr id="158" name="Google Shape;158;p16"/>
          <p:cNvSpPr txBox="1"/>
          <p:nvPr/>
        </p:nvSpPr>
        <p:spPr>
          <a:xfrm>
            <a:off x="451889" y="1140929"/>
            <a:ext cx="3252600" cy="1561800"/>
          </a:xfrm>
          <a:prstGeom prst="rect">
            <a:avLst/>
          </a:prstGeom>
          <a:noFill/>
          <a:ln>
            <a:noFill/>
          </a:ln>
        </p:spPr>
        <p:txBody>
          <a:bodyPr anchorCtr="0" anchor="t" bIns="0" lIns="0" spcFirstLastPara="1" rIns="0" wrap="square" tIns="0">
            <a:spAutoFit/>
          </a:bodyPr>
          <a:lstStyle/>
          <a:p>
            <a:pPr indent="0" lvl="0" marL="0" marR="0" rtl="0" algn="l">
              <a:lnSpc>
                <a:spcPct val="88999"/>
              </a:lnSpc>
              <a:spcBef>
                <a:spcPts val="0"/>
              </a:spcBef>
              <a:spcAft>
                <a:spcPts val="0"/>
              </a:spcAft>
              <a:buNone/>
            </a:pPr>
            <a:r>
              <a:rPr b="0" i="0" lang="en" sz="5700" u="none" cap="none" strike="noStrike">
                <a:solidFill>
                  <a:srgbClr val="0E5C8F"/>
                </a:solidFill>
                <a:latin typeface="Cormorant Garamond Light"/>
                <a:ea typeface="Cormorant Garamond Light"/>
                <a:cs typeface="Cormorant Garamond Light"/>
                <a:sym typeface="Cormorant Garamond Light"/>
              </a:rPr>
              <a:t>Mission Statement</a:t>
            </a:r>
            <a:endParaRPr sz="700"/>
          </a:p>
        </p:txBody>
      </p:sp>
      <p:grpSp>
        <p:nvGrpSpPr>
          <p:cNvPr id="159" name="Google Shape;159;p16"/>
          <p:cNvGrpSpPr/>
          <p:nvPr/>
        </p:nvGrpSpPr>
        <p:grpSpPr>
          <a:xfrm>
            <a:off x="8550412" y="716459"/>
            <a:ext cx="540443" cy="603797"/>
            <a:chOff x="0" y="-47625"/>
            <a:chExt cx="401118" cy="448138"/>
          </a:xfrm>
        </p:grpSpPr>
        <p:sp>
          <p:nvSpPr>
            <p:cNvPr id="160" name="Google Shape;160;p16"/>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161" name="Google Shape;161;p16"/>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2" name="Google Shape;162;p16"/>
          <p:cNvGrpSpPr/>
          <p:nvPr/>
        </p:nvGrpSpPr>
        <p:grpSpPr>
          <a:xfrm>
            <a:off x="4035236" y="3776017"/>
            <a:ext cx="540444" cy="603797"/>
            <a:chOff x="0" y="-47625"/>
            <a:chExt cx="401118" cy="448138"/>
          </a:xfrm>
        </p:grpSpPr>
        <p:sp>
          <p:nvSpPr>
            <p:cNvPr id="163" name="Google Shape;163;p16"/>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164" name="Google Shape;164;p16"/>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5C8F"/>
        </a:solidFill>
      </p:bgPr>
    </p:bg>
    <p:spTree>
      <p:nvGrpSpPr>
        <p:cNvPr id="168" name="Shape 168"/>
        <p:cNvGrpSpPr/>
        <p:nvPr/>
      </p:nvGrpSpPr>
      <p:grpSpPr>
        <a:xfrm>
          <a:off x="0" y="0"/>
          <a:ext cx="0" cy="0"/>
          <a:chOff x="0" y="0"/>
          <a:chExt cx="0" cy="0"/>
        </a:xfrm>
      </p:grpSpPr>
      <p:pic>
        <p:nvPicPr>
          <p:cNvPr id="169" name="Google Shape;169;p17"/>
          <p:cNvPicPr preferRelativeResize="0"/>
          <p:nvPr/>
        </p:nvPicPr>
        <p:blipFill rotWithShape="1">
          <a:blip r:embed="rId3">
            <a:alphaModFix/>
          </a:blip>
          <a:srcRect b="0" l="0" r="0" t="0"/>
          <a:stretch/>
        </p:blipFill>
        <p:spPr>
          <a:xfrm>
            <a:off x="0" y="0"/>
            <a:ext cx="9144000" cy="5143500"/>
          </a:xfrm>
          <a:prstGeom prst="rect">
            <a:avLst/>
          </a:prstGeom>
          <a:noFill/>
          <a:ln>
            <a:noFill/>
          </a:ln>
        </p:spPr>
      </p:pic>
      <p:grpSp>
        <p:nvGrpSpPr>
          <p:cNvPr id="170" name="Google Shape;170;p17"/>
          <p:cNvGrpSpPr/>
          <p:nvPr/>
        </p:nvGrpSpPr>
        <p:grpSpPr>
          <a:xfrm>
            <a:off x="514350" y="2106021"/>
            <a:ext cx="540444" cy="603797"/>
            <a:chOff x="0" y="-47625"/>
            <a:chExt cx="401118" cy="448138"/>
          </a:xfrm>
        </p:grpSpPr>
        <p:sp>
          <p:nvSpPr>
            <p:cNvPr id="171" name="Google Shape;171;p17"/>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EBE6E6"/>
              </a:solidFill>
              <a:prstDash val="solid"/>
              <a:miter lim="8000"/>
              <a:headEnd len="sm" w="sm" type="none"/>
              <a:tailEnd len="sm" w="sm" type="none"/>
            </a:ln>
          </p:spPr>
        </p:sp>
        <p:sp>
          <p:nvSpPr>
            <p:cNvPr id="172" name="Google Shape;172;p17"/>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3" name="Google Shape;173;p17"/>
          <p:cNvGrpSpPr/>
          <p:nvPr/>
        </p:nvGrpSpPr>
        <p:grpSpPr>
          <a:xfrm>
            <a:off x="3504325" y="2106021"/>
            <a:ext cx="540444" cy="603797"/>
            <a:chOff x="0" y="-47625"/>
            <a:chExt cx="401118" cy="448138"/>
          </a:xfrm>
        </p:grpSpPr>
        <p:sp>
          <p:nvSpPr>
            <p:cNvPr id="174" name="Google Shape;174;p17"/>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EBE6E6"/>
              </a:solidFill>
              <a:prstDash val="solid"/>
              <a:miter lim="8000"/>
              <a:headEnd len="sm" w="sm" type="none"/>
              <a:tailEnd len="sm" w="sm" type="none"/>
            </a:ln>
          </p:spPr>
        </p:sp>
        <p:sp>
          <p:nvSpPr>
            <p:cNvPr id="175" name="Google Shape;175;p17"/>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6" name="Google Shape;176;p17"/>
          <p:cNvGrpSpPr/>
          <p:nvPr/>
        </p:nvGrpSpPr>
        <p:grpSpPr>
          <a:xfrm>
            <a:off x="6492162" y="2106021"/>
            <a:ext cx="540444" cy="603797"/>
            <a:chOff x="0" y="-47625"/>
            <a:chExt cx="401118" cy="448138"/>
          </a:xfrm>
        </p:grpSpPr>
        <p:sp>
          <p:nvSpPr>
            <p:cNvPr id="177" name="Google Shape;177;p17"/>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EBE6E6"/>
              </a:solidFill>
              <a:prstDash val="solid"/>
              <a:miter lim="8000"/>
              <a:headEnd len="sm" w="sm" type="none"/>
              <a:tailEnd len="sm" w="sm" type="none"/>
            </a:ln>
          </p:spPr>
        </p:sp>
        <p:sp>
          <p:nvSpPr>
            <p:cNvPr id="178" name="Google Shape;178;p17"/>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9" name="Google Shape;179;p17"/>
          <p:cNvSpPr/>
          <p:nvPr/>
        </p:nvSpPr>
        <p:spPr>
          <a:xfrm>
            <a:off x="554351" y="2215701"/>
            <a:ext cx="469966" cy="448605"/>
          </a:xfrm>
          <a:custGeom>
            <a:rect b="b" l="l" r="r" t="t"/>
            <a:pathLst>
              <a:path extrusionOk="0" h="897209" w="939933">
                <a:moveTo>
                  <a:pt x="0" y="0"/>
                </a:moveTo>
                <a:lnTo>
                  <a:pt x="939933" y="0"/>
                </a:lnTo>
                <a:lnTo>
                  <a:pt x="939933" y="897209"/>
                </a:lnTo>
                <a:lnTo>
                  <a:pt x="0" y="897209"/>
                </a:lnTo>
                <a:lnTo>
                  <a:pt x="0" y="0"/>
                </a:lnTo>
                <a:close/>
              </a:path>
            </a:pathLst>
          </a:custGeom>
          <a:blipFill rotWithShape="1">
            <a:blip r:embed="rId4">
              <a:alphaModFix/>
            </a:blip>
            <a:stretch>
              <a:fillRect b="0" l="0" r="0" t="0"/>
            </a:stretch>
          </a:blipFill>
          <a:ln>
            <a:noFill/>
          </a:ln>
        </p:spPr>
      </p:sp>
      <p:sp>
        <p:nvSpPr>
          <p:cNvPr id="180" name="Google Shape;180;p17"/>
          <p:cNvSpPr/>
          <p:nvPr/>
        </p:nvSpPr>
        <p:spPr>
          <a:xfrm>
            <a:off x="3570640" y="2200682"/>
            <a:ext cx="392487" cy="478642"/>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5">
              <a:alphaModFix/>
            </a:blip>
            <a:stretch>
              <a:fillRect b="0" l="0" r="0" t="0"/>
            </a:stretch>
          </a:blipFill>
          <a:ln>
            <a:noFill/>
          </a:ln>
        </p:spPr>
      </p:sp>
      <p:sp>
        <p:nvSpPr>
          <p:cNvPr id="181" name="Google Shape;181;p17"/>
          <p:cNvSpPr/>
          <p:nvPr/>
        </p:nvSpPr>
        <p:spPr>
          <a:xfrm>
            <a:off x="6559370" y="2215701"/>
            <a:ext cx="414452" cy="442083"/>
          </a:xfrm>
          <a:custGeom>
            <a:rect b="b" l="l" r="r" t="t"/>
            <a:pathLst>
              <a:path extrusionOk="0" h="884165" w="828905">
                <a:moveTo>
                  <a:pt x="0" y="0"/>
                </a:moveTo>
                <a:lnTo>
                  <a:pt x="828904" y="0"/>
                </a:lnTo>
                <a:lnTo>
                  <a:pt x="828904" y="884165"/>
                </a:lnTo>
                <a:lnTo>
                  <a:pt x="0" y="884165"/>
                </a:lnTo>
                <a:lnTo>
                  <a:pt x="0" y="0"/>
                </a:lnTo>
                <a:close/>
              </a:path>
            </a:pathLst>
          </a:custGeom>
          <a:blipFill rotWithShape="1">
            <a:blip r:embed="rId6">
              <a:alphaModFix/>
            </a:blip>
            <a:stretch>
              <a:fillRect b="0" l="0" r="0" t="0"/>
            </a:stretch>
          </a:blipFill>
          <a:ln>
            <a:noFill/>
          </a:ln>
        </p:spPr>
      </p:sp>
      <p:sp>
        <p:nvSpPr>
          <p:cNvPr id="182" name="Google Shape;182;p17"/>
          <p:cNvSpPr txBox="1"/>
          <p:nvPr/>
        </p:nvSpPr>
        <p:spPr>
          <a:xfrm>
            <a:off x="514350" y="693300"/>
            <a:ext cx="3599100" cy="780900"/>
          </a:xfrm>
          <a:prstGeom prst="rect">
            <a:avLst/>
          </a:prstGeom>
          <a:noFill/>
          <a:ln>
            <a:noFill/>
          </a:ln>
        </p:spPr>
        <p:txBody>
          <a:bodyPr anchorCtr="0" anchor="t" bIns="0" lIns="0" spcFirstLastPara="1" rIns="0" wrap="square" tIns="0">
            <a:spAutoFit/>
          </a:bodyPr>
          <a:lstStyle/>
          <a:p>
            <a:pPr indent="0" lvl="0" marL="0" marR="0" rtl="0" algn="l">
              <a:lnSpc>
                <a:spcPct val="88999"/>
              </a:lnSpc>
              <a:spcBef>
                <a:spcPts val="0"/>
              </a:spcBef>
              <a:spcAft>
                <a:spcPts val="0"/>
              </a:spcAft>
              <a:buNone/>
            </a:pPr>
            <a:r>
              <a:rPr b="0" i="0" lang="en" sz="5700" u="none" cap="none" strike="noStrike">
                <a:solidFill>
                  <a:srgbClr val="FFFFFF"/>
                </a:solidFill>
                <a:latin typeface="Cormorant Garamond Light"/>
                <a:ea typeface="Cormorant Garamond Light"/>
                <a:cs typeface="Cormorant Garamond Light"/>
                <a:sym typeface="Cormorant Garamond Light"/>
              </a:rPr>
              <a:t>Core Values</a:t>
            </a:r>
            <a:endParaRPr sz="700"/>
          </a:p>
        </p:txBody>
      </p:sp>
      <p:sp>
        <p:nvSpPr>
          <p:cNvPr id="183" name="Google Shape;183;p17"/>
          <p:cNvSpPr txBox="1"/>
          <p:nvPr/>
        </p:nvSpPr>
        <p:spPr>
          <a:xfrm>
            <a:off x="514350" y="2905081"/>
            <a:ext cx="2135349" cy="290204"/>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EXCELLENCE:</a:t>
            </a:r>
            <a:endParaRPr sz="700"/>
          </a:p>
        </p:txBody>
      </p:sp>
      <p:sp>
        <p:nvSpPr>
          <p:cNvPr id="184" name="Google Shape;184;p17"/>
          <p:cNvSpPr txBox="1"/>
          <p:nvPr/>
        </p:nvSpPr>
        <p:spPr>
          <a:xfrm>
            <a:off x="3504325" y="2905081"/>
            <a:ext cx="2120020" cy="290204"/>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INNOVATION:</a:t>
            </a:r>
            <a:endParaRPr sz="700"/>
          </a:p>
        </p:txBody>
      </p:sp>
      <p:sp>
        <p:nvSpPr>
          <p:cNvPr id="185" name="Google Shape;185;p17"/>
          <p:cNvSpPr txBox="1"/>
          <p:nvPr/>
        </p:nvSpPr>
        <p:spPr>
          <a:xfrm>
            <a:off x="514350" y="3402832"/>
            <a:ext cx="2135400" cy="86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We are dedicated to delivering excellence in every aspect of our operations, from ship design and onboard amenities to guest services and entertainment.</a:t>
            </a:r>
            <a:endParaRPr sz="700"/>
          </a:p>
        </p:txBody>
      </p:sp>
      <p:sp>
        <p:nvSpPr>
          <p:cNvPr id="186" name="Google Shape;186;p17"/>
          <p:cNvSpPr txBox="1"/>
          <p:nvPr/>
        </p:nvSpPr>
        <p:spPr>
          <a:xfrm>
            <a:off x="3504325" y="3402832"/>
            <a:ext cx="2135400" cy="10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We embrace innovation and creativity to enhance the guest experience and stay ahead of industry trends, continually introducing new features and technologies to our fleet.</a:t>
            </a:r>
            <a:endParaRPr sz="700"/>
          </a:p>
        </p:txBody>
      </p:sp>
      <p:sp>
        <p:nvSpPr>
          <p:cNvPr id="187" name="Google Shape;187;p17"/>
          <p:cNvSpPr txBox="1"/>
          <p:nvPr/>
        </p:nvSpPr>
        <p:spPr>
          <a:xfrm>
            <a:off x="6492162" y="2905081"/>
            <a:ext cx="1270248" cy="290204"/>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SAFETY:</a:t>
            </a:r>
            <a:endParaRPr sz="700"/>
          </a:p>
        </p:txBody>
      </p:sp>
      <p:sp>
        <p:nvSpPr>
          <p:cNvPr id="188" name="Google Shape;188;p17"/>
          <p:cNvSpPr txBox="1"/>
          <p:nvPr/>
        </p:nvSpPr>
        <p:spPr>
          <a:xfrm>
            <a:off x="6492162" y="3402832"/>
            <a:ext cx="2135400" cy="86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We prioritize the safety and well-being of our guests and crew above all else, adhering to the highest standards of maritime safety and security.</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6E6"/>
        </a:solidFill>
      </p:bgPr>
    </p:bg>
    <p:spTree>
      <p:nvGrpSpPr>
        <p:cNvPr id="192" name="Shape 192"/>
        <p:cNvGrpSpPr/>
        <p:nvPr/>
      </p:nvGrpSpPr>
      <p:grpSpPr>
        <a:xfrm>
          <a:off x="0" y="0"/>
          <a:ext cx="0" cy="0"/>
          <a:chOff x="0" y="0"/>
          <a:chExt cx="0" cy="0"/>
        </a:xfrm>
      </p:grpSpPr>
      <p:pic>
        <p:nvPicPr>
          <p:cNvPr id="193" name="Google Shape;193;p18"/>
          <p:cNvPicPr preferRelativeResize="0"/>
          <p:nvPr/>
        </p:nvPicPr>
        <p:blipFill>
          <a:blip r:embed="rId3">
            <a:alphaModFix/>
          </a:blip>
          <a:stretch>
            <a:fillRect/>
          </a:stretch>
        </p:blipFill>
        <p:spPr>
          <a:xfrm>
            <a:off x="2545062" y="1851275"/>
            <a:ext cx="4055649" cy="2780838"/>
          </a:xfrm>
          <a:prstGeom prst="rect">
            <a:avLst/>
          </a:prstGeom>
          <a:noFill/>
          <a:ln>
            <a:noFill/>
          </a:ln>
        </p:spPr>
      </p:pic>
      <p:grpSp>
        <p:nvGrpSpPr>
          <p:cNvPr id="194" name="Google Shape;194;p18"/>
          <p:cNvGrpSpPr/>
          <p:nvPr/>
        </p:nvGrpSpPr>
        <p:grpSpPr>
          <a:xfrm>
            <a:off x="965691" y="1790070"/>
            <a:ext cx="540444" cy="603797"/>
            <a:chOff x="0" y="-47625"/>
            <a:chExt cx="401118" cy="448138"/>
          </a:xfrm>
        </p:grpSpPr>
        <p:sp>
          <p:nvSpPr>
            <p:cNvPr id="195" name="Google Shape;195;p18"/>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196" name="Google Shape;196;p18"/>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7" name="Google Shape;197;p18"/>
          <p:cNvGrpSpPr/>
          <p:nvPr/>
        </p:nvGrpSpPr>
        <p:grpSpPr>
          <a:xfrm>
            <a:off x="7635684" y="1790070"/>
            <a:ext cx="540443" cy="603797"/>
            <a:chOff x="0" y="-47625"/>
            <a:chExt cx="401118" cy="448138"/>
          </a:xfrm>
        </p:grpSpPr>
        <p:sp>
          <p:nvSpPr>
            <p:cNvPr id="198" name="Google Shape;198;p18"/>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199" name="Google Shape;199;p18"/>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0" name="Google Shape;200;p18"/>
          <p:cNvSpPr txBox="1"/>
          <p:nvPr/>
        </p:nvSpPr>
        <p:spPr>
          <a:xfrm>
            <a:off x="532950" y="153850"/>
            <a:ext cx="8078100" cy="12468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8100" u="none" cap="none" strike="noStrike">
                <a:solidFill>
                  <a:srgbClr val="0E5C8F"/>
                </a:solidFill>
                <a:latin typeface="Cormorant Garamond Light"/>
                <a:ea typeface="Cormorant Garamond Light"/>
                <a:cs typeface="Cormorant Garamond Light"/>
                <a:sym typeface="Cormorant Garamond Light"/>
              </a:rPr>
              <a:t>Guest Satisfaction: </a:t>
            </a:r>
            <a:endParaRPr sz="700"/>
          </a:p>
        </p:txBody>
      </p:sp>
      <p:sp>
        <p:nvSpPr>
          <p:cNvPr id="201" name="Google Shape;201;p18"/>
          <p:cNvSpPr txBox="1"/>
          <p:nvPr/>
        </p:nvSpPr>
        <p:spPr>
          <a:xfrm>
            <a:off x="273490" y="2697163"/>
            <a:ext cx="1924800" cy="192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Our cruise with Seafarer Adventures was a dream come true. From the warm hospitality to the impeccable service, every moment was unforgettable. The crew made us feel like royalty, and the variety of activities kept us entertained throughout the voyage. It's a vacation we'll cherish forever.</a:t>
            </a:r>
            <a:endParaRPr sz="700"/>
          </a:p>
        </p:txBody>
      </p:sp>
      <p:sp>
        <p:nvSpPr>
          <p:cNvPr id="202" name="Google Shape;202;p18"/>
          <p:cNvSpPr txBox="1"/>
          <p:nvPr/>
        </p:nvSpPr>
        <p:spPr>
          <a:xfrm>
            <a:off x="6947483" y="2697163"/>
            <a:ext cx="1916700" cy="1924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Our recent cruise with Seafarer Adventures surpassed all expectations. The attention to detail, luxurious accommodations, and variety of activities exceeded our wildest dreams. We highly recommend Seafarer Adventures to anyone seeking an exceptional cruise vacation.</a:t>
            </a:r>
            <a:endParaRPr sz="700"/>
          </a:p>
        </p:txBody>
      </p:sp>
      <p:sp>
        <p:nvSpPr>
          <p:cNvPr id="203" name="Google Shape;203;p18"/>
          <p:cNvSpPr txBox="1"/>
          <p:nvPr/>
        </p:nvSpPr>
        <p:spPr>
          <a:xfrm>
            <a:off x="7625773" y="1962282"/>
            <a:ext cx="560265"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02.</a:t>
            </a:r>
            <a:endParaRPr sz="700"/>
          </a:p>
        </p:txBody>
      </p:sp>
      <p:sp>
        <p:nvSpPr>
          <p:cNvPr id="204" name="Google Shape;204;p18"/>
          <p:cNvSpPr txBox="1"/>
          <p:nvPr/>
        </p:nvSpPr>
        <p:spPr>
          <a:xfrm>
            <a:off x="948011" y="1962282"/>
            <a:ext cx="575804"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01.</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6E6"/>
        </a:solidFill>
      </p:bgPr>
    </p:bg>
    <p:spTree>
      <p:nvGrpSpPr>
        <p:cNvPr id="208" name="Shape 208"/>
        <p:cNvGrpSpPr/>
        <p:nvPr/>
      </p:nvGrpSpPr>
      <p:grpSpPr>
        <a:xfrm>
          <a:off x="0" y="0"/>
          <a:ext cx="0" cy="0"/>
          <a:chOff x="0" y="0"/>
          <a:chExt cx="0" cy="0"/>
        </a:xfrm>
      </p:grpSpPr>
      <p:grpSp>
        <p:nvGrpSpPr>
          <p:cNvPr id="209" name="Google Shape;209;p19"/>
          <p:cNvGrpSpPr/>
          <p:nvPr/>
        </p:nvGrpSpPr>
        <p:grpSpPr>
          <a:xfrm>
            <a:off x="5136344" y="0"/>
            <a:ext cx="4007656" cy="5143500"/>
            <a:chOff x="0" y="0"/>
            <a:chExt cx="2111029" cy="2709333"/>
          </a:xfrm>
        </p:grpSpPr>
        <p:sp>
          <p:nvSpPr>
            <p:cNvPr id="210" name="Google Shape;210;p19"/>
            <p:cNvSpPr/>
            <p:nvPr/>
          </p:nvSpPr>
          <p:spPr>
            <a:xfrm>
              <a:off x="0" y="0"/>
              <a:ext cx="2111029" cy="2709333"/>
            </a:xfrm>
            <a:custGeom>
              <a:rect b="b" l="l" r="r" t="t"/>
              <a:pathLst>
                <a:path extrusionOk="0" h="2709333" w="2111029">
                  <a:moveTo>
                    <a:pt x="0" y="0"/>
                  </a:moveTo>
                  <a:lnTo>
                    <a:pt x="2111029" y="0"/>
                  </a:lnTo>
                  <a:lnTo>
                    <a:pt x="2111029" y="2709333"/>
                  </a:lnTo>
                  <a:lnTo>
                    <a:pt x="0" y="2709333"/>
                  </a:lnTo>
                  <a:close/>
                </a:path>
              </a:pathLst>
            </a:custGeom>
            <a:solidFill>
              <a:srgbClr val="0C5C8F"/>
            </a:solidFill>
            <a:ln>
              <a:noFill/>
            </a:ln>
          </p:spPr>
        </p:sp>
        <p:sp>
          <p:nvSpPr>
            <p:cNvPr id="211" name="Google Shape;211;p19"/>
            <p:cNvSpPr txBox="1"/>
            <p:nvPr/>
          </p:nvSpPr>
          <p:spPr>
            <a:xfrm>
              <a:off x="0" y="66675"/>
              <a:ext cx="2111029" cy="2642658"/>
            </a:xfrm>
            <a:prstGeom prst="rect">
              <a:avLst/>
            </a:prstGeom>
            <a:noFill/>
            <a:ln>
              <a:noFill/>
            </a:ln>
          </p:spPr>
          <p:txBody>
            <a:bodyPr anchorCtr="0" anchor="ctr" bIns="25400" lIns="25400" spcFirstLastPara="1" rIns="25400" wrap="square" tIns="25400">
              <a:noAutofit/>
            </a:bodyPr>
            <a:lstStyle/>
            <a:p>
              <a:pPr indent="0" lvl="0" marL="0" marR="0" rtl="0" algn="ctr">
                <a:lnSpc>
                  <a:spcPct val="103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2" name="Google Shape;212;p19"/>
          <p:cNvSpPr/>
          <p:nvPr/>
        </p:nvSpPr>
        <p:spPr>
          <a:xfrm>
            <a:off x="5136344" y="-538891"/>
            <a:ext cx="9070842" cy="6221282"/>
          </a:xfrm>
          <a:custGeom>
            <a:rect b="b" l="l" r="r" t="t"/>
            <a:pathLst>
              <a:path extrusionOk="0" h="12442563" w="18141684">
                <a:moveTo>
                  <a:pt x="0" y="0"/>
                </a:moveTo>
                <a:lnTo>
                  <a:pt x="18141683" y="0"/>
                </a:lnTo>
                <a:lnTo>
                  <a:pt x="18141683" y="12442564"/>
                </a:lnTo>
                <a:lnTo>
                  <a:pt x="0" y="12442564"/>
                </a:lnTo>
                <a:lnTo>
                  <a:pt x="0" y="0"/>
                </a:lnTo>
                <a:close/>
              </a:path>
            </a:pathLst>
          </a:custGeom>
          <a:blipFill rotWithShape="1">
            <a:blip r:embed="rId3">
              <a:alphaModFix amt="48000"/>
            </a:blip>
            <a:stretch>
              <a:fillRect b="0" l="-2941" r="0" t="0"/>
            </a:stretch>
          </a:blipFill>
          <a:ln>
            <a:noFill/>
          </a:ln>
        </p:spPr>
      </p:sp>
      <p:pic>
        <p:nvPicPr>
          <p:cNvPr id="213" name="Google Shape;213;p19"/>
          <p:cNvPicPr preferRelativeResize="0"/>
          <p:nvPr/>
        </p:nvPicPr>
        <p:blipFill rotWithShape="1">
          <a:blip r:embed="rId4">
            <a:alphaModFix/>
          </a:blip>
          <a:srcRect b="0" l="0" r="0" t="0"/>
          <a:stretch/>
        </p:blipFill>
        <p:spPr>
          <a:xfrm>
            <a:off x="5136344" y="-1600819"/>
            <a:ext cx="13336400" cy="7601748"/>
          </a:xfrm>
          <a:prstGeom prst="rect">
            <a:avLst/>
          </a:prstGeom>
          <a:noFill/>
          <a:ln>
            <a:noFill/>
          </a:ln>
        </p:spPr>
      </p:pic>
      <p:sp>
        <p:nvSpPr>
          <p:cNvPr id="214" name="Google Shape;214;p19"/>
          <p:cNvSpPr txBox="1"/>
          <p:nvPr/>
        </p:nvSpPr>
        <p:spPr>
          <a:xfrm>
            <a:off x="514350" y="423875"/>
            <a:ext cx="4471500" cy="1561800"/>
          </a:xfrm>
          <a:prstGeom prst="rect">
            <a:avLst/>
          </a:prstGeom>
          <a:noFill/>
          <a:ln>
            <a:noFill/>
          </a:ln>
        </p:spPr>
        <p:txBody>
          <a:bodyPr anchorCtr="0" anchor="t" bIns="0" lIns="0" spcFirstLastPara="1" rIns="0" wrap="square" tIns="0">
            <a:spAutoFit/>
          </a:bodyPr>
          <a:lstStyle/>
          <a:p>
            <a:pPr indent="0" lvl="0" marL="0" marR="0" rtl="0" algn="l">
              <a:lnSpc>
                <a:spcPct val="88999"/>
              </a:lnSpc>
              <a:spcBef>
                <a:spcPts val="0"/>
              </a:spcBef>
              <a:spcAft>
                <a:spcPts val="0"/>
              </a:spcAft>
              <a:buNone/>
            </a:pPr>
            <a:r>
              <a:rPr b="0" i="0" lang="en" sz="5700" u="none" cap="none" strike="noStrike">
                <a:solidFill>
                  <a:srgbClr val="0E5C8F"/>
                </a:solidFill>
                <a:latin typeface="Cormorant Garamond Light"/>
                <a:ea typeface="Cormorant Garamond Light"/>
                <a:cs typeface="Cormorant Garamond Light"/>
                <a:sym typeface="Cormorant Garamond Light"/>
              </a:rPr>
              <a:t>Add a </a:t>
            </a:r>
            <a:endParaRPr b="0" i="0" sz="5700" u="none" cap="none" strike="noStrike">
              <a:solidFill>
                <a:srgbClr val="0E5C8F"/>
              </a:solidFill>
              <a:latin typeface="Cormorant Garamond Light"/>
              <a:ea typeface="Cormorant Garamond Light"/>
              <a:cs typeface="Cormorant Garamond Light"/>
              <a:sym typeface="Cormorant Garamond Light"/>
            </a:endParaRPr>
          </a:p>
          <a:p>
            <a:pPr indent="0" lvl="0" marL="0" marR="0" rtl="0" algn="l">
              <a:lnSpc>
                <a:spcPct val="88999"/>
              </a:lnSpc>
              <a:spcBef>
                <a:spcPts val="0"/>
              </a:spcBef>
              <a:spcAft>
                <a:spcPts val="0"/>
              </a:spcAft>
              <a:buNone/>
            </a:pPr>
            <a:r>
              <a:rPr b="0" i="0" lang="en" sz="5700" u="none" cap="none" strike="noStrike">
                <a:solidFill>
                  <a:srgbClr val="0E5C8F"/>
                </a:solidFill>
                <a:latin typeface="Cormorant Garamond Light"/>
                <a:ea typeface="Cormorant Garamond Light"/>
                <a:cs typeface="Cormorant Garamond Light"/>
                <a:sym typeface="Cormorant Garamond Light"/>
              </a:rPr>
              <a:t>Timeline Page</a:t>
            </a:r>
            <a:endParaRPr sz="700"/>
          </a:p>
        </p:txBody>
      </p:sp>
      <p:sp>
        <p:nvSpPr>
          <p:cNvPr id="215" name="Google Shape;215;p19"/>
          <p:cNvSpPr txBox="1"/>
          <p:nvPr/>
        </p:nvSpPr>
        <p:spPr>
          <a:xfrm>
            <a:off x="519113" y="2845613"/>
            <a:ext cx="16401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Elaborate on what you want to discuss. </a:t>
            </a:r>
            <a:endParaRPr sz="700"/>
          </a:p>
        </p:txBody>
      </p:sp>
      <p:sp>
        <p:nvSpPr>
          <p:cNvPr id="216" name="Google Shape;216;p19"/>
          <p:cNvSpPr txBox="1"/>
          <p:nvPr/>
        </p:nvSpPr>
        <p:spPr>
          <a:xfrm>
            <a:off x="519113" y="4283075"/>
            <a:ext cx="16401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Elaborate on what you want to discuss. </a:t>
            </a:r>
            <a:endParaRPr sz="700"/>
          </a:p>
        </p:txBody>
      </p:sp>
      <p:sp>
        <p:nvSpPr>
          <p:cNvPr id="217" name="Google Shape;217;p19"/>
          <p:cNvSpPr txBox="1"/>
          <p:nvPr/>
        </p:nvSpPr>
        <p:spPr>
          <a:xfrm>
            <a:off x="514350" y="2166717"/>
            <a:ext cx="20688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MAIN</a:t>
            </a:r>
            <a:endParaRPr sz="700"/>
          </a:p>
          <a:p>
            <a:pPr indent="0" lvl="0" marL="0" marR="0" rtl="0" algn="l">
              <a:lnSpc>
                <a:spcPct val="100000"/>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POINT</a:t>
            </a:r>
            <a:endParaRPr sz="700"/>
          </a:p>
        </p:txBody>
      </p:sp>
      <p:sp>
        <p:nvSpPr>
          <p:cNvPr id="218" name="Google Shape;218;p19"/>
          <p:cNvSpPr txBox="1"/>
          <p:nvPr/>
        </p:nvSpPr>
        <p:spPr>
          <a:xfrm>
            <a:off x="514350" y="3593081"/>
            <a:ext cx="20688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MAIN</a:t>
            </a:r>
            <a:endParaRPr sz="700"/>
          </a:p>
          <a:p>
            <a:pPr indent="0" lvl="0" marL="0" marR="0" rtl="0" algn="l">
              <a:lnSpc>
                <a:spcPct val="100000"/>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POINT</a:t>
            </a:r>
            <a:endParaRPr sz="700"/>
          </a:p>
        </p:txBody>
      </p:sp>
      <p:sp>
        <p:nvSpPr>
          <p:cNvPr id="219" name="Google Shape;219;p19"/>
          <p:cNvSpPr txBox="1"/>
          <p:nvPr/>
        </p:nvSpPr>
        <p:spPr>
          <a:xfrm>
            <a:off x="2917118" y="2166717"/>
            <a:ext cx="20688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MAIN</a:t>
            </a:r>
            <a:endParaRPr sz="700"/>
          </a:p>
          <a:p>
            <a:pPr indent="0" lvl="0" marL="0" marR="0" rtl="0" algn="l">
              <a:lnSpc>
                <a:spcPct val="100000"/>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POINT</a:t>
            </a:r>
            <a:endParaRPr sz="700"/>
          </a:p>
        </p:txBody>
      </p:sp>
      <p:sp>
        <p:nvSpPr>
          <p:cNvPr id="220" name="Google Shape;220;p19"/>
          <p:cNvSpPr txBox="1"/>
          <p:nvPr/>
        </p:nvSpPr>
        <p:spPr>
          <a:xfrm>
            <a:off x="2917118" y="3593081"/>
            <a:ext cx="20688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MAIN</a:t>
            </a:r>
            <a:endParaRPr sz="700"/>
          </a:p>
          <a:p>
            <a:pPr indent="0" lvl="0" marL="0" marR="0" rtl="0" algn="l">
              <a:lnSpc>
                <a:spcPct val="100000"/>
              </a:lnSpc>
              <a:spcBef>
                <a:spcPts val="0"/>
              </a:spcBef>
              <a:spcAft>
                <a:spcPts val="0"/>
              </a:spcAft>
              <a:buNone/>
            </a:pPr>
            <a:r>
              <a:rPr b="0" i="0" lang="en" sz="1700" u="none" cap="none" strike="noStrike">
                <a:solidFill>
                  <a:srgbClr val="0E5C8F"/>
                </a:solidFill>
                <a:latin typeface="Montserrat Light"/>
                <a:ea typeface="Montserrat Light"/>
                <a:cs typeface="Montserrat Light"/>
                <a:sym typeface="Montserrat Light"/>
              </a:rPr>
              <a:t>POINT</a:t>
            </a:r>
            <a:endParaRPr sz="700"/>
          </a:p>
        </p:txBody>
      </p:sp>
      <p:sp>
        <p:nvSpPr>
          <p:cNvPr id="221" name="Google Shape;221;p19"/>
          <p:cNvSpPr txBox="1"/>
          <p:nvPr/>
        </p:nvSpPr>
        <p:spPr>
          <a:xfrm>
            <a:off x="2917118" y="2845613"/>
            <a:ext cx="16188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Elaborate on what you want to discuss. </a:t>
            </a:r>
            <a:endParaRPr sz="700"/>
          </a:p>
        </p:txBody>
      </p:sp>
      <p:sp>
        <p:nvSpPr>
          <p:cNvPr id="222" name="Google Shape;222;p19"/>
          <p:cNvSpPr txBox="1"/>
          <p:nvPr/>
        </p:nvSpPr>
        <p:spPr>
          <a:xfrm>
            <a:off x="2917118" y="4283075"/>
            <a:ext cx="14916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E5C8F"/>
                </a:solidFill>
                <a:latin typeface="Montserrat Light"/>
                <a:ea typeface="Montserrat Light"/>
                <a:cs typeface="Montserrat Light"/>
                <a:sym typeface="Montserrat Light"/>
              </a:rPr>
              <a:t>Elaborate on what you want to discuss. </a:t>
            </a:r>
            <a:endParaRPr sz="700"/>
          </a:p>
        </p:txBody>
      </p:sp>
      <p:pic>
        <p:nvPicPr>
          <p:cNvPr id="223" name="Google Shape;223;p19"/>
          <p:cNvPicPr preferRelativeResize="0"/>
          <p:nvPr/>
        </p:nvPicPr>
        <p:blipFill rotWithShape="1">
          <a:blip r:embed="rId5">
            <a:alphaModFix/>
          </a:blip>
          <a:srcRect b="0" l="28419" r="23597" t="0"/>
          <a:stretch/>
        </p:blipFill>
        <p:spPr>
          <a:xfrm>
            <a:off x="5516899" y="257175"/>
            <a:ext cx="3246546" cy="4629150"/>
          </a:xfrm>
          <a:prstGeom prst="rect">
            <a:avLst/>
          </a:prstGeom>
          <a:noFill/>
          <a:ln>
            <a:noFill/>
          </a:ln>
        </p:spPr>
      </p:pic>
      <p:grpSp>
        <p:nvGrpSpPr>
          <p:cNvPr id="224" name="Google Shape;224;p19"/>
          <p:cNvGrpSpPr/>
          <p:nvPr/>
        </p:nvGrpSpPr>
        <p:grpSpPr>
          <a:xfrm>
            <a:off x="4591050" y="-64167"/>
            <a:ext cx="540443" cy="603797"/>
            <a:chOff x="0" y="-47625"/>
            <a:chExt cx="401118" cy="448138"/>
          </a:xfrm>
        </p:grpSpPr>
        <p:sp>
          <p:nvSpPr>
            <p:cNvPr id="225" name="Google Shape;225;p19"/>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226" name="Google Shape;226;p19"/>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7" name="Google Shape;227;p19"/>
          <p:cNvGrpSpPr/>
          <p:nvPr/>
        </p:nvGrpSpPr>
        <p:grpSpPr>
          <a:xfrm>
            <a:off x="8603557" y="4539703"/>
            <a:ext cx="540443" cy="603797"/>
            <a:chOff x="0" y="-47625"/>
            <a:chExt cx="401118" cy="448138"/>
          </a:xfrm>
        </p:grpSpPr>
        <p:sp>
          <p:nvSpPr>
            <p:cNvPr id="228" name="Google Shape;228;p19"/>
            <p:cNvSpPr/>
            <p:nvPr/>
          </p:nvSpPr>
          <p:spPr>
            <a:xfrm>
              <a:off x="0" y="0"/>
              <a:ext cx="401118" cy="400513"/>
            </a:xfrm>
            <a:custGeom>
              <a:rect b="b" l="l" r="r" t="t"/>
              <a:pathLst>
                <a:path extrusionOk="0" h="400513" w="401118">
                  <a:moveTo>
                    <a:pt x="0" y="0"/>
                  </a:moveTo>
                  <a:lnTo>
                    <a:pt x="401118" y="0"/>
                  </a:lnTo>
                  <a:lnTo>
                    <a:pt x="401118" y="400513"/>
                  </a:lnTo>
                  <a:lnTo>
                    <a:pt x="0" y="400513"/>
                  </a:lnTo>
                  <a:close/>
                </a:path>
              </a:pathLst>
            </a:custGeom>
            <a:solidFill>
              <a:srgbClr val="0E5C8F"/>
            </a:solidFill>
            <a:ln cap="sq" cmpd="sng" w="19050">
              <a:solidFill>
                <a:srgbClr val="0E5C8F"/>
              </a:solidFill>
              <a:prstDash val="solid"/>
              <a:miter lim="8000"/>
              <a:headEnd len="sm" w="sm" type="none"/>
              <a:tailEnd len="sm" w="sm" type="none"/>
            </a:ln>
          </p:spPr>
        </p:sp>
        <p:sp>
          <p:nvSpPr>
            <p:cNvPr id="229" name="Google Shape;229;p19"/>
            <p:cNvSpPr txBox="1"/>
            <p:nvPr/>
          </p:nvSpPr>
          <p:spPr>
            <a:xfrm>
              <a:off x="0" y="-47625"/>
              <a:ext cx="401118" cy="448138"/>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5C8F"/>
        </a:solidFill>
      </p:bgPr>
    </p:bg>
    <p:spTree>
      <p:nvGrpSpPr>
        <p:cNvPr id="233" name="Shape 233"/>
        <p:cNvGrpSpPr/>
        <p:nvPr/>
      </p:nvGrpSpPr>
      <p:grpSpPr>
        <a:xfrm>
          <a:off x="0" y="0"/>
          <a:ext cx="0" cy="0"/>
          <a:chOff x="0" y="0"/>
          <a:chExt cx="0" cy="0"/>
        </a:xfrm>
      </p:grpSpPr>
      <p:pic>
        <p:nvPicPr>
          <p:cNvPr id="234" name="Google Shape;234;p20"/>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35" name="Google Shape;235;p20"/>
          <p:cNvSpPr txBox="1"/>
          <p:nvPr/>
        </p:nvSpPr>
        <p:spPr>
          <a:xfrm>
            <a:off x="963267" y="2205552"/>
            <a:ext cx="1110778"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01</a:t>
            </a:r>
            <a:endParaRPr sz="700"/>
          </a:p>
        </p:txBody>
      </p:sp>
      <p:sp>
        <p:nvSpPr>
          <p:cNvPr id="236" name="Google Shape;236;p20"/>
          <p:cNvSpPr txBox="1"/>
          <p:nvPr/>
        </p:nvSpPr>
        <p:spPr>
          <a:xfrm>
            <a:off x="831274" y="2981144"/>
            <a:ext cx="16176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MAIN </a:t>
            </a:r>
            <a:endParaRPr b="0" i="0" sz="1700" u="none" cap="none" strike="noStrike">
              <a:solidFill>
                <a:srgbClr val="FFFFFF"/>
              </a:solidFill>
              <a:latin typeface="Montserrat Light"/>
              <a:ea typeface="Montserrat Light"/>
              <a:cs typeface="Montserrat Light"/>
              <a:sym typeface="Montserrat Light"/>
            </a:endParaRPr>
          </a:p>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POINT</a:t>
            </a:r>
            <a:endParaRPr sz="700"/>
          </a:p>
        </p:txBody>
      </p:sp>
      <p:sp>
        <p:nvSpPr>
          <p:cNvPr id="237" name="Google Shape;237;p20"/>
          <p:cNvSpPr txBox="1"/>
          <p:nvPr/>
        </p:nvSpPr>
        <p:spPr>
          <a:xfrm>
            <a:off x="368989" y="3731420"/>
            <a:ext cx="22992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Elaborate on what</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you want to discuss.</a:t>
            </a:r>
            <a:endParaRPr sz="700"/>
          </a:p>
        </p:txBody>
      </p:sp>
      <p:sp>
        <p:nvSpPr>
          <p:cNvPr id="238" name="Google Shape;238;p20"/>
          <p:cNvSpPr txBox="1"/>
          <p:nvPr/>
        </p:nvSpPr>
        <p:spPr>
          <a:xfrm>
            <a:off x="3175625" y="2205552"/>
            <a:ext cx="1110777"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02</a:t>
            </a:r>
            <a:endParaRPr sz="700"/>
          </a:p>
        </p:txBody>
      </p:sp>
      <p:sp>
        <p:nvSpPr>
          <p:cNvPr id="239" name="Google Shape;239;p20"/>
          <p:cNvSpPr txBox="1"/>
          <p:nvPr/>
        </p:nvSpPr>
        <p:spPr>
          <a:xfrm>
            <a:off x="2854688" y="2981144"/>
            <a:ext cx="17334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MAIN </a:t>
            </a:r>
            <a:endParaRPr b="0" i="0" sz="1700" u="none" cap="none" strike="noStrike">
              <a:solidFill>
                <a:srgbClr val="FFFFFF"/>
              </a:solidFill>
              <a:latin typeface="Montserrat Light"/>
              <a:ea typeface="Montserrat Light"/>
              <a:cs typeface="Montserrat Light"/>
              <a:sym typeface="Montserrat Light"/>
            </a:endParaRPr>
          </a:p>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POINT</a:t>
            </a:r>
            <a:endParaRPr sz="700"/>
          </a:p>
        </p:txBody>
      </p:sp>
      <p:sp>
        <p:nvSpPr>
          <p:cNvPr id="240" name="Google Shape;240;p20"/>
          <p:cNvSpPr txBox="1"/>
          <p:nvPr/>
        </p:nvSpPr>
        <p:spPr>
          <a:xfrm>
            <a:off x="2769525" y="3731420"/>
            <a:ext cx="19038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Elaborate on what</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you want to discuss.</a:t>
            </a:r>
            <a:endParaRPr sz="700"/>
          </a:p>
        </p:txBody>
      </p:sp>
      <p:sp>
        <p:nvSpPr>
          <p:cNvPr id="241" name="Google Shape;241;p20"/>
          <p:cNvSpPr txBox="1"/>
          <p:nvPr/>
        </p:nvSpPr>
        <p:spPr>
          <a:xfrm>
            <a:off x="5175680" y="2205552"/>
            <a:ext cx="1110778"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03</a:t>
            </a:r>
            <a:endParaRPr sz="700"/>
          </a:p>
        </p:txBody>
      </p:sp>
      <p:sp>
        <p:nvSpPr>
          <p:cNvPr id="242" name="Google Shape;242;p20"/>
          <p:cNvSpPr txBox="1"/>
          <p:nvPr/>
        </p:nvSpPr>
        <p:spPr>
          <a:xfrm>
            <a:off x="4859569" y="2981144"/>
            <a:ext cx="17334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MAIN </a:t>
            </a:r>
            <a:endParaRPr b="0" i="0" sz="1700" u="none" cap="none" strike="noStrike">
              <a:solidFill>
                <a:srgbClr val="FFFFFF"/>
              </a:solidFill>
              <a:latin typeface="Montserrat Light"/>
              <a:ea typeface="Montserrat Light"/>
              <a:cs typeface="Montserrat Light"/>
              <a:sym typeface="Montserrat Light"/>
            </a:endParaRPr>
          </a:p>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POINT</a:t>
            </a:r>
            <a:endParaRPr sz="700"/>
          </a:p>
        </p:txBody>
      </p:sp>
      <p:sp>
        <p:nvSpPr>
          <p:cNvPr id="243" name="Google Shape;243;p20"/>
          <p:cNvSpPr txBox="1"/>
          <p:nvPr/>
        </p:nvSpPr>
        <p:spPr>
          <a:xfrm>
            <a:off x="4774405" y="3731420"/>
            <a:ext cx="19038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Elaborate on what</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you want to discuss.</a:t>
            </a:r>
            <a:endParaRPr sz="700"/>
          </a:p>
        </p:txBody>
      </p:sp>
      <p:sp>
        <p:nvSpPr>
          <p:cNvPr id="244" name="Google Shape;244;p20"/>
          <p:cNvSpPr txBox="1"/>
          <p:nvPr/>
        </p:nvSpPr>
        <p:spPr>
          <a:xfrm>
            <a:off x="7175736" y="2205552"/>
            <a:ext cx="1110777"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04</a:t>
            </a:r>
            <a:endParaRPr sz="700"/>
          </a:p>
        </p:txBody>
      </p:sp>
      <p:sp>
        <p:nvSpPr>
          <p:cNvPr id="245" name="Google Shape;245;p20"/>
          <p:cNvSpPr txBox="1"/>
          <p:nvPr/>
        </p:nvSpPr>
        <p:spPr>
          <a:xfrm>
            <a:off x="6864449" y="2981144"/>
            <a:ext cx="17334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MAIN </a:t>
            </a:r>
            <a:endParaRPr b="0" i="0" sz="1700" u="none" cap="none" strike="noStrike">
              <a:solidFill>
                <a:srgbClr val="FFFFFF"/>
              </a:solidFill>
              <a:latin typeface="Montserrat Light"/>
              <a:ea typeface="Montserrat Light"/>
              <a:cs typeface="Montserrat Light"/>
              <a:sym typeface="Montserrat Light"/>
            </a:endParaRPr>
          </a:p>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POINT</a:t>
            </a:r>
            <a:endParaRPr sz="700"/>
          </a:p>
        </p:txBody>
      </p:sp>
      <p:sp>
        <p:nvSpPr>
          <p:cNvPr id="246" name="Google Shape;246;p20"/>
          <p:cNvSpPr txBox="1"/>
          <p:nvPr/>
        </p:nvSpPr>
        <p:spPr>
          <a:xfrm>
            <a:off x="6779286" y="3731420"/>
            <a:ext cx="19038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Elaborate on what</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you want to discuss.</a:t>
            </a:r>
            <a:endParaRPr sz="700"/>
          </a:p>
        </p:txBody>
      </p:sp>
      <p:sp>
        <p:nvSpPr>
          <p:cNvPr id="247" name="Google Shape;247;p20"/>
          <p:cNvSpPr/>
          <p:nvPr/>
        </p:nvSpPr>
        <p:spPr>
          <a:xfrm>
            <a:off x="0" y="2667538"/>
            <a:ext cx="9277350" cy="199488"/>
          </a:xfrm>
          <a:custGeom>
            <a:rect b="b" l="l" r="r" t="t"/>
            <a:pathLst>
              <a:path extrusionOk="0" h="398975" w="18554700">
                <a:moveTo>
                  <a:pt x="0" y="0"/>
                </a:moveTo>
                <a:lnTo>
                  <a:pt x="18554700" y="0"/>
                </a:lnTo>
                <a:lnTo>
                  <a:pt x="18554700" y="398975"/>
                </a:lnTo>
                <a:lnTo>
                  <a:pt x="0" y="398975"/>
                </a:lnTo>
                <a:lnTo>
                  <a:pt x="0" y="0"/>
                </a:lnTo>
                <a:close/>
              </a:path>
            </a:pathLst>
          </a:custGeom>
          <a:blipFill rotWithShape="1">
            <a:blip r:embed="rId4">
              <a:alphaModFix/>
            </a:blip>
            <a:stretch>
              <a:fillRect b="0" l="-68893" r="-22233" t="0"/>
            </a:stretch>
          </a:blipFill>
          <a:ln>
            <a:noFill/>
          </a:ln>
        </p:spPr>
      </p:sp>
      <p:sp>
        <p:nvSpPr>
          <p:cNvPr id="248" name="Google Shape;248;p20"/>
          <p:cNvSpPr txBox="1"/>
          <p:nvPr/>
        </p:nvSpPr>
        <p:spPr>
          <a:xfrm>
            <a:off x="1299794" y="792951"/>
            <a:ext cx="6544412" cy="706846"/>
          </a:xfrm>
          <a:prstGeom prst="rect">
            <a:avLst/>
          </a:prstGeom>
          <a:noFill/>
          <a:ln>
            <a:noFill/>
          </a:ln>
        </p:spPr>
        <p:txBody>
          <a:bodyPr anchorCtr="0" anchor="t" bIns="0" lIns="0" spcFirstLastPara="1" rIns="0" wrap="square" tIns="0">
            <a:spAutoFit/>
          </a:bodyPr>
          <a:lstStyle/>
          <a:p>
            <a:pPr indent="0" lvl="0" marL="0" marR="0" rtl="0" algn="ctr">
              <a:lnSpc>
                <a:spcPct val="88999"/>
              </a:lnSpc>
              <a:spcBef>
                <a:spcPts val="0"/>
              </a:spcBef>
              <a:spcAft>
                <a:spcPts val="0"/>
              </a:spcAft>
              <a:buNone/>
            </a:pPr>
            <a:r>
              <a:rPr b="0" i="0" lang="en" sz="5700" u="none" cap="none" strike="noStrike">
                <a:solidFill>
                  <a:srgbClr val="FFFFFF"/>
                </a:solidFill>
                <a:latin typeface="Cormorant Garamond Light"/>
                <a:ea typeface="Cormorant Garamond Light"/>
                <a:cs typeface="Cormorant Garamond Light"/>
                <a:sym typeface="Cormorant Garamond Light"/>
              </a:rPr>
              <a:t>Add a Timeline Page</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6E6"/>
        </a:solidFill>
      </p:bgPr>
    </p:bg>
    <p:spTree>
      <p:nvGrpSpPr>
        <p:cNvPr id="252" name="Shape 252"/>
        <p:cNvGrpSpPr/>
        <p:nvPr/>
      </p:nvGrpSpPr>
      <p:grpSpPr>
        <a:xfrm>
          <a:off x="0" y="0"/>
          <a:ext cx="0" cy="0"/>
          <a:chOff x="0" y="0"/>
          <a:chExt cx="0" cy="0"/>
        </a:xfrm>
      </p:grpSpPr>
      <p:pic>
        <p:nvPicPr>
          <p:cNvPr id="253" name="Google Shape;253;p21"/>
          <p:cNvPicPr preferRelativeResize="0"/>
          <p:nvPr/>
        </p:nvPicPr>
        <p:blipFill>
          <a:blip r:embed="rId3">
            <a:alphaModFix/>
          </a:blip>
          <a:stretch>
            <a:fillRect/>
          </a:stretch>
        </p:blipFill>
        <p:spPr>
          <a:xfrm>
            <a:off x="0" y="9950"/>
            <a:ext cx="4572006" cy="2561801"/>
          </a:xfrm>
          <a:prstGeom prst="rect">
            <a:avLst/>
          </a:prstGeom>
          <a:noFill/>
          <a:ln>
            <a:noFill/>
          </a:ln>
        </p:spPr>
      </p:pic>
      <p:pic>
        <p:nvPicPr>
          <p:cNvPr id="254" name="Google Shape;254;p21"/>
          <p:cNvPicPr preferRelativeResize="0"/>
          <p:nvPr/>
        </p:nvPicPr>
        <p:blipFill>
          <a:blip r:embed="rId4">
            <a:alphaModFix/>
          </a:blip>
          <a:stretch>
            <a:fillRect/>
          </a:stretch>
        </p:blipFill>
        <p:spPr>
          <a:xfrm>
            <a:off x="4572029" y="0"/>
            <a:ext cx="4571969" cy="2561801"/>
          </a:xfrm>
          <a:prstGeom prst="rect">
            <a:avLst/>
          </a:prstGeom>
          <a:noFill/>
          <a:ln>
            <a:noFill/>
          </a:ln>
        </p:spPr>
      </p:pic>
      <p:pic>
        <p:nvPicPr>
          <p:cNvPr id="255" name="Google Shape;255;p21"/>
          <p:cNvPicPr preferRelativeResize="0"/>
          <p:nvPr/>
        </p:nvPicPr>
        <p:blipFill>
          <a:blip r:embed="rId5">
            <a:alphaModFix/>
          </a:blip>
          <a:stretch>
            <a:fillRect/>
          </a:stretch>
        </p:blipFill>
        <p:spPr>
          <a:xfrm>
            <a:off x="0" y="2571751"/>
            <a:ext cx="4571999" cy="2561801"/>
          </a:xfrm>
          <a:prstGeom prst="rect">
            <a:avLst/>
          </a:prstGeom>
          <a:noFill/>
          <a:ln>
            <a:noFill/>
          </a:ln>
        </p:spPr>
      </p:pic>
      <p:pic>
        <p:nvPicPr>
          <p:cNvPr id="256" name="Google Shape;256;p21"/>
          <p:cNvPicPr preferRelativeResize="0"/>
          <p:nvPr/>
        </p:nvPicPr>
        <p:blipFill>
          <a:blip r:embed="rId6">
            <a:alphaModFix/>
          </a:blip>
          <a:stretch>
            <a:fillRect/>
          </a:stretch>
        </p:blipFill>
        <p:spPr>
          <a:xfrm>
            <a:off x="4572008" y="2571751"/>
            <a:ext cx="4571992" cy="25618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5C8F"/>
        </a:solidFill>
      </p:bgPr>
    </p:bg>
    <p:spTree>
      <p:nvGrpSpPr>
        <p:cNvPr id="260" name="Shape 260"/>
        <p:cNvGrpSpPr/>
        <p:nvPr/>
      </p:nvGrpSpPr>
      <p:grpSpPr>
        <a:xfrm>
          <a:off x="0" y="0"/>
          <a:ext cx="0" cy="0"/>
          <a:chOff x="0" y="0"/>
          <a:chExt cx="0" cy="0"/>
        </a:xfrm>
      </p:grpSpPr>
      <p:pic>
        <p:nvPicPr>
          <p:cNvPr id="261" name="Google Shape;261;p2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62" name="Google Shape;262;p22"/>
          <p:cNvSpPr txBox="1"/>
          <p:nvPr/>
        </p:nvSpPr>
        <p:spPr>
          <a:xfrm>
            <a:off x="654399" y="2139007"/>
            <a:ext cx="13887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MAIN </a:t>
            </a:r>
            <a:endParaRPr b="0" i="0" sz="1700" u="none" cap="none" strike="noStrike">
              <a:solidFill>
                <a:srgbClr val="FFFFFF"/>
              </a:solidFill>
              <a:latin typeface="Montserrat Light"/>
              <a:ea typeface="Montserrat Light"/>
              <a:cs typeface="Montserrat Light"/>
              <a:sym typeface="Montserrat Light"/>
            </a:endParaRPr>
          </a:p>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POINT</a:t>
            </a:r>
            <a:endParaRPr sz="700"/>
          </a:p>
        </p:txBody>
      </p:sp>
      <p:sp>
        <p:nvSpPr>
          <p:cNvPr id="263" name="Google Shape;263;p22"/>
          <p:cNvSpPr txBox="1"/>
          <p:nvPr/>
        </p:nvSpPr>
        <p:spPr>
          <a:xfrm>
            <a:off x="654399" y="2924102"/>
            <a:ext cx="13887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Lorem ipsum dolor sit amet, consectetur adipiscing elit, sed do eiusmod tempor</a:t>
            </a:r>
            <a:endParaRPr sz="700"/>
          </a:p>
        </p:txBody>
      </p:sp>
      <p:sp>
        <p:nvSpPr>
          <p:cNvPr id="264" name="Google Shape;264;p22"/>
          <p:cNvSpPr txBox="1"/>
          <p:nvPr/>
        </p:nvSpPr>
        <p:spPr>
          <a:xfrm>
            <a:off x="2803208" y="3103882"/>
            <a:ext cx="13887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MAIN </a:t>
            </a:r>
            <a:endParaRPr b="0" i="0" sz="1700" u="none" cap="none" strike="noStrike">
              <a:solidFill>
                <a:srgbClr val="FFFFFF"/>
              </a:solidFill>
              <a:latin typeface="Montserrat Light"/>
              <a:ea typeface="Montserrat Light"/>
              <a:cs typeface="Montserrat Light"/>
              <a:sym typeface="Montserrat Light"/>
            </a:endParaRPr>
          </a:p>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POINT</a:t>
            </a:r>
            <a:endParaRPr sz="700"/>
          </a:p>
        </p:txBody>
      </p:sp>
      <p:sp>
        <p:nvSpPr>
          <p:cNvPr id="265" name="Google Shape;265;p22"/>
          <p:cNvSpPr txBox="1"/>
          <p:nvPr/>
        </p:nvSpPr>
        <p:spPr>
          <a:xfrm>
            <a:off x="2803208" y="3888977"/>
            <a:ext cx="13887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Lorem ipsum dolor sit amet, consectetur adipiscing elit, sed do eiusmod tempor</a:t>
            </a:r>
            <a:endParaRPr sz="700"/>
          </a:p>
        </p:txBody>
      </p:sp>
      <p:sp>
        <p:nvSpPr>
          <p:cNvPr id="266" name="Google Shape;266;p22"/>
          <p:cNvSpPr txBox="1"/>
          <p:nvPr/>
        </p:nvSpPr>
        <p:spPr>
          <a:xfrm>
            <a:off x="4952486" y="2139007"/>
            <a:ext cx="13887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MAIN </a:t>
            </a:r>
            <a:endParaRPr b="0" i="0" sz="1700" u="none" cap="none" strike="noStrike">
              <a:solidFill>
                <a:srgbClr val="FFFFFF"/>
              </a:solidFill>
              <a:latin typeface="Montserrat Light"/>
              <a:ea typeface="Montserrat Light"/>
              <a:cs typeface="Montserrat Light"/>
              <a:sym typeface="Montserrat Light"/>
            </a:endParaRPr>
          </a:p>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POINT</a:t>
            </a:r>
            <a:endParaRPr sz="700"/>
          </a:p>
        </p:txBody>
      </p:sp>
      <p:sp>
        <p:nvSpPr>
          <p:cNvPr id="267" name="Google Shape;267;p22"/>
          <p:cNvSpPr txBox="1"/>
          <p:nvPr/>
        </p:nvSpPr>
        <p:spPr>
          <a:xfrm>
            <a:off x="4952486" y="2924102"/>
            <a:ext cx="13887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Lorem ipsum dolor sit amet, consectetur adipiscing elit, sed do eiusmod tempor</a:t>
            </a:r>
            <a:endParaRPr sz="700"/>
          </a:p>
        </p:txBody>
      </p:sp>
      <p:sp>
        <p:nvSpPr>
          <p:cNvPr id="268" name="Google Shape;268;p22"/>
          <p:cNvSpPr txBox="1"/>
          <p:nvPr/>
        </p:nvSpPr>
        <p:spPr>
          <a:xfrm>
            <a:off x="7100827" y="3103882"/>
            <a:ext cx="13887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MAIN </a:t>
            </a:r>
            <a:endParaRPr b="0" i="0" sz="1700" u="none" cap="none" strike="noStrike">
              <a:solidFill>
                <a:srgbClr val="FFFFFF"/>
              </a:solidFill>
              <a:latin typeface="Montserrat Light"/>
              <a:ea typeface="Montserrat Light"/>
              <a:cs typeface="Montserrat Light"/>
              <a:sym typeface="Montserrat Light"/>
            </a:endParaRPr>
          </a:p>
          <a:p>
            <a:pPr indent="0" lvl="0" marL="0" marR="0" rtl="0" algn="ctr">
              <a:lnSpc>
                <a:spcPct val="115000"/>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POINT</a:t>
            </a:r>
            <a:endParaRPr sz="700"/>
          </a:p>
        </p:txBody>
      </p:sp>
      <p:sp>
        <p:nvSpPr>
          <p:cNvPr id="269" name="Google Shape;269;p22"/>
          <p:cNvSpPr txBox="1"/>
          <p:nvPr/>
        </p:nvSpPr>
        <p:spPr>
          <a:xfrm>
            <a:off x="7100827" y="3888977"/>
            <a:ext cx="13887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Lorem ipsum dolor sit amet, consectetur adipiscing elit, sed do eiusmod tempor</a:t>
            </a:r>
            <a:endParaRPr sz="700"/>
          </a:p>
        </p:txBody>
      </p:sp>
      <p:pic>
        <p:nvPicPr>
          <p:cNvPr id="270" name="Google Shape;270;p22"/>
          <p:cNvPicPr preferRelativeResize="0"/>
          <p:nvPr/>
        </p:nvPicPr>
        <p:blipFill rotWithShape="1">
          <a:blip r:embed="rId4">
            <a:alphaModFix/>
          </a:blip>
          <a:srcRect b="0" l="0" r="0" t="0"/>
          <a:stretch/>
        </p:blipFill>
        <p:spPr>
          <a:xfrm>
            <a:off x="2737260" y="1401659"/>
            <a:ext cx="1520663" cy="1520663"/>
          </a:xfrm>
          <a:prstGeom prst="rect">
            <a:avLst/>
          </a:prstGeom>
          <a:noFill/>
          <a:ln>
            <a:noFill/>
          </a:ln>
        </p:spPr>
      </p:pic>
      <p:pic>
        <p:nvPicPr>
          <p:cNvPr id="271" name="Google Shape;271;p22"/>
          <p:cNvPicPr preferRelativeResize="0"/>
          <p:nvPr/>
        </p:nvPicPr>
        <p:blipFill rotWithShape="1">
          <a:blip r:embed="rId5">
            <a:alphaModFix/>
          </a:blip>
          <a:srcRect b="0" l="0" r="0" t="0"/>
          <a:stretch/>
        </p:blipFill>
        <p:spPr>
          <a:xfrm>
            <a:off x="4885172" y="436783"/>
            <a:ext cx="1520663" cy="1520663"/>
          </a:xfrm>
          <a:prstGeom prst="rect">
            <a:avLst/>
          </a:prstGeom>
          <a:noFill/>
          <a:ln>
            <a:noFill/>
          </a:ln>
        </p:spPr>
      </p:pic>
      <p:pic>
        <p:nvPicPr>
          <p:cNvPr id="272" name="Google Shape;272;p22"/>
          <p:cNvPicPr preferRelativeResize="0"/>
          <p:nvPr/>
        </p:nvPicPr>
        <p:blipFill rotWithShape="1">
          <a:blip r:embed="rId6">
            <a:alphaModFix/>
          </a:blip>
          <a:srcRect b="0" l="0" r="0" t="0"/>
          <a:stretch/>
        </p:blipFill>
        <p:spPr>
          <a:xfrm>
            <a:off x="7034883" y="1401659"/>
            <a:ext cx="1520663" cy="1520663"/>
          </a:xfrm>
          <a:prstGeom prst="rect">
            <a:avLst/>
          </a:prstGeom>
          <a:noFill/>
          <a:ln>
            <a:noFill/>
          </a:ln>
        </p:spPr>
      </p:pic>
      <p:pic>
        <p:nvPicPr>
          <p:cNvPr id="273" name="Google Shape;273;p22"/>
          <p:cNvPicPr preferRelativeResize="0"/>
          <p:nvPr/>
        </p:nvPicPr>
        <p:blipFill rotWithShape="1">
          <a:blip r:embed="rId7">
            <a:alphaModFix/>
          </a:blip>
          <a:srcRect b="0" l="0" r="0" t="0"/>
          <a:stretch/>
        </p:blipFill>
        <p:spPr>
          <a:xfrm>
            <a:off x="588455" y="436783"/>
            <a:ext cx="1520663" cy="1520663"/>
          </a:xfrm>
          <a:prstGeom prst="rect">
            <a:avLst/>
          </a:prstGeom>
          <a:noFill/>
          <a:ln>
            <a:noFill/>
          </a:ln>
        </p:spPr>
      </p:pic>
      <p:sp>
        <p:nvSpPr>
          <p:cNvPr id="274" name="Google Shape;274;p22"/>
          <p:cNvSpPr txBox="1"/>
          <p:nvPr/>
        </p:nvSpPr>
        <p:spPr>
          <a:xfrm>
            <a:off x="3217460" y="2016734"/>
            <a:ext cx="560265"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02.</a:t>
            </a:r>
            <a:endParaRPr sz="700"/>
          </a:p>
        </p:txBody>
      </p:sp>
      <p:sp>
        <p:nvSpPr>
          <p:cNvPr id="275" name="Google Shape;275;p22"/>
          <p:cNvSpPr txBox="1"/>
          <p:nvPr/>
        </p:nvSpPr>
        <p:spPr>
          <a:xfrm>
            <a:off x="7531929" y="2016734"/>
            <a:ext cx="529186"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04.</a:t>
            </a:r>
            <a:endParaRPr sz="700"/>
          </a:p>
        </p:txBody>
      </p:sp>
      <p:sp>
        <p:nvSpPr>
          <p:cNvPr id="276" name="Google Shape;276;p22"/>
          <p:cNvSpPr txBox="1"/>
          <p:nvPr/>
        </p:nvSpPr>
        <p:spPr>
          <a:xfrm>
            <a:off x="1060884" y="1051859"/>
            <a:ext cx="575804"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01.</a:t>
            </a:r>
            <a:endParaRPr sz="700"/>
          </a:p>
        </p:txBody>
      </p:sp>
      <p:sp>
        <p:nvSpPr>
          <p:cNvPr id="277" name="Google Shape;277;p22"/>
          <p:cNvSpPr txBox="1"/>
          <p:nvPr/>
        </p:nvSpPr>
        <p:spPr>
          <a:xfrm>
            <a:off x="5344275" y="1051859"/>
            <a:ext cx="606883" cy="29020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700" u="none" cap="none" strike="noStrike">
                <a:solidFill>
                  <a:srgbClr val="FFFFFF"/>
                </a:solidFill>
                <a:latin typeface="Montserrat Light"/>
                <a:ea typeface="Montserrat Light"/>
                <a:cs typeface="Montserrat Light"/>
                <a:sym typeface="Montserrat Light"/>
              </a:rPr>
              <a:t>03.</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4496D"/>
      </a:dk1>
      <a:lt1>
        <a:srgbClr val="EBE6E6"/>
      </a:lt1>
      <a:dk2>
        <a:srgbClr val="04496D"/>
      </a:dk2>
      <a:lt2>
        <a:srgbClr val="F0F0F0"/>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