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Marcellus"/>
      <p:regular r:id="rId24"/>
    </p:embeddedFont>
    <p:embeddedFont>
      <p:font typeface="Vidaloka"/>
      <p:regular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Marcellus-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font" Target="fonts/Vidaloka-regular.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g2c146aa910e_1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g2c146aa910e_1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c146aa910e_1_3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g2c146aa910e_1_37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2c146aa910e_1_4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g2c146aa910e_1_40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c146aa910e_1_4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g2c146aa910e_1_4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2c146aa910e_1_4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g2c146aa910e_1_4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c146aa910e_1_4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g2c146aa910e_1_45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2c146aa910e_1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g2c146aa910e_1_47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c146aa910e_1_5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g2c146aa910e_1_50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2c146aa910e_1_5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g2c146aa910e_1_5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c146aa910e_1_5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g2c146aa910e_1_5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c146aa910e_1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g2c146aa910e_1_9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c146aa910e_1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g2c146aa910e_1_1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 name="Shape 151"/>
        <p:cNvGrpSpPr/>
        <p:nvPr/>
      </p:nvGrpSpPr>
      <p:grpSpPr>
        <a:xfrm>
          <a:off x="0" y="0"/>
          <a:ext cx="0" cy="0"/>
          <a:chOff x="0" y="0"/>
          <a:chExt cx="0" cy="0"/>
        </a:xfrm>
      </p:grpSpPr>
      <p:sp>
        <p:nvSpPr>
          <p:cNvPr id="152" name="Google Shape;152;g2c146aa910e_1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g2c146aa910e_1_14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c146aa910e_1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g2c146aa910e_1_18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c146aa910e_1_2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g2c146aa910e_1_24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c146aa910e_1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g2c146aa910e_1_3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2c146aa910e_1_3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g2c146aa910e_1_33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g2c146aa910e_1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g2c146aa910e_1_34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3" name="Google Shape;13;p2"/>
          <p:cNvGrpSpPr/>
          <p:nvPr/>
        </p:nvGrpSpPr>
        <p:grpSpPr>
          <a:xfrm>
            <a:off x="293838" y="106317"/>
            <a:ext cx="8556155" cy="4786246"/>
            <a:chOff x="0" y="-76200"/>
            <a:chExt cx="4507035" cy="2521200"/>
          </a:xfrm>
        </p:grpSpPr>
        <p:sp>
          <p:nvSpPr>
            <p:cNvPr id="14" name="Google Shape;14;p2"/>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15" name="Google Shape;15;p2"/>
            <p:cNvSpPr txBox="1"/>
            <p:nvPr/>
          </p:nvSpPr>
          <p:spPr>
            <a:xfrm>
              <a:off x="0" y="-76200"/>
              <a:ext cx="4506900" cy="2521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 name="Shape 16"/>
        <p:cNvGrpSpPr/>
        <p:nvPr/>
      </p:nvGrpSpPr>
      <p:grpSpPr>
        <a:xfrm>
          <a:off x="0" y="0"/>
          <a:ext cx="0" cy="0"/>
          <a:chOff x="0" y="0"/>
          <a:chExt cx="0" cy="0"/>
        </a:xfrm>
      </p:grpSpPr>
      <p:sp>
        <p:nvSpPr>
          <p:cNvPr id="17" name="Google Shape;17;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19" name="Google Shape;19;p3"/>
          <p:cNvGrpSpPr/>
          <p:nvPr/>
        </p:nvGrpSpPr>
        <p:grpSpPr>
          <a:xfrm>
            <a:off x="293838" y="106317"/>
            <a:ext cx="8556155" cy="4786246"/>
            <a:chOff x="0" y="-76200"/>
            <a:chExt cx="4507035" cy="2521200"/>
          </a:xfrm>
        </p:grpSpPr>
        <p:sp>
          <p:nvSpPr>
            <p:cNvPr id="20" name="Google Shape;20;p3"/>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21" name="Google Shape;21;p3"/>
            <p:cNvSpPr txBox="1"/>
            <p:nvPr/>
          </p:nvSpPr>
          <p:spPr>
            <a:xfrm>
              <a:off x="0" y="-76200"/>
              <a:ext cx="4506900" cy="2521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2" name="Google Shape;22;p3"/>
          <p:cNvCxnSpPr/>
          <p:nvPr/>
        </p:nvCxnSpPr>
        <p:spPr>
          <a:xfrm>
            <a:off x="293838" y="3257550"/>
            <a:ext cx="8556300" cy="0"/>
          </a:xfrm>
          <a:prstGeom prst="straightConnector1">
            <a:avLst/>
          </a:prstGeom>
          <a:noFill/>
          <a:ln cap="flat" cmpd="sng" w="28575">
            <a:solidFill>
              <a:srgbClr val="A18D6C"/>
            </a:solidFill>
            <a:prstDash val="lgDash"/>
            <a:round/>
            <a:headEnd len="sm" w="sm" type="none"/>
            <a:tailEnd len="sm" w="sm" type="none"/>
          </a:ln>
        </p:spPr>
      </p:cxnSp>
      <p:sp>
        <p:nvSpPr>
          <p:cNvPr id="23" name="Google Shape;23;p3"/>
          <p:cNvSpPr/>
          <p:nvPr>
            <p:ph idx="2" type="pic"/>
          </p:nvPr>
        </p:nvSpPr>
        <p:spPr>
          <a:xfrm>
            <a:off x="294000" y="3257550"/>
            <a:ext cx="8556000" cy="1635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28" name="Google Shape;28;p4"/>
          <p:cNvGrpSpPr/>
          <p:nvPr/>
        </p:nvGrpSpPr>
        <p:grpSpPr>
          <a:xfrm>
            <a:off x="293838" y="106317"/>
            <a:ext cx="8556155" cy="4786246"/>
            <a:chOff x="0" y="-76200"/>
            <a:chExt cx="4507035" cy="2521200"/>
          </a:xfrm>
        </p:grpSpPr>
        <p:sp>
          <p:nvSpPr>
            <p:cNvPr id="29" name="Google Shape;29;p4"/>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30" name="Google Shape;30;p4"/>
            <p:cNvSpPr txBox="1"/>
            <p:nvPr/>
          </p:nvSpPr>
          <p:spPr>
            <a:xfrm>
              <a:off x="0" y="-76200"/>
              <a:ext cx="4506900" cy="2521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1" name="Google Shape;31;p4"/>
          <p:cNvSpPr/>
          <p:nvPr>
            <p:ph idx="2" type="pic"/>
          </p:nvPr>
        </p:nvSpPr>
        <p:spPr>
          <a:xfrm>
            <a:off x="5857175" y="3706838"/>
            <a:ext cx="2856600" cy="1059900"/>
          </a:xfrm>
          <a:prstGeom prst="rect">
            <a:avLst/>
          </a:prstGeom>
          <a:noFill/>
          <a:ln>
            <a:noFill/>
          </a:ln>
        </p:spPr>
      </p:sp>
      <p:sp>
        <p:nvSpPr>
          <p:cNvPr id="32" name="Google Shape;32;p4"/>
          <p:cNvSpPr/>
          <p:nvPr>
            <p:ph idx="3" type="pic"/>
          </p:nvPr>
        </p:nvSpPr>
        <p:spPr>
          <a:xfrm>
            <a:off x="5857175" y="2596813"/>
            <a:ext cx="2856600" cy="1059900"/>
          </a:xfrm>
          <a:prstGeom prst="rect">
            <a:avLst/>
          </a:prstGeom>
          <a:noFill/>
          <a:ln>
            <a:noFill/>
          </a:ln>
        </p:spPr>
      </p:sp>
      <p:sp>
        <p:nvSpPr>
          <p:cNvPr id="33" name="Google Shape;33;p4"/>
          <p:cNvSpPr/>
          <p:nvPr>
            <p:ph idx="4" type="pic"/>
          </p:nvPr>
        </p:nvSpPr>
        <p:spPr>
          <a:xfrm>
            <a:off x="5839225" y="1486788"/>
            <a:ext cx="2856600" cy="1059900"/>
          </a:xfrm>
          <a:prstGeom prst="rect">
            <a:avLst/>
          </a:prstGeom>
          <a:noFill/>
          <a:ln>
            <a:noFill/>
          </a:ln>
        </p:spPr>
      </p:sp>
      <p:sp>
        <p:nvSpPr>
          <p:cNvPr id="34" name="Google Shape;34;p4"/>
          <p:cNvSpPr/>
          <p:nvPr>
            <p:ph idx="5" type="pic"/>
          </p:nvPr>
        </p:nvSpPr>
        <p:spPr>
          <a:xfrm>
            <a:off x="5839225" y="376763"/>
            <a:ext cx="2856600" cy="1059900"/>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 name="Shape 35"/>
        <p:cNvGrpSpPr/>
        <p:nvPr/>
      </p:nvGrpSpPr>
      <p:grpSpPr>
        <a:xfrm>
          <a:off x="0" y="0"/>
          <a:ext cx="0" cy="0"/>
          <a:chOff x="0" y="0"/>
          <a:chExt cx="0" cy="0"/>
        </a:xfrm>
      </p:grpSpPr>
      <p:sp>
        <p:nvSpPr>
          <p:cNvPr id="36" name="Google Shape;36;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7" name="Google Shape;37;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8" name="Google Shape;38;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0" name="Google Shape;40;p5"/>
          <p:cNvSpPr/>
          <p:nvPr/>
        </p:nvSpPr>
        <p:spPr>
          <a:xfrm>
            <a:off x="293838" y="250975"/>
            <a:ext cx="8556155" cy="4641459"/>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41" name="Google Shape;41;p5"/>
          <p:cNvSpPr/>
          <p:nvPr>
            <p:ph idx="3" type="pic"/>
          </p:nvPr>
        </p:nvSpPr>
        <p:spPr>
          <a:xfrm>
            <a:off x="293850" y="3463375"/>
            <a:ext cx="4175700" cy="1429200"/>
          </a:xfrm>
          <a:prstGeom prst="rect">
            <a:avLst/>
          </a:prstGeom>
          <a:noFill/>
          <a:ln>
            <a:noFill/>
          </a:ln>
        </p:spPr>
      </p:sp>
      <p:sp>
        <p:nvSpPr>
          <p:cNvPr id="42" name="Google Shape;42;p5"/>
          <p:cNvSpPr/>
          <p:nvPr>
            <p:ph idx="4" type="pic"/>
          </p:nvPr>
        </p:nvSpPr>
        <p:spPr>
          <a:xfrm>
            <a:off x="4594750" y="3463375"/>
            <a:ext cx="4246500" cy="1429200"/>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3" name="Shape 43"/>
        <p:cNvGrpSpPr/>
        <p:nvPr/>
      </p:nvGrpSpPr>
      <p:grpSpPr>
        <a:xfrm>
          <a:off x="0" y="0"/>
          <a:ext cx="0" cy="0"/>
          <a:chOff x="0" y="0"/>
          <a:chExt cx="0" cy="0"/>
        </a:xfrm>
      </p:grpSpPr>
      <p:sp>
        <p:nvSpPr>
          <p:cNvPr id="44" name="Google Shape;44;p6"/>
          <p:cNvSpPr/>
          <p:nvPr>
            <p:ph idx="2" type="pic"/>
          </p:nvPr>
        </p:nvSpPr>
        <p:spPr>
          <a:xfrm>
            <a:off x="311700" y="250200"/>
            <a:ext cx="8520600" cy="4642500"/>
          </a:xfrm>
          <a:prstGeom prst="rect">
            <a:avLst/>
          </a:prstGeom>
          <a:noFill/>
          <a:ln>
            <a:noFill/>
          </a:ln>
        </p:spPr>
      </p:sp>
      <p:sp>
        <p:nvSpPr>
          <p:cNvPr id="45" name="Google Shape;4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46" name="Google Shape;4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47" name="Google Shape;47;p6"/>
          <p:cNvGrpSpPr/>
          <p:nvPr/>
        </p:nvGrpSpPr>
        <p:grpSpPr>
          <a:xfrm>
            <a:off x="293838" y="106317"/>
            <a:ext cx="8556155" cy="4786246"/>
            <a:chOff x="0" y="-76200"/>
            <a:chExt cx="4507035" cy="2521200"/>
          </a:xfrm>
        </p:grpSpPr>
        <p:sp>
          <p:nvSpPr>
            <p:cNvPr id="48" name="Google Shape;48;p6"/>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49" name="Google Shape;49;p6"/>
            <p:cNvSpPr txBox="1"/>
            <p:nvPr/>
          </p:nvSpPr>
          <p:spPr>
            <a:xfrm>
              <a:off x="0" y="-76200"/>
              <a:ext cx="4506900" cy="2521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0" name="Shape 50"/>
        <p:cNvGrpSpPr/>
        <p:nvPr/>
      </p:nvGrpSpPr>
      <p:grpSpPr>
        <a:xfrm>
          <a:off x="0" y="0"/>
          <a:ext cx="0" cy="0"/>
          <a:chOff x="0" y="0"/>
          <a:chExt cx="0" cy="0"/>
        </a:xfrm>
      </p:grpSpPr>
      <p:sp>
        <p:nvSpPr>
          <p:cNvPr id="51" name="Google Shape;51;p7"/>
          <p:cNvSpPr txBox="1"/>
          <p:nvPr/>
        </p:nvSpPr>
        <p:spPr>
          <a:xfrm>
            <a:off x="293838" y="106317"/>
            <a:ext cx="8555899" cy="478624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sp>
        <p:nvSpPr>
          <p:cNvPr id="52" name="Google Shape;52;p7"/>
          <p:cNvSpPr txBox="1"/>
          <p:nvPr>
            <p:ph type="title"/>
          </p:nvPr>
        </p:nvSpPr>
        <p:spPr>
          <a:xfrm>
            <a:off x="490250" y="450150"/>
            <a:ext cx="48780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53" name="Google Shape;53;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4" name="Google Shape;54;p7"/>
          <p:cNvSpPr/>
          <p:nvPr/>
        </p:nvSpPr>
        <p:spPr>
          <a:xfrm>
            <a:off x="295738" y="252125"/>
            <a:ext cx="8552099" cy="4639258"/>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55" name="Google Shape;55;p7"/>
          <p:cNvSpPr/>
          <p:nvPr>
            <p:ph idx="2" type="pic"/>
          </p:nvPr>
        </p:nvSpPr>
        <p:spPr>
          <a:xfrm>
            <a:off x="5368250" y="450150"/>
            <a:ext cx="3264000" cy="4243200"/>
          </a:xfrm>
          <a:prstGeom prst="rect">
            <a:avLst/>
          </a:prstGeom>
          <a:no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6" name="Shape 56"/>
        <p:cNvGrpSpPr/>
        <p:nvPr/>
      </p:nvGrpSpPr>
      <p:grpSpPr>
        <a:xfrm>
          <a:off x="0" y="0"/>
          <a:ext cx="0" cy="0"/>
          <a:chOff x="0" y="0"/>
          <a:chExt cx="0" cy="0"/>
        </a:xfrm>
      </p:grpSpPr>
      <p:sp>
        <p:nvSpPr>
          <p:cNvPr id="57" name="Google Shape;57;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59" name="Google Shape;59;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0" name="Google Shape;60;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61" name="Google Shape;61;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grpSp>
        <p:nvGrpSpPr>
          <p:cNvPr id="62" name="Google Shape;62;p8"/>
          <p:cNvGrpSpPr/>
          <p:nvPr/>
        </p:nvGrpSpPr>
        <p:grpSpPr>
          <a:xfrm>
            <a:off x="293838" y="106317"/>
            <a:ext cx="8556155" cy="4786246"/>
            <a:chOff x="0" y="-76200"/>
            <a:chExt cx="4507035" cy="2521200"/>
          </a:xfrm>
        </p:grpSpPr>
        <p:sp>
          <p:nvSpPr>
            <p:cNvPr id="63" name="Google Shape;63;p8"/>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64" name="Google Shape;64;p8"/>
            <p:cNvSpPr txBox="1"/>
            <p:nvPr/>
          </p:nvSpPr>
          <p:spPr>
            <a:xfrm>
              <a:off x="0" y="-76200"/>
              <a:ext cx="4506900" cy="2521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65" name="Google Shape;65;p8"/>
          <p:cNvCxnSpPr/>
          <p:nvPr/>
        </p:nvCxnSpPr>
        <p:spPr>
          <a:xfrm>
            <a:off x="4568382" y="250975"/>
            <a:ext cx="0" cy="4641600"/>
          </a:xfrm>
          <a:prstGeom prst="straightConnector1">
            <a:avLst/>
          </a:prstGeom>
          <a:noFill/>
          <a:ln cap="flat" cmpd="sng" w="38100">
            <a:solidFill>
              <a:srgbClr val="A18D6C"/>
            </a:solidFill>
            <a:prstDash val="lgDash"/>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6" name="Shape 66"/>
        <p:cNvGrpSpPr/>
        <p:nvPr/>
      </p:nvGrpSpPr>
      <p:grpSpPr>
        <a:xfrm>
          <a:off x="0" y="0"/>
          <a:ext cx="0" cy="0"/>
          <a:chOff x="0" y="0"/>
          <a:chExt cx="0" cy="0"/>
        </a:xfrm>
      </p:grpSpPr>
      <p:sp>
        <p:nvSpPr>
          <p:cNvPr id="67" name="Google Shape;67;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68" name="Google Shape;68;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cxnSp>
        <p:nvCxnSpPr>
          <p:cNvPr id="69" name="Google Shape;69;p9"/>
          <p:cNvCxnSpPr/>
          <p:nvPr/>
        </p:nvCxnSpPr>
        <p:spPr>
          <a:xfrm>
            <a:off x="5966657" y="250975"/>
            <a:ext cx="0" cy="4641525"/>
          </a:xfrm>
          <a:prstGeom prst="straightConnector1">
            <a:avLst/>
          </a:prstGeom>
          <a:noFill/>
          <a:ln cap="flat" cmpd="sng" w="38100">
            <a:solidFill>
              <a:srgbClr val="A18D6C"/>
            </a:solidFill>
            <a:prstDash val="lgDash"/>
            <a:round/>
            <a:headEnd len="sm" w="sm" type="none"/>
            <a:tailEnd len="sm" w="sm" type="none"/>
          </a:ln>
        </p:spPr>
      </p:cxnSp>
      <p:sp>
        <p:nvSpPr>
          <p:cNvPr id="70" name="Google Shape;70;p9"/>
          <p:cNvSpPr/>
          <p:nvPr>
            <p:ph idx="2" type="pic"/>
          </p:nvPr>
        </p:nvSpPr>
        <p:spPr>
          <a:xfrm>
            <a:off x="5966650" y="250975"/>
            <a:ext cx="2883300" cy="4641600"/>
          </a:xfrm>
          <a:prstGeom prst="rect">
            <a:avLst/>
          </a:prstGeom>
          <a:noFill/>
          <a:ln>
            <a:noFill/>
          </a:ln>
        </p:spPr>
      </p:sp>
      <p:sp>
        <p:nvSpPr>
          <p:cNvPr id="71" name="Google Shape;71;p9"/>
          <p:cNvSpPr/>
          <p:nvPr>
            <p:ph idx="3" type="pic"/>
          </p:nvPr>
        </p:nvSpPr>
        <p:spPr>
          <a:xfrm>
            <a:off x="311700" y="250975"/>
            <a:ext cx="4017900" cy="1429200"/>
          </a:xfrm>
          <a:prstGeom prst="rect">
            <a:avLst/>
          </a:prstGeom>
          <a:noFill/>
          <a:ln>
            <a:noFill/>
          </a:ln>
        </p:spPr>
      </p:sp>
      <p:sp>
        <p:nvSpPr>
          <p:cNvPr id="72" name="Google Shape;72;p9"/>
          <p:cNvSpPr/>
          <p:nvPr>
            <p:ph idx="4" type="pic"/>
          </p:nvPr>
        </p:nvSpPr>
        <p:spPr>
          <a:xfrm>
            <a:off x="4433525" y="250975"/>
            <a:ext cx="1429200" cy="1429200"/>
          </a:xfrm>
          <a:prstGeom prst="rect">
            <a:avLst/>
          </a:prstGeom>
          <a:noFill/>
          <a:ln>
            <a:noFill/>
          </a:ln>
        </p:spPr>
      </p:sp>
      <p:sp>
        <p:nvSpPr>
          <p:cNvPr id="73" name="Google Shape;73;p9"/>
          <p:cNvSpPr/>
          <p:nvPr>
            <p:ph idx="5" type="pic"/>
          </p:nvPr>
        </p:nvSpPr>
        <p:spPr>
          <a:xfrm>
            <a:off x="3855500" y="1808325"/>
            <a:ext cx="2007300" cy="3084300"/>
          </a:xfrm>
          <a:prstGeom prst="rect">
            <a:avLst/>
          </a:prstGeom>
          <a:noFill/>
          <a:ln>
            <a:noFill/>
          </a:ln>
        </p:spPr>
      </p:sp>
      <p:sp>
        <p:nvSpPr>
          <p:cNvPr id="74" name="Google Shape;74;p9"/>
          <p:cNvSpPr/>
          <p:nvPr>
            <p:ph idx="6" type="pic"/>
          </p:nvPr>
        </p:nvSpPr>
        <p:spPr>
          <a:xfrm>
            <a:off x="1744300" y="1808325"/>
            <a:ext cx="2007300" cy="2422200"/>
          </a:xfrm>
          <a:prstGeom prst="rect">
            <a:avLst/>
          </a:prstGeom>
          <a:noFill/>
          <a:ln>
            <a:noFill/>
          </a:ln>
        </p:spPr>
      </p:sp>
      <p:sp>
        <p:nvSpPr>
          <p:cNvPr id="75" name="Google Shape;75;p9"/>
          <p:cNvSpPr/>
          <p:nvPr>
            <p:ph idx="7" type="pic"/>
          </p:nvPr>
        </p:nvSpPr>
        <p:spPr>
          <a:xfrm>
            <a:off x="311700" y="1808250"/>
            <a:ext cx="1328700" cy="2422200"/>
          </a:xfrm>
          <a:prstGeom prst="rect">
            <a:avLst/>
          </a:prstGeom>
          <a:noFill/>
          <a:ln>
            <a:noFill/>
          </a:ln>
        </p:spPr>
      </p:sp>
      <p:grpSp>
        <p:nvGrpSpPr>
          <p:cNvPr id="76" name="Google Shape;76;p9"/>
          <p:cNvGrpSpPr/>
          <p:nvPr/>
        </p:nvGrpSpPr>
        <p:grpSpPr>
          <a:xfrm>
            <a:off x="293838" y="106317"/>
            <a:ext cx="8556155" cy="4786246"/>
            <a:chOff x="0" y="-76200"/>
            <a:chExt cx="4507035" cy="2521200"/>
          </a:xfrm>
        </p:grpSpPr>
        <p:sp>
          <p:nvSpPr>
            <p:cNvPr id="77" name="Google Shape;77;p9"/>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78" name="Google Shape;78;p9"/>
            <p:cNvSpPr txBox="1"/>
            <p:nvPr/>
          </p:nvSpPr>
          <p:spPr>
            <a:xfrm>
              <a:off x="0" y="-76200"/>
              <a:ext cx="4506900" cy="2521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9" name="Shape 79"/>
        <p:cNvGrpSpPr/>
        <p:nvPr/>
      </p:nvGrpSpPr>
      <p:grpSpPr>
        <a:xfrm>
          <a:off x="0" y="0"/>
          <a:ext cx="0" cy="0"/>
          <a:chOff x="0" y="0"/>
          <a:chExt cx="0" cy="0"/>
        </a:xfrm>
      </p:grpSpPr>
      <p:sp>
        <p:nvSpPr>
          <p:cNvPr id="80" name="Google Shape;80;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Marcellus"/>
              <a:buNone/>
              <a:defRPr sz="2800">
                <a:solidFill>
                  <a:schemeClr val="dk1"/>
                </a:solidFill>
                <a:latin typeface="Marcellus"/>
                <a:ea typeface="Marcellus"/>
                <a:cs typeface="Marcellus"/>
                <a:sym typeface="Marcellu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Marcellus"/>
              <a:buChar char="●"/>
              <a:defRPr sz="1800">
                <a:solidFill>
                  <a:schemeClr val="dk2"/>
                </a:solidFill>
                <a:latin typeface="Marcellus"/>
                <a:ea typeface="Marcellus"/>
                <a:cs typeface="Marcellus"/>
                <a:sym typeface="Marcellus"/>
              </a:defRPr>
            </a:lvl1pPr>
            <a:lvl2pPr indent="-317500" lvl="1" marL="914400">
              <a:lnSpc>
                <a:spcPct val="115000"/>
              </a:lnSpc>
              <a:spcBef>
                <a:spcPts val="0"/>
              </a:spcBef>
              <a:spcAft>
                <a:spcPts val="0"/>
              </a:spcAft>
              <a:buClr>
                <a:schemeClr val="dk2"/>
              </a:buClr>
              <a:buSzPts val="1400"/>
              <a:buFont typeface="Vidaloka"/>
              <a:buChar char="○"/>
              <a:defRPr>
                <a:solidFill>
                  <a:schemeClr val="dk2"/>
                </a:solidFill>
                <a:latin typeface="Vidaloka"/>
                <a:ea typeface="Vidaloka"/>
                <a:cs typeface="Vidaloka"/>
                <a:sym typeface="Vidaloka"/>
              </a:defRPr>
            </a:lvl2pPr>
            <a:lvl3pPr indent="-317500" lvl="2" marL="13716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3pPr>
            <a:lvl4pPr indent="-317500" lvl="3" marL="18288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4pPr>
            <a:lvl5pPr indent="-317500" lvl="4" marL="22860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5pPr>
            <a:lvl6pPr indent="-317500" lvl="5" marL="27432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6pPr>
            <a:lvl7pPr indent="-317500" lvl="6" marL="32004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7pPr>
            <a:lvl8pPr indent="-317500" lvl="7" marL="36576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8pPr>
            <a:lvl9pPr indent="-317500" lvl="8" marL="4114800">
              <a:lnSpc>
                <a:spcPct val="115000"/>
              </a:lnSpc>
              <a:spcBef>
                <a:spcPts val="0"/>
              </a:spcBef>
              <a:spcAft>
                <a:spcPts val="0"/>
              </a:spcAft>
              <a:buClr>
                <a:schemeClr val="dk2"/>
              </a:buClr>
              <a:buSzPts val="1400"/>
              <a:buFont typeface="Marcellus"/>
              <a:buChar char="■"/>
              <a:defRPr>
                <a:solidFill>
                  <a:schemeClr val="dk2"/>
                </a:solidFill>
                <a:latin typeface="Marcellus"/>
                <a:ea typeface="Marcellus"/>
                <a:cs typeface="Marcellus"/>
                <a:sym typeface="Marcellu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5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hyperlink" Target="https://www.alexanderhughes.com/about/a-word-from-our-president/" TargetMode="External"/><Relationship Id="rId6" Type="http://schemas.openxmlformats.org/officeDocument/2006/relationships/hyperlink" Target="https://www.alexanderhughes.com/about/a-word-from-our-president/" TargetMode="External"/><Relationship Id="rId7" Type="http://schemas.openxmlformats.org/officeDocument/2006/relationships/hyperlink" Target="https://www.alexanderhughes.com/about/a-word-from-our-president/" TargetMode="External"/><Relationship Id="rId8" Type="http://schemas.openxmlformats.org/officeDocument/2006/relationships/hyperlink" Target="https://www.alexanderhughes.com/about/a-word-from-our-presiden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7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38.pn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40" Type="http://schemas.openxmlformats.org/officeDocument/2006/relationships/image" Target="../media/image79.png"/><Relationship Id="rId20" Type="http://schemas.openxmlformats.org/officeDocument/2006/relationships/image" Target="../media/image48.png"/><Relationship Id="rId41" Type="http://schemas.openxmlformats.org/officeDocument/2006/relationships/image" Target="../media/image75.png"/><Relationship Id="rId22" Type="http://schemas.openxmlformats.org/officeDocument/2006/relationships/image" Target="../media/image50.png"/><Relationship Id="rId21" Type="http://schemas.openxmlformats.org/officeDocument/2006/relationships/image" Target="../media/image53.png"/><Relationship Id="rId24" Type="http://schemas.openxmlformats.org/officeDocument/2006/relationships/image" Target="../media/image60.png"/><Relationship Id="rId23" Type="http://schemas.openxmlformats.org/officeDocument/2006/relationships/image" Target="../media/image58.png"/><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7.png"/><Relationship Id="rId26" Type="http://schemas.openxmlformats.org/officeDocument/2006/relationships/image" Target="../media/image68.png"/><Relationship Id="rId25" Type="http://schemas.openxmlformats.org/officeDocument/2006/relationships/image" Target="../media/image70.png"/><Relationship Id="rId28" Type="http://schemas.openxmlformats.org/officeDocument/2006/relationships/image" Target="../media/image61.png"/><Relationship Id="rId27" Type="http://schemas.openxmlformats.org/officeDocument/2006/relationships/image" Target="../media/image74.png"/><Relationship Id="rId5" Type="http://schemas.openxmlformats.org/officeDocument/2006/relationships/image" Target="../media/image31.png"/><Relationship Id="rId6" Type="http://schemas.openxmlformats.org/officeDocument/2006/relationships/image" Target="../media/image42.png"/><Relationship Id="rId29" Type="http://schemas.openxmlformats.org/officeDocument/2006/relationships/image" Target="../media/image71.png"/><Relationship Id="rId7" Type="http://schemas.openxmlformats.org/officeDocument/2006/relationships/image" Target="../media/image39.png"/><Relationship Id="rId8" Type="http://schemas.openxmlformats.org/officeDocument/2006/relationships/image" Target="../media/image34.png"/><Relationship Id="rId31" Type="http://schemas.openxmlformats.org/officeDocument/2006/relationships/image" Target="../media/image66.png"/><Relationship Id="rId30" Type="http://schemas.openxmlformats.org/officeDocument/2006/relationships/image" Target="../media/image67.png"/><Relationship Id="rId11" Type="http://schemas.openxmlformats.org/officeDocument/2006/relationships/image" Target="../media/image44.png"/><Relationship Id="rId33" Type="http://schemas.openxmlformats.org/officeDocument/2006/relationships/image" Target="../media/image77.png"/><Relationship Id="rId10" Type="http://schemas.openxmlformats.org/officeDocument/2006/relationships/image" Target="../media/image33.png"/><Relationship Id="rId32" Type="http://schemas.openxmlformats.org/officeDocument/2006/relationships/image" Target="../media/image63.png"/><Relationship Id="rId13" Type="http://schemas.openxmlformats.org/officeDocument/2006/relationships/image" Target="../media/image46.png"/><Relationship Id="rId35" Type="http://schemas.openxmlformats.org/officeDocument/2006/relationships/image" Target="../media/image65.png"/><Relationship Id="rId12" Type="http://schemas.openxmlformats.org/officeDocument/2006/relationships/image" Target="../media/image43.png"/><Relationship Id="rId34" Type="http://schemas.openxmlformats.org/officeDocument/2006/relationships/image" Target="../media/image69.png"/><Relationship Id="rId15" Type="http://schemas.openxmlformats.org/officeDocument/2006/relationships/image" Target="../media/image54.png"/><Relationship Id="rId37" Type="http://schemas.openxmlformats.org/officeDocument/2006/relationships/image" Target="../media/image62.png"/><Relationship Id="rId14" Type="http://schemas.openxmlformats.org/officeDocument/2006/relationships/image" Target="../media/image49.png"/><Relationship Id="rId36" Type="http://schemas.openxmlformats.org/officeDocument/2006/relationships/image" Target="../media/image73.png"/><Relationship Id="rId17" Type="http://schemas.openxmlformats.org/officeDocument/2006/relationships/image" Target="../media/image47.png"/><Relationship Id="rId39" Type="http://schemas.openxmlformats.org/officeDocument/2006/relationships/image" Target="../media/image76.png"/><Relationship Id="rId16" Type="http://schemas.openxmlformats.org/officeDocument/2006/relationships/image" Target="../media/image51.png"/><Relationship Id="rId38" Type="http://schemas.openxmlformats.org/officeDocument/2006/relationships/image" Target="../media/image72.png"/><Relationship Id="rId19" Type="http://schemas.openxmlformats.org/officeDocument/2006/relationships/image" Target="../media/image52.png"/><Relationship Id="rId18" Type="http://schemas.openxmlformats.org/officeDocument/2006/relationships/image" Target="../media/image5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8.xml"/><Relationship Id="rId3" Type="http://schemas.openxmlformats.org/officeDocument/2006/relationships/image" Target="../media/image6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xml"/><Relationship Id="rId3" Type="http://schemas.openxmlformats.org/officeDocument/2006/relationships/image" Target="../media/image2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8.png"/><Relationship Id="rId5"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10.png"/><Relationship Id="rId6" Type="http://schemas.openxmlformats.org/officeDocument/2006/relationships/image" Target="../media/image24.png"/><Relationship Id="rId7" Type="http://schemas.openxmlformats.org/officeDocument/2006/relationships/image" Target="../media/image22.png"/><Relationship Id="rId8" Type="http://schemas.openxmlformats.org/officeDocument/2006/relationships/image" Target="../media/image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hyperlink" Target="https://www.alexanderhughes.com/about/a-word-from-our-president/"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84" name="Shape 84"/>
        <p:cNvGrpSpPr/>
        <p:nvPr/>
      </p:nvGrpSpPr>
      <p:grpSpPr>
        <a:xfrm>
          <a:off x="0" y="0"/>
          <a:ext cx="0" cy="0"/>
          <a:chOff x="0" y="0"/>
          <a:chExt cx="0" cy="0"/>
        </a:xfrm>
      </p:grpSpPr>
      <p:pic>
        <p:nvPicPr>
          <p:cNvPr id="85" name="Google Shape;85;p11"/>
          <p:cNvPicPr preferRelativeResize="0"/>
          <p:nvPr/>
        </p:nvPicPr>
        <p:blipFill>
          <a:blip r:embed="rId3">
            <a:alphaModFix/>
          </a:blip>
          <a:stretch>
            <a:fillRect/>
          </a:stretch>
        </p:blipFill>
        <p:spPr>
          <a:xfrm>
            <a:off x="656725" y="584350"/>
            <a:ext cx="3517599" cy="3971365"/>
          </a:xfrm>
          <a:prstGeom prst="rect">
            <a:avLst/>
          </a:prstGeom>
          <a:noFill/>
          <a:ln>
            <a:noFill/>
          </a:ln>
        </p:spPr>
      </p:pic>
      <p:grpSp>
        <p:nvGrpSpPr>
          <p:cNvPr id="86" name="Google Shape;86;p11"/>
          <p:cNvGrpSpPr/>
          <p:nvPr/>
        </p:nvGrpSpPr>
        <p:grpSpPr>
          <a:xfrm>
            <a:off x="293838" y="106314"/>
            <a:ext cx="8556325" cy="4786210"/>
            <a:chOff x="0" y="-76200"/>
            <a:chExt cx="4507035" cy="2521132"/>
          </a:xfrm>
        </p:grpSpPr>
        <p:sp>
          <p:nvSpPr>
            <p:cNvPr id="87" name="Google Shape;87;p11"/>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88" name="Google Shape;88;p11"/>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89" name="Google Shape;89;p11"/>
          <p:cNvSpPr txBox="1"/>
          <p:nvPr/>
        </p:nvSpPr>
        <p:spPr>
          <a:xfrm>
            <a:off x="6706602" y="1558811"/>
            <a:ext cx="1796096" cy="650185"/>
          </a:xfrm>
          <a:prstGeom prst="rect">
            <a:avLst/>
          </a:prstGeom>
          <a:noFill/>
          <a:ln>
            <a:noFill/>
          </a:ln>
        </p:spPr>
        <p:txBody>
          <a:bodyPr anchorCtr="0" anchor="t" bIns="0" lIns="0" spcFirstLastPara="1" rIns="0" wrap="square" tIns="0">
            <a:spAutoFit/>
          </a:bodyPr>
          <a:lstStyle/>
          <a:p>
            <a:pPr indent="0" lvl="0" marL="0" marR="0" rtl="0" algn="r">
              <a:lnSpc>
                <a:spcPct val="108998"/>
              </a:lnSpc>
              <a:spcBef>
                <a:spcPts val="0"/>
              </a:spcBef>
              <a:spcAft>
                <a:spcPts val="0"/>
              </a:spcAft>
              <a:buNone/>
            </a:pPr>
            <a:r>
              <a:rPr b="0" i="0" lang="en" sz="4600" u="none" cap="none" strike="noStrike">
                <a:solidFill>
                  <a:srgbClr val="9F9C8F"/>
                </a:solidFill>
                <a:latin typeface="Marcellus"/>
                <a:ea typeface="Marcellus"/>
                <a:cs typeface="Marcellus"/>
                <a:sym typeface="Marcellus"/>
              </a:rPr>
              <a:t>Luxury</a:t>
            </a:r>
            <a:endParaRPr sz="700"/>
          </a:p>
        </p:txBody>
      </p:sp>
      <p:sp>
        <p:nvSpPr>
          <p:cNvPr id="90" name="Google Shape;90;p11"/>
          <p:cNvSpPr txBox="1"/>
          <p:nvPr/>
        </p:nvSpPr>
        <p:spPr>
          <a:xfrm>
            <a:off x="5272123" y="2337803"/>
            <a:ext cx="3230700" cy="1576500"/>
          </a:xfrm>
          <a:prstGeom prst="rect">
            <a:avLst/>
          </a:prstGeom>
          <a:noFill/>
          <a:ln>
            <a:noFill/>
          </a:ln>
        </p:spPr>
        <p:txBody>
          <a:bodyPr anchorCtr="0" anchor="t" bIns="0" lIns="0" spcFirstLastPara="1" rIns="0" wrap="square" tIns="0">
            <a:spAutoFit/>
          </a:bodyPr>
          <a:lstStyle/>
          <a:p>
            <a:pPr indent="0" lvl="0" marL="0" marR="0" rtl="0" algn="r">
              <a:lnSpc>
                <a:spcPct val="109002"/>
              </a:lnSpc>
              <a:spcBef>
                <a:spcPts val="0"/>
              </a:spcBef>
              <a:spcAft>
                <a:spcPts val="0"/>
              </a:spcAft>
              <a:buNone/>
            </a:pPr>
            <a:r>
              <a:rPr b="0" i="0" lang="en" sz="4900" u="none" cap="none" strike="noStrike">
                <a:solidFill>
                  <a:srgbClr val="9F9C8F"/>
                </a:solidFill>
                <a:latin typeface="Marcellus"/>
                <a:ea typeface="Marcellus"/>
                <a:cs typeface="Marcellus"/>
                <a:sym typeface="Marcellus"/>
              </a:rPr>
              <a:t>VACATION</a:t>
            </a:r>
            <a:endParaRPr sz="700"/>
          </a:p>
          <a:p>
            <a:pPr indent="0" lvl="0" marL="0" marR="0" rtl="0" algn="r">
              <a:lnSpc>
                <a:spcPct val="109002"/>
              </a:lnSpc>
              <a:spcBef>
                <a:spcPts val="0"/>
              </a:spcBef>
              <a:spcAft>
                <a:spcPts val="0"/>
              </a:spcAft>
              <a:buNone/>
            </a:pPr>
            <a:r>
              <a:rPr b="0" i="0" lang="en" sz="4900" u="none" cap="none" strike="noStrike">
                <a:solidFill>
                  <a:srgbClr val="9F9C8F"/>
                </a:solidFill>
                <a:latin typeface="Marcellus"/>
                <a:ea typeface="Marcellus"/>
                <a:cs typeface="Marcellus"/>
                <a:sym typeface="Marcellus"/>
              </a:rPr>
              <a:t>HOMES</a:t>
            </a:r>
            <a:endParaRPr sz="700"/>
          </a:p>
        </p:txBody>
      </p:sp>
      <p:sp>
        <p:nvSpPr>
          <p:cNvPr id="91" name="Google Shape;91;p11"/>
          <p:cNvSpPr txBox="1"/>
          <p:nvPr/>
        </p:nvSpPr>
        <p:spPr>
          <a:xfrm rot="-5400000">
            <a:off x="3759820" y="2477541"/>
            <a:ext cx="1643875"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Company Profile</a:t>
            </a:r>
            <a:endParaRPr sz="700"/>
          </a:p>
        </p:txBody>
      </p:sp>
      <p:cxnSp>
        <p:nvCxnSpPr>
          <p:cNvPr id="92" name="Google Shape;92;p11"/>
          <p:cNvCxnSpPr/>
          <p:nvPr/>
        </p:nvCxnSpPr>
        <p:spPr>
          <a:xfrm>
            <a:off x="4572000" y="250975"/>
            <a:ext cx="0" cy="1260211"/>
          </a:xfrm>
          <a:prstGeom prst="straightConnector1">
            <a:avLst/>
          </a:prstGeom>
          <a:noFill/>
          <a:ln cap="flat" cmpd="sng" w="28575">
            <a:solidFill>
              <a:srgbClr val="A18D6C"/>
            </a:solidFill>
            <a:prstDash val="lgDash"/>
            <a:round/>
            <a:headEnd len="sm" w="sm" type="none"/>
            <a:tailEnd len="sm" w="sm" type="none"/>
          </a:ln>
        </p:spPr>
      </p:cxnSp>
      <p:cxnSp>
        <p:nvCxnSpPr>
          <p:cNvPr id="93" name="Google Shape;93;p11"/>
          <p:cNvCxnSpPr/>
          <p:nvPr/>
        </p:nvCxnSpPr>
        <p:spPr>
          <a:xfrm>
            <a:off x="4572000" y="3632314"/>
            <a:ext cx="0" cy="1260210"/>
          </a:xfrm>
          <a:prstGeom prst="straightConnector1">
            <a:avLst/>
          </a:prstGeom>
          <a:noFill/>
          <a:ln cap="flat" cmpd="sng" w="28575">
            <a:solidFill>
              <a:srgbClr val="A18D6C"/>
            </a:solidFill>
            <a:prstDash val="lgDash"/>
            <a:round/>
            <a:headEnd len="sm" w="sm" type="none"/>
            <a:tailEnd len="sm" w="sm" type="none"/>
          </a:ln>
        </p:spPr>
      </p:cxnSp>
      <p:grpSp>
        <p:nvGrpSpPr>
          <p:cNvPr id="94" name="Google Shape;94;p11"/>
          <p:cNvGrpSpPr/>
          <p:nvPr/>
        </p:nvGrpSpPr>
        <p:grpSpPr>
          <a:xfrm>
            <a:off x="4443726" y="3499311"/>
            <a:ext cx="261938" cy="261938"/>
            <a:chOff x="0" y="0"/>
            <a:chExt cx="812800" cy="812800"/>
          </a:xfrm>
        </p:grpSpPr>
        <p:sp>
          <p:nvSpPr>
            <p:cNvPr id="95" name="Google Shape;95;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6" name="Google Shape;96;p1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97" name="Google Shape;97;p11"/>
          <p:cNvGrpSpPr/>
          <p:nvPr/>
        </p:nvGrpSpPr>
        <p:grpSpPr>
          <a:xfrm>
            <a:off x="4438801" y="1380217"/>
            <a:ext cx="261938" cy="261937"/>
            <a:chOff x="0" y="0"/>
            <a:chExt cx="812800" cy="812800"/>
          </a:xfrm>
        </p:grpSpPr>
        <p:sp>
          <p:nvSpPr>
            <p:cNvPr id="98" name="Google Shape;9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99" name="Google Shape;99;p1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388" name="Shape 388"/>
        <p:cNvGrpSpPr/>
        <p:nvPr/>
      </p:nvGrpSpPr>
      <p:grpSpPr>
        <a:xfrm>
          <a:off x="0" y="0"/>
          <a:ext cx="0" cy="0"/>
          <a:chOff x="0" y="0"/>
          <a:chExt cx="0" cy="0"/>
        </a:xfrm>
      </p:grpSpPr>
      <p:grpSp>
        <p:nvGrpSpPr>
          <p:cNvPr id="389" name="Google Shape;389;p20"/>
          <p:cNvGrpSpPr/>
          <p:nvPr/>
        </p:nvGrpSpPr>
        <p:grpSpPr>
          <a:xfrm>
            <a:off x="293838" y="106314"/>
            <a:ext cx="8556325" cy="4786210"/>
            <a:chOff x="0" y="-76200"/>
            <a:chExt cx="4507035" cy="2521132"/>
          </a:xfrm>
        </p:grpSpPr>
        <p:sp>
          <p:nvSpPr>
            <p:cNvPr id="390" name="Google Shape;390;p20"/>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391" name="Google Shape;391;p20"/>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92" name="Google Shape;392;p20"/>
          <p:cNvSpPr txBox="1"/>
          <p:nvPr/>
        </p:nvSpPr>
        <p:spPr>
          <a:xfrm>
            <a:off x="834805" y="2750155"/>
            <a:ext cx="1653037"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Monthly</a:t>
            </a:r>
            <a:endParaRPr sz="700"/>
          </a:p>
        </p:txBody>
      </p:sp>
      <p:sp>
        <p:nvSpPr>
          <p:cNvPr id="393" name="Google Shape;393;p20"/>
          <p:cNvSpPr txBox="1"/>
          <p:nvPr/>
        </p:nvSpPr>
        <p:spPr>
          <a:xfrm>
            <a:off x="834805" y="1655429"/>
            <a:ext cx="1653037" cy="623687"/>
          </a:xfrm>
          <a:prstGeom prst="rect">
            <a:avLst/>
          </a:prstGeom>
          <a:noFill/>
          <a:ln>
            <a:noFill/>
          </a:ln>
        </p:spPr>
        <p:txBody>
          <a:bodyPr anchorCtr="0" anchor="t" bIns="0" lIns="0" spcFirstLastPara="1" rIns="0" wrap="square" tIns="0">
            <a:sp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20$</a:t>
            </a:r>
            <a:endParaRPr sz="700"/>
          </a:p>
        </p:txBody>
      </p:sp>
      <p:sp>
        <p:nvSpPr>
          <p:cNvPr id="394" name="Google Shape;394;p20"/>
          <p:cNvSpPr txBox="1"/>
          <p:nvPr/>
        </p:nvSpPr>
        <p:spPr>
          <a:xfrm>
            <a:off x="834805" y="3420082"/>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395" name="Google Shape;395;p20"/>
          <p:cNvSpPr txBox="1"/>
          <p:nvPr/>
        </p:nvSpPr>
        <p:spPr>
          <a:xfrm>
            <a:off x="834805" y="3677757"/>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396" name="Google Shape;396;p20"/>
          <p:cNvSpPr txBox="1"/>
          <p:nvPr/>
        </p:nvSpPr>
        <p:spPr>
          <a:xfrm>
            <a:off x="6656159" y="2750155"/>
            <a:ext cx="1653037"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Yearly</a:t>
            </a:r>
            <a:endParaRPr sz="700"/>
          </a:p>
        </p:txBody>
      </p:sp>
      <p:sp>
        <p:nvSpPr>
          <p:cNvPr id="397" name="Google Shape;397;p20"/>
          <p:cNvSpPr txBox="1"/>
          <p:nvPr/>
        </p:nvSpPr>
        <p:spPr>
          <a:xfrm>
            <a:off x="6656159" y="1655429"/>
            <a:ext cx="1653037" cy="623687"/>
          </a:xfrm>
          <a:prstGeom prst="rect">
            <a:avLst/>
          </a:prstGeom>
          <a:noFill/>
          <a:ln>
            <a:noFill/>
          </a:ln>
        </p:spPr>
        <p:txBody>
          <a:bodyPr anchorCtr="0" anchor="t" bIns="0" lIns="0" spcFirstLastPara="1" rIns="0" wrap="square" tIns="0">
            <a:sp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300$</a:t>
            </a:r>
            <a:endParaRPr sz="700"/>
          </a:p>
        </p:txBody>
      </p:sp>
      <p:sp>
        <p:nvSpPr>
          <p:cNvPr id="398" name="Google Shape;398;p20"/>
          <p:cNvSpPr txBox="1"/>
          <p:nvPr/>
        </p:nvSpPr>
        <p:spPr>
          <a:xfrm>
            <a:off x="6656159" y="3420082"/>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399" name="Google Shape;399;p20"/>
          <p:cNvSpPr txBox="1"/>
          <p:nvPr/>
        </p:nvSpPr>
        <p:spPr>
          <a:xfrm>
            <a:off x="6656159" y="3677757"/>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0" name="Google Shape;400;p20"/>
          <p:cNvSpPr txBox="1"/>
          <p:nvPr/>
        </p:nvSpPr>
        <p:spPr>
          <a:xfrm>
            <a:off x="6656159" y="4197757"/>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1" name="Google Shape;401;p20"/>
          <p:cNvSpPr txBox="1"/>
          <p:nvPr/>
        </p:nvSpPr>
        <p:spPr>
          <a:xfrm>
            <a:off x="6656159" y="3937757"/>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2" name="Google Shape;402;p20"/>
          <p:cNvSpPr txBox="1"/>
          <p:nvPr/>
        </p:nvSpPr>
        <p:spPr>
          <a:xfrm>
            <a:off x="6656159" y="4457756"/>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3" name="Google Shape;403;p20"/>
          <p:cNvSpPr txBox="1"/>
          <p:nvPr/>
        </p:nvSpPr>
        <p:spPr>
          <a:xfrm>
            <a:off x="3745482" y="2750641"/>
            <a:ext cx="1653037"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Monthly</a:t>
            </a:r>
            <a:endParaRPr sz="700"/>
          </a:p>
        </p:txBody>
      </p:sp>
      <p:sp>
        <p:nvSpPr>
          <p:cNvPr id="404" name="Google Shape;404;p20"/>
          <p:cNvSpPr txBox="1"/>
          <p:nvPr/>
        </p:nvSpPr>
        <p:spPr>
          <a:xfrm>
            <a:off x="3745482" y="1655429"/>
            <a:ext cx="1653037" cy="623687"/>
          </a:xfrm>
          <a:prstGeom prst="rect">
            <a:avLst/>
          </a:prstGeom>
          <a:noFill/>
          <a:ln>
            <a:noFill/>
          </a:ln>
        </p:spPr>
        <p:txBody>
          <a:bodyPr anchorCtr="0" anchor="t" bIns="0" lIns="0" spcFirstLastPara="1" rIns="0" wrap="square" tIns="0">
            <a:sp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30$</a:t>
            </a:r>
            <a:endParaRPr sz="700"/>
          </a:p>
        </p:txBody>
      </p:sp>
      <p:sp>
        <p:nvSpPr>
          <p:cNvPr id="405" name="Google Shape;405;p20"/>
          <p:cNvSpPr txBox="1"/>
          <p:nvPr/>
        </p:nvSpPr>
        <p:spPr>
          <a:xfrm>
            <a:off x="3745482" y="3420568"/>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6" name="Google Shape;406;p20"/>
          <p:cNvSpPr txBox="1"/>
          <p:nvPr/>
        </p:nvSpPr>
        <p:spPr>
          <a:xfrm>
            <a:off x="3745482" y="3678245"/>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7" name="Google Shape;407;p20"/>
          <p:cNvSpPr txBox="1"/>
          <p:nvPr/>
        </p:nvSpPr>
        <p:spPr>
          <a:xfrm>
            <a:off x="3745482" y="4198243"/>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8" name="Google Shape;408;p20"/>
          <p:cNvSpPr txBox="1"/>
          <p:nvPr/>
        </p:nvSpPr>
        <p:spPr>
          <a:xfrm>
            <a:off x="3745482" y="3938244"/>
            <a:ext cx="1653037"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Add a feature</a:t>
            </a:r>
            <a:endParaRPr sz="700"/>
          </a:p>
        </p:txBody>
      </p:sp>
      <p:sp>
        <p:nvSpPr>
          <p:cNvPr id="409" name="Google Shape;409;p20"/>
          <p:cNvSpPr txBox="1"/>
          <p:nvPr/>
        </p:nvSpPr>
        <p:spPr>
          <a:xfrm>
            <a:off x="1661324" y="520034"/>
            <a:ext cx="5821354" cy="623687"/>
          </a:xfrm>
          <a:prstGeom prst="rect">
            <a:avLst/>
          </a:prstGeom>
          <a:noFill/>
          <a:ln>
            <a:noFill/>
          </a:ln>
        </p:spPr>
        <p:txBody>
          <a:bodyPr anchorCtr="0" anchor="t" bIns="0" lIns="0" spcFirstLastPara="1" rIns="0" wrap="square" tIns="0">
            <a:sp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ADD A PRICING PAGE</a:t>
            </a:r>
            <a:endParaRPr sz="700"/>
          </a:p>
        </p:txBody>
      </p:sp>
      <p:cxnSp>
        <p:nvCxnSpPr>
          <p:cNvPr id="410" name="Google Shape;410;p20"/>
          <p:cNvCxnSpPr/>
          <p:nvPr/>
        </p:nvCxnSpPr>
        <p:spPr>
          <a:xfrm>
            <a:off x="293838" y="1322315"/>
            <a:ext cx="8556325" cy="0"/>
          </a:xfrm>
          <a:prstGeom prst="straightConnector1">
            <a:avLst/>
          </a:prstGeom>
          <a:noFill/>
          <a:ln cap="flat" cmpd="sng" w="28575">
            <a:solidFill>
              <a:srgbClr val="A18D6C"/>
            </a:solidFill>
            <a:prstDash val="lgDash"/>
            <a:round/>
            <a:headEnd len="sm" w="sm" type="none"/>
            <a:tailEnd len="sm" w="sm" type="none"/>
          </a:ln>
        </p:spPr>
      </p:cxnSp>
      <p:cxnSp>
        <p:nvCxnSpPr>
          <p:cNvPr id="411" name="Google Shape;411;p20"/>
          <p:cNvCxnSpPr/>
          <p:nvPr/>
        </p:nvCxnSpPr>
        <p:spPr>
          <a:xfrm>
            <a:off x="293838" y="2564606"/>
            <a:ext cx="8556325" cy="0"/>
          </a:xfrm>
          <a:prstGeom prst="straightConnector1">
            <a:avLst/>
          </a:prstGeom>
          <a:noFill/>
          <a:ln cap="flat" cmpd="sng" w="28575">
            <a:solidFill>
              <a:srgbClr val="A18D6C"/>
            </a:solidFill>
            <a:prstDash val="lgDash"/>
            <a:round/>
            <a:headEnd len="sm" w="sm" type="none"/>
            <a:tailEnd len="sm" w="sm" type="none"/>
          </a:ln>
        </p:spPr>
      </p:cxnSp>
      <p:cxnSp>
        <p:nvCxnSpPr>
          <p:cNvPr id="412" name="Google Shape;412;p20"/>
          <p:cNvCxnSpPr/>
          <p:nvPr/>
        </p:nvCxnSpPr>
        <p:spPr>
          <a:xfrm>
            <a:off x="293838" y="3155102"/>
            <a:ext cx="8556325" cy="0"/>
          </a:xfrm>
          <a:prstGeom prst="straightConnector1">
            <a:avLst/>
          </a:prstGeom>
          <a:noFill/>
          <a:ln cap="flat" cmpd="sng" w="28575">
            <a:solidFill>
              <a:srgbClr val="A18D6C"/>
            </a:solidFill>
            <a:prstDash val="lgDash"/>
            <a:round/>
            <a:headEnd len="sm" w="sm" type="none"/>
            <a:tailEnd len="sm" w="sm" type="none"/>
          </a:ln>
        </p:spPr>
      </p:cxnSp>
      <p:cxnSp>
        <p:nvCxnSpPr>
          <p:cNvPr id="413" name="Google Shape;413;p20"/>
          <p:cNvCxnSpPr/>
          <p:nvPr/>
        </p:nvCxnSpPr>
        <p:spPr>
          <a:xfrm>
            <a:off x="3150394" y="1322315"/>
            <a:ext cx="0" cy="3570210"/>
          </a:xfrm>
          <a:prstGeom prst="straightConnector1">
            <a:avLst/>
          </a:prstGeom>
          <a:noFill/>
          <a:ln cap="flat" cmpd="sng" w="28575">
            <a:solidFill>
              <a:srgbClr val="A18D6C"/>
            </a:solidFill>
            <a:prstDash val="lgDash"/>
            <a:round/>
            <a:headEnd len="sm" w="sm" type="none"/>
            <a:tailEnd len="sm" w="sm" type="none"/>
          </a:ln>
        </p:spPr>
      </p:cxnSp>
      <p:cxnSp>
        <p:nvCxnSpPr>
          <p:cNvPr id="414" name="Google Shape;414;p20"/>
          <p:cNvCxnSpPr/>
          <p:nvPr/>
        </p:nvCxnSpPr>
        <p:spPr>
          <a:xfrm>
            <a:off x="5993607" y="1322315"/>
            <a:ext cx="0" cy="3570210"/>
          </a:xfrm>
          <a:prstGeom prst="straightConnector1">
            <a:avLst/>
          </a:prstGeom>
          <a:noFill/>
          <a:ln cap="flat" cmpd="sng" w="28575">
            <a:solidFill>
              <a:srgbClr val="A18D6C"/>
            </a:solidFill>
            <a:prstDash val="lgDash"/>
            <a:round/>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418" name="Shape 418"/>
        <p:cNvGrpSpPr/>
        <p:nvPr/>
      </p:nvGrpSpPr>
      <p:grpSpPr>
        <a:xfrm>
          <a:off x="0" y="0"/>
          <a:ext cx="0" cy="0"/>
          <a:chOff x="0" y="0"/>
          <a:chExt cx="0" cy="0"/>
        </a:xfrm>
      </p:grpSpPr>
      <p:pic>
        <p:nvPicPr>
          <p:cNvPr id="419" name="Google Shape;419;p21"/>
          <p:cNvPicPr preferRelativeResize="0"/>
          <p:nvPr/>
        </p:nvPicPr>
        <p:blipFill>
          <a:blip r:embed="rId3">
            <a:alphaModFix/>
          </a:blip>
          <a:stretch>
            <a:fillRect/>
          </a:stretch>
        </p:blipFill>
        <p:spPr>
          <a:xfrm>
            <a:off x="0" y="-558112"/>
            <a:ext cx="9144003" cy="6259713"/>
          </a:xfrm>
          <a:prstGeom prst="rect">
            <a:avLst/>
          </a:prstGeom>
          <a:noFill/>
          <a:ln>
            <a:noFill/>
          </a:ln>
        </p:spPr>
      </p:pic>
      <p:cxnSp>
        <p:nvCxnSpPr>
          <p:cNvPr id="420" name="Google Shape;420;p21"/>
          <p:cNvCxnSpPr/>
          <p:nvPr/>
        </p:nvCxnSpPr>
        <p:spPr>
          <a:xfrm>
            <a:off x="8857306" y="250975"/>
            <a:ext cx="0" cy="4641550"/>
          </a:xfrm>
          <a:prstGeom prst="straightConnector1">
            <a:avLst/>
          </a:prstGeom>
          <a:noFill/>
          <a:ln cap="flat" cmpd="sng" w="28575">
            <a:solidFill>
              <a:srgbClr val="F4F1E8"/>
            </a:solidFill>
            <a:prstDash val="lgDash"/>
            <a:round/>
            <a:headEnd len="sm" w="sm" type="none"/>
            <a:tailEnd len="sm" w="sm" type="none"/>
          </a:ln>
        </p:spPr>
      </p:cxnSp>
      <p:cxnSp>
        <p:nvCxnSpPr>
          <p:cNvPr id="421" name="Google Shape;421;p21"/>
          <p:cNvCxnSpPr/>
          <p:nvPr/>
        </p:nvCxnSpPr>
        <p:spPr>
          <a:xfrm>
            <a:off x="286694" y="250975"/>
            <a:ext cx="0" cy="4641550"/>
          </a:xfrm>
          <a:prstGeom prst="straightConnector1">
            <a:avLst/>
          </a:prstGeom>
          <a:noFill/>
          <a:ln cap="flat" cmpd="sng" w="28575">
            <a:solidFill>
              <a:srgbClr val="F4F1E8"/>
            </a:solidFill>
            <a:prstDash val="lgDash"/>
            <a:round/>
            <a:headEnd len="sm" w="sm" type="none"/>
            <a:tailEnd len="sm" w="sm" type="none"/>
          </a:ln>
        </p:spPr>
      </p:cxnSp>
      <p:cxnSp>
        <p:nvCxnSpPr>
          <p:cNvPr id="422" name="Google Shape;422;p21"/>
          <p:cNvCxnSpPr/>
          <p:nvPr/>
        </p:nvCxnSpPr>
        <p:spPr>
          <a:xfrm>
            <a:off x="286694" y="258119"/>
            <a:ext cx="8570612" cy="0"/>
          </a:xfrm>
          <a:prstGeom prst="straightConnector1">
            <a:avLst/>
          </a:prstGeom>
          <a:noFill/>
          <a:ln cap="flat" cmpd="sng" w="28575">
            <a:solidFill>
              <a:srgbClr val="F4F1E8"/>
            </a:solidFill>
            <a:prstDash val="lgDash"/>
            <a:round/>
            <a:headEnd len="sm" w="sm" type="none"/>
            <a:tailEnd len="sm" w="sm" type="none"/>
          </a:ln>
        </p:spPr>
      </p:cxnSp>
      <p:cxnSp>
        <p:nvCxnSpPr>
          <p:cNvPr id="423" name="Google Shape;423;p21"/>
          <p:cNvCxnSpPr/>
          <p:nvPr/>
        </p:nvCxnSpPr>
        <p:spPr>
          <a:xfrm>
            <a:off x="286694" y="4885381"/>
            <a:ext cx="2073085" cy="0"/>
          </a:xfrm>
          <a:prstGeom prst="straightConnector1">
            <a:avLst/>
          </a:prstGeom>
          <a:noFill/>
          <a:ln cap="flat" cmpd="sng" w="28575">
            <a:solidFill>
              <a:srgbClr val="F4F1E8"/>
            </a:solidFill>
            <a:prstDash val="lgDash"/>
            <a:round/>
            <a:headEnd len="sm" w="sm" type="none"/>
            <a:tailEnd len="sm" w="sm" type="none"/>
          </a:ln>
        </p:spPr>
      </p:cxnSp>
      <p:cxnSp>
        <p:nvCxnSpPr>
          <p:cNvPr id="424" name="Google Shape;424;p21"/>
          <p:cNvCxnSpPr/>
          <p:nvPr/>
        </p:nvCxnSpPr>
        <p:spPr>
          <a:xfrm>
            <a:off x="6782228" y="4885381"/>
            <a:ext cx="2075078" cy="0"/>
          </a:xfrm>
          <a:prstGeom prst="straightConnector1">
            <a:avLst/>
          </a:prstGeom>
          <a:noFill/>
          <a:ln cap="flat" cmpd="sng" w="28575">
            <a:solidFill>
              <a:srgbClr val="F4F1E8"/>
            </a:solidFill>
            <a:prstDash val="lgDash"/>
            <a:round/>
            <a:headEnd len="sm" w="sm" type="none"/>
            <a:tailEnd len="sm" w="sm" type="none"/>
          </a:ln>
        </p:spPr>
      </p:cxnSp>
      <p:sp>
        <p:nvSpPr>
          <p:cNvPr id="425" name="Google Shape;425;p21"/>
          <p:cNvSpPr txBox="1"/>
          <p:nvPr/>
        </p:nvSpPr>
        <p:spPr>
          <a:xfrm>
            <a:off x="2771347" y="4783069"/>
            <a:ext cx="3601306"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FFFBFB"/>
                </a:solidFill>
                <a:latin typeface="Marcellus"/>
                <a:ea typeface="Marcellus"/>
                <a:cs typeface="Marcellus"/>
                <a:sym typeface="Marcellus"/>
              </a:rPr>
              <a:t>A picture is worth a thousand words</a:t>
            </a:r>
            <a:endParaRPr sz="700"/>
          </a:p>
        </p:txBody>
      </p:sp>
      <p:grpSp>
        <p:nvGrpSpPr>
          <p:cNvPr id="426" name="Google Shape;426;p21"/>
          <p:cNvGrpSpPr/>
          <p:nvPr/>
        </p:nvGrpSpPr>
        <p:grpSpPr>
          <a:xfrm>
            <a:off x="2359779" y="4764019"/>
            <a:ext cx="261938" cy="261938"/>
            <a:chOff x="0" y="0"/>
            <a:chExt cx="812800" cy="812800"/>
          </a:xfrm>
        </p:grpSpPr>
        <p:sp>
          <p:nvSpPr>
            <p:cNvPr id="427" name="Google Shape;427;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BFB"/>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28" name="Google Shape;428;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429" name="Google Shape;429;p21"/>
          <p:cNvGrpSpPr/>
          <p:nvPr/>
        </p:nvGrpSpPr>
        <p:grpSpPr>
          <a:xfrm>
            <a:off x="6520291" y="4764019"/>
            <a:ext cx="261938" cy="261938"/>
            <a:chOff x="0" y="0"/>
            <a:chExt cx="812800" cy="812800"/>
          </a:xfrm>
        </p:grpSpPr>
        <p:sp>
          <p:nvSpPr>
            <p:cNvPr id="430" name="Google Shape;43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28575">
              <a:solidFill>
                <a:srgbClr val="FFFBFB"/>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431" name="Google Shape;431;p21"/>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435" name="Shape 435"/>
        <p:cNvGrpSpPr/>
        <p:nvPr/>
      </p:nvGrpSpPr>
      <p:grpSpPr>
        <a:xfrm>
          <a:off x="0" y="0"/>
          <a:ext cx="0" cy="0"/>
          <a:chOff x="0" y="0"/>
          <a:chExt cx="0" cy="0"/>
        </a:xfrm>
      </p:grpSpPr>
      <p:grpSp>
        <p:nvGrpSpPr>
          <p:cNvPr id="436" name="Google Shape;436;p22"/>
          <p:cNvGrpSpPr/>
          <p:nvPr/>
        </p:nvGrpSpPr>
        <p:grpSpPr>
          <a:xfrm>
            <a:off x="293838" y="106314"/>
            <a:ext cx="8556325" cy="4786210"/>
            <a:chOff x="0" y="-76200"/>
            <a:chExt cx="4507035" cy="2521132"/>
          </a:xfrm>
        </p:grpSpPr>
        <p:sp>
          <p:nvSpPr>
            <p:cNvPr id="437" name="Google Shape;437;p22"/>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438" name="Google Shape;438;p22"/>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39" name="Google Shape;439;p22"/>
          <p:cNvPicPr preferRelativeResize="0"/>
          <p:nvPr/>
        </p:nvPicPr>
        <p:blipFill>
          <a:blip r:embed="rId3">
            <a:alphaModFix/>
          </a:blip>
          <a:stretch>
            <a:fillRect/>
          </a:stretch>
        </p:blipFill>
        <p:spPr>
          <a:xfrm>
            <a:off x="3312950" y="376950"/>
            <a:ext cx="2518125" cy="2057792"/>
          </a:xfrm>
          <a:prstGeom prst="rect">
            <a:avLst/>
          </a:prstGeom>
          <a:noFill/>
          <a:ln>
            <a:noFill/>
          </a:ln>
        </p:spPr>
      </p:pic>
      <p:pic>
        <p:nvPicPr>
          <p:cNvPr id="440" name="Google Shape;440;p22"/>
          <p:cNvPicPr preferRelativeResize="0"/>
          <p:nvPr/>
        </p:nvPicPr>
        <p:blipFill>
          <a:blip r:embed="rId4">
            <a:alphaModFix/>
          </a:blip>
          <a:stretch>
            <a:fillRect/>
          </a:stretch>
        </p:blipFill>
        <p:spPr>
          <a:xfrm>
            <a:off x="3312933" y="2708749"/>
            <a:ext cx="2518142" cy="2057800"/>
          </a:xfrm>
          <a:prstGeom prst="rect">
            <a:avLst/>
          </a:prstGeom>
          <a:noFill/>
          <a:ln>
            <a:noFill/>
          </a:ln>
        </p:spPr>
      </p:pic>
      <p:sp>
        <p:nvSpPr>
          <p:cNvPr id="441" name="Google Shape;441;p22"/>
          <p:cNvSpPr txBox="1"/>
          <p:nvPr/>
        </p:nvSpPr>
        <p:spPr>
          <a:xfrm>
            <a:off x="514350" y="1371941"/>
            <a:ext cx="2037748" cy="237963"/>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 sz="1700" u="sng" cap="none" strike="noStrike">
                <a:solidFill>
                  <a:schemeClr val="hlink"/>
                </a:solidFill>
                <a:latin typeface="Vidaloka"/>
                <a:ea typeface="Vidaloka"/>
                <a:cs typeface="Vidaloka"/>
                <a:sym typeface="Vidaloka"/>
                <a:hlinkClick r:id="rId5"/>
              </a:rPr>
              <a:t>STRENGTHS</a:t>
            </a:r>
            <a:endParaRPr sz="700"/>
          </a:p>
        </p:txBody>
      </p:sp>
      <p:sp>
        <p:nvSpPr>
          <p:cNvPr id="442" name="Google Shape;442;p22"/>
          <p:cNvSpPr txBox="1"/>
          <p:nvPr/>
        </p:nvSpPr>
        <p:spPr>
          <a:xfrm>
            <a:off x="514350" y="1773939"/>
            <a:ext cx="20376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What are you doing well? </a:t>
            </a:r>
            <a:endParaRPr sz="700"/>
          </a:p>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What sets you apart?</a:t>
            </a:r>
            <a:endParaRPr sz="700"/>
          </a:p>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What are your good qualities?</a:t>
            </a:r>
            <a:endParaRPr sz="700"/>
          </a:p>
        </p:txBody>
      </p:sp>
      <p:sp>
        <p:nvSpPr>
          <p:cNvPr id="443" name="Google Shape;443;p22"/>
          <p:cNvSpPr txBox="1"/>
          <p:nvPr/>
        </p:nvSpPr>
        <p:spPr>
          <a:xfrm>
            <a:off x="514350" y="607611"/>
            <a:ext cx="330999" cy="623687"/>
          </a:xfrm>
          <a:prstGeom prst="rect">
            <a:avLst/>
          </a:prstGeom>
          <a:noFill/>
          <a:ln>
            <a:noFill/>
          </a:ln>
        </p:spPr>
        <p:txBody>
          <a:bodyPr anchorCtr="0" anchor="t" bIns="0" lIns="0" spcFirstLastPara="1" rIns="0" wrap="square" tIns="0">
            <a:spAutoFit/>
          </a:bodyPr>
          <a:lstStyle/>
          <a:p>
            <a:pPr indent="0" lvl="0" marL="0" marR="0" rtl="0" algn="l">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S</a:t>
            </a:r>
            <a:endParaRPr sz="700"/>
          </a:p>
        </p:txBody>
      </p:sp>
      <p:sp>
        <p:nvSpPr>
          <p:cNvPr id="444" name="Google Shape;444;p22"/>
          <p:cNvSpPr txBox="1"/>
          <p:nvPr/>
        </p:nvSpPr>
        <p:spPr>
          <a:xfrm>
            <a:off x="514350" y="3764658"/>
            <a:ext cx="2250730" cy="237963"/>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 sz="1700" u="sng" cap="none" strike="noStrike">
                <a:solidFill>
                  <a:schemeClr val="hlink"/>
                </a:solidFill>
                <a:latin typeface="Vidaloka"/>
                <a:ea typeface="Vidaloka"/>
                <a:cs typeface="Vidaloka"/>
                <a:sym typeface="Vidaloka"/>
                <a:hlinkClick r:id="rId6"/>
              </a:rPr>
              <a:t>OPPORTUNITIES</a:t>
            </a:r>
            <a:endParaRPr sz="700"/>
          </a:p>
        </p:txBody>
      </p:sp>
      <p:sp>
        <p:nvSpPr>
          <p:cNvPr id="445" name="Google Shape;445;p22"/>
          <p:cNvSpPr txBox="1"/>
          <p:nvPr/>
        </p:nvSpPr>
        <p:spPr>
          <a:xfrm>
            <a:off x="514350" y="4164731"/>
            <a:ext cx="3422100" cy="46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What are your goals? </a:t>
            </a:r>
            <a:endParaRPr sz="700"/>
          </a:p>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Are demands shifting?</a:t>
            </a:r>
            <a:endParaRPr sz="700"/>
          </a:p>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How can it be improved?</a:t>
            </a:r>
            <a:endParaRPr sz="700"/>
          </a:p>
        </p:txBody>
      </p:sp>
      <p:sp>
        <p:nvSpPr>
          <p:cNvPr id="446" name="Google Shape;446;p22"/>
          <p:cNvSpPr txBox="1"/>
          <p:nvPr/>
        </p:nvSpPr>
        <p:spPr>
          <a:xfrm>
            <a:off x="514350" y="3002253"/>
            <a:ext cx="330999" cy="623687"/>
          </a:xfrm>
          <a:prstGeom prst="rect">
            <a:avLst/>
          </a:prstGeom>
          <a:noFill/>
          <a:ln>
            <a:noFill/>
          </a:ln>
        </p:spPr>
        <p:txBody>
          <a:bodyPr anchorCtr="0" anchor="t" bIns="0" lIns="0" spcFirstLastPara="1" rIns="0" wrap="square" tIns="0">
            <a:spAutoFit/>
          </a:bodyPr>
          <a:lstStyle/>
          <a:p>
            <a:pPr indent="0" lvl="0" marL="0" marR="0" rtl="0" algn="l">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O</a:t>
            </a:r>
            <a:endParaRPr sz="700"/>
          </a:p>
        </p:txBody>
      </p:sp>
      <p:sp>
        <p:nvSpPr>
          <p:cNvPr id="447" name="Google Shape;447;p22"/>
          <p:cNvSpPr txBox="1"/>
          <p:nvPr/>
        </p:nvSpPr>
        <p:spPr>
          <a:xfrm>
            <a:off x="5207794" y="1282814"/>
            <a:ext cx="3421856" cy="237963"/>
          </a:xfrm>
          <a:prstGeom prst="rect">
            <a:avLst/>
          </a:prstGeom>
          <a:noFill/>
          <a:ln>
            <a:noFill/>
          </a:ln>
        </p:spPr>
        <p:txBody>
          <a:bodyPr anchorCtr="0" anchor="t" bIns="0" lIns="0" spcFirstLastPara="1" rIns="0" wrap="square" tIns="0">
            <a:spAutoFit/>
          </a:bodyPr>
          <a:lstStyle/>
          <a:p>
            <a:pPr indent="0" lvl="0" marL="0" marR="0" rtl="0" algn="r">
              <a:lnSpc>
                <a:spcPct val="109042"/>
              </a:lnSpc>
              <a:spcBef>
                <a:spcPts val="0"/>
              </a:spcBef>
              <a:spcAft>
                <a:spcPts val="0"/>
              </a:spcAft>
              <a:buNone/>
            </a:pPr>
            <a:r>
              <a:rPr b="0" i="0" lang="en" sz="1700" u="sng" cap="none" strike="noStrike">
                <a:solidFill>
                  <a:schemeClr val="hlink"/>
                </a:solidFill>
                <a:latin typeface="Vidaloka"/>
                <a:ea typeface="Vidaloka"/>
                <a:cs typeface="Vidaloka"/>
                <a:sym typeface="Vidaloka"/>
                <a:hlinkClick r:id="rId7"/>
              </a:rPr>
              <a:t>WEAKNESSES</a:t>
            </a:r>
            <a:endParaRPr sz="700"/>
          </a:p>
        </p:txBody>
      </p:sp>
      <p:sp>
        <p:nvSpPr>
          <p:cNvPr id="448" name="Google Shape;448;p22"/>
          <p:cNvSpPr txBox="1"/>
          <p:nvPr/>
        </p:nvSpPr>
        <p:spPr>
          <a:xfrm>
            <a:off x="6262055" y="1607252"/>
            <a:ext cx="2367600" cy="6156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Where do you need to improve? </a:t>
            </a:r>
            <a:endParaRPr sz="700"/>
          </a:p>
          <a:p>
            <a:pPr indent="0" lvl="0" marL="0" marR="0" rtl="0" algn="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Are resources adequate?</a:t>
            </a:r>
            <a:endParaRPr sz="700"/>
          </a:p>
          <a:p>
            <a:pPr indent="0" lvl="0" marL="0" marR="0" rtl="0" algn="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What do others do better than you?</a:t>
            </a:r>
            <a:endParaRPr sz="700"/>
          </a:p>
          <a:p>
            <a:pPr indent="0" lvl="0" marL="0" marR="0" rtl="0" algn="r">
              <a:lnSpc>
                <a:spcPct val="100000"/>
              </a:lnSpc>
              <a:spcBef>
                <a:spcPts val="0"/>
              </a:spcBef>
              <a:spcAft>
                <a:spcPts val="0"/>
              </a:spcAft>
              <a:buNone/>
            </a:pPr>
            <a:r>
              <a:t/>
            </a:r>
            <a:endParaRPr b="0" i="0" sz="1000" u="none" cap="none" strike="noStrike">
              <a:solidFill>
                <a:srgbClr val="9F9C8F"/>
              </a:solidFill>
              <a:latin typeface="Marcellus"/>
              <a:ea typeface="Marcellus"/>
              <a:cs typeface="Marcellus"/>
              <a:sym typeface="Marcellus"/>
            </a:endParaRPr>
          </a:p>
        </p:txBody>
      </p:sp>
      <p:sp>
        <p:nvSpPr>
          <p:cNvPr id="449" name="Google Shape;449;p22"/>
          <p:cNvSpPr txBox="1"/>
          <p:nvPr/>
        </p:nvSpPr>
        <p:spPr>
          <a:xfrm>
            <a:off x="8133153" y="607611"/>
            <a:ext cx="330999" cy="623687"/>
          </a:xfrm>
          <a:prstGeom prst="rect">
            <a:avLst/>
          </a:prstGeom>
          <a:noFill/>
          <a:ln>
            <a:noFill/>
          </a:ln>
        </p:spPr>
        <p:txBody>
          <a:bodyPr anchorCtr="0" anchor="t" bIns="0" lIns="0" spcFirstLastPara="1" rIns="0" wrap="square" tIns="0">
            <a:spAutoFit/>
          </a:bodyPr>
          <a:lstStyle/>
          <a:p>
            <a:pPr indent="0" lvl="0" marL="0" marR="0" rtl="0" algn="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W</a:t>
            </a:r>
            <a:endParaRPr sz="700"/>
          </a:p>
        </p:txBody>
      </p:sp>
      <p:sp>
        <p:nvSpPr>
          <p:cNvPr id="450" name="Google Shape;450;p22"/>
          <p:cNvSpPr txBox="1"/>
          <p:nvPr/>
        </p:nvSpPr>
        <p:spPr>
          <a:xfrm>
            <a:off x="6485686" y="3764658"/>
            <a:ext cx="2143964" cy="237963"/>
          </a:xfrm>
          <a:prstGeom prst="rect">
            <a:avLst/>
          </a:prstGeom>
          <a:noFill/>
          <a:ln>
            <a:noFill/>
          </a:ln>
        </p:spPr>
        <p:txBody>
          <a:bodyPr anchorCtr="0" anchor="t" bIns="0" lIns="0" spcFirstLastPara="1" rIns="0" wrap="square" tIns="0">
            <a:spAutoFit/>
          </a:bodyPr>
          <a:lstStyle/>
          <a:p>
            <a:pPr indent="0" lvl="0" marL="0" marR="0" rtl="0" algn="r">
              <a:lnSpc>
                <a:spcPct val="109042"/>
              </a:lnSpc>
              <a:spcBef>
                <a:spcPts val="0"/>
              </a:spcBef>
              <a:spcAft>
                <a:spcPts val="0"/>
              </a:spcAft>
              <a:buNone/>
            </a:pPr>
            <a:r>
              <a:rPr b="0" i="0" lang="en" sz="1700" u="sng" cap="none" strike="noStrike">
                <a:solidFill>
                  <a:schemeClr val="hlink"/>
                </a:solidFill>
                <a:latin typeface="Vidaloka"/>
                <a:ea typeface="Vidaloka"/>
                <a:cs typeface="Vidaloka"/>
                <a:sym typeface="Vidaloka"/>
                <a:hlinkClick r:id="rId8"/>
              </a:rPr>
              <a:t>THREATS</a:t>
            </a:r>
            <a:endParaRPr sz="700"/>
          </a:p>
        </p:txBody>
      </p:sp>
      <p:sp>
        <p:nvSpPr>
          <p:cNvPr id="451" name="Google Shape;451;p22"/>
          <p:cNvSpPr txBox="1"/>
          <p:nvPr/>
        </p:nvSpPr>
        <p:spPr>
          <a:xfrm>
            <a:off x="5106645" y="4164731"/>
            <a:ext cx="3522900" cy="3078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What are the blockers you're facing? </a:t>
            </a:r>
            <a:endParaRPr sz="700"/>
          </a:p>
          <a:p>
            <a:pPr indent="0" lvl="0" marL="0" marR="0" rtl="0" algn="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What are factors outside of your control?</a:t>
            </a:r>
            <a:endParaRPr sz="700"/>
          </a:p>
        </p:txBody>
      </p:sp>
      <p:sp>
        <p:nvSpPr>
          <p:cNvPr id="452" name="Google Shape;452;p22"/>
          <p:cNvSpPr txBox="1"/>
          <p:nvPr/>
        </p:nvSpPr>
        <p:spPr>
          <a:xfrm>
            <a:off x="8298651" y="3002253"/>
            <a:ext cx="330999" cy="623687"/>
          </a:xfrm>
          <a:prstGeom prst="rect">
            <a:avLst/>
          </a:prstGeom>
          <a:noFill/>
          <a:ln>
            <a:noFill/>
          </a:ln>
        </p:spPr>
        <p:txBody>
          <a:bodyPr anchorCtr="0" anchor="t" bIns="0" lIns="0" spcFirstLastPara="1" rIns="0" wrap="square" tIns="0">
            <a:spAutoFit/>
          </a:bodyPr>
          <a:lstStyle/>
          <a:p>
            <a:pPr indent="0" lvl="0" marL="0" marR="0" rtl="0" algn="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T</a:t>
            </a:r>
            <a:endParaRPr sz="700"/>
          </a:p>
        </p:txBody>
      </p:sp>
      <p:grpSp>
        <p:nvGrpSpPr>
          <p:cNvPr id="453" name="Google Shape;453;p22"/>
          <p:cNvGrpSpPr/>
          <p:nvPr/>
        </p:nvGrpSpPr>
        <p:grpSpPr>
          <a:xfrm>
            <a:off x="3177343" y="250975"/>
            <a:ext cx="2789314" cy="4641550"/>
            <a:chOff x="19050" y="0"/>
            <a:chExt cx="7438171" cy="12377466"/>
          </a:xfrm>
        </p:grpSpPr>
        <p:cxnSp>
          <p:nvCxnSpPr>
            <p:cNvPr id="454" name="Google Shape;454;p22"/>
            <p:cNvCxnSpPr/>
            <p:nvPr/>
          </p:nvCxnSpPr>
          <p:spPr>
            <a:xfrm>
              <a:off x="19050" y="0"/>
              <a:ext cx="0" cy="12377466"/>
            </a:xfrm>
            <a:prstGeom prst="straightConnector1">
              <a:avLst/>
            </a:prstGeom>
            <a:noFill/>
            <a:ln cap="flat" cmpd="sng" w="38100">
              <a:solidFill>
                <a:srgbClr val="A18D6C"/>
              </a:solidFill>
              <a:prstDash val="lgDash"/>
              <a:round/>
              <a:headEnd len="sm" w="sm" type="none"/>
              <a:tailEnd len="sm" w="sm" type="none"/>
            </a:ln>
          </p:spPr>
        </p:cxnSp>
        <p:cxnSp>
          <p:nvCxnSpPr>
            <p:cNvPr id="455" name="Google Shape;455;p22"/>
            <p:cNvCxnSpPr/>
            <p:nvPr/>
          </p:nvCxnSpPr>
          <p:spPr>
            <a:xfrm>
              <a:off x="7457221" y="0"/>
              <a:ext cx="0" cy="12377466"/>
            </a:xfrm>
            <a:prstGeom prst="straightConnector1">
              <a:avLst/>
            </a:prstGeom>
            <a:noFill/>
            <a:ln cap="flat" cmpd="sng" w="38100">
              <a:solidFill>
                <a:srgbClr val="A18D6C"/>
              </a:solidFill>
              <a:prstDash val="lgDash"/>
              <a:round/>
              <a:headEnd len="sm" w="sm" type="none"/>
              <a:tailEnd len="sm" w="sm" type="none"/>
            </a:ln>
          </p:spPr>
        </p:cxnSp>
      </p:grpSp>
      <p:cxnSp>
        <p:nvCxnSpPr>
          <p:cNvPr id="456" name="Google Shape;456;p22"/>
          <p:cNvCxnSpPr/>
          <p:nvPr/>
        </p:nvCxnSpPr>
        <p:spPr>
          <a:xfrm>
            <a:off x="293838" y="2571750"/>
            <a:ext cx="8556325" cy="0"/>
          </a:xfrm>
          <a:prstGeom prst="straightConnector1">
            <a:avLst/>
          </a:prstGeom>
          <a:noFill/>
          <a:ln cap="flat" cmpd="sng" w="28575">
            <a:solidFill>
              <a:srgbClr val="A18D6C"/>
            </a:solidFill>
            <a:prstDash val="lgDash"/>
            <a:round/>
            <a:headEnd len="sm" w="sm" type="none"/>
            <a:tailEnd len="sm" w="sm"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460" name="Shape 460"/>
        <p:cNvGrpSpPr/>
        <p:nvPr/>
      </p:nvGrpSpPr>
      <p:grpSpPr>
        <a:xfrm>
          <a:off x="0" y="0"/>
          <a:ext cx="0" cy="0"/>
          <a:chOff x="0" y="0"/>
          <a:chExt cx="0" cy="0"/>
        </a:xfrm>
      </p:grpSpPr>
      <p:pic>
        <p:nvPicPr>
          <p:cNvPr id="461" name="Google Shape;461;p23"/>
          <p:cNvPicPr preferRelativeResize="0"/>
          <p:nvPr/>
        </p:nvPicPr>
        <p:blipFill>
          <a:blip r:embed="rId3">
            <a:alphaModFix/>
          </a:blip>
          <a:stretch>
            <a:fillRect/>
          </a:stretch>
        </p:blipFill>
        <p:spPr>
          <a:xfrm>
            <a:off x="5711847" y="0"/>
            <a:ext cx="3431032" cy="5143501"/>
          </a:xfrm>
          <a:prstGeom prst="rect">
            <a:avLst/>
          </a:prstGeom>
          <a:noFill/>
          <a:ln>
            <a:noFill/>
          </a:ln>
        </p:spPr>
      </p:pic>
      <p:grpSp>
        <p:nvGrpSpPr>
          <p:cNvPr id="462" name="Google Shape;462;p23"/>
          <p:cNvGrpSpPr/>
          <p:nvPr/>
        </p:nvGrpSpPr>
        <p:grpSpPr>
          <a:xfrm>
            <a:off x="293838" y="106314"/>
            <a:ext cx="8556325" cy="4786210"/>
            <a:chOff x="0" y="-76200"/>
            <a:chExt cx="4507035" cy="2521132"/>
          </a:xfrm>
        </p:grpSpPr>
        <p:sp>
          <p:nvSpPr>
            <p:cNvPr id="463" name="Google Shape;463;p23"/>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464" name="Google Shape;464;p23"/>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465" name="Google Shape;465;p23"/>
          <p:cNvSpPr txBox="1"/>
          <p:nvPr/>
        </p:nvSpPr>
        <p:spPr>
          <a:xfrm>
            <a:off x="707040" y="670658"/>
            <a:ext cx="4296600" cy="1354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9F9C8F"/>
                </a:solidFill>
                <a:latin typeface="Marcellus"/>
                <a:ea typeface="Marcellus"/>
                <a:cs typeface="Marcellus"/>
                <a:sym typeface="Marcellus"/>
              </a:rPr>
              <a:t>WRITE</a:t>
            </a:r>
            <a:endParaRPr sz="700"/>
          </a:p>
          <a:p>
            <a:pPr indent="0" lvl="0" marL="0" marR="0" rtl="0" algn="ctr">
              <a:lnSpc>
                <a:spcPct val="100000"/>
              </a:lnSpc>
              <a:spcBef>
                <a:spcPts val="0"/>
              </a:spcBef>
              <a:spcAft>
                <a:spcPts val="0"/>
              </a:spcAft>
              <a:buNone/>
            </a:pPr>
            <a:r>
              <a:rPr b="0" i="0" lang="en" sz="4400" u="none" cap="none" strike="noStrike">
                <a:solidFill>
                  <a:srgbClr val="9F9C8F"/>
                </a:solidFill>
                <a:latin typeface="Marcellus"/>
                <a:ea typeface="Marcellus"/>
                <a:cs typeface="Marcellus"/>
                <a:sym typeface="Marcellus"/>
              </a:rPr>
              <a:t>YOUR TOPIC</a:t>
            </a:r>
            <a:endParaRPr sz="700"/>
          </a:p>
        </p:txBody>
      </p:sp>
      <p:sp>
        <p:nvSpPr>
          <p:cNvPr id="466" name="Google Shape;466;p23"/>
          <p:cNvSpPr txBox="1"/>
          <p:nvPr/>
        </p:nvSpPr>
        <p:spPr>
          <a:xfrm>
            <a:off x="845163" y="2271413"/>
            <a:ext cx="1624106"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Topic One</a:t>
            </a:r>
            <a:endParaRPr sz="700"/>
          </a:p>
        </p:txBody>
      </p:sp>
      <p:sp>
        <p:nvSpPr>
          <p:cNvPr id="467" name="Google Shape;467;p23"/>
          <p:cNvSpPr txBox="1"/>
          <p:nvPr/>
        </p:nvSpPr>
        <p:spPr>
          <a:xfrm>
            <a:off x="845163" y="2731196"/>
            <a:ext cx="1624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Briefly elaborate on what you want to discuss. </a:t>
            </a:r>
            <a:endParaRPr sz="700"/>
          </a:p>
        </p:txBody>
      </p:sp>
      <p:sp>
        <p:nvSpPr>
          <p:cNvPr id="468" name="Google Shape;468;p23"/>
          <p:cNvSpPr txBox="1"/>
          <p:nvPr/>
        </p:nvSpPr>
        <p:spPr>
          <a:xfrm>
            <a:off x="645138" y="3668385"/>
            <a:ext cx="2024156"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Topic three</a:t>
            </a:r>
            <a:endParaRPr sz="700"/>
          </a:p>
        </p:txBody>
      </p:sp>
      <p:sp>
        <p:nvSpPr>
          <p:cNvPr id="469" name="Google Shape;469;p23"/>
          <p:cNvSpPr txBox="1"/>
          <p:nvPr/>
        </p:nvSpPr>
        <p:spPr>
          <a:xfrm>
            <a:off x="845163" y="4128168"/>
            <a:ext cx="1624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Briefly elaborate on what you want to discuss. </a:t>
            </a:r>
            <a:endParaRPr sz="700"/>
          </a:p>
        </p:txBody>
      </p:sp>
      <p:sp>
        <p:nvSpPr>
          <p:cNvPr id="470" name="Google Shape;470;p23"/>
          <p:cNvSpPr txBox="1"/>
          <p:nvPr/>
        </p:nvSpPr>
        <p:spPr>
          <a:xfrm>
            <a:off x="3308120" y="2271413"/>
            <a:ext cx="1624106"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Topic two</a:t>
            </a:r>
            <a:endParaRPr sz="700"/>
          </a:p>
        </p:txBody>
      </p:sp>
      <p:sp>
        <p:nvSpPr>
          <p:cNvPr id="471" name="Google Shape;471;p23"/>
          <p:cNvSpPr txBox="1"/>
          <p:nvPr/>
        </p:nvSpPr>
        <p:spPr>
          <a:xfrm>
            <a:off x="3308120" y="2731196"/>
            <a:ext cx="1624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Briefly elaborate on what you want to discuss. </a:t>
            </a:r>
            <a:endParaRPr sz="700"/>
          </a:p>
        </p:txBody>
      </p:sp>
      <p:sp>
        <p:nvSpPr>
          <p:cNvPr id="472" name="Google Shape;472;p23"/>
          <p:cNvSpPr txBox="1"/>
          <p:nvPr/>
        </p:nvSpPr>
        <p:spPr>
          <a:xfrm>
            <a:off x="3174769" y="3668385"/>
            <a:ext cx="1890806"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Topic four</a:t>
            </a:r>
            <a:endParaRPr sz="700"/>
          </a:p>
        </p:txBody>
      </p:sp>
      <p:sp>
        <p:nvSpPr>
          <p:cNvPr id="473" name="Google Shape;473;p23"/>
          <p:cNvSpPr txBox="1"/>
          <p:nvPr/>
        </p:nvSpPr>
        <p:spPr>
          <a:xfrm>
            <a:off x="3308120" y="4128168"/>
            <a:ext cx="1624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Briefly elaborate on what you want to discuss. </a:t>
            </a:r>
            <a:endParaRPr sz="7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477" name="Shape 477"/>
        <p:cNvGrpSpPr/>
        <p:nvPr/>
      </p:nvGrpSpPr>
      <p:grpSpPr>
        <a:xfrm>
          <a:off x="0" y="0"/>
          <a:ext cx="0" cy="0"/>
          <a:chOff x="0" y="0"/>
          <a:chExt cx="0" cy="0"/>
        </a:xfrm>
      </p:grpSpPr>
      <p:grpSp>
        <p:nvGrpSpPr>
          <p:cNvPr id="478" name="Google Shape;478;p24"/>
          <p:cNvGrpSpPr/>
          <p:nvPr/>
        </p:nvGrpSpPr>
        <p:grpSpPr>
          <a:xfrm>
            <a:off x="293838" y="106314"/>
            <a:ext cx="8556325" cy="4786210"/>
            <a:chOff x="0" y="-76200"/>
            <a:chExt cx="4507035" cy="2521132"/>
          </a:xfrm>
        </p:grpSpPr>
        <p:sp>
          <p:nvSpPr>
            <p:cNvPr id="479" name="Google Shape;479;p24"/>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480" name="Google Shape;480;p24"/>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481" name="Google Shape;481;p24"/>
          <p:cNvPicPr preferRelativeResize="0"/>
          <p:nvPr/>
        </p:nvPicPr>
        <p:blipFill>
          <a:blip r:embed="rId3">
            <a:alphaModFix/>
          </a:blip>
          <a:stretch>
            <a:fillRect/>
          </a:stretch>
        </p:blipFill>
        <p:spPr>
          <a:xfrm>
            <a:off x="647300" y="565625"/>
            <a:ext cx="2741474" cy="4112201"/>
          </a:xfrm>
          <a:prstGeom prst="rect">
            <a:avLst/>
          </a:prstGeom>
          <a:noFill/>
          <a:ln>
            <a:noFill/>
          </a:ln>
        </p:spPr>
      </p:pic>
      <p:sp>
        <p:nvSpPr>
          <p:cNvPr id="482" name="Google Shape;482;p24"/>
          <p:cNvSpPr txBox="1"/>
          <p:nvPr/>
        </p:nvSpPr>
        <p:spPr>
          <a:xfrm>
            <a:off x="4599773" y="1486707"/>
            <a:ext cx="3321546" cy="142558"/>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Elaborate on the featured statistic.</a:t>
            </a:r>
            <a:endParaRPr sz="700"/>
          </a:p>
        </p:txBody>
      </p:sp>
      <p:grpSp>
        <p:nvGrpSpPr>
          <p:cNvPr id="483" name="Google Shape;483;p24"/>
          <p:cNvGrpSpPr/>
          <p:nvPr/>
        </p:nvGrpSpPr>
        <p:grpSpPr>
          <a:xfrm>
            <a:off x="4474869" y="565633"/>
            <a:ext cx="3571283" cy="1004238"/>
            <a:chOff x="0" y="0"/>
            <a:chExt cx="1881207" cy="528992"/>
          </a:xfrm>
        </p:grpSpPr>
        <p:sp>
          <p:nvSpPr>
            <p:cNvPr id="484" name="Google Shape;484;p24"/>
            <p:cNvSpPr/>
            <p:nvPr/>
          </p:nvSpPr>
          <p:spPr>
            <a:xfrm>
              <a:off x="0" y="0"/>
              <a:ext cx="1881207" cy="528992"/>
            </a:xfrm>
            <a:custGeom>
              <a:rect b="b" l="l" r="r" t="t"/>
              <a:pathLst>
                <a:path extrusionOk="0" h="528992" w="1881207">
                  <a:moveTo>
                    <a:pt x="0" y="0"/>
                  </a:moveTo>
                  <a:lnTo>
                    <a:pt x="1881207" y="0"/>
                  </a:lnTo>
                  <a:lnTo>
                    <a:pt x="1881207" y="528992"/>
                  </a:lnTo>
                  <a:lnTo>
                    <a:pt x="0" y="528992"/>
                  </a:lnTo>
                  <a:close/>
                </a:path>
              </a:pathLst>
            </a:custGeom>
            <a:solidFill>
              <a:srgbClr val="000000">
                <a:alpha val="0"/>
              </a:srgbClr>
            </a:solidFill>
            <a:ln>
              <a:noFill/>
            </a:ln>
          </p:spPr>
        </p:sp>
        <p:sp>
          <p:nvSpPr>
            <p:cNvPr id="485" name="Google Shape;485;p24"/>
            <p:cNvSpPr txBox="1"/>
            <p:nvPr/>
          </p:nvSpPr>
          <p:spPr>
            <a:xfrm>
              <a:off x="0" y="95250"/>
              <a:ext cx="1881207" cy="433742"/>
            </a:xfrm>
            <a:prstGeom prst="rect">
              <a:avLst/>
            </a:prstGeom>
            <a:noFill/>
            <a:ln>
              <a:noFill/>
            </a:ln>
          </p:spPr>
          <p:txBody>
            <a:bodyPr anchorCtr="0" anchor="ctr" bIns="127000" lIns="127000" spcFirstLastPara="1" rIns="127000" wrap="square" tIns="127000">
              <a:no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2 OUT OF 5</a:t>
              </a:r>
              <a:endParaRPr sz="700"/>
            </a:p>
          </p:txBody>
        </p:sp>
      </p:grpSp>
      <p:sp>
        <p:nvSpPr>
          <p:cNvPr id="486" name="Google Shape;486;p24"/>
          <p:cNvSpPr txBox="1"/>
          <p:nvPr/>
        </p:nvSpPr>
        <p:spPr>
          <a:xfrm>
            <a:off x="4831622" y="4435310"/>
            <a:ext cx="2857848" cy="142557"/>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Elaborate on the featured statistic.</a:t>
            </a:r>
            <a:endParaRPr sz="700"/>
          </a:p>
        </p:txBody>
      </p:sp>
      <p:grpSp>
        <p:nvGrpSpPr>
          <p:cNvPr id="487" name="Google Shape;487;p24"/>
          <p:cNvGrpSpPr/>
          <p:nvPr/>
        </p:nvGrpSpPr>
        <p:grpSpPr>
          <a:xfrm>
            <a:off x="4599773" y="3514044"/>
            <a:ext cx="3321481" cy="1004238"/>
            <a:chOff x="0" y="0"/>
            <a:chExt cx="1749621" cy="528992"/>
          </a:xfrm>
        </p:grpSpPr>
        <p:sp>
          <p:nvSpPr>
            <p:cNvPr id="488" name="Google Shape;488;p24"/>
            <p:cNvSpPr/>
            <p:nvPr/>
          </p:nvSpPr>
          <p:spPr>
            <a:xfrm>
              <a:off x="0" y="0"/>
              <a:ext cx="1749621" cy="528992"/>
            </a:xfrm>
            <a:custGeom>
              <a:rect b="b" l="l" r="r" t="t"/>
              <a:pathLst>
                <a:path extrusionOk="0" h="528992" w="1749621">
                  <a:moveTo>
                    <a:pt x="0" y="0"/>
                  </a:moveTo>
                  <a:lnTo>
                    <a:pt x="1749621" y="0"/>
                  </a:lnTo>
                  <a:lnTo>
                    <a:pt x="1749621" y="528992"/>
                  </a:lnTo>
                  <a:lnTo>
                    <a:pt x="0" y="528992"/>
                  </a:lnTo>
                  <a:close/>
                </a:path>
              </a:pathLst>
            </a:custGeom>
            <a:solidFill>
              <a:srgbClr val="000000">
                <a:alpha val="0"/>
              </a:srgbClr>
            </a:solidFill>
            <a:ln>
              <a:noFill/>
            </a:ln>
          </p:spPr>
        </p:sp>
        <p:sp>
          <p:nvSpPr>
            <p:cNvPr id="489" name="Google Shape;489;p24"/>
            <p:cNvSpPr txBox="1"/>
            <p:nvPr/>
          </p:nvSpPr>
          <p:spPr>
            <a:xfrm>
              <a:off x="0" y="95250"/>
              <a:ext cx="1749621" cy="433742"/>
            </a:xfrm>
            <a:prstGeom prst="rect">
              <a:avLst/>
            </a:prstGeom>
            <a:noFill/>
            <a:ln>
              <a:noFill/>
            </a:ln>
          </p:spPr>
          <p:txBody>
            <a:bodyPr anchorCtr="0" anchor="ctr" bIns="127000" lIns="127000" spcFirstLastPara="1" rIns="127000" wrap="square" tIns="127000">
              <a:no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12 MILLION</a:t>
              </a:r>
              <a:endParaRPr sz="700"/>
            </a:p>
          </p:txBody>
        </p:sp>
      </p:grpSp>
      <p:grpSp>
        <p:nvGrpSpPr>
          <p:cNvPr id="490" name="Google Shape;490;p24"/>
          <p:cNvGrpSpPr/>
          <p:nvPr/>
        </p:nvGrpSpPr>
        <p:grpSpPr>
          <a:xfrm>
            <a:off x="4599773" y="2069621"/>
            <a:ext cx="3321563" cy="1004258"/>
            <a:chOff x="0" y="0"/>
            <a:chExt cx="8857500" cy="2678021"/>
          </a:xfrm>
        </p:grpSpPr>
        <p:sp>
          <p:nvSpPr>
            <p:cNvPr id="491" name="Google Shape;491;p24"/>
            <p:cNvSpPr txBox="1"/>
            <p:nvPr/>
          </p:nvSpPr>
          <p:spPr>
            <a:xfrm>
              <a:off x="0" y="2257481"/>
              <a:ext cx="8857500" cy="410400"/>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Elaborate on the featured statistic.</a:t>
              </a:r>
              <a:endParaRPr sz="700"/>
            </a:p>
          </p:txBody>
        </p:sp>
        <p:grpSp>
          <p:nvGrpSpPr>
            <p:cNvPr id="492" name="Google Shape;492;p24"/>
            <p:cNvGrpSpPr/>
            <p:nvPr/>
          </p:nvGrpSpPr>
          <p:grpSpPr>
            <a:xfrm>
              <a:off x="285185" y="0"/>
              <a:ext cx="8287819" cy="2678021"/>
              <a:chOff x="0" y="0"/>
              <a:chExt cx="1637100" cy="528992"/>
            </a:xfrm>
          </p:grpSpPr>
          <p:sp>
            <p:nvSpPr>
              <p:cNvPr id="493" name="Google Shape;493;p24"/>
              <p:cNvSpPr/>
              <p:nvPr/>
            </p:nvSpPr>
            <p:spPr>
              <a:xfrm>
                <a:off x="0" y="0"/>
                <a:ext cx="1636955" cy="528992"/>
              </a:xfrm>
              <a:custGeom>
                <a:rect b="b" l="l" r="r" t="t"/>
                <a:pathLst>
                  <a:path extrusionOk="0" h="528992" w="1636955">
                    <a:moveTo>
                      <a:pt x="0" y="0"/>
                    </a:moveTo>
                    <a:lnTo>
                      <a:pt x="1636955" y="0"/>
                    </a:lnTo>
                    <a:lnTo>
                      <a:pt x="1636955" y="528992"/>
                    </a:lnTo>
                    <a:lnTo>
                      <a:pt x="0" y="528992"/>
                    </a:lnTo>
                    <a:close/>
                  </a:path>
                </a:pathLst>
              </a:custGeom>
              <a:solidFill>
                <a:srgbClr val="000000">
                  <a:alpha val="0"/>
                </a:srgbClr>
              </a:solidFill>
              <a:ln>
                <a:noFill/>
              </a:ln>
            </p:spPr>
          </p:sp>
          <p:sp>
            <p:nvSpPr>
              <p:cNvPr id="494" name="Google Shape;494;p24"/>
              <p:cNvSpPr txBox="1"/>
              <p:nvPr/>
            </p:nvSpPr>
            <p:spPr>
              <a:xfrm>
                <a:off x="0" y="14973"/>
                <a:ext cx="1637100" cy="433800"/>
              </a:xfrm>
              <a:prstGeom prst="rect">
                <a:avLst/>
              </a:prstGeom>
              <a:noFill/>
              <a:ln>
                <a:noFill/>
              </a:ln>
            </p:spPr>
            <p:txBody>
              <a:bodyPr anchorCtr="0" anchor="ctr" bIns="127000" lIns="127000" spcFirstLastPara="1" rIns="127000" wrap="square" tIns="127000">
                <a:no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95%</a:t>
                </a:r>
                <a:endParaRPr sz="700"/>
              </a:p>
            </p:txBody>
          </p:sp>
        </p:grpSp>
      </p:grpSp>
      <p:cxnSp>
        <p:nvCxnSpPr>
          <p:cNvPr id="495" name="Google Shape;495;p24"/>
          <p:cNvCxnSpPr/>
          <p:nvPr/>
        </p:nvCxnSpPr>
        <p:spPr>
          <a:xfrm>
            <a:off x="3771968" y="250975"/>
            <a:ext cx="0" cy="4641550"/>
          </a:xfrm>
          <a:prstGeom prst="straightConnector1">
            <a:avLst/>
          </a:prstGeom>
          <a:noFill/>
          <a:ln cap="flat" cmpd="sng" w="28575">
            <a:solidFill>
              <a:srgbClr val="A18D6C"/>
            </a:solidFill>
            <a:prstDash val="lgDash"/>
            <a:round/>
            <a:headEnd len="sm" w="sm" type="none"/>
            <a:tailEnd len="sm" w="sm" type="none"/>
          </a:ln>
        </p:spPr>
      </p:cxn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499" name="Shape 499"/>
        <p:cNvGrpSpPr/>
        <p:nvPr/>
      </p:nvGrpSpPr>
      <p:grpSpPr>
        <a:xfrm>
          <a:off x="0" y="0"/>
          <a:ext cx="0" cy="0"/>
          <a:chOff x="0" y="0"/>
          <a:chExt cx="0" cy="0"/>
        </a:xfrm>
      </p:grpSpPr>
      <p:grpSp>
        <p:nvGrpSpPr>
          <p:cNvPr id="500" name="Google Shape;500;p25"/>
          <p:cNvGrpSpPr/>
          <p:nvPr/>
        </p:nvGrpSpPr>
        <p:grpSpPr>
          <a:xfrm>
            <a:off x="293838" y="106314"/>
            <a:ext cx="8556325" cy="4786210"/>
            <a:chOff x="0" y="-76200"/>
            <a:chExt cx="4507035" cy="2521132"/>
          </a:xfrm>
        </p:grpSpPr>
        <p:sp>
          <p:nvSpPr>
            <p:cNvPr id="501" name="Google Shape;501;p25"/>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502" name="Google Shape;502;p25"/>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3" name="Google Shape;503;p25"/>
          <p:cNvGrpSpPr/>
          <p:nvPr/>
        </p:nvGrpSpPr>
        <p:grpSpPr>
          <a:xfrm>
            <a:off x="802433" y="1409054"/>
            <a:ext cx="1661545" cy="2500799"/>
            <a:chOff x="0" y="-76200"/>
            <a:chExt cx="1426399" cy="2146880"/>
          </a:xfrm>
        </p:grpSpPr>
        <p:sp>
          <p:nvSpPr>
            <p:cNvPr id="504" name="Google Shape;504;p25"/>
            <p:cNvSpPr/>
            <p:nvPr/>
          </p:nvSpPr>
          <p:spPr>
            <a:xfrm>
              <a:off x="0" y="0"/>
              <a:ext cx="1426399" cy="2070680"/>
            </a:xfrm>
            <a:custGeom>
              <a:rect b="b" l="l" r="r" t="t"/>
              <a:pathLst>
                <a:path extrusionOk="0" h="2070680" w="1426399">
                  <a:moveTo>
                    <a:pt x="0" y="0"/>
                  </a:moveTo>
                  <a:lnTo>
                    <a:pt x="1426399" y="0"/>
                  </a:lnTo>
                  <a:lnTo>
                    <a:pt x="1426399" y="2070680"/>
                  </a:lnTo>
                  <a:lnTo>
                    <a:pt x="0" y="2070680"/>
                  </a:lnTo>
                  <a:close/>
                </a:path>
              </a:pathLst>
            </a:custGeom>
            <a:solidFill>
              <a:srgbClr val="F4F1E8"/>
            </a:solidFill>
            <a:ln cap="sq" cmpd="sng" w="28575">
              <a:solidFill>
                <a:srgbClr val="A18D6C"/>
              </a:solidFill>
              <a:prstDash val="lgDash"/>
              <a:miter lim="8000"/>
              <a:headEnd len="sm" w="sm" type="none"/>
              <a:tailEnd len="sm" w="sm" type="none"/>
            </a:ln>
          </p:spPr>
        </p:sp>
        <p:sp>
          <p:nvSpPr>
            <p:cNvPr id="505" name="Google Shape;505;p25"/>
            <p:cNvSpPr txBox="1"/>
            <p:nvPr/>
          </p:nvSpPr>
          <p:spPr>
            <a:xfrm>
              <a:off x="0" y="-76200"/>
              <a:ext cx="1426399" cy="214688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06" name="Google Shape;506;p25"/>
          <p:cNvGrpSpPr/>
          <p:nvPr/>
        </p:nvGrpSpPr>
        <p:grpSpPr>
          <a:xfrm>
            <a:off x="5052447" y="1409054"/>
            <a:ext cx="1661545" cy="2500799"/>
            <a:chOff x="0" y="-76200"/>
            <a:chExt cx="1426399" cy="2146880"/>
          </a:xfrm>
        </p:grpSpPr>
        <p:sp>
          <p:nvSpPr>
            <p:cNvPr id="507" name="Google Shape;507;p25"/>
            <p:cNvSpPr/>
            <p:nvPr/>
          </p:nvSpPr>
          <p:spPr>
            <a:xfrm>
              <a:off x="0" y="0"/>
              <a:ext cx="1426399" cy="2070680"/>
            </a:xfrm>
            <a:custGeom>
              <a:rect b="b" l="l" r="r" t="t"/>
              <a:pathLst>
                <a:path extrusionOk="0" h="2070680" w="1426399">
                  <a:moveTo>
                    <a:pt x="0" y="0"/>
                  </a:moveTo>
                  <a:lnTo>
                    <a:pt x="1426399" y="0"/>
                  </a:lnTo>
                  <a:lnTo>
                    <a:pt x="1426399" y="2070680"/>
                  </a:lnTo>
                  <a:lnTo>
                    <a:pt x="0" y="2070680"/>
                  </a:lnTo>
                  <a:close/>
                </a:path>
              </a:pathLst>
            </a:custGeom>
            <a:solidFill>
              <a:srgbClr val="F4F1E8"/>
            </a:solidFill>
            <a:ln cap="sq" cmpd="sng" w="28575">
              <a:solidFill>
                <a:srgbClr val="A18D6C"/>
              </a:solidFill>
              <a:prstDash val="lgDash"/>
              <a:miter lim="8000"/>
              <a:headEnd len="sm" w="sm" type="none"/>
              <a:tailEnd len="sm" w="sm" type="none"/>
            </a:ln>
          </p:spPr>
        </p:sp>
        <p:sp>
          <p:nvSpPr>
            <p:cNvPr id="508" name="Google Shape;508;p25"/>
            <p:cNvSpPr txBox="1"/>
            <p:nvPr/>
          </p:nvSpPr>
          <p:spPr>
            <a:xfrm>
              <a:off x="0" y="-76200"/>
              <a:ext cx="1426399" cy="214688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09" name="Google Shape;509;p25"/>
          <p:cNvPicPr preferRelativeResize="0"/>
          <p:nvPr/>
        </p:nvPicPr>
        <p:blipFill>
          <a:blip r:embed="rId3">
            <a:alphaModFix/>
          </a:blip>
          <a:stretch>
            <a:fillRect/>
          </a:stretch>
        </p:blipFill>
        <p:spPr>
          <a:xfrm>
            <a:off x="980976" y="1638870"/>
            <a:ext cx="1266350" cy="1730162"/>
          </a:xfrm>
          <a:prstGeom prst="rect">
            <a:avLst/>
          </a:prstGeom>
          <a:noFill/>
          <a:ln>
            <a:noFill/>
          </a:ln>
        </p:spPr>
      </p:pic>
      <p:pic>
        <p:nvPicPr>
          <p:cNvPr id="510" name="Google Shape;510;p25"/>
          <p:cNvPicPr preferRelativeResize="0"/>
          <p:nvPr/>
        </p:nvPicPr>
        <p:blipFill>
          <a:blip r:embed="rId4">
            <a:alphaModFix/>
          </a:blip>
          <a:stretch>
            <a:fillRect/>
          </a:stretch>
        </p:blipFill>
        <p:spPr>
          <a:xfrm>
            <a:off x="5273729" y="1668525"/>
            <a:ext cx="1219050" cy="1779798"/>
          </a:xfrm>
          <a:prstGeom prst="rect">
            <a:avLst/>
          </a:prstGeom>
          <a:noFill/>
          <a:ln>
            <a:noFill/>
          </a:ln>
        </p:spPr>
      </p:pic>
      <p:sp>
        <p:nvSpPr>
          <p:cNvPr id="511" name="Google Shape;511;p25"/>
          <p:cNvSpPr txBox="1"/>
          <p:nvPr/>
        </p:nvSpPr>
        <p:spPr>
          <a:xfrm>
            <a:off x="2557091" y="507588"/>
            <a:ext cx="4029900" cy="677400"/>
          </a:xfrm>
          <a:prstGeom prst="rect">
            <a:avLst/>
          </a:prstGeom>
          <a:noFill/>
          <a:ln>
            <a:noFill/>
          </a:ln>
        </p:spPr>
        <p:txBody>
          <a:bodyPr anchorCtr="0" anchor="t" bIns="0" lIns="0" spcFirstLastPara="1" rIns="0" wrap="square" tIns="0">
            <a:spAutoFit/>
          </a:bodyPr>
          <a:lstStyle/>
          <a:p>
            <a:pPr indent="0" lvl="0" marL="0" marR="0" rtl="0" algn="ctr">
              <a:lnSpc>
                <a:spcPct val="109010"/>
              </a:lnSpc>
              <a:spcBef>
                <a:spcPts val="0"/>
              </a:spcBef>
              <a:spcAft>
                <a:spcPts val="0"/>
              </a:spcAft>
              <a:buNone/>
            </a:pPr>
            <a:r>
              <a:rPr lang="en" sz="4400">
                <a:solidFill>
                  <a:srgbClr val="9F9C8F"/>
                </a:solidFill>
                <a:latin typeface="Marcellus"/>
                <a:ea typeface="Marcellus"/>
                <a:cs typeface="Marcellus"/>
                <a:sym typeface="Marcellus"/>
              </a:rPr>
              <a:t>TESTIMONIALS</a:t>
            </a:r>
            <a:endParaRPr sz="700"/>
          </a:p>
        </p:txBody>
      </p:sp>
      <p:sp>
        <p:nvSpPr>
          <p:cNvPr id="512" name="Google Shape;512;p25"/>
          <p:cNvSpPr txBox="1"/>
          <p:nvPr/>
        </p:nvSpPr>
        <p:spPr>
          <a:xfrm>
            <a:off x="1004792" y="3495362"/>
            <a:ext cx="1256829"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Name</a:t>
            </a:r>
            <a:endParaRPr sz="700"/>
          </a:p>
        </p:txBody>
      </p:sp>
      <p:sp>
        <p:nvSpPr>
          <p:cNvPr id="513" name="Google Shape;513;p25"/>
          <p:cNvSpPr txBox="1"/>
          <p:nvPr/>
        </p:nvSpPr>
        <p:spPr>
          <a:xfrm>
            <a:off x="5254805" y="3495362"/>
            <a:ext cx="1256829"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Name</a:t>
            </a:r>
            <a:endParaRPr sz="700"/>
          </a:p>
        </p:txBody>
      </p:sp>
      <p:sp>
        <p:nvSpPr>
          <p:cNvPr id="514" name="Google Shape;514;p25"/>
          <p:cNvSpPr txBox="1"/>
          <p:nvPr/>
        </p:nvSpPr>
        <p:spPr>
          <a:xfrm>
            <a:off x="2748911" y="2200312"/>
            <a:ext cx="13425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Our stay with Opulent Stays was nothing short of extraordinary. From the moment we arrived, we were treated like royalty. The villa was absolutely stunning, with luxurious amenities and breathtaking views. The concierge team went above and beyond to ensure every detail of our trip was perfect. We can't wait to return!</a:t>
            </a:r>
            <a:endParaRPr sz="700"/>
          </a:p>
        </p:txBody>
      </p:sp>
      <p:sp>
        <p:nvSpPr>
          <p:cNvPr id="515" name="Google Shape;515;p25"/>
          <p:cNvSpPr txBox="1"/>
          <p:nvPr/>
        </p:nvSpPr>
        <p:spPr>
          <a:xfrm>
            <a:off x="6998924" y="2200312"/>
            <a:ext cx="1342500" cy="2462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Our stay with Opulent Stays was nothing short of extraordinary. From the moment we arrived, we were treated like royalty. The villa was absolutely stunning, with luxurious amenities and breathtaking views. The concierge team went above and beyond to ensure every detail of our trip was perfect. We can't wait to return!</a:t>
            </a:r>
            <a:endParaRPr sz="700"/>
          </a:p>
        </p:txBody>
      </p:sp>
      <p:grpSp>
        <p:nvGrpSpPr>
          <p:cNvPr id="516" name="Google Shape;516;p25"/>
          <p:cNvGrpSpPr/>
          <p:nvPr/>
        </p:nvGrpSpPr>
        <p:grpSpPr>
          <a:xfrm>
            <a:off x="1383175" y="3814287"/>
            <a:ext cx="481013" cy="481013"/>
            <a:chOff x="0" y="0"/>
            <a:chExt cx="812800" cy="812800"/>
          </a:xfrm>
        </p:grpSpPr>
        <p:sp>
          <p:nvSpPr>
            <p:cNvPr id="517" name="Google Shape;51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18" name="Google Shape;518;p2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19" name="Google Shape;519;p25"/>
          <p:cNvGrpSpPr/>
          <p:nvPr/>
        </p:nvGrpSpPr>
        <p:grpSpPr>
          <a:xfrm>
            <a:off x="5633189" y="3814287"/>
            <a:ext cx="481013" cy="481013"/>
            <a:chOff x="0" y="0"/>
            <a:chExt cx="812800" cy="812800"/>
          </a:xfrm>
        </p:grpSpPr>
        <p:sp>
          <p:nvSpPr>
            <p:cNvPr id="520" name="Google Shape;5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21" name="Google Shape;521;p2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522" name="Google Shape;522;p25"/>
          <p:cNvCxnSpPr/>
          <p:nvPr/>
        </p:nvCxnSpPr>
        <p:spPr>
          <a:xfrm>
            <a:off x="1439527" y="4045268"/>
            <a:ext cx="349260" cy="0"/>
          </a:xfrm>
          <a:prstGeom prst="straightConnector1">
            <a:avLst/>
          </a:prstGeom>
          <a:noFill/>
          <a:ln cap="flat" cmpd="sng" w="28575">
            <a:solidFill>
              <a:srgbClr val="A18D6C"/>
            </a:solidFill>
            <a:prstDash val="dash"/>
            <a:round/>
            <a:headEnd len="sm" w="sm" type="none"/>
            <a:tailEnd len="med" w="med" type="stealth"/>
          </a:ln>
        </p:spPr>
      </p:cxnSp>
      <p:cxnSp>
        <p:nvCxnSpPr>
          <p:cNvPr id="523" name="Google Shape;523;p25"/>
          <p:cNvCxnSpPr/>
          <p:nvPr/>
        </p:nvCxnSpPr>
        <p:spPr>
          <a:xfrm>
            <a:off x="5689540" y="4045268"/>
            <a:ext cx="349260" cy="0"/>
          </a:xfrm>
          <a:prstGeom prst="straightConnector1">
            <a:avLst/>
          </a:prstGeom>
          <a:noFill/>
          <a:ln cap="flat" cmpd="sng" w="28575">
            <a:solidFill>
              <a:srgbClr val="A18D6C"/>
            </a:solidFill>
            <a:prstDash val="dash"/>
            <a:round/>
            <a:headEnd len="sm" w="sm" type="none"/>
            <a:tailEnd len="med" w="med" type="stealth"/>
          </a:ln>
        </p:spPr>
      </p:cxn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527" name="Shape 527"/>
        <p:cNvGrpSpPr/>
        <p:nvPr/>
      </p:nvGrpSpPr>
      <p:grpSpPr>
        <a:xfrm>
          <a:off x="0" y="0"/>
          <a:ext cx="0" cy="0"/>
          <a:chOff x="0" y="0"/>
          <a:chExt cx="0" cy="0"/>
        </a:xfrm>
      </p:grpSpPr>
      <p:grpSp>
        <p:nvGrpSpPr>
          <p:cNvPr id="528" name="Google Shape;528;p26"/>
          <p:cNvGrpSpPr/>
          <p:nvPr/>
        </p:nvGrpSpPr>
        <p:grpSpPr>
          <a:xfrm>
            <a:off x="293838" y="115839"/>
            <a:ext cx="8556325" cy="4786210"/>
            <a:chOff x="0" y="-76200"/>
            <a:chExt cx="4507035" cy="2521132"/>
          </a:xfrm>
        </p:grpSpPr>
        <p:sp>
          <p:nvSpPr>
            <p:cNvPr id="529" name="Google Shape;529;p26"/>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530" name="Google Shape;530;p26"/>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531" name="Google Shape;531;p26"/>
          <p:cNvPicPr preferRelativeResize="0"/>
          <p:nvPr/>
        </p:nvPicPr>
        <p:blipFill>
          <a:blip r:embed="rId3">
            <a:alphaModFix/>
          </a:blip>
          <a:stretch>
            <a:fillRect/>
          </a:stretch>
        </p:blipFill>
        <p:spPr>
          <a:xfrm>
            <a:off x="402625" y="1459575"/>
            <a:ext cx="6199998" cy="2029025"/>
          </a:xfrm>
          <a:prstGeom prst="rect">
            <a:avLst/>
          </a:prstGeom>
          <a:noFill/>
          <a:ln>
            <a:noFill/>
          </a:ln>
        </p:spPr>
      </p:pic>
      <p:cxnSp>
        <p:nvCxnSpPr>
          <p:cNvPr id="532" name="Google Shape;532;p26"/>
          <p:cNvCxnSpPr/>
          <p:nvPr/>
        </p:nvCxnSpPr>
        <p:spPr>
          <a:xfrm>
            <a:off x="293838" y="1322315"/>
            <a:ext cx="8556325" cy="0"/>
          </a:xfrm>
          <a:prstGeom prst="straightConnector1">
            <a:avLst/>
          </a:prstGeom>
          <a:noFill/>
          <a:ln cap="flat" cmpd="sng" w="28575">
            <a:solidFill>
              <a:srgbClr val="A18D6C"/>
            </a:solidFill>
            <a:prstDash val="lgDash"/>
            <a:round/>
            <a:headEnd len="sm" w="sm" type="none"/>
            <a:tailEnd len="sm" w="sm" type="none"/>
          </a:ln>
        </p:spPr>
      </p:cxnSp>
      <p:cxnSp>
        <p:nvCxnSpPr>
          <p:cNvPr id="533" name="Google Shape;533;p26"/>
          <p:cNvCxnSpPr/>
          <p:nvPr/>
        </p:nvCxnSpPr>
        <p:spPr>
          <a:xfrm>
            <a:off x="293838" y="3637679"/>
            <a:ext cx="8556325" cy="0"/>
          </a:xfrm>
          <a:prstGeom prst="straightConnector1">
            <a:avLst/>
          </a:prstGeom>
          <a:noFill/>
          <a:ln cap="flat" cmpd="sng" w="28575">
            <a:solidFill>
              <a:srgbClr val="A18D6C"/>
            </a:solidFill>
            <a:prstDash val="lgDash"/>
            <a:round/>
            <a:headEnd len="sm" w="sm" type="none"/>
            <a:tailEnd len="sm" w="sm" type="none"/>
          </a:ln>
        </p:spPr>
      </p:cxnSp>
      <p:sp>
        <p:nvSpPr>
          <p:cNvPr id="534" name="Google Shape;534;p26"/>
          <p:cNvSpPr/>
          <p:nvPr/>
        </p:nvSpPr>
        <p:spPr>
          <a:xfrm>
            <a:off x="7388294" y="2119277"/>
            <a:ext cx="838885" cy="721440"/>
          </a:xfrm>
          <a:custGeom>
            <a:rect b="b" l="l" r="r" t="t"/>
            <a:pathLst>
              <a:path extrusionOk="0" h="1442881" w="1677769">
                <a:moveTo>
                  <a:pt x="0" y="0"/>
                </a:moveTo>
                <a:lnTo>
                  <a:pt x="1677769" y="0"/>
                </a:lnTo>
                <a:lnTo>
                  <a:pt x="1677769" y="1442881"/>
                </a:lnTo>
                <a:lnTo>
                  <a:pt x="0" y="1442881"/>
                </a:lnTo>
                <a:lnTo>
                  <a:pt x="0" y="0"/>
                </a:lnTo>
                <a:close/>
              </a:path>
            </a:pathLst>
          </a:custGeom>
          <a:blipFill rotWithShape="1">
            <a:blip r:embed="rId4">
              <a:alphaModFix/>
            </a:blip>
            <a:stretch>
              <a:fillRect b="0" l="0" r="0" t="0"/>
            </a:stretch>
          </a:blipFill>
          <a:ln>
            <a:noFill/>
          </a:ln>
        </p:spPr>
      </p:sp>
      <p:cxnSp>
        <p:nvCxnSpPr>
          <p:cNvPr id="535" name="Google Shape;535;p26"/>
          <p:cNvCxnSpPr/>
          <p:nvPr/>
        </p:nvCxnSpPr>
        <p:spPr>
          <a:xfrm>
            <a:off x="6724446" y="1322315"/>
            <a:ext cx="0" cy="2315364"/>
          </a:xfrm>
          <a:prstGeom prst="straightConnector1">
            <a:avLst/>
          </a:prstGeom>
          <a:noFill/>
          <a:ln cap="flat" cmpd="sng" w="28575">
            <a:solidFill>
              <a:srgbClr val="A18D6C"/>
            </a:solidFill>
            <a:prstDash val="lgDash"/>
            <a:round/>
            <a:headEnd len="sm" w="sm" type="none"/>
            <a:tailEnd len="sm" w="sm" type="none"/>
          </a:ln>
        </p:spPr>
      </p:cxnSp>
      <p:sp>
        <p:nvSpPr>
          <p:cNvPr id="536" name="Google Shape;536;p26"/>
          <p:cNvSpPr txBox="1"/>
          <p:nvPr/>
        </p:nvSpPr>
        <p:spPr>
          <a:xfrm>
            <a:off x="1636245" y="561975"/>
            <a:ext cx="5871510" cy="623687"/>
          </a:xfrm>
          <a:prstGeom prst="rect">
            <a:avLst/>
          </a:prstGeom>
          <a:noFill/>
          <a:ln>
            <a:noFill/>
          </a:ln>
        </p:spPr>
        <p:txBody>
          <a:bodyPr anchorCtr="0" anchor="t" bIns="0" lIns="0" spcFirstLastPara="1" rIns="0" wrap="square" tIns="0">
            <a:sp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THANK YOU!</a:t>
            </a:r>
            <a:endParaRPr sz="700"/>
          </a:p>
        </p:txBody>
      </p:sp>
      <p:sp>
        <p:nvSpPr>
          <p:cNvPr id="537" name="Google Shape;537;p26"/>
          <p:cNvSpPr txBox="1"/>
          <p:nvPr/>
        </p:nvSpPr>
        <p:spPr>
          <a:xfrm>
            <a:off x="916822" y="3934143"/>
            <a:ext cx="7310400" cy="769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In closing, at Opulent Stays, we are dedicated to crafting extraordinary experiences that transcend the ordinary and leave a lasting impression. Whether you seek a tranquil escape in a tropical paradise, the elegance of a European retreat, or the allure of a Caribbean getaway, we invite you to embark on a journey of unparalleled luxury with us. Thank you for considering Opulent Stays for your next vacation. We look forward to exceeding your expectations and creating cherished memories that will last a lifetime. Contact us today and let us turn your dream vacation into a reality.</a:t>
            </a:r>
            <a:endParaRPr sz="7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541" name="Shape 541"/>
        <p:cNvGrpSpPr/>
        <p:nvPr/>
      </p:nvGrpSpPr>
      <p:grpSpPr>
        <a:xfrm>
          <a:off x="0" y="0"/>
          <a:ext cx="0" cy="0"/>
          <a:chOff x="0" y="0"/>
          <a:chExt cx="0" cy="0"/>
        </a:xfrm>
      </p:grpSpPr>
      <p:grpSp>
        <p:nvGrpSpPr>
          <p:cNvPr id="542" name="Google Shape;542;p27"/>
          <p:cNvGrpSpPr/>
          <p:nvPr/>
        </p:nvGrpSpPr>
        <p:grpSpPr>
          <a:xfrm>
            <a:off x="387109" y="1106783"/>
            <a:ext cx="2548821" cy="3736326"/>
            <a:chOff x="0" y="-19050"/>
            <a:chExt cx="1342589" cy="1968106"/>
          </a:xfrm>
        </p:grpSpPr>
        <p:sp>
          <p:nvSpPr>
            <p:cNvPr id="543" name="Google Shape;543;p27"/>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4" name="Google Shape;544;p27"/>
            <p:cNvSpPr txBox="1"/>
            <p:nvPr/>
          </p:nvSpPr>
          <p:spPr>
            <a:xfrm>
              <a:off x="0" y="-19050"/>
              <a:ext cx="1342589"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5" name="Google Shape;545;p27"/>
          <p:cNvGrpSpPr/>
          <p:nvPr/>
        </p:nvGrpSpPr>
        <p:grpSpPr>
          <a:xfrm>
            <a:off x="3054992" y="1106783"/>
            <a:ext cx="5756490" cy="3736326"/>
            <a:chOff x="0" y="-19050"/>
            <a:chExt cx="3032225" cy="1968106"/>
          </a:xfrm>
        </p:grpSpPr>
        <p:sp>
          <p:nvSpPr>
            <p:cNvPr id="546" name="Google Shape;546;p27"/>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47" name="Google Shape;547;p27"/>
            <p:cNvSpPr txBox="1"/>
            <p:nvPr/>
          </p:nvSpPr>
          <p:spPr>
            <a:xfrm>
              <a:off x="0" y="-19050"/>
              <a:ext cx="3032225" cy="196810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48" name="Google Shape;548;p27"/>
          <p:cNvGrpSpPr/>
          <p:nvPr/>
        </p:nvGrpSpPr>
        <p:grpSpPr>
          <a:xfrm>
            <a:off x="569502" y="1247142"/>
            <a:ext cx="2184034" cy="359784"/>
            <a:chOff x="0" y="-19050"/>
            <a:chExt cx="1150437" cy="189516"/>
          </a:xfrm>
        </p:grpSpPr>
        <p:sp>
          <p:nvSpPr>
            <p:cNvPr id="549" name="Google Shape;549;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0" name="Google Shape;550;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1" name="Google Shape;551;p27"/>
          <p:cNvGrpSpPr/>
          <p:nvPr/>
        </p:nvGrpSpPr>
        <p:grpSpPr>
          <a:xfrm>
            <a:off x="4841220" y="1247142"/>
            <a:ext cx="2184034" cy="359784"/>
            <a:chOff x="0" y="-19050"/>
            <a:chExt cx="1150437" cy="189516"/>
          </a:xfrm>
        </p:grpSpPr>
        <p:sp>
          <p:nvSpPr>
            <p:cNvPr id="552" name="Google Shape;552;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3" name="Google Shape;553;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4" name="Google Shape;554;p27"/>
          <p:cNvGrpSpPr/>
          <p:nvPr/>
        </p:nvGrpSpPr>
        <p:grpSpPr>
          <a:xfrm>
            <a:off x="569502" y="3564341"/>
            <a:ext cx="2184034" cy="359784"/>
            <a:chOff x="0" y="-19050"/>
            <a:chExt cx="1150437" cy="189516"/>
          </a:xfrm>
        </p:grpSpPr>
        <p:sp>
          <p:nvSpPr>
            <p:cNvPr id="555" name="Google Shape;555;p27"/>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6" name="Google Shape;556;p27"/>
            <p:cNvSpPr txBox="1"/>
            <p:nvPr/>
          </p:nvSpPr>
          <p:spPr>
            <a:xfrm>
              <a:off x="0" y="-19050"/>
              <a:ext cx="1150437" cy="189516"/>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57" name="Google Shape;557;p27"/>
          <p:cNvGrpSpPr/>
          <p:nvPr/>
        </p:nvGrpSpPr>
        <p:grpSpPr>
          <a:xfrm>
            <a:off x="1257802" y="4048637"/>
            <a:ext cx="377102" cy="385940"/>
            <a:chOff x="0" y="-19050"/>
            <a:chExt cx="812800" cy="831850"/>
          </a:xfrm>
        </p:grpSpPr>
        <p:sp>
          <p:nvSpPr>
            <p:cNvPr id="558" name="Google Shape;558;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9F9C8F"/>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59" name="Google Shape;559;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560" name="Google Shape;560;p27"/>
          <p:cNvGrpSpPr/>
          <p:nvPr/>
        </p:nvGrpSpPr>
        <p:grpSpPr>
          <a:xfrm>
            <a:off x="1724584" y="4048637"/>
            <a:ext cx="377102" cy="385940"/>
            <a:chOff x="0" y="-19050"/>
            <a:chExt cx="812800" cy="831850"/>
          </a:xfrm>
        </p:grpSpPr>
        <p:sp>
          <p:nvSpPr>
            <p:cNvPr id="561" name="Google Shape;561;p27"/>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4F1E8"/>
            </a:solidFill>
            <a:ln cap="rnd" cmpd="sng" w="19050">
              <a:solidFill>
                <a:srgbClr val="000000"/>
              </a:solidFill>
              <a:prstDash val="solid"/>
              <a:round/>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562" name="Google Shape;562;p27"/>
            <p:cNvSpPr txBox="1"/>
            <p:nvPr/>
          </p:nvSpPr>
          <p:spPr>
            <a:xfrm>
              <a:off x="0" y="-19050"/>
              <a:ext cx="812800" cy="831850"/>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563" name="Google Shape;563;p27"/>
          <p:cNvSpPr txBox="1"/>
          <p:nvPr/>
        </p:nvSpPr>
        <p:spPr>
          <a:xfrm>
            <a:off x="616198" y="1730823"/>
            <a:ext cx="2090643" cy="251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This presentation template</a:t>
            </a:r>
            <a:endParaRPr sz="700"/>
          </a:p>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uses the following free fonts:</a:t>
            </a:r>
            <a:endParaRPr sz="700"/>
          </a:p>
        </p:txBody>
      </p:sp>
      <p:sp>
        <p:nvSpPr>
          <p:cNvPr id="564" name="Google Shape;564;p27"/>
          <p:cNvSpPr txBox="1"/>
          <p:nvPr/>
        </p:nvSpPr>
        <p:spPr>
          <a:xfrm>
            <a:off x="587727" y="3275641"/>
            <a:ext cx="2184034" cy="124841"/>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 sz="900" u="none" cap="none" strike="noStrike">
                <a:solidFill>
                  <a:srgbClr val="000000"/>
                </a:solidFill>
                <a:latin typeface="Arial"/>
                <a:ea typeface="Arial"/>
                <a:cs typeface="Arial"/>
                <a:sym typeface="Arial"/>
              </a:rPr>
              <a:t>You can find these fonts online too.</a:t>
            </a:r>
            <a:endParaRPr sz="700"/>
          </a:p>
        </p:txBody>
      </p:sp>
      <p:sp>
        <p:nvSpPr>
          <p:cNvPr id="565" name="Google Shape;565;p27"/>
          <p:cNvSpPr txBox="1"/>
          <p:nvPr/>
        </p:nvSpPr>
        <p:spPr>
          <a:xfrm>
            <a:off x="873885" y="2082713"/>
            <a:ext cx="1575300" cy="1169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TITLES: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MARCELLUS</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HEADERS:</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VIDALOKA</a:t>
            </a:r>
            <a:endParaRPr sz="700"/>
          </a:p>
          <a:p>
            <a:pPr indent="0" lvl="0" marL="0" marR="0" rtl="0" algn="ctr">
              <a:lnSpc>
                <a:spcPct val="100000"/>
              </a:lnSpc>
              <a:spcBef>
                <a:spcPts val="0"/>
              </a:spcBef>
              <a:spcAft>
                <a:spcPts val="0"/>
              </a:spcAft>
              <a:buNone/>
            </a:pPr>
            <a:r>
              <a:t/>
            </a:r>
            <a:endParaRPr b="0" i="0" sz="11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None/>
            </a:pPr>
            <a:r>
              <a:rPr b="0" i="0" lang="en" sz="700" u="none" cap="none" strike="noStrike">
                <a:solidFill>
                  <a:srgbClr val="000000"/>
                </a:solidFill>
                <a:latin typeface="Arial"/>
                <a:ea typeface="Arial"/>
                <a:cs typeface="Arial"/>
                <a:sym typeface="Arial"/>
              </a:rPr>
              <a:t>BODY COPY:</a:t>
            </a:r>
            <a:endParaRPr sz="700"/>
          </a:p>
          <a:p>
            <a:pPr indent="0" lvl="0" marL="0" marR="0" rtl="0" algn="ctr">
              <a:lnSpc>
                <a:spcPct val="100000"/>
              </a:lnSpc>
              <a:spcBef>
                <a:spcPts val="0"/>
              </a:spcBef>
              <a:spcAft>
                <a:spcPts val="0"/>
              </a:spcAft>
              <a:buNone/>
            </a:pPr>
            <a:r>
              <a:rPr b="0" i="0" lang="en" sz="1100" u="none" cap="none" strike="noStrike">
                <a:solidFill>
                  <a:srgbClr val="000000"/>
                </a:solidFill>
                <a:latin typeface="Arial"/>
                <a:ea typeface="Arial"/>
                <a:cs typeface="Arial"/>
                <a:sym typeface="Arial"/>
              </a:rPr>
              <a:t> MARCELLUS</a:t>
            </a:r>
            <a:endParaRPr sz="700"/>
          </a:p>
        </p:txBody>
      </p:sp>
      <p:sp>
        <p:nvSpPr>
          <p:cNvPr id="566" name="Google Shape;566;p27"/>
          <p:cNvSpPr txBox="1"/>
          <p:nvPr/>
        </p:nvSpPr>
        <p:spPr>
          <a:xfrm>
            <a:off x="1141010"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#9F9C8F</a:t>
            </a:r>
            <a:endParaRPr sz="700"/>
          </a:p>
        </p:txBody>
      </p:sp>
      <p:sp>
        <p:nvSpPr>
          <p:cNvPr id="567" name="Google Shape;567;p27"/>
          <p:cNvSpPr txBox="1"/>
          <p:nvPr/>
        </p:nvSpPr>
        <p:spPr>
          <a:xfrm>
            <a:off x="1607791" y="4496301"/>
            <a:ext cx="610687" cy="90233"/>
          </a:xfrm>
          <a:prstGeom prst="rect">
            <a:avLst/>
          </a:prstGeom>
          <a:noFill/>
          <a:ln>
            <a:noFill/>
          </a:ln>
        </p:spPr>
        <p:txBody>
          <a:bodyPr anchorCtr="0" anchor="t" bIns="0" lIns="0" spcFirstLastPara="1" rIns="0" wrap="square" tIns="0">
            <a:spAutoFit/>
          </a:bodyPr>
          <a:lstStyle/>
          <a:p>
            <a:pPr indent="0" lvl="0" marL="0" marR="0" rtl="0" algn="ctr">
              <a:lnSpc>
                <a:spcPct val="103000"/>
              </a:lnSpc>
              <a:spcBef>
                <a:spcPts val="0"/>
              </a:spcBef>
              <a:spcAft>
                <a:spcPts val="0"/>
              </a:spcAft>
              <a:buNone/>
            </a:pPr>
            <a:r>
              <a:rPr b="0" i="0" lang="en" sz="700" u="none" cap="none" strike="noStrike">
                <a:solidFill>
                  <a:srgbClr val="000000"/>
                </a:solidFill>
                <a:latin typeface="Arial"/>
                <a:ea typeface="Arial"/>
                <a:cs typeface="Arial"/>
                <a:sym typeface="Arial"/>
              </a:rPr>
              <a:t>#F4F1E8</a:t>
            </a:r>
            <a:endParaRPr sz="700"/>
          </a:p>
        </p:txBody>
      </p:sp>
      <p:sp>
        <p:nvSpPr>
          <p:cNvPr id="568" name="Google Shape;568;p27"/>
          <p:cNvSpPr txBox="1"/>
          <p:nvPr/>
        </p:nvSpPr>
        <p:spPr>
          <a:xfrm>
            <a:off x="2105002" y="761567"/>
            <a:ext cx="4933995"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Use these design resources in your Canva Presentation.</a:t>
            </a:r>
            <a:endParaRPr sz="700"/>
          </a:p>
        </p:txBody>
      </p:sp>
      <p:sp>
        <p:nvSpPr>
          <p:cNvPr id="569" name="Google Shape;569;p27"/>
          <p:cNvSpPr txBox="1"/>
          <p:nvPr/>
        </p:nvSpPr>
        <p:spPr>
          <a:xfrm>
            <a:off x="5853103" y="4957918"/>
            <a:ext cx="2958379" cy="8351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0" i="0" lang="en" sz="600" u="none" cap="none" strike="noStrike">
                <a:solidFill>
                  <a:srgbClr val="B60000"/>
                </a:solidFill>
                <a:latin typeface="Arial"/>
                <a:ea typeface="Arial"/>
                <a:cs typeface="Arial"/>
                <a:sym typeface="Arial"/>
              </a:rPr>
              <a:t>DON'T FORGET TO DELETE THIS PAGE BEFORE PRESENTING. </a:t>
            </a:r>
            <a:endParaRPr sz="700"/>
          </a:p>
        </p:txBody>
      </p:sp>
      <p:sp>
        <p:nvSpPr>
          <p:cNvPr id="570" name="Google Shape;570;p27"/>
          <p:cNvSpPr txBox="1"/>
          <p:nvPr/>
        </p:nvSpPr>
        <p:spPr>
          <a:xfrm>
            <a:off x="2743157" y="339650"/>
            <a:ext cx="3657687" cy="377976"/>
          </a:xfrm>
          <a:prstGeom prst="rect">
            <a:avLst/>
          </a:prstGeom>
          <a:noFill/>
          <a:ln>
            <a:noFill/>
          </a:ln>
        </p:spPr>
        <p:txBody>
          <a:bodyPr anchorCtr="0" anchor="t" bIns="0" lIns="0" spcFirstLastPara="1" rIns="0" wrap="square" tIns="0">
            <a:spAutoFit/>
          </a:bodyPr>
          <a:lstStyle/>
          <a:p>
            <a:pPr indent="0" lvl="0" marL="0" marR="0" rtl="0" algn="ctr">
              <a:lnSpc>
                <a:spcPct val="108995"/>
              </a:lnSpc>
              <a:spcBef>
                <a:spcPts val="0"/>
              </a:spcBef>
              <a:spcAft>
                <a:spcPts val="0"/>
              </a:spcAft>
              <a:buNone/>
            </a:pPr>
            <a:r>
              <a:rPr b="0" i="0" lang="en" sz="2700" u="none" cap="none" strike="noStrike">
                <a:solidFill>
                  <a:srgbClr val="9F9C8F"/>
                </a:solidFill>
                <a:latin typeface="Marcellus"/>
                <a:ea typeface="Marcellus"/>
                <a:cs typeface="Marcellus"/>
                <a:sym typeface="Marcellus"/>
              </a:rPr>
              <a:t>RESOURCE PAGE</a:t>
            </a:r>
            <a:endParaRPr sz="700"/>
          </a:p>
        </p:txBody>
      </p:sp>
      <p:sp>
        <p:nvSpPr>
          <p:cNvPr id="571" name="Google Shape;571;p27"/>
          <p:cNvSpPr txBox="1"/>
          <p:nvPr/>
        </p:nvSpPr>
        <p:spPr>
          <a:xfrm>
            <a:off x="873885"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Fonts</a:t>
            </a:r>
            <a:endParaRPr sz="700"/>
          </a:p>
        </p:txBody>
      </p:sp>
      <p:sp>
        <p:nvSpPr>
          <p:cNvPr id="572" name="Google Shape;572;p27"/>
          <p:cNvSpPr txBox="1"/>
          <p:nvPr/>
        </p:nvSpPr>
        <p:spPr>
          <a:xfrm>
            <a:off x="5145603" y="1346692"/>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Design Elements</a:t>
            </a:r>
            <a:endParaRPr sz="700"/>
          </a:p>
        </p:txBody>
      </p:sp>
      <p:sp>
        <p:nvSpPr>
          <p:cNvPr id="573" name="Google Shape;573;p27"/>
          <p:cNvSpPr txBox="1"/>
          <p:nvPr/>
        </p:nvSpPr>
        <p:spPr>
          <a:xfrm>
            <a:off x="873885" y="3648261"/>
            <a:ext cx="1575268" cy="192088"/>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 sz="1200" u="none" cap="none" strike="noStrike">
                <a:solidFill>
                  <a:srgbClr val="0F1A38"/>
                </a:solidFill>
                <a:latin typeface="Arial"/>
                <a:ea typeface="Arial"/>
                <a:cs typeface="Arial"/>
                <a:sym typeface="Arial"/>
              </a:rPr>
              <a:t>Colors</a:t>
            </a:r>
            <a:endParaRPr sz="700"/>
          </a:p>
        </p:txBody>
      </p:sp>
      <p:sp>
        <p:nvSpPr>
          <p:cNvPr id="574" name="Google Shape;574;p27"/>
          <p:cNvSpPr/>
          <p:nvPr/>
        </p:nvSpPr>
        <p:spPr>
          <a:xfrm>
            <a:off x="4009365" y="1730823"/>
            <a:ext cx="349464" cy="300540"/>
          </a:xfrm>
          <a:custGeom>
            <a:rect b="b" l="l" r="r" t="t"/>
            <a:pathLst>
              <a:path extrusionOk="0" h="601079" w="698929">
                <a:moveTo>
                  <a:pt x="0" y="0"/>
                </a:moveTo>
                <a:lnTo>
                  <a:pt x="698929" y="0"/>
                </a:lnTo>
                <a:lnTo>
                  <a:pt x="698929" y="601078"/>
                </a:lnTo>
                <a:lnTo>
                  <a:pt x="0" y="601078"/>
                </a:lnTo>
                <a:lnTo>
                  <a:pt x="0" y="0"/>
                </a:lnTo>
                <a:close/>
              </a:path>
            </a:pathLst>
          </a:custGeom>
          <a:blipFill rotWithShape="1">
            <a:blip r:embed="rId3">
              <a:alphaModFix/>
            </a:blip>
            <a:stretch>
              <a:fillRect b="0" l="0" r="0" t="0"/>
            </a:stretch>
          </a:blipFill>
          <a:ln>
            <a:noFill/>
          </a:ln>
        </p:spPr>
      </p:sp>
      <p:sp>
        <p:nvSpPr>
          <p:cNvPr id="575" name="Google Shape;575;p27"/>
          <p:cNvSpPr/>
          <p:nvPr/>
        </p:nvSpPr>
        <p:spPr>
          <a:xfrm>
            <a:off x="7575755" y="1730823"/>
            <a:ext cx="248379" cy="343237"/>
          </a:xfrm>
          <a:custGeom>
            <a:rect b="b" l="l" r="r" t="t"/>
            <a:pathLst>
              <a:path extrusionOk="0" h="686473" w="496757">
                <a:moveTo>
                  <a:pt x="0" y="0"/>
                </a:moveTo>
                <a:lnTo>
                  <a:pt x="496758" y="0"/>
                </a:lnTo>
                <a:lnTo>
                  <a:pt x="496758" y="686473"/>
                </a:lnTo>
                <a:lnTo>
                  <a:pt x="0" y="686473"/>
                </a:lnTo>
                <a:lnTo>
                  <a:pt x="0" y="0"/>
                </a:lnTo>
                <a:close/>
              </a:path>
            </a:pathLst>
          </a:custGeom>
          <a:blipFill rotWithShape="1">
            <a:blip r:embed="rId4">
              <a:alphaModFix/>
            </a:blip>
            <a:stretch>
              <a:fillRect b="0" l="0" r="0" t="0"/>
            </a:stretch>
          </a:blipFill>
          <a:ln>
            <a:noFill/>
          </a:ln>
        </p:spPr>
      </p:sp>
      <p:sp>
        <p:nvSpPr>
          <p:cNvPr id="576" name="Google Shape;576;p27"/>
          <p:cNvSpPr/>
          <p:nvPr/>
        </p:nvSpPr>
        <p:spPr>
          <a:xfrm>
            <a:off x="7174649" y="1749107"/>
            <a:ext cx="204632" cy="306669"/>
          </a:xfrm>
          <a:custGeom>
            <a:rect b="b" l="l" r="r" t="t"/>
            <a:pathLst>
              <a:path extrusionOk="0" h="613337" w="409263">
                <a:moveTo>
                  <a:pt x="0" y="0"/>
                </a:moveTo>
                <a:lnTo>
                  <a:pt x="409263" y="0"/>
                </a:lnTo>
                <a:lnTo>
                  <a:pt x="409263" y="613337"/>
                </a:lnTo>
                <a:lnTo>
                  <a:pt x="0" y="613337"/>
                </a:lnTo>
                <a:lnTo>
                  <a:pt x="0" y="0"/>
                </a:lnTo>
                <a:close/>
              </a:path>
            </a:pathLst>
          </a:custGeom>
          <a:blipFill rotWithShape="1">
            <a:blip r:embed="rId5">
              <a:alphaModFix/>
            </a:blip>
            <a:stretch>
              <a:fillRect b="0" l="0" r="0" t="0"/>
            </a:stretch>
          </a:blipFill>
          <a:ln>
            <a:noFill/>
          </a:ln>
        </p:spPr>
      </p:sp>
      <p:sp>
        <p:nvSpPr>
          <p:cNvPr id="577" name="Google Shape;577;p27"/>
          <p:cNvSpPr/>
          <p:nvPr/>
        </p:nvSpPr>
        <p:spPr>
          <a:xfrm>
            <a:off x="6640618" y="1749107"/>
            <a:ext cx="339371" cy="306669"/>
          </a:xfrm>
          <a:custGeom>
            <a:rect b="b" l="l" r="r" t="t"/>
            <a:pathLst>
              <a:path extrusionOk="0" h="613337" w="678743">
                <a:moveTo>
                  <a:pt x="0" y="0"/>
                </a:moveTo>
                <a:lnTo>
                  <a:pt x="678743" y="0"/>
                </a:lnTo>
                <a:lnTo>
                  <a:pt x="678743" y="613337"/>
                </a:lnTo>
                <a:lnTo>
                  <a:pt x="0" y="613337"/>
                </a:lnTo>
                <a:lnTo>
                  <a:pt x="0" y="0"/>
                </a:lnTo>
                <a:close/>
              </a:path>
            </a:pathLst>
          </a:custGeom>
          <a:blipFill rotWithShape="1">
            <a:blip r:embed="rId6">
              <a:alphaModFix/>
            </a:blip>
            <a:stretch>
              <a:fillRect b="0" l="0" r="0" t="0"/>
            </a:stretch>
          </a:blipFill>
          <a:ln>
            <a:noFill/>
          </a:ln>
        </p:spPr>
      </p:sp>
      <p:sp>
        <p:nvSpPr>
          <p:cNvPr id="578" name="Google Shape;578;p27"/>
          <p:cNvSpPr/>
          <p:nvPr/>
        </p:nvSpPr>
        <p:spPr>
          <a:xfrm>
            <a:off x="6139290" y="1749107"/>
            <a:ext cx="306668" cy="306669"/>
          </a:xfrm>
          <a:custGeom>
            <a:rect b="b" l="l" r="r" t="t"/>
            <a:pathLst>
              <a:path extrusionOk="0" h="613337" w="613337">
                <a:moveTo>
                  <a:pt x="0" y="0"/>
                </a:moveTo>
                <a:lnTo>
                  <a:pt x="613336" y="0"/>
                </a:lnTo>
                <a:lnTo>
                  <a:pt x="613336" y="613337"/>
                </a:lnTo>
                <a:lnTo>
                  <a:pt x="0" y="613337"/>
                </a:lnTo>
                <a:lnTo>
                  <a:pt x="0" y="0"/>
                </a:lnTo>
                <a:close/>
              </a:path>
            </a:pathLst>
          </a:custGeom>
          <a:blipFill rotWithShape="1">
            <a:blip r:embed="rId7">
              <a:alphaModFix/>
            </a:blip>
            <a:stretch>
              <a:fillRect b="0" l="0" r="0" t="0"/>
            </a:stretch>
          </a:blipFill>
          <a:ln>
            <a:noFill/>
          </a:ln>
        </p:spPr>
      </p:sp>
      <p:sp>
        <p:nvSpPr>
          <p:cNvPr id="579" name="Google Shape;579;p27"/>
          <p:cNvSpPr/>
          <p:nvPr/>
        </p:nvSpPr>
        <p:spPr>
          <a:xfrm>
            <a:off x="5525064" y="1752171"/>
            <a:ext cx="419565" cy="257842"/>
          </a:xfrm>
          <a:custGeom>
            <a:rect b="b" l="l" r="r" t="t"/>
            <a:pathLst>
              <a:path extrusionOk="0" h="515684" w="839130">
                <a:moveTo>
                  <a:pt x="0" y="0"/>
                </a:moveTo>
                <a:lnTo>
                  <a:pt x="839130" y="0"/>
                </a:lnTo>
                <a:lnTo>
                  <a:pt x="839130" y="515684"/>
                </a:lnTo>
                <a:lnTo>
                  <a:pt x="0" y="515684"/>
                </a:lnTo>
                <a:lnTo>
                  <a:pt x="0" y="0"/>
                </a:lnTo>
                <a:close/>
              </a:path>
            </a:pathLst>
          </a:custGeom>
          <a:blipFill rotWithShape="1">
            <a:blip r:embed="rId8">
              <a:alphaModFix/>
            </a:blip>
            <a:stretch>
              <a:fillRect b="0" l="0" r="0" t="0"/>
            </a:stretch>
          </a:blipFill>
          <a:ln>
            <a:noFill/>
          </a:ln>
        </p:spPr>
      </p:sp>
      <p:sp>
        <p:nvSpPr>
          <p:cNvPr id="580" name="Google Shape;580;p27"/>
          <p:cNvSpPr/>
          <p:nvPr/>
        </p:nvSpPr>
        <p:spPr>
          <a:xfrm>
            <a:off x="4553489" y="1730823"/>
            <a:ext cx="343236" cy="343237"/>
          </a:xfrm>
          <a:custGeom>
            <a:rect b="b" l="l" r="r" t="t"/>
            <a:pathLst>
              <a:path extrusionOk="0" h="686473" w="686473">
                <a:moveTo>
                  <a:pt x="0" y="0"/>
                </a:moveTo>
                <a:lnTo>
                  <a:pt x="686474" y="0"/>
                </a:lnTo>
                <a:lnTo>
                  <a:pt x="686474" y="686473"/>
                </a:lnTo>
                <a:lnTo>
                  <a:pt x="0" y="686473"/>
                </a:lnTo>
                <a:lnTo>
                  <a:pt x="0" y="0"/>
                </a:lnTo>
                <a:close/>
              </a:path>
            </a:pathLst>
          </a:custGeom>
          <a:blipFill rotWithShape="1">
            <a:blip r:embed="rId9">
              <a:alphaModFix/>
            </a:blip>
            <a:stretch>
              <a:fillRect b="0" l="0" r="0" t="0"/>
            </a:stretch>
          </a:blipFill>
          <a:ln>
            <a:noFill/>
          </a:ln>
        </p:spPr>
      </p:sp>
      <p:sp>
        <p:nvSpPr>
          <p:cNvPr id="581" name="Google Shape;581;p27"/>
          <p:cNvSpPr/>
          <p:nvPr/>
        </p:nvSpPr>
        <p:spPr>
          <a:xfrm>
            <a:off x="5091386" y="1730823"/>
            <a:ext cx="239018" cy="343237"/>
          </a:xfrm>
          <a:custGeom>
            <a:rect b="b" l="l" r="r" t="t"/>
            <a:pathLst>
              <a:path extrusionOk="0" h="686473" w="478035">
                <a:moveTo>
                  <a:pt x="0" y="0"/>
                </a:moveTo>
                <a:lnTo>
                  <a:pt x="478035" y="0"/>
                </a:lnTo>
                <a:lnTo>
                  <a:pt x="478035" y="686473"/>
                </a:lnTo>
                <a:lnTo>
                  <a:pt x="0" y="686473"/>
                </a:lnTo>
                <a:lnTo>
                  <a:pt x="0" y="0"/>
                </a:lnTo>
                <a:close/>
              </a:path>
            </a:pathLst>
          </a:custGeom>
          <a:blipFill rotWithShape="1">
            <a:blip r:embed="rId10">
              <a:alphaModFix/>
            </a:blip>
            <a:stretch>
              <a:fillRect b="0" l="0" r="0" t="0"/>
            </a:stretch>
          </a:blipFill>
          <a:ln>
            <a:noFill/>
          </a:ln>
        </p:spPr>
      </p:sp>
      <p:sp>
        <p:nvSpPr>
          <p:cNvPr id="582" name="Google Shape;582;p27"/>
          <p:cNvSpPr/>
          <p:nvPr/>
        </p:nvSpPr>
        <p:spPr>
          <a:xfrm>
            <a:off x="6463140" y="2369622"/>
            <a:ext cx="301424" cy="343237"/>
          </a:xfrm>
          <a:custGeom>
            <a:rect b="b" l="l" r="r" t="t"/>
            <a:pathLst>
              <a:path extrusionOk="0" h="686473" w="602848">
                <a:moveTo>
                  <a:pt x="0" y="0"/>
                </a:moveTo>
                <a:lnTo>
                  <a:pt x="602849" y="0"/>
                </a:lnTo>
                <a:lnTo>
                  <a:pt x="602849" y="686473"/>
                </a:lnTo>
                <a:lnTo>
                  <a:pt x="0" y="686473"/>
                </a:lnTo>
                <a:lnTo>
                  <a:pt x="0" y="0"/>
                </a:lnTo>
                <a:close/>
              </a:path>
            </a:pathLst>
          </a:custGeom>
          <a:blipFill rotWithShape="1">
            <a:blip r:embed="rId11">
              <a:alphaModFix/>
            </a:blip>
            <a:stretch>
              <a:fillRect b="0" l="0" r="0" t="0"/>
            </a:stretch>
          </a:blipFill>
          <a:ln>
            <a:noFill/>
          </a:ln>
        </p:spPr>
      </p:sp>
      <p:sp>
        <p:nvSpPr>
          <p:cNvPr id="583" name="Google Shape;583;p27"/>
          <p:cNvSpPr/>
          <p:nvPr/>
        </p:nvSpPr>
        <p:spPr>
          <a:xfrm>
            <a:off x="7458888" y="2431897"/>
            <a:ext cx="397960" cy="236605"/>
          </a:xfrm>
          <a:custGeom>
            <a:rect b="b" l="l" r="r" t="t"/>
            <a:pathLst>
              <a:path extrusionOk="0" h="473210" w="795919">
                <a:moveTo>
                  <a:pt x="0" y="0"/>
                </a:moveTo>
                <a:lnTo>
                  <a:pt x="795919" y="0"/>
                </a:lnTo>
                <a:lnTo>
                  <a:pt x="795919" y="473210"/>
                </a:lnTo>
                <a:lnTo>
                  <a:pt x="0" y="473210"/>
                </a:lnTo>
                <a:lnTo>
                  <a:pt x="0" y="0"/>
                </a:lnTo>
                <a:close/>
              </a:path>
            </a:pathLst>
          </a:custGeom>
          <a:blipFill rotWithShape="1">
            <a:blip r:embed="rId12">
              <a:alphaModFix/>
            </a:blip>
            <a:stretch>
              <a:fillRect b="0" l="0" r="0" t="0"/>
            </a:stretch>
          </a:blipFill>
          <a:ln>
            <a:noFill/>
          </a:ln>
        </p:spPr>
      </p:sp>
      <p:sp>
        <p:nvSpPr>
          <p:cNvPr id="584" name="Google Shape;584;p27"/>
          <p:cNvSpPr/>
          <p:nvPr/>
        </p:nvSpPr>
        <p:spPr>
          <a:xfrm>
            <a:off x="4484298" y="2387906"/>
            <a:ext cx="306668" cy="306669"/>
          </a:xfrm>
          <a:custGeom>
            <a:rect b="b" l="l" r="r" t="t"/>
            <a:pathLst>
              <a:path extrusionOk="0" h="613337" w="613337">
                <a:moveTo>
                  <a:pt x="0" y="0"/>
                </a:moveTo>
                <a:lnTo>
                  <a:pt x="613336" y="0"/>
                </a:lnTo>
                <a:lnTo>
                  <a:pt x="613336" y="613337"/>
                </a:lnTo>
                <a:lnTo>
                  <a:pt x="0" y="613337"/>
                </a:lnTo>
                <a:lnTo>
                  <a:pt x="0" y="0"/>
                </a:lnTo>
                <a:close/>
              </a:path>
            </a:pathLst>
          </a:custGeom>
          <a:blipFill rotWithShape="1">
            <a:blip r:embed="rId13">
              <a:alphaModFix/>
            </a:blip>
            <a:stretch>
              <a:fillRect b="0" l="0" r="0" t="0"/>
            </a:stretch>
          </a:blipFill>
          <a:ln>
            <a:noFill/>
          </a:ln>
        </p:spPr>
      </p:sp>
      <p:sp>
        <p:nvSpPr>
          <p:cNvPr id="585" name="Google Shape;585;p27"/>
          <p:cNvSpPr/>
          <p:nvPr/>
        </p:nvSpPr>
        <p:spPr>
          <a:xfrm>
            <a:off x="4009365" y="2387906"/>
            <a:ext cx="306668" cy="306669"/>
          </a:xfrm>
          <a:custGeom>
            <a:rect b="b" l="l" r="r" t="t"/>
            <a:pathLst>
              <a:path extrusionOk="0" h="613337" w="613337">
                <a:moveTo>
                  <a:pt x="0" y="0"/>
                </a:moveTo>
                <a:lnTo>
                  <a:pt x="613337" y="0"/>
                </a:lnTo>
                <a:lnTo>
                  <a:pt x="613337" y="613337"/>
                </a:lnTo>
                <a:lnTo>
                  <a:pt x="0" y="613337"/>
                </a:lnTo>
                <a:lnTo>
                  <a:pt x="0" y="0"/>
                </a:lnTo>
                <a:close/>
              </a:path>
            </a:pathLst>
          </a:custGeom>
          <a:blipFill rotWithShape="1">
            <a:blip r:embed="rId14">
              <a:alphaModFix/>
            </a:blip>
            <a:stretch>
              <a:fillRect b="0" l="0" r="0" t="0"/>
            </a:stretch>
          </a:blipFill>
          <a:ln>
            <a:noFill/>
          </a:ln>
        </p:spPr>
      </p:sp>
      <p:sp>
        <p:nvSpPr>
          <p:cNvPr id="586" name="Google Shape;586;p27"/>
          <p:cNvSpPr/>
          <p:nvPr/>
        </p:nvSpPr>
        <p:spPr>
          <a:xfrm>
            <a:off x="5939686" y="2378812"/>
            <a:ext cx="340326" cy="324857"/>
          </a:xfrm>
          <a:custGeom>
            <a:rect b="b" l="l" r="r" t="t"/>
            <a:pathLst>
              <a:path extrusionOk="0" h="649714" w="680652">
                <a:moveTo>
                  <a:pt x="0" y="0"/>
                </a:moveTo>
                <a:lnTo>
                  <a:pt x="680653" y="0"/>
                </a:lnTo>
                <a:lnTo>
                  <a:pt x="680653" y="649713"/>
                </a:lnTo>
                <a:lnTo>
                  <a:pt x="0" y="649713"/>
                </a:lnTo>
                <a:lnTo>
                  <a:pt x="0" y="0"/>
                </a:lnTo>
                <a:close/>
              </a:path>
            </a:pathLst>
          </a:custGeom>
          <a:blipFill rotWithShape="1">
            <a:blip r:embed="rId15">
              <a:alphaModFix/>
            </a:blip>
            <a:stretch>
              <a:fillRect b="0" l="0" r="0" t="0"/>
            </a:stretch>
          </a:blipFill>
          <a:ln>
            <a:noFill/>
          </a:ln>
        </p:spPr>
      </p:sp>
      <p:sp>
        <p:nvSpPr>
          <p:cNvPr id="587" name="Google Shape;587;p27"/>
          <p:cNvSpPr/>
          <p:nvPr/>
        </p:nvSpPr>
        <p:spPr>
          <a:xfrm>
            <a:off x="4966167" y="2369622"/>
            <a:ext cx="340740" cy="343237"/>
          </a:xfrm>
          <a:custGeom>
            <a:rect b="b" l="l" r="r" t="t"/>
            <a:pathLst>
              <a:path extrusionOk="0" h="686473" w="681481">
                <a:moveTo>
                  <a:pt x="0" y="0"/>
                </a:moveTo>
                <a:lnTo>
                  <a:pt x="681481" y="0"/>
                </a:lnTo>
                <a:lnTo>
                  <a:pt x="681481" y="686473"/>
                </a:lnTo>
                <a:lnTo>
                  <a:pt x="0" y="686473"/>
                </a:lnTo>
                <a:lnTo>
                  <a:pt x="0" y="0"/>
                </a:lnTo>
                <a:close/>
              </a:path>
            </a:pathLst>
          </a:custGeom>
          <a:blipFill rotWithShape="1">
            <a:blip r:embed="rId16">
              <a:alphaModFix/>
            </a:blip>
            <a:stretch>
              <a:fillRect b="0" l="0" r="0" t="0"/>
            </a:stretch>
          </a:blipFill>
          <a:ln>
            <a:noFill/>
          </a:ln>
        </p:spPr>
      </p:sp>
      <p:sp>
        <p:nvSpPr>
          <p:cNvPr id="588" name="Google Shape;588;p27"/>
          <p:cNvSpPr/>
          <p:nvPr/>
        </p:nvSpPr>
        <p:spPr>
          <a:xfrm>
            <a:off x="5478640" y="2366250"/>
            <a:ext cx="284219" cy="346609"/>
          </a:xfrm>
          <a:custGeom>
            <a:rect b="b" l="l" r="r" t="t"/>
            <a:pathLst>
              <a:path extrusionOk="0" h="693218" w="568439">
                <a:moveTo>
                  <a:pt x="0" y="0"/>
                </a:moveTo>
                <a:lnTo>
                  <a:pt x="568438" y="0"/>
                </a:lnTo>
                <a:lnTo>
                  <a:pt x="568438" y="693218"/>
                </a:lnTo>
                <a:lnTo>
                  <a:pt x="0" y="693218"/>
                </a:lnTo>
                <a:lnTo>
                  <a:pt x="0" y="0"/>
                </a:lnTo>
                <a:close/>
              </a:path>
            </a:pathLst>
          </a:custGeom>
          <a:blipFill rotWithShape="1">
            <a:blip r:embed="rId17">
              <a:alphaModFix/>
            </a:blip>
            <a:stretch>
              <a:fillRect b="0" l="0" r="0" t="0"/>
            </a:stretch>
          </a:blipFill>
          <a:ln>
            <a:noFill/>
          </a:ln>
        </p:spPr>
      </p:sp>
      <p:sp>
        <p:nvSpPr>
          <p:cNvPr id="589" name="Google Shape;589;p27"/>
          <p:cNvSpPr/>
          <p:nvPr/>
        </p:nvSpPr>
        <p:spPr>
          <a:xfrm>
            <a:off x="6955766" y="2387906"/>
            <a:ext cx="322815" cy="324585"/>
          </a:xfrm>
          <a:custGeom>
            <a:rect b="b" l="l" r="r" t="t"/>
            <a:pathLst>
              <a:path extrusionOk="0" h="649171" w="645630">
                <a:moveTo>
                  <a:pt x="0" y="0"/>
                </a:moveTo>
                <a:lnTo>
                  <a:pt x="645630" y="0"/>
                </a:lnTo>
                <a:lnTo>
                  <a:pt x="645630" y="649171"/>
                </a:lnTo>
                <a:lnTo>
                  <a:pt x="0" y="649171"/>
                </a:lnTo>
                <a:lnTo>
                  <a:pt x="0" y="0"/>
                </a:lnTo>
                <a:close/>
              </a:path>
            </a:pathLst>
          </a:custGeom>
          <a:blipFill rotWithShape="1">
            <a:blip r:embed="rId18">
              <a:alphaModFix/>
            </a:blip>
            <a:stretch>
              <a:fillRect b="0" l="0" r="0" t="0"/>
            </a:stretch>
          </a:blipFill>
          <a:ln>
            <a:noFill/>
          </a:ln>
        </p:spPr>
      </p:sp>
      <p:sp>
        <p:nvSpPr>
          <p:cNvPr id="590" name="Google Shape;590;p27"/>
          <p:cNvSpPr/>
          <p:nvPr/>
        </p:nvSpPr>
        <p:spPr>
          <a:xfrm>
            <a:off x="6921261" y="3000414"/>
            <a:ext cx="277085" cy="343237"/>
          </a:xfrm>
          <a:custGeom>
            <a:rect b="b" l="l" r="r" t="t"/>
            <a:pathLst>
              <a:path extrusionOk="0" h="686473" w="554171">
                <a:moveTo>
                  <a:pt x="0" y="0"/>
                </a:moveTo>
                <a:lnTo>
                  <a:pt x="554171" y="0"/>
                </a:lnTo>
                <a:lnTo>
                  <a:pt x="554171" y="686474"/>
                </a:lnTo>
                <a:lnTo>
                  <a:pt x="0" y="686474"/>
                </a:lnTo>
                <a:lnTo>
                  <a:pt x="0" y="0"/>
                </a:lnTo>
                <a:close/>
              </a:path>
            </a:pathLst>
          </a:custGeom>
          <a:blipFill rotWithShape="1">
            <a:blip r:embed="rId19">
              <a:alphaModFix/>
            </a:blip>
            <a:stretch>
              <a:fillRect b="0" l="0" r="0" t="0"/>
            </a:stretch>
          </a:blipFill>
          <a:ln>
            <a:noFill/>
          </a:ln>
        </p:spPr>
      </p:sp>
      <p:sp>
        <p:nvSpPr>
          <p:cNvPr id="591" name="Google Shape;591;p27"/>
          <p:cNvSpPr/>
          <p:nvPr/>
        </p:nvSpPr>
        <p:spPr>
          <a:xfrm>
            <a:off x="6324198" y="3000414"/>
            <a:ext cx="373083" cy="343237"/>
          </a:xfrm>
          <a:custGeom>
            <a:rect b="b" l="l" r="r" t="t"/>
            <a:pathLst>
              <a:path extrusionOk="0" h="686473" w="746167">
                <a:moveTo>
                  <a:pt x="0" y="0"/>
                </a:moveTo>
                <a:lnTo>
                  <a:pt x="746166" y="0"/>
                </a:lnTo>
                <a:lnTo>
                  <a:pt x="746166" y="686474"/>
                </a:lnTo>
                <a:lnTo>
                  <a:pt x="0" y="686474"/>
                </a:lnTo>
                <a:lnTo>
                  <a:pt x="0" y="0"/>
                </a:lnTo>
                <a:close/>
              </a:path>
            </a:pathLst>
          </a:custGeom>
          <a:blipFill rotWithShape="1">
            <a:blip r:embed="rId20">
              <a:alphaModFix/>
            </a:blip>
            <a:stretch>
              <a:fillRect b="0" l="0" r="0" t="0"/>
            </a:stretch>
          </a:blipFill>
          <a:ln>
            <a:noFill/>
          </a:ln>
        </p:spPr>
      </p:sp>
      <p:sp>
        <p:nvSpPr>
          <p:cNvPr id="592" name="Google Shape;592;p27"/>
          <p:cNvSpPr/>
          <p:nvPr/>
        </p:nvSpPr>
        <p:spPr>
          <a:xfrm>
            <a:off x="7445370" y="3078253"/>
            <a:ext cx="392245" cy="225363"/>
          </a:xfrm>
          <a:custGeom>
            <a:rect b="b" l="l" r="r" t="t"/>
            <a:pathLst>
              <a:path extrusionOk="0" h="450725" w="784490">
                <a:moveTo>
                  <a:pt x="0" y="0"/>
                </a:moveTo>
                <a:lnTo>
                  <a:pt x="784490" y="0"/>
                </a:lnTo>
                <a:lnTo>
                  <a:pt x="784490" y="450725"/>
                </a:lnTo>
                <a:lnTo>
                  <a:pt x="0" y="450725"/>
                </a:lnTo>
                <a:lnTo>
                  <a:pt x="0" y="0"/>
                </a:lnTo>
                <a:close/>
              </a:path>
            </a:pathLst>
          </a:custGeom>
          <a:blipFill rotWithShape="1">
            <a:blip r:embed="rId21">
              <a:alphaModFix/>
            </a:blip>
            <a:stretch>
              <a:fillRect b="0" l="0" r="0" t="0"/>
            </a:stretch>
          </a:blipFill>
          <a:ln>
            <a:noFill/>
          </a:ln>
        </p:spPr>
      </p:sp>
      <p:sp>
        <p:nvSpPr>
          <p:cNvPr id="593" name="Google Shape;593;p27"/>
          <p:cNvSpPr/>
          <p:nvPr/>
        </p:nvSpPr>
        <p:spPr>
          <a:xfrm>
            <a:off x="5197306" y="3000414"/>
            <a:ext cx="343236" cy="343237"/>
          </a:xfrm>
          <a:custGeom>
            <a:rect b="b" l="l" r="r" t="t"/>
            <a:pathLst>
              <a:path extrusionOk="0" h="686473" w="686473">
                <a:moveTo>
                  <a:pt x="0" y="0"/>
                </a:moveTo>
                <a:lnTo>
                  <a:pt x="686473" y="0"/>
                </a:lnTo>
                <a:lnTo>
                  <a:pt x="686473" y="686474"/>
                </a:lnTo>
                <a:lnTo>
                  <a:pt x="0" y="686474"/>
                </a:lnTo>
                <a:lnTo>
                  <a:pt x="0" y="0"/>
                </a:lnTo>
                <a:close/>
              </a:path>
            </a:pathLst>
          </a:custGeom>
          <a:blipFill rotWithShape="1">
            <a:blip r:embed="rId22">
              <a:alphaModFix/>
            </a:blip>
            <a:stretch>
              <a:fillRect b="0" l="0" r="0" t="0"/>
            </a:stretch>
          </a:blipFill>
          <a:ln>
            <a:noFill/>
          </a:ln>
        </p:spPr>
      </p:sp>
      <p:sp>
        <p:nvSpPr>
          <p:cNvPr id="594" name="Google Shape;594;p27"/>
          <p:cNvSpPr/>
          <p:nvPr/>
        </p:nvSpPr>
        <p:spPr>
          <a:xfrm>
            <a:off x="4009365" y="3000414"/>
            <a:ext cx="399113" cy="343237"/>
          </a:xfrm>
          <a:custGeom>
            <a:rect b="b" l="l" r="r" t="t"/>
            <a:pathLst>
              <a:path extrusionOk="0" h="686473" w="798225">
                <a:moveTo>
                  <a:pt x="0" y="0"/>
                </a:moveTo>
                <a:lnTo>
                  <a:pt x="798225" y="0"/>
                </a:lnTo>
                <a:lnTo>
                  <a:pt x="798225" y="686474"/>
                </a:lnTo>
                <a:lnTo>
                  <a:pt x="0" y="686474"/>
                </a:lnTo>
                <a:lnTo>
                  <a:pt x="0" y="0"/>
                </a:lnTo>
                <a:close/>
              </a:path>
            </a:pathLst>
          </a:custGeom>
          <a:blipFill rotWithShape="1">
            <a:blip r:embed="rId23">
              <a:alphaModFix/>
            </a:blip>
            <a:stretch>
              <a:fillRect b="0" l="0" r="0" t="0"/>
            </a:stretch>
          </a:blipFill>
          <a:ln>
            <a:noFill/>
          </a:ln>
        </p:spPr>
      </p:sp>
      <p:sp>
        <p:nvSpPr>
          <p:cNvPr id="595" name="Google Shape;595;p27"/>
          <p:cNvSpPr/>
          <p:nvPr/>
        </p:nvSpPr>
        <p:spPr>
          <a:xfrm>
            <a:off x="5723947" y="3000414"/>
            <a:ext cx="342613" cy="343237"/>
          </a:xfrm>
          <a:custGeom>
            <a:rect b="b" l="l" r="r" t="t"/>
            <a:pathLst>
              <a:path extrusionOk="0" h="686473" w="685225">
                <a:moveTo>
                  <a:pt x="0" y="0"/>
                </a:moveTo>
                <a:lnTo>
                  <a:pt x="685225" y="0"/>
                </a:lnTo>
                <a:lnTo>
                  <a:pt x="685225" y="686474"/>
                </a:lnTo>
                <a:lnTo>
                  <a:pt x="0" y="686474"/>
                </a:lnTo>
                <a:lnTo>
                  <a:pt x="0" y="0"/>
                </a:lnTo>
                <a:close/>
              </a:path>
            </a:pathLst>
          </a:custGeom>
          <a:blipFill rotWithShape="1">
            <a:blip r:embed="rId24">
              <a:alphaModFix/>
            </a:blip>
            <a:stretch>
              <a:fillRect b="0" l="0" r="0" t="0"/>
            </a:stretch>
          </a:blipFill>
          <a:ln>
            <a:noFill/>
          </a:ln>
        </p:spPr>
      </p:sp>
      <p:sp>
        <p:nvSpPr>
          <p:cNvPr id="596" name="Google Shape;596;p27"/>
          <p:cNvSpPr/>
          <p:nvPr/>
        </p:nvSpPr>
        <p:spPr>
          <a:xfrm>
            <a:off x="4631273" y="3000414"/>
            <a:ext cx="343236" cy="343237"/>
          </a:xfrm>
          <a:custGeom>
            <a:rect b="b" l="l" r="r" t="t"/>
            <a:pathLst>
              <a:path extrusionOk="0" h="686473" w="686473">
                <a:moveTo>
                  <a:pt x="0" y="0"/>
                </a:moveTo>
                <a:lnTo>
                  <a:pt x="686473" y="0"/>
                </a:lnTo>
                <a:lnTo>
                  <a:pt x="686473" y="686474"/>
                </a:lnTo>
                <a:lnTo>
                  <a:pt x="0" y="686474"/>
                </a:lnTo>
                <a:lnTo>
                  <a:pt x="0" y="0"/>
                </a:lnTo>
                <a:close/>
              </a:path>
            </a:pathLst>
          </a:custGeom>
          <a:blipFill rotWithShape="1">
            <a:blip r:embed="rId25">
              <a:alphaModFix/>
            </a:blip>
            <a:stretch>
              <a:fillRect b="0" l="0" r="0" t="0"/>
            </a:stretch>
          </a:blipFill>
          <a:ln>
            <a:noFill/>
          </a:ln>
        </p:spPr>
      </p:sp>
      <p:sp>
        <p:nvSpPr>
          <p:cNvPr id="597" name="Google Shape;597;p27"/>
          <p:cNvSpPr/>
          <p:nvPr/>
        </p:nvSpPr>
        <p:spPr>
          <a:xfrm>
            <a:off x="6510593" y="3640643"/>
            <a:ext cx="376170" cy="296832"/>
          </a:xfrm>
          <a:custGeom>
            <a:rect b="b" l="l" r="r" t="t"/>
            <a:pathLst>
              <a:path extrusionOk="0" h="593664" w="752340">
                <a:moveTo>
                  <a:pt x="0" y="0"/>
                </a:moveTo>
                <a:lnTo>
                  <a:pt x="752340" y="0"/>
                </a:lnTo>
                <a:lnTo>
                  <a:pt x="752340" y="593664"/>
                </a:lnTo>
                <a:lnTo>
                  <a:pt x="0" y="593664"/>
                </a:lnTo>
                <a:lnTo>
                  <a:pt x="0" y="0"/>
                </a:lnTo>
                <a:close/>
              </a:path>
            </a:pathLst>
          </a:custGeom>
          <a:blipFill rotWithShape="1">
            <a:blip r:embed="rId26">
              <a:alphaModFix/>
            </a:blip>
            <a:stretch>
              <a:fillRect b="0" l="0" r="0" t="0"/>
            </a:stretch>
          </a:blipFill>
          <a:ln>
            <a:noFill/>
          </a:ln>
        </p:spPr>
      </p:sp>
      <p:sp>
        <p:nvSpPr>
          <p:cNvPr id="598" name="Google Shape;598;p27"/>
          <p:cNvSpPr/>
          <p:nvPr/>
        </p:nvSpPr>
        <p:spPr>
          <a:xfrm>
            <a:off x="5934029" y="3654593"/>
            <a:ext cx="387950" cy="233475"/>
          </a:xfrm>
          <a:custGeom>
            <a:rect b="b" l="l" r="r" t="t"/>
            <a:pathLst>
              <a:path extrusionOk="0" h="466950" w="775899">
                <a:moveTo>
                  <a:pt x="0" y="0"/>
                </a:moveTo>
                <a:lnTo>
                  <a:pt x="775899" y="0"/>
                </a:lnTo>
                <a:lnTo>
                  <a:pt x="775899" y="466950"/>
                </a:lnTo>
                <a:lnTo>
                  <a:pt x="0" y="466950"/>
                </a:lnTo>
                <a:lnTo>
                  <a:pt x="0" y="0"/>
                </a:lnTo>
                <a:close/>
              </a:path>
            </a:pathLst>
          </a:custGeom>
          <a:blipFill rotWithShape="1">
            <a:blip r:embed="rId27">
              <a:alphaModFix/>
            </a:blip>
            <a:stretch>
              <a:fillRect b="0" l="0" r="0" t="0"/>
            </a:stretch>
          </a:blipFill>
          <a:ln>
            <a:noFill/>
          </a:ln>
        </p:spPr>
      </p:sp>
      <p:sp>
        <p:nvSpPr>
          <p:cNvPr id="599" name="Google Shape;599;p27"/>
          <p:cNvSpPr/>
          <p:nvPr/>
        </p:nvSpPr>
        <p:spPr>
          <a:xfrm>
            <a:off x="5020615" y="3618929"/>
            <a:ext cx="319227" cy="340261"/>
          </a:xfrm>
          <a:custGeom>
            <a:rect b="b" l="l" r="r" t="t"/>
            <a:pathLst>
              <a:path extrusionOk="0" h="680523" w="638454">
                <a:moveTo>
                  <a:pt x="0" y="0"/>
                </a:moveTo>
                <a:lnTo>
                  <a:pt x="638454" y="0"/>
                </a:lnTo>
                <a:lnTo>
                  <a:pt x="638454" y="680523"/>
                </a:lnTo>
                <a:lnTo>
                  <a:pt x="0" y="680523"/>
                </a:lnTo>
                <a:lnTo>
                  <a:pt x="0" y="0"/>
                </a:lnTo>
                <a:close/>
              </a:path>
            </a:pathLst>
          </a:custGeom>
          <a:blipFill rotWithShape="1">
            <a:blip r:embed="rId28">
              <a:alphaModFix/>
            </a:blip>
            <a:stretch>
              <a:fillRect b="0" l="0" r="0" t="0"/>
            </a:stretch>
          </a:blipFill>
          <a:ln>
            <a:noFill/>
          </a:ln>
        </p:spPr>
      </p:sp>
      <p:sp>
        <p:nvSpPr>
          <p:cNvPr id="600" name="Google Shape;600;p27"/>
          <p:cNvSpPr/>
          <p:nvPr/>
        </p:nvSpPr>
        <p:spPr>
          <a:xfrm>
            <a:off x="5528456" y="3622915"/>
            <a:ext cx="216957" cy="296832"/>
          </a:xfrm>
          <a:custGeom>
            <a:rect b="b" l="l" r="r" t="t"/>
            <a:pathLst>
              <a:path extrusionOk="0" h="593664" w="433915">
                <a:moveTo>
                  <a:pt x="0" y="0"/>
                </a:moveTo>
                <a:lnTo>
                  <a:pt x="433915" y="0"/>
                </a:lnTo>
                <a:lnTo>
                  <a:pt x="433915" y="593664"/>
                </a:lnTo>
                <a:lnTo>
                  <a:pt x="0" y="593664"/>
                </a:lnTo>
                <a:lnTo>
                  <a:pt x="0" y="0"/>
                </a:lnTo>
                <a:close/>
              </a:path>
            </a:pathLst>
          </a:custGeom>
          <a:blipFill rotWithShape="1">
            <a:blip r:embed="rId29">
              <a:alphaModFix/>
            </a:blip>
            <a:stretch>
              <a:fillRect b="0" l="0" r="0" t="0"/>
            </a:stretch>
          </a:blipFill>
          <a:ln>
            <a:noFill/>
          </a:ln>
        </p:spPr>
      </p:sp>
      <p:sp>
        <p:nvSpPr>
          <p:cNvPr id="601" name="Google Shape;601;p27"/>
          <p:cNvSpPr/>
          <p:nvPr/>
        </p:nvSpPr>
        <p:spPr>
          <a:xfrm>
            <a:off x="4582947" y="3618929"/>
            <a:ext cx="248082" cy="340261"/>
          </a:xfrm>
          <a:custGeom>
            <a:rect b="b" l="l" r="r" t="t"/>
            <a:pathLst>
              <a:path extrusionOk="0" h="680523" w="496163">
                <a:moveTo>
                  <a:pt x="0" y="0"/>
                </a:moveTo>
                <a:lnTo>
                  <a:pt x="496163" y="0"/>
                </a:lnTo>
                <a:lnTo>
                  <a:pt x="496163" y="680523"/>
                </a:lnTo>
                <a:lnTo>
                  <a:pt x="0" y="680523"/>
                </a:lnTo>
                <a:lnTo>
                  <a:pt x="0" y="0"/>
                </a:lnTo>
                <a:close/>
              </a:path>
            </a:pathLst>
          </a:custGeom>
          <a:blipFill rotWithShape="1">
            <a:blip r:embed="rId30">
              <a:alphaModFix/>
            </a:blip>
            <a:stretch>
              <a:fillRect b="0" l="0" r="0" t="0"/>
            </a:stretch>
          </a:blipFill>
          <a:ln>
            <a:noFill/>
          </a:ln>
        </p:spPr>
      </p:sp>
      <p:sp>
        <p:nvSpPr>
          <p:cNvPr id="602" name="Google Shape;602;p27"/>
          <p:cNvSpPr/>
          <p:nvPr/>
        </p:nvSpPr>
        <p:spPr>
          <a:xfrm>
            <a:off x="7562768" y="3640643"/>
            <a:ext cx="296832" cy="296832"/>
          </a:xfrm>
          <a:custGeom>
            <a:rect b="b" l="l" r="r" t="t"/>
            <a:pathLst>
              <a:path extrusionOk="0" h="593664" w="593664">
                <a:moveTo>
                  <a:pt x="0" y="0"/>
                </a:moveTo>
                <a:lnTo>
                  <a:pt x="593664" y="0"/>
                </a:lnTo>
                <a:lnTo>
                  <a:pt x="593664" y="593664"/>
                </a:lnTo>
                <a:lnTo>
                  <a:pt x="0" y="593664"/>
                </a:lnTo>
                <a:lnTo>
                  <a:pt x="0" y="0"/>
                </a:lnTo>
                <a:close/>
              </a:path>
            </a:pathLst>
          </a:custGeom>
          <a:blipFill rotWithShape="1">
            <a:blip r:embed="rId31">
              <a:alphaModFix/>
            </a:blip>
            <a:stretch>
              <a:fillRect b="0" l="0" r="0" t="0"/>
            </a:stretch>
          </a:blipFill>
          <a:ln>
            <a:noFill/>
          </a:ln>
        </p:spPr>
      </p:sp>
      <p:sp>
        <p:nvSpPr>
          <p:cNvPr id="603" name="Google Shape;603;p27"/>
          <p:cNvSpPr/>
          <p:nvPr/>
        </p:nvSpPr>
        <p:spPr>
          <a:xfrm>
            <a:off x="7076835" y="3640643"/>
            <a:ext cx="296832" cy="296832"/>
          </a:xfrm>
          <a:custGeom>
            <a:rect b="b" l="l" r="r" t="t"/>
            <a:pathLst>
              <a:path extrusionOk="0" h="593664" w="593664">
                <a:moveTo>
                  <a:pt x="0" y="0"/>
                </a:moveTo>
                <a:lnTo>
                  <a:pt x="593664" y="0"/>
                </a:lnTo>
                <a:lnTo>
                  <a:pt x="593664" y="593664"/>
                </a:lnTo>
                <a:lnTo>
                  <a:pt x="0" y="593664"/>
                </a:lnTo>
                <a:lnTo>
                  <a:pt x="0" y="0"/>
                </a:lnTo>
                <a:close/>
              </a:path>
            </a:pathLst>
          </a:custGeom>
          <a:blipFill rotWithShape="1">
            <a:blip r:embed="rId32">
              <a:alphaModFix/>
            </a:blip>
            <a:stretch>
              <a:fillRect b="0" l="0" r="0" t="0"/>
            </a:stretch>
          </a:blipFill>
          <a:ln>
            <a:noFill/>
          </a:ln>
        </p:spPr>
      </p:sp>
      <p:sp>
        <p:nvSpPr>
          <p:cNvPr id="604" name="Google Shape;604;p27"/>
          <p:cNvSpPr/>
          <p:nvPr/>
        </p:nvSpPr>
        <p:spPr>
          <a:xfrm>
            <a:off x="4009365" y="3599712"/>
            <a:ext cx="384481" cy="343236"/>
          </a:xfrm>
          <a:custGeom>
            <a:rect b="b" l="l" r="r" t="t"/>
            <a:pathLst>
              <a:path extrusionOk="0" h="686473" w="768962">
                <a:moveTo>
                  <a:pt x="0" y="0"/>
                </a:moveTo>
                <a:lnTo>
                  <a:pt x="768962" y="0"/>
                </a:lnTo>
                <a:lnTo>
                  <a:pt x="768962" y="686474"/>
                </a:lnTo>
                <a:lnTo>
                  <a:pt x="0" y="686474"/>
                </a:lnTo>
                <a:lnTo>
                  <a:pt x="0" y="0"/>
                </a:lnTo>
                <a:close/>
              </a:path>
            </a:pathLst>
          </a:custGeom>
          <a:blipFill rotWithShape="1">
            <a:blip r:embed="rId33">
              <a:alphaModFix/>
            </a:blip>
            <a:stretch>
              <a:fillRect b="0" l="0" r="0" t="0"/>
            </a:stretch>
          </a:blipFill>
          <a:ln>
            <a:noFill/>
          </a:ln>
        </p:spPr>
      </p:sp>
      <p:sp>
        <p:nvSpPr>
          <p:cNvPr id="605" name="Google Shape;605;p27"/>
          <p:cNvSpPr/>
          <p:nvPr/>
        </p:nvSpPr>
        <p:spPr>
          <a:xfrm>
            <a:off x="7489782" y="4276223"/>
            <a:ext cx="293850" cy="336003"/>
          </a:xfrm>
          <a:custGeom>
            <a:rect b="b" l="l" r="r" t="t"/>
            <a:pathLst>
              <a:path extrusionOk="0" h="672006" w="587700">
                <a:moveTo>
                  <a:pt x="0" y="0"/>
                </a:moveTo>
                <a:lnTo>
                  <a:pt x="587700" y="0"/>
                </a:lnTo>
                <a:lnTo>
                  <a:pt x="587700" y="672006"/>
                </a:lnTo>
                <a:lnTo>
                  <a:pt x="0" y="672006"/>
                </a:lnTo>
                <a:lnTo>
                  <a:pt x="0" y="0"/>
                </a:lnTo>
                <a:close/>
              </a:path>
            </a:pathLst>
          </a:custGeom>
          <a:blipFill rotWithShape="1">
            <a:blip r:embed="rId34">
              <a:alphaModFix/>
            </a:blip>
            <a:stretch>
              <a:fillRect b="0" l="0" r="0" t="0"/>
            </a:stretch>
          </a:blipFill>
          <a:ln>
            <a:noFill/>
          </a:ln>
        </p:spPr>
      </p:sp>
      <p:sp>
        <p:nvSpPr>
          <p:cNvPr id="606" name="Google Shape;606;p27"/>
          <p:cNvSpPr/>
          <p:nvPr/>
        </p:nvSpPr>
        <p:spPr>
          <a:xfrm>
            <a:off x="6908099" y="4320404"/>
            <a:ext cx="353773" cy="247641"/>
          </a:xfrm>
          <a:custGeom>
            <a:rect b="b" l="l" r="r" t="t"/>
            <a:pathLst>
              <a:path extrusionOk="0" h="495282" w="707546">
                <a:moveTo>
                  <a:pt x="0" y="0"/>
                </a:moveTo>
                <a:lnTo>
                  <a:pt x="707546" y="0"/>
                </a:lnTo>
                <a:lnTo>
                  <a:pt x="707546" y="495282"/>
                </a:lnTo>
                <a:lnTo>
                  <a:pt x="0" y="495282"/>
                </a:lnTo>
                <a:lnTo>
                  <a:pt x="0" y="0"/>
                </a:lnTo>
                <a:close/>
              </a:path>
            </a:pathLst>
          </a:custGeom>
          <a:blipFill rotWithShape="1">
            <a:blip r:embed="rId35">
              <a:alphaModFix/>
            </a:blip>
            <a:stretch>
              <a:fillRect b="0" l="0" r="0" t="0"/>
            </a:stretch>
          </a:blipFill>
          <a:ln>
            <a:noFill/>
          </a:ln>
        </p:spPr>
      </p:sp>
      <p:sp>
        <p:nvSpPr>
          <p:cNvPr id="607" name="Google Shape;607;p27"/>
          <p:cNvSpPr/>
          <p:nvPr/>
        </p:nvSpPr>
        <p:spPr>
          <a:xfrm>
            <a:off x="6374412" y="4320404"/>
            <a:ext cx="302672" cy="247641"/>
          </a:xfrm>
          <a:custGeom>
            <a:rect b="b" l="l" r="r" t="t"/>
            <a:pathLst>
              <a:path extrusionOk="0" h="495282" w="605345">
                <a:moveTo>
                  <a:pt x="0" y="0"/>
                </a:moveTo>
                <a:lnTo>
                  <a:pt x="605345" y="0"/>
                </a:lnTo>
                <a:lnTo>
                  <a:pt x="605345" y="495282"/>
                </a:lnTo>
                <a:lnTo>
                  <a:pt x="0" y="495282"/>
                </a:lnTo>
                <a:lnTo>
                  <a:pt x="0" y="0"/>
                </a:lnTo>
                <a:close/>
              </a:path>
            </a:pathLst>
          </a:custGeom>
          <a:blipFill rotWithShape="1">
            <a:blip r:embed="rId36">
              <a:alphaModFix/>
            </a:blip>
            <a:stretch>
              <a:fillRect b="0" l="0" r="0" t="0"/>
            </a:stretch>
          </a:blipFill>
          <a:ln>
            <a:noFill/>
          </a:ln>
        </p:spPr>
      </p:sp>
      <p:sp>
        <p:nvSpPr>
          <p:cNvPr id="608" name="Google Shape;608;p27"/>
          <p:cNvSpPr/>
          <p:nvPr/>
        </p:nvSpPr>
        <p:spPr>
          <a:xfrm>
            <a:off x="5501728" y="4276223"/>
            <a:ext cx="169224" cy="336003"/>
          </a:xfrm>
          <a:custGeom>
            <a:rect b="b" l="l" r="r" t="t"/>
            <a:pathLst>
              <a:path extrusionOk="0" h="672006" w="338447">
                <a:moveTo>
                  <a:pt x="0" y="0"/>
                </a:moveTo>
                <a:lnTo>
                  <a:pt x="338447" y="0"/>
                </a:lnTo>
                <a:lnTo>
                  <a:pt x="338447" y="672006"/>
                </a:lnTo>
                <a:lnTo>
                  <a:pt x="0" y="672006"/>
                </a:lnTo>
                <a:lnTo>
                  <a:pt x="0" y="0"/>
                </a:lnTo>
                <a:close/>
              </a:path>
            </a:pathLst>
          </a:custGeom>
          <a:blipFill rotWithShape="1">
            <a:blip r:embed="rId37">
              <a:alphaModFix/>
            </a:blip>
            <a:stretch>
              <a:fillRect b="0" l="0" r="0" t="0"/>
            </a:stretch>
          </a:blipFill>
          <a:ln>
            <a:noFill/>
          </a:ln>
        </p:spPr>
      </p:sp>
      <p:sp>
        <p:nvSpPr>
          <p:cNvPr id="609" name="Google Shape;609;p27"/>
          <p:cNvSpPr/>
          <p:nvPr/>
        </p:nvSpPr>
        <p:spPr>
          <a:xfrm>
            <a:off x="5898861" y="4320404"/>
            <a:ext cx="247641" cy="247641"/>
          </a:xfrm>
          <a:custGeom>
            <a:rect b="b" l="l" r="r" t="t"/>
            <a:pathLst>
              <a:path extrusionOk="0" h="495282" w="495282">
                <a:moveTo>
                  <a:pt x="0" y="0"/>
                </a:moveTo>
                <a:lnTo>
                  <a:pt x="495282" y="0"/>
                </a:lnTo>
                <a:lnTo>
                  <a:pt x="495282" y="495282"/>
                </a:lnTo>
                <a:lnTo>
                  <a:pt x="0" y="495282"/>
                </a:lnTo>
                <a:lnTo>
                  <a:pt x="0" y="0"/>
                </a:lnTo>
                <a:close/>
              </a:path>
            </a:pathLst>
          </a:custGeom>
          <a:blipFill rotWithShape="1">
            <a:blip r:embed="rId38">
              <a:alphaModFix/>
            </a:blip>
            <a:stretch>
              <a:fillRect b="0" l="0" r="0" t="0"/>
            </a:stretch>
          </a:blipFill>
          <a:ln>
            <a:noFill/>
          </a:ln>
        </p:spPr>
      </p:sp>
      <p:sp>
        <p:nvSpPr>
          <p:cNvPr id="610" name="Google Shape;610;p27"/>
          <p:cNvSpPr/>
          <p:nvPr/>
        </p:nvSpPr>
        <p:spPr>
          <a:xfrm>
            <a:off x="4006874" y="4246042"/>
            <a:ext cx="213317" cy="396365"/>
          </a:xfrm>
          <a:custGeom>
            <a:rect b="b" l="l" r="r" t="t"/>
            <a:pathLst>
              <a:path extrusionOk="0" h="792731" w="426634">
                <a:moveTo>
                  <a:pt x="0" y="0"/>
                </a:moveTo>
                <a:lnTo>
                  <a:pt x="426634" y="0"/>
                </a:lnTo>
                <a:lnTo>
                  <a:pt x="426634" y="792731"/>
                </a:lnTo>
                <a:lnTo>
                  <a:pt x="0" y="792731"/>
                </a:lnTo>
                <a:lnTo>
                  <a:pt x="0" y="0"/>
                </a:lnTo>
                <a:close/>
              </a:path>
            </a:pathLst>
          </a:custGeom>
          <a:blipFill rotWithShape="1">
            <a:blip r:embed="rId39">
              <a:alphaModFix/>
            </a:blip>
            <a:stretch>
              <a:fillRect b="0" l="0" r="0" t="0"/>
            </a:stretch>
          </a:blipFill>
          <a:ln>
            <a:noFill/>
          </a:ln>
        </p:spPr>
      </p:sp>
      <p:sp>
        <p:nvSpPr>
          <p:cNvPr id="611" name="Google Shape;611;p27"/>
          <p:cNvSpPr/>
          <p:nvPr/>
        </p:nvSpPr>
        <p:spPr>
          <a:xfrm>
            <a:off x="4448721" y="4246042"/>
            <a:ext cx="307003" cy="396365"/>
          </a:xfrm>
          <a:custGeom>
            <a:rect b="b" l="l" r="r" t="t"/>
            <a:pathLst>
              <a:path extrusionOk="0" h="792731" w="614007">
                <a:moveTo>
                  <a:pt x="0" y="0"/>
                </a:moveTo>
                <a:lnTo>
                  <a:pt x="614007" y="0"/>
                </a:lnTo>
                <a:lnTo>
                  <a:pt x="614007" y="792731"/>
                </a:lnTo>
                <a:lnTo>
                  <a:pt x="0" y="792731"/>
                </a:lnTo>
                <a:lnTo>
                  <a:pt x="0" y="0"/>
                </a:lnTo>
                <a:close/>
              </a:path>
            </a:pathLst>
          </a:custGeom>
          <a:blipFill rotWithShape="1">
            <a:blip r:embed="rId40">
              <a:alphaModFix/>
            </a:blip>
            <a:stretch>
              <a:fillRect b="0" l="0" r="0" t="0"/>
            </a:stretch>
          </a:blipFill>
          <a:ln>
            <a:noFill/>
          </a:ln>
        </p:spPr>
      </p:sp>
      <p:sp>
        <p:nvSpPr>
          <p:cNvPr id="612" name="Google Shape;612;p27"/>
          <p:cNvSpPr/>
          <p:nvPr/>
        </p:nvSpPr>
        <p:spPr>
          <a:xfrm>
            <a:off x="4983634" y="4276223"/>
            <a:ext cx="290185" cy="336003"/>
          </a:xfrm>
          <a:custGeom>
            <a:rect b="b" l="l" r="r" t="t"/>
            <a:pathLst>
              <a:path extrusionOk="0" h="672006" w="580369">
                <a:moveTo>
                  <a:pt x="0" y="0"/>
                </a:moveTo>
                <a:lnTo>
                  <a:pt x="580369" y="0"/>
                </a:lnTo>
                <a:lnTo>
                  <a:pt x="580369" y="672006"/>
                </a:lnTo>
                <a:lnTo>
                  <a:pt x="0" y="672006"/>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616" name="Shape 616"/>
        <p:cNvGrpSpPr/>
        <p:nvPr/>
      </p:nvGrpSpPr>
      <p:grpSpPr>
        <a:xfrm>
          <a:off x="0" y="0"/>
          <a:ext cx="0" cy="0"/>
          <a:chOff x="0" y="0"/>
          <a:chExt cx="0" cy="0"/>
        </a:xfrm>
      </p:grpSpPr>
      <p:grpSp>
        <p:nvGrpSpPr>
          <p:cNvPr id="617" name="Google Shape;617;p28"/>
          <p:cNvGrpSpPr/>
          <p:nvPr/>
        </p:nvGrpSpPr>
        <p:grpSpPr>
          <a:xfrm>
            <a:off x="2997636" y="1438006"/>
            <a:ext cx="3148728" cy="1287724"/>
            <a:chOff x="0" y="-19050"/>
            <a:chExt cx="1658589" cy="678307"/>
          </a:xfrm>
        </p:grpSpPr>
        <p:sp>
          <p:nvSpPr>
            <p:cNvPr id="618" name="Google Shape;618;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19" name="Google Shape;619;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0" name="Google Shape;620;p28"/>
          <p:cNvSpPr/>
          <p:nvPr/>
        </p:nvSpPr>
        <p:spPr>
          <a:xfrm>
            <a:off x="3389498" y="1698455"/>
            <a:ext cx="2365004" cy="583719"/>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sp>
      <p:grpSp>
        <p:nvGrpSpPr>
          <p:cNvPr id="621" name="Google Shape;621;p28"/>
          <p:cNvGrpSpPr/>
          <p:nvPr/>
        </p:nvGrpSpPr>
        <p:grpSpPr>
          <a:xfrm>
            <a:off x="2997636" y="2975314"/>
            <a:ext cx="3148728" cy="1287724"/>
            <a:chOff x="0" y="-19050"/>
            <a:chExt cx="1658589" cy="678307"/>
          </a:xfrm>
        </p:grpSpPr>
        <p:sp>
          <p:nvSpPr>
            <p:cNvPr id="622" name="Google Shape;622;p28"/>
            <p:cNvSpPr/>
            <p:nvPr/>
          </p:nvSpPr>
          <p:spPr>
            <a:xfrm>
              <a:off x="0" y="0"/>
              <a:ext cx="1658589" cy="659257"/>
            </a:xfrm>
            <a:custGeom>
              <a:rect b="b" l="l" r="r" t="t"/>
              <a:pathLst>
                <a:path extrusionOk="0" h="659257" w="1658589">
                  <a:moveTo>
                    <a:pt x="29505" y="0"/>
                  </a:moveTo>
                  <a:lnTo>
                    <a:pt x="1629084" y="0"/>
                  </a:lnTo>
                  <a:cubicBezTo>
                    <a:pt x="1636910" y="0"/>
                    <a:pt x="1644414" y="3109"/>
                    <a:pt x="1649948" y="8642"/>
                  </a:cubicBezTo>
                  <a:cubicBezTo>
                    <a:pt x="1655481" y="14175"/>
                    <a:pt x="1658589" y="21680"/>
                    <a:pt x="1658589" y="29505"/>
                  </a:cubicBezTo>
                  <a:lnTo>
                    <a:pt x="1658589" y="629752"/>
                  </a:lnTo>
                  <a:cubicBezTo>
                    <a:pt x="1658589" y="637577"/>
                    <a:pt x="1655481" y="645082"/>
                    <a:pt x="1649948" y="650615"/>
                  </a:cubicBezTo>
                  <a:cubicBezTo>
                    <a:pt x="1644414" y="656149"/>
                    <a:pt x="1636910" y="659257"/>
                    <a:pt x="1629084" y="659257"/>
                  </a:cubicBezTo>
                  <a:lnTo>
                    <a:pt x="29505" y="659257"/>
                  </a:lnTo>
                  <a:cubicBezTo>
                    <a:pt x="21680" y="659257"/>
                    <a:pt x="14175" y="656149"/>
                    <a:pt x="8642" y="650615"/>
                  </a:cubicBezTo>
                  <a:cubicBezTo>
                    <a:pt x="3109" y="645082"/>
                    <a:pt x="0" y="637577"/>
                    <a:pt x="0" y="629752"/>
                  </a:cubicBezTo>
                  <a:lnTo>
                    <a:pt x="0" y="29505"/>
                  </a:lnTo>
                  <a:cubicBezTo>
                    <a:pt x="0" y="21680"/>
                    <a:pt x="3109" y="14175"/>
                    <a:pt x="8642" y="8642"/>
                  </a:cubicBezTo>
                  <a:cubicBezTo>
                    <a:pt x="14175" y="3109"/>
                    <a:pt x="21680" y="0"/>
                    <a:pt x="29505" y="0"/>
                  </a:cubicBezTo>
                  <a:close/>
                </a:path>
              </a:pathLst>
            </a:custGeom>
            <a:solidFill>
              <a:srgbClr val="F0F0F0"/>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623" name="Google Shape;623;p28"/>
            <p:cNvSpPr txBox="1"/>
            <p:nvPr/>
          </p:nvSpPr>
          <p:spPr>
            <a:xfrm>
              <a:off x="0" y="-19050"/>
              <a:ext cx="1658589" cy="678307"/>
            </a:xfrm>
            <a:prstGeom prst="rect">
              <a:avLst/>
            </a:prstGeom>
            <a:noFill/>
            <a:ln>
              <a:noFill/>
            </a:ln>
          </p:spPr>
          <p:txBody>
            <a:bodyPr anchorCtr="0" anchor="ctr" bIns="25400" lIns="25400" spcFirstLastPara="1" rIns="25400" wrap="square" tIns="25400">
              <a:noAutofit/>
            </a:bodyPr>
            <a:lstStyle/>
            <a:p>
              <a:pPr indent="0" lvl="0" marL="0" marR="0" rtl="0" algn="ctr">
                <a:lnSpc>
                  <a:spcPct val="136944"/>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624" name="Google Shape;624;p28"/>
          <p:cNvSpPr txBox="1"/>
          <p:nvPr/>
        </p:nvSpPr>
        <p:spPr>
          <a:xfrm>
            <a:off x="1688740" y="995383"/>
            <a:ext cx="5766520" cy="162306"/>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 sz="1100" u="none" cap="none" strike="noStrike">
                <a:solidFill>
                  <a:srgbClr val="000000"/>
                </a:solidFill>
                <a:latin typeface="Arial"/>
                <a:ea typeface="Arial"/>
                <a:cs typeface="Arial"/>
                <a:sym typeface="Arial"/>
              </a:rPr>
              <a:t>This presentation template is free for everyone to use thanks to the following:</a:t>
            </a:r>
            <a:endParaRPr sz="700"/>
          </a:p>
        </p:txBody>
      </p:sp>
      <p:sp>
        <p:nvSpPr>
          <p:cNvPr id="625" name="Google Shape;625;p28"/>
          <p:cNvSpPr txBox="1"/>
          <p:nvPr/>
        </p:nvSpPr>
        <p:spPr>
          <a:xfrm>
            <a:off x="3218717" y="4486764"/>
            <a:ext cx="2706567" cy="308585"/>
          </a:xfrm>
          <a:prstGeom prst="rect">
            <a:avLst/>
          </a:prstGeom>
          <a:noFill/>
          <a:ln>
            <a:noFill/>
          </a:ln>
        </p:spPr>
        <p:txBody>
          <a:bodyPr anchorCtr="0" anchor="t" bIns="0" lIns="0" spcFirstLastPara="1" rIns="0" wrap="square" tIns="0">
            <a:spAutoFit/>
          </a:bodyPr>
          <a:lstStyle/>
          <a:p>
            <a:pPr indent="0" lvl="0" marL="0" marR="0" rtl="0" algn="ctr">
              <a:lnSpc>
                <a:spcPct val="109007"/>
              </a:lnSpc>
              <a:spcBef>
                <a:spcPts val="0"/>
              </a:spcBef>
              <a:spcAft>
                <a:spcPts val="0"/>
              </a:spcAft>
              <a:buNone/>
            </a:pPr>
            <a:r>
              <a:rPr b="0" i="0" lang="en" sz="2200" u="none" cap="none" strike="noStrike">
                <a:solidFill>
                  <a:srgbClr val="9F9C8F"/>
                </a:solidFill>
                <a:latin typeface="Marcellus"/>
                <a:ea typeface="Marcellus"/>
                <a:cs typeface="Marcellus"/>
                <a:sym typeface="Marcellus"/>
              </a:rPr>
              <a:t>HAPPY DESIGNING!</a:t>
            </a:r>
            <a:endParaRPr sz="700"/>
          </a:p>
        </p:txBody>
      </p:sp>
      <p:sp>
        <p:nvSpPr>
          <p:cNvPr id="626" name="Google Shape;626;p28"/>
          <p:cNvSpPr txBox="1"/>
          <p:nvPr/>
        </p:nvSpPr>
        <p:spPr>
          <a:xfrm>
            <a:off x="2105002" y="2393351"/>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presentation template</a:t>
            </a:r>
            <a:endParaRPr sz="700"/>
          </a:p>
        </p:txBody>
      </p:sp>
      <p:sp>
        <p:nvSpPr>
          <p:cNvPr id="627" name="Google Shape;627;p28"/>
          <p:cNvSpPr txBox="1"/>
          <p:nvPr/>
        </p:nvSpPr>
        <p:spPr>
          <a:xfrm>
            <a:off x="2105002" y="3745605"/>
            <a:ext cx="4933995" cy="154622"/>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 sz="1000" u="none" cap="none" strike="noStrike">
                <a:solidFill>
                  <a:srgbClr val="000000"/>
                </a:solidFill>
                <a:latin typeface="Arial"/>
                <a:ea typeface="Arial"/>
                <a:cs typeface="Arial"/>
                <a:sym typeface="Arial"/>
              </a:rPr>
              <a:t>for the photos</a:t>
            </a:r>
            <a:endParaRPr sz="700"/>
          </a:p>
        </p:txBody>
      </p:sp>
      <p:sp>
        <p:nvSpPr>
          <p:cNvPr id="628" name="Google Shape;628;p28"/>
          <p:cNvSpPr txBox="1"/>
          <p:nvPr/>
        </p:nvSpPr>
        <p:spPr>
          <a:xfrm>
            <a:off x="2175245" y="389930"/>
            <a:ext cx="4793511" cy="375380"/>
          </a:xfrm>
          <a:prstGeom prst="rect">
            <a:avLst/>
          </a:prstGeom>
          <a:noFill/>
          <a:ln>
            <a:noFill/>
          </a:ln>
        </p:spPr>
        <p:txBody>
          <a:bodyPr anchorCtr="0" anchor="t" bIns="0" lIns="0" spcFirstLastPara="1" rIns="0" wrap="square" tIns="0">
            <a:spAutoFit/>
          </a:bodyPr>
          <a:lstStyle/>
          <a:p>
            <a:pPr indent="0" lvl="0" marL="0" marR="0" rtl="0" algn="ctr">
              <a:lnSpc>
                <a:spcPct val="108995"/>
              </a:lnSpc>
              <a:spcBef>
                <a:spcPts val="0"/>
              </a:spcBef>
              <a:spcAft>
                <a:spcPts val="0"/>
              </a:spcAft>
              <a:buNone/>
            </a:pPr>
            <a:r>
              <a:rPr b="0" i="0" lang="en" sz="2700" u="none" cap="none" strike="noStrike">
                <a:solidFill>
                  <a:srgbClr val="9F9C8F"/>
                </a:solidFill>
                <a:latin typeface="Marcellus"/>
                <a:ea typeface="Marcellus"/>
                <a:cs typeface="Marcellus"/>
                <a:sym typeface="Marcellus"/>
              </a:rPr>
              <a:t>CREDITS</a:t>
            </a:r>
            <a:endParaRPr sz="700"/>
          </a:p>
        </p:txBody>
      </p:sp>
      <p:sp>
        <p:nvSpPr>
          <p:cNvPr id="629" name="Google Shape;629;p28"/>
          <p:cNvSpPr txBox="1"/>
          <p:nvPr/>
        </p:nvSpPr>
        <p:spPr>
          <a:xfrm>
            <a:off x="3055013" y="3379371"/>
            <a:ext cx="3033973" cy="30908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2400" u="none" cap="none" strike="noStrike">
                <a:solidFill>
                  <a:srgbClr val="0F1A38"/>
                </a:solidFill>
                <a:latin typeface="Arial"/>
                <a:ea typeface="Arial"/>
                <a:cs typeface="Arial"/>
                <a:sym typeface="Arial"/>
              </a:rPr>
              <a:t>Pexels, Pixabay</a:t>
            </a:r>
            <a:endParaRPr sz="7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103" name="Shape 103"/>
        <p:cNvGrpSpPr/>
        <p:nvPr/>
      </p:nvGrpSpPr>
      <p:grpSpPr>
        <a:xfrm>
          <a:off x="0" y="0"/>
          <a:ext cx="0" cy="0"/>
          <a:chOff x="0" y="0"/>
          <a:chExt cx="0" cy="0"/>
        </a:xfrm>
      </p:grpSpPr>
      <p:grpSp>
        <p:nvGrpSpPr>
          <p:cNvPr id="104" name="Google Shape;104;p12"/>
          <p:cNvGrpSpPr/>
          <p:nvPr/>
        </p:nvGrpSpPr>
        <p:grpSpPr>
          <a:xfrm>
            <a:off x="293838" y="250975"/>
            <a:ext cx="8556325" cy="4641550"/>
            <a:chOff x="0" y="0"/>
            <a:chExt cx="4507035" cy="2444932"/>
          </a:xfrm>
        </p:grpSpPr>
        <p:sp>
          <p:nvSpPr>
            <p:cNvPr id="105" name="Google Shape;105;p12"/>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106" name="Google Shape;106;p12"/>
            <p:cNvSpPr txBox="1"/>
            <p:nvPr/>
          </p:nvSpPr>
          <p:spPr>
            <a:xfrm>
              <a:off x="0" y="38100"/>
              <a:ext cx="4507035" cy="2406832"/>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07" name="Google Shape;107;p12"/>
          <p:cNvPicPr preferRelativeResize="0"/>
          <p:nvPr/>
        </p:nvPicPr>
        <p:blipFill>
          <a:blip r:embed="rId3">
            <a:alphaModFix/>
          </a:blip>
          <a:stretch>
            <a:fillRect/>
          </a:stretch>
        </p:blipFill>
        <p:spPr>
          <a:xfrm>
            <a:off x="4822375" y="423875"/>
            <a:ext cx="3848100" cy="4296302"/>
          </a:xfrm>
          <a:prstGeom prst="rect">
            <a:avLst/>
          </a:prstGeom>
          <a:noFill/>
          <a:ln>
            <a:noFill/>
          </a:ln>
        </p:spPr>
      </p:pic>
      <p:sp>
        <p:nvSpPr>
          <p:cNvPr id="108" name="Google Shape;108;p12"/>
          <p:cNvSpPr txBox="1"/>
          <p:nvPr/>
        </p:nvSpPr>
        <p:spPr>
          <a:xfrm>
            <a:off x="590399" y="395288"/>
            <a:ext cx="3719400" cy="13545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4400" u="none" cap="none" strike="noStrike">
                <a:solidFill>
                  <a:srgbClr val="9F9C8F"/>
                </a:solidFill>
                <a:latin typeface="Marcellus"/>
                <a:ea typeface="Marcellus"/>
                <a:cs typeface="Marcellus"/>
                <a:sym typeface="Marcellus"/>
              </a:rPr>
              <a:t>AGENDA PAGE</a:t>
            </a:r>
            <a:endParaRPr sz="700"/>
          </a:p>
        </p:txBody>
      </p:sp>
      <p:sp>
        <p:nvSpPr>
          <p:cNvPr id="109" name="Google Shape;109;p12"/>
          <p:cNvSpPr txBox="1"/>
          <p:nvPr/>
        </p:nvSpPr>
        <p:spPr>
          <a:xfrm>
            <a:off x="590399" y="2634921"/>
            <a:ext cx="2654248" cy="237963"/>
          </a:xfrm>
          <a:prstGeom prst="rect">
            <a:avLst/>
          </a:prstGeom>
          <a:noFill/>
          <a:ln>
            <a:noFill/>
          </a:ln>
        </p:spPr>
        <p:txBody>
          <a:bodyPr anchorCtr="0" anchor="t" bIns="0" lIns="0" spcFirstLastPara="1" rIns="0" wrap="square" tIns="0">
            <a:spAutoFit/>
          </a:bodyPr>
          <a:lstStyle/>
          <a:p>
            <a:pPr indent="0" lvl="0" marL="0" marR="0" rtl="0" algn="just">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Write an agenda here.</a:t>
            </a:r>
            <a:endParaRPr sz="700"/>
          </a:p>
        </p:txBody>
      </p:sp>
      <p:sp>
        <p:nvSpPr>
          <p:cNvPr id="110" name="Google Shape;110;p12"/>
          <p:cNvSpPr txBox="1"/>
          <p:nvPr/>
        </p:nvSpPr>
        <p:spPr>
          <a:xfrm>
            <a:off x="590399" y="2019544"/>
            <a:ext cx="2654248" cy="237963"/>
          </a:xfrm>
          <a:prstGeom prst="rect">
            <a:avLst/>
          </a:prstGeom>
          <a:noFill/>
          <a:ln>
            <a:noFill/>
          </a:ln>
        </p:spPr>
        <p:txBody>
          <a:bodyPr anchorCtr="0" anchor="t" bIns="0" lIns="0" spcFirstLastPara="1" rIns="0" wrap="square" tIns="0">
            <a:spAutoFit/>
          </a:bodyPr>
          <a:lstStyle/>
          <a:p>
            <a:pPr indent="0" lvl="0" marL="0" marR="0" rtl="0" algn="just">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Write an agenda here.</a:t>
            </a:r>
            <a:endParaRPr sz="700"/>
          </a:p>
        </p:txBody>
      </p:sp>
      <p:sp>
        <p:nvSpPr>
          <p:cNvPr id="111" name="Google Shape;111;p12"/>
          <p:cNvSpPr txBox="1"/>
          <p:nvPr/>
        </p:nvSpPr>
        <p:spPr>
          <a:xfrm>
            <a:off x="590399" y="3250298"/>
            <a:ext cx="2654248" cy="237963"/>
          </a:xfrm>
          <a:prstGeom prst="rect">
            <a:avLst/>
          </a:prstGeom>
          <a:noFill/>
          <a:ln>
            <a:noFill/>
          </a:ln>
        </p:spPr>
        <p:txBody>
          <a:bodyPr anchorCtr="0" anchor="t" bIns="0" lIns="0" spcFirstLastPara="1" rIns="0" wrap="square" tIns="0">
            <a:spAutoFit/>
          </a:bodyPr>
          <a:lstStyle/>
          <a:p>
            <a:pPr indent="0" lvl="0" marL="0" marR="0" rtl="0" algn="just">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Write an agenda here.</a:t>
            </a:r>
            <a:endParaRPr sz="700"/>
          </a:p>
        </p:txBody>
      </p:sp>
      <p:cxnSp>
        <p:nvCxnSpPr>
          <p:cNvPr id="112" name="Google Shape;112;p12"/>
          <p:cNvCxnSpPr/>
          <p:nvPr/>
        </p:nvCxnSpPr>
        <p:spPr>
          <a:xfrm>
            <a:off x="4572000" y="250975"/>
            <a:ext cx="0" cy="4641550"/>
          </a:xfrm>
          <a:prstGeom prst="straightConnector1">
            <a:avLst/>
          </a:prstGeom>
          <a:noFill/>
          <a:ln cap="flat" cmpd="sng" w="28575">
            <a:solidFill>
              <a:srgbClr val="A18D6C"/>
            </a:solidFill>
            <a:prstDash val="lgDash"/>
            <a:round/>
            <a:headEnd len="sm" w="sm" type="none"/>
            <a:tailEnd len="sm" w="sm" type="none"/>
          </a:ln>
        </p:spPr>
      </p:cxnSp>
      <p:sp>
        <p:nvSpPr>
          <p:cNvPr id="113" name="Google Shape;113;p12"/>
          <p:cNvSpPr txBox="1"/>
          <p:nvPr/>
        </p:nvSpPr>
        <p:spPr>
          <a:xfrm>
            <a:off x="590399" y="3865087"/>
            <a:ext cx="2654248" cy="237963"/>
          </a:xfrm>
          <a:prstGeom prst="rect">
            <a:avLst/>
          </a:prstGeom>
          <a:noFill/>
          <a:ln>
            <a:noFill/>
          </a:ln>
        </p:spPr>
        <p:txBody>
          <a:bodyPr anchorCtr="0" anchor="t" bIns="0" lIns="0" spcFirstLastPara="1" rIns="0" wrap="square" tIns="0">
            <a:spAutoFit/>
          </a:bodyPr>
          <a:lstStyle/>
          <a:p>
            <a:pPr indent="0" lvl="0" marL="0" marR="0" rtl="0" algn="just">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Write an agenda here.</a:t>
            </a:r>
            <a:endParaRPr sz="700"/>
          </a:p>
        </p:txBody>
      </p:sp>
      <p:sp>
        <p:nvSpPr>
          <p:cNvPr id="114" name="Google Shape;114;p12"/>
          <p:cNvSpPr txBox="1"/>
          <p:nvPr/>
        </p:nvSpPr>
        <p:spPr>
          <a:xfrm>
            <a:off x="590399" y="4479875"/>
            <a:ext cx="2654248" cy="237963"/>
          </a:xfrm>
          <a:prstGeom prst="rect">
            <a:avLst/>
          </a:prstGeom>
          <a:noFill/>
          <a:ln>
            <a:noFill/>
          </a:ln>
        </p:spPr>
        <p:txBody>
          <a:bodyPr anchorCtr="0" anchor="t" bIns="0" lIns="0" spcFirstLastPara="1" rIns="0" wrap="square" tIns="0">
            <a:spAutoFit/>
          </a:bodyPr>
          <a:lstStyle/>
          <a:p>
            <a:pPr indent="0" lvl="0" marL="0" marR="0" rtl="0" algn="just">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Write an agenda here.</a:t>
            </a:r>
            <a:endParaRPr sz="700"/>
          </a:p>
        </p:txBody>
      </p:sp>
      <p:cxnSp>
        <p:nvCxnSpPr>
          <p:cNvPr id="115" name="Google Shape;115;p12"/>
          <p:cNvCxnSpPr/>
          <p:nvPr/>
        </p:nvCxnSpPr>
        <p:spPr>
          <a:xfrm>
            <a:off x="293838" y="4282232"/>
            <a:ext cx="4278163" cy="0"/>
          </a:xfrm>
          <a:prstGeom prst="straightConnector1">
            <a:avLst/>
          </a:prstGeom>
          <a:noFill/>
          <a:ln cap="flat" cmpd="sng" w="28575">
            <a:solidFill>
              <a:srgbClr val="A18D6C"/>
            </a:solidFill>
            <a:prstDash val="lgDash"/>
            <a:round/>
            <a:headEnd len="sm" w="sm" type="none"/>
            <a:tailEnd len="sm" w="sm" type="none"/>
          </a:ln>
        </p:spPr>
      </p:cxnSp>
      <p:cxnSp>
        <p:nvCxnSpPr>
          <p:cNvPr id="116" name="Google Shape;116;p12"/>
          <p:cNvCxnSpPr/>
          <p:nvPr/>
        </p:nvCxnSpPr>
        <p:spPr>
          <a:xfrm>
            <a:off x="293838" y="3666854"/>
            <a:ext cx="4278163" cy="0"/>
          </a:xfrm>
          <a:prstGeom prst="straightConnector1">
            <a:avLst/>
          </a:prstGeom>
          <a:noFill/>
          <a:ln cap="flat" cmpd="sng" w="28575">
            <a:solidFill>
              <a:srgbClr val="A18D6C"/>
            </a:solidFill>
            <a:prstDash val="lgDash"/>
            <a:round/>
            <a:headEnd len="sm" w="sm" type="none"/>
            <a:tailEnd len="sm" w="sm" type="none"/>
          </a:ln>
        </p:spPr>
      </p:cxnSp>
      <p:cxnSp>
        <p:nvCxnSpPr>
          <p:cNvPr id="117" name="Google Shape;117;p12"/>
          <p:cNvCxnSpPr/>
          <p:nvPr/>
        </p:nvCxnSpPr>
        <p:spPr>
          <a:xfrm>
            <a:off x="293838" y="3051477"/>
            <a:ext cx="4278163" cy="0"/>
          </a:xfrm>
          <a:prstGeom prst="straightConnector1">
            <a:avLst/>
          </a:prstGeom>
          <a:noFill/>
          <a:ln cap="flat" cmpd="sng" w="28575">
            <a:solidFill>
              <a:srgbClr val="A18D6C"/>
            </a:solidFill>
            <a:prstDash val="lgDash"/>
            <a:round/>
            <a:headEnd len="sm" w="sm" type="none"/>
            <a:tailEnd len="sm" w="sm" type="none"/>
          </a:ln>
        </p:spPr>
      </p:cxnSp>
      <p:cxnSp>
        <p:nvCxnSpPr>
          <p:cNvPr id="118" name="Google Shape;118;p12"/>
          <p:cNvCxnSpPr/>
          <p:nvPr/>
        </p:nvCxnSpPr>
        <p:spPr>
          <a:xfrm>
            <a:off x="293838" y="2436100"/>
            <a:ext cx="4278163" cy="0"/>
          </a:xfrm>
          <a:prstGeom prst="straightConnector1">
            <a:avLst/>
          </a:prstGeom>
          <a:noFill/>
          <a:ln cap="flat" cmpd="sng" w="28575">
            <a:solidFill>
              <a:srgbClr val="A18D6C"/>
            </a:solidFill>
            <a:prstDash val="lgDash"/>
            <a:round/>
            <a:headEnd len="sm" w="sm" type="none"/>
            <a:tailEnd len="sm" w="sm" type="none"/>
          </a:ln>
        </p:spPr>
      </p:cxnSp>
      <p:cxnSp>
        <p:nvCxnSpPr>
          <p:cNvPr id="119" name="Google Shape;119;p12"/>
          <p:cNvCxnSpPr/>
          <p:nvPr/>
        </p:nvCxnSpPr>
        <p:spPr>
          <a:xfrm>
            <a:off x="293838" y="1820723"/>
            <a:ext cx="4278163" cy="0"/>
          </a:xfrm>
          <a:prstGeom prst="straightConnector1">
            <a:avLst/>
          </a:prstGeom>
          <a:noFill/>
          <a:ln cap="flat" cmpd="sng" w="28575">
            <a:solidFill>
              <a:srgbClr val="A18D6C"/>
            </a:solidFill>
            <a:prstDash val="lgDash"/>
            <a:round/>
            <a:headEnd len="sm" w="sm" type="none"/>
            <a:tailEnd len="sm" w="sm" type="none"/>
          </a:ln>
        </p:spPr>
      </p:cxnSp>
      <p:grpSp>
        <p:nvGrpSpPr>
          <p:cNvPr id="120" name="Google Shape;120;p12"/>
          <p:cNvGrpSpPr/>
          <p:nvPr/>
        </p:nvGrpSpPr>
        <p:grpSpPr>
          <a:xfrm>
            <a:off x="3992204" y="1887905"/>
            <a:ext cx="481013" cy="481013"/>
            <a:chOff x="0" y="0"/>
            <a:chExt cx="812800" cy="812800"/>
          </a:xfrm>
        </p:grpSpPr>
        <p:sp>
          <p:nvSpPr>
            <p:cNvPr id="121" name="Google Shape;121;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2" name="Google Shape;122;p1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3" name="Google Shape;123;p12"/>
          <p:cNvGrpSpPr/>
          <p:nvPr/>
        </p:nvGrpSpPr>
        <p:grpSpPr>
          <a:xfrm>
            <a:off x="3992204" y="2505156"/>
            <a:ext cx="481013" cy="481013"/>
            <a:chOff x="0" y="0"/>
            <a:chExt cx="812800" cy="812800"/>
          </a:xfrm>
        </p:grpSpPr>
        <p:sp>
          <p:nvSpPr>
            <p:cNvPr id="124" name="Google Shape;124;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5" name="Google Shape;125;p1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6" name="Google Shape;126;p12"/>
          <p:cNvGrpSpPr/>
          <p:nvPr/>
        </p:nvGrpSpPr>
        <p:grpSpPr>
          <a:xfrm>
            <a:off x="3992204" y="3115771"/>
            <a:ext cx="481013" cy="481013"/>
            <a:chOff x="0" y="0"/>
            <a:chExt cx="812800" cy="812800"/>
          </a:xfrm>
        </p:grpSpPr>
        <p:sp>
          <p:nvSpPr>
            <p:cNvPr id="127" name="Google Shape;12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28" name="Google Shape;128;p1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29" name="Google Shape;129;p12"/>
          <p:cNvGrpSpPr/>
          <p:nvPr/>
        </p:nvGrpSpPr>
        <p:grpSpPr>
          <a:xfrm>
            <a:off x="3992204" y="3735911"/>
            <a:ext cx="481013" cy="481013"/>
            <a:chOff x="0" y="0"/>
            <a:chExt cx="812800" cy="812800"/>
          </a:xfrm>
        </p:grpSpPr>
        <p:sp>
          <p:nvSpPr>
            <p:cNvPr id="130" name="Google Shape;13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1" name="Google Shape;131;p1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32" name="Google Shape;132;p12"/>
          <p:cNvGrpSpPr/>
          <p:nvPr/>
        </p:nvGrpSpPr>
        <p:grpSpPr>
          <a:xfrm>
            <a:off x="3992204" y="4346525"/>
            <a:ext cx="481013" cy="481013"/>
            <a:chOff x="0" y="0"/>
            <a:chExt cx="812800" cy="812800"/>
          </a:xfrm>
        </p:grpSpPr>
        <p:sp>
          <p:nvSpPr>
            <p:cNvPr id="133" name="Google Shape;13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34" name="Google Shape;134;p12"/>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135" name="Google Shape;135;p12"/>
          <p:cNvCxnSpPr/>
          <p:nvPr/>
        </p:nvCxnSpPr>
        <p:spPr>
          <a:xfrm>
            <a:off x="4048556" y="2118887"/>
            <a:ext cx="349260" cy="0"/>
          </a:xfrm>
          <a:prstGeom prst="straightConnector1">
            <a:avLst/>
          </a:prstGeom>
          <a:noFill/>
          <a:ln cap="flat" cmpd="sng" w="28575">
            <a:solidFill>
              <a:srgbClr val="A18D6C"/>
            </a:solidFill>
            <a:prstDash val="dash"/>
            <a:round/>
            <a:headEnd len="sm" w="sm" type="none"/>
            <a:tailEnd len="med" w="med" type="stealth"/>
          </a:ln>
        </p:spPr>
      </p:cxnSp>
      <p:cxnSp>
        <p:nvCxnSpPr>
          <p:cNvPr id="136" name="Google Shape;136;p12"/>
          <p:cNvCxnSpPr/>
          <p:nvPr/>
        </p:nvCxnSpPr>
        <p:spPr>
          <a:xfrm>
            <a:off x="4048556" y="2738519"/>
            <a:ext cx="349260" cy="0"/>
          </a:xfrm>
          <a:prstGeom prst="straightConnector1">
            <a:avLst/>
          </a:prstGeom>
          <a:noFill/>
          <a:ln cap="flat" cmpd="sng" w="28575">
            <a:solidFill>
              <a:srgbClr val="A18D6C"/>
            </a:solidFill>
            <a:prstDash val="dash"/>
            <a:round/>
            <a:headEnd len="sm" w="sm" type="none"/>
            <a:tailEnd len="med" w="med" type="stealth"/>
          </a:ln>
        </p:spPr>
      </p:cxnSp>
      <p:cxnSp>
        <p:nvCxnSpPr>
          <p:cNvPr id="137" name="Google Shape;137;p12"/>
          <p:cNvCxnSpPr/>
          <p:nvPr/>
        </p:nvCxnSpPr>
        <p:spPr>
          <a:xfrm>
            <a:off x="4048556" y="3349134"/>
            <a:ext cx="349260" cy="0"/>
          </a:xfrm>
          <a:prstGeom prst="straightConnector1">
            <a:avLst/>
          </a:prstGeom>
          <a:noFill/>
          <a:ln cap="flat" cmpd="sng" w="28575">
            <a:solidFill>
              <a:srgbClr val="A18D6C"/>
            </a:solidFill>
            <a:prstDash val="dash"/>
            <a:round/>
            <a:headEnd len="sm" w="sm" type="none"/>
            <a:tailEnd len="med" w="med" type="stealth"/>
          </a:ln>
        </p:spPr>
      </p:cxnSp>
      <p:cxnSp>
        <p:nvCxnSpPr>
          <p:cNvPr id="138" name="Google Shape;138;p12"/>
          <p:cNvCxnSpPr/>
          <p:nvPr/>
        </p:nvCxnSpPr>
        <p:spPr>
          <a:xfrm>
            <a:off x="4048556" y="3967399"/>
            <a:ext cx="349260" cy="0"/>
          </a:xfrm>
          <a:prstGeom prst="straightConnector1">
            <a:avLst/>
          </a:prstGeom>
          <a:noFill/>
          <a:ln cap="flat" cmpd="sng" w="28575">
            <a:solidFill>
              <a:srgbClr val="A18D6C"/>
            </a:solidFill>
            <a:prstDash val="dash"/>
            <a:round/>
            <a:headEnd len="sm" w="sm" type="none"/>
            <a:tailEnd len="med" w="med" type="stealth"/>
          </a:ln>
        </p:spPr>
      </p:cxnSp>
      <p:cxnSp>
        <p:nvCxnSpPr>
          <p:cNvPr id="139" name="Google Shape;139;p12"/>
          <p:cNvCxnSpPr/>
          <p:nvPr/>
        </p:nvCxnSpPr>
        <p:spPr>
          <a:xfrm>
            <a:off x="4048556" y="4589332"/>
            <a:ext cx="349260" cy="0"/>
          </a:xfrm>
          <a:prstGeom prst="straightConnector1">
            <a:avLst/>
          </a:prstGeom>
          <a:noFill/>
          <a:ln cap="flat" cmpd="sng" w="28575">
            <a:solidFill>
              <a:srgbClr val="A18D6C"/>
            </a:solidFill>
            <a:prstDash val="dash"/>
            <a:round/>
            <a:headEnd len="sm" w="sm" type="none"/>
            <a:tailEnd len="med" w="med" type="stealth"/>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143" name="Shape 143"/>
        <p:cNvGrpSpPr/>
        <p:nvPr/>
      </p:nvGrpSpPr>
      <p:grpSpPr>
        <a:xfrm>
          <a:off x="0" y="0"/>
          <a:ext cx="0" cy="0"/>
          <a:chOff x="0" y="0"/>
          <a:chExt cx="0" cy="0"/>
        </a:xfrm>
      </p:grpSpPr>
      <p:pic>
        <p:nvPicPr>
          <p:cNvPr id="144" name="Google Shape;144;p13"/>
          <p:cNvPicPr preferRelativeResize="0"/>
          <p:nvPr/>
        </p:nvPicPr>
        <p:blipFill>
          <a:blip r:embed="rId3">
            <a:alphaModFix/>
          </a:blip>
          <a:stretch>
            <a:fillRect/>
          </a:stretch>
        </p:blipFill>
        <p:spPr>
          <a:xfrm>
            <a:off x="0" y="-10"/>
            <a:ext cx="9144003" cy="5822148"/>
          </a:xfrm>
          <a:prstGeom prst="rect">
            <a:avLst/>
          </a:prstGeom>
          <a:noFill/>
          <a:ln>
            <a:noFill/>
          </a:ln>
        </p:spPr>
      </p:pic>
      <p:grpSp>
        <p:nvGrpSpPr>
          <p:cNvPr id="145" name="Google Shape;145;p13"/>
          <p:cNvGrpSpPr/>
          <p:nvPr/>
        </p:nvGrpSpPr>
        <p:grpSpPr>
          <a:xfrm>
            <a:off x="322413" y="811164"/>
            <a:ext cx="4555825" cy="3376510"/>
            <a:chOff x="0" y="-76200"/>
            <a:chExt cx="2399776" cy="1778573"/>
          </a:xfrm>
        </p:grpSpPr>
        <p:sp>
          <p:nvSpPr>
            <p:cNvPr id="146" name="Google Shape;146;p13"/>
            <p:cNvSpPr/>
            <p:nvPr/>
          </p:nvSpPr>
          <p:spPr>
            <a:xfrm>
              <a:off x="0" y="0"/>
              <a:ext cx="2399776" cy="1702373"/>
            </a:xfrm>
            <a:custGeom>
              <a:rect b="b" l="l" r="r" t="t"/>
              <a:pathLst>
                <a:path extrusionOk="0" h="1702373" w="2399776">
                  <a:moveTo>
                    <a:pt x="0" y="0"/>
                  </a:moveTo>
                  <a:lnTo>
                    <a:pt x="2399776" y="0"/>
                  </a:lnTo>
                  <a:lnTo>
                    <a:pt x="2399776" y="1702373"/>
                  </a:lnTo>
                  <a:lnTo>
                    <a:pt x="0" y="1702373"/>
                  </a:lnTo>
                  <a:close/>
                </a:path>
              </a:pathLst>
            </a:custGeom>
            <a:solidFill>
              <a:srgbClr val="F4F1E8"/>
            </a:solidFill>
            <a:ln cap="sq" cmpd="sng" w="28575">
              <a:solidFill>
                <a:srgbClr val="A18D6C"/>
              </a:solidFill>
              <a:prstDash val="lgDash"/>
              <a:miter lim="8000"/>
              <a:headEnd len="sm" w="sm" type="none"/>
              <a:tailEnd len="sm" w="sm" type="none"/>
            </a:ln>
          </p:spPr>
        </p:sp>
        <p:sp>
          <p:nvSpPr>
            <p:cNvPr id="147" name="Google Shape;147;p13"/>
            <p:cNvSpPr txBox="1"/>
            <p:nvPr/>
          </p:nvSpPr>
          <p:spPr>
            <a:xfrm>
              <a:off x="0" y="-76200"/>
              <a:ext cx="2399776" cy="1778573"/>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8" name="Google Shape;148;p13"/>
          <p:cNvSpPr txBox="1"/>
          <p:nvPr/>
        </p:nvSpPr>
        <p:spPr>
          <a:xfrm>
            <a:off x="771525" y="2440188"/>
            <a:ext cx="2606700" cy="1539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offering discerning travelers exquisite accommodations in some of the world's most sought-after destinations. With a commitment to luxury, comfort, and exceptional service, we redefine the standards of vacation living, ensuring that every guest experiences a truly unforgettable retreat.</a:t>
            </a:r>
            <a:endParaRPr sz="700"/>
          </a:p>
        </p:txBody>
      </p:sp>
      <p:sp>
        <p:nvSpPr>
          <p:cNvPr id="149" name="Google Shape;149;p13"/>
          <p:cNvSpPr txBox="1"/>
          <p:nvPr/>
        </p:nvSpPr>
        <p:spPr>
          <a:xfrm>
            <a:off x="679183" y="1367986"/>
            <a:ext cx="2791306" cy="831099"/>
          </a:xfrm>
          <a:prstGeom prst="rect">
            <a:avLst/>
          </a:prstGeom>
          <a:noFill/>
          <a:ln>
            <a:noFill/>
          </a:ln>
        </p:spPr>
        <p:txBody>
          <a:bodyPr anchorCtr="0" anchor="t" bIns="0" lIns="0" spcFirstLastPara="1" rIns="0" wrap="square" tIns="0">
            <a:spAutoFit/>
          </a:bodyPr>
          <a:lstStyle/>
          <a:p>
            <a:pPr indent="0" lvl="0" marL="0" marR="0" rtl="0" algn="ctr">
              <a:lnSpc>
                <a:spcPct val="109008"/>
              </a:lnSpc>
              <a:spcBef>
                <a:spcPts val="0"/>
              </a:spcBef>
              <a:spcAft>
                <a:spcPts val="0"/>
              </a:spcAft>
              <a:buNone/>
            </a:pPr>
            <a:r>
              <a:rPr b="0" i="0" lang="en" sz="5800" u="none" cap="none" strike="noStrike">
                <a:solidFill>
                  <a:srgbClr val="9F9C8F"/>
                </a:solidFill>
                <a:latin typeface="Marcellus"/>
                <a:ea typeface="Marcellus"/>
                <a:cs typeface="Marcellus"/>
                <a:sym typeface="Marcellus"/>
              </a:rPr>
              <a:t>HELLO!</a:t>
            </a:r>
            <a:endParaRPr sz="700"/>
          </a:p>
        </p:txBody>
      </p:sp>
      <p:pic>
        <p:nvPicPr>
          <p:cNvPr id="150" name="Google Shape;150;p13"/>
          <p:cNvPicPr preferRelativeResize="0"/>
          <p:nvPr/>
        </p:nvPicPr>
        <p:blipFill>
          <a:blip r:embed="rId4">
            <a:alphaModFix/>
          </a:blip>
          <a:stretch>
            <a:fillRect/>
          </a:stretch>
        </p:blipFill>
        <p:spPr>
          <a:xfrm>
            <a:off x="2820998" y="-1065310"/>
            <a:ext cx="4244949" cy="620880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154" name="Shape 154"/>
        <p:cNvGrpSpPr/>
        <p:nvPr/>
      </p:nvGrpSpPr>
      <p:grpSpPr>
        <a:xfrm>
          <a:off x="0" y="0"/>
          <a:ext cx="0" cy="0"/>
          <a:chOff x="0" y="0"/>
          <a:chExt cx="0" cy="0"/>
        </a:xfrm>
      </p:grpSpPr>
      <p:grpSp>
        <p:nvGrpSpPr>
          <p:cNvPr id="155" name="Google Shape;155;p14"/>
          <p:cNvGrpSpPr/>
          <p:nvPr/>
        </p:nvGrpSpPr>
        <p:grpSpPr>
          <a:xfrm>
            <a:off x="293838" y="250975"/>
            <a:ext cx="8556325" cy="4641550"/>
            <a:chOff x="0" y="0"/>
            <a:chExt cx="4507035" cy="2444932"/>
          </a:xfrm>
        </p:grpSpPr>
        <p:sp>
          <p:nvSpPr>
            <p:cNvPr id="156" name="Google Shape;156;p14"/>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157" name="Google Shape;157;p14"/>
            <p:cNvSpPr txBox="1"/>
            <p:nvPr/>
          </p:nvSpPr>
          <p:spPr>
            <a:xfrm>
              <a:off x="0" y="38100"/>
              <a:ext cx="4507035" cy="2406832"/>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158" name="Google Shape;158;p14"/>
          <p:cNvPicPr preferRelativeResize="0"/>
          <p:nvPr/>
        </p:nvPicPr>
        <p:blipFill>
          <a:blip r:embed="rId3">
            <a:alphaModFix/>
          </a:blip>
          <a:stretch>
            <a:fillRect/>
          </a:stretch>
        </p:blipFill>
        <p:spPr>
          <a:xfrm>
            <a:off x="420225" y="390575"/>
            <a:ext cx="2618307" cy="1792275"/>
          </a:xfrm>
          <a:prstGeom prst="rect">
            <a:avLst/>
          </a:prstGeom>
          <a:noFill/>
          <a:ln>
            <a:noFill/>
          </a:ln>
        </p:spPr>
      </p:pic>
      <p:pic>
        <p:nvPicPr>
          <p:cNvPr id="159" name="Google Shape;159;p14"/>
          <p:cNvPicPr preferRelativeResize="0"/>
          <p:nvPr/>
        </p:nvPicPr>
        <p:blipFill>
          <a:blip r:embed="rId4">
            <a:alphaModFix/>
          </a:blip>
          <a:stretch>
            <a:fillRect/>
          </a:stretch>
        </p:blipFill>
        <p:spPr>
          <a:xfrm>
            <a:off x="3262849" y="390575"/>
            <a:ext cx="2618300" cy="1790188"/>
          </a:xfrm>
          <a:prstGeom prst="rect">
            <a:avLst/>
          </a:prstGeom>
          <a:noFill/>
          <a:ln>
            <a:noFill/>
          </a:ln>
        </p:spPr>
      </p:pic>
      <p:pic>
        <p:nvPicPr>
          <p:cNvPr id="160" name="Google Shape;160;p14"/>
          <p:cNvPicPr preferRelativeResize="0"/>
          <p:nvPr/>
        </p:nvPicPr>
        <p:blipFill>
          <a:blip r:embed="rId5">
            <a:alphaModFix/>
          </a:blip>
          <a:stretch>
            <a:fillRect/>
          </a:stretch>
        </p:blipFill>
        <p:spPr>
          <a:xfrm>
            <a:off x="6105478" y="390575"/>
            <a:ext cx="2619450" cy="1793060"/>
          </a:xfrm>
          <a:prstGeom prst="rect">
            <a:avLst/>
          </a:prstGeom>
          <a:noFill/>
          <a:ln>
            <a:noFill/>
          </a:ln>
        </p:spPr>
      </p:pic>
      <p:cxnSp>
        <p:nvCxnSpPr>
          <p:cNvPr id="161" name="Google Shape;161;p14"/>
          <p:cNvCxnSpPr/>
          <p:nvPr/>
        </p:nvCxnSpPr>
        <p:spPr>
          <a:xfrm>
            <a:off x="3150394" y="250975"/>
            <a:ext cx="0" cy="4641550"/>
          </a:xfrm>
          <a:prstGeom prst="straightConnector1">
            <a:avLst/>
          </a:prstGeom>
          <a:noFill/>
          <a:ln cap="flat" cmpd="sng" w="28575">
            <a:solidFill>
              <a:srgbClr val="A18D6C"/>
            </a:solidFill>
            <a:prstDash val="lgDash"/>
            <a:round/>
            <a:headEnd len="sm" w="sm" type="none"/>
            <a:tailEnd len="sm" w="sm" type="none"/>
          </a:ln>
        </p:spPr>
      </p:cxnSp>
      <p:cxnSp>
        <p:nvCxnSpPr>
          <p:cNvPr id="162" name="Google Shape;162;p14"/>
          <p:cNvCxnSpPr/>
          <p:nvPr/>
        </p:nvCxnSpPr>
        <p:spPr>
          <a:xfrm>
            <a:off x="5993607" y="250975"/>
            <a:ext cx="0" cy="4641550"/>
          </a:xfrm>
          <a:prstGeom prst="straightConnector1">
            <a:avLst/>
          </a:prstGeom>
          <a:noFill/>
          <a:ln cap="flat" cmpd="sng" w="28575">
            <a:solidFill>
              <a:srgbClr val="A18D6C"/>
            </a:solidFill>
            <a:prstDash val="lgDash"/>
            <a:round/>
            <a:headEnd len="sm" w="sm" type="none"/>
            <a:tailEnd len="sm" w="sm" type="none"/>
          </a:ln>
        </p:spPr>
      </p:cxnSp>
      <p:cxnSp>
        <p:nvCxnSpPr>
          <p:cNvPr id="163" name="Google Shape;163;p14"/>
          <p:cNvCxnSpPr/>
          <p:nvPr/>
        </p:nvCxnSpPr>
        <p:spPr>
          <a:xfrm>
            <a:off x="293838" y="2820848"/>
            <a:ext cx="8556325" cy="0"/>
          </a:xfrm>
          <a:prstGeom prst="straightConnector1">
            <a:avLst/>
          </a:prstGeom>
          <a:noFill/>
          <a:ln cap="flat" cmpd="sng" w="28575">
            <a:solidFill>
              <a:srgbClr val="A18D6C"/>
            </a:solidFill>
            <a:prstDash val="lgDash"/>
            <a:round/>
            <a:headEnd len="sm" w="sm" type="none"/>
            <a:tailEnd len="sm" w="sm" type="none"/>
          </a:ln>
        </p:spPr>
      </p:cxnSp>
      <p:grpSp>
        <p:nvGrpSpPr>
          <p:cNvPr id="164" name="Google Shape;164;p14"/>
          <p:cNvGrpSpPr/>
          <p:nvPr/>
        </p:nvGrpSpPr>
        <p:grpSpPr>
          <a:xfrm>
            <a:off x="4326694" y="150076"/>
            <a:ext cx="481013" cy="481013"/>
            <a:chOff x="0" y="0"/>
            <a:chExt cx="812800" cy="812800"/>
          </a:xfrm>
        </p:grpSpPr>
        <p:sp>
          <p:nvSpPr>
            <p:cNvPr id="165" name="Google Shape;165;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6" name="Google Shape;166;p14"/>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67" name="Google Shape;167;p14"/>
          <p:cNvGrpSpPr/>
          <p:nvPr/>
        </p:nvGrpSpPr>
        <p:grpSpPr>
          <a:xfrm>
            <a:off x="7174744" y="150076"/>
            <a:ext cx="481013" cy="481013"/>
            <a:chOff x="0" y="0"/>
            <a:chExt cx="812800" cy="812800"/>
          </a:xfrm>
        </p:grpSpPr>
        <p:sp>
          <p:nvSpPr>
            <p:cNvPr id="168" name="Google Shape;16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69" name="Google Shape;169;p14"/>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0" name="Google Shape;170;p14"/>
          <p:cNvGrpSpPr/>
          <p:nvPr/>
        </p:nvGrpSpPr>
        <p:grpSpPr>
          <a:xfrm>
            <a:off x="7284282" y="2681288"/>
            <a:ext cx="261938" cy="261938"/>
            <a:chOff x="0" y="0"/>
            <a:chExt cx="812800" cy="812800"/>
          </a:xfrm>
        </p:grpSpPr>
        <p:sp>
          <p:nvSpPr>
            <p:cNvPr id="171" name="Google Shape;17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2" name="Google Shape;172;p14"/>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3" name="Google Shape;173;p14"/>
          <p:cNvGrpSpPr/>
          <p:nvPr/>
        </p:nvGrpSpPr>
        <p:grpSpPr>
          <a:xfrm>
            <a:off x="4436231" y="2681288"/>
            <a:ext cx="261938" cy="261938"/>
            <a:chOff x="0" y="0"/>
            <a:chExt cx="812800" cy="812800"/>
          </a:xfrm>
        </p:grpSpPr>
        <p:sp>
          <p:nvSpPr>
            <p:cNvPr id="174" name="Google Shape;17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5" name="Google Shape;175;p14"/>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76" name="Google Shape;176;p14"/>
          <p:cNvGrpSpPr/>
          <p:nvPr/>
        </p:nvGrpSpPr>
        <p:grpSpPr>
          <a:xfrm>
            <a:off x="1604963" y="2681288"/>
            <a:ext cx="261938" cy="261938"/>
            <a:chOff x="0" y="0"/>
            <a:chExt cx="812800" cy="812800"/>
          </a:xfrm>
        </p:grpSpPr>
        <p:sp>
          <p:nvSpPr>
            <p:cNvPr id="177" name="Google Shape;17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78" name="Google Shape;178;p14"/>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79" name="Google Shape;179;p14"/>
          <p:cNvSpPr txBox="1"/>
          <p:nvPr/>
        </p:nvSpPr>
        <p:spPr>
          <a:xfrm>
            <a:off x="414300" y="2398965"/>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180" name="Google Shape;180;p14"/>
          <p:cNvSpPr txBox="1"/>
          <p:nvPr/>
        </p:nvSpPr>
        <p:spPr>
          <a:xfrm>
            <a:off x="3257474" y="2398965"/>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181" name="Google Shape;181;p14"/>
          <p:cNvSpPr txBox="1"/>
          <p:nvPr/>
        </p:nvSpPr>
        <p:spPr>
          <a:xfrm>
            <a:off x="6105525" y="2398965"/>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grpSp>
        <p:nvGrpSpPr>
          <p:cNvPr id="182" name="Google Shape;182;p14"/>
          <p:cNvGrpSpPr/>
          <p:nvPr/>
        </p:nvGrpSpPr>
        <p:grpSpPr>
          <a:xfrm>
            <a:off x="1483519" y="150076"/>
            <a:ext cx="481013" cy="481013"/>
            <a:chOff x="0" y="0"/>
            <a:chExt cx="1282700" cy="1282700"/>
          </a:xfrm>
        </p:grpSpPr>
        <p:grpSp>
          <p:nvGrpSpPr>
            <p:cNvPr id="183" name="Google Shape;183;p14"/>
            <p:cNvGrpSpPr/>
            <p:nvPr/>
          </p:nvGrpSpPr>
          <p:grpSpPr>
            <a:xfrm>
              <a:off x="0" y="0"/>
              <a:ext cx="1282700" cy="1282700"/>
              <a:chOff x="0" y="0"/>
              <a:chExt cx="812800" cy="812800"/>
            </a:xfrm>
          </p:grpSpPr>
          <p:sp>
            <p:nvSpPr>
              <p:cNvPr id="184" name="Google Shape;18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185" name="Google Shape;185;p14"/>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86" name="Google Shape;186;p14"/>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01.</a:t>
              </a:r>
              <a:endParaRPr sz="700"/>
            </a:p>
          </p:txBody>
        </p:sp>
      </p:grpSp>
      <p:sp>
        <p:nvSpPr>
          <p:cNvPr id="187" name="Google Shape;187;p14"/>
          <p:cNvSpPr txBox="1"/>
          <p:nvPr/>
        </p:nvSpPr>
        <p:spPr>
          <a:xfrm>
            <a:off x="4326694" y="270025"/>
            <a:ext cx="481013"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02.</a:t>
            </a:r>
            <a:endParaRPr sz="700"/>
          </a:p>
        </p:txBody>
      </p:sp>
      <p:sp>
        <p:nvSpPr>
          <p:cNvPr id="188" name="Google Shape;188;p14"/>
          <p:cNvSpPr txBox="1"/>
          <p:nvPr/>
        </p:nvSpPr>
        <p:spPr>
          <a:xfrm>
            <a:off x="7174744" y="270025"/>
            <a:ext cx="481013"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03.</a:t>
            </a:r>
            <a:endParaRPr sz="700"/>
          </a:p>
        </p:txBody>
      </p:sp>
      <p:sp>
        <p:nvSpPr>
          <p:cNvPr id="189" name="Google Shape;189;p14"/>
          <p:cNvSpPr txBox="1"/>
          <p:nvPr/>
        </p:nvSpPr>
        <p:spPr>
          <a:xfrm>
            <a:off x="649314" y="2957830"/>
            <a:ext cx="21495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offering discerning travelers exquisite accommodations in some of the world's most sought-after destinations. With a commitment to luxury, comfort, and exceptional service, we redefine the standards of vacation living, ensuring that every guest experiences a truly unforgettable retreat.</a:t>
            </a:r>
            <a:endParaRPr sz="700"/>
          </a:p>
        </p:txBody>
      </p:sp>
      <p:sp>
        <p:nvSpPr>
          <p:cNvPr id="190" name="Google Shape;190;p14"/>
          <p:cNvSpPr txBox="1"/>
          <p:nvPr/>
        </p:nvSpPr>
        <p:spPr>
          <a:xfrm>
            <a:off x="3492489" y="2957830"/>
            <a:ext cx="21495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offering discerning travelers exquisite accommodations in some of the world's most sought-after destinations. With a commitment to luxury, comfort, and exceptional service, we redefine the standards of vacation living, ensuring that every guest experiences a truly unforgettable retreat.</a:t>
            </a:r>
            <a:endParaRPr sz="700"/>
          </a:p>
        </p:txBody>
      </p:sp>
      <p:sp>
        <p:nvSpPr>
          <p:cNvPr id="191" name="Google Shape;191;p14"/>
          <p:cNvSpPr txBox="1"/>
          <p:nvPr/>
        </p:nvSpPr>
        <p:spPr>
          <a:xfrm>
            <a:off x="6340539" y="2957830"/>
            <a:ext cx="2149500" cy="1847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offering discerning travelers exquisite accommodations in some of the world's most sought-after destinations. With a commitment to luxury, comfort, and exceptional service, we redefine the standards of vacation living, ensuring that every guest experiences a truly unforgettable retreat.</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195" name="Shape 195"/>
        <p:cNvGrpSpPr/>
        <p:nvPr/>
      </p:nvGrpSpPr>
      <p:grpSpPr>
        <a:xfrm>
          <a:off x="0" y="0"/>
          <a:ext cx="0" cy="0"/>
          <a:chOff x="0" y="0"/>
          <a:chExt cx="0" cy="0"/>
        </a:xfrm>
      </p:grpSpPr>
      <p:grpSp>
        <p:nvGrpSpPr>
          <p:cNvPr id="196" name="Google Shape;196;p15"/>
          <p:cNvGrpSpPr/>
          <p:nvPr/>
        </p:nvGrpSpPr>
        <p:grpSpPr>
          <a:xfrm>
            <a:off x="279250" y="1872225"/>
            <a:ext cx="2789015" cy="3033275"/>
            <a:chOff x="0" y="-76200"/>
            <a:chExt cx="1469140" cy="1597806"/>
          </a:xfrm>
        </p:grpSpPr>
        <p:sp>
          <p:nvSpPr>
            <p:cNvPr id="197" name="Google Shape;197;p15"/>
            <p:cNvSpPr/>
            <p:nvPr/>
          </p:nvSpPr>
          <p:spPr>
            <a:xfrm>
              <a:off x="0" y="0"/>
              <a:ext cx="1469139" cy="1521606"/>
            </a:xfrm>
            <a:custGeom>
              <a:rect b="b" l="l" r="r" t="t"/>
              <a:pathLst>
                <a:path extrusionOk="0" h="1521606" w="1469139">
                  <a:moveTo>
                    <a:pt x="0" y="0"/>
                  </a:moveTo>
                  <a:lnTo>
                    <a:pt x="1469139" y="0"/>
                  </a:lnTo>
                  <a:lnTo>
                    <a:pt x="1469139" y="1521606"/>
                  </a:lnTo>
                  <a:lnTo>
                    <a:pt x="0" y="1521606"/>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198" name="Google Shape;198;p15"/>
            <p:cNvSpPr txBox="1"/>
            <p:nvPr/>
          </p:nvSpPr>
          <p:spPr>
            <a:xfrm>
              <a:off x="0" y="-76200"/>
              <a:ext cx="1469140" cy="159780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99" name="Google Shape;199;p15"/>
          <p:cNvGrpSpPr/>
          <p:nvPr/>
        </p:nvGrpSpPr>
        <p:grpSpPr>
          <a:xfrm>
            <a:off x="6075689" y="1872274"/>
            <a:ext cx="2789069" cy="3033335"/>
            <a:chOff x="0" y="-76200"/>
            <a:chExt cx="1469140" cy="1597806"/>
          </a:xfrm>
        </p:grpSpPr>
        <p:sp>
          <p:nvSpPr>
            <p:cNvPr id="200" name="Google Shape;200;p15"/>
            <p:cNvSpPr/>
            <p:nvPr/>
          </p:nvSpPr>
          <p:spPr>
            <a:xfrm>
              <a:off x="0" y="0"/>
              <a:ext cx="1469139" cy="1521606"/>
            </a:xfrm>
            <a:custGeom>
              <a:rect b="b" l="l" r="r" t="t"/>
              <a:pathLst>
                <a:path extrusionOk="0" h="1521606" w="1469139">
                  <a:moveTo>
                    <a:pt x="0" y="0"/>
                  </a:moveTo>
                  <a:lnTo>
                    <a:pt x="1469139" y="0"/>
                  </a:lnTo>
                  <a:lnTo>
                    <a:pt x="1469139" y="1521606"/>
                  </a:lnTo>
                  <a:lnTo>
                    <a:pt x="0" y="1521606"/>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201" name="Google Shape;201;p15"/>
            <p:cNvSpPr txBox="1"/>
            <p:nvPr/>
          </p:nvSpPr>
          <p:spPr>
            <a:xfrm>
              <a:off x="0" y="-76200"/>
              <a:ext cx="1469140" cy="159780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2" name="Google Shape;202;p15"/>
          <p:cNvGrpSpPr/>
          <p:nvPr/>
        </p:nvGrpSpPr>
        <p:grpSpPr>
          <a:xfrm>
            <a:off x="3177349" y="91718"/>
            <a:ext cx="2789070" cy="3033335"/>
            <a:chOff x="0" y="-76200"/>
            <a:chExt cx="1469140" cy="1597806"/>
          </a:xfrm>
        </p:grpSpPr>
        <p:sp>
          <p:nvSpPr>
            <p:cNvPr id="203" name="Google Shape;203;p15"/>
            <p:cNvSpPr/>
            <p:nvPr/>
          </p:nvSpPr>
          <p:spPr>
            <a:xfrm>
              <a:off x="0" y="0"/>
              <a:ext cx="1469139" cy="1521606"/>
            </a:xfrm>
            <a:custGeom>
              <a:rect b="b" l="l" r="r" t="t"/>
              <a:pathLst>
                <a:path extrusionOk="0" h="1521606" w="1469139">
                  <a:moveTo>
                    <a:pt x="0" y="0"/>
                  </a:moveTo>
                  <a:lnTo>
                    <a:pt x="1469139" y="0"/>
                  </a:lnTo>
                  <a:lnTo>
                    <a:pt x="1469139" y="1521606"/>
                  </a:lnTo>
                  <a:lnTo>
                    <a:pt x="0" y="1521606"/>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204" name="Google Shape;204;p15"/>
            <p:cNvSpPr txBox="1"/>
            <p:nvPr/>
          </p:nvSpPr>
          <p:spPr>
            <a:xfrm>
              <a:off x="0" y="-76200"/>
              <a:ext cx="1469140" cy="1597806"/>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5" name="Google Shape;205;p15"/>
          <p:cNvGrpSpPr/>
          <p:nvPr/>
        </p:nvGrpSpPr>
        <p:grpSpPr>
          <a:xfrm>
            <a:off x="3177349" y="3102197"/>
            <a:ext cx="2789070" cy="1803410"/>
            <a:chOff x="0" y="-76200"/>
            <a:chExt cx="1469140" cy="949944"/>
          </a:xfrm>
        </p:grpSpPr>
        <p:sp>
          <p:nvSpPr>
            <p:cNvPr id="206" name="Google Shape;206;p15"/>
            <p:cNvSpPr/>
            <p:nvPr/>
          </p:nvSpPr>
          <p:spPr>
            <a:xfrm>
              <a:off x="0" y="0"/>
              <a:ext cx="1469139" cy="873744"/>
            </a:xfrm>
            <a:custGeom>
              <a:rect b="b" l="l" r="r" t="t"/>
              <a:pathLst>
                <a:path extrusionOk="0" h="873744" w="1469139">
                  <a:moveTo>
                    <a:pt x="0" y="0"/>
                  </a:moveTo>
                  <a:lnTo>
                    <a:pt x="1469139" y="0"/>
                  </a:lnTo>
                  <a:lnTo>
                    <a:pt x="1469139" y="873744"/>
                  </a:lnTo>
                  <a:lnTo>
                    <a:pt x="0" y="873744"/>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207" name="Google Shape;207;p15"/>
            <p:cNvSpPr txBox="1"/>
            <p:nvPr/>
          </p:nvSpPr>
          <p:spPr>
            <a:xfrm>
              <a:off x="0" y="-76200"/>
              <a:ext cx="1469140" cy="9499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08" name="Google Shape;208;p15"/>
          <p:cNvGrpSpPr/>
          <p:nvPr/>
        </p:nvGrpSpPr>
        <p:grpSpPr>
          <a:xfrm>
            <a:off x="6075689" y="93232"/>
            <a:ext cx="2789069" cy="1803410"/>
            <a:chOff x="0" y="-76200"/>
            <a:chExt cx="1469140" cy="949944"/>
          </a:xfrm>
        </p:grpSpPr>
        <p:sp>
          <p:nvSpPr>
            <p:cNvPr id="209" name="Google Shape;209;p15"/>
            <p:cNvSpPr/>
            <p:nvPr/>
          </p:nvSpPr>
          <p:spPr>
            <a:xfrm>
              <a:off x="0" y="0"/>
              <a:ext cx="1469139" cy="873744"/>
            </a:xfrm>
            <a:custGeom>
              <a:rect b="b" l="l" r="r" t="t"/>
              <a:pathLst>
                <a:path extrusionOk="0" h="873744" w="1469139">
                  <a:moveTo>
                    <a:pt x="0" y="0"/>
                  </a:moveTo>
                  <a:lnTo>
                    <a:pt x="1469139" y="0"/>
                  </a:lnTo>
                  <a:lnTo>
                    <a:pt x="1469139" y="873744"/>
                  </a:lnTo>
                  <a:lnTo>
                    <a:pt x="0" y="873744"/>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210" name="Google Shape;210;p15"/>
            <p:cNvSpPr txBox="1"/>
            <p:nvPr/>
          </p:nvSpPr>
          <p:spPr>
            <a:xfrm>
              <a:off x="0" y="-76200"/>
              <a:ext cx="1469140" cy="9499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211" name="Google Shape;211;p15"/>
          <p:cNvGrpSpPr/>
          <p:nvPr/>
        </p:nvGrpSpPr>
        <p:grpSpPr>
          <a:xfrm>
            <a:off x="279242" y="91718"/>
            <a:ext cx="2789070" cy="1803410"/>
            <a:chOff x="0" y="-76200"/>
            <a:chExt cx="1469140" cy="949944"/>
          </a:xfrm>
        </p:grpSpPr>
        <p:sp>
          <p:nvSpPr>
            <p:cNvPr id="212" name="Google Shape;212;p15"/>
            <p:cNvSpPr/>
            <p:nvPr/>
          </p:nvSpPr>
          <p:spPr>
            <a:xfrm>
              <a:off x="0" y="0"/>
              <a:ext cx="1469139" cy="873744"/>
            </a:xfrm>
            <a:custGeom>
              <a:rect b="b" l="l" r="r" t="t"/>
              <a:pathLst>
                <a:path extrusionOk="0" h="873744" w="1469139">
                  <a:moveTo>
                    <a:pt x="0" y="0"/>
                  </a:moveTo>
                  <a:lnTo>
                    <a:pt x="1469139" y="0"/>
                  </a:lnTo>
                  <a:lnTo>
                    <a:pt x="1469139" y="873744"/>
                  </a:lnTo>
                  <a:lnTo>
                    <a:pt x="0" y="873744"/>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213" name="Google Shape;213;p15"/>
            <p:cNvSpPr txBox="1"/>
            <p:nvPr/>
          </p:nvSpPr>
          <p:spPr>
            <a:xfrm>
              <a:off x="0" y="-76200"/>
              <a:ext cx="1469140" cy="949944"/>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214" name="Google Shape;214;p15"/>
          <p:cNvPicPr preferRelativeResize="0"/>
          <p:nvPr/>
        </p:nvPicPr>
        <p:blipFill>
          <a:blip r:embed="rId3">
            <a:alphaModFix/>
          </a:blip>
          <a:stretch>
            <a:fillRect/>
          </a:stretch>
        </p:blipFill>
        <p:spPr>
          <a:xfrm>
            <a:off x="279000" y="250972"/>
            <a:ext cx="2789026" cy="1650017"/>
          </a:xfrm>
          <a:prstGeom prst="rect">
            <a:avLst/>
          </a:prstGeom>
          <a:noFill/>
          <a:ln>
            <a:noFill/>
          </a:ln>
        </p:spPr>
      </p:pic>
      <p:pic>
        <p:nvPicPr>
          <p:cNvPr id="215" name="Google Shape;215;p15"/>
          <p:cNvPicPr preferRelativeResize="0"/>
          <p:nvPr/>
        </p:nvPicPr>
        <p:blipFill>
          <a:blip r:embed="rId4">
            <a:alphaModFix/>
          </a:blip>
          <a:stretch>
            <a:fillRect/>
          </a:stretch>
        </p:blipFill>
        <p:spPr>
          <a:xfrm>
            <a:off x="279000" y="2048699"/>
            <a:ext cx="2789026" cy="2890594"/>
          </a:xfrm>
          <a:prstGeom prst="rect">
            <a:avLst/>
          </a:prstGeom>
          <a:noFill/>
          <a:ln>
            <a:noFill/>
          </a:ln>
        </p:spPr>
      </p:pic>
      <p:pic>
        <p:nvPicPr>
          <p:cNvPr id="216" name="Google Shape;216;p15"/>
          <p:cNvPicPr preferRelativeResize="0"/>
          <p:nvPr/>
        </p:nvPicPr>
        <p:blipFill>
          <a:blip r:embed="rId5">
            <a:alphaModFix/>
          </a:blip>
          <a:stretch>
            <a:fillRect/>
          </a:stretch>
        </p:blipFill>
        <p:spPr>
          <a:xfrm>
            <a:off x="3184775" y="236318"/>
            <a:ext cx="2789026" cy="2890606"/>
          </a:xfrm>
          <a:prstGeom prst="rect">
            <a:avLst/>
          </a:prstGeom>
          <a:noFill/>
          <a:ln>
            <a:noFill/>
          </a:ln>
        </p:spPr>
      </p:pic>
      <p:pic>
        <p:nvPicPr>
          <p:cNvPr id="217" name="Google Shape;217;p15"/>
          <p:cNvPicPr preferRelativeResize="0"/>
          <p:nvPr/>
        </p:nvPicPr>
        <p:blipFill>
          <a:blip r:embed="rId6">
            <a:alphaModFix/>
          </a:blip>
          <a:stretch>
            <a:fillRect/>
          </a:stretch>
        </p:blipFill>
        <p:spPr>
          <a:xfrm>
            <a:off x="3182034" y="3251223"/>
            <a:ext cx="2794247" cy="1650026"/>
          </a:xfrm>
          <a:prstGeom prst="rect">
            <a:avLst/>
          </a:prstGeom>
          <a:noFill/>
          <a:ln>
            <a:noFill/>
          </a:ln>
        </p:spPr>
      </p:pic>
      <p:pic>
        <p:nvPicPr>
          <p:cNvPr id="218" name="Google Shape;218;p15"/>
          <p:cNvPicPr preferRelativeResize="0"/>
          <p:nvPr/>
        </p:nvPicPr>
        <p:blipFill>
          <a:blip r:embed="rId7">
            <a:alphaModFix/>
          </a:blip>
          <a:stretch>
            <a:fillRect/>
          </a:stretch>
        </p:blipFill>
        <p:spPr>
          <a:xfrm>
            <a:off x="6060925" y="242150"/>
            <a:ext cx="2789001" cy="1649996"/>
          </a:xfrm>
          <a:prstGeom prst="rect">
            <a:avLst/>
          </a:prstGeom>
          <a:noFill/>
          <a:ln>
            <a:noFill/>
          </a:ln>
        </p:spPr>
      </p:pic>
      <p:pic>
        <p:nvPicPr>
          <p:cNvPr id="219" name="Google Shape;219;p15"/>
          <p:cNvPicPr preferRelativeResize="0"/>
          <p:nvPr/>
        </p:nvPicPr>
        <p:blipFill>
          <a:blip r:embed="rId8">
            <a:alphaModFix/>
          </a:blip>
          <a:stretch>
            <a:fillRect/>
          </a:stretch>
        </p:blipFill>
        <p:spPr>
          <a:xfrm>
            <a:off x="6090053" y="2031675"/>
            <a:ext cx="2759875" cy="2860394"/>
          </a:xfrm>
          <a:prstGeom prst="rect">
            <a:avLst/>
          </a:prstGeom>
          <a:noFill/>
          <a:ln>
            <a:noFill/>
          </a:ln>
        </p:spPr>
      </p:pic>
      <p:grpSp>
        <p:nvGrpSpPr>
          <p:cNvPr id="220" name="Google Shape;220;p15"/>
          <p:cNvGrpSpPr/>
          <p:nvPr/>
        </p:nvGrpSpPr>
        <p:grpSpPr>
          <a:xfrm>
            <a:off x="2587299" y="1402547"/>
            <a:ext cx="481013" cy="481012"/>
            <a:chOff x="0" y="0"/>
            <a:chExt cx="1282700" cy="1282700"/>
          </a:xfrm>
        </p:grpSpPr>
        <p:grpSp>
          <p:nvGrpSpPr>
            <p:cNvPr id="221" name="Google Shape;221;p15"/>
            <p:cNvGrpSpPr/>
            <p:nvPr/>
          </p:nvGrpSpPr>
          <p:grpSpPr>
            <a:xfrm>
              <a:off x="0" y="0"/>
              <a:ext cx="1282700" cy="1282700"/>
              <a:chOff x="0" y="0"/>
              <a:chExt cx="812800" cy="812800"/>
            </a:xfrm>
          </p:grpSpPr>
          <p:sp>
            <p:nvSpPr>
              <p:cNvPr id="222" name="Google Shape;22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3" name="Google Shape;223;p1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4" name="Google Shape;224;p15"/>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01.</a:t>
              </a:r>
              <a:endParaRPr sz="700"/>
            </a:p>
          </p:txBody>
        </p:sp>
      </p:grpSp>
      <p:grpSp>
        <p:nvGrpSpPr>
          <p:cNvPr id="225" name="Google Shape;225;p15"/>
          <p:cNvGrpSpPr/>
          <p:nvPr/>
        </p:nvGrpSpPr>
        <p:grpSpPr>
          <a:xfrm>
            <a:off x="293838" y="2016935"/>
            <a:ext cx="481013" cy="481013"/>
            <a:chOff x="0" y="0"/>
            <a:chExt cx="1282700" cy="1282700"/>
          </a:xfrm>
        </p:grpSpPr>
        <p:grpSp>
          <p:nvGrpSpPr>
            <p:cNvPr id="226" name="Google Shape;226;p15"/>
            <p:cNvGrpSpPr/>
            <p:nvPr/>
          </p:nvGrpSpPr>
          <p:grpSpPr>
            <a:xfrm>
              <a:off x="0" y="0"/>
              <a:ext cx="1282700" cy="1282700"/>
              <a:chOff x="0" y="0"/>
              <a:chExt cx="812800" cy="812800"/>
            </a:xfrm>
          </p:grpSpPr>
          <p:sp>
            <p:nvSpPr>
              <p:cNvPr id="227" name="Google Shape;22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28" name="Google Shape;228;p1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29" name="Google Shape;229;p15"/>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02.</a:t>
              </a:r>
              <a:endParaRPr sz="700"/>
            </a:p>
          </p:txBody>
        </p:sp>
      </p:grpSp>
      <p:grpSp>
        <p:nvGrpSpPr>
          <p:cNvPr id="230" name="Google Shape;230;p15"/>
          <p:cNvGrpSpPr/>
          <p:nvPr/>
        </p:nvGrpSpPr>
        <p:grpSpPr>
          <a:xfrm>
            <a:off x="5485406" y="2644041"/>
            <a:ext cx="481013" cy="481013"/>
            <a:chOff x="0" y="0"/>
            <a:chExt cx="1282700" cy="1282700"/>
          </a:xfrm>
        </p:grpSpPr>
        <p:grpSp>
          <p:nvGrpSpPr>
            <p:cNvPr id="231" name="Google Shape;231;p15"/>
            <p:cNvGrpSpPr/>
            <p:nvPr/>
          </p:nvGrpSpPr>
          <p:grpSpPr>
            <a:xfrm>
              <a:off x="0" y="0"/>
              <a:ext cx="1282700" cy="1282700"/>
              <a:chOff x="0" y="0"/>
              <a:chExt cx="812800" cy="812800"/>
            </a:xfrm>
          </p:grpSpPr>
          <p:sp>
            <p:nvSpPr>
              <p:cNvPr id="232" name="Google Shape;23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3" name="Google Shape;233;p1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4" name="Google Shape;234;p15"/>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04.</a:t>
              </a:r>
              <a:endParaRPr sz="700"/>
            </a:p>
          </p:txBody>
        </p:sp>
      </p:grpSp>
      <p:grpSp>
        <p:nvGrpSpPr>
          <p:cNvPr id="235" name="Google Shape;235;p15"/>
          <p:cNvGrpSpPr/>
          <p:nvPr/>
        </p:nvGrpSpPr>
        <p:grpSpPr>
          <a:xfrm>
            <a:off x="3177349" y="3246858"/>
            <a:ext cx="481013" cy="481013"/>
            <a:chOff x="0" y="0"/>
            <a:chExt cx="1282700" cy="1282700"/>
          </a:xfrm>
        </p:grpSpPr>
        <p:grpSp>
          <p:nvGrpSpPr>
            <p:cNvPr id="236" name="Google Shape;236;p15"/>
            <p:cNvGrpSpPr/>
            <p:nvPr/>
          </p:nvGrpSpPr>
          <p:grpSpPr>
            <a:xfrm>
              <a:off x="0" y="0"/>
              <a:ext cx="1282700" cy="1282700"/>
              <a:chOff x="0" y="0"/>
              <a:chExt cx="812800" cy="812800"/>
            </a:xfrm>
          </p:grpSpPr>
          <p:sp>
            <p:nvSpPr>
              <p:cNvPr id="237" name="Google Shape;23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38" name="Google Shape;238;p1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9" name="Google Shape;239;p15"/>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03.</a:t>
              </a:r>
              <a:endParaRPr sz="700"/>
            </a:p>
          </p:txBody>
        </p:sp>
      </p:grpSp>
      <p:grpSp>
        <p:nvGrpSpPr>
          <p:cNvPr id="240" name="Google Shape;240;p15"/>
          <p:cNvGrpSpPr/>
          <p:nvPr/>
        </p:nvGrpSpPr>
        <p:grpSpPr>
          <a:xfrm>
            <a:off x="6104531" y="2016935"/>
            <a:ext cx="481012" cy="481013"/>
            <a:chOff x="0" y="0"/>
            <a:chExt cx="1282700" cy="1282700"/>
          </a:xfrm>
        </p:grpSpPr>
        <p:grpSp>
          <p:nvGrpSpPr>
            <p:cNvPr id="241" name="Google Shape;241;p15"/>
            <p:cNvGrpSpPr/>
            <p:nvPr/>
          </p:nvGrpSpPr>
          <p:grpSpPr>
            <a:xfrm>
              <a:off x="0" y="0"/>
              <a:ext cx="1282700" cy="1282700"/>
              <a:chOff x="0" y="0"/>
              <a:chExt cx="812800" cy="812800"/>
            </a:xfrm>
          </p:grpSpPr>
          <p:sp>
            <p:nvSpPr>
              <p:cNvPr id="242" name="Google Shape;24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3" name="Google Shape;243;p1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4" name="Google Shape;244;p15"/>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06.</a:t>
              </a:r>
              <a:endParaRPr sz="700"/>
            </a:p>
          </p:txBody>
        </p:sp>
      </p:grpSp>
      <p:grpSp>
        <p:nvGrpSpPr>
          <p:cNvPr id="245" name="Google Shape;245;p15"/>
          <p:cNvGrpSpPr/>
          <p:nvPr/>
        </p:nvGrpSpPr>
        <p:grpSpPr>
          <a:xfrm>
            <a:off x="8368916" y="1402547"/>
            <a:ext cx="481013" cy="481012"/>
            <a:chOff x="0" y="0"/>
            <a:chExt cx="1282700" cy="1282700"/>
          </a:xfrm>
        </p:grpSpPr>
        <p:grpSp>
          <p:nvGrpSpPr>
            <p:cNvPr id="246" name="Google Shape;246;p15"/>
            <p:cNvGrpSpPr/>
            <p:nvPr/>
          </p:nvGrpSpPr>
          <p:grpSpPr>
            <a:xfrm>
              <a:off x="0" y="0"/>
              <a:ext cx="1282700" cy="1282700"/>
              <a:chOff x="0" y="0"/>
              <a:chExt cx="812800" cy="812800"/>
            </a:xfrm>
          </p:grpSpPr>
          <p:sp>
            <p:nvSpPr>
              <p:cNvPr id="247" name="Google Shape;247;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48" name="Google Shape;248;p15"/>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9" name="Google Shape;249;p15"/>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05.</a:t>
              </a:r>
              <a:endParaRPr sz="700"/>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253" name="Shape 253"/>
        <p:cNvGrpSpPr/>
        <p:nvPr/>
      </p:nvGrpSpPr>
      <p:grpSpPr>
        <a:xfrm>
          <a:off x="0" y="0"/>
          <a:ext cx="0" cy="0"/>
          <a:chOff x="0" y="0"/>
          <a:chExt cx="0" cy="0"/>
        </a:xfrm>
      </p:grpSpPr>
      <p:grpSp>
        <p:nvGrpSpPr>
          <p:cNvPr id="254" name="Google Shape;254;p16"/>
          <p:cNvGrpSpPr/>
          <p:nvPr/>
        </p:nvGrpSpPr>
        <p:grpSpPr>
          <a:xfrm>
            <a:off x="293838" y="106314"/>
            <a:ext cx="8556325" cy="4786210"/>
            <a:chOff x="0" y="-76200"/>
            <a:chExt cx="4507035" cy="2521132"/>
          </a:xfrm>
        </p:grpSpPr>
        <p:sp>
          <p:nvSpPr>
            <p:cNvPr id="255" name="Google Shape;255;p16"/>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256" name="Google Shape;256;p16"/>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cxnSp>
        <p:nvCxnSpPr>
          <p:cNvPr id="257" name="Google Shape;257;p16"/>
          <p:cNvCxnSpPr/>
          <p:nvPr/>
        </p:nvCxnSpPr>
        <p:spPr>
          <a:xfrm>
            <a:off x="3150394" y="250975"/>
            <a:ext cx="0" cy="4641550"/>
          </a:xfrm>
          <a:prstGeom prst="straightConnector1">
            <a:avLst/>
          </a:prstGeom>
          <a:noFill/>
          <a:ln cap="flat" cmpd="sng" w="28575">
            <a:solidFill>
              <a:srgbClr val="A18D6C"/>
            </a:solidFill>
            <a:prstDash val="lgDash"/>
            <a:round/>
            <a:headEnd len="sm" w="sm" type="none"/>
            <a:tailEnd len="sm" w="sm" type="none"/>
          </a:ln>
        </p:spPr>
      </p:cxnSp>
      <p:cxnSp>
        <p:nvCxnSpPr>
          <p:cNvPr id="258" name="Google Shape;258;p16"/>
          <p:cNvCxnSpPr/>
          <p:nvPr/>
        </p:nvCxnSpPr>
        <p:spPr>
          <a:xfrm>
            <a:off x="5993607" y="250975"/>
            <a:ext cx="0" cy="4641550"/>
          </a:xfrm>
          <a:prstGeom prst="straightConnector1">
            <a:avLst/>
          </a:prstGeom>
          <a:noFill/>
          <a:ln cap="flat" cmpd="sng" w="28575">
            <a:solidFill>
              <a:srgbClr val="A18D6C"/>
            </a:solidFill>
            <a:prstDash val="lgDash"/>
            <a:round/>
            <a:headEnd len="sm" w="sm" type="none"/>
            <a:tailEnd len="sm" w="sm" type="none"/>
          </a:ln>
        </p:spPr>
      </p:cxnSp>
      <p:cxnSp>
        <p:nvCxnSpPr>
          <p:cNvPr id="259" name="Google Shape;259;p16"/>
          <p:cNvCxnSpPr/>
          <p:nvPr/>
        </p:nvCxnSpPr>
        <p:spPr>
          <a:xfrm>
            <a:off x="293838" y="2571750"/>
            <a:ext cx="8556325" cy="0"/>
          </a:xfrm>
          <a:prstGeom prst="straightConnector1">
            <a:avLst/>
          </a:prstGeom>
          <a:noFill/>
          <a:ln cap="flat" cmpd="sng" w="28575">
            <a:solidFill>
              <a:srgbClr val="A18D6C"/>
            </a:solidFill>
            <a:prstDash val="lgDash"/>
            <a:round/>
            <a:headEnd len="sm" w="sm" type="none"/>
            <a:tailEnd len="sm" w="sm" type="none"/>
          </a:ln>
        </p:spPr>
      </p:cxnSp>
      <p:grpSp>
        <p:nvGrpSpPr>
          <p:cNvPr id="260" name="Google Shape;260;p16"/>
          <p:cNvGrpSpPr/>
          <p:nvPr/>
        </p:nvGrpSpPr>
        <p:grpSpPr>
          <a:xfrm>
            <a:off x="1451520" y="250975"/>
            <a:ext cx="481013" cy="481013"/>
            <a:chOff x="0" y="0"/>
            <a:chExt cx="1282700" cy="1282700"/>
          </a:xfrm>
        </p:grpSpPr>
        <p:grpSp>
          <p:nvGrpSpPr>
            <p:cNvPr id="261" name="Google Shape;261;p16"/>
            <p:cNvGrpSpPr/>
            <p:nvPr/>
          </p:nvGrpSpPr>
          <p:grpSpPr>
            <a:xfrm>
              <a:off x="0" y="0"/>
              <a:ext cx="1282700" cy="1282700"/>
              <a:chOff x="0" y="0"/>
              <a:chExt cx="812800" cy="812800"/>
            </a:xfrm>
          </p:grpSpPr>
          <p:sp>
            <p:nvSpPr>
              <p:cNvPr id="262" name="Google Shape;26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3" name="Google Shape;263;p16"/>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4" name="Google Shape;264;p16"/>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01.</a:t>
              </a:r>
              <a:endParaRPr sz="700"/>
            </a:p>
          </p:txBody>
        </p:sp>
      </p:grpSp>
      <p:grpSp>
        <p:nvGrpSpPr>
          <p:cNvPr id="265" name="Google Shape;265;p16"/>
          <p:cNvGrpSpPr/>
          <p:nvPr/>
        </p:nvGrpSpPr>
        <p:grpSpPr>
          <a:xfrm>
            <a:off x="1451520" y="4388644"/>
            <a:ext cx="481013" cy="481013"/>
            <a:chOff x="0" y="0"/>
            <a:chExt cx="1282700" cy="1282700"/>
          </a:xfrm>
        </p:grpSpPr>
        <p:grpSp>
          <p:nvGrpSpPr>
            <p:cNvPr id="266" name="Google Shape;266;p16"/>
            <p:cNvGrpSpPr/>
            <p:nvPr/>
          </p:nvGrpSpPr>
          <p:grpSpPr>
            <a:xfrm>
              <a:off x="0" y="0"/>
              <a:ext cx="1282700" cy="1282700"/>
              <a:chOff x="0" y="0"/>
              <a:chExt cx="812800" cy="812800"/>
            </a:xfrm>
          </p:grpSpPr>
          <p:sp>
            <p:nvSpPr>
              <p:cNvPr id="267" name="Google Shape;26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68" name="Google Shape;268;p16"/>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9" name="Google Shape;269;p16"/>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02.</a:t>
              </a:r>
              <a:endParaRPr sz="700"/>
            </a:p>
          </p:txBody>
        </p:sp>
      </p:grpSp>
      <p:grpSp>
        <p:nvGrpSpPr>
          <p:cNvPr id="270" name="Google Shape;270;p16"/>
          <p:cNvGrpSpPr/>
          <p:nvPr/>
        </p:nvGrpSpPr>
        <p:grpSpPr>
          <a:xfrm>
            <a:off x="4331494" y="4388644"/>
            <a:ext cx="481013" cy="481013"/>
            <a:chOff x="0" y="0"/>
            <a:chExt cx="1282700" cy="1282700"/>
          </a:xfrm>
        </p:grpSpPr>
        <p:grpSp>
          <p:nvGrpSpPr>
            <p:cNvPr id="271" name="Google Shape;271;p16"/>
            <p:cNvGrpSpPr/>
            <p:nvPr/>
          </p:nvGrpSpPr>
          <p:grpSpPr>
            <a:xfrm>
              <a:off x="0" y="0"/>
              <a:ext cx="1282700" cy="1282700"/>
              <a:chOff x="0" y="0"/>
              <a:chExt cx="812800" cy="812800"/>
            </a:xfrm>
          </p:grpSpPr>
          <p:sp>
            <p:nvSpPr>
              <p:cNvPr id="272" name="Google Shape;27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3" name="Google Shape;273;p16"/>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4" name="Google Shape;274;p16"/>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04.</a:t>
              </a:r>
              <a:endParaRPr sz="700"/>
            </a:p>
          </p:txBody>
        </p:sp>
      </p:grpSp>
      <p:grpSp>
        <p:nvGrpSpPr>
          <p:cNvPr id="275" name="Google Shape;275;p16"/>
          <p:cNvGrpSpPr/>
          <p:nvPr/>
        </p:nvGrpSpPr>
        <p:grpSpPr>
          <a:xfrm>
            <a:off x="4331494" y="273844"/>
            <a:ext cx="481013" cy="481013"/>
            <a:chOff x="0" y="0"/>
            <a:chExt cx="1282700" cy="1282700"/>
          </a:xfrm>
        </p:grpSpPr>
        <p:grpSp>
          <p:nvGrpSpPr>
            <p:cNvPr id="276" name="Google Shape;276;p16"/>
            <p:cNvGrpSpPr/>
            <p:nvPr/>
          </p:nvGrpSpPr>
          <p:grpSpPr>
            <a:xfrm>
              <a:off x="0" y="0"/>
              <a:ext cx="1282700" cy="1282700"/>
              <a:chOff x="0" y="0"/>
              <a:chExt cx="812800" cy="812800"/>
            </a:xfrm>
          </p:grpSpPr>
          <p:sp>
            <p:nvSpPr>
              <p:cNvPr id="277" name="Google Shape;27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78" name="Google Shape;278;p16"/>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79" name="Google Shape;279;p16"/>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03.</a:t>
              </a:r>
              <a:endParaRPr sz="700"/>
            </a:p>
          </p:txBody>
        </p:sp>
      </p:grpSp>
      <p:grpSp>
        <p:nvGrpSpPr>
          <p:cNvPr id="280" name="Google Shape;280;p16"/>
          <p:cNvGrpSpPr/>
          <p:nvPr/>
        </p:nvGrpSpPr>
        <p:grpSpPr>
          <a:xfrm>
            <a:off x="7177088" y="250975"/>
            <a:ext cx="481013" cy="481013"/>
            <a:chOff x="0" y="0"/>
            <a:chExt cx="1282700" cy="1282700"/>
          </a:xfrm>
        </p:grpSpPr>
        <p:grpSp>
          <p:nvGrpSpPr>
            <p:cNvPr id="281" name="Google Shape;281;p16"/>
            <p:cNvGrpSpPr/>
            <p:nvPr/>
          </p:nvGrpSpPr>
          <p:grpSpPr>
            <a:xfrm>
              <a:off x="0" y="0"/>
              <a:ext cx="1282700" cy="1282700"/>
              <a:chOff x="0" y="0"/>
              <a:chExt cx="812800" cy="812800"/>
            </a:xfrm>
          </p:grpSpPr>
          <p:sp>
            <p:nvSpPr>
              <p:cNvPr id="282" name="Google Shape;282;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3" name="Google Shape;283;p16"/>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4" name="Google Shape;284;p16"/>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05.</a:t>
              </a:r>
              <a:endParaRPr sz="700"/>
            </a:p>
          </p:txBody>
        </p:sp>
      </p:grpSp>
      <p:grpSp>
        <p:nvGrpSpPr>
          <p:cNvPr id="285" name="Google Shape;285;p16"/>
          <p:cNvGrpSpPr/>
          <p:nvPr/>
        </p:nvGrpSpPr>
        <p:grpSpPr>
          <a:xfrm>
            <a:off x="7177088" y="4411513"/>
            <a:ext cx="481013" cy="481013"/>
            <a:chOff x="0" y="0"/>
            <a:chExt cx="1282700" cy="1282700"/>
          </a:xfrm>
        </p:grpSpPr>
        <p:grpSp>
          <p:nvGrpSpPr>
            <p:cNvPr id="286" name="Google Shape;286;p16"/>
            <p:cNvGrpSpPr/>
            <p:nvPr/>
          </p:nvGrpSpPr>
          <p:grpSpPr>
            <a:xfrm>
              <a:off x="0" y="0"/>
              <a:ext cx="1282700" cy="1282700"/>
              <a:chOff x="0" y="0"/>
              <a:chExt cx="812800" cy="812800"/>
            </a:xfrm>
          </p:grpSpPr>
          <p:sp>
            <p:nvSpPr>
              <p:cNvPr id="287" name="Google Shape;28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4F1E8"/>
              </a:solidFill>
              <a:ln cap="sq" cmpd="sng" w="28575">
                <a:solidFill>
                  <a:srgbClr val="A18D6C"/>
                </a:solidFill>
                <a:prstDash val="lgDash"/>
                <a:miter lim="8000"/>
                <a:headEnd len="sm" w="sm" type="none"/>
                <a:tailEnd len="sm" w="sm" type="none"/>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8" name="Google Shape;288;p16"/>
              <p:cNvSpPr txBox="1"/>
              <p:nvPr/>
            </p:nvSpPr>
            <p:spPr>
              <a:xfrm>
                <a:off x="76200" y="114300"/>
                <a:ext cx="660400" cy="622300"/>
              </a:xfrm>
              <a:prstGeom prst="rect">
                <a:avLst/>
              </a:prstGeom>
              <a:noFill/>
              <a:ln>
                <a:noFill/>
              </a:ln>
            </p:spPr>
            <p:txBody>
              <a:bodyPr anchorCtr="0" anchor="ctr" bIns="25400" lIns="25400" spcFirstLastPara="1" rIns="25400" wrap="square" tIns="25400">
                <a:noAutofit/>
              </a:bodyPr>
              <a:lstStyle/>
              <a:p>
                <a:pPr indent="0" lvl="0" marL="0" marR="0" rtl="0" algn="ctr">
                  <a:lnSpc>
                    <a:spcPct val="205000"/>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9" name="Google Shape;289;p16"/>
            <p:cNvSpPr txBox="1"/>
            <p:nvPr/>
          </p:nvSpPr>
          <p:spPr>
            <a:xfrm>
              <a:off x="0" y="307166"/>
              <a:ext cx="1282700" cy="647267"/>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06.</a:t>
              </a:r>
              <a:endParaRPr sz="700"/>
            </a:p>
          </p:txBody>
        </p:sp>
      </p:grpSp>
      <p:sp>
        <p:nvSpPr>
          <p:cNvPr id="290" name="Google Shape;290;p16"/>
          <p:cNvSpPr txBox="1"/>
          <p:nvPr/>
        </p:nvSpPr>
        <p:spPr>
          <a:xfrm>
            <a:off x="649314" y="462927"/>
            <a:ext cx="24193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2</a:t>
            </a:r>
            <a:endParaRPr sz="700"/>
          </a:p>
        </p:txBody>
      </p:sp>
      <p:sp>
        <p:nvSpPr>
          <p:cNvPr id="291" name="Google Shape;291;p16"/>
          <p:cNvSpPr txBox="1"/>
          <p:nvPr/>
        </p:nvSpPr>
        <p:spPr>
          <a:xfrm>
            <a:off x="649314" y="4585503"/>
            <a:ext cx="24193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1</a:t>
            </a:r>
            <a:endParaRPr sz="700"/>
          </a:p>
        </p:txBody>
      </p:sp>
      <p:sp>
        <p:nvSpPr>
          <p:cNvPr id="292" name="Google Shape;292;p16"/>
          <p:cNvSpPr txBox="1"/>
          <p:nvPr/>
        </p:nvSpPr>
        <p:spPr>
          <a:xfrm>
            <a:off x="3464391" y="462927"/>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5</a:t>
            </a:r>
            <a:endParaRPr sz="700"/>
          </a:p>
        </p:txBody>
      </p:sp>
      <p:sp>
        <p:nvSpPr>
          <p:cNvPr id="293" name="Google Shape;293;p16"/>
          <p:cNvSpPr txBox="1"/>
          <p:nvPr/>
        </p:nvSpPr>
        <p:spPr>
          <a:xfrm>
            <a:off x="3464391" y="4585503"/>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4</a:t>
            </a:r>
            <a:endParaRPr sz="700"/>
          </a:p>
        </p:txBody>
      </p:sp>
      <p:sp>
        <p:nvSpPr>
          <p:cNvPr id="294" name="Google Shape;294;p16"/>
          <p:cNvSpPr txBox="1"/>
          <p:nvPr/>
        </p:nvSpPr>
        <p:spPr>
          <a:xfrm>
            <a:off x="6309189" y="462927"/>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3</a:t>
            </a:r>
            <a:endParaRPr sz="700"/>
          </a:p>
        </p:txBody>
      </p:sp>
      <p:sp>
        <p:nvSpPr>
          <p:cNvPr id="295" name="Google Shape;295;p16"/>
          <p:cNvSpPr txBox="1"/>
          <p:nvPr/>
        </p:nvSpPr>
        <p:spPr>
          <a:xfrm>
            <a:off x="6309189" y="4585503"/>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6</a:t>
            </a:r>
            <a:endParaRPr sz="700"/>
          </a:p>
        </p:txBody>
      </p:sp>
      <p:sp>
        <p:nvSpPr>
          <p:cNvPr id="296" name="Google Shape;296;p16"/>
          <p:cNvSpPr txBox="1"/>
          <p:nvPr/>
        </p:nvSpPr>
        <p:spPr>
          <a:xfrm>
            <a:off x="1133199" y="462927"/>
            <a:ext cx="24193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2</a:t>
            </a:r>
            <a:endParaRPr sz="700"/>
          </a:p>
        </p:txBody>
      </p:sp>
      <p:sp>
        <p:nvSpPr>
          <p:cNvPr id="297" name="Google Shape;297;p16"/>
          <p:cNvSpPr txBox="1"/>
          <p:nvPr/>
        </p:nvSpPr>
        <p:spPr>
          <a:xfrm>
            <a:off x="1133199" y="4585503"/>
            <a:ext cx="24193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1</a:t>
            </a:r>
            <a:endParaRPr sz="700"/>
          </a:p>
        </p:txBody>
      </p:sp>
      <p:sp>
        <p:nvSpPr>
          <p:cNvPr id="298" name="Google Shape;298;p16"/>
          <p:cNvSpPr txBox="1"/>
          <p:nvPr/>
        </p:nvSpPr>
        <p:spPr>
          <a:xfrm>
            <a:off x="3948275" y="462927"/>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2</a:t>
            </a:r>
            <a:endParaRPr sz="700"/>
          </a:p>
        </p:txBody>
      </p:sp>
      <p:sp>
        <p:nvSpPr>
          <p:cNvPr id="299" name="Google Shape;299;p16"/>
          <p:cNvSpPr txBox="1"/>
          <p:nvPr/>
        </p:nvSpPr>
        <p:spPr>
          <a:xfrm>
            <a:off x="3948275" y="4585503"/>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2</a:t>
            </a:r>
            <a:endParaRPr sz="700"/>
          </a:p>
        </p:txBody>
      </p:sp>
      <p:sp>
        <p:nvSpPr>
          <p:cNvPr id="300" name="Google Shape;300;p16"/>
          <p:cNvSpPr txBox="1"/>
          <p:nvPr/>
        </p:nvSpPr>
        <p:spPr>
          <a:xfrm>
            <a:off x="6793074" y="462927"/>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1</a:t>
            </a:r>
            <a:endParaRPr sz="700"/>
          </a:p>
        </p:txBody>
      </p:sp>
      <p:sp>
        <p:nvSpPr>
          <p:cNvPr id="301" name="Google Shape;301;p16"/>
          <p:cNvSpPr txBox="1"/>
          <p:nvPr/>
        </p:nvSpPr>
        <p:spPr>
          <a:xfrm>
            <a:off x="6793074" y="4585503"/>
            <a:ext cx="241929"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4</a:t>
            </a:r>
            <a:endParaRPr sz="700"/>
          </a:p>
        </p:txBody>
      </p:sp>
      <p:sp>
        <p:nvSpPr>
          <p:cNvPr id="302" name="Google Shape;302;p16"/>
          <p:cNvSpPr/>
          <p:nvPr/>
        </p:nvSpPr>
        <p:spPr>
          <a:xfrm>
            <a:off x="483750" y="453284"/>
            <a:ext cx="165564" cy="152318"/>
          </a:xfrm>
          <a:custGeom>
            <a:rect b="b" l="l" r="r" t="t"/>
            <a:pathLst>
              <a:path extrusionOk="0" h="304637" w="331127">
                <a:moveTo>
                  <a:pt x="0" y="0"/>
                </a:moveTo>
                <a:lnTo>
                  <a:pt x="331127" y="0"/>
                </a:lnTo>
                <a:lnTo>
                  <a:pt x="331127" y="304637"/>
                </a:lnTo>
                <a:lnTo>
                  <a:pt x="0" y="304637"/>
                </a:lnTo>
                <a:lnTo>
                  <a:pt x="0" y="0"/>
                </a:lnTo>
                <a:close/>
              </a:path>
            </a:pathLst>
          </a:custGeom>
          <a:blipFill rotWithShape="1">
            <a:blip r:embed="rId3">
              <a:alphaModFix/>
            </a:blip>
            <a:stretch>
              <a:fillRect b="0" l="0" r="0" t="0"/>
            </a:stretch>
          </a:blipFill>
          <a:ln>
            <a:noFill/>
          </a:ln>
        </p:spPr>
      </p:sp>
      <p:sp>
        <p:nvSpPr>
          <p:cNvPr id="303" name="Google Shape;303;p16"/>
          <p:cNvSpPr/>
          <p:nvPr/>
        </p:nvSpPr>
        <p:spPr>
          <a:xfrm>
            <a:off x="483750" y="4575860"/>
            <a:ext cx="165564" cy="152318"/>
          </a:xfrm>
          <a:custGeom>
            <a:rect b="b" l="l" r="r" t="t"/>
            <a:pathLst>
              <a:path extrusionOk="0" h="304637" w="331127">
                <a:moveTo>
                  <a:pt x="0" y="0"/>
                </a:moveTo>
                <a:lnTo>
                  <a:pt x="331127" y="0"/>
                </a:lnTo>
                <a:lnTo>
                  <a:pt x="331127" y="304637"/>
                </a:lnTo>
                <a:lnTo>
                  <a:pt x="0" y="304637"/>
                </a:lnTo>
                <a:lnTo>
                  <a:pt x="0" y="0"/>
                </a:lnTo>
                <a:close/>
              </a:path>
            </a:pathLst>
          </a:custGeom>
          <a:blipFill rotWithShape="1">
            <a:blip r:embed="rId3">
              <a:alphaModFix/>
            </a:blip>
            <a:stretch>
              <a:fillRect b="0" l="0" r="0" t="0"/>
            </a:stretch>
          </a:blipFill>
          <a:ln>
            <a:noFill/>
          </a:ln>
        </p:spPr>
      </p:sp>
      <p:sp>
        <p:nvSpPr>
          <p:cNvPr id="304" name="Google Shape;304;p16"/>
          <p:cNvSpPr/>
          <p:nvPr/>
        </p:nvSpPr>
        <p:spPr>
          <a:xfrm>
            <a:off x="3298827" y="453284"/>
            <a:ext cx="165564" cy="152318"/>
          </a:xfrm>
          <a:custGeom>
            <a:rect b="b" l="l" r="r" t="t"/>
            <a:pathLst>
              <a:path extrusionOk="0" h="304637" w="331127">
                <a:moveTo>
                  <a:pt x="0" y="0"/>
                </a:moveTo>
                <a:lnTo>
                  <a:pt x="331128" y="0"/>
                </a:lnTo>
                <a:lnTo>
                  <a:pt x="331128" y="304637"/>
                </a:lnTo>
                <a:lnTo>
                  <a:pt x="0" y="304637"/>
                </a:lnTo>
                <a:lnTo>
                  <a:pt x="0" y="0"/>
                </a:lnTo>
                <a:close/>
              </a:path>
            </a:pathLst>
          </a:custGeom>
          <a:blipFill rotWithShape="1">
            <a:blip r:embed="rId3">
              <a:alphaModFix/>
            </a:blip>
            <a:stretch>
              <a:fillRect b="0" l="0" r="0" t="0"/>
            </a:stretch>
          </a:blipFill>
          <a:ln>
            <a:noFill/>
          </a:ln>
        </p:spPr>
      </p:sp>
      <p:sp>
        <p:nvSpPr>
          <p:cNvPr id="305" name="Google Shape;305;p16"/>
          <p:cNvSpPr/>
          <p:nvPr/>
        </p:nvSpPr>
        <p:spPr>
          <a:xfrm>
            <a:off x="3298827" y="4575860"/>
            <a:ext cx="165564" cy="152318"/>
          </a:xfrm>
          <a:custGeom>
            <a:rect b="b" l="l" r="r" t="t"/>
            <a:pathLst>
              <a:path extrusionOk="0" h="304637" w="331127">
                <a:moveTo>
                  <a:pt x="0" y="0"/>
                </a:moveTo>
                <a:lnTo>
                  <a:pt x="331128" y="0"/>
                </a:lnTo>
                <a:lnTo>
                  <a:pt x="331128" y="304637"/>
                </a:lnTo>
                <a:lnTo>
                  <a:pt x="0" y="304637"/>
                </a:lnTo>
                <a:lnTo>
                  <a:pt x="0" y="0"/>
                </a:lnTo>
                <a:close/>
              </a:path>
            </a:pathLst>
          </a:custGeom>
          <a:blipFill rotWithShape="1">
            <a:blip r:embed="rId3">
              <a:alphaModFix/>
            </a:blip>
            <a:stretch>
              <a:fillRect b="0" l="0" r="0" t="0"/>
            </a:stretch>
          </a:blipFill>
          <a:ln>
            <a:noFill/>
          </a:ln>
        </p:spPr>
      </p:sp>
      <p:sp>
        <p:nvSpPr>
          <p:cNvPr id="306" name="Google Shape;306;p16"/>
          <p:cNvSpPr/>
          <p:nvPr/>
        </p:nvSpPr>
        <p:spPr>
          <a:xfrm>
            <a:off x="6143625" y="453284"/>
            <a:ext cx="165564" cy="152318"/>
          </a:xfrm>
          <a:custGeom>
            <a:rect b="b" l="l" r="r" t="t"/>
            <a:pathLst>
              <a:path extrusionOk="0" h="304637" w="331127">
                <a:moveTo>
                  <a:pt x="0" y="0"/>
                </a:moveTo>
                <a:lnTo>
                  <a:pt x="331127" y="0"/>
                </a:lnTo>
                <a:lnTo>
                  <a:pt x="331127" y="304637"/>
                </a:lnTo>
                <a:lnTo>
                  <a:pt x="0" y="304637"/>
                </a:lnTo>
                <a:lnTo>
                  <a:pt x="0" y="0"/>
                </a:lnTo>
                <a:close/>
              </a:path>
            </a:pathLst>
          </a:custGeom>
          <a:blipFill rotWithShape="1">
            <a:blip r:embed="rId3">
              <a:alphaModFix/>
            </a:blip>
            <a:stretch>
              <a:fillRect b="0" l="0" r="0" t="0"/>
            </a:stretch>
          </a:blipFill>
          <a:ln>
            <a:noFill/>
          </a:ln>
        </p:spPr>
      </p:sp>
      <p:sp>
        <p:nvSpPr>
          <p:cNvPr id="307" name="Google Shape;307;p16"/>
          <p:cNvSpPr/>
          <p:nvPr/>
        </p:nvSpPr>
        <p:spPr>
          <a:xfrm>
            <a:off x="6143625" y="4575860"/>
            <a:ext cx="165564" cy="152318"/>
          </a:xfrm>
          <a:custGeom>
            <a:rect b="b" l="l" r="r" t="t"/>
            <a:pathLst>
              <a:path extrusionOk="0" h="304637" w="331127">
                <a:moveTo>
                  <a:pt x="0" y="0"/>
                </a:moveTo>
                <a:lnTo>
                  <a:pt x="331127" y="0"/>
                </a:lnTo>
                <a:lnTo>
                  <a:pt x="331127" y="304637"/>
                </a:lnTo>
                <a:lnTo>
                  <a:pt x="0" y="304637"/>
                </a:lnTo>
                <a:lnTo>
                  <a:pt x="0" y="0"/>
                </a:lnTo>
                <a:close/>
              </a:path>
            </a:pathLst>
          </a:custGeom>
          <a:blipFill rotWithShape="1">
            <a:blip r:embed="rId3">
              <a:alphaModFix/>
            </a:blip>
            <a:stretch>
              <a:fillRect b="0" l="0" r="0" t="0"/>
            </a:stretch>
          </a:blipFill>
          <a:ln>
            <a:noFill/>
          </a:ln>
        </p:spPr>
      </p:sp>
      <p:sp>
        <p:nvSpPr>
          <p:cNvPr id="308" name="Google Shape;308;p16"/>
          <p:cNvSpPr/>
          <p:nvPr/>
        </p:nvSpPr>
        <p:spPr>
          <a:xfrm>
            <a:off x="947179" y="439647"/>
            <a:ext cx="186019" cy="179593"/>
          </a:xfrm>
          <a:custGeom>
            <a:rect b="b" l="l" r="r" t="t"/>
            <a:pathLst>
              <a:path extrusionOk="0" h="359186" w="372038">
                <a:moveTo>
                  <a:pt x="0" y="0"/>
                </a:moveTo>
                <a:lnTo>
                  <a:pt x="372039" y="0"/>
                </a:lnTo>
                <a:lnTo>
                  <a:pt x="372039" y="359186"/>
                </a:lnTo>
                <a:lnTo>
                  <a:pt x="0" y="359186"/>
                </a:lnTo>
                <a:lnTo>
                  <a:pt x="0" y="0"/>
                </a:lnTo>
                <a:close/>
              </a:path>
            </a:pathLst>
          </a:custGeom>
          <a:blipFill rotWithShape="1">
            <a:blip r:embed="rId4">
              <a:alphaModFix/>
            </a:blip>
            <a:stretch>
              <a:fillRect b="0" l="0" r="0" t="0"/>
            </a:stretch>
          </a:blipFill>
          <a:ln>
            <a:noFill/>
          </a:ln>
        </p:spPr>
      </p:sp>
      <p:sp>
        <p:nvSpPr>
          <p:cNvPr id="309" name="Google Shape;309;p16"/>
          <p:cNvSpPr/>
          <p:nvPr/>
        </p:nvSpPr>
        <p:spPr>
          <a:xfrm>
            <a:off x="947179" y="4562222"/>
            <a:ext cx="186019" cy="179593"/>
          </a:xfrm>
          <a:custGeom>
            <a:rect b="b" l="l" r="r" t="t"/>
            <a:pathLst>
              <a:path extrusionOk="0" h="359186" w="372038">
                <a:moveTo>
                  <a:pt x="0" y="0"/>
                </a:moveTo>
                <a:lnTo>
                  <a:pt x="372039" y="0"/>
                </a:lnTo>
                <a:lnTo>
                  <a:pt x="372039" y="359186"/>
                </a:lnTo>
                <a:lnTo>
                  <a:pt x="0" y="359186"/>
                </a:lnTo>
                <a:lnTo>
                  <a:pt x="0" y="0"/>
                </a:lnTo>
                <a:close/>
              </a:path>
            </a:pathLst>
          </a:custGeom>
          <a:blipFill rotWithShape="1">
            <a:blip r:embed="rId4">
              <a:alphaModFix/>
            </a:blip>
            <a:stretch>
              <a:fillRect b="0" l="0" r="0" t="0"/>
            </a:stretch>
          </a:blipFill>
          <a:ln>
            <a:noFill/>
          </a:ln>
        </p:spPr>
      </p:sp>
      <p:sp>
        <p:nvSpPr>
          <p:cNvPr id="310" name="Google Shape;310;p16"/>
          <p:cNvSpPr/>
          <p:nvPr/>
        </p:nvSpPr>
        <p:spPr>
          <a:xfrm>
            <a:off x="3762256" y="439647"/>
            <a:ext cx="186019" cy="179593"/>
          </a:xfrm>
          <a:custGeom>
            <a:rect b="b" l="l" r="r" t="t"/>
            <a:pathLst>
              <a:path extrusionOk="0" h="359186" w="372038">
                <a:moveTo>
                  <a:pt x="0" y="0"/>
                </a:moveTo>
                <a:lnTo>
                  <a:pt x="372038" y="0"/>
                </a:lnTo>
                <a:lnTo>
                  <a:pt x="372038" y="359186"/>
                </a:lnTo>
                <a:lnTo>
                  <a:pt x="0" y="359186"/>
                </a:lnTo>
                <a:lnTo>
                  <a:pt x="0" y="0"/>
                </a:lnTo>
                <a:close/>
              </a:path>
            </a:pathLst>
          </a:custGeom>
          <a:blipFill rotWithShape="1">
            <a:blip r:embed="rId4">
              <a:alphaModFix/>
            </a:blip>
            <a:stretch>
              <a:fillRect b="0" l="0" r="0" t="0"/>
            </a:stretch>
          </a:blipFill>
          <a:ln>
            <a:noFill/>
          </a:ln>
        </p:spPr>
      </p:sp>
      <p:sp>
        <p:nvSpPr>
          <p:cNvPr id="311" name="Google Shape;311;p16"/>
          <p:cNvSpPr/>
          <p:nvPr/>
        </p:nvSpPr>
        <p:spPr>
          <a:xfrm>
            <a:off x="3762256" y="4562222"/>
            <a:ext cx="186019" cy="179593"/>
          </a:xfrm>
          <a:custGeom>
            <a:rect b="b" l="l" r="r" t="t"/>
            <a:pathLst>
              <a:path extrusionOk="0" h="359186" w="372038">
                <a:moveTo>
                  <a:pt x="0" y="0"/>
                </a:moveTo>
                <a:lnTo>
                  <a:pt x="372038" y="0"/>
                </a:lnTo>
                <a:lnTo>
                  <a:pt x="372038" y="359186"/>
                </a:lnTo>
                <a:lnTo>
                  <a:pt x="0" y="359186"/>
                </a:lnTo>
                <a:lnTo>
                  <a:pt x="0" y="0"/>
                </a:lnTo>
                <a:close/>
              </a:path>
            </a:pathLst>
          </a:custGeom>
          <a:blipFill rotWithShape="1">
            <a:blip r:embed="rId4">
              <a:alphaModFix/>
            </a:blip>
            <a:stretch>
              <a:fillRect b="0" l="0" r="0" t="0"/>
            </a:stretch>
          </a:blipFill>
          <a:ln>
            <a:noFill/>
          </a:ln>
        </p:spPr>
      </p:sp>
      <p:sp>
        <p:nvSpPr>
          <p:cNvPr id="312" name="Google Shape;312;p16"/>
          <p:cNvSpPr/>
          <p:nvPr/>
        </p:nvSpPr>
        <p:spPr>
          <a:xfrm>
            <a:off x="6607054" y="439647"/>
            <a:ext cx="186019" cy="179593"/>
          </a:xfrm>
          <a:custGeom>
            <a:rect b="b" l="l" r="r" t="t"/>
            <a:pathLst>
              <a:path extrusionOk="0" h="359186" w="372038">
                <a:moveTo>
                  <a:pt x="0" y="0"/>
                </a:moveTo>
                <a:lnTo>
                  <a:pt x="372039" y="0"/>
                </a:lnTo>
                <a:lnTo>
                  <a:pt x="372039" y="359186"/>
                </a:lnTo>
                <a:lnTo>
                  <a:pt x="0" y="359186"/>
                </a:lnTo>
                <a:lnTo>
                  <a:pt x="0" y="0"/>
                </a:lnTo>
                <a:close/>
              </a:path>
            </a:pathLst>
          </a:custGeom>
          <a:blipFill rotWithShape="1">
            <a:blip r:embed="rId4">
              <a:alphaModFix/>
            </a:blip>
            <a:stretch>
              <a:fillRect b="0" l="0" r="0" t="0"/>
            </a:stretch>
          </a:blipFill>
          <a:ln>
            <a:noFill/>
          </a:ln>
        </p:spPr>
      </p:sp>
      <p:sp>
        <p:nvSpPr>
          <p:cNvPr id="313" name="Google Shape;313;p16"/>
          <p:cNvSpPr/>
          <p:nvPr/>
        </p:nvSpPr>
        <p:spPr>
          <a:xfrm>
            <a:off x="6607054" y="4562222"/>
            <a:ext cx="186019" cy="179593"/>
          </a:xfrm>
          <a:custGeom>
            <a:rect b="b" l="l" r="r" t="t"/>
            <a:pathLst>
              <a:path extrusionOk="0" h="359186" w="372038">
                <a:moveTo>
                  <a:pt x="0" y="0"/>
                </a:moveTo>
                <a:lnTo>
                  <a:pt x="372039" y="0"/>
                </a:lnTo>
                <a:lnTo>
                  <a:pt x="372039" y="359186"/>
                </a:lnTo>
                <a:lnTo>
                  <a:pt x="0" y="359186"/>
                </a:lnTo>
                <a:lnTo>
                  <a:pt x="0" y="0"/>
                </a:lnTo>
                <a:close/>
              </a:path>
            </a:pathLst>
          </a:custGeom>
          <a:blipFill rotWithShape="1">
            <a:blip r:embed="rId4">
              <a:alphaModFix/>
            </a:blip>
            <a:stretch>
              <a:fillRect b="0" l="0" r="0" t="0"/>
            </a:stretch>
          </a:blipFill>
          <a:ln>
            <a:noFill/>
          </a:ln>
        </p:spPr>
      </p:sp>
      <p:sp>
        <p:nvSpPr>
          <p:cNvPr id="314" name="Google Shape;314;p16"/>
          <p:cNvSpPr txBox="1"/>
          <p:nvPr/>
        </p:nvSpPr>
        <p:spPr>
          <a:xfrm>
            <a:off x="414300" y="882682"/>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315" name="Google Shape;315;p16"/>
          <p:cNvSpPr txBox="1"/>
          <p:nvPr/>
        </p:nvSpPr>
        <p:spPr>
          <a:xfrm>
            <a:off x="2183836" y="462927"/>
            <a:ext cx="70811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$1.4M</a:t>
            </a:r>
            <a:endParaRPr sz="700"/>
          </a:p>
        </p:txBody>
      </p:sp>
      <p:sp>
        <p:nvSpPr>
          <p:cNvPr id="316" name="Google Shape;316;p16"/>
          <p:cNvSpPr txBox="1"/>
          <p:nvPr/>
        </p:nvSpPr>
        <p:spPr>
          <a:xfrm>
            <a:off x="2183836" y="4585503"/>
            <a:ext cx="70811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$1.2M</a:t>
            </a:r>
            <a:endParaRPr sz="700"/>
          </a:p>
        </p:txBody>
      </p:sp>
      <p:sp>
        <p:nvSpPr>
          <p:cNvPr id="317" name="Google Shape;317;p16"/>
          <p:cNvSpPr txBox="1"/>
          <p:nvPr/>
        </p:nvSpPr>
        <p:spPr>
          <a:xfrm>
            <a:off x="5064919" y="462927"/>
            <a:ext cx="70811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$8.4M</a:t>
            </a:r>
            <a:endParaRPr sz="700"/>
          </a:p>
        </p:txBody>
      </p:sp>
      <p:sp>
        <p:nvSpPr>
          <p:cNvPr id="318" name="Google Shape;318;p16"/>
          <p:cNvSpPr txBox="1"/>
          <p:nvPr/>
        </p:nvSpPr>
        <p:spPr>
          <a:xfrm>
            <a:off x="5064919" y="4585503"/>
            <a:ext cx="70811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$3.4M</a:t>
            </a:r>
            <a:endParaRPr sz="700"/>
          </a:p>
        </p:txBody>
      </p:sp>
      <p:sp>
        <p:nvSpPr>
          <p:cNvPr id="319" name="Google Shape;319;p16"/>
          <p:cNvSpPr txBox="1"/>
          <p:nvPr/>
        </p:nvSpPr>
        <p:spPr>
          <a:xfrm>
            <a:off x="7910513" y="462927"/>
            <a:ext cx="70811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$6.4M</a:t>
            </a:r>
            <a:endParaRPr sz="700"/>
          </a:p>
        </p:txBody>
      </p:sp>
      <p:sp>
        <p:nvSpPr>
          <p:cNvPr id="320" name="Google Shape;320;p16"/>
          <p:cNvSpPr txBox="1"/>
          <p:nvPr/>
        </p:nvSpPr>
        <p:spPr>
          <a:xfrm>
            <a:off x="7910513" y="4585503"/>
            <a:ext cx="708110" cy="142557"/>
          </a:xfrm>
          <a:prstGeom prst="rect">
            <a:avLst/>
          </a:prstGeom>
          <a:noFill/>
          <a:ln>
            <a:noFill/>
          </a:ln>
        </p:spPr>
        <p:txBody>
          <a:bodyPr anchorCtr="0" anchor="t" bIns="0" lIns="0" spcFirstLastPara="1" rIns="0" wrap="square" tIns="0">
            <a:spAutoFit/>
          </a:bodyPr>
          <a:lstStyle/>
          <a:p>
            <a:pPr indent="0" lvl="0"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$5.4M</a:t>
            </a:r>
            <a:endParaRPr sz="700"/>
          </a:p>
        </p:txBody>
      </p:sp>
      <p:sp>
        <p:nvSpPr>
          <p:cNvPr id="321" name="Google Shape;321;p16"/>
          <p:cNvSpPr txBox="1"/>
          <p:nvPr/>
        </p:nvSpPr>
        <p:spPr>
          <a:xfrm>
            <a:off x="414300" y="2788444"/>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322" name="Google Shape;322;p16"/>
          <p:cNvSpPr txBox="1"/>
          <p:nvPr/>
        </p:nvSpPr>
        <p:spPr>
          <a:xfrm>
            <a:off x="3262275" y="882682"/>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323" name="Google Shape;323;p16"/>
          <p:cNvSpPr txBox="1"/>
          <p:nvPr/>
        </p:nvSpPr>
        <p:spPr>
          <a:xfrm>
            <a:off x="3262275" y="2788444"/>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324" name="Google Shape;324;p16"/>
          <p:cNvSpPr txBox="1"/>
          <p:nvPr/>
        </p:nvSpPr>
        <p:spPr>
          <a:xfrm>
            <a:off x="6105525" y="882682"/>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325" name="Google Shape;325;p16"/>
          <p:cNvSpPr txBox="1"/>
          <p:nvPr/>
        </p:nvSpPr>
        <p:spPr>
          <a:xfrm>
            <a:off x="6105525" y="2788444"/>
            <a:ext cx="261945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Main Point</a:t>
            </a:r>
            <a:endParaRPr sz="700"/>
          </a:p>
        </p:txBody>
      </p:sp>
      <p:sp>
        <p:nvSpPr>
          <p:cNvPr id="326" name="Google Shape;326;p16"/>
          <p:cNvSpPr txBox="1"/>
          <p:nvPr/>
        </p:nvSpPr>
        <p:spPr>
          <a:xfrm>
            <a:off x="563725" y="1263525"/>
            <a:ext cx="2328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a:p>
            <a:pPr indent="0" lvl="0" marL="0" marR="0" rtl="0" algn="ctr">
              <a:lnSpc>
                <a:spcPct val="100000"/>
              </a:lnSpc>
              <a:spcBef>
                <a:spcPts val="0"/>
              </a:spcBef>
              <a:spcAft>
                <a:spcPts val="0"/>
              </a:spcAft>
              <a:buNone/>
            </a:pPr>
            <a:r>
              <a:t/>
            </a:r>
            <a:endParaRPr b="0" i="0" sz="1000" u="none" cap="none" strike="noStrike">
              <a:solidFill>
                <a:srgbClr val="9F9C8F"/>
              </a:solidFill>
              <a:latin typeface="Marcellus"/>
              <a:ea typeface="Marcellus"/>
              <a:cs typeface="Marcellus"/>
              <a:sym typeface="Marcellus"/>
            </a:endParaRPr>
          </a:p>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
        <p:nvSpPr>
          <p:cNvPr id="327" name="Google Shape;327;p16"/>
          <p:cNvSpPr txBox="1"/>
          <p:nvPr/>
        </p:nvSpPr>
        <p:spPr>
          <a:xfrm>
            <a:off x="563725" y="3169275"/>
            <a:ext cx="2328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a:p>
            <a:pPr indent="0" lvl="0" marL="0" marR="0" rtl="0" algn="ctr">
              <a:lnSpc>
                <a:spcPct val="100000"/>
              </a:lnSpc>
              <a:spcBef>
                <a:spcPts val="0"/>
              </a:spcBef>
              <a:spcAft>
                <a:spcPts val="0"/>
              </a:spcAft>
              <a:buNone/>
            </a:pPr>
            <a:r>
              <a:t/>
            </a:r>
            <a:endParaRPr b="0" i="0" sz="1000" u="none" cap="none" strike="noStrike">
              <a:solidFill>
                <a:srgbClr val="9F9C8F"/>
              </a:solidFill>
              <a:latin typeface="Marcellus"/>
              <a:ea typeface="Marcellus"/>
              <a:cs typeface="Marcellus"/>
              <a:sym typeface="Marcellus"/>
            </a:endParaRPr>
          </a:p>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
        <p:nvSpPr>
          <p:cNvPr id="328" name="Google Shape;328;p16"/>
          <p:cNvSpPr txBox="1"/>
          <p:nvPr/>
        </p:nvSpPr>
        <p:spPr>
          <a:xfrm>
            <a:off x="3395001" y="1263525"/>
            <a:ext cx="2328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a:p>
            <a:pPr indent="0" lvl="0" marL="0" marR="0" rtl="0" algn="ctr">
              <a:lnSpc>
                <a:spcPct val="100000"/>
              </a:lnSpc>
              <a:spcBef>
                <a:spcPts val="0"/>
              </a:spcBef>
              <a:spcAft>
                <a:spcPts val="0"/>
              </a:spcAft>
              <a:buNone/>
            </a:pPr>
            <a:r>
              <a:t/>
            </a:r>
            <a:endParaRPr b="0" i="0" sz="1000" u="none" cap="none" strike="noStrike">
              <a:solidFill>
                <a:srgbClr val="9F9C8F"/>
              </a:solidFill>
              <a:latin typeface="Marcellus"/>
              <a:ea typeface="Marcellus"/>
              <a:cs typeface="Marcellus"/>
              <a:sym typeface="Marcellus"/>
            </a:endParaRPr>
          </a:p>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
        <p:nvSpPr>
          <p:cNvPr id="329" name="Google Shape;329;p16"/>
          <p:cNvSpPr txBox="1"/>
          <p:nvPr/>
        </p:nvSpPr>
        <p:spPr>
          <a:xfrm>
            <a:off x="3395001" y="3169280"/>
            <a:ext cx="2328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a:p>
            <a:pPr indent="0" lvl="0" marL="0" marR="0" rtl="0" algn="ctr">
              <a:lnSpc>
                <a:spcPct val="100000"/>
              </a:lnSpc>
              <a:spcBef>
                <a:spcPts val="0"/>
              </a:spcBef>
              <a:spcAft>
                <a:spcPts val="0"/>
              </a:spcAft>
              <a:buNone/>
            </a:pPr>
            <a:r>
              <a:t/>
            </a:r>
            <a:endParaRPr b="0" i="0" sz="1000" u="none" cap="none" strike="noStrike">
              <a:solidFill>
                <a:srgbClr val="9F9C8F"/>
              </a:solidFill>
              <a:latin typeface="Marcellus"/>
              <a:ea typeface="Marcellus"/>
              <a:cs typeface="Marcellus"/>
              <a:sym typeface="Marcellus"/>
            </a:endParaRPr>
          </a:p>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
        <p:nvSpPr>
          <p:cNvPr id="330" name="Google Shape;330;p16"/>
          <p:cNvSpPr txBox="1"/>
          <p:nvPr/>
        </p:nvSpPr>
        <p:spPr>
          <a:xfrm>
            <a:off x="6238251" y="1263525"/>
            <a:ext cx="2328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a:p>
            <a:pPr indent="0" lvl="0" marL="0" marR="0" rtl="0" algn="ctr">
              <a:lnSpc>
                <a:spcPct val="100000"/>
              </a:lnSpc>
              <a:spcBef>
                <a:spcPts val="0"/>
              </a:spcBef>
              <a:spcAft>
                <a:spcPts val="0"/>
              </a:spcAft>
              <a:buNone/>
            </a:pPr>
            <a:r>
              <a:t/>
            </a:r>
            <a:endParaRPr b="0" i="0" sz="1000" u="none" cap="none" strike="noStrike">
              <a:solidFill>
                <a:srgbClr val="9F9C8F"/>
              </a:solidFill>
              <a:latin typeface="Marcellus"/>
              <a:ea typeface="Marcellus"/>
              <a:cs typeface="Marcellus"/>
              <a:sym typeface="Marcellus"/>
            </a:endParaRPr>
          </a:p>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
        <p:nvSpPr>
          <p:cNvPr id="331" name="Google Shape;331;p16"/>
          <p:cNvSpPr txBox="1"/>
          <p:nvPr/>
        </p:nvSpPr>
        <p:spPr>
          <a:xfrm>
            <a:off x="6238251" y="3169280"/>
            <a:ext cx="2328000" cy="1077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a:p>
            <a:pPr indent="0" lvl="0" marL="0" marR="0" rtl="0" algn="ctr">
              <a:lnSpc>
                <a:spcPct val="100000"/>
              </a:lnSpc>
              <a:spcBef>
                <a:spcPts val="0"/>
              </a:spcBef>
              <a:spcAft>
                <a:spcPts val="0"/>
              </a:spcAft>
              <a:buNone/>
            </a:pPr>
            <a:r>
              <a:t/>
            </a:r>
            <a:endParaRPr b="0" i="0" sz="1000" u="none" cap="none" strike="noStrike">
              <a:solidFill>
                <a:srgbClr val="9F9C8F"/>
              </a:solidFill>
              <a:latin typeface="Marcellus"/>
              <a:ea typeface="Marcellus"/>
              <a:cs typeface="Marcellus"/>
              <a:sym typeface="Marcellus"/>
            </a:endParaRPr>
          </a:p>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335" name="Shape 335"/>
        <p:cNvGrpSpPr/>
        <p:nvPr/>
      </p:nvGrpSpPr>
      <p:grpSpPr>
        <a:xfrm>
          <a:off x="0" y="0"/>
          <a:ext cx="0" cy="0"/>
          <a:chOff x="0" y="0"/>
          <a:chExt cx="0" cy="0"/>
        </a:xfrm>
      </p:grpSpPr>
      <p:grpSp>
        <p:nvGrpSpPr>
          <p:cNvPr id="336" name="Google Shape;336;p17"/>
          <p:cNvGrpSpPr/>
          <p:nvPr/>
        </p:nvGrpSpPr>
        <p:grpSpPr>
          <a:xfrm>
            <a:off x="293838" y="106314"/>
            <a:ext cx="8556325" cy="4786210"/>
            <a:chOff x="0" y="-76200"/>
            <a:chExt cx="4507035" cy="2521132"/>
          </a:xfrm>
        </p:grpSpPr>
        <p:sp>
          <p:nvSpPr>
            <p:cNvPr id="337" name="Google Shape;337;p17"/>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338" name="Google Shape;338;p17"/>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39" name="Google Shape;339;p17"/>
          <p:cNvPicPr preferRelativeResize="0"/>
          <p:nvPr/>
        </p:nvPicPr>
        <p:blipFill rotWithShape="1">
          <a:blip r:embed="rId3">
            <a:alphaModFix/>
          </a:blip>
          <a:srcRect b="0" l="0" r="0" t="0"/>
          <a:stretch/>
        </p:blipFill>
        <p:spPr>
          <a:xfrm>
            <a:off x="327356" y="322268"/>
            <a:ext cx="4954500" cy="4626130"/>
          </a:xfrm>
          <a:prstGeom prst="rect">
            <a:avLst/>
          </a:prstGeom>
          <a:noFill/>
          <a:ln>
            <a:noFill/>
          </a:ln>
        </p:spPr>
      </p:pic>
      <p:grpSp>
        <p:nvGrpSpPr>
          <p:cNvPr id="340" name="Google Shape;340;p17"/>
          <p:cNvGrpSpPr/>
          <p:nvPr/>
        </p:nvGrpSpPr>
        <p:grpSpPr>
          <a:xfrm>
            <a:off x="5736175" y="1036126"/>
            <a:ext cx="2692463" cy="2954566"/>
            <a:chOff x="0" y="-311150"/>
            <a:chExt cx="7179900" cy="7878842"/>
          </a:xfrm>
        </p:grpSpPr>
        <p:sp>
          <p:nvSpPr>
            <p:cNvPr id="341" name="Google Shape;341;p17"/>
            <p:cNvSpPr txBox="1"/>
            <p:nvPr/>
          </p:nvSpPr>
          <p:spPr>
            <a:xfrm>
              <a:off x="0" y="-311150"/>
              <a:ext cx="7179900" cy="72243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4400" u="none" cap="none" strike="noStrike">
                  <a:solidFill>
                    <a:srgbClr val="9F9C8F"/>
                  </a:solidFill>
                  <a:latin typeface="Marcellus"/>
                  <a:ea typeface="Marcellus"/>
                  <a:cs typeface="Marcellus"/>
                  <a:sym typeface="Marcellus"/>
                </a:rPr>
                <a:t>WRITE YOUR TOPIC OR IDEA</a:t>
              </a:r>
              <a:endParaRPr sz="700"/>
            </a:p>
          </p:txBody>
        </p:sp>
        <p:sp>
          <p:nvSpPr>
            <p:cNvPr id="342" name="Google Shape;342;p17"/>
            <p:cNvSpPr txBox="1"/>
            <p:nvPr/>
          </p:nvSpPr>
          <p:spPr>
            <a:xfrm>
              <a:off x="268032" y="7181189"/>
              <a:ext cx="6643878" cy="386503"/>
            </a:xfrm>
            <a:prstGeom prst="rect">
              <a:avLst/>
            </a:prstGeom>
            <a:noFill/>
            <a:ln>
              <a:noFill/>
            </a:ln>
          </p:spPr>
          <p:txBody>
            <a:bodyPr anchorCtr="0" anchor="t" bIns="0" lIns="0" spcFirstLastPara="1" rIns="0" wrap="square" tIns="0">
              <a:spAutoFit/>
            </a:bodyPr>
            <a:lstStyle/>
            <a:p>
              <a:pPr indent="0" lvl="1" marL="0" marR="0" rtl="0" algn="ctr">
                <a:lnSpc>
                  <a:spcPct val="109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Elaborate on the featured statistic.</a:t>
              </a:r>
              <a:endParaRPr sz="700"/>
            </a:p>
          </p:txBody>
        </p:sp>
      </p:grpSp>
      <p:cxnSp>
        <p:nvCxnSpPr>
          <p:cNvPr id="343" name="Google Shape;343;p17"/>
          <p:cNvCxnSpPr/>
          <p:nvPr/>
        </p:nvCxnSpPr>
        <p:spPr>
          <a:xfrm>
            <a:off x="5349213" y="250975"/>
            <a:ext cx="0" cy="4641550"/>
          </a:xfrm>
          <a:prstGeom prst="straightConnector1">
            <a:avLst/>
          </a:prstGeom>
          <a:noFill/>
          <a:ln cap="flat" cmpd="sng" w="28575">
            <a:solidFill>
              <a:srgbClr val="A18D6C"/>
            </a:solidFill>
            <a:prstDash val="lgDash"/>
            <a:round/>
            <a:headEnd len="sm" w="sm" type="none"/>
            <a:tailEnd len="sm" w="sm" type="none"/>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347" name="Shape 347"/>
        <p:cNvGrpSpPr/>
        <p:nvPr/>
      </p:nvGrpSpPr>
      <p:grpSpPr>
        <a:xfrm>
          <a:off x="0" y="0"/>
          <a:ext cx="0" cy="0"/>
          <a:chOff x="0" y="0"/>
          <a:chExt cx="0" cy="0"/>
        </a:xfrm>
      </p:grpSpPr>
      <p:pic>
        <p:nvPicPr>
          <p:cNvPr id="348" name="Google Shape;348;p18"/>
          <p:cNvPicPr preferRelativeResize="0"/>
          <p:nvPr/>
        </p:nvPicPr>
        <p:blipFill>
          <a:blip r:embed="rId3">
            <a:alphaModFix/>
          </a:blip>
          <a:stretch>
            <a:fillRect/>
          </a:stretch>
        </p:blipFill>
        <p:spPr>
          <a:xfrm>
            <a:off x="4319748" y="0"/>
            <a:ext cx="4823555" cy="5143501"/>
          </a:xfrm>
          <a:prstGeom prst="rect">
            <a:avLst/>
          </a:prstGeom>
          <a:noFill/>
          <a:ln>
            <a:noFill/>
          </a:ln>
        </p:spPr>
      </p:pic>
      <p:grpSp>
        <p:nvGrpSpPr>
          <p:cNvPr id="349" name="Google Shape;349;p18"/>
          <p:cNvGrpSpPr/>
          <p:nvPr/>
        </p:nvGrpSpPr>
        <p:grpSpPr>
          <a:xfrm>
            <a:off x="3604830" y="2407265"/>
            <a:ext cx="1428454" cy="2329866"/>
            <a:chOff x="0" y="-76200"/>
            <a:chExt cx="1226296" cy="2000138"/>
          </a:xfrm>
        </p:grpSpPr>
        <p:sp>
          <p:nvSpPr>
            <p:cNvPr id="350" name="Google Shape;350;p18"/>
            <p:cNvSpPr/>
            <p:nvPr/>
          </p:nvSpPr>
          <p:spPr>
            <a:xfrm>
              <a:off x="0" y="0"/>
              <a:ext cx="1226296" cy="1923938"/>
            </a:xfrm>
            <a:custGeom>
              <a:rect b="b" l="l" r="r" t="t"/>
              <a:pathLst>
                <a:path extrusionOk="0" h="1923938" w="1226296">
                  <a:moveTo>
                    <a:pt x="0" y="0"/>
                  </a:moveTo>
                  <a:lnTo>
                    <a:pt x="1226296" y="0"/>
                  </a:lnTo>
                  <a:lnTo>
                    <a:pt x="1226296" y="1923938"/>
                  </a:lnTo>
                  <a:lnTo>
                    <a:pt x="0" y="1923938"/>
                  </a:lnTo>
                  <a:close/>
                </a:path>
              </a:pathLst>
            </a:custGeom>
            <a:solidFill>
              <a:srgbClr val="F4F1E8"/>
            </a:solidFill>
            <a:ln cap="sq" cmpd="sng" w="28575">
              <a:solidFill>
                <a:srgbClr val="A18D6C"/>
              </a:solidFill>
              <a:prstDash val="lgDash"/>
              <a:miter lim="8000"/>
              <a:headEnd len="sm" w="sm" type="none"/>
              <a:tailEnd len="sm" w="sm" type="none"/>
            </a:ln>
          </p:spPr>
        </p:sp>
        <p:sp>
          <p:nvSpPr>
            <p:cNvPr id="351" name="Google Shape;351;p18"/>
            <p:cNvSpPr txBox="1"/>
            <p:nvPr/>
          </p:nvSpPr>
          <p:spPr>
            <a:xfrm>
              <a:off x="0" y="-76200"/>
              <a:ext cx="1226296" cy="2000138"/>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52" name="Google Shape;352;p18"/>
          <p:cNvPicPr preferRelativeResize="0"/>
          <p:nvPr/>
        </p:nvPicPr>
        <p:blipFill>
          <a:blip r:embed="rId4">
            <a:alphaModFix/>
          </a:blip>
          <a:stretch>
            <a:fillRect/>
          </a:stretch>
        </p:blipFill>
        <p:spPr>
          <a:xfrm>
            <a:off x="3681124" y="2589274"/>
            <a:ext cx="1256825" cy="1729655"/>
          </a:xfrm>
          <a:prstGeom prst="rect">
            <a:avLst/>
          </a:prstGeom>
          <a:noFill/>
          <a:ln>
            <a:noFill/>
          </a:ln>
        </p:spPr>
      </p:pic>
      <p:grpSp>
        <p:nvGrpSpPr>
          <p:cNvPr id="353" name="Google Shape;353;p18"/>
          <p:cNvGrpSpPr/>
          <p:nvPr/>
        </p:nvGrpSpPr>
        <p:grpSpPr>
          <a:xfrm>
            <a:off x="293838" y="115842"/>
            <a:ext cx="8556155" cy="4786246"/>
            <a:chOff x="0" y="-76200"/>
            <a:chExt cx="4507035" cy="2521200"/>
          </a:xfrm>
        </p:grpSpPr>
        <p:sp>
          <p:nvSpPr>
            <p:cNvPr id="354" name="Google Shape;354;p18"/>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355" name="Google Shape;355;p18"/>
            <p:cNvSpPr txBox="1"/>
            <p:nvPr/>
          </p:nvSpPr>
          <p:spPr>
            <a:xfrm>
              <a:off x="0" y="-76200"/>
              <a:ext cx="4506900" cy="2521200"/>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6" name="Google Shape;356;p18"/>
          <p:cNvSpPr txBox="1"/>
          <p:nvPr/>
        </p:nvSpPr>
        <p:spPr>
          <a:xfrm>
            <a:off x="3690642" y="4408107"/>
            <a:ext cx="1256829"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Name</a:t>
            </a:r>
            <a:endParaRPr sz="700"/>
          </a:p>
        </p:txBody>
      </p:sp>
      <p:sp>
        <p:nvSpPr>
          <p:cNvPr id="357" name="Google Shape;357;p18"/>
          <p:cNvSpPr txBox="1"/>
          <p:nvPr/>
        </p:nvSpPr>
        <p:spPr>
          <a:xfrm>
            <a:off x="669648" y="631902"/>
            <a:ext cx="3261000" cy="135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4400" u="none" cap="none" strike="noStrike">
                <a:solidFill>
                  <a:srgbClr val="9F9C8F"/>
                </a:solidFill>
                <a:latin typeface="Marcellus"/>
                <a:ea typeface="Marcellus"/>
                <a:cs typeface="Marcellus"/>
                <a:sym typeface="Marcellus"/>
              </a:rPr>
              <a:t>MISSION STATEMENT</a:t>
            </a:r>
            <a:endParaRPr sz="700"/>
          </a:p>
        </p:txBody>
      </p:sp>
      <p:sp>
        <p:nvSpPr>
          <p:cNvPr id="358" name="Google Shape;358;p18"/>
          <p:cNvSpPr txBox="1"/>
          <p:nvPr/>
        </p:nvSpPr>
        <p:spPr>
          <a:xfrm>
            <a:off x="669648" y="2008994"/>
            <a:ext cx="2619600" cy="261600"/>
          </a:xfrm>
          <a:prstGeom prst="rect">
            <a:avLst/>
          </a:prstGeom>
          <a:noFill/>
          <a:ln>
            <a:noFill/>
          </a:ln>
        </p:spPr>
        <p:txBody>
          <a:bodyPr anchorCtr="0" anchor="t" bIns="0" lIns="0" spcFirstLastPara="1" rIns="0" wrap="square" tIns="0">
            <a:spAutoFit/>
          </a:bodyPr>
          <a:lstStyle/>
          <a:p>
            <a:pPr indent="0" lvl="0" marL="0" marR="0" rtl="0" algn="l">
              <a:lnSpc>
                <a:spcPct val="109042"/>
              </a:lnSpc>
              <a:spcBef>
                <a:spcPts val="0"/>
              </a:spcBef>
              <a:spcAft>
                <a:spcPts val="0"/>
              </a:spcAft>
              <a:buNone/>
            </a:pPr>
            <a:r>
              <a:rPr b="0" i="0" lang="en" sz="1700" cap="none" strike="noStrike">
                <a:solidFill>
                  <a:schemeClr val="dk1"/>
                </a:solidFill>
                <a:uFill>
                  <a:noFill/>
                </a:uFill>
                <a:latin typeface="Vidaloka"/>
                <a:ea typeface="Vidaloka"/>
                <a:cs typeface="Vidaloka"/>
                <a:sym typeface="Vidaloka"/>
                <a:hlinkClick r:id="rId5">
                  <a:extLst>
                    <a:ext uri="{A12FA001-AC4F-418D-AE19-62706E023703}">
                      <ahyp:hlinkClr val="tx"/>
                    </a:ext>
                  </a:extLst>
                </a:hlinkClick>
              </a:rPr>
              <a:t>A word from our CEO</a:t>
            </a:r>
            <a:endParaRPr sz="700">
              <a:solidFill>
                <a:schemeClr val="dk1"/>
              </a:solidFill>
            </a:endParaRPr>
          </a:p>
        </p:txBody>
      </p:sp>
      <p:sp>
        <p:nvSpPr>
          <p:cNvPr id="359" name="Google Shape;359;p18"/>
          <p:cNvSpPr txBox="1"/>
          <p:nvPr/>
        </p:nvSpPr>
        <p:spPr>
          <a:xfrm>
            <a:off x="669648" y="2505552"/>
            <a:ext cx="23049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To redefine luxury travel by providing exclusive access to prestigious properties, tailored services, and immersive experiences, creating unforgettable moments that exceed expectations and inspire a lifelong love for travel.</a:t>
            </a:r>
            <a:endParaRPr sz="700"/>
          </a:p>
        </p:txBody>
      </p:sp>
      <p:sp>
        <p:nvSpPr>
          <p:cNvPr id="360" name="Google Shape;360;p18"/>
          <p:cNvSpPr txBox="1"/>
          <p:nvPr/>
        </p:nvSpPr>
        <p:spPr>
          <a:xfrm>
            <a:off x="669648" y="3674837"/>
            <a:ext cx="2304900" cy="107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To redefine luxury travel by providing exclusive access to prestigious properties, tailored services, and immersive experiences, creating unforgettable moments that exceed expectations and inspire a lifelong love for travel.</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F1E8"/>
        </a:solidFill>
      </p:bgPr>
    </p:bg>
    <p:spTree>
      <p:nvGrpSpPr>
        <p:cNvPr id="364" name="Shape 364"/>
        <p:cNvGrpSpPr/>
        <p:nvPr/>
      </p:nvGrpSpPr>
      <p:grpSpPr>
        <a:xfrm>
          <a:off x="0" y="0"/>
          <a:ext cx="0" cy="0"/>
          <a:chOff x="0" y="0"/>
          <a:chExt cx="0" cy="0"/>
        </a:xfrm>
      </p:grpSpPr>
      <p:grpSp>
        <p:nvGrpSpPr>
          <p:cNvPr id="365" name="Google Shape;365;p19"/>
          <p:cNvGrpSpPr/>
          <p:nvPr/>
        </p:nvGrpSpPr>
        <p:grpSpPr>
          <a:xfrm>
            <a:off x="293838" y="106314"/>
            <a:ext cx="8556325" cy="4786210"/>
            <a:chOff x="0" y="-76200"/>
            <a:chExt cx="4507035" cy="2521132"/>
          </a:xfrm>
        </p:grpSpPr>
        <p:sp>
          <p:nvSpPr>
            <p:cNvPr id="366" name="Google Shape;366;p19"/>
            <p:cNvSpPr/>
            <p:nvPr/>
          </p:nvSpPr>
          <p:spPr>
            <a:xfrm>
              <a:off x="0" y="0"/>
              <a:ext cx="4507035" cy="2444932"/>
            </a:xfrm>
            <a:custGeom>
              <a:rect b="b" l="l" r="r" t="t"/>
              <a:pathLst>
                <a:path extrusionOk="0" h="2444932" w="4507035">
                  <a:moveTo>
                    <a:pt x="0" y="0"/>
                  </a:moveTo>
                  <a:lnTo>
                    <a:pt x="4507035" y="0"/>
                  </a:lnTo>
                  <a:lnTo>
                    <a:pt x="4507035" y="2444932"/>
                  </a:lnTo>
                  <a:lnTo>
                    <a:pt x="0" y="2444932"/>
                  </a:lnTo>
                  <a:close/>
                </a:path>
              </a:pathLst>
            </a:custGeom>
            <a:solidFill>
              <a:srgbClr val="000000">
                <a:alpha val="0"/>
              </a:srgbClr>
            </a:solidFill>
            <a:ln cap="sq" cmpd="sng" w="28575">
              <a:solidFill>
                <a:srgbClr val="A18D6C"/>
              </a:solidFill>
              <a:prstDash val="lgDash"/>
              <a:miter lim="8000"/>
              <a:headEnd len="sm" w="sm" type="none"/>
              <a:tailEnd len="sm" w="sm" type="none"/>
            </a:ln>
          </p:spPr>
        </p:sp>
        <p:sp>
          <p:nvSpPr>
            <p:cNvPr id="367" name="Google Shape;367;p19"/>
            <p:cNvSpPr txBox="1"/>
            <p:nvPr/>
          </p:nvSpPr>
          <p:spPr>
            <a:xfrm>
              <a:off x="0" y="-76200"/>
              <a:ext cx="4507035" cy="2521132"/>
            </a:xfrm>
            <a:prstGeom prst="rect">
              <a:avLst/>
            </a:prstGeom>
            <a:noFill/>
            <a:ln>
              <a:noFill/>
            </a:ln>
          </p:spPr>
          <p:txBody>
            <a:bodyPr anchorCtr="0" anchor="ctr" bIns="25400" lIns="25400" spcFirstLastPara="1" rIns="25400" wrap="square" tIns="25400">
              <a:noAutofit/>
            </a:bodyPr>
            <a:lstStyle/>
            <a:p>
              <a:pPr indent="0" lvl="0" marL="0" marR="0" rtl="0" algn="ctr">
                <a:lnSpc>
                  <a:spcPct val="147722"/>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pic>
        <p:nvPicPr>
          <p:cNvPr id="368" name="Google Shape;368;p19"/>
          <p:cNvPicPr preferRelativeResize="0"/>
          <p:nvPr/>
        </p:nvPicPr>
        <p:blipFill>
          <a:blip r:embed="rId3">
            <a:alphaModFix/>
          </a:blip>
          <a:stretch>
            <a:fillRect/>
          </a:stretch>
        </p:blipFill>
        <p:spPr>
          <a:xfrm>
            <a:off x="4706475" y="1307619"/>
            <a:ext cx="4146076" cy="1387106"/>
          </a:xfrm>
          <a:prstGeom prst="rect">
            <a:avLst/>
          </a:prstGeom>
          <a:noFill/>
          <a:ln>
            <a:noFill/>
          </a:ln>
        </p:spPr>
      </p:pic>
      <p:pic>
        <p:nvPicPr>
          <p:cNvPr id="369" name="Google Shape;369;p19"/>
          <p:cNvPicPr preferRelativeResize="0"/>
          <p:nvPr/>
        </p:nvPicPr>
        <p:blipFill>
          <a:blip r:embed="rId4">
            <a:alphaModFix/>
          </a:blip>
          <a:stretch>
            <a:fillRect/>
          </a:stretch>
        </p:blipFill>
        <p:spPr>
          <a:xfrm>
            <a:off x="285113" y="1307619"/>
            <a:ext cx="4192095" cy="1402500"/>
          </a:xfrm>
          <a:prstGeom prst="rect">
            <a:avLst/>
          </a:prstGeom>
          <a:noFill/>
          <a:ln>
            <a:noFill/>
          </a:ln>
        </p:spPr>
      </p:pic>
      <p:sp>
        <p:nvSpPr>
          <p:cNvPr id="370" name="Google Shape;370;p19"/>
          <p:cNvSpPr txBox="1"/>
          <p:nvPr/>
        </p:nvSpPr>
        <p:spPr>
          <a:xfrm>
            <a:off x="2627356" y="507588"/>
            <a:ext cx="3889288" cy="623687"/>
          </a:xfrm>
          <a:prstGeom prst="rect">
            <a:avLst/>
          </a:prstGeom>
          <a:noFill/>
          <a:ln>
            <a:noFill/>
          </a:ln>
        </p:spPr>
        <p:txBody>
          <a:bodyPr anchorCtr="0" anchor="t" bIns="0" lIns="0" spcFirstLastPara="1" rIns="0" wrap="square" tIns="0">
            <a:spAutoFit/>
          </a:bodyPr>
          <a:lstStyle/>
          <a:p>
            <a:pPr indent="0" lvl="0" marL="0" marR="0" rtl="0" algn="ctr">
              <a:lnSpc>
                <a:spcPct val="109010"/>
              </a:lnSpc>
              <a:spcBef>
                <a:spcPts val="0"/>
              </a:spcBef>
              <a:spcAft>
                <a:spcPts val="0"/>
              </a:spcAft>
              <a:buNone/>
            </a:pPr>
            <a:r>
              <a:rPr b="0" i="0" lang="en" sz="4400" u="none" cap="none" strike="noStrike">
                <a:solidFill>
                  <a:srgbClr val="9F9C8F"/>
                </a:solidFill>
                <a:latin typeface="Marcellus"/>
                <a:ea typeface="Marcellus"/>
                <a:cs typeface="Marcellus"/>
                <a:sym typeface="Marcellus"/>
              </a:rPr>
              <a:t>DESTINATIONS</a:t>
            </a:r>
            <a:endParaRPr sz="700"/>
          </a:p>
        </p:txBody>
      </p:sp>
      <p:cxnSp>
        <p:nvCxnSpPr>
          <p:cNvPr id="371" name="Google Shape;371;p19"/>
          <p:cNvCxnSpPr/>
          <p:nvPr/>
        </p:nvCxnSpPr>
        <p:spPr>
          <a:xfrm>
            <a:off x="293838" y="1322315"/>
            <a:ext cx="4160366" cy="0"/>
          </a:xfrm>
          <a:prstGeom prst="straightConnector1">
            <a:avLst/>
          </a:prstGeom>
          <a:noFill/>
          <a:ln cap="flat" cmpd="sng" w="28575">
            <a:solidFill>
              <a:srgbClr val="A18D6C"/>
            </a:solidFill>
            <a:prstDash val="lgDash"/>
            <a:round/>
            <a:headEnd len="sm" w="sm" type="none"/>
            <a:tailEnd len="sm" w="sm" type="none"/>
          </a:ln>
        </p:spPr>
      </p:cxnSp>
      <p:cxnSp>
        <p:nvCxnSpPr>
          <p:cNvPr id="372" name="Google Shape;372;p19"/>
          <p:cNvCxnSpPr/>
          <p:nvPr/>
        </p:nvCxnSpPr>
        <p:spPr>
          <a:xfrm>
            <a:off x="4692179" y="1322315"/>
            <a:ext cx="4160366" cy="0"/>
          </a:xfrm>
          <a:prstGeom prst="straightConnector1">
            <a:avLst/>
          </a:prstGeom>
          <a:noFill/>
          <a:ln cap="flat" cmpd="sng" w="28575">
            <a:solidFill>
              <a:srgbClr val="A18D6C"/>
            </a:solidFill>
            <a:prstDash val="lgDash"/>
            <a:round/>
            <a:headEnd len="sm" w="sm" type="none"/>
            <a:tailEnd len="sm" w="sm" type="none"/>
          </a:ln>
        </p:spPr>
      </p:cxnSp>
      <p:cxnSp>
        <p:nvCxnSpPr>
          <p:cNvPr id="373" name="Google Shape;373;p19"/>
          <p:cNvCxnSpPr/>
          <p:nvPr/>
        </p:nvCxnSpPr>
        <p:spPr>
          <a:xfrm>
            <a:off x="293838" y="2710121"/>
            <a:ext cx="4160366" cy="0"/>
          </a:xfrm>
          <a:prstGeom prst="straightConnector1">
            <a:avLst/>
          </a:prstGeom>
          <a:noFill/>
          <a:ln cap="flat" cmpd="sng" w="28575">
            <a:solidFill>
              <a:srgbClr val="A18D6C"/>
            </a:solidFill>
            <a:prstDash val="lgDash"/>
            <a:round/>
            <a:headEnd len="sm" w="sm" type="none"/>
            <a:tailEnd len="sm" w="sm" type="none"/>
          </a:ln>
        </p:spPr>
      </p:cxnSp>
      <p:cxnSp>
        <p:nvCxnSpPr>
          <p:cNvPr id="374" name="Google Shape;374;p19"/>
          <p:cNvCxnSpPr/>
          <p:nvPr/>
        </p:nvCxnSpPr>
        <p:spPr>
          <a:xfrm>
            <a:off x="4685035" y="2710121"/>
            <a:ext cx="4160366" cy="0"/>
          </a:xfrm>
          <a:prstGeom prst="straightConnector1">
            <a:avLst/>
          </a:prstGeom>
          <a:noFill/>
          <a:ln cap="flat" cmpd="sng" w="28575">
            <a:solidFill>
              <a:srgbClr val="A18D6C"/>
            </a:solidFill>
            <a:prstDash val="lgDash"/>
            <a:round/>
            <a:headEnd len="sm" w="sm" type="none"/>
            <a:tailEnd len="sm" w="sm" type="none"/>
          </a:ln>
        </p:spPr>
      </p:cxnSp>
      <p:cxnSp>
        <p:nvCxnSpPr>
          <p:cNvPr id="375" name="Google Shape;375;p19"/>
          <p:cNvCxnSpPr/>
          <p:nvPr/>
        </p:nvCxnSpPr>
        <p:spPr>
          <a:xfrm>
            <a:off x="4447059" y="1322315"/>
            <a:ext cx="0" cy="1387807"/>
          </a:xfrm>
          <a:prstGeom prst="straightConnector1">
            <a:avLst/>
          </a:prstGeom>
          <a:noFill/>
          <a:ln cap="flat" cmpd="sng" w="28575">
            <a:solidFill>
              <a:srgbClr val="A18D6C"/>
            </a:solidFill>
            <a:prstDash val="lgDash"/>
            <a:round/>
            <a:headEnd len="sm" w="sm" type="none"/>
            <a:tailEnd len="sm" w="sm" type="none"/>
          </a:ln>
        </p:spPr>
      </p:cxnSp>
      <p:cxnSp>
        <p:nvCxnSpPr>
          <p:cNvPr id="376" name="Google Shape;376;p19"/>
          <p:cNvCxnSpPr/>
          <p:nvPr/>
        </p:nvCxnSpPr>
        <p:spPr>
          <a:xfrm>
            <a:off x="4706466" y="1322315"/>
            <a:ext cx="0" cy="1387807"/>
          </a:xfrm>
          <a:prstGeom prst="straightConnector1">
            <a:avLst/>
          </a:prstGeom>
          <a:noFill/>
          <a:ln cap="flat" cmpd="sng" w="28575">
            <a:solidFill>
              <a:srgbClr val="A18D6C"/>
            </a:solidFill>
            <a:prstDash val="lgDash"/>
            <a:round/>
            <a:headEnd len="sm" w="sm" type="none"/>
            <a:tailEnd len="sm" w="sm" type="none"/>
          </a:ln>
        </p:spPr>
      </p:cxnSp>
      <p:sp>
        <p:nvSpPr>
          <p:cNvPr id="377" name="Google Shape;377;p19"/>
          <p:cNvSpPr txBox="1"/>
          <p:nvPr/>
        </p:nvSpPr>
        <p:spPr>
          <a:xfrm>
            <a:off x="1465109" y="2926815"/>
            <a:ext cx="1832111"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Caribbean Retreats</a:t>
            </a:r>
            <a:endParaRPr sz="700"/>
          </a:p>
        </p:txBody>
      </p:sp>
      <p:sp>
        <p:nvSpPr>
          <p:cNvPr id="378" name="Google Shape;378;p19"/>
          <p:cNvSpPr txBox="1"/>
          <p:nvPr/>
        </p:nvSpPr>
        <p:spPr>
          <a:xfrm>
            <a:off x="5908413" y="2926815"/>
            <a:ext cx="1727895" cy="237963"/>
          </a:xfrm>
          <a:prstGeom prst="rect">
            <a:avLst/>
          </a:prstGeom>
          <a:noFill/>
          <a:ln>
            <a:noFill/>
          </a:ln>
        </p:spPr>
        <p:txBody>
          <a:bodyPr anchorCtr="0" anchor="t" bIns="0" lIns="0" spcFirstLastPara="1" rIns="0" wrap="square" tIns="0">
            <a:spAutoFit/>
          </a:bodyPr>
          <a:lstStyle/>
          <a:p>
            <a:pPr indent="0" lvl="0" marL="0" marR="0" rtl="0" algn="ctr">
              <a:lnSpc>
                <a:spcPct val="109042"/>
              </a:lnSpc>
              <a:spcBef>
                <a:spcPts val="0"/>
              </a:spcBef>
              <a:spcAft>
                <a:spcPts val="0"/>
              </a:spcAft>
              <a:buNone/>
            </a:pPr>
            <a:r>
              <a:rPr b="0" i="0" lang="en" sz="1700" u="none" cap="none" strike="noStrike">
                <a:solidFill>
                  <a:srgbClr val="9F9C8F"/>
                </a:solidFill>
                <a:latin typeface="Vidaloka"/>
                <a:ea typeface="Vidaloka"/>
                <a:cs typeface="Vidaloka"/>
                <a:sym typeface="Vidaloka"/>
              </a:rPr>
              <a:t>European Escapes</a:t>
            </a:r>
            <a:endParaRPr sz="700"/>
          </a:p>
        </p:txBody>
      </p:sp>
      <p:sp>
        <p:nvSpPr>
          <p:cNvPr id="379" name="Google Shape;379;p19"/>
          <p:cNvSpPr txBox="1"/>
          <p:nvPr/>
        </p:nvSpPr>
        <p:spPr>
          <a:xfrm>
            <a:off x="4835216" y="3374328"/>
            <a:ext cx="38742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Immerse yourself in the charm and elegance of Europe with properties in the South of France, Tuscany, and the Greek Islands.</a:t>
            </a:r>
            <a:endParaRPr sz="700"/>
          </a:p>
        </p:txBody>
      </p:sp>
      <p:sp>
        <p:nvSpPr>
          <p:cNvPr id="380" name="Google Shape;380;p19"/>
          <p:cNvSpPr txBox="1"/>
          <p:nvPr/>
        </p:nvSpPr>
        <p:spPr>
          <a:xfrm>
            <a:off x="444019" y="3374328"/>
            <a:ext cx="38742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Immerse yourself in the charm and elegance of Europe with properties in the South of France, Tuscany, and the Greek Islands.</a:t>
            </a:r>
            <a:endParaRPr sz="700"/>
          </a:p>
        </p:txBody>
      </p:sp>
      <p:sp>
        <p:nvSpPr>
          <p:cNvPr id="381" name="Google Shape;381;p19"/>
          <p:cNvSpPr txBox="1"/>
          <p:nvPr/>
        </p:nvSpPr>
        <p:spPr>
          <a:xfrm>
            <a:off x="4975070" y="3850260"/>
            <a:ext cx="35946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p:txBody>
      </p:sp>
      <p:sp>
        <p:nvSpPr>
          <p:cNvPr id="382" name="Google Shape;382;p19"/>
          <p:cNvSpPr txBox="1"/>
          <p:nvPr/>
        </p:nvSpPr>
        <p:spPr>
          <a:xfrm>
            <a:off x="583872" y="3850260"/>
            <a:ext cx="3594600" cy="30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Elite Escapes Luxury Vacation Homes is a premier provider of high-end vacation rental properties, </a:t>
            </a:r>
            <a:endParaRPr sz="700"/>
          </a:p>
        </p:txBody>
      </p:sp>
      <p:sp>
        <p:nvSpPr>
          <p:cNvPr id="383" name="Google Shape;383;p19"/>
          <p:cNvSpPr txBox="1"/>
          <p:nvPr/>
        </p:nvSpPr>
        <p:spPr>
          <a:xfrm>
            <a:off x="4915072" y="4262968"/>
            <a:ext cx="37146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
        <p:nvSpPr>
          <p:cNvPr id="384" name="Google Shape;384;p19"/>
          <p:cNvSpPr txBox="1"/>
          <p:nvPr/>
        </p:nvSpPr>
        <p:spPr>
          <a:xfrm>
            <a:off x="523875" y="4262968"/>
            <a:ext cx="37146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9F9C8F"/>
                </a:solidFill>
                <a:latin typeface="Marcellus"/>
                <a:ea typeface="Marcellus"/>
                <a:cs typeface="Marcellus"/>
                <a:sym typeface="Marcellus"/>
              </a:rPr>
              <a:t> With a commitment to luxury, comfort, and exceptional service, we redefine the standards of vacation living.</a:t>
            </a:r>
            <a:endParaRPr sz="7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9F9C8F"/>
      </a:dk1>
      <a:lt1>
        <a:srgbClr val="F4F1E8"/>
      </a:lt1>
      <a:dk2>
        <a:srgbClr val="9F9C8F"/>
      </a:dk2>
      <a:lt2>
        <a:srgbClr val="F0F0F0"/>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