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Fredoka"/>
      <p:regular r:id="rId23"/>
      <p:bold r:id="rId24"/>
    </p:embeddedFont>
    <p:embeddedFont>
      <p:font typeface="Nunito"/>
      <p:regular r:id="rId25"/>
      <p:bold r:id="rId26"/>
      <p:italic r:id="rId27"/>
      <p:boldItalic r:id="rId28"/>
    </p:embeddedFont>
    <p:embeddedFont>
      <p:font typeface="Nunito Medium"/>
      <p:regular r:id="rId29"/>
      <p:bold r:id="rId30"/>
      <p:italic r:id="rId31"/>
      <p:boldItalic r:id="rId32"/>
    </p:embeddedFont>
    <p:embeddedFont>
      <p:font typeface="Gaegu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Fredoka-bold.fntdata"/><Relationship Id="rId23" Type="http://schemas.openxmlformats.org/officeDocument/2006/relationships/font" Target="fonts/Fredoka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.fntdata"/><Relationship Id="rId25" Type="http://schemas.openxmlformats.org/officeDocument/2006/relationships/font" Target="fonts/Nunito-regular.fntdata"/><Relationship Id="rId28" Type="http://schemas.openxmlformats.org/officeDocument/2006/relationships/font" Target="fonts/Nunito-boldItalic.fntdata"/><Relationship Id="rId27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Medium-italic.fntdata"/><Relationship Id="rId30" Type="http://schemas.openxmlformats.org/officeDocument/2006/relationships/font" Target="fonts/NunitoMedium-bold.fntdata"/><Relationship Id="rId11" Type="http://schemas.openxmlformats.org/officeDocument/2006/relationships/slide" Target="slides/slide6.xml"/><Relationship Id="rId33" Type="http://schemas.openxmlformats.org/officeDocument/2006/relationships/font" Target="fonts/Gaegu-regular.fntdata"/><Relationship Id="rId10" Type="http://schemas.openxmlformats.org/officeDocument/2006/relationships/slide" Target="slides/slide5.xml"/><Relationship Id="rId32" Type="http://schemas.openxmlformats.org/officeDocument/2006/relationships/font" Target="fonts/NunitoMedium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Gaegu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c12d3a8a2c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2c12d3a8a2c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c12d3a8a2c_1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g2c12d3a8a2c_1_7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2c12d3a8a2c_1_7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g2c12d3a8a2c_1_7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2c12d3a8a2c_1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g2c12d3a8a2c_1_8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2c12d3a8a2c_1_9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g2c12d3a8a2c_1_9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2c12d3a8a2c_1_10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g2c12d3a8a2c_1_10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2c12d3a8a2c_1_10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g2c12d3a8a2c_1_10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2c12d3a8a2c_1_1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0" name="Google Shape;1370;g2c12d3a8a2c_1_11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2c12d3a8a2c_1_1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Google Shape;1418;g2c12d3a8a2c_1_11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c12d3a8a2c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2c12d3a8a2c_1_1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c12d3a8a2c_1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2c12d3a8a2c_1_2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c12d3a8a2c_1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2c12d3a8a2c_1_2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c12d3a8a2c_1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2c12d3a8a2c_1_3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c12d3a8a2c_1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g2c12d3a8a2c_1_4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c12d3a8a2c_1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g2c12d3a8a2c_1_5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c12d3a8a2c_1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g2c12d3a8a2c_1_5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2c12d3a8a2c_1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g2c12d3a8a2c_1_6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>
            <p:ph idx="2" type="pic"/>
          </p:nvPr>
        </p:nvSpPr>
        <p:spPr>
          <a:xfrm>
            <a:off x="4641800" y="3812800"/>
            <a:ext cx="4502400" cy="13305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" name="Google Shape;14;p2"/>
          <p:cNvCxnSpPr/>
          <p:nvPr/>
        </p:nvCxnSpPr>
        <p:spPr>
          <a:xfrm>
            <a:off x="-268107" y="523875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" name="Google Shape;15;p2"/>
          <p:cNvGrpSpPr/>
          <p:nvPr/>
        </p:nvGrpSpPr>
        <p:grpSpPr>
          <a:xfrm>
            <a:off x="-108423" y="36994"/>
            <a:ext cx="9360846" cy="444018"/>
            <a:chOff x="0" y="0"/>
            <a:chExt cx="24962255" cy="1184049"/>
          </a:xfrm>
        </p:grpSpPr>
        <p:sp>
          <p:nvSpPr>
            <p:cNvPr id="16" name="Google Shape;16;p2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" name="Google Shape;17;p2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" name="Google Shape;23;p2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6" name="Google Shape;36;p2"/>
          <p:cNvGrpSpPr/>
          <p:nvPr/>
        </p:nvGrpSpPr>
        <p:grpSpPr>
          <a:xfrm rot="-5400000">
            <a:off x="4531446" y="-969471"/>
            <a:ext cx="155644" cy="9399358"/>
            <a:chOff x="0" y="-47625"/>
            <a:chExt cx="81987" cy="4951200"/>
          </a:xfrm>
        </p:grpSpPr>
        <p:sp>
          <p:nvSpPr>
            <p:cNvPr id="37" name="Google Shape;37;p2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0"/>
              </a:srgbClr>
            </a:solidFill>
            <a:ln>
              <a:noFill/>
            </a:ln>
          </p:spPr>
        </p:sp>
        <p:sp>
          <p:nvSpPr>
            <p:cNvPr id="38" name="Google Shape;38;p2"/>
            <p:cNvSpPr txBox="1"/>
            <p:nvPr/>
          </p:nvSpPr>
          <p:spPr>
            <a:xfrm>
              <a:off x="0" y="-47625"/>
              <a:ext cx="81900" cy="49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" name="Google Shape;39;p2"/>
          <p:cNvCxnSpPr/>
          <p:nvPr/>
        </p:nvCxnSpPr>
        <p:spPr>
          <a:xfrm>
            <a:off x="-268107" y="3647621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2"/>
          <p:cNvCxnSpPr/>
          <p:nvPr/>
        </p:nvCxnSpPr>
        <p:spPr>
          <a:xfrm>
            <a:off x="-268107" y="3812793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228155" y="2992644"/>
            <a:ext cx="3227677" cy="2235900"/>
          </a:xfrm>
          <a:custGeom>
            <a:rect b="b" l="l" r="r" t="t"/>
            <a:pathLst>
              <a:path extrusionOk="0" h="2821325" w="4072779">
                <a:moveTo>
                  <a:pt x="0" y="0"/>
                </a:moveTo>
                <a:lnTo>
                  <a:pt x="4072779" y="0"/>
                </a:lnTo>
                <a:lnTo>
                  <a:pt x="4072779" y="2821325"/>
                </a:lnTo>
                <a:lnTo>
                  <a:pt x="0" y="2821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45" name="Google Shape;45;p3"/>
          <p:cNvCxnSpPr/>
          <p:nvPr/>
        </p:nvCxnSpPr>
        <p:spPr>
          <a:xfrm>
            <a:off x="-268107" y="523875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6" name="Google Shape;46;p3"/>
          <p:cNvGrpSpPr/>
          <p:nvPr/>
        </p:nvGrpSpPr>
        <p:grpSpPr>
          <a:xfrm>
            <a:off x="-108423" y="36994"/>
            <a:ext cx="9360846" cy="444018"/>
            <a:chOff x="0" y="0"/>
            <a:chExt cx="24962255" cy="1184049"/>
          </a:xfrm>
        </p:grpSpPr>
        <p:sp>
          <p:nvSpPr>
            <p:cNvPr id="47" name="Google Shape;47;p3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" name="Google Shape;48;p3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" name="Google Shape;49;p3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" name="Google Shape;50;p3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" name="Google Shape;51;p3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" name="Google Shape;52;p3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" name="Google Shape;53;p3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" name="Google Shape;54;p3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" name="Google Shape;55;p3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" name="Google Shape;56;p3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" name="Google Shape;57;p3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" name="Google Shape;58;p3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" name="Google Shape;59;p3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" name="Google Shape;60;p3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" name="Google Shape;61;p3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" name="Google Shape;62;p3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" name="Google Shape;63;p3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" name="Google Shape;64;p3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" name="Google Shape;65;p3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" name="Google Shape;66;p3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4"/>
          <p:cNvSpPr/>
          <p:nvPr/>
        </p:nvSpPr>
        <p:spPr>
          <a:xfrm flipH="1">
            <a:off x="5477806" y="1330531"/>
            <a:ext cx="3354495" cy="3646191"/>
          </a:xfrm>
          <a:custGeom>
            <a:rect b="b" l="l" r="r" t="t"/>
            <a:pathLst>
              <a:path extrusionOk="0" h="3299720" w="3035742">
                <a:moveTo>
                  <a:pt x="3035742" y="0"/>
                </a:moveTo>
                <a:lnTo>
                  <a:pt x="0" y="0"/>
                </a:lnTo>
                <a:lnTo>
                  <a:pt x="0" y="3299720"/>
                </a:lnTo>
                <a:lnTo>
                  <a:pt x="3035742" y="3299720"/>
                </a:lnTo>
                <a:lnTo>
                  <a:pt x="303574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72" name="Google Shape;72;p4"/>
          <p:cNvCxnSpPr/>
          <p:nvPr/>
        </p:nvCxnSpPr>
        <p:spPr>
          <a:xfrm>
            <a:off x="-268107" y="523875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3" name="Google Shape;73;p4"/>
          <p:cNvGrpSpPr/>
          <p:nvPr/>
        </p:nvGrpSpPr>
        <p:grpSpPr>
          <a:xfrm>
            <a:off x="-108423" y="36994"/>
            <a:ext cx="9360846" cy="444018"/>
            <a:chOff x="0" y="0"/>
            <a:chExt cx="24962255" cy="1184049"/>
          </a:xfrm>
        </p:grpSpPr>
        <p:sp>
          <p:nvSpPr>
            <p:cNvPr id="74" name="Google Shape;74;p4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" name="Google Shape;75;p4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" name="Google Shape;76;p4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" name="Google Shape;77;p4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" name="Google Shape;78;p4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" name="Google Shape;79;p4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" name="Google Shape;80;p4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" name="Google Shape;81;p4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" name="Google Shape;82;p4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" name="Google Shape;83;p4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" name="Google Shape;84;p4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" name="Google Shape;85;p4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" name="Google Shape;86;p4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" name="Google Shape;87;p4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" name="Google Shape;88;p4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" name="Google Shape;89;p4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" name="Google Shape;90;p4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" name="Google Shape;91;p4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" name="Google Shape;92;p4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" name="Google Shape;93;p4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9" name="Google Shape;99;p5"/>
          <p:cNvCxnSpPr/>
          <p:nvPr/>
        </p:nvCxnSpPr>
        <p:spPr>
          <a:xfrm>
            <a:off x="-268107" y="523875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0" name="Google Shape;100;p5"/>
          <p:cNvGrpSpPr/>
          <p:nvPr/>
        </p:nvGrpSpPr>
        <p:grpSpPr>
          <a:xfrm>
            <a:off x="-108423" y="36994"/>
            <a:ext cx="9360846" cy="444018"/>
            <a:chOff x="0" y="0"/>
            <a:chExt cx="24962255" cy="1184049"/>
          </a:xfrm>
        </p:grpSpPr>
        <p:sp>
          <p:nvSpPr>
            <p:cNvPr id="101" name="Google Shape;101;p5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" name="Google Shape;102;p5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" name="Google Shape;103;p5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" name="Google Shape;104;p5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" name="Google Shape;105;p5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" name="Google Shape;106;p5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" name="Google Shape;107;p5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" name="Google Shape;108;p5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" name="Google Shape;109;p5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" name="Google Shape;110;p5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" name="Google Shape;111;p5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" name="Google Shape;112;p5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" name="Google Shape;113;p5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" name="Google Shape;114;p5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" name="Google Shape;115;p5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" name="Google Shape;116;p5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" name="Google Shape;117;p5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" name="Google Shape;118;p5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" name="Google Shape;119;p5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" name="Google Shape;120;p5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21" name="Google Shape;121;p5"/>
          <p:cNvGrpSpPr/>
          <p:nvPr/>
        </p:nvGrpSpPr>
        <p:grpSpPr>
          <a:xfrm rot="-5400000">
            <a:off x="4455246" y="-800398"/>
            <a:ext cx="155644" cy="9399358"/>
            <a:chOff x="0" y="-47625"/>
            <a:chExt cx="81987" cy="4951200"/>
          </a:xfrm>
        </p:grpSpPr>
        <p:sp>
          <p:nvSpPr>
            <p:cNvPr id="122" name="Google Shape;122;p5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0"/>
              </a:srgbClr>
            </a:solidFill>
            <a:ln>
              <a:noFill/>
            </a:ln>
          </p:spPr>
        </p:sp>
        <p:sp>
          <p:nvSpPr>
            <p:cNvPr id="123" name="Google Shape;123;p5"/>
            <p:cNvSpPr txBox="1"/>
            <p:nvPr/>
          </p:nvSpPr>
          <p:spPr>
            <a:xfrm>
              <a:off x="0" y="-47625"/>
              <a:ext cx="81900" cy="49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4" name="Google Shape;124;p5"/>
          <p:cNvCxnSpPr/>
          <p:nvPr/>
        </p:nvCxnSpPr>
        <p:spPr>
          <a:xfrm>
            <a:off x="-268107" y="3816694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5"/>
          <p:cNvCxnSpPr/>
          <p:nvPr/>
        </p:nvCxnSpPr>
        <p:spPr>
          <a:xfrm>
            <a:off x="-268107" y="3981865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" name="Google Shape;126;p5"/>
          <p:cNvSpPr/>
          <p:nvPr>
            <p:ph idx="3" type="pic"/>
          </p:nvPr>
        </p:nvSpPr>
        <p:spPr>
          <a:xfrm>
            <a:off x="4490575" y="2741725"/>
            <a:ext cx="2315100" cy="2315100"/>
          </a:xfrm>
          <a:prstGeom prst="ellipse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6"/>
          <p:cNvGrpSpPr/>
          <p:nvPr/>
        </p:nvGrpSpPr>
        <p:grpSpPr>
          <a:xfrm rot="-5400000">
            <a:off x="4531446" y="-1485636"/>
            <a:ext cx="155644" cy="9399358"/>
            <a:chOff x="0" y="-47625"/>
            <a:chExt cx="81987" cy="4951200"/>
          </a:xfrm>
        </p:grpSpPr>
        <p:sp>
          <p:nvSpPr>
            <p:cNvPr id="129" name="Google Shape;129;p6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0"/>
              </a:srgbClr>
            </a:solidFill>
            <a:ln>
              <a:noFill/>
            </a:ln>
          </p:spPr>
        </p:sp>
        <p:sp>
          <p:nvSpPr>
            <p:cNvPr id="130" name="Google Shape;130;p6"/>
            <p:cNvSpPr txBox="1"/>
            <p:nvPr/>
          </p:nvSpPr>
          <p:spPr>
            <a:xfrm>
              <a:off x="0" y="-47625"/>
              <a:ext cx="81900" cy="49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31" name="Google Shape;131;p6"/>
          <p:cNvCxnSpPr/>
          <p:nvPr/>
        </p:nvCxnSpPr>
        <p:spPr>
          <a:xfrm>
            <a:off x="-268107" y="3131456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" name="Google Shape;132;p6"/>
          <p:cNvCxnSpPr/>
          <p:nvPr/>
        </p:nvCxnSpPr>
        <p:spPr>
          <a:xfrm>
            <a:off x="-268107" y="3296628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" name="Google Shape;133;p6"/>
          <p:cNvSpPr/>
          <p:nvPr>
            <p:ph idx="2" type="pic"/>
          </p:nvPr>
        </p:nvSpPr>
        <p:spPr>
          <a:xfrm>
            <a:off x="1186625" y="1846050"/>
            <a:ext cx="2815500" cy="2736000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6"/>
          <p:cNvSpPr/>
          <p:nvPr>
            <p:ph idx="3" type="pic"/>
          </p:nvPr>
        </p:nvSpPr>
        <p:spPr>
          <a:xfrm>
            <a:off x="5375900" y="1846050"/>
            <a:ext cx="2815500" cy="2736000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6" name="Google Shape;13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7" name="Google Shape;137;p6"/>
          <p:cNvCxnSpPr/>
          <p:nvPr/>
        </p:nvCxnSpPr>
        <p:spPr>
          <a:xfrm>
            <a:off x="-268107" y="523875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8" name="Google Shape;138;p6"/>
          <p:cNvGrpSpPr/>
          <p:nvPr/>
        </p:nvGrpSpPr>
        <p:grpSpPr>
          <a:xfrm>
            <a:off x="-108423" y="36994"/>
            <a:ext cx="9360846" cy="444018"/>
            <a:chOff x="0" y="0"/>
            <a:chExt cx="24962255" cy="1184049"/>
          </a:xfrm>
        </p:grpSpPr>
        <p:sp>
          <p:nvSpPr>
            <p:cNvPr id="139" name="Google Shape;139;p6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" name="Google Shape;140;p6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" name="Google Shape;141;p6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" name="Google Shape;142;p6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" name="Google Shape;143;p6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" name="Google Shape;144;p6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" name="Google Shape;145;p6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" name="Google Shape;146;p6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" name="Google Shape;147;p6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" name="Google Shape;148;p6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" name="Google Shape;149;p6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" name="Google Shape;150;p6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" name="Google Shape;151;p6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" name="Google Shape;152;p6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" name="Google Shape;153;p6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" name="Google Shape;154;p6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" name="Google Shape;155;p6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" name="Google Shape;156;p6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" name="Google Shape;157;p6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" name="Google Shape;158;p6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59" name="Google Shape;159;p6"/>
          <p:cNvGrpSpPr/>
          <p:nvPr/>
        </p:nvGrpSpPr>
        <p:grpSpPr>
          <a:xfrm>
            <a:off x="789409" y="2871142"/>
            <a:ext cx="685841" cy="685841"/>
            <a:chOff x="0" y="0"/>
            <a:chExt cx="812800" cy="812800"/>
          </a:xfrm>
        </p:grpSpPr>
        <p:sp>
          <p:nvSpPr>
            <p:cNvPr id="160" name="Google Shape;160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BF90"/>
            </a:solidFill>
            <a:ln cap="sq" cmpd="sng" w="47625">
              <a:solidFill>
                <a:srgbClr val="097D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6"/>
          <p:cNvGrpSpPr/>
          <p:nvPr/>
        </p:nvGrpSpPr>
        <p:grpSpPr>
          <a:xfrm>
            <a:off x="5011434" y="2871142"/>
            <a:ext cx="685841" cy="685841"/>
            <a:chOff x="0" y="0"/>
            <a:chExt cx="812800" cy="812800"/>
          </a:xfrm>
        </p:grpSpPr>
        <p:sp>
          <p:nvSpPr>
            <p:cNvPr id="163" name="Google Shape;163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BF90"/>
            </a:solidFill>
            <a:ln cap="sq" cmpd="sng" w="47625">
              <a:solidFill>
                <a:srgbClr val="097D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6"/>
          <p:cNvSpPr txBox="1"/>
          <p:nvPr/>
        </p:nvSpPr>
        <p:spPr>
          <a:xfrm>
            <a:off x="852095" y="2880314"/>
            <a:ext cx="68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1.</a:t>
            </a:r>
            <a:endParaRPr sz="700"/>
          </a:p>
        </p:txBody>
      </p:sp>
      <p:sp>
        <p:nvSpPr>
          <p:cNvPr id="166" name="Google Shape;166;p6"/>
          <p:cNvSpPr txBox="1"/>
          <p:nvPr/>
        </p:nvSpPr>
        <p:spPr>
          <a:xfrm>
            <a:off x="5011434" y="2880314"/>
            <a:ext cx="68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2.</a:t>
            </a:r>
            <a:endParaRPr sz="7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9" name="Google Shape;16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4742685" y="1676608"/>
            <a:ext cx="4278464" cy="3632805"/>
          </a:xfrm>
          <a:custGeom>
            <a:rect b="b" l="l" r="r" t="t"/>
            <a:pathLst>
              <a:path extrusionOk="0" h="3363708" w="3961541">
                <a:moveTo>
                  <a:pt x="0" y="0"/>
                </a:moveTo>
                <a:lnTo>
                  <a:pt x="3961541" y="0"/>
                </a:lnTo>
                <a:lnTo>
                  <a:pt x="3961541" y="3363708"/>
                </a:lnTo>
                <a:lnTo>
                  <a:pt x="0" y="3363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71" name="Google Shape;171;p7"/>
          <p:cNvCxnSpPr/>
          <p:nvPr/>
        </p:nvCxnSpPr>
        <p:spPr>
          <a:xfrm>
            <a:off x="-268107" y="523875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2" name="Google Shape;172;p7"/>
          <p:cNvGrpSpPr/>
          <p:nvPr/>
        </p:nvGrpSpPr>
        <p:grpSpPr>
          <a:xfrm>
            <a:off x="-108423" y="36994"/>
            <a:ext cx="9360846" cy="444018"/>
            <a:chOff x="0" y="0"/>
            <a:chExt cx="24962255" cy="1184049"/>
          </a:xfrm>
        </p:grpSpPr>
        <p:sp>
          <p:nvSpPr>
            <p:cNvPr id="173" name="Google Shape;173;p7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4" name="Google Shape;174;p7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5" name="Google Shape;175;p7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6" name="Google Shape;176;p7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7" name="Google Shape;177;p7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8" name="Google Shape;178;p7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9" name="Google Shape;179;p7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0" name="Google Shape;180;p7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1" name="Google Shape;181;p7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2" name="Google Shape;182;p7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3" name="Google Shape;183;p7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4" name="Google Shape;184;p7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" name="Google Shape;185;p7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" name="Google Shape;186;p7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" name="Google Shape;187;p7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" name="Google Shape;188;p7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" name="Google Shape;189;p7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" name="Google Shape;190;p7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" name="Google Shape;191;p7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" name="Google Shape;192;p7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6" name="Google Shape;196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7" name="Google Shape;197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" name="Google Shape;199;p8"/>
          <p:cNvSpPr/>
          <p:nvPr/>
        </p:nvSpPr>
        <p:spPr>
          <a:xfrm>
            <a:off x="3913977" y="2715476"/>
            <a:ext cx="1916789" cy="2343860"/>
          </a:xfrm>
          <a:custGeom>
            <a:rect b="b" l="l" r="r" t="t"/>
            <a:pathLst>
              <a:path extrusionOk="0" h="4023794" w="2926396">
                <a:moveTo>
                  <a:pt x="0" y="0"/>
                </a:moveTo>
                <a:lnTo>
                  <a:pt x="2926396" y="0"/>
                </a:lnTo>
                <a:lnTo>
                  <a:pt x="2926396" y="4023795"/>
                </a:lnTo>
                <a:lnTo>
                  <a:pt x="0" y="4023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00" name="Google Shape;200;p8"/>
          <p:cNvCxnSpPr/>
          <p:nvPr/>
        </p:nvCxnSpPr>
        <p:spPr>
          <a:xfrm>
            <a:off x="-268107" y="523875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1" name="Google Shape;201;p8"/>
          <p:cNvGrpSpPr/>
          <p:nvPr/>
        </p:nvGrpSpPr>
        <p:grpSpPr>
          <a:xfrm>
            <a:off x="-108423" y="36994"/>
            <a:ext cx="9360846" cy="444018"/>
            <a:chOff x="0" y="0"/>
            <a:chExt cx="24962255" cy="1184049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3" name="Google Shape;203;p8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4" name="Google Shape;204;p8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5" name="Google Shape;205;p8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6" name="Google Shape;206;p8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7" name="Google Shape;207;p8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8" name="Google Shape;208;p8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9" name="Google Shape;209;p8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0" name="Google Shape;210;p8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1" name="Google Shape;211;p8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2" name="Google Shape;212;p8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3" name="Google Shape;213;p8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4" name="Google Shape;214;p8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5" name="Google Shape;215;p8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6" name="Google Shape;216;p8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7" name="Google Shape;217;p8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8" name="Google Shape;218;p8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9" name="Google Shape;219;p8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0" name="Google Shape;220;p8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1" name="Google Shape;221;p8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"/>
          <p:cNvSpPr/>
          <p:nvPr>
            <p:ph idx="2" type="pic"/>
          </p:nvPr>
        </p:nvSpPr>
        <p:spPr>
          <a:xfrm>
            <a:off x="197775" y="3303950"/>
            <a:ext cx="2783400" cy="16869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9"/>
          <p:cNvSpPr/>
          <p:nvPr>
            <p:ph idx="3" type="pic"/>
          </p:nvPr>
        </p:nvSpPr>
        <p:spPr>
          <a:xfrm>
            <a:off x="3177325" y="3285500"/>
            <a:ext cx="2783400" cy="16869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9"/>
          <p:cNvSpPr/>
          <p:nvPr>
            <p:ph idx="4" type="pic"/>
          </p:nvPr>
        </p:nvSpPr>
        <p:spPr>
          <a:xfrm>
            <a:off x="6152450" y="3285500"/>
            <a:ext cx="2783400" cy="1686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26" name="Google Shape;226;p9"/>
          <p:cNvGrpSpPr/>
          <p:nvPr/>
        </p:nvGrpSpPr>
        <p:grpSpPr>
          <a:xfrm rot="-5400000">
            <a:off x="4455246" y="-1501549"/>
            <a:ext cx="155644" cy="9399358"/>
            <a:chOff x="0" y="-47625"/>
            <a:chExt cx="81987" cy="4951200"/>
          </a:xfrm>
        </p:grpSpPr>
        <p:sp>
          <p:nvSpPr>
            <p:cNvPr id="227" name="Google Shape;227;p9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0"/>
              </a:srgbClr>
            </a:solidFill>
            <a:ln>
              <a:noFill/>
            </a:ln>
          </p:spPr>
        </p:sp>
        <p:sp>
          <p:nvSpPr>
            <p:cNvPr id="228" name="Google Shape;228;p9"/>
            <p:cNvSpPr txBox="1"/>
            <p:nvPr/>
          </p:nvSpPr>
          <p:spPr>
            <a:xfrm>
              <a:off x="0" y="-47625"/>
              <a:ext cx="81900" cy="49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9"/>
          <p:cNvGrpSpPr/>
          <p:nvPr/>
        </p:nvGrpSpPr>
        <p:grpSpPr>
          <a:xfrm rot="-5400000">
            <a:off x="4531446" y="373879"/>
            <a:ext cx="155644" cy="9399358"/>
            <a:chOff x="0" y="-47625"/>
            <a:chExt cx="81987" cy="4951200"/>
          </a:xfrm>
        </p:grpSpPr>
        <p:sp>
          <p:nvSpPr>
            <p:cNvPr id="230" name="Google Shape;230;p9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0"/>
              </a:srgbClr>
            </a:solidFill>
            <a:ln>
              <a:noFill/>
            </a:ln>
          </p:spPr>
        </p:sp>
        <p:sp>
          <p:nvSpPr>
            <p:cNvPr id="231" name="Google Shape;231;p9"/>
            <p:cNvSpPr txBox="1"/>
            <p:nvPr/>
          </p:nvSpPr>
          <p:spPr>
            <a:xfrm>
              <a:off x="0" y="-47625"/>
              <a:ext cx="81900" cy="49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32" name="Google Shape;232;p9"/>
          <p:cNvCxnSpPr/>
          <p:nvPr/>
        </p:nvCxnSpPr>
        <p:spPr>
          <a:xfrm>
            <a:off x="-268107" y="4990971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p9"/>
          <p:cNvCxnSpPr/>
          <p:nvPr/>
        </p:nvCxnSpPr>
        <p:spPr>
          <a:xfrm>
            <a:off x="-268107" y="3280714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34" name="Google Shape;234;p9"/>
          <p:cNvGrpSpPr/>
          <p:nvPr/>
        </p:nvGrpSpPr>
        <p:grpSpPr>
          <a:xfrm>
            <a:off x="5953" y="3190302"/>
            <a:ext cx="173506" cy="2908049"/>
            <a:chOff x="31750" y="-228368"/>
            <a:chExt cx="462682" cy="7754798"/>
          </a:xfrm>
        </p:grpSpPr>
        <p:grpSp>
          <p:nvGrpSpPr>
            <p:cNvPr id="235" name="Google Shape;235;p9"/>
            <p:cNvGrpSpPr/>
            <p:nvPr/>
          </p:nvGrpSpPr>
          <p:grpSpPr>
            <a:xfrm>
              <a:off x="66675" y="-228368"/>
              <a:ext cx="415059" cy="7754798"/>
              <a:chOff x="0" y="-47625"/>
              <a:chExt cx="81987" cy="1531812"/>
            </a:xfrm>
          </p:grpSpPr>
          <p:sp>
            <p:nvSpPr>
              <p:cNvPr id="236" name="Google Shape;236;p9"/>
              <p:cNvSpPr/>
              <p:nvPr/>
            </p:nvSpPr>
            <p:spPr>
              <a:xfrm>
                <a:off x="0" y="0"/>
                <a:ext cx="81987" cy="1484187"/>
              </a:xfrm>
              <a:custGeom>
                <a:rect b="b" l="l" r="r" t="t"/>
                <a:pathLst>
                  <a:path extrusionOk="0" h="1484187" w="81987">
                    <a:moveTo>
                      <a:pt x="0" y="0"/>
                    </a:moveTo>
                    <a:lnTo>
                      <a:pt x="81987" y="0"/>
                    </a:lnTo>
                    <a:lnTo>
                      <a:pt x="81987" y="1484187"/>
                    </a:lnTo>
                    <a:lnTo>
                      <a:pt x="0" y="1484187"/>
                    </a:lnTo>
                    <a:close/>
                  </a:path>
                </a:pathLst>
              </a:custGeom>
              <a:solidFill>
                <a:srgbClr val="097D4C">
                  <a:alpha val="62350"/>
                </a:srgbClr>
              </a:solidFill>
              <a:ln>
                <a:noFill/>
              </a:ln>
            </p:spPr>
          </p:sp>
          <p:sp>
            <p:nvSpPr>
              <p:cNvPr id="237" name="Google Shape;237;p9"/>
              <p:cNvSpPr txBox="1"/>
              <p:nvPr/>
            </p:nvSpPr>
            <p:spPr>
              <a:xfrm>
                <a:off x="0" y="-47625"/>
                <a:ext cx="81900" cy="15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38" name="Google Shape;238;p9"/>
            <p:cNvCxnSpPr/>
            <p:nvPr/>
          </p:nvCxnSpPr>
          <p:spPr>
            <a:xfrm>
              <a:off x="494432" y="34"/>
              <a:ext cx="0" cy="7513800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9" name="Google Shape;239;p9"/>
            <p:cNvCxnSpPr/>
            <p:nvPr/>
          </p:nvCxnSpPr>
          <p:spPr>
            <a:xfrm>
              <a:off x="31750" y="0"/>
              <a:ext cx="0" cy="7513800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40" name="Google Shape;240;p9"/>
          <p:cNvGrpSpPr/>
          <p:nvPr/>
        </p:nvGrpSpPr>
        <p:grpSpPr>
          <a:xfrm>
            <a:off x="8958588" y="3190302"/>
            <a:ext cx="173506" cy="2908049"/>
            <a:chOff x="31750" y="-228368"/>
            <a:chExt cx="462682" cy="7754798"/>
          </a:xfrm>
        </p:grpSpPr>
        <p:grpSp>
          <p:nvGrpSpPr>
            <p:cNvPr id="241" name="Google Shape;241;p9"/>
            <p:cNvGrpSpPr/>
            <p:nvPr/>
          </p:nvGrpSpPr>
          <p:grpSpPr>
            <a:xfrm>
              <a:off x="66675" y="-228368"/>
              <a:ext cx="415059" cy="7754798"/>
              <a:chOff x="0" y="-47625"/>
              <a:chExt cx="81987" cy="1531812"/>
            </a:xfrm>
          </p:grpSpPr>
          <p:sp>
            <p:nvSpPr>
              <p:cNvPr id="242" name="Google Shape;242;p9"/>
              <p:cNvSpPr/>
              <p:nvPr/>
            </p:nvSpPr>
            <p:spPr>
              <a:xfrm>
                <a:off x="0" y="0"/>
                <a:ext cx="81987" cy="1484187"/>
              </a:xfrm>
              <a:custGeom>
                <a:rect b="b" l="l" r="r" t="t"/>
                <a:pathLst>
                  <a:path extrusionOk="0" h="1484187" w="81987">
                    <a:moveTo>
                      <a:pt x="0" y="0"/>
                    </a:moveTo>
                    <a:lnTo>
                      <a:pt x="81987" y="0"/>
                    </a:lnTo>
                    <a:lnTo>
                      <a:pt x="81987" y="1484187"/>
                    </a:lnTo>
                    <a:lnTo>
                      <a:pt x="0" y="1484187"/>
                    </a:lnTo>
                    <a:close/>
                  </a:path>
                </a:pathLst>
              </a:custGeom>
              <a:solidFill>
                <a:srgbClr val="097D4C">
                  <a:alpha val="62350"/>
                </a:srgbClr>
              </a:solidFill>
              <a:ln>
                <a:noFill/>
              </a:ln>
            </p:spPr>
          </p:sp>
          <p:sp>
            <p:nvSpPr>
              <p:cNvPr id="243" name="Google Shape;243;p9"/>
              <p:cNvSpPr txBox="1"/>
              <p:nvPr/>
            </p:nvSpPr>
            <p:spPr>
              <a:xfrm>
                <a:off x="0" y="-47625"/>
                <a:ext cx="81900" cy="15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44" name="Google Shape;244;p9"/>
            <p:cNvCxnSpPr/>
            <p:nvPr/>
          </p:nvCxnSpPr>
          <p:spPr>
            <a:xfrm>
              <a:off x="494432" y="34"/>
              <a:ext cx="0" cy="7513800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45" name="Google Shape;245;p9"/>
            <p:cNvCxnSpPr/>
            <p:nvPr/>
          </p:nvCxnSpPr>
          <p:spPr>
            <a:xfrm>
              <a:off x="31750" y="0"/>
              <a:ext cx="0" cy="7513800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46" name="Google Shape;246;p9"/>
          <p:cNvGrpSpPr/>
          <p:nvPr/>
        </p:nvGrpSpPr>
        <p:grpSpPr>
          <a:xfrm>
            <a:off x="5956191" y="3190302"/>
            <a:ext cx="173506" cy="2908049"/>
            <a:chOff x="31750" y="-228368"/>
            <a:chExt cx="462682" cy="7754798"/>
          </a:xfrm>
        </p:grpSpPr>
        <p:grpSp>
          <p:nvGrpSpPr>
            <p:cNvPr id="247" name="Google Shape;247;p9"/>
            <p:cNvGrpSpPr/>
            <p:nvPr/>
          </p:nvGrpSpPr>
          <p:grpSpPr>
            <a:xfrm>
              <a:off x="66675" y="-228368"/>
              <a:ext cx="415059" cy="7754798"/>
              <a:chOff x="0" y="-47625"/>
              <a:chExt cx="81987" cy="1531812"/>
            </a:xfrm>
          </p:grpSpPr>
          <p:sp>
            <p:nvSpPr>
              <p:cNvPr id="248" name="Google Shape;248;p9"/>
              <p:cNvSpPr/>
              <p:nvPr/>
            </p:nvSpPr>
            <p:spPr>
              <a:xfrm>
                <a:off x="0" y="0"/>
                <a:ext cx="81987" cy="1484187"/>
              </a:xfrm>
              <a:custGeom>
                <a:rect b="b" l="l" r="r" t="t"/>
                <a:pathLst>
                  <a:path extrusionOk="0" h="1484187" w="81987">
                    <a:moveTo>
                      <a:pt x="0" y="0"/>
                    </a:moveTo>
                    <a:lnTo>
                      <a:pt x="81987" y="0"/>
                    </a:lnTo>
                    <a:lnTo>
                      <a:pt x="81987" y="1484187"/>
                    </a:lnTo>
                    <a:lnTo>
                      <a:pt x="0" y="1484187"/>
                    </a:lnTo>
                    <a:close/>
                  </a:path>
                </a:pathLst>
              </a:custGeom>
              <a:solidFill>
                <a:srgbClr val="097D4C">
                  <a:alpha val="62350"/>
                </a:srgbClr>
              </a:solidFill>
              <a:ln>
                <a:noFill/>
              </a:ln>
            </p:spPr>
          </p:sp>
          <p:sp>
            <p:nvSpPr>
              <p:cNvPr id="249" name="Google Shape;249;p9"/>
              <p:cNvSpPr txBox="1"/>
              <p:nvPr/>
            </p:nvSpPr>
            <p:spPr>
              <a:xfrm>
                <a:off x="0" y="-47625"/>
                <a:ext cx="81900" cy="15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50" name="Google Shape;250;p9"/>
            <p:cNvCxnSpPr/>
            <p:nvPr/>
          </p:nvCxnSpPr>
          <p:spPr>
            <a:xfrm>
              <a:off x="494432" y="34"/>
              <a:ext cx="0" cy="7513800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1" name="Google Shape;251;p9"/>
            <p:cNvCxnSpPr/>
            <p:nvPr/>
          </p:nvCxnSpPr>
          <p:spPr>
            <a:xfrm>
              <a:off x="31750" y="0"/>
              <a:ext cx="0" cy="7513800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52" name="Google Shape;252;p9"/>
          <p:cNvGrpSpPr/>
          <p:nvPr/>
        </p:nvGrpSpPr>
        <p:grpSpPr>
          <a:xfrm>
            <a:off x="2981072" y="3190302"/>
            <a:ext cx="173506" cy="2908049"/>
            <a:chOff x="31750" y="-228368"/>
            <a:chExt cx="462682" cy="7754798"/>
          </a:xfrm>
        </p:grpSpPr>
        <p:grpSp>
          <p:nvGrpSpPr>
            <p:cNvPr id="253" name="Google Shape;253;p9"/>
            <p:cNvGrpSpPr/>
            <p:nvPr/>
          </p:nvGrpSpPr>
          <p:grpSpPr>
            <a:xfrm>
              <a:off x="66675" y="-228368"/>
              <a:ext cx="415059" cy="7754798"/>
              <a:chOff x="0" y="-47625"/>
              <a:chExt cx="81987" cy="1531812"/>
            </a:xfrm>
          </p:grpSpPr>
          <p:sp>
            <p:nvSpPr>
              <p:cNvPr id="254" name="Google Shape;254;p9"/>
              <p:cNvSpPr/>
              <p:nvPr/>
            </p:nvSpPr>
            <p:spPr>
              <a:xfrm>
                <a:off x="0" y="0"/>
                <a:ext cx="81987" cy="1484187"/>
              </a:xfrm>
              <a:custGeom>
                <a:rect b="b" l="l" r="r" t="t"/>
                <a:pathLst>
                  <a:path extrusionOk="0" h="1484187" w="81987">
                    <a:moveTo>
                      <a:pt x="0" y="0"/>
                    </a:moveTo>
                    <a:lnTo>
                      <a:pt x="81987" y="0"/>
                    </a:lnTo>
                    <a:lnTo>
                      <a:pt x="81987" y="1484187"/>
                    </a:lnTo>
                    <a:lnTo>
                      <a:pt x="0" y="1484187"/>
                    </a:lnTo>
                    <a:close/>
                  </a:path>
                </a:pathLst>
              </a:custGeom>
              <a:solidFill>
                <a:srgbClr val="097D4C">
                  <a:alpha val="62350"/>
                </a:srgbClr>
              </a:solidFill>
              <a:ln>
                <a:noFill/>
              </a:ln>
            </p:spPr>
          </p:sp>
          <p:sp>
            <p:nvSpPr>
              <p:cNvPr id="255" name="Google Shape;255;p9"/>
              <p:cNvSpPr txBox="1"/>
              <p:nvPr/>
            </p:nvSpPr>
            <p:spPr>
              <a:xfrm>
                <a:off x="0" y="-47625"/>
                <a:ext cx="81900" cy="15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56" name="Google Shape;256;p9"/>
            <p:cNvCxnSpPr/>
            <p:nvPr/>
          </p:nvCxnSpPr>
          <p:spPr>
            <a:xfrm>
              <a:off x="494432" y="34"/>
              <a:ext cx="0" cy="7513800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7" name="Google Shape;257;p9"/>
            <p:cNvCxnSpPr/>
            <p:nvPr/>
          </p:nvCxnSpPr>
          <p:spPr>
            <a:xfrm>
              <a:off x="31750" y="0"/>
              <a:ext cx="0" cy="7513800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58" name="Google Shape;258;p9"/>
          <p:cNvSpPr txBox="1"/>
          <p:nvPr>
            <p:ph idx="1" type="body"/>
          </p:nvPr>
        </p:nvSpPr>
        <p:spPr>
          <a:xfrm>
            <a:off x="311700" y="714340"/>
            <a:ext cx="59988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59" name="Google Shape;25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60" name="Google Shape;260;p9"/>
          <p:cNvCxnSpPr/>
          <p:nvPr/>
        </p:nvCxnSpPr>
        <p:spPr>
          <a:xfrm>
            <a:off x="-268107" y="523875"/>
            <a:ext cx="9412200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61" name="Google Shape;261;p9"/>
          <p:cNvGrpSpPr/>
          <p:nvPr/>
        </p:nvGrpSpPr>
        <p:grpSpPr>
          <a:xfrm>
            <a:off x="-108423" y="36994"/>
            <a:ext cx="9360846" cy="444018"/>
            <a:chOff x="0" y="0"/>
            <a:chExt cx="24962255" cy="1184049"/>
          </a:xfrm>
        </p:grpSpPr>
        <p:sp>
          <p:nvSpPr>
            <p:cNvPr id="262" name="Google Shape;262;p9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3" name="Google Shape;263;p9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4" name="Google Shape;264;p9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5" name="Google Shape;265;p9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6" name="Google Shape;266;p9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7" name="Google Shape;267;p9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8" name="Google Shape;268;p9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9" name="Google Shape;269;p9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0" name="Google Shape;270;p9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" name="Google Shape;271;p9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" name="Google Shape;272;p9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" name="Google Shape;273;p9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" name="Google Shape;274;p9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" name="Google Shape;275;p9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" name="Google Shape;276;p9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" name="Google Shape;277;p9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" name="Google Shape;278;p9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" name="Google Shape;279;p9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" name="Google Shape;280;p9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" name="Google Shape;281;p9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b="1" sz="28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redoka"/>
              <a:buChar char="●"/>
              <a:defRPr b="1" sz="1800">
                <a:solidFill>
                  <a:schemeClr val="dk2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aegu"/>
              <a:buChar char="○"/>
              <a:defRPr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■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●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○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■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●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○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Medium"/>
              <a:buChar char="■"/>
              <a:defRPr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4" Type="http://schemas.openxmlformats.org/officeDocument/2006/relationships/image" Target="../media/image36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6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10" Type="http://schemas.openxmlformats.org/officeDocument/2006/relationships/image" Target="../media/image9.png"/><Relationship Id="rId9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32.png"/><Relationship Id="rId7" Type="http://schemas.openxmlformats.org/officeDocument/2006/relationships/image" Target="../media/image1.png"/><Relationship Id="rId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2701" y="521300"/>
            <a:ext cx="3380523" cy="41077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Google Shape;289;p11"/>
          <p:cNvGrpSpPr/>
          <p:nvPr/>
        </p:nvGrpSpPr>
        <p:grpSpPr>
          <a:xfrm>
            <a:off x="0" y="-23878"/>
            <a:ext cx="9203770" cy="538196"/>
            <a:chOff x="0" y="-47625"/>
            <a:chExt cx="4848172" cy="860425"/>
          </a:xfrm>
        </p:grpSpPr>
        <p:sp>
          <p:nvSpPr>
            <p:cNvPr id="290" name="Google Shape;290;p11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291" name="Google Shape;291;p11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" name="Google Shape;292;p11"/>
          <p:cNvGrpSpPr/>
          <p:nvPr/>
        </p:nvGrpSpPr>
        <p:grpSpPr>
          <a:xfrm>
            <a:off x="5693269" y="1541311"/>
            <a:ext cx="116613" cy="3087839"/>
            <a:chOff x="0" y="-47625"/>
            <a:chExt cx="61425" cy="1626516"/>
          </a:xfrm>
        </p:grpSpPr>
        <p:sp>
          <p:nvSpPr>
            <p:cNvPr id="293" name="Google Shape;293;p11"/>
            <p:cNvSpPr/>
            <p:nvPr/>
          </p:nvSpPr>
          <p:spPr>
            <a:xfrm>
              <a:off x="0" y="0"/>
              <a:ext cx="61425" cy="1578891"/>
            </a:xfrm>
            <a:custGeom>
              <a:rect b="b" l="l" r="r" t="t"/>
              <a:pathLst>
                <a:path extrusionOk="0" h="1578891" w="61425">
                  <a:moveTo>
                    <a:pt x="0" y="0"/>
                  </a:moveTo>
                  <a:lnTo>
                    <a:pt x="61425" y="0"/>
                  </a:lnTo>
                  <a:lnTo>
                    <a:pt x="61425" y="1578891"/>
                  </a:lnTo>
                  <a:lnTo>
                    <a:pt x="0" y="1578891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294" name="Google Shape;294;p11"/>
            <p:cNvSpPr txBox="1"/>
            <p:nvPr/>
          </p:nvSpPr>
          <p:spPr>
            <a:xfrm>
              <a:off x="0" y="-47625"/>
              <a:ext cx="61425" cy="1626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11"/>
          <p:cNvGrpSpPr/>
          <p:nvPr/>
        </p:nvGrpSpPr>
        <p:grpSpPr>
          <a:xfrm>
            <a:off x="-17832" y="433462"/>
            <a:ext cx="155647" cy="4195688"/>
            <a:chOff x="0" y="-47625"/>
            <a:chExt cx="81987" cy="2210074"/>
          </a:xfrm>
        </p:grpSpPr>
        <p:sp>
          <p:nvSpPr>
            <p:cNvPr id="296" name="Google Shape;296;p11"/>
            <p:cNvSpPr/>
            <p:nvPr/>
          </p:nvSpPr>
          <p:spPr>
            <a:xfrm>
              <a:off x="0" y="0"/>
              <a:ext cx="81987" cy="2162449"/>
            </a:xfrm>
            <a:custGeom>
              <a:rect b="b" l="l" r="r" t="t"/>
              <a:pathLst>
                <a:path extrusionOk="0" h="2162449" w="81987">
                  <a:moveTo>
                    <a:pt x="0" y="0"/>
                  </a:moveTo>
                  <a:lnTo>
                    <a:pt x="81987" y="0"/>
                  </a:lnTo>
                  <a:lnTo>
                    <a:pt x="81987" y="2162449"/>
                  </a:lnTo>
                  <a:lnTo>
                    <a:pt x="0" y="216244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297" name="Google Shape;297;p11"/>
            <p:cNvSpPr txBox="1"/>
            <p:nvPr/>
          </p:nvSpPr>
          <p:spPr>
            <a:xfrm>
              <a:off x="0" y="-47625"/>
              <a:ext cx="81987" cy="2210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98" name="Google Shape;298;p11"/>
          <p:cNvCxnSpPr/>
          <p:nvPr/>
        </p:nvCxnSpPr>
        <p:spPr>
          <a:xfrm>
            <a:off x="137814" y="523875"/>
            <a:ext cx="0" cy="4107777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9" name="Google Shape;299;p11"/>
          <p:cNvCxnSpPr/>
          <p:nvPr/>
        </p:nvCxnSpPr>
        <p:spPr>
          <a:xfrm>
            <a:off x="5693269" y="523875"/>
            <a:ext cx="0" cy="4107777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0" name="Google Shape;300;p11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01" name="Google Shape;301;p11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302" name="Google Shape;302;p11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3" name="Google Shape;303;p11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" name="Google Shape;304;p11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11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11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" name="Google Shape;307;p11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" name="Google Shape;308;p11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" name="Google Shape;309;p11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" name="Google Shape;310;p11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" name="Google Shape;311;p11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" name="Google Shape;312;p11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" name="Google Shape;313;p11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" name="Google Shape;314;p11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" name="Google Shape;315;p11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" name="Google Shape;316;p11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" name="Google Shape;317;p11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" name="Google Shape;318;p11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" name="Google Shape;319;p11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" name="Google Shape;320;p11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" name="Google Shape;321;p11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22" name="Google Shape;322;p11"/>
          <p:cNvGrpSpPr/>
          <p:nvPr/>
        </p:nvGrpSpPr>
        <p:grpSpPr>
          <a:xfrm>
            <a:off x="0" y="4538750"/>
            <a:ext cx="9203770" cy="604793"/>
            <a:chOff x="0" y="-47625"/>
            <a:chExt cx="4848172" cy="860425"/>
          </a:xfrm>
        </p:grpSpPr>
        <p:sp>
          <p:nvSpPr>
            <p:cNvPr id="323" name="Google Shape;323;p11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324" name="Google Shape;324;p11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25" name="Google Shape;325;p11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6" name="Google Shape;326;p11"/>
          <p:cNvSpPr txBox="1"/>
          <p:nvPr/>
        </p:nvSpPr>
        <p:spPr>
          <a:xfrm>
            <a:off x="623126" y="1220996"/>
            <a:ext cx="48588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7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Vegan</a:t>
            </a:r>
            <a:endParaRPr b="1"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7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Restaurant </a:t>
            </a:r>
            <a:endParaRPr b="1" sz="700"/>
          </a:p>
        </p:txBody>
      </p:sp>
      <p:grpSp>
        <p:nvGrpSpPr>
          <p:cNvPr id="327" name="Google Shape;327;p11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328" name="Google Shape;328;p11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" name="Google Shape;329;p11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" name="Google Shape;330;p11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" name="Google Shape;331;p11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" name="Google Shape;332;p11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" name="Google Shape;333;p11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" name="Google Shape;334;p11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5" name="Google Shape;335;p11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6" name="Google Shape;336;p11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7" name="Google Shape;337;p11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" name="Google Shape;338;p11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" name="Google Shape;339;p11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" name="Google Shape;340;p11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" name="Google Shape;341;p11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" name="Google Shape;342;p11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" name="Google Shape;343;p11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4" name="Google Shape;344;p11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" name="Google Shape;345;p11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" name="Google Shape;346;p11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" name="Google Shape;347;p11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348" name="Google Shape;348;p11"/>
          <p:cNvCxnSpPr/>
          <p:nvPr/>
        </p:nvCxnSpPr>
        <p:spPr>
          <a:xfrm>
            <a:off x="5809882" y="523875"/>
            <a:ext cx="0" cy="4107777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9" name="Google Shape;349;p11"/>
          <p:cNvSpPr/>
          <p:nvPr/>
        </p:nvSpPr>
        <p:spPr>
          <a:xfrm>
            <a:off x="4621861" y="339313"/>
            <a:ext cx="1578529" cy="1590093"/>
          </a:xfrm>
          <a:custGeom>
            <a:rect b="b" l="l" r="r" t="t"/>
            <a:pathLst>
              <a:path extrusionOk="0" h="3180187" w="3157058">
                <a:moveTo>
                  <a:pt x="0" y="0"/>
                </a:moveTo>
                <a:lnTo>
                  <a:pt x="3157058" y="0"/>
                </a:lnTo>
                <a:lnTo>
                  <a:pt x="3157058" y="3180187"/>
                </a:lnTo>
                <a:lnTo>
                  <a:pt x="0" y="31801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11"/>
          <p:cNvSpPr txBox="1"/>
          <p:nvPr/>
        </p:nvSpPr>
        <p:spPr>
          <a:xfrm>
            <a:off x="623117" y="3138111"/>
            <a:ext cx="3096258" cy="801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6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NEWSLETTER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20"/>
          <p:cNvPicPr preferRelativeResize="0"/>
          <p:nvPr/>
        </p:nvPicPr>
        <p:blipFill rotWithShape="1">
          <a:blip r:embed="rId3">
            <a:alphaModFix/>
          </a:blip>
          <a:srcRect b="14742" l="0" r="0" t="14741"/>
          <a:stretch/>
        </p:blipFill>
        <p:spPr>
          <a:xfrm>
            <a:off x="-108423" y="371475"/>
            <a:ext cx="9360846" cy="4400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3" name="Google Shape;933;p20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934" name="Google Shape;934;p20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935" name="Google Shape;935;p20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36" name="Google Shape;936;p20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37" name="Google Shape;937;p20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938" name="Google Shape;938;p20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9" name="Google Shape;939;p20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0" name="Google Shape;940;p20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1" name="Google Shape;941;p20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2" name="Google Shape;942;p20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3" name="Google Shape;943;p20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4" name="Google Shape;944;p20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5" name="Google Shape;945;p20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6" name="Google Shape;946;p20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7" name="Google Shape;947;p20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8" name="Google Shape;948;p20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9" name="Google Shape;949;p20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0" name="Google Shape;950;p20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1" name="Google Shape;951;p20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2" name="Google Shape;952;p20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3" name="Google Shape;953;p20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4" name="Google Shape;954;p20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5" name="Google Shape;955;p20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6" name="Google Shape;956;p20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7" name="Google Shape;957;p20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958" name="Google Shape;958;p20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959" name="Google Shape;959;p20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960" name="Google Shape;960;p20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61" name="Google Shape;961;p20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62" name="Google Shape;962;p20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963" name="Google Shape;963;p20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4" name="Google Shape;964;p20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5" name="Google Shape;965;p20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6" name="Google Shape;966;p20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7" name="Google Shape;967;p20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8" name="Google Shape;968;p20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9" name="Google Shape;969;p20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0" name="Google Shape;970;p20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1" name="Google Shape;971;p20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2" name="Google Shape;972;p20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3" name="Google Shape;973;p20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4" name="Google Shape;974;p20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5" name="Google Shape;975;p20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6" name="Google Shape;976;p20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7" name="Google Shape;977;p20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8" name="Google Shape;978;p20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9" name="Google Shape;979;p20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0" name="Google Shape;980;p20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1" name="Google Shape;981;p20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2" name="Google Shape;982;p20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983" name="Google Shape;983;p20"/>
          <p:cNvGrpSpPr/>
          <p:nvPr/>
        </p:nvGrpSpPr>
        <p:grpSpPr>
          <a:xfrm>
            <a:off x="3830451" y="433462"/>
            <a:ext cx="5837062" cy="631255"/>
            <a:chOff x="0" y="-47625"/>
            <a:chExt cx="3074666" cy="332513"/>
          </a:xfrm>
        </p:grpSpPr>
        <p:sp>
          <p:nvSpPr>
            <p:cNvPr id="984" name="Google Shape;984;p20"/>
            <p:cNvSpPr/>
            <p:nvPr/>
          </p:nvSpPr>
          <p:spPr>
            <a:xfrm>
              <a:off x="0" y="0"/>
              <a:ext cx="3074666" cy="284888"/>
            </a:xfrm>
            <a:custGeom>
              <a:rect b="b" l="l" r="r" t="t"/>
              <a:pathLst>
                <a:path extrusionOk="0" h="284888" w="3074666">
                  <a:moveTo>
                    <a:pt x="0" y="0"/>
                  </a:moveTo>
                  <a:lnTo>
                    <a:pt x="3074666" y="0"/>
                  </a:lnTo>
                  <a:lnTo>
                    <a:pt x="3074666" y="284888"/>
                  </a:lnTo>
                  <a:lnTo>
                    <a:pt x="0" y="284888"/>
                  </a:lnTo>
                  <a:close/>
                </a:path>
              </a:pathLst>
            </a:custGeom>
            <a:solidFill>
              <a:srgbClr val="097D4C"/>
            </a:solidFill>
            <a:ln>
              <a:noFill/>
            </a:ln>
          </p:spPr>
        </p:sp>
        <p:sp>
          <p:nvSpPr>
            <p:cNvPr id="985" name="Google Shape;985;p20"/>
            <p:cNvSpPr txBox="1"/>
            <p:nvPr/>
          </p:nvSpPr>
          <p:spPr>
            <a:xfrm>
              <a:off x="0" y="-47625"/>
              <a:ext cx="3074666" cy="332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6" name="Google Shape;986;p20"/>
          <p:cNvGrpSpPr/>
          <p:nvPr/>
        </p:nvGrpSpPr>
        <p:grpSpPr>
          <a:xfrm>
            <a:off x="-379599" y="433462"/>
            <a:ext cx="5837062" cy="631255"/>
            <a:chOff x="0" y="-47625"/>
            <a:chExt cx="3074666" cy="332513"/>
          </a:xfrm>
        </p:grpSpPr>
        <p:sp>
          <p:nvSpPr>
            <p:cNvPr id="987" name="Google Shape;987;p20"/>
            <p:cNvSpPr/>
            <p:nvPr/>
          </p:nvSpPr>
          <p:spPr>
            <a:xfrm>
              <a:off x="0" y="0"/>
              <a:ext cx="3074666" cy="284888"/>
            </a:xfrm>
            <a:custGeom>
              <a:rect b="b" l="l" r="r" t="t"/>
              <a:pathLst>
                <a:path extrusionOk="0" h="284888" w="3074666">
                  <a:moveTo>
                    <a:pt x="0" y="0"/>
                  </a:moveTo>
                  <a:lnTo>
                    <a:pt x="3074666" y="0"/>
                  </a:lnTo>
                  <a:lnTo>
                    <a:pt x="3074666" y="284888"/>
                  </a:lnTo>
                  <a:lnTo>
                    <a:pt x="0" y="284888"/>
                  </a:lnTo>
                  <a:close/>
                </a:path>
              </a:pathLst>
            </a:custGeom>
            <a:solidFill>
              <a:srgbClr val="097D4C"/>
            </a:solidFill>
            <a:ln>
              <a:noFill/>
            </a:ln>
          </p:spPr>
        </p:sp>
        <p:sp>
          <p:nvSpPr>
            <p:cNvPr id="988" name="Google Shape;988;p20"/>
            <p:cNvSpPr txBox="1"/>
            <p:nvPr/>
          </p:nvSpPr>
          <p:spPr>
            <a:xfrm>
              <a:off x="0" y="-47625"/>
              <a:ext cx="3074666" cy="332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9" name="Google Shape;989;p20"/>
          <p:cNvSpPr txBox="1"/>
          <p:nvPr/>
        </p:nvSpPr>
        <p:spPr>
          <a:xfrm>
            <a:off x="4507398" y="586003"/>
            <a:ext cx="42837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grpSp>
        <p:nvGrpSpPr>
          <p:cNvPr id="990" name="Google Shape;990;p20"/>
          <p:cNvGrpSpPr/>
          <p:nvPr/>
        </p:nvGrpSpPr>
        <p:grpSpPr>
          <a:xfrm rot="-276000">
            <a:off x="234302" y="230950"/>
            <a:ext cx="3921088" cy="1325903"/>
            <a:chOff x="0" y="-47625"/>
            <a:chExt cx="2544531" cy="860425"/>
          </a:xfrm>
        </p:grpSpPr>
        <p:sp>
          <p:nvSpPr>
            <p:cNvPr id="991" name="Google Shape;991;p20"/>
            <p:cNvSpPr/>
            <p:nvPr/>
          </p:nvSpPr>
          <p:spPr>
            <a:xfrm>
              <a:off x="0" y="0"/>
              <a:ext cx="2544531" cy="812800"/>
            </a:xfrm>
            <a:custGeom>
              <a:rect b="b" l="l" r="r" t="t"/>
              <a:pathLst>
                <a:path extrusionOk="0" h="812800" w="2544531">
                  <a:moveTo>
                    <a:pt x="50348" y="0"/>
                  </a:moveTo>
                  <a:lnTo>
                    <a:pt x="2494183" y="0"/>
                  </a:lnTo>
                  <a:cubicBezTo>
                    <a:pt x="2507536" y="0"/>
                    <a:pt x="2520342" y="5305"/>
                    <a:pt x="2529784" y="14747"/>
                  </a:cubicBezTo>
                  <a:cubicBezTo>
                    <a:pt x="2539226" y="24189"/>
                    <a:pt x="2544531" y="36995"/>
                    <a:pt x="2544531" y="50348"/>
                  </a:cubicBezTo>
                  <a:lnTo>
                    <a:pt x="2544531" y="762452"/>
                  </a:lnTo>
                  <a:cubicBezTo>
                    <a:pt x="2544531" y="790258"/>
                    <a:pt x="2521989" y="812800"/>
                    <a:pt x="2494183" y="812800"/>
                  </a:cubicBezTo>
                  <a:lnTo>
                    <a:pt x="50348" y="812800"/>
                  </a:lnTo>
                  <a:cubicBezTo>
                    <a:pt x="22542" y="812800"/>
                    <a:pt x="0" y="790258"/>
                    <a:pt x="0" y="762452"/>
                  </a:cubicBezTo>
                  <a:lnTo>
                    <a:pt x="0" y="50348"/>
                  </a:lnTo>
                  <a:cubicBezTo>
                    <a:pt x="0" y="22542"/>
                    <a:pt x="22542" y="0"/>
                    <a:pt x="50348" y="0"/>
                  </a:cubicBezTo>
                  <a:close/>
                </a:path>
              </a:pathLst>
            </a:custGeom>
            <a:solidFill>
              <a:srgbClr val="AABF90"/>
            </a:solidFill>
            <a:ln cap="rnd" cmpd="sng" w="381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20"/>
            <p:cNvSpPr txBox="1"/>
            <p:nvPr/>
          </p:nvSpPr>
          <p:spPr>
            <a:xfrm>
              <a:off x="0" y="-47625"/>
              <a:ext cx="2544531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93" name="Google Shape;993;p20"/>
          <p:cNvCxnSpPr/>
          <p:nvPr/>
        </p:nvCxnSpPr>
        <p:spPr>
          <a:xfrm flipH="1" rot="10800000">
            <a:off x="299758" y="1210442"/>
            <a:ext cx="3868724" cy="305692"/>
          </a:xfrm>
          <a:prstGeom prst="straightConnector1">
            <a:avLst/>
          </a:prstGeom>
          <a:noFill/>
          <a:ln cap="flat" cmpd="sng" w="38100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4" name="Google Shape;994;p20"/>
          <p:cNvCxnSpPr/>
          <p:nvPr/>
        </p:nvCxnSpPr>
        <p:spPr>
          <a:xfrm flipH="1" rot="10800000">
            <a:off x="228110" y="360094"/>
            <a:ext cx="3870109" cy="318038"/>
          </a:xfrm>
          <a:prstGeom prst="straightConnector1">
            <a:avLst/>
          </a:prstGeom>
          <a:noFill/>
          <a:ln cap="flat" cmpd="sng" w="38100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5" name="Google Shape;995;p20"/>
          <p:cNvSpPr txBox="1"/>
          <p:nvPr/>
        </p:nvSpPr>
        <p:spPr>
          <a:xfrm rot="-275644">
            <a:off x="169150" y="625904"/>
            <a:ext cx="4015200" cy="6925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500" u="none" cap="none" strike="noStrike">
                <a:solidFill>
                  <a:srgbClr val="097D4C"/>
                </a:solidFill>
                <a:latin typeface="Fredoka"/>
                <a:ea typeface="Fredoka"/>
                <a:cs typeface="Fredoka"/>
                <a:sym typeface="Fredoka"/>
              </a:rPr>
              <a:t>$ 123,456,789</a:t>
            </a:r>
            <a:endParaRPr b="1"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1"/>
          <p:cNvGrpSpPr/>
          <p:nvPr/>
        </p:nvGrpSpPr>
        <p:grpSpPr>
          <a:xfrm rot="-5400000">
            <a:off x="4531520" y="-842724"/>
            <a:ext cx="155646" cy="9399513"/>
            <a:chOff x="0" y="-47625"/>
            <a:chExt cx="81987" cy="4951184"/>
          </a:xfrm>
        </p:grpSpPr>
        <p:sp>
          <p:nvSpPr>
            <p:cNvPr id="1001" name="Google Shape;1001;p21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1002" name="Google Shape;1002;p21"/>
            <p:cNvSpPr txBox="1"/>
            <p:nvPr/>
          </p:nvSpPr>
          <p:spPr>
            <a:xfrm>
              <a:off x="0" y="-47625"/>
              <a:ext cx="81987" cy="49511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03" name="Google Shape;1003;p21"/>
          <p:cNvCxnSpPr/>
          <p:nvPr/>
        </p:nvCxnSpPr>
        <p:spPr>
          <a:xfrm>
            <a:off x="-268107" y="377444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4" name="Google Shape;1004;p21"/>
          <p:cNvCxnSpPr/>
          <p:nvPr/>
        </p:nvCxnSpPr>
        <p:spPr>
          <a:xfrm>
            <a:off x="-268107" y="3939619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05" name="Google Shape;1005;p21"/>
          <p:cNvPicPr preferRelativeResize="0"/>
          <p:nvPr/>
        </p:nvPicPr>
        <p:blipFill rotWithShape="1">
          <a:blip r:embed="rId3">
            <a:alphaModFix/>
          </a:blip>
          <a:srcRect b="0" l="2741" r="73647" t="55699"/>
          <a:stretch/>
        </p:blipFill>
        <p:spPr>
          <a:xfrm>
            <a:off x="250650" y="2864850"/>
            <a:ext cx="2158999" cy="227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21"/>
          <p:cNvPicPr preferRelativeResize="0"/>
          <p:nvPr/>
        </p:nvPicPr>
        <p:blipFill rotWithShape="1">
          <a:blip r:embed="rId4">
            <a:alphaModFix/>
          </a:blip>
          <a:srcRect b="0" l="27959" r="50111" t="55699"/>
          <a:stretch/>
        </p:blipFill>
        <p:spPr>
          <a:xfrm>
            <a:off x="2556700" y="2864850"/>
            <a:ext cx="2005124" cy="227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21"/>
          <p:cNvPicPr preferRelativeResize="0"/>
          <p:nvPr/>
        </p:nvPicPr>
        <p:blipFill rotWithShape="1">
          <a:blip r:embed="rId5">
            <a:alphaModFix/>
          </a:blip>
          <a:srcRect b="0" l="50804" r="27267" t="55699"/>
          <a:stretch/>
        </p:blipFill>
        <p:spPr>
          <a:xfrm>
            <a:off x="4645675" y="2864850"/>
            <a:ext cx="2005124" cy="227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21"/>
          <p:cNvPicPr preferRelativeResize="0"/>
          <p:nvPr/>
        </p:nvPicPr>
        <p:blipFill rotWithShape="1">
          <a:blip r:embed="rId6">
            <a:alphaModFix/>
          </a:blip>
          <a:srcRect b="0" l="73647" r="0" t="57246"/>
          <a:stretch/>
        </p:blipFill>
        <p:spPr>
          <a:xfrm>
            <a:off x="6734350" y="2944525"/>
            <a:ext cx="2409649" cy="2198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9" name="Google Shape;1009;p21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1010" name="Google Shape;1010;p21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1011" name="Google Shape;1011;p21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12" name="Google Shape;1012;p21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13" name="Google Shape;1013;p21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1014" name="Google Shape;1014;p21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5" name="Google Shape;1015;p21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6" name="Google Shape;1016;p21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7" name="Google Shape;1017;p21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8" name="Google Shape;1018;p21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9" name="Google Shape;1019;p21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0" name="Google Shape;1020;p21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1" name="Google Shape;1021;p21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2" name="Google Shape;1022;p21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3" name="Google Shape;1023;p21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4" name="Google Shape;1024;p21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5" name="Google Shape;1025;p21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6" name="Google Shape;1026;p21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7" name="Google Shape;1027;p21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8" name="Google Shape;1028;p21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9" name="Google Shape;1029;p21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0" name="Google Shape;1030;p21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1" name="Google Shape;1031;p21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2" name="Google Shape;1032;p21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3" name="Google Shape;1033;p21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034" name="Google Shape;1034;p21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1035" name="Google Shape;1035;p21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1036" name="Google Shape;1036;p21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37" name="Google Shape;1037;p21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38" name="Google Shape;1038;p21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1039" name="Google Shape;1039;p21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0" name="Google Shape;1040;p21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1" name="Google Shape;1041;p21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2" name="Google Shape;1042;p21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3" name="Google Shape;1043;p21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4" name="Google Shape;1044;p21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5" name="Google Shape;1045;p21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6" name="Google Shape;1046;p21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7" name="Google Shape;1047;p21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8" name="Google Shape;1048;p21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9" name="Google Shape;1049;p21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0" name="Google Shape;1050;p21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1" name="Google Shape;1051;p21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2" name="Google Shape;1052;p21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3" name="Google Shape;1053;p21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4" name="Google Shape;1054;p21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5" name="Google Shape;1055;p21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6" name="Google Shape;1056;p21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7" name="Google Shape;1057;p21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8" name="Google Shape;1058;p21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059" name="Google Shape;1059;p21"/>
          <p:cNvSpPr txBox="1"/>
          <p:nvPr/>
        </p:nvSpPr>
        <p:spPr>
          <a:xfrm>
            <a:off x="1063484" y="773638"/>
            <a:ext cx="7017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5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Timeline Page</a:t>
            </a:r>
            <a:endParaRPr b="1" sz="700"/>
          </a:p>
        </p:txBody>
      </p:sp>
      <p:sp>
        <p:nvSpPr>
          <p:cNvPr id="1060" name="Google Shape;1060;p21"/>
          <p:cNvSpPr txBox="1"/>
          <p:nvPr/>
        </p:nvSpPr>
        <p:spPr>
          <a:xfrm>
            <a:off x="555921" y="2276807"/>
            <a:ext cx="1574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 sz="700"/>
          </a:p>
        </p:txBody>
      </p:sp>
      <p:sp>
        <p:nvSpPr>
          <p:cNvPr id="1061" name="Google Shape;1061;p21"/>
          <p:cNvSpPr txBox="1"/>
          <p:nvPr/>
        </p:nvSpPr>
        <p:spPr>
          <a:xfrm>
            <a:off x="2708572" y="2276807"/>
            <a:ext cx="1574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 sz="700"/>
          </a:p>
        </p:txBody>
      </p:sp>
      <p:sp>
        <p:nvSpPr>
          <p:cNvPr id="1062" name="Google Shape;1062;p21"/>
          <p:cNvSpPr txBox="1"/>
          <p:nvPr/>
        </p:nvSpPr>
        <p:spPr>
          <a:xfrm>
            <a:off x="555921" y="1755802"/>
            <a:ext cx="1574207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STEP 01</a:t>
            </a:r>
            <a:endParaRPr sz="700"/>
          </a:p>
        </p:txBody>
      </p:sp>
      <p:sp>
        <p:nvSpPr>
          <p:cNvPr id="1063" name="Google Shape;1063;p21"/>
          <p:cNvSpPr txBox="1"/>
          <p:nvPr/>
        </p:nvSpPr>
        <p:spPr>
          <a:xfrm>
            <a:off x="2708571" y="1755802"/>
            <a:ext cx="1574207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STEP 01</a:t>
            </a:r>
            <a:endParaRPr sz="700"/>
          </a:p>
        </p:txBody>
      </p:sp>
      <p:sp>
        <p:nvSpPr>
          <p:cNvPr id="1064" name="Google Shape;1064;p21"/>
          <p:cNvSpPr txBox="1"/>
          <p:nvPr/>
        </p:nvSpPr>
        <p:spPr>
          <a:xfrm>
            <a:off x="4861222" y="2276807"/>
            <a:ext cx="1574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 sz="700"/>
          </a:p>
        </p:txBody>
      </p:sp>
      <p:sp>
        <p:nvSpPr>
          <p:cNvPr id="1065" name="Google Shape;1065;p21"/>
          <p:cNvSpPr txBox="1"/>
          <p:nvPr/>
        </p:nvSpPr>
        <p:spPr>
          <a:xfrm>
            <a:off x="4861222" y="1755802"/>
            <a:ext cx="1574207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STEP 01</a:t>
            </a:r>
            <a:endParaRPr sz="700"/>
          </a:p>
        </p:txBody>
      </p:sp>
      <p:sp>
        <p:nvSpPr>
          <p:cNvPr id="1066" name="Google Shape;1066;p21"/>
          <p:cNvSpPr txBox="1"/>
          <p:nvPr/>
        </p:nvSpPr>
        <p:spPr>
          <a:xfrm>
            <a:off x="7013872" y="2276807"/>
            <a:ext cx="1574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 sz="700"/>
          </a:p>
        </p:txBody>
      </p:sp>
      <p:sp>
        <p:nvSpPr>
          <p:cNvPr id="1067" name="Google Shape;1067;p21"/>
          <p:cNvSpPr txBox="1"/>
          <p:nvPr/>
        </p:nvSpPr>
        <p:spPr>
          <a:xfrm>
            <a:off x="7013872" y="1755802"/>
            <a:ext cx="1574207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STEP 01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22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1073" name="Google Shape;1073;p22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1074" name="Google Shape;1074;p22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75" name="Google Shape;1075;p22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76" name="Google Shape;1076;p22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1077" name="Google Shape;1077;p22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8" name="Google Shape;1078;p22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9" name="Google Shape;1079;p22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0" name="Google Shape;1080;p22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1" name="Google Shape;1081;p22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2" name="Google Shape;1082;p22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3" name="Google Shape;1083;p22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4" name="Google Shape;1084;p22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5" name="Google Shape;1085;p22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6" name="Google Shape;1086;p22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7" name="Google Shape;1087;p22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8" name="Google Shape;1088;p22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9" name="Google Shape;1089;p22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0" name="Google Shape;1090;p22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1" name="Google Shape;1091;p22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2" name="Google Shape;1092;p22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3" name="Google Shape;1093;p22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4" name="Google Shape;1094;p22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5" name="Google Shape;1095;p22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6" name="Google Shape;1096;p22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097" name="Google Shape;1097;p22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1098" name="Google Shape;1098;p22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1099" name="Google Shape;1099;p22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00" name="Google Shape;1100;p22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01" name="Google Shape;1101;p22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1102" name="Google Shape;1102;p22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3" name="Google Shape;1103;p22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4" name="Google Shape;1104;p22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5" name="Google Shape;1105;p22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6" name="Google Shape;1106;p22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7" name="Google Shape;1107;p22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8" name="Google Shape;1108;p22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9" name="Google Shape;1109;p22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0" name="Google Shape;1110;p22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1" name="Google Shape;1111;p22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2" name="Google Shape;1112;p22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3" name="Google Shape;1113;p22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4" name="Google Shape;1114;p22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5" name="Google Shape;1115;p22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6" name="Google Shape;1116;p22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7" name="Google Shape;1117;p22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8" name="Google Shape;1118;p22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9" name="Google Shape;1119;p22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0" name="Google Shape;1120;p22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1" name="Google Shape;1121;p22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122" name="Google Shape;1122;p22"/>
          <p:cNvSpPr/>
          <p:nvPr/>
        </p:nvSpPr>
        <p:spPr>
          <a:xfrm>
            <a:off x="369139" y="2096896"/>
            <a:ext cx="4907094" cy="3399278"/>
          </a:xfrm>
          <a:custGeom>
            <a:rect b="b" l="l" r="r" t="t"/>
            <a:pathLst>
              <a:path extrusionOk="0" h="6798556" w="9814188">
                <a:moveTo>
                  <a:pt x="0" y="0"/>
                </a:moveTo>
                <a:lnTo>
                  <a:pt x="9814189" y="0"/>
                </a:lnTo>
                <a:lnTo>
                  <a:pt x="9814189" y="6798556"/>
                </a:lnTo>
                <a:lnTo>
                  <a:pt x="0" y="6798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3" name="Google Shape;1123;p22"/>
          <p:cNvSpPr txBox="1"/>
          <p:nvPr/>
        </p:nvSpPr>
        <p:spPr>
          <a:xfrm>
            <a:off x="514350" y="1072357"/>
            <a:ext cx="30399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5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What’s new? </a:t>
            </a:r>
            <a:endParaRPr b="1" sz="700"/>
          </a:p>
        </p:txBody>
      </p:sp>
      <p:sp>
        <p:nvSpPr>
          <p:cNvPr id="1124" name="Google Shape;1124;p22"/>
          <p:cNvSpPr txBox="1"/>
          <p:nvPr/>
        </p:nvSpPr>
        <p:spPr>
          <a:xfrm>
            <a:off x="4572000" y="1831463"/>
            <a:ext cx="1574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 sz="700"/>
          </a:p>
        </p:txBody>
      </p:sp>
      <p:sp>
        <p:nvSpPr>
          <p:cNvPr id="1125" name="Google Shape;1125;p22"/>
          <p:cNvSpPr txBox="1"/>
          <p:nvPr/>
        </p:nvSpPr>
        <p:spPr>
          <a:xfrm>
            <a:off x="4572000" y="3745575"/>
            <a:ext cx="1574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 sz="700"/>
          </a:p>
        </p:txBody>
      </p:sp>
      <p:sp>
        <p:nvSpPr>
          <p:cNvPr id="1126" name="Google Shape;1126;p22"/>
          <p:cNvSpPr txBox="1"/>
          <p:nvPr/>
        </p:nvSpPr>
        <p:spPr>
          <a:xfrm>
            <a:off x="6876208" y="1831463"/>
            <a:ext cx="1574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 sz="700"/>
          </a:p>
        </p:txBody>
      </p:sp>
      <p:sp>
        <p:nvSpPr>
          <p:cNvPr id="1127" name="Google Shape;1127;p22"/>
          <p:cNvSpPr txBox="1"/>
          <p:nvPr/>
        </p:nvSpPr>
        <p:spPr>
          <a:xfrm>
            <a:off x="6876208" y="3745575"/>
            <a:ext cx="1574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 sz="700"/>
          </a:p>
        </p:txBody>
      </p:sp>
      <p:sp>
        <p:nvSpPr>
          <p:cNvPr id="1128" name="Google Shape;1128;p22"/>
          <p:cNvSpPr txBox="1"/>
          <p:nvPr/>
        </p:nvSpPr>
        <p:spPr>
          <a:xfrm>
            <a:off x="4572000" y="912058"/>
            <a:ext cx="1574207" cy="8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097D4C"/>
                </a:solidFill>
                <a:latin typeface="Fredoka"/>
                <a:ea typeface="Fredoka"/>
                <a:cs typeface="Fredoka"/>
                <a:sym typeface="Fredoka"/>
              </a:rPr>
              <a:t>01.</a:t>
            </a:r>
            <a:endParaRPr sz="700"/>
          </a:p>
        </p:txBody>
      </p:sp>
      <p:sp>
        <p:nvSpPr>
          <p:cNvPr id="1129" name="Google Shape;1129;p22"/>
          <p:cNvSpPr txBox="1"/>
          <p:nvPr/>
        </p:nvSpPr>
        <p:spPr>
          <a:xfrm>
            <a:off x="4572000" y="2826170"/>
            <a:ext cx="1574207" cy="8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097D4C"/>
                </a:solidFill>
                <a:latin typeface="Fredoka"/>
                <a:ea typeface="Fredoka"/>
                <a:cs typeface="Fredoka"/>
                <a:sym typeface="Fredoka"/>
              </a:rPr>
              <a:t>03.</a:t>
            </a:r>
            <a:endParaRPr sz="700"/>
          </a:p>
        </p:txBody>
      </p:sp>
      <p:sp>
        <p:nvSpPr>
          <p:cNvPr id="1130" name="Google Shape;1130;p22"/>
          <p:cNvSpPr txBox="1"/>
          <p:nvPr/>
        </p:nvSpPr>
        <p:spPr>
          <a:xfrm>
            <a:off x="6876208" y="912058"/>
            <a:ext cx="1574207" cy="8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097D4C"/>
                </a:solidFill>
                <a:latin typeface="Fredoka"/>
                <a:ea typeface="Fredoka"/>
                <a:cs typeface="Fredoka"/>
                <a:sym typeface="Fredoka"/>
              </a:rPr>
              <a:t>02.</a:t>
            </a:r>
            <a:endParaRPr sz="700"/>
          </a:p>
        </p:txBody>
      </p:sp>
      <p:sp>
        <p:nvSpPr>
          <p:cNvPr id="1131" name="Google Shape;1131;p22"/>
          <p:cNvSpPr txBox="1"/>
          <p:nvPr/>
        </p:nvSpPr>
        <p:spPr>
          <a:xfrm>
            <a:off x="6876208" y="2826170"/>
            <a:ext cx="1574207" cy="8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097D4C"/>
                </a:solidFill>
                <a:latin typeface="Fredoka"/>
                <a:ea typeface="Fredoka"/>
                <a:cs typeface="Fredoka"/>
                <a:sym typeface="Fredoka"/>
              </a:rPr>
              <a:t>04.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1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474" y="1821396"/>
            <a:ext cx="2812700" cy="170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1413" y="1811525"/>
            <a:ext cx="2812700" cy="170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4478" y="1821075"/>
            <a:ext cx="2843502" cy="17067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9" name="Google Shape;1139;p23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1140" name="Google Shape;1140;p23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1141" name="Google Shape;1141;p23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42" name="Google Shape;1142;p23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43" name="Google Shape;1143;p23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1144" name="Google Shape;1144;p23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5" name="Google Shape;1145;p23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6" name="Google Shape;1146;p23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7" name="Google Shape;1147;p23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8" name="Google Shape;1148;p23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9" name="Google Shape;1149;p23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0" name="Google Shape;1150;p23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1" name="Google Shape;1151;p23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2" name="Google Shape;1152;p23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3" name="Google Shape;1153;p23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4" name="Google Shape;1154;p23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5" name="Google Shape;1155;p23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6" name="Google Shape;1156;p23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7" name="Google Shape;1157;p23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8" name="Google Shape;1158;p23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9" name="Google Shape;1159;p23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0" name="Google Shape;1160;p23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1" name="Google Shape;1161;p23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2" name="Google Shape;1162;p23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3" name="Google Shape;1163;p23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164" name="Google Shape;1164;p23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1165" name="Google Shape;1165;p23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1166" name="Google Shape;1166;p23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67" name="Google Shape;1167;p23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68" name="Google Shape;1168;p23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1169" name="Google Shape;1169;p23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0" name="Google Shape;1170;p23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1" name="Google Shape;1171;p23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2" name="Google Shape;1172;p23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3" name="Google Shape;1173;p23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4" name="Google Shape;1174;p23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5" name="Google Shape;1175;p23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6" name="Google Shape;1176;p23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7" name="Google Shape;1177;p23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8" name="Google Shape;1178;p23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9" name="Google Shape;1179;p23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0" name="Google Shape;1180;p23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1" name="Google Shape;1181;p23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2" name="Google Shape;1182;p23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3" name="Google Shape;1183;p23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4" name="Google Shape;1184;p23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5" name="Google Shape;1185;p23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6" name="Google Shape;1186;p23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7" name="Google Shape;1187;p23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8" name="Google Shape;1188;p23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189" name="Google Shape;1189;p23"/>
          <p:cNvGrpSpPr/>
          <p:nvPr/>
        </p:nvGrpSpPr>
        <p:grpSpPr>
          <a:xfrm rot="-5400000">
            <a:off x="4531520" y="-2966053"/>
            <a:ext cx="155647" cy="9399513"/>
            <a:chOff x="0" y="-47625"/>
            <a:chExt cx="81987" cy="4951184"/>
          </a:xfrm>
        </p:grpSpPr>
        <p:sp>
          <p:nvSpPr>
            <p:cNvPr id="1190" name="Google Shape;1190;p23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1191" name="Google Shape;1191;p23"/>
            <p:cNvSpPr txBox="1"/>
            <p:nvPr/>
          </p:nvSpPr>
          <p:spPr>
            <a:xfrm>
              <a:off x="0" y="-47625"/>
              <a:ext cx="81987" cy="49511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2" name="Google Shape;1192;p23"/>
          <p:cNvGrpSpPr/>
          <p:nvPr/>
        </p:nvGrpSpPr>
        <p:grpSpPr>
          <a:xfrm rot="-5400000">
            <a:off x="4531520" y="-1090625"/>
            <a:ext cx="155646" cy="9399513"/>
            <a:chOff x="0" y="-47625"/>
            <a:chExt cx="81987" cy="4951184"/>
          </a:xfrm>
        </p:grpSpPr>
        <p:sp>
          <p:nvSpPr>
            <p:cNvPr id="1193" name="Google Shape;1193;p23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1194" name="Google Shape;1194;p23"/>
            <p:cNvSpPr txBox="1"/>
            <p:nvPr/>
          </p:nvSpPr>
          <p:spPr>
            <a:xfrm>
              <a:off x="0" y="-47625"/>
              <a:ext cx="81987" cy="49511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95" name="Google Shape;1195;p23"/>
          <p:cNvCxnSpPr/>
          <p:nvPr/>
        </p:nvCxnSpPr>
        <p:spPr>
          <a:xfrm>
            <a:off x="-268107" y="165111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6" name="Google Shape;1196;p23"/>
          <p:cNvCxnSpPr/>
          <p:nvPr/>
        </p:nvCxnSpPr>
        <p:spPr>
          <a:xfrm>
            <a:off x="-268107" y="3526546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7" name="Google Shape;1197;p23"/>
          <p:cNvCxnSpPr/>
          <p:nvPr/>
        </p:nvCxnSpPr>
        <p:spPr>
          <a:xfrm>
            <a:off x="-268107" y="1816290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8" name="Google Shape;1198;p23"/>
          <p:cNvCxnSpPr/>
          <p:nvPr/>
        </p:nvCxnSpPr>
        <p:spPr>
          <a:xfrm>
            <a:off x="-268107" y="369171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99" name="Google Shape;1199;p23"/>
          <p:cNvGrpSpPr/>
          <p:nvPr/>
        </p:nvGrpSpPr>
        <p:grpSpPr>
          <a:xfrm>
            <a:off x="5953" y="1725877"/>
            <a:ext cx="173506" cy="2908049"/>
            <a:chOff x="31750" y="-228368"/>
            <a:chExt cx="462682" cy="7754797"/>
          </a:xfrm>
        </p:grpSpPr>
        <p:grpSp>
          <p:nvGrpSpPr>
            <p:cNvPr id="1200" name="Google Shape;1200;p23"/>
            <p:cNvGrpSpPr/>
            <p:nvPr/>
          </p:nvGrpSpPr>
          <p:grpSpPr>
            <a:xfrm>
              <a:off x="66675" y="-228368"/>
              <a:ext cx="415057" cy="7754797"/>
              <a:chOff x="0" y="-47625"/>
              <a:chExt cx="81987" cy="1531812"/>
            </a:xfrm>
          </p:grpSpPr>
          <p:sp>
            <p:nvSpPr>
              <p:cNvPr id="1201" name="Google Shape;1201;p23"/>
              <p:cNvSpPr/>
              <p:nvPr/>
            </p:nvSpPr>
            <p:spPr>
              <a:xfrm>
                <a:off x="0" y="0"/>
                <a:ext cx="81987" cy="1484187"/>
              </a:xfrm>
              <a:custGeom>
                <a:rect b="b" l="l" r="r" t="t"/>
                <a:pathLst>
                  <a:path extrusionOk="0" h="1484187" w="81987">
                    <a:moveTo>
                      <a:pt x="0" y="0"/>
                    </a:moveTo>
                    <a:lnTo>
                      <a:pt x="81987" y="0"/>
                    </a:lnTo>
                    <a:lnTo>
                      <a:pt x="81987" y="1484187"/>
                    </a:lnTo>
                    <a:lnTo>
                      <a:pt x="0" y="1484187"/>
                    </a:lnTo>
                    <a:close/>
                  </a:path>
                </a:pathLst>
              </a:custGeom>
              <a:solidFill>
                <a:srgbClr val="097D4C">
                  <a:alpha val="62352"/>
                </a:srgbClr>
              </a:solidFill>
              <a:ln>
                <a:noFill/>
              </a:ln>
            </p:spPr>
          </p:sp>
          <p:sp>
            <p:nvSpPr>
              <p:cNvPr id="1202" name="Google Shape;1202;p23"/>
              <p:cNvSpPr txBox="1"/>
              <p:nvPr/>
            </p:nvSpPr>
            <p:spPr>
              <a:xfrm>
                <a:off x="0" y="-47625"/>
                <a:ext cx="81987" cy="15318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203" name="Google Shape;1203;p23"/>
            <p:cNvCxnSpPr/>
            <p:nvPr/>
          </p:nvCxnSpPr>
          <p:spPr>
            <a:xfrm>
              <a:off x="494432" y="34"/>
              <a:ext cx="0" cy="7513695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04" name="Google Shape;1204;p23"/>
            <p:cNvCxnSpPr/>
            <p:nvPr/>
          </p:nvCxnSpPr>
          <p:spPr>
            <a:xfrm>
              <a:off x="31750" y="0"/>
              <a:ext cx="0" cy="7513728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05" name="Google Shape;1205;p23"/>
          <p:cNvGrpSpPr/>
          <p:nvPr/>
        </p:nvGrpSpPr>
        <p:grpSpPr>
          <a:xfrm>
            <a:off x="8958588" y="1725877"/>
            <a:ext cx="173506" cy="2908049"/>
            <a:chOff x="31750" y="-228368"/>
            <a:chExt cx="462682" cy="7754797"/>
          </a:xfrm>
        </p:grpSpPr>
        <p:grpSp>
          <p:nvGrpSpPr>
            <p:cNvPr id="1206" name="Google Shape;1206;p23"/>
            <p:cNvGrpSpPr/>
            <p:nvPr/>
          </p:nvGrpSpPr>
          <p:grpSpPr>
            <a:xfrm>
              <a:off x="66675" y="-228368"/>
              <a:ext cx="415057" cy="7754797"/>
              <a:chOff x="0" y="-47625"/>
              <a:chExt cx="81987" cy="1531812"/>
            </a:xfrm>
          </p:grpSpPr>
          <p:sp>
            <p:nvSpPr>
              <p:cNvPr id="1207" name="Google Shape;1207;p23"/>
              <p:cNvSpPr/>
              <p:nvPr/>
            </p:nvSpPr>
            <p:spPr>
              <a:xfrm>
                <a:off x="0" y="0"/>
                <a:ext cx="81987" cy="1484187"/>
              </a:xfrm>
              <a:custGeom>
                <a:rect b="b" l="l" r="r" t="t"/>
                <a:pathLst>
                  <a:path extrusionOk="0" h="1484187" w="81987">
                    <a:moveTo>
                      <a:pt x="0" y="0"/>
                    </a:moveTo>
                    <a:lnTo>
                      <a:pt x="81987" y="0"/>
                    </a:lnTo>
                    <a:lnTo>
                      <a:pt x="81987" y="1484187"/>
                    </a:lnTo>
                    <a:lnTo>
                      <a:pt x="0" y="1484187"/>
                    </a:lnTo>
                    <a:close/>
                  </a:path>
                </a:pathLst>
              </a:custGeom>
              <a:solidFill>
                <a:srgbClr val="097D4C">
                  <a:alpha val="62352"/>
                </a:srgbClr>
              </a:solidFill>
              <a:ln>
                <a:noFill/>
              </a:ln>
            </p:spPr>
          </p:sp>
          <p:sp>
            <p:nvSpPr>
              <p:cNvPr id="1208" name="Google Shape;1208;p23"/>
              <p:cNvSpPr txBox="1"/>
              <p:nvPr/>
            </p:nvSpPr>
            <p:spPr>
              <a:xfrm>
                <a:off x="0" y="-47625"/>
                <a:ext cx="81987" cy="15318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209" name="Google Shape;1209;p23"/>
            <p:cNvCxnSpPr/>
            <p:nvPr/>
          </p:nvCxnSpPr>
          <p:spPr>
            <a:xfrm>
              <a:off x="494432" y="34"/>
              <a:ext cx="0" cy="7513695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0" name="Google Shape;1210;p23"/>
            <p:cNvCxnSpPr/>
            <p:nvPr/>
          </p:nvCxnSpPr>
          <p:spPr>
            <a:xfrm>
              <a:off x="31750" y="0"/>
              <a:ext cx="0" cy="7513728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11" name="Google Shape;1211;p23"/>
          <p:cNvGrpSpPr/>
          <p:nvPr/>
        </p:nvGrpSpPr>
        <p:grpSpPr>
          <a:xfrm>
            <a:off x="5956191" y="1725877"/>
            <a:ext cx="173506" cy="2908049"/>
            <a:chOff x="31750" y="-228368"/>
            <a:chExt cx="462682" cy="7754797"/>
          </a:xfrm>
        </p:grpSpPr>
        <p:grpSp>
          <p:nvGrpSpPr>
            <p:cNvPr id="1212" name="Google Shape;1212;p23"/>
            <p:cNvGrpSpPr/>
            <p:nvPr/>
          </p:nvGrpSpPr>
          <p:grpSpPr>
            <a:xfrm>
              <a:off x="66675" y="-228368"/>
              <a:ext cx="415057" cy="7754797"/>
              <a:chOff x="0" y="-47625"/>
              <a:chExt cx="81987" cy="1531812"/>
            </a:xfrm>
          </p:grpSpPr>
          <p:sp>
            <p:nvSpPr>
              <p:cNvPr id="1213" name="Google Shape;1213;p23"/>
              <p:cNvSpPr/>
              <p:nvPr/>
            </p:nvSpPr>
            <p:spPr>
              <a:xfrm>
                <a:off x="0" y="0"/>
                <a:ext cx="81987" cy="1484187"/>
              </a:xfrm>
              <a:custGeom>
                <a:rect b="b" l="l" r="r" t="t"/>
                <a:pathLst>
                  <a:path extrusionOk="0" h="1484187" w="81987">
                    <a:moveTo>
                      <a:pt x="0" y="0"/>
                    </a:moveTo>
                    <a:lnTo>
                      <a:pt x="81987" y="0"/>
                    </a:lnTo>
                    <a:lnTo>
                      <a:pt x="81987" y="1484187"/>
                    </a:lnTo>
                    <a:lnTo>
                      <a:pt x="0" y="1484187"/>
                    </a:lnTo>
                    <a:close/>
                  </a:path>
                </a:pathLst>
              </a:custGeom>
              <a:solidFill>
                <a:srgbClr val="097D4C">
                  <a:alpha val="62352"/>
                </a:srgbClr>
              </a:solidFill>
              <a:ln>
                <a:noFill/>
              </a:ln>
            </p:spPr>
          </p:sp>
          <p:sp>
            <p:nvSpPr>
              <p:cNvPr id="1214" name="Google Shape;1214;p23"/>
              <p:cNvSpPr txBox="1"/>
              <p:nvPr/>
            </p:nvSpPr>
            <p:spPr>
              <a:xfrm>
                <a:off x="0" y="-47625"/>
                <a:ext cx="81987" cy="15318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215" name="Google Shape;1215;p23"/>
            <p:cNvCxnSpPr/>
            <p:nvPr/>
          </p:nvCxnSpPr>
          <p:spPr>
            <a:xfrm>
              <a:off x="494432" y="34"/>
              <a:ext cx="0" cy="7513695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6" name="Google Shape;1216;p23"/>
            <p:cNvCxnSpPr/>
            <p:nvPr/>
          </p:nvCxnSpPr>
          <p:spPr>
            <a:xfrm>
              <a:off x="31750" y="0"/>
              <a:ext cx="0" cy="7513728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17" name="Google Shape;1217;p23"/>
          <p:cNvGrpSpPr/>
          <p:nvPr/>
        </p:nvGrpSpPr>
        <p:grpSpPr>
          <a:xfrm>
            <a:off x="2981072" y="1725877"/>
            <a:ext cx="173506" cy="2908049"/>
            <a:chOff x="31750" y="-228368"/>
            <a:chExt cx="462682" cy="7754797"/>
          </a:xfrm>
        </p:grpSpPr>
        <p:grpSp>
          <p:nvGrpSpPr>
            <p:cNvPr id="1218" name="Google Shape;1218;p23"/>
            <p:cNvGrpSpPr/>
            <p:nvPr/>
          </p:nvGrpSpPr>
          <p:grpSpPr>
            <a:xfrm>
              <a:off x="66675" y="-228368"/>
              <a:ext cx="415057" cy="7754797"/>
              <a:chOff x="0" y="-47625"/>
              <a:chExt cx="81987" cy="1531812"/>
            </a:xfrm>
          </p:grpSpPr>
          <p:sp>
            <p:nvSpPr>
              <p:cNvPr id="1219" name="Google Shape;1219;p23"/>
              <p:cNvSpPr/>
              <p:nvPr/>
            </p:nvSpPr>
            <p:spPr>
              <a:xfrm>
                <a:off x="0" y="0"/>
                <a:ext cx="81987" cy="1484187"/>
              </a:xfrm>
              <a:custGeom>
                <a:rect b="b" l="l" r="r" t="t"/>
                <a:pathLst>
                  <a:path extrusionOk="0" h="1484187" w="81987">
                    <a:moveTo>
                      <a:pt x="0" y="0"/>
                    </a:moveTo>
                    <a:lnTo>
                      <a:pt x="81987" y="0"/>
                    </a:lnTo>
                    <a:lnTo>
                      <a:pt x="81987" y="1484187"/>
                    </a:lnTo>
                    <a:lnTo>
                      <a:pt x="0" y="1484187"/>
                    </a:lnTo>
                    <a:close/>
                  </a:path>
                </a:pathLst>
              </a:custGeom>
              <a:solidFill>
                <a:srgbClr val="097D4C">
                  <a:alpha val="62352"/>
                </a:srgbClr>
              </a:solidFill>
              <a:ln>
                <a:noFill/>
              </a:ln>
            </p:spPr>
          </p:sp>
          <p:sp>
            <p:nvSpPr>
              <p:cNvPr id="1220" name="Google Shape;1220;p23"/>
              <p:cNvSpPr txBox="1"/>
              <p:nvPr/>
            </p:nvSpPr>
            <p:spPr>
              <a:xfrm>
                <a:off x="0" y="-47625"/>
                <a:ext cx="81987" cy="15318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221" name="Google Shape;1221;p23"/>
            <p:cNvCxnSpPr/>
            <p:nvPr/>
          </p:nvCxnSpPr>
          <p:spPr>
            <a:xfrm>
              <a:off x="494432" y="34"/>
              <a:ext cx="0" cy="7513695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2" name="Google Shape;1222;p23"/>
            <p:cNvCxnSpPr/>
            <p:nvPr/>
          </p:nvCxnSpPr>
          <p:spPr>
            <a:xfrm>
              <a:off x="31750" y="0"/>
              <a:ext cx="0" cy="7513728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223" name="Google Shape;1223;p23"/>
          <p:cNvSpPr txBox="1"/>
          <p:nvPr/>
        </p:nvSpPr>
        <p:spPr>
          <a:xfrm>
            <a:off x="3745482" y="4268774"/>
            <a:ext cx="1653037" cy="187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Title or Position</a:t>
            </a:r>
            <a:endParaRPr sz="700"/>
          </a:p>
        </p:txBody>
      </p:sp>
      <p:sp>
        <p:nvSpPr>
          <p:cNvPr id="1224" name="Google Shape;1224;p23"/>
          <p:cNvSpPr txBox="1"/>
          <p:nvPr/>
        </p:nvSpPr>
        <p:spPr>
          <a:xfrm>
            <a:off x="6722629" y="4268774"/>
            <a:ext cx="1653037" cy="187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Title or Position</a:t>
            </a:r>
            <a:endParaRPr sz="700"/>
          </a:p>
        </p:txBody>
      </p:sp>
      <p:sp>
        <p:nvSpPr>
          <p:cNvPr id="1225" name="Google Shape;1225;p23"/>
          <p:cNvSpPr txBox="1"/>
          <p:nvPr/>
        </p:nvSpPr>
        <p:spPr>
          <a:xfrm>
            <a:off x="445112" y="687737"/>
            <a:ext cx="8253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5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Team Members Page</a:t>
            </a:r>
            <a:endParaRPr b="1" sz="700"/>
          </a:p>
        </p:txBody>
      </p:sp>
      <p:sp>
        <p:nvSpPr>
          <p:cNvPr id="1226" name="Google Shape;1226;p23"/>
          <p:cNvSpPr txBox="1"/>
          <p:nvPr/>
        </p:nvSpPr>
        <p:spPr>
          <a:xfrm>
            <a:off x="3745482" y="3822687"/>
            <a:ext cx="1653037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NAME</a:t>
            </a:r>
            <a:endParaRPr sz="700"/>
          </a:p>
        </p:txBody>
      </p:sp>
      <p:sp>
        <p:nvSpPr>
          <p:cNvPr id="1227" name="Google Shape;1227;p23"/>
          <p:cNvSpPr txBox="1"/>
          <p:nvPr/>
        </p:nvSpPr>
        <p:spPr>
          <a:xfrm>
            <a:off x="735104" y="3822687"/>
            <a:ext cx="1653037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NAME</a:t>
            </a:r>
            <a:endParaRPr sz="700"/>
          </a:p>
        </p:txBody>
      </p:sp>
      <p:sp>
        <p:nvSpPr>
          <p:cNvPr id="1228" name="Google Shape;1228;p23"/>
          <p:cNvSpPr txBox="1"/>
          <p:nvPr/>
        </p:nvSpPr>
        <p:spPr>
          <a:xfrm>
            <a:off x="735104" y="4268774"/>
            <a:ext cx="1653037" cy="187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Title or Position</a:t>
            </a:r>
            <a:endParaRPr sz="700"/>
          </a:p>
        </p:txBody>
      </p:sp>
      <p:sp>
        <p:nvSpPr>
          <p:cNvPr id="1229" name="Google Shape;1229;p23"/>
          <p:cNvSpPr txBox="1"/>
          <p:nvPr/>
        </p:nvSpPr>
        <p:spPr>
          <a:xfrm>
            <a:off x="6722629" y="3822687"/>
            <a:ext cx="1653037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NAME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Google Shape;12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5" y="523875"/>
            <a:ext cx="5819076" cy="41181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5" name="Google Shape;1235;p24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1236" name="Google Shape;1236;p24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1237" name="Google Shape;1237;p24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38" name="Google Shape;1238;p24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39" name="Google Shape;1239;p24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1240" name="Google Shape;1240;p24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1" name="Google Shape;1241;p24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2" name="Google Shape;1242;p24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3" name="Google Shape;1243;p24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4" name="Google Shape;1244;p24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5" name="Google Shape;1245;p24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6" name="Google Shape;1246;p24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7" name="Google Shape;1247;p24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8" name="Google Shape;1248;p24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49" name="Google Shape;1249;p24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0" name="Google Shape;1250;p24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1" name="Google Shape;1251;p24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2" name="Google Shape;1252;p24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3" name="Google Shape;1253;p24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4" name="Google Shape;1254;p24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5" name="Google Shape;1255;p24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6" name="Google Shape;1256;p24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7" name="Google Shape;1257;p24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8" name="Google Shape;1258;p24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59" name="Google Shape;1259;p24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260" name="Google Shape;1260;p24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1261" name="Google Shape;1261;p24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1262" name="Google Shape;1262;p24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63" name="Google Shape;1263;p24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64" name="Google Shape;1264;p24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1265" name="Google Shape;1265;p24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6" name="Google Shape;1266;p24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7" name="Google Shape;1267;p24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8" name="Google Shape;1268;p24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9" name="Google Shape;1269;p24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0" name="Google Shape;1270;p24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1" name="Google Shape;1271;p24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2" name="Google Shape;1272;p24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3" name="Google Shape;1273;p24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4" name="Google Shape;1274;p24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5" name="Google Shape;1275;p24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6" name="Google Shape;1276;p24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7" name="Google Shape;1277;p24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8" name="Google Shape;1278;p24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9" name="Google Shape;1279;p24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0" name="Google Shape;1280;p24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1" name="Google Shape;1281;p24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2" name="Google Shape;1282;p24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3" name="Google Shape;1283;p24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4" name="Google Shape;1284;p24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285" name="Google Shape;1285;p24"/>
          <p:cNvSpPr txBox="1"/>
          <p:nvPr/>
        </p:nvSpPr>
        <p:spPr>
          <a:xfrm>
            <a:off x="6212435" y="3213300"/>
            <a:ext cx="25287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A PICTURE IS WORTH A THOUSAND WORDS</a:t>
            </a:r>
            <a:endParaRPr sz="700"/>
          </a:p>
        </p:txBody>
      </p:sp>
      <p:grpSp>
        <p:nvGrpSpPr>
          <p:cNvPr id="1286" name="Google Shape;1286;p24"/>
          <p:cNvGrpSpPr/>
          <p:nvPr/>
        </p:nvGrpSpPr>
        <p:grpSpPr>
          <a:xfrm>
            <a:off x="5833351" y="433462"/>
            <a:ext cx="155646" cy="4195688"/>
            <a:chOff x="0" y="-47625"/>
            <a:chExt cx="81987" cy="2210074"/>
          </a:xfrm>
        </p:grpSpPr>
        <p:sp>
          <p:nvSpPr>
            <p:cNvPr id="1287" name="Google Shape;1287;p24"/>
            <p:cNvSpPr/>
            <p:nvPr/>
          </p:nvSpPr>
          <p:spPr>
            <a:xfrm>
              <a:off x="0" y="0"/>
              <a:ext cx="81987" cy="2162449"/>
            </a:xfrm>
            <a:custGeom>
              <a:rect b="b" l="l" r="r" t="t"/>
              <a:pathLst>
                <a:path extrusionOk="0" h="2162449" w="81987">
                  <a:moveTo>
                    <a:pt x="0" y="0"/>
                  </a:moveTo>
                  <a:lnTo>
                    <a:pt x="81987" y="0"/>
                  </a:lnTo>
                  <a:lnTo>
                    <a:pt x="81987" y="2162449"/>
                  </a:lnTo>
                  <a:lnTo>
                    <a:pt x="0" y="216244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1288" name="Google Shape;1288;p24"/>
            <p:cNvSpPr txBox="1"/>
            <p:nvPr/>
          </p:nvSpPr>
          <p:spPr>
            <a:xfrm>
              <a:off x="0" y="-47625"/>
              <a:ext cx="81987" cy="2210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9" name="Google Shape;1289;p24"/>
          <p:cNvGrpSpPr/>
          <p:nvPr/>
        </p:nvGrpSpPr>
        <p:grpSpPr>
          <a:xfrm>
            <a:off x="8976448" y="433462"/>
            <a:ext cx="155646" cy="4195688"/>
            <a:chOff x="0" y="-47625"/>
            <a:chExt cx="81987" cy="2210074"/>
          </a:xfrm>
        </p:grpSpPr>
        <p:sp>
          <p:nvSpPr>
            <p:cNvPr id="1290" name="Google Shape;1290;p24"/>
            <p:cNvSpPr/>
            <p:nvPr/>
          </p:nvSpPr>
          <p:spPr>
            <a:xfrm>
              <a:off x="0" y="0"/>
              <a:ext cx="81987" cy="2162449"/>
            </a:xfrm>
            <a:custGeom>
              <a:rect b="b" l="l" r="r" t="t"/>
              <a:pathLst>
                <a:path extrusionOk="0" h="2162449" w="81987">
                  <a:moveTo>
                    <a:pt x="0" y="0"/>
                  </a:moveTo>
                  <a:lnTo>
                    <a:pt x="81987" y="0"/>
                  </a:lnTo>
                  <a:lnTo>
                    <a:pt x="81987" y="2162449"/>
                  </a:lnTo>
                  <a:lnTo>
                    <a:pt x="0" y="216244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1291" name="Google Shape;1291;p24"/>
            <p:cNvSpPr txBox="1"/>
            <p:nvPr/>
          </p:nvSpPr>
          <p:spPr>
            <a:xfrm>
              <a:off x="0" y="-47625"/>
              <a:ext cx="81987" cy="2210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2" name="Google Shape;1292;p24"/>
          <p:cNvGrpSpPr/>
          <p:nvPr/>
        </p:nvGrpSpPr>
        <p:grpSpPr>
          <a:xfrm>
            <a:off x="23813" y="433462"/>
            <a:ext cx="155647" cy="4195688"/>
            <a:chOff x="0" y="-47625"/>
            <a:chExt cx="81987" cy="2210074"/>
          </a:xfrm>
        </p:grpSpPr>
        <p:sp>
          <p:nvSpPr>
            <p:cNvPr id="1293" name="Google Shape;1293;p24"/>
            <p:cNvSpPr/>
            <p:nvPr/>
          </p:nvSpPr>
          <p:spPr>
            <a:xfrm>
              <a:off x="0" y="0"/>
              <a:ext cx="81987" cy="2162449"/>
            </a:xfrm>
            <a:custGeom>
              <a:rect b="b" l="l" r="r" t="t"/>
              <a:pathLst>
                <a:path extrusionOk="0" h="2162449" w="81987">
                  <a:moveTo>
                    <a:pt x="0" y="0"/>
                  </a:moveTo>
                  <a:lnTo>
                    <a:pt x="81987" y="0"/>
                  </a:lnTo>
                  <a:lnTo>
                    <a:pt x="81987" y="2162449"/>
                  </a:lnTo>
                  <a:lnTo>
                    <a:pt x="0" y="216244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1294" name="Google Shape;1294;p24"/>
            <p:cNvSpPr txBox="1"/>
            <p:nvPr/>
          </p:nvSpPr>
          <p:spPr>
            <a:xfrm>
              <a:off x="0" y="-47625"/>
              <a:ext cx="81987" cy="2210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95" name="Google Shape;1295;p24"/>
          <p:cNvCxnSpPr/>
          <p:nvPr/>
        </p:nvCxnSpPr>
        <p:spPr>
          <a:xfrm>
            <a:off x="5988998" y="523875"/>
            <a:ext cx="0" cy="4107777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96" name="Google Shape;1296;p24"/>
          <p:cNvCxnSpPr/>
          <p:nvPr/>
        </p:nvCxnSpPr>
        <p:spPr>
          <a:xfrm>
            <a:off x="9132094" y="523875"/>
            <a:ext cx="0" cy="4107777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97" name="Google Shape;1297;p24"/>
          <p:cNvCxnSpPr/>
          <p:nvPr/>
        </p:nvCxnSpPr>
        <p:spPr>
          <a:xfrm>
            <a:off x="179459" y="523875"/>
            <a:ext cx="0" cy="4107777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98" name="Google Shape;1298;p24"/>
          <p:cNvCxnSpPr/>
          <p:nvPr/>
        </p:nvCxnSpPr>
        <p:spPr>
          <a:xfrm>
            <a:off x="5844120" y="523875"/>
            <a:ext cx="0" cy="410790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99" name="Google Shape;1299;p24"/>
          <p:cNvCxnSpPr/>
          <p:nvPr/>
        </p:nvCxnSpPr>
        <p:spPr>
          <a:xfrm>
            <a:off x="8964541" y="523875"/>
            <a:ext cx="0" cy="4107777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0" name="Google Shape;1300;p24"/>
          <p:cNvCxnSpPr/>
          <p:nvPr/>
        </p:nvCxnSpPr>
        <p:spPr>
          <a:xfrm>
            <a:off x="11907" y="523875"/>
            <a:ext cx="0" cy="4107777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01" name="Google Shape;1301;p24"/>
          <p:cNvSpPr/>
          <p:nvPr/>
        </p:nvSpPr>
        <p:spPr>
          <a:xfrm>
            <a:off x="6322930" y="754856"/>
            <a:ext cx="2117179" cy="2301281"/>
          </a:xfrm>
          <a:custGeom>
            <a:rect b="b" l="l" r="r" t="t"/>
            <a:pathLst>
              <a:path extrusionOk="0" h="4602562" w="4234357">
                <a:moveTo>
                  <a:pt x="0" y="0"/>
                </a:moveTo>
                <a:lnTo>
                  <a:pt x="4234357" y="0"/>
                </a:lnTo>
                <a:lnTo>
                  <a:pt x="4234357" y="4602563"/>
                </a:lnTo>
                <a:lnTo>
                  <a:pt x="0" y="4602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" name="Google Shape;13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675" y="535775"/>
            <a:ext cx="4476326" cy="4098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7" name="Google Shape;1307;p25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1308" name="Google Shape;1308;p25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1309" name="Google Shape;1309;p25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310" name="Google Shape;1310;p25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11" name="Google Shape;1311;p25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1312" name="Google Shape;1312;p25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3" name="Google Shape;1313;p25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4" name="Google Shape;1314;p25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5" name="Google Shape;1315;p25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6" name="Google Shape;1316;p25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7" name="Google Shape;1317;p25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8" name="Google Shape;1318;p25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9" name="Google Shape;1319;p25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0" name="Google Shape;1320;p25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1" name="Google Shape;1321;p25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2" name="Google Shape;1322;p25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3" name="Google Shape;1323;p25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4" name="Google Shape;1324;p25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5" name="Google Shape;1325;p25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6" name="Google Shape;1326;p25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7" name="Google Shape;1327;p25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8" name="Google Shape;1328;p25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9" name="Google Shape;1329;p25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0" name="Google Shape;1330;p25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1" name="Google Shape;1331;p25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332" name="Google Shape;1332;p25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1333" name="Google Shape;1333;p25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1334" name="Google Shape;1334;p25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335" name="Google Shape;1335;p25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36" name="Google Shape;1336;p25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1337" name="Google Shape;1337;p25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8" name="Google Shape;1338;p25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9" name="Google Shape;1339;p25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0" name="Google Shape;1340;p25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1" name="Google Shape;1341;p25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2" name="Google Shape;1342;p25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3" name="Google Shape;1343;p25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4" name="Google Shape;1344;p25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5" name="Google Shape;1345;p25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6" name="Google Shape;1346;p25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7" name="Google Shape;1347;p25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8" name="Google Shape;1348;p25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9" name="Google Shape;1349;p25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0" name="Google Shape;1350;p25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1" name="Google Shape;1351;p25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2" name="Google Shape;1352;p25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3" name="Google Shape;1353;p25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4" name="Google Shape;1354;p25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5" name="Google Shape;1355;p25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6" name="Google Shape;1356;p25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357" name="Google Shape;1357;p25"/>
          <p:cNvGrpSpPr/>
          <p:nvPr/>
        </p:nvGrpSpPr>
        <p:grpSpPr>
          <a:xfrm>
            <a:off x="0" y="1049135"/>
            <a:ext cx="4406850" cy="3035584"/>
            <a:chOff x="0" y="47625"/>
            <a:chExt cx="11751600" cy="8094892"/>
          </a:xfrm>
        </p:grpSpPr>
        <p:sp>
          <p:nvSpPr>
            <p:cNvPr id="1358" name="Google Shape;1358;p25"/>
            <p:cNvSpPr txBox="1"/>
            <p:nvPr/>
          </p:nvSpPr>
          <p:spPr>
            <a:xfrm>
              <a:off x="0" y="47625"/>
              <a:ext cx="11751600" cy="45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5500" u="none" cap="none" strike="noStrike">
                  <a:solidFill>
                    <a:srgbClr val="F1EAD0"/>
                  </a:solidFill>
                  <a:latin typeface="Fredoka"/>
                  <a:ea typeface="Fredoka"/>
                  <a:cs typeface="Fredoka"/>
                  <a:sym typeface="Fredoka"/>
                </a:rPr>
                <a:t>Our</a:t>
              </a:r>
              <a:endParaRPr b="1"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5500" u="none" cap="none" strike="noStrike">
                  <a:solidFill>
                    <a:srgbClr val="F1EAD0"/>
                  </a:solidFill>
                  <a:latin typeface="Fredoka"/>
                  <a:ea typeface="Fredoka"/>
                  <a:cs typeface="Fredoka"/>
                  <a:sym typeface="Fredoka"/>
                </a:rPr>
                <a:t>Founder</a:t>
              </a:r>
              <a:endParaRPr b="1" sz="700"/>
            </a:p>
          </p:txBody>
        </p:sp>
        <p:sp>
          <p:nvSpPr>
            <p:cNvPr id="1359" name="Google Shape;1359;p25"/>
            <p:cNvSpPr txBox="1"/>
            <p:nvPr/>
          </p:nvSpPr>
          <p:spPr>
            <a:xfrm>
              <a:off x="2778946" y="4428097"/>
              <a:ext cx="6193814" cy="1135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500" u="none" cap="none" strike="noStrike">
                  <a:solidFill>
                    <a:srgbClr val="097D4C"/>
                  </a:solidFill>
                  <a:latin typeface="Gaegu"/>
                  <a:ea typeface="Gaegu"/>
                  <a:cs typeface="Gaegu"/>
                  <a:sym typeface="Gaegu"/>
                </a:rPr>
                <a:t>NAME SURNAME</a:t>
              </a:r>
              <a:endParaRPr sz="700"/>
            </a:p>
          </p:txBody>
        </p:sp>
        <p:sp>
          <p:nvSpPr>
            <p:cNvPr id="1360" name="Google Shape;1360;p25"/>
            <p:cNvSpPr txBox="1"/>
            <p:nvPr/>
          </p:nvSpPr>
          <p:spPr>
            <a:xfrm>
              <a:off x="2528011" y="6133417"/>
              <a:ext cx="6695700" cy="20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</p:grpSp>
      <p:grpSp>
        <p:nvGrpSpPr>
          <p:cNvPr id="1361" name="Google Shape;1361;p25"/>
          <p:cNvGrpSpPr/>
          <p:nvPr/>
        </p:nvGrpSpPr>
        <p:grpSpPr>
          <a:xfrm>
            <a:off x="4488224" y="433462"/>
            <a:ext cx="167553" cy="4198190"/>
            <a:chOff x="31750" y="-241102"/>
            <a:chExt cx="446807" cy="11195172"/>
          </a:xfrm>
        </p:grpSpPr>
        <p:grpSp>
          <p:nvGrpSpPr>
            <p:cNvPr id="1362" name="Google Shape;1362;p25"/>
            <p:cNvGrpSpPr/>
            <p:nvPr/>
          </p:nvGrpSpPr>
          <p:grpSpPr>
            <a:xfrm>
              <a:off x="63500" y="-241102"/>
              <a:ext cx="415057" cy="11188502"/>
              <a:chOff x="0" y="-47625"/>
              <a:chExt cx="81987" cy="2210074"/>
            </a:xfrm>
          </p:grpSpPr>
          <p:sp>
            <p:nvSpPr>
              <p:cNvPr id="1363" name="Google Shape;1363;p25"/>
              <p:cNvSpPr/>
              <p:nvPr/>
            </p:nvSpPr>
            <p:spPr>
              <a:xfrm>
                <a:off x="0" y="0"/>
                <a:ext cx="81987" cy="2162449"/>
              </a:xfrm>
              <a:custGeom>
                <a:rect b="b" l="l" r="r" t="t"/>
                <a:pathLst>
                  <a:path extrusionOk="0" h="2162449" w="81987">
                    <a:moveTo>
                      <a:pt x="0" y="0"/>
                    </a:moveTo>
                    <a:lnTo>
                      <a:pt x="81987" y="0"/>
                    </a:lnTo>
                    <a:lnTo>
                      <a:pt x="81987" y="2162449"/>
                    </a:lnTo>
                    <a:lnTo>
                      <a:pt x="0" y="2162449"/>
                    </a:lnTo>
                    <a:close/>
                  </a:path>
                </a:pathLst>
              </a:custGeom>
              <a:solidFill>
                <a:srgbClr val="097D4C">
                  <a:alpha val="62352"/>
                </a:srgbClr>
              </a:solidFill>
              <a:ln>
                <a:noFill/>
              </a:ln>
            </p:spPr>
          </p:sp>
          <p:sp>
            <p:nvSpPr>
              <p:cNvPr id="1364" name="Google Shape;1364;p25"/>
              <p:cNvSpPr txBox="1"/>
              <p:nvPr/>
            </p:nvSpPr>
            <p:spPr>
              <a:xfrm>
                <a:off x="0" y="-47625"/>
                <a:ext cx="81987" cy="22100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365" name="Google Shape;1365;p25"/>
            <p:cNvCxnSpPr/>
            <p:nvPr/>
          </p:nvCxnSpPr>
          <p:spPr>
            <a:xfrm>
              <a:off x="478557" y="0"/>
              <a:ext cx="0" cy="10954070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66" name="Google Shape;1366;p25"/>
            <p:cNvCxnSpPr/>
            <p:nvPr/>
          </p:nvCxnSpPr>
          <p:spPr>
            <a:xfrm>
              <a:off x="31750" y="0"/>
              <a:ext cx="0" cy="10954070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367" name="Google Shape;1367;p25"/>
          <p:cNvSpPr/>
          <p:nvPr/>
        </p:nvSpPr>
        <p:spPr>
          <a:xfrm>
            <a:off x="3425020" y="2249855"/>
            <a:ext cx="2102596" cy="2891069"/>
          </a:xfrm>
          <a:custGeom>
            <a:rect b="b" l="l" r="r" t="t"/>
            <a:pathLst>
              <a:path extrusionOk="0" h="5782138" w="4205192">
                <a:moveTo>
                  <a:pt x="0" y="0"/>
                </a:moveTo>
                <a:lnTo>
                  <a:pt x="4205192" y="0"/>
                </a:lnTo>
                <a:lnTo>
                  <a:pt x="4205192" y="5782138"/>
                </a:lnTo>
                <a:lnTo>
                  <a:pt x="0" y="5782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26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1373" name="Google Shape;1373;p26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26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5" name="Google Shape;1375;p26"/>
          <p:cNvGrpSpPr/>
          <p:nvPr/>
        </p:nvGrpSpPr>
        <p:grpSpPr>
          <a:xfrm>
            <a:off x="3131408" y="1180624"/>
            <a:ext cx="5756490" cy="3736326"/>
            <a:chOff x="0" y="-19050"/>
            <a:chExt cx="3032225" cy="1968106"/>
          </a:xfrm>
        </p:grpSpPr>
        <p:sp>
          <p:nvSpPr>
            <p:cNvPr id="1376" name="Google Shape;1376;p26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26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8" name="Google Shape;1378;p26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1379" name="Google Shape;1379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1382" name="Google Shape;1382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4" name="Google Shape;1384;p26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1385" name="Google Shape;1385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7" name="Google Shape;1387;p26"/>
          <p:cNvGrpSpPr/>
          <p:nvPr/>
        </p:nvGrpSpPr>
        <p:grpSpPr>
          <a:xfrm>
            <a:off x="1018235" y="4048637"/>
            <a:ext cx="377102" cy="385940"/>
            <a:chOff x="0" y="-19050"/>
            <a:chExt cx="812800" cy="831850"/>
          </a:xfrm>
        </p:grpSpPr>
        <p:sp>
          <p:nvSpPr>
            <p:cNvPr id="1388" name="Google Shape;1388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AABF9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0" name="Google Shape;1390;p26"/>
          <p:cNvGrpSpPr/>
          <p:nvPr/>
        </p:nvGrpSpPr>
        <p:grpSpPr>
          <a:xfrm>
            <a:off x="1485017" y="4048637"/>
            <a:ext cx="377102" cy="385940"/>
            <a:chOff x="0" y="-19050"/>
            <a:chExt cx="812800" cy="831850"/>
          </a:xfrm>
        </p:grpSpPr>
        <p:sp>
          <p:nvSpPr>
            <p:cNvPr id="1391" name="Google Shape;1391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97D4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3" name="Google Shape;1393;p26"/>
          <p:cNvGrpSpPr/>
          <p:nvPr/>
        </p:nvGrpSpPr>
        <p:grpSpPr>
          <a:xfrm>
            <a:off x="1964150" y="4048637"/>
            <a:ext cx="377102" cy="385940"/>
            <a:chOff x="0" y="-19050"/>
            <a:chExt cx="812800" cy="831850"/>
          </a:xfrm>
        </p:grpSpPr>
        <p:sp>
          <p:nvSpPr>
            <p:cNvPr id="1394" name="Google Shape;1394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9F1E1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6" name="Google Shape;1396;p26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1397" name="Google Shape;1397;p26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1398" name="Google Shape;1398;p26"/>
          <p:cNvSpPr txBox="1"/>
          <p:nvPr/>
        </p:nvSpPr>
        <p:spPr>
          <a:xfrm>
            <a:off x="873885" y="2082713"/>
            <a:ext cx="1575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FREDOKA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GAEGU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NUNITO</a:t>
            </a:r>
            <a:endParaRPr sz="700"/>
          </a:p>
        </p:txBody>
      </p:sp>
      <p:sp>
        <p:nvSpPr>
          <p:cNvPr id="1399" name="Google Shape;1399;p26"/>
          <p:cNvSpPr txBox="1"/>
          <p:nvPr/>
        </p:nvSpPr>
        <p:spPr>
          <a:xfrm>
            <a:off x="901443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#AABF90</a:t>
            </a:r>
            <a:endParaRPr sz="700"/>
          </a:p>
        </p:txBody>
      </p:sp>
      <p:sp>
        <p:nvSpPr>
          <p:cNvPr id="1400" name="Google Shape;1400;p26"/>
          <p:cNvSpPr txBox="1"/>
          <p:nvPr/>
        </p:nvSpPr>
        <p:spPr>
          <a:xfrm>
            <a:off x="1368225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#097D4C</a:t>
            </a:r>
            <a:endParaRPr sz="700"/>
          </a:p>
        </p:txBody>
      </p:sp>
      <p:sp>
        <p:nvSpPr>
          <p:cNvPr id="1401" name="Google Shape;1401;p26"/>
          <p:cNvSpPr txBox="1"/>
          <p:nvPr/>
        </p:nvSpPr>
        <p:spPr>
          <a:xfrm>
            <a:off x="1847358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#F9F1E1</a:t>
            </a:r>
            <a:endParaRPr sz="700"/>
          </a:p>
        </p:txBody>
      </p:sp>
      <p:sp>
        <p:nvSpPr>
          <p:cNvPr id="1402" name="Google Shape;1402;p26"/>
          <p:cNvSpPr txBox="1"/>
          <p:nvPr/>
        </p:nvSpPr>
        <p:spPr>
          <a:xfrm>
            <a:off x="2105002" y="780617"/>
            <a:ext cx="4933995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 sz="700"/>
          </a:p>
        </p:txBody>
      </p:sp>
      <p:sp>
        <p:nvSpPr>
          <p:cNvPr id="1403" name="Google Shape;1403;p26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1404" name="Google Shape;1404;p26"/>
          <p:cNvSpPr txBox="1"/>
          <p:nvPr/>
        </p:nvSpPr>
        <p:spPr>
          <a:xfrm>
            <a:off x="2620676" y="251115"/>
            <a:ext cx="3902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6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Resource Page</a:t>
            </a:r>
            <a:endParaRPr b="1" sz="700"/>
          </a:p>
        </p:txBody>
      </p:sp>
      <p:sp>
        <p:nvSpPr>
          <p:cNvPr id="1405" name="Google Shape;1405;p26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1406" name="Google Shape;1406;p26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1407" name="Google Shape;1407;p26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1408" name="Google Shape;1408;p26"/>
          <p:cNvSpPr/>
          <p:nvPr/>
        </p:nvSpPr>
        <p:spPr>
          <a:xfrm>
            <a:off x="4930235" y="1881107"/>
            <a:ext cx="868896" cy="875261"/>
          </a:xfrm>
          <a:custGeom>
            <a:rect b="b" l="l" r="r" t="t"/>
            <a:pathLst>
              <a:path extrusionOk="0" h="1750522" w="1737791">
                <a:moveTo>
                  <a:pt x="0" y="0"/>
                </a:moveTo>
                <a:lnTo>
                  <a:pt x="1737791" y="0"/>
                </a:lnTo>
                <a:lnTo>
                  <a:pt x="1737791" y="1750522"/>
                </a:lnTo>
                <a:lnTo>
                  <a:pt x="0" y="1750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9" name="Google Shape;1409;p26"/>
          <p:cNvSpPr/>
          <p:nvPr/>
        </p:nvSpPr>
        <p:spPr>
          <a:xfrm>
            <a:off x="3388367" y="3338061"/>
            <a:ext cx="2036390" cy="1410663"/>
          </a:xfrm>
          <a:custGeom>
            <a:rect b="b" l="l" r="r" t="t"/>
            <a:pathLst>
              <a:path extrusionOk="0" h="2821325" w="4072779">
                <a:moveTo>
                  <a:pt x="0" y="0"/>
                </a:moveTo>
                <a:lnTo>
                  <a:pt x="4072779" y="0"/>
                </a:lnTo>
                <a:lnTo>
                  <a:pt x="4072779" y="2821325"/>
                </a:lnTo>
                <a:lnTo>
                  <a:pt x="0" y="2821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0" name="Google Shape;1410;p26"/>
          <p:cNvSpPr/>
          <p:nvPr/>
        </p:nvSpPr>
        <p:spPr>
          <a:xfrm>
            <a:off x="7454458" y="1896736"/>
            <a:ext cx="1175192" cy="844001"/>
          </a:xfrm>
          <a:custGeom>
            <a:rect b="b" l="l" r="r" t="t"/>
            <a:pathLst>
              <a:path extrusionOk="0" h="1688003" w="2350384">
                <a:moveTo>
                  <a:pt x="0" y="0"/>
                </a:moveTo>
                <a:lnTo>
                  <a:pt x="2350384" y="0"/>
                </a:lnTo>
                <a:lnTo>
                  <a:pt x="2350384" y="1688003"/>
                </a:lnTo>
                <a:lnTo>
                  <a:pt x="0" y="1688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1" name="Google Shape;1411;p26"/>
          <p:cNvSpPr/>
          <p:nvPr/>
        </p:nvSpPr>
        <p:spPr>
          <a:xfrm>
            <a:off x="5631306" y="3832327"/>
            <a:ext cx="756693" cy="827399"/>
          </a:xfrm>
          <a:custGeom>
            <a:rect b="b" l="l" r="r" t="t"/>
            <a:pathLst>
              <a:path extrusionOk="0" h="1654797" w="1513387">
                <a:moveTo>
                  <a:pt x="0" y="0"/>
                </a:moveTo>
                <a:lnTo>
                  <a:pt x="1513387" y="0"/>
                </a:lnTo>
                <a:lnTo>
                  <a:pt x="1513387" y="1654797"/>
                </a:lnTo>
                <a:lnTo>
                  <a:pt x="0" y="1654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2" name="Google Shape;1412;p26"/>
          <p:cNvSpPr/>
          <p:nvPr/>
        </p:nvSpPr>
        <p:spPr>
          <a:xfrm rot="308327">
            <a:off x="4980435" y="2886801"/>
            <a:ext cx="990791" cy="902520"/>
          </a:xfrm>
          <a:custGeom>
            <a:rect b="b" l="l" r="r" t="t"/>
            <a:pathLst>
              <a:path extrusionOk="0" h="1805040" w="1981581">
                <a:moveTo>
                  <a:pt x="0" y="0"/>
                </a:moveTo>
                <a:lnTo>
                  <a:pt x="1981581" y="0"/>
                </a:lnTo>
                <a:lnTo>
                  <a:pt x="1981581" y="1805041"/>
                </a:lnTo>
                <a:lnTo>
                  <a:pt x="0" y="18050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3" name="Google Shape;1413;p26"/>
          <p:cNvSpPr/>
          <p:nvPr/>
        </p:nvSpPr>
        <p:spPr>
          <a:xfrm>
            <a:off x="6783666" y="3066869"/>
            <a:ext cx="1980771" cy="1681854"/>
          </a:xfrm>
          <a:custGeom>
            <a:rect b="b" l="l" r="r" t="t"/>
            <a:pathLst>
              <a:path extrusionOk="0" h="3363708" w="3961541">
                <a:moveTo>
                  <a:pt x="0" y="0"/>
                </a:moveTo>
                <a:lnTo>
                  <a:pt x="3961541" y="0"/>
                </a:lnTo>
                <a:lnTo>
                  <a:pt x="3961541" y="3363708"/>
                </a:lnTo>
                <a:lnTo>
                  <a:pt x="0" y="3363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4" name="Google Shape;1414;p26"/>
          <p:cNvSpPr/>
          <p:nvPr/>
        </p:nvSpPr>
        <p:spPr>
          <a:xfrm>
            <a:off x="5869094" y="1750419"/>
            <a:ext cx="1463198" cy="2011897"/>
          </a:xfrm>
          <a:custGeom>
            <a:rect b="b" l="l" r="r" t="t"/>
            <a:pathLst>
              <a:path extrusionOk="0" h="4023794" w="2926396">
                <a:moveTo>
                  <a:pt x="0" y="0"/>
                </a:moveTo>
                <a:lnTo>
                  <a:pt x="2926396" y="0"/>
                </a:lnTo>
                <a:lnTo>
                  <a:pt x="2926396" y="4023795"/>
                </a:lnTo>
                <a:lnTo>
                  <a:pt x="0" y="4023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5" name="Google Shape;1415;p26"/>
          <p:cNvSpPr/>
          <p:nvPr/>
        </p:nvSpPr>
        <p:spPr>
          <a:xfrm flipH="1">
            <a:off x="3323349" y="1821597"/>
            <a:ext cx="1517871" cy="1649860"/>
          </a:xfrm>
          <a:custGeom>
            <a:rect b="b" l="l" r="r" t="t"/>
            <a:pathLst>
              <a:path extrusionOk="0" h="3299720" w="3035742">
                <a:moveTo>
                  <a:pt x="3035742" y="0"/>
                </a:moveTo>
                <a:lnTo>
                  <a:pt x="0" y="0"/>
                </a:lnTo>
                <a:lnTo>
                  <a:pt x="0" y="3299720"/>
                </a:lnTo>
                <a:lnTo>
                  <a:pt x="3035742" y="3299720"/>
                </a:lnTo>
                <a:lnTo>
                  <a:pt x="3035742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27"/>
          <p:cNvGrpSpPr/>
          <p:nvPr/>
        </p:nvGrpSpPr>
        <p:grpSpPr>
          <a:xfrm>
            <a:off x="2997636" y="1218787"/>
            <a:ext cx="3148728" cy="1287724"/>
            <a:chOff x="0" y="-19050"/>
            <a:chExt cx="1658589" cy="678307"/>
          </a:xfrm>
        </p:grpSpPr>
        <p:sp>
          <p:nvSpPr>
            <p:cNvPr id="1421" name="Google Shape;1421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27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3" name="Google Shape;1423;p27"/>
          <p:cNvSpPr/>
          <p:nvPr/>
        </p:nvSpPr>
        <p:spPr>
          <a:xfrm>
            <a:off x="3389498" y="1484017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24" name="Google Shape;1424;p27"/>
          <p:cNvGrpSpPr/>
          <p:nvPr/>
        </p:nvGrpSpPr>
        <p:grpSpPr>
          <a:xfrm>
            <a:off x="2997636" y="2756096"/>
            <a:ext cx="3148728" cy="1287724"/>
            <a:chOff x="0" y="-19050"/>
            <a:chExt cx="1658589" cy="678307"/>
          </a:xfrm>
        </p:grpSpPr>
        <p:sp>
          <p:nvSpPr>
            <p:cNvPr id="1425" name="Google Shape;1425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27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7" name="Google Shape;1427;p27"/>
          <p:cNvSpPr txBox="1"/>
          <p:nvPr/>
        </p:nvSpPr>
        <p:spPr>
          <a:xfrm>
            <a:off x="1688740" y="821471"/>
            <a:ext cx="5766520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1428" name="Google Shape;1428;p27"/>
          <p:cNvSpPr txBox="1"/>
          <p:nvPr/>
        </p:nvSpPr>
        <p:spPr>
          <a:xfrm>
            <a:off x="2734987" y="4404588"/>
            <a:ext cx="3674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Happy designing!</a:t>
            </a:r>
            <a:endParaRPr b="1" sz="700"/>
          </a:p>
        </p:txBody>
      </p:sp>
      <p:sp>
        <p:nvSpPr>
          <p:cNvPr id="1429" name="Google Shape;1429;p27"/>
          <p:cNvSpPr txBox="1"/>
          <p:nvPr/>
        </p:nvSpPr>
        <p:spPr>
          <a:xfrm>
            <a:off x="2105002" y="2174133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1430" name="Google Shape;1430;p27"/>
          <p:cNvSpPr txBox="1"/>
          <p:nvPr/>
        </p:nvSpPr>
        <p:spPr>
          <a:xfrm>
            <a:off x="2105002" y="3526387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1431" name="Google Shape;1431;p27"/>
          <p:cNvSpPr txBox="1"/>
          <p:nvPr/>
        </p:nvSpPr>
        <p:spPr>
          <a:xfrm>
            <a:off x="2367732" y="192389"/>
            <a:ext cx="4408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Credits</a:t>
            </a:r>
            <a:endParaRPr b="1" sz="700"/>
          </a:p>
        </p:txBody>
      </p:sp>
      <p:sp>
        <p:nvSpPr>
          <p:cNvPr id="1432" name="Google Shape;1432;p27"/>
          <p:cNvSpPr txBox="1"/>
          <p:nvPr/>
        </p:nvSpPr>
        <p:spPr>
          <a:xfrm>
            <a:off x="3055013" y="3160153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12"/>
          <p:cNvGrpSpPr/>
          <p:nvPr/>
        </p:nvGrpSpPr>
        <p:grpSpPr>
          <a:xfrm rot="-5400000">
            <a:off x="4531520" y="-2090665"/>
            <a:ext cx="155647" cy="9399513"/>
            <a:chOff x="0" y="-47625"/>
            <a:chExt cx="81987" cy="4951184"/>
          </a:xfrm>
        </p:grpSpPr>
        <p:sp>
          <p:nvSpPr>
            <p:cNvPr id="356" name="Google Shape;356;p12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357" name="Google Shape;357;p12"/>
            <p:cNvSpPr txBox="1"/>
            <p:nvPr/>
          </p:nvSpPr>
          <p:spPr>
            <a:xfrm>
              <a:off x="0" y="-47625"/>
              <a:ext cx="81987" cy="49511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" name="Google Shape;358;p12"/>
          <p:cNvGrpSpPr/>
          <p:nvPr/>
        </p:nvGrpSpPr>
        <p:grpSpPr>
          <a:xfrm>
            <a:off x="6609622" y="433462"/>
            <a:ext cx="116613" cy="4195688"/>
            <a:chOff x="0" y="-47625"/>
            <a:chExt cx="61425" cy="2210074"/>
          </a:xfrm>
        </p:grpSpPr>
        <p:sp>
          <p:nvSpPr>
            <p:cNvPr id="359" name="Google Shape;359;p12"/>
            <p:cNvSpPr/>
            <p:nvPr/>
          </p:nvSpPr>
          <p:spPr>
            <a:xfrm>
              <a:off x="0" y="0"/>
              <a:ext cx="61425" cy="2162449"/>
            </a:xfrm>
            <a:custGeom>
              <a:rect b="b" l="l" r="r" t="t"/>
              <a:pathLst>
                <a:path extrusionOk="0" h="2162449" w="61425">
                  <a:moveTo>
                    <a:pt x="0" y="0"/>
                  </a:moveTo>
                  <a:lnTo>
                    <a:pt x="61425" y="0"/>
                  </a:lnTo>
                  <a:lnTo>
                    <a:pt x="61425" y="2162449"/>
                  </a:lnTo>
                  <a:lnTo>
                    <a:pt x="0" y="216244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360" name="Google Shape;360;p12"/>
            <p:cNvSpPr txBox="1"/>
            <p:nvPr/>
          </p:nvSpPr>
          <p:spPr>
            <a:xfrm>
              <a:off x="0" y="-47625"/>
              <a:ext cx="61425" cy="2210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61" name="Google Shape;361;p12"/>
          <p:cNvCxnSpPr/>
          <p:nvPr/>
        </p:nvCxnSpPr>
        <p:spPr>
          <a:xfrm>
            <a:off x="-268107" y="2526506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2" name="Google Shape;362;p12"/>
          <p:cNvCxnSpPr/>
          <p:nvPr/>
        </p:nvCxnSpPr>
        <p:spPr>
          <a:xfrm>
            <a:off x="-268107" y="269167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3" name="Google Shape;363;p12"/>
          <p:cNvCxnSpPr/>
          <p:nvPr/>
        </p:nvCxnSpPr>
        <p:spPr>
          <a:xfrm>
            <a:off x="6621528" y="523875"/>
            <a:ext cx="0" cy="4107777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4" name="Google Shape;364;p12"/>
          <p:cNvCxnSpPr/>
          <p:nvPr/>
        </p:nvCxnSpPr>
        <p:spPr>
          <a:xfrm>
            <a:off x="6738141" y="523875"/>
            <a:ext cx="0" cy="4107777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5" name="Google Shape;365;p12"/>
          <p:cNvPicPr preferRelativeResize="0"/>
          <p:nvPr/>
        </p:nvPicPr>
        <p:blipFill rotWithShape="1">
          <a:blip r:embed="rId3">
            <a:alphaModFix/>
          </a:blip>
          <a:srcRect b="6644" l="50953" r="0" t="8394"/>
          <a:stretch/>
        </p:blipFill>
        <p:spPr>
          <a:xfrm>
            <a:off x="4572000" y="355725"/>
            <a:ext cx="4514100" cy="43980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66" name="Google Shape;366;p12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367" name="Google Shape;367;p12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368" name="Google Shape;368;p12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69" name="Google Shape;369;p12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70" name="Google Shape;370;p12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371" name="Google Shape;371;p12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" name="Google Shape;372;p12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3" name="Google Shape;373;p12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4" name="Google Shape;374;p12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5" name="Google Shape;375;p12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" name="Google Shape;376;p12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" name="Google Shape;377;p12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" name="Google Shape;378;p12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" name="Google Shape;379;p12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" name="Google Shape;380;p12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" name="Google Shape;381;p12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" name="Google Shape;382;p12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3" name="Google Shape;383;p12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" name="Google Shape;384;p12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" name="Google Shape;385;p12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" name="Google Shape;386;p12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" name="Google Shape;387;p12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" name="Google Shape;388;p12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" name="Google Shape;389;p12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" name="Google Shape;390;p12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91" name="Google Shape;391;p12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392" name="Google Shape;392;p12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393" name="Google Shape;393;p12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4" name="Google Shape;394;p12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95" name="Google Shape;395;p12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396" name="Google Shape;396;p12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" name="Google Shape;397;p12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" name="Google Shape;398;p12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" name="Google Shape;399;p12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" name="Google Shape;400;p12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" name="Google Shape;401;p12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2" name="Google Shape;402;p12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3" name="Google Shape;403;p12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4" name="Google Shape;404;p12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" name="Google Shape;405;p12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" name="Google Shape;406;p12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" name="Google Shape;407;p12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" name="Google Shape;408;p12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" name="Google Shape;409;p12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0" name="Google Shape;410;p12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1" name="Google Shape;411;p12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" name="Google Shape;412;p12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" name="Google Shape;413;p12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" name="Google Shape;414;p12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" name="Google Shape;415;p12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16" name="Google Shape;416;p12"/>
          <p:cNvSpPr/>
          <p:nvPr/>
        </p:nvSpPr>
        <p:spPr>
          <a:xfrm flipH="1">
            <a:off x="3323129" y="2739581"/>
            <a:ext cx="2970000" cy="2057400"/>
          </a:xfrm>
          <a:custGeom>
            <a:rect b="b" l="l" r="r" t="t"/>
            <a:pathLst>
              <a:path extrusionOk="0" h="4114800" w="5940000">
                <a:moveTo>
                  <a:pt x="5940000" y="0"/>
                </a:moveTo>
                <a:lnTo>
                  <a:pt x="0" y="0"/>
                </a:lnTo>
                <a:lnTo>
                  <a:pt x="0" y="4114800"/>
                </a:lnTo>
                <a:lnTo>
                  <a:pt x="5940000" y="4114800"/>
                </a:lnTo>
                <a:lnTo>
                  <a:pt x="59400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12"/>
          <p:cNvSpPr txBox="1"/>
          <p:nvPr/>
        </p:nvSpPr>
        <p:spPr>
          <a:xfrm>
            <a:off x="464961" y="935831"/>
            <a:ext cx="35358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8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Hello!</a:t>
            </a:r>
            <a:endParaRPr b="1" sz="700"/>
          </a:p>
        </p:txBody>
      </p:sp>
      <p:sp>
        <p:nvSpPr>
          <p:cNvPr id="418" name="Google Shape;418;p12"/>
          <p:cNvSpPr txBox="1"/>
          <p:nvPr/>
        </p:nvSpPr>
        <p:spPr>
          <a:xfrm>
            <a:off x="1133206" y="3087790"/>
            <a:ext cx="21900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 Ut enim ad minim veniam, quis nostrud exercitation ullamco laboris nisi.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13"/>
          <p:cNvGrpSpPr/>
          <p:nvPr/>
        </p:nvGrpSpPr>
        <p:grpSpPr>
          <a:xfrm rot="-5400000">
            <a:off x="4531520" y="-2090665"/>
            <a:ext cx="155647" cy="9399513"/>
            <a:chOff x="0" y="-47625"/>
            <a:chExt cx="81987" cy="4951184"/>
          </a:xfrm>
        </p:grpSpPr>
        <p:sp>
          <p:nvSpPr>
            <p:cNvPr id="424" name="Google Shape;424;p13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425" name="Google Shape;425;p13"/>
            <p:cNvSpPr txBox="1"/>
            <p:nvPr/>
          </p:nvSpPr>
          <p:spPr>
            <a:xfrm>
              <a:off x="0" y="-47625"/>
              <a:ext cx="81987" cy="49511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26" name="Google Shape;426;p13"/>
          <p:cNvCxnSpPr/>
          <p:nvPr/>
        </p:nvCxnSpPr>
        <p:spPr>
          <a:xfrm>
            <a:off x="-268107" y="2526506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7" name="Google Shape;427;p13"/>
          <p:cNvCxnSpPr/>
          <p:nvPr/>
        </p:nvCxnSpPr>
        <p:spPr>
          <a:xfrm>
            <a:off x="-268107" y="269167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8" name="Google Shape;42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986" y="1203125"/>
            <a:ext cx="2605375" cy="24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338" y="1203125"/>
            <a:ext cx="2605350" cy="24451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0" name="Google Shape;430;p13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431" name="Google Shape;431;p13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432" name="Google Shape;432;p13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33" name="Google Shape;433;p13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34" name="Google Shape;434;p13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435" name="Google Shape;435;p13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" name="Google Shape;436;p13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" name="Google Shape;437;p13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" name="Google Shape;438;p13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" name="Google Shape;439;p13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" name="Google Shape;440;p13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" name="Google Shape;441;p13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" name="Google Shape;442;p13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" name="Google Shape;443;p13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" name="Google Shape;444;p13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" name="Google Shape;445;p13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" name="Google Shape;446;p13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" name="Google Shape;447;p13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8" name="Google Shape;448;p13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" name="Google Shape;449;p13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" name="Google Shape;450;p13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" name="Google Shape;451;p13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" name="Google Shape;452;p13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" name="Google Shape;453;p13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" name="Google Shape;454;p13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55" name="Google Shape;455;p13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456" name="Google Shape;456;p13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457" name="Google Shape;457;p13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58" name="Google Shape;458;p13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59" name="Google Shape;459;p13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460" name="Google Shape;460;p13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1" name="Google Shape;461;p13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2" name="Google Shape;462;p13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3" name="Google Shape;463;p13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" name="Google Shape;464;p13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" name="Google Shape;465;p13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" name="Google Shape;466;p13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" name="Google Shape;467;p13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" name="Google Shape;468;p13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" name="Google Shape;469;p13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" name="Google Shape;470;p13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" name="Google Shape;471;p13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" name="Google Shape;472;p13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" name="Google Shape;473;p13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" name="Google Shape;474;p13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" name="Google Shape;475;p13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" name="Google Shape;476;p13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" name="Google Shape;477;p13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" name="Google Shape;478;p13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9" name="Google Shape;479;p13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80" name="Google Shape;480;p13"/>
          <p:cNvGrpSpPr/>
          <p:nvPr/>
        </p:nvGrpSpPr>
        <p:grpSpPr>
          <a:xfrm>
            <a:off x="789409" y="2266192"/>
            <a:ext cx="685800" cy="685800"/>
            <a:chOff x="0" y="0"/>
            <a:chExt cx="812800" cy="812800"/>
          </a:xfrm>
        </p:grpSpPr>
        <p:sp>
          <p:nvSpPr>
            <p:cNvPr id="481" name="Google Shape;481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BF90"/>
            </a:solidFill>
            <a:ln cap="sq" cmpd="sng" w="47625">
              <a:solidFill>
                <a:srgbClr val="097D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13"/>
          <p:cNvGrpSpPr/>
          <p:nvPr/>
        </p:nvGrpSpPr>
        <p:grpSpPr>
          <a:xfrm>
            <a:off x="5011434" y="2266192"/>
            <a:ext cx="685800" cy="685800"/>
            <a:chOff x="0" y="0"/>
            <a:chExt cx="812800" cy="812800"/>
          </a:xfrm>
        </p:grpSpPr>
        <p:sp>
          <p:nvSpPr>
            <p:cNvPr id="484" name="Google Shape;484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BF90"/>
            </a:solidFill>
            <a:ln cap="sq" cmpd="sng" w="47625">
              <a:solidFill>
                <a:srgbClr val="097D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6" name="Google Shape;486;p13"/>
          <p:cNvSpPr txBox="1"/>
          <p:nvPr/>
        </p:nvSpPr>
        <p:spPr>
          <a:xfrm>
            <a:off x="1132309" y="3821629"/>
            <a:ext cx="27306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487" name="Google Shape;487;p13"/>
          <p:cNvSpPr txBox="1"/>
          <p:nvPr/>
        </p:nvSpPr>
        <p:spPr>
          <a:xfrm>
            <a:off x="5217782" y="3821629"/>
            <a:ext cx="28785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488" name="Google Shape;488;p13"/>
          <p:cNvSpPr txBox="1"/>
          <p:nvPr/>
        </p:nvSpPr>
        <p:spPr>
          <a:xfrm>
            <a:off x="1361935" y="628452"/>
            <a:ext cx="2260791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MAIN POINT</a:t>
            </a:r>
            <a:endParaRPr sz="700"/>
          </a:p>
        </p:txBody>
      </p:sp>
      <p:sp>
        <p:nvSpPr>
          <p:cNvPr id="489" name="Google Shape;489;p13"/>
          <p:cNvSpPr txBox="1"/>
          <p:nvPr/>
        </p:nvSpPr>
        <p:spPr>
          <a:xfrm>
            <a:off x="852095" y="2275365"/>
            <a:ext cx="685800" cy="586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1.</a:t>
            </a:r>
            <a:endParaRPr sz="700"/>
          </a:p>
        </p:txBody>
      </p:sp>
      <p:sp>
        <p:nvSpPr>
          <p:cNvPr id="490" name="Google Shape;490;p13"/>
          <p:cNvSpPr txBox="1"/>
          <p:nvPr/>
        </p:nvSpPr>
        <p:spPr>
          <a:xfrm>
            <a:off x="5011434" y="2275365"/>
            <a:ext cx="685800" cy="586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2.</a:t>
            </a:r>
            <a:endParaRPr sz="700"/>
          </a:p>
        </p:txBody>
      </p:sp>
      <p:sp>
        <p:nvSpPr>
          <p:cNvPr id="491" name="Google Shape;491;p13"/>
          <p:cNvSpPr txBox="1"/>
          <p:nvPr/>
        </p:nvSpPr>
        <p:spPr>
          <a:xfrm>
            <a:off x="5526621" y="628452"/>
            <a:ext cx="2260791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MAIN POINT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14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497" name="Google Shape;497;p14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498" name="Google Shape;498;p14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99" name="Google Shape;499;p14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00" name="Google Shape;500;p14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501" name="Google Shape;501;p14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2" name="Google Shape;502;p14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3" name="Google Shape;503;p14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4" name="Google Shape;504;p14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5" name="Google Shape;505;p14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6" name="Google Shape;506;p14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7" name="Google Shape;507;p14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8" name="Google Shape;508;p14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9" name="Google Shape;509;p14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0" name="Google Shape;510;p14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1" name="Google Shape;511;p14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2" name="Google Shape;512;p14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3" name="Google Shape;513;p14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4" name="Google Shape;514;p14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5" name="Google Shape;515;p14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6" name="Google Shape;516;p14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7" name="Google Shape;517;p14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8" name="Google Shape;518;p14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9" name="Google Shape;519;p14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0" name="Google Shape;520;p14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21" name="Google Shape;521;p14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522" name="Google Shape;522;p14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523" name="Google Shape;523;p14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24" name="Google Shape;524;p14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25" name="Google Shape;525;p14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526" name="Google Shape;526;p14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7" name="Google Shape;527;p14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8" name="Google Shape;528;p14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9" name="Google Shape;529;p14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0" name="Google Shape;530;p14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1" name="Google Shape;531;p14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2" name="Google Shape;532;p14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3" name="Google Shape;533;p14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4" name="Google Shape;534;p14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5" name="Google Shape;535;p14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6" name="Google Shape;536;p14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7" name="Google Shape;537;p14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8" name="Google Shape;538;p14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9" name="Google Shape;539;p14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0" name="Google Shape;540;p14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1" name="Google Shape;541;p14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2" name="Google Shape;542;p14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3" name="Google Shape;543;p14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4" name="Google Shape;544;p14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5" name="Google Shape;545;p14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46" name="Google Shape;546;p14"/>
          <p:cNvSpPr/>
          <p:nvPr/>
        </p:nvSpPr>
        <p:spPr>
          <a:xfrm>
            <a:off x="3779845" y="1809571"/>
            <a:ext cx="1584310" cy="1137823"/>
          </a:xfrm>
          <a:custGeom>
            <a:rect b="b" l="l" r="r" t="t"/>
            <a:pathLst>
              <a:path extrusionOk="0" h="2275645" w="3168619">
                <a:moveTo>
                  <a:pt x="0" y="0"/>
                </a:moveTo>
                <a:lnTo>
                  <a:pt x="3168620" y="0"/>
                </a:lnTo>
                <a:lnTo>
                  <a:pt x="3168620" y="2275645"/>
                </a:lnTo>
                <a:lnTo>
                  <a:pt x="0" y="2275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14"/>
          <p:cNvSpPr/>
          <p:nvPr/>
        </p:nvSpPr>
        <p:spPr>
          <a:xfrm>
            <a:off x="1128586" y="1733740"/>
            <a:ext cx="1125204" cy="1230342"/>
          </a:xfrm>
          <a:custGeom>
            <a:rect b="b" l="l" r="r" t="t"/>
            <a:pathLst>
              <a:path extrusionOk="0" h="2460683" w="2250407">
                <a:moveTo>
                  <a:pt x="0" y="0"/>
                </a:moveTo>
                <a:lnTo>
                  <a:pt x="2250407" y="0"/>
                </a:lnTo>
                <a:lnTo>
                  <a:pt x="2250407" y="2460683"/>
                </a:lnTo>
                <a:lnTo>
                  <a:pt x="0" y="2460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14"/>
          <p:cNvSpPr/>
          <p:nvPr/>
        </p:nvSpPr>
        <p:spPr>
          <a:xfrm rot="308327">
            <a:off x="6784955" y="1839590"/>
            <a:ext cx="1335713" cy="1216713"/>
          </a:xfrm>
          <a:custGeom>
            <a:rect b="b" l="l" r="r" t="t"/>
            <a:pathLst>
              <a:path extrusionOk="0" h="2433426" w="2671426">
                <a:moveTo>
                  <a:pt x="0" y="0"/>
                </a:moveTo>
                <a:lnTo>
                  <a:pt x="2671425" y="0"/>
                </a:lnTo>
                <a:lnTo>
                  <a:pt x="2671425" y="2433425"/>
                </a:lnTo>
                <a:lnTo>
                  <a:pt x="0" y="24334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9" name="Google Shape;549;p14"/>
          <p:cNvSpPr txBox="1"/>
          <p:nvPr/>
        </p:nvSpPr>
        <p:spPr>
          <a:xfrm>
            <a:off x="189592" y="776025"/>
            <a:ext cx="8764816" cy="8111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5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Write a Main Topic Here</a:t>
            </a:r>
            <a:endParaRPr sz="700"/>
          </a:p>
        </p:txBody>
      </p:sp>
      <p:sp>
        <p:nvSpPr>
          <p:cNvPr id="550" name="Google Shape;550;p14"/>
          <p:cNvSpPr txBox="1"/>
          <p:nvPr/>
        </p:nvSpPr>
        <p:spPr>
          <a:xfrm>
            <a:off x="514350" y="3551968"/>
            <a:ext cx="23538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551" name="Google Shape;551;p14"/>
          <p:cNvSpPr txBox="1"/>
          <p:nvPr/>
        </p:nvSpPr>
        <p:spPr>
          <a:xfrm>
            <a:off x="3395162" y="3551968"/>
            <a:ext cx="23538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552" name="Google Shape;552;p14"/>
          <p:cNvSpPr txBox="1"/>
          <p:nvPr/>
        </p:nvSpPr>
        <p:spPr>
          <a:xfrm>
            <a:off x="6275974" y="3551968"/>
            <a:ext cx="23538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553" name="Google Shape;553;p14"/>
          <p:cNvSpPr txBox="1"/>
          <p:nvPr/>
        </p:nvSpPr>
        <p:spPr>
          <a:xfrm>
            <a:off x="599706" y="3049524"/>
            <a:ext cx="2182964" cy="439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MAIN TOPIC </a:t>
            </a:r>
            <a:endParaRPr sz="700"/>
          </a:p>
        </p:txBody>
      </p:sp>
      <p:sp>
        <p:nvSpPr>
          <p:cNvPr id="554" name="Google Shape;554;p14"/>
          <p:cNvSpPr txBox="1"/>
          <p:nvPr/>
        </p:nvSpPr>
        <p:spPr>
          <a:xfrm>
            <a:off x="3500379" y="3049524"/>
            <a:ext cx="2203194" cy="439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MAIN TOPIC </a:t>
            </a:r>
            <a:endParaRPr sz="700"/>
          </a:p>
        </p:txBody>
      </p:sp>
      <p:sp>
        <p:nvSpPr>
          <p:cNvPr id="555" name="Google Shape;555;p14"/>
          <p:cNvSpPr txBox="1"/>
          <p:nvPr/>
        </p:nvSpPr>
        <p:spPr>
          <a:xfrm>
            <a:off x="6538343" y="3049524"/>
            <a:ext cx="1828937" cy="439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MAIN TOPIC 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0676" y="526191"/>
            <a:ext cx="4143326" cy="2161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15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562" name="Google Shape;562;p15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563" name="Google Shape;563;p15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64" name="Google Shape;564;p15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5" name="Google Shape;565;p15"/>
          <p:cNvCxnSpPr/>
          <p:nvPr/>
        </p:nvCxnSpPr>
        <p:spPr>
          <a:xfrm>
            <a:off x="5000670" y="523875"/>
            <a:ext cx="0" cy="2161484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66" name="Google Shape;566;p15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567" name="Google Shape;567;p15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8" name="Google Shape;568;p15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9" name="Google Shape;569;p15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0" name="Google Shape;570;p15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1" name="Google Shape;571;p15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2" name="Google Shape;572;p15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3" name="Google Shape;573;p15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4" name="Google Shape;574;p15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5" name="Google Shape;575;p15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6" name="Google Shape;576;p15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7" name="Google Shape;577;p15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8" name="Google Shape;578;p15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9" name="Google Shape;579;p15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0" name="Google Shape;580;p15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1" name="Google Shape;581;p15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2" name="Google Shape;582;p15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3" name="Google Shape;583;p15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4" name="Google Shape;584;p15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5" name="Google Shape;585;p15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6" name="Google Shape;586;p15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87" name="Google Shape;587;p15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588" name="Google Shape;588;p15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589" name="Google Shape;589;p15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90" name="Google Shape;590;p15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91" name="Google Shape;591;p15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592" name="Google Shape;592;p15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3" name="Google Shape;593;p15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4" name="Google Shape;594;p15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5" name="Google Shape;595;p15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6" name="Google Shape;596;p15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7" name="Google Shape;597;p15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8" name="Google Shape;598;p15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9" name="Google Shape;599;p15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0" name="Google Shape;600;p15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1" name="Google Shape;601;p15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2" name="Google Shape;602;p15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3" name="Google Shape;603;p15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4" name="Google Shape;604;p15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5" name="Google Shape;605;p15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6" name="Google Shape;606;p15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7" name="Google Shape;607;p15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8" name="Google Shape;608;p15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9" name="Google Shape;609;p15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0" name="Google Shape;610;p15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1" name="Google Shape;611;p15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12" name="Google Shape;612;p15"/>
          <p:cNvGrpSpPr/>
          <p:nvPr/>
        </p:nvGrpSpPr>
        <p:grpSpPr>
          <a:xfrm rot="-5400000">
            <a:off x="4531520" y="-1931812"/>
            <a:ext cx="155647" cy="9399513"/>
            <a:chOff x="0" y="-47625"/>
            <a:chExt cx="81987" cy="4951184"/>
          </a:xfrm>
        </p:grpSpPr>
        <p:sp>
          <p:nvSpPr>
            <p:cNvPr id="613" name="Google Shape;613;p15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614" name="Google Shape;614;p15"/>
            <p:cNvSpPr txBox="1"/>
            <p:nvPr/>
          </p:nvSpPr>
          <p:spPr>
            <a:xfrm>
              <a:off x="0" y="-47625"/>
              <a:ext cx="81987" cy="49511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15" name="Google Shape;615;p15"/>
          <p:cNvCxnSpPr/>
          <p:nvPr/>
        </p:nvCxnSpPr>
        <p:spPr>
          <a:xfrm>
            <a:off x="-268107" y="2685359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6" name="Google Shape;616;p15"/>
          <p:cNvCxnSpPr/>
          <p:nvPr/>
        </p:nvCxnSpPr>
        <p:spPr>
          <a:xfrm>
            <a:off x="-268107" y="2850531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17" name="Google Shape;617;p15"/>
          <p:cNvGrpSpPr/>
          <p:nvPr/>
        </p:nvGrpSpPr>
        <p:grpSpPr>
          <a:xfrm>
            <a:off x="320215" y="2477838"/>
            <a:ext cx="505531" cy="505531"/>
            <a:chOff x="0" y="0"/>
            <a:chExt cx="812800" cy="812800"/>
          </a:xfrm>
        </p:grpSpPr>
        <p:sp>
          <p:nvSpPr>
            <p:cNvPr id="618" name="Google Shape;618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BF90"/>
            </a:solidFill>
            <a:ln cap="sq" cmpd="sng" w="47625">
              <a:solidFill>
                <a:srgbClr val="097D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0" name="Google Shape;620;p15"/>
          <p:cNvGrpSpPr/>
          <p:nvPr/>
        </p:nvGrpSpPr>
        <p:grpSpPr>
          <a:xfrm>
            <a:off x="3213099" y="2477838"/>
            <a:ext cx="505530" cy="505531"/>
            <a:chOff x="0" y="0"/>
            <a:chExt cx="812800" cy="812800"/>
          </a:xfrm>
        </p:grpSpPr>
        <p:sp>
          <p:nvSpPr>
            <p:cNvPr id="621" name="Google Shape;621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BF90"/>
            </a:solidFill>
            <a:ln cap="sq" cmpd="sng" w="47625">
              <a:solidFill>
                <a:srgbClr val="097D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15"/>
          <p:cNvGrpSpPr/>
          <p:nvPr/>
        </p:nvGrpSpPr>
        <p:grpSpPr>
          <a:xfrm>
            <a:off x="6290436" y="2477838"/>
            <a:ext cx="505531" cy="505531"/>
            <a:chOff x="0" y="0"/>
            <a:chExt cx="812800" cy="812800"/>
          </a:xfrm>
        </p:grpSpPr>
        <p:sp>
          <p:nvSpPr>
            <p:cNvPr id="624" name="Google Shape;624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BF90"/>
            </a:solidFill>
            <a:ln cap="sq" cmpd="sng" w="47625">
              <a:solidFill>
                <a:srgbClr val="097D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6" name="Google Shape;626;p15"/>
          <p:cNvSpPr txBox="1"/>
          <p:nvPr/>
        </p:nvSpPr>
        <p:spPr>
          <a:xfrm>
            <a:off x="394901" y="735788"/>
            <a:ext cx="4427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5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Write your topic or idea</a:t>
            </a:r>
            <a:endParaRPr b="1" sz="700"/>
          </a:p>
        </p:txBody>
      </p:sp>
      <p:sp>
        <p:nvSpPr>
          <p:cNvPr id="627" name="Google Shape;627;p15"/>
          <p:cNvSpPr txBox="1"/>
          <p:nvPr/>
        </p:nvSpPr>
        <p:spPr>
          <a:xfrm>
            <a:off x="394901" y="3092906"/>
            <a:ext cx="23331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ADD A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MAIN POINT</a:t>
            </a:r>
            <a:endParaRPr sz="700"/>
          </a:p>
        </p:txBody>
      </p:sp>
      <p:sp>
        <p:nvSpPr>
          <p:cNvPr id="628" name="Google Shape;628;p15"/>
          <p:cNvSpPr txBox="1"/>
          <p:nvPr/>
        </p:nvSpPr>
        <p:spPr>
          <a:xfrm>
            <a:off x="3342899" y="3092906"/>
            <a:ext cx="23331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ADD A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MAIN POINT</a:t>
            </a:r>
            <a:endParaRPr sz="700"/>
          </a:p>
        </p:txBody>
      </p:sp>
      <p:sp>
        <p:nvSpPr>
          <p:cNvPr id="629" name="Google Shape;629;p15"/>
          <p:cNvSpPr txBox="1"/>
          <p:nvPr/>
        </p:nvSpPr>
        <p:spPr>
          <a:xfrm>
            <a:off x="6400975" y="3092906"/>
            <a:ext cx="23331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ADD A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MAIN POINT</a:t>
            </a:r>
            <a:endParaRPr sz="700"/>
          </a:p>
        </p:txBody>
      </p:sp>
      <p:sp>
        <p:nvSpPr>
          <p:cNvPr id="630" name="Google Shape;630;p15"/>
          <p:cNvSpPr txBox="1"/>
          <p:nvPr/>
        </p:nvSpPr>
        <p:spPr>
          <a:xfrm>
            <a:off x="394901" y="4029402"/>
            <a:ext cx="19311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</a:t>
            </a:r>
            <a:endParaRPr sz="700"/>
          </a:p>
          <a:p>
            <a:pPr indent="0" lvl="1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to discuss. </a:t>
            </a:r>
            <a:endParaRPr sz="700"/>
          </a:p>
        </p:txBody>
      </p:sp>
      <p:sp>
        <p:nvSpPr>
          <p:cNvPr id="631" name="Google Shape;631;p15"/>
          <p:cNvSpPr txBox="1"/>
          <p:nvPr/>
        </p:nvSpPr>
        <p:spPr>
          <a:xfrm>
            <a:off x="3342899" y="4029402"/>
            <a:ext cx="19311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</a:t>
            </a:r>
            <a:endParaRPr sz="700"/>
          </a:p>
          <a:p>
            <a:pPr indent="0" lvl="1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to discuss. </a:t>
            </a:r>
            <a:endParaRPr sz="700"/>
          </a:p>
        </p:txBody>
      </p:sp>
      <p:sp>
        <p:nvSpPr>
          <p:cNvPr id="632" name="Google Shape;632;p15"/>
          <p:cNvSpPr txBox="1"/>
          <p:nvPr/>
        </p:nvSpPr>
        <p:spPr>
          <a:xfrm>
            <a:off x="6400975" y="4029402"/>
            <a:ext cx="19311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</a:t>
            </a:r>
            <a:endParaRPr sz="700"/>
          </a:p>
          <a:p>
            <a:pPr indent="0" lvl="1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to discuss. </a:t>
            </a:r>
            <a:endParaRPr sz="700"/>
          </a:p>
        </p:txBody>
      </p:sp>
      <p:sp>
        <p:nvSpPr>
          <p:cNvPr id="633" name="Google Shape;633;p15"/>
          <p:cNvSpPr txBox="1"/>
          <p:nvPr/>
        </p:nvSpPr>
        <p:spPr>
          <a:xfrm>
            <a:off x="421774" y="2396875"/>
            <a:ext cx="380159" cy="586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1.</a:t>
            </a:r>
            <a:endParaRPr sz="700"/>
          </a:p>
        </p:txBody>
      </p:sp>
      <p:sp>
        <p:nvSpPr>
          <p:cNvPr id="634" name="Google Shape;634;p15"/>
          <p:cNvSpPr txBox="1"/>
          <p:nvPr/>
        </p:nvSpPr>
        <p:spPr>
          <a:xfrm>
            <a:off x="3290846" y="2396875"/>
            <a:ext cx="427783" cy="586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2.</a:t>
            </a:r>
            <a:endParaRPr sz="700"/>
          </a:p>
        </p:txBody>
      </p:sp>
      <p:sp>
        <p:nvSpPr>
          <p:cNvPr id="635" name="Google Shape;635;p15"/>
          <p:cNvSpPr txBox="1"/>
          <p:nvPr/>
        </p:nvSpPr>
        <p:spPr>
          <a:xfrm>
            <a:off x="6368183" y="2396875"/>
            <a:ext cx="427784" cy="586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3.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16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641" name="Google Shape;641;p16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642" name="Google Shape;642;p16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43" name="Google Shape;643;p16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44" name="Google Shape;644;p16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645" name="Google Shape;645;p16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6" name="Google Shape;646;p16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7" name="Google Shape;647;p16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8" name="Google Shape;648;p16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9" name="Google Shape;649;p16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0" name="Google Shape;650;p16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1" name="Google Shape;651;p16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2" name="Google Shape;652;p16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3" name="Google Shape;653;p16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4" name="Google Shape;654;p16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5" name="Google Shape;655;p16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6" name="Google Shape;656;p16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7" name="Google Shape;657;p16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8" name="Google Shape;658;p16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9" name="Google Shape;659;p16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0" name="Google Shape;660;p16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1" name="Google Shape;661;p16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2" name="Google Shape;662;p16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3" name="Google Shape;663;p16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4" name="Google Shape;664;p16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65" name="Google Shape;665;p16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666" name="Google Shape;666;p16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667" name="Google Shape;667;p16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68" name="Google Shape;668;p16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69" name="Google Shape;669;p16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670" name="Google Shape;670;p16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1" name="Google Shape;671;p16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2" name="Google Shape;672;p16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3" name="Google Shape;673;p16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4" name="Google Shape;674;p16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5" name="Google Shape;675;p16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6" name="Google Shape;676;p16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7" name="Google Shape;677;p16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8" name="Google Shape;678;p16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9" name="Google Shape;679;p16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0" name="Google Shape;680;p16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1" name="Google Shape;681;p16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2" name="Google Shape;682;p16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3" name="Google Shape;683;p16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4" name="Google Shape;684;p16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5" name="Google Shape;685;p16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6" name="Google Shape;686;p16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7" name="Google Shape;687;p16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8" name="Google Shape;688;p16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9" name="Google Shape;689;p16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90" name="Google Shape;690;p16"/>
          <p:cNvGrpSpPr/>
          <p:nvPr/>
        </p:nvGrpSpPr>
        <p:grpSpPr>
          <a:xfrm rot="-5400000">
            <a:off x="4531520" y="-2090665"/>
            <a:ext cx="155647" cy="9399513"/>
            <a:chOff x="0" y="-47625"/>
            <a:chExt cx="81987" cy="4951184"/>
          </a:xfrm>
        </p:grpSpPr>
        <p:sp>
          <p:nvSpPr>
            <p:cNvPr id="691" name="Google Shape;691;p16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692" name="Google Shape;692;p16"/>
            <p:cNvSpPr txBox="1"/>
            <p:nvPr/>
          </p:nvSpPr>
          <p:spPr>
            <a:xfrm>
              <a:off x="0" y="-47625"/>
              <a:ext cx="81987" cy="49511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93" name="Google Shape;693;p16"/>
          <p:cNvCxnSpPr/>
          <p:nvPr/>
        </p:nvCxnSpPr>
        <p:spPr>
          <a:xfrm>
            <a:off x="-268107" y="2526506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4" name="Google Shape;694;p16"/>
          <p:cNvCxnSpPr/>
          <p:nvPr/>
        </p:nvCxnSpPr>
        <p:spPr>
          <a:xfrm>
            <a:off x="-268107" y="269167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95" name="Google Shape;695;p16"/>
          <p:cNvGrpSpPr/>
          <p:nvPr/>
        </p:nvGrpSpPr>
        <p:grpSpPr>
          <a:xfrm>
            <a:off x="4488224" y="433462"/>
            <a:ext cx="167553" cy="4198190"/>
            <a:chOff x="31750" y="-241102"/>
            <a:chExt cx="446807" cy="11195172"/>
          </a:xfrm>
        </p:grpSpPr>
        <p:grpSp>
          <p:nvGrpSpPr>
            <p:cNvPr id="696" name="Google Shape;696;p16"/>
            <p:cNvGrpSpPr/>
            <p:nvPr/>
          </p:nvGrpSpPr>
          <p:grpSpPr>
            <a:xfrm>
              <a:off x="63500" y="-241102"/>
              <a:ext cx="415057" cy="11188502"/>
              <a:chOff x="0" y="-47625"/>
              <a:chExt cx="81987" cy="2210074"/>
            </a:xfrm>
          </p:grpSpPr>
          <p:sp>
            <p:nvSpPr>
              <p:cNvPr id="697" name="Google Shape;697;p16"/>
              <p:cNvSpPr/>
              <p:nvPr/>
            </p:nvSpPr>
            <p:spPr>
              <a:xfrm>
                <a:off x="0" y="0"/>
                <a:ext cx="81987" cy="2162449"/>
              </a:xfrm>
              <a:custGeom>
                <a:rect b="b" l="l" r="r" t="t"/>
                <a:pathLst>
                  <a:path extrusionOk="0" h="2162449" w="81987">
                    <a:moveTo>
                      <a:pt x="0" y="0"/>
                    </a:moveTo>
                    <a:lnTo>
                      <a:pt x="81987" y="0"/>
                    </a:lnTo>
                    <a:lnTo>
                      <a:pt x="81987" y="2162449"/>
                    </a:lnTo>
                    <a:lnTo>
                      <a:pt x="0" y="2162449"/>
                    </a:lnTo>
                    <a:close/>
                  </a:path>
                </a:pathLst>
              </a:custGeom>
              <a:solidFill>
                <a:srgbClr val="097D4C">
                  <a:alpha val="62352"/>
                </a:srgbClr>
              </a:solidFill>
              <a:ln>
                <a:noFill/>
              </a:ln>
            </p:spPr>
          </p:sp>
          <p:sp>
            <p:nvSpPr>
              <p:cNvPr id="698" name="Google Shape;698;p16"/>
              <p:cNvSpPr txBox="1"/>
              <p:nvPr/>
            </p:nvSpPr>
            <p:spPr>
              <a:xfrm>
                <a:off x="0" y="-47625"/>
                <a:ext cx="81987" cy="22100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699" name="Google Shape;699;p16"/>
            <p:cNvCxnSpPr/>
            <p:nvPr/>
          </p:nvCxnSpPr>
          <p:spPr>
            <a:xfrm>
              <a:off x="478557" y="0"/>
              <a:ext cx="0" cy="10954070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00" name="Google Shape;700;p16"/>
            <p:cNvCxnSpPr/>
            <p:nvPr/>
          </p:nvCxnSpPr>
          <p:spPr>
            <a:xfrm>
              <a:off x="31750" y="0"/>
              <a:ext cx="0" cy="10954070"/>
            </a:xfrm>
            <a:prstGeom prst="straightConnector1">
              <a:avLst/>
            </a:prstGeom>
            <a:noFill/>
            <a:ln cap="flat" cmpd="sng" w="63500">
              <a:solidFill>
                <a:srgbClr val="097D4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701" name="Google Shape;701;p16"/>
          <p:cNvSpPr txBox="1"/>
          <p:nvPr/>
        </p:nvSpPr>
        <p:spPr>
          <a:xfrm>
            <a:off x="330670" y="1570963"/>
            <a:ext cx="23538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incididunt.</a:t>
            </a:r>
            <a:endParaRPr sz="700"/>
          </a:p>
        </p:txBody>
      </p:sp>
      <p:sp>
        <p:nvSpPr>
          <p:cNvPr id="702" name="Google Shape;702;p16"/>
          <p:cNvSpPr txBox="1"/>
          <p:nvPr/>
        </p:nvSpPr>
        <p:spPr>
          <a:xfrm>
            <a:off x="6506871" y="1570963"/>
            <a:ext cx="23538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incididunt.</a:t>
            </a:r>
            <a:endParaRPr sz="700"/>
          </a:p>
        </p:txBody>
      </p:sp>
      <p:sp>
        <p:nvSpPr>
          <p:cNvPr id="703" name="Google Shape;703;p16"/>
          <p:cNvSpPr txBox="1"/>
          <p:nvPr/>
        </p:nvSpPr>
        <p:spPr>
          <a:xfrm>
            <a:off x="330670" y="3469371"/>
            <a:ext cx="23538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incididunt.</a:t>
            </a:r>
            <a:endParaRPr sz="700"/>
          </a:p>
        </p:txBody>
      </p:sp>
      <p:sp>
        <p:nvSpPr>
          <p:cNvPr id="704" name="Google Shape;704;p16"/>
          <p:cNvSpPr txBox="1"/>
          <p:nvPr/>
        </p:nvSpPr>
        <p:spPr>
          <a:xfrm>
            <a:off x="6506871" y="3469371"/>
            <a:ext cx="23538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incididunt.</a:t>
            </a:r>
            <a:endParaRPr sz="700"/>
          </a:p>
        </p:txBody>
      </p:sp>
      <p:sp>
        <p:nvSpPr>
          <p:cNvPr id="705" name="Google Shape;705;p16"/>
          <p:cNvSpPr txBox="1"/>
          <p:nvPr/>
        </p:nvSpPr>
        <p:spPr>
          <a:xfrm>
            <a:off x="541702" y="1015338"/>
            <a:ext cx="1931612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MAIN TOPIC</a:t>
            </a:r>
            <a:endParaRPr sz="700"/>
          </a:p>
        </p:txBody>
      </p:sp>
      <p:sp>
        <p:nvSpPr>
          <p:cNvPr id="706" name="Google Shape;706;p16"/>
          <p:cNvSpPr txBox="1"/>
          <p:nvPr/>
        </p:nvSpPr>
        <p:spPr>
          <a:xfrm>
            <a:off x="6578049" y="1015338"/>
            <a:ext cx="2211321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MAIN TOPIC</a:t>
            </a:r>
            <a:endParaRPr sz="700"/>
          </a:p>
        </p:txBody>
      </p:sp>
      <p:sp>
        <p:nvSpPr>
          <p:cNvPr id="707" name="Google Shape;707;p16"/>
          <p:cNvSpPr txBox="1"/>
          <p:nvPr/>
        </p:nvSpPr>
        <p:spPr>
          <a:xfrm>
            <a:off x="440696" y="2913746"/>
            <a:ext cx="2133624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MAIN TOPIC</a:t>
            </a:r>
            <a:endParaRPr sz="700"/>
          </a:p>
        </p:txBody>
      </p:sp>
      <p:sp>
        <p:nvSpPr>
          <p:cNvPr id="708" name="Google Shape;708;p16"/>
          <p:cNvSpPr txBox="1"/>
          <p:nvPr/>
        </p:nvSpPr>
        <p:spPr>
          <a:xfrm>
            <a:off x="6655746" y="2913746"/>
            <a:ext cx="2055927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MAIN TOPIC</a:t>
            </a:r>
            <a:endParaRPr sz="700"/>
          </a:p>
        </p:txBody>
      </p:sp>
      <p:grpSp>
        <p:nvGrpSpPr>
          <p:cNvPr id="709" name="Google Shape;709;p16"/>
          <p:cNvGrpSpPr/>
          <p:nvPr/>
        </p:nvGrpSpPr>
        <p:grpSpPr>
          <a:xfrm>
            <a:off x="1133265" y="180975"/>
            <a:ext cx="685800" cy="685800"/>
            <a:chOff x="0" y="0"/>
            <a:chExt cx="812800" cy="812800"/>
          </a:xfrm>
        </p:grpSpPr>
        <p:sp>
          <p:nvSpPr>
            <p:cNvPr id="710" name="Google Shape;710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BF90"/>
            </a:solidFill>
            <a:ln cap="sq" cmpd="sng" w="47625">
              <a:solidFill>
                <a:srgbClr val="097D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2" name="Google Shape;712;p16"/>
          <p:cNvGrpSpPr/>
          <p:nvPr/>
        </p:nvGrpSpPr>
        <p:grpSpPr>
          <a:xfrm>
            <a:off x="1133265" y="4183248"/>
            <a:ext cx="685800" cy="685800"/>
            <a:chOff x="0" y="0"/>
            <a:chExt cx="812800" cy="812800"/>
          </a:xfrm>
        </p:grpSpPr>
        <p:sp>
          <p:nvSpPr>
            <p:cNvPr id="713" name="Google Shape;713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BF90"/>
            </a:solidFill>
            <a:ln cap="sq" cmpd="sng" w="47625">
              <a:solidFill>
                <a:srgbClr val="097D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5" name="Google Shape;715;p16"/>
          <p:cNvGrpSpPr/>
          <p:nvPr/>
        </p:nvGrpSpPr>
        <p:grpSpPr>
          <a:xfrm>
            <a:off x="7309466" y="180975"/>
            <a:ext cx="685800" cy="685800"/>
            <a:chOff x="0" y="0"/>
            <a:chExt cx="812800" cy="812800"/>
          </a:xfrm>
        </p:grpSpPr>
        <p:sp>
          <p:nvSpPr>
            <p:cNvPr id="716" name="Google Shape;716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BF90"/>
            </a:solidFill>
            <a:ln cap="sq" cmpd="sng" w="47625">
              <a:solidFill>
                <a:srgbClr val="097D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8" name="Google Shape;718;p16"/>
          <p:cNvGrpSpPr/>
          <p:nvPr/>
        </p:nvGrpSpPr>
        <p:grpSpPr>
          <a:xfrm>
            <a:off x="7309466" y="4183248"/>
            <a:ext cx="685800" cy="685800"/>
            <a:chOff x="0" y="0"/>
            <a:chExt cx="812800" cy="812800"/>
          </a:xfrm>
        </p:grpSpPr>
        <p:sp>
          <p:nvSpPr>
            <p:cNvPr id="719" name="Google Shape;719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BF90"/>
            </a:solidFill>
            <a:ln cap="sq" cmpd="sng" w="47625">
              <a:solidFill>
                <a:srgbClr val="097D4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1" name="Google Shape;721;p16"/>
          <p:cNvSpPr txBox="1"/>
          <p:nvPr/>
        </p:nvSpPr>
        <p:spPr>
          <a:xfrm>
            <a:off x="1195951" y="190148"/>
            <a:ext cx="685800" cy="586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1.</a:t>
            </a:r>
            <a:endParaRPr sz="700"/>
          </a:p>
        </p:txBody>
      </p:sp>
      <p:sp>
        <p:nvSpPr>
          <p:cNvPr id="722" name="Google Shape;722;p16"/>
          <p:cNvSpPr txBox="1"/>
          <p:nvPr/>
        </p:nvSpPr>
        <p:spPr>
          <a:xfrm>
            <a:off x="1195951" y="4192421"/>
            <a:ext cx="685800" cy="586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3.</a:t>
            </a:r>
            <a:endParaRPr sz="700"/>
          </a:p>
        </p:txBody>
      </p:sp>
      <p:sp>
        <p:nvSpPr>
          <p:cNvPr id="723" name="Google Shape;723;p16"/>
          <p:cNvSpPr txBox="1"/>
          <p:nvPr/>
        </p:nvSpPr>
        <p:spPr>
          <a:xfrm>
            <a:off x="7372152" y="190148"/>
            <a:ext cx="685800" cy="586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2.</a:t>
            </a:r>
            <a:endParaRPr sz="700"/>
          </a:p>
        </p:txBody>
      </p:sp>
      <p:sp>
        <p:nvSpPr>
          <p:cNvPr id="724" name="Google Shape;724;p16"/>
          <p:cNvSpPr txBox="1"/>
          <p:nvPr/>
        </p:nvSpPr>
        <p:spPr>
          <a:xfrm>
            <a:off x="7372152" y="4192421"/>
            <a:ext cx="685800" cy="586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4.</a:t>
            </a:r>
            <a:endParaRPr sz="700"/>
          </a:p>
        </p:txBody>
      </p:sp>
      <p:pic>
        <p:nvPicPr>
          <p:cNvPr id="725" name="Google Shape;72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8775" y="0"/>
            <a:ext cx="3346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17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731" name="Google Shape;731;p17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732" name="Google Shape;732;p17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33" name="Google Shape;733;p17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34" name="Google Shape;734;p17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735" name="Google Shape;735;p17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6" name="Google Shape;736;p17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7" name="Google Shape;737;p17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8" name="Google Shape;738;p17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9" name="Google Shape;739;p17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0" name="Google Shape;740;p17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1" name="Google Shape;741;p17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2" name="Google Shape;742;p17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3" name="Google Shape;743;p17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4" name="Google Shape;744;p17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5" name="Google Shape;745;p17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6" name="Google Shape;746;p17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7" name="Google Shape;747;p17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8" name="Google Shape;748;p17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9" name="Google Shape;749;p17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0" name="Google Shape;750;p17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1" name="Google Shape;751;p17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2" name="Google Shape;752;p17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3" name="Google Shape;753;p17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4" name="Google Shape;754;p17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755" name="Google Shape;755;p17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756" name="Google Shape;756;p17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757" name="Google Shape;757;p17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58" name="Google Shape;758;p17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59" name="Google Shape;759;p17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760" name="Google Shape;760;p17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1" name="Google Shape;761;p17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2" name="Google Shape;762;p17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3" name="Google Shape;763;p17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4" name="Google Shape;764;p17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5" name="Google Shape;765;p17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6" name="Google Shape;766;p17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7" name="Google Shape;767;p17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8" name="Google Shape;768;p17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9" name="Google Shape;769;p17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0" name="Google Shape;770;p17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1" name="Google Shape;771;p17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2" name="Google Shape;772;p17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3" name="Google Shape;773;p17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4" name="Google Shape;774;p17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7" name="Google Shape;777;p17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8" name="Google Shape;778;p17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9" name="Google Shape;779;p17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780" name="Google Shape;780;p17"/>
          <p:cNvSpPr/>
          <p:nvPr/>
        </p:nvSpPr>
        <p:spPr>
          <a:xfrm>
            <a:off x="3306976" y="144768"/>
            <a:ext cx="5716660" cy="4853964"/>
          </a:xfrm>
          <a:custGeom>
            <a:rect b="b" l="l" r="r" t="t"/>
            <a:pathLst>
              <a:path extrusionOk="0" h="9707928" w="11433320">
                <a:moveTo>
                  <a:pt x="0" y="0"/>
                </a:moveTo>
                <a:lnTo>
                  <a:pt x="11433320" y="0"/>
                </a:lnTo>
                <a:lnTo>
                  <a:pt x="11433320" y="9707928"/>
                </a:lnTo>
                <a:lnTo>
                  <a:pt x="0" y="9707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1" name="Google Shape;781;p17"/>
          <p:cNvSpPr txBox="1"/>
          <p:nvPr/>
        </p:nvSpPr>
        <p:spPr>
          <a:xfrm>
            <a:off x="514350" y="1158075"/>
            <a:ext cx="40578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5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Write </a:t>
            </a:r>
            <a:endParaRPr b="1" i="0" sz="5500" u="none" cap="none" strike="noStrike">
              <a:solidFill>
                <a:srgbClr val="F1EAD0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5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Your Topic or Idea</a:t>
            </a:r>
            <a:endParaRPr b="1" sz="700"/>
          </a:p>
        </p:txBody>
      </p:sp>
      <p:sp>
        <p:nvSpPr>
          <p:cNvPr id="782" name="Google Shape;782;p17"/>
          <p:cNvSpPr txBox="1"/>
          <p:nvPr/>
        </p:nvSpPr>
        <p:spPr>
          <a:xfrm>
            <a:off x="514350" y="3842046"/>
            <a:ext cx="2792626" cy="1886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1374" y="535800"/>
            <a:ext cx="4449514" cy="3178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8" name="Google Shape;788;p18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789" name="Google Shape;789;p18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790" name="Google Shape;790;p18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91" name="Google Shape;791;p18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92" name="Google Shape;792;p18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793" name="Google Shape;793;p18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4" name="Google Shape;794;p18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5" name="Google Shape;795;p18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6" name="Google Shape;796;p18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7" name="Google Shape;797;p18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8" name="Google Shape;798;p18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9" name="Google Shape;799;p18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0" name="Google Shape;800;p18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1" name="Google Shape;801;p18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2" name="Google Shape;802;p18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3" name="Google Shape;803;p18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4" name="Google Shape;804;p18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5" name="Google Shape;805;p18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6" name="Google Shape;806;p18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7" name="Google Shape;807;p18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8" name="Google Shape;808;p18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9" name="Google Shape;809;p18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0" name="Google Shape;810;p18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1" name="Google Shape;811;p18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2" name="Google Shape;812;p18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813" name="Google Shape;813;p18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814" name="Google Shape;814;p18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815" name="Google Shape;815;p18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16" name="Google Shape;816;p18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17" name="Google Shape;817;p18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818" name="Google Shape;818;p18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9" name="Google Shape;819;p18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3" name="Google Shape;823;p18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4" name="Google Shape;824;p18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5" name="Google Shape;825;p18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6" name="Google Shape;826;p18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7" name="Google Shape;827;p18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8" name="Google Shape;828;p18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9" name="Google Shape;829;p18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0" name="Google Shape;830;p18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1" name="Google Shape;831;p18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2" name="Google Shape;832;p18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3" name="Google Shape;833;p18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4" name="Google Shape;834;p18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5" name="Google Shape;835;p18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6" name="Google Shape;836;p18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7" name="Google Shape;837;p18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838" name="Google Shape;838;p18"/>
          <p:cNvSpPr txBox="1"/>
          <p:nvPr/>
        </p:nvSpPr>
        <p:spPr>
          <a:xfrm>
            <a:off x="514350" y="930247"/>
            <a:ext cx="35094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5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Write </a:t>
            </a:r>
            <a:endParaRPr b="1" i="0" sz="5500" u="none" cap="none" strike="noStrike">
              <a:solidFill>
                <a:srgbClr val="F1EAD0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500" u="none" cap="none" strike="noStrike">
                <a:solidFill>
                  <a:srgbClr val="F1EAD0"/>
                </a:solidFill>
                <a:latin typeface="Fredoka"/>
                <a:ea typeface="Fredoka"/>
                <a:cs typeface="Fredoka"/>
                <a:sym typeface="Fredoka"/>
              </a:rPr>
              <a:t>your topic or idea</a:t>
            </a:r>
            <a:endParaRPr b="1" sz="700"/>
          </a:p>
        </p:txBody>
      </p:sp>
      <p:sp>
        <p:nvSpPr>
          <p:cNvPr id="839" name="Google Shape;839;p18"/>
          <p:cNvSpPr txBox="1"/>
          <p:nvPr/>
        </p:nvSpPr>
        <p:spPr>
          <a:xfrm>
            <a:off x="352425" y="4048705"/>
            <a:ext cx="8277225" cy="3880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 demonstrations, lectures, speeches, reports, and more. It is mostly presented before an audience. Lorem ipsum dolor sit amet, consectetur adipiscing elit.</a:t>
            </a:r>
            <a:endParaRPr sz="700"/>
          </a:p>
        </p:txBody>
      </p:sp>
      <p:grpSp>
        <p:nvGrpSpPr>
          <p:cNvPr id="840" name="Google Shape;840;p18"/>
          <p:cNvGrpSpPr/>
          <p:nvPr/>
        </p:nvGrpSpPr>
        <p:grpSpPr>
          <a:xfrm rot="-5400000">
            <a:off x="4531520" y="-902707"/>
            <a:ext cx="155646" cy="9399513"/>
            <a:chOff x="0" y="-47625"/>
            <a:chExt cx="81987" cy="4951184"/>
          </a:xfrm>
        </p:grpSpPr>
        <p:sp>
          <p:nvSpPr>
            <p:cNvPr id="841" name="Google Shape;841;p18"/>
            <p:cNvSpPr/>
            <p:nvPr/>
          </p:nvSpPr>
          <p:spPr>
            <a:xfrm>
              <a:off x="0" y="0"/>
              <a:ext cx="81987" cy="4903559"/>
            </a:xfrm>
            <a:custGeom>
              <a:rect b="b" l="l" r="r" t="t"/>
              <a:pathLst>
                <a:path extrusionOk="0" h="4903559" w="81987">
                  <a:moveTo>
                    <a:pt x="0" y="0"/>
                  </a:moveTo>
                  <a:lnTo>
                    <a:pt x="81987" y="0"/>
                  </a:lnTo>
                  <a:lnTo>
                    <a:pt x="81987" y="4903559"/>
                  </a:lnTo>
                  <a:lnTo>
                    <a:pt x="0" y="4903559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842" name="Google Shape;842;p18"/>
            <p:cNvSpPr txBox="1"/>
            <p:nvPr/>
          </p:nvSpPr>
          <p:spPr>
            <a:xfrm>
              <a:off x="0" y="-47625"/>
              <a:ext cx="81987" cy="49511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43" name="Google Shape;843;p18"/>
          <p:cNvCxnSpPr/>
          <p:nvPr/>
        </p:nvCxnSpPr>
        <p:spPr>
          <a:xfrm>
            <a:off x="-268107" y="3714464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4" name="Google Shape;844;p18"/>
          <p:cNvCxnSpPr/>
          <p:nvPr/>
        </p:nvCxnSpPr>
        <p:spPr>
          <a:xfrm>
            <a:off x="-268107" y="3879636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45" name="Google Shape;845;p18"/>
          <p:cNvGrpSpPr/>
          <p:nvPr/>
        </p:nvGrpSpPr>
        <p:grpSpPr>
          <a:xfrm>
            <a:off x="8976448" y="433462"/>
            <a:ext cx="155646" cy="3269096"/>
            <a:chOff x="0" y="-47625"/>
            <a:chExt cx="81987" cy="1721993"/>
          </a:xfrm>
        </p:grpSpPr>
        <p:sp>
          <p:nvSpPr>
            <p:cNvPr id="846" name="Google Shape;846;p18"/>
            <p:cNvSpPr/>
            <p:nvPr/>
          </p:nvSpPr>
          <p:spPr>
            <a:xfrm>
              <a:off x="0" y="0"/>
              <a:ext cx="81987" cy="1674368"/>
            </a:xfrm>
            <a:custGeom>
              <a:rect b="b" l="l" r="r" t="t"/>
              <a:pathLst>
                <a:path extrusionOk="0" h="1674368" w="81987">
                  <a:moveTo>
                    <a:pt x="0" y="0"/>
                  </a:moveTo>
                  <a:lnTo>
                    <a:pt x="81987" y="0"/>
                  </a:lnTo>
                  <a:lnTo>
                    <a:pt x="81987" y="1674368"/>
                  </a:lnTo>
                  <a:lnTo>
                    <a:pt x="0" y="1674368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847" name="Google Shape;847;p18"/>
            <p:cNvSpPr txBox="1"/>
            <p:nvPr/>
          </p:nvSpPr>
          <p:spPr>
            <a:xfrm>
              <a:off x="0" y="-47625"/>
              <a:ext cx="81987" cy="17219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8" name="Google Shape;848;p18"/>
          <p:cNvGrpSpPr/>
          <p:nvPr/>
        </p:nvGrpSpPr>
        <p:grpSpPr>
          <a:xfrm>
            <a:off x="4352060" y="433462"/>
            <a:ext cx="155646" cy="3269096"/>
            <a:chOff x="0" y="-47625"/>
            <a:chExt cx="81987" cy="1721993"/>
          </a:xfrm>
        </p:grpSpPr>
        <p:sp>
          <p:nvSpPr>
            <p:cNvPr id="849" name="Google Shape;849;p18"/>
            <p:cNvSpPr/>
            <p:nvPr/>
          </p:nvSpPr>
          <p:spPr>
            <a:xfrm>
              <a:off x="0" y="0"/>
              <a:ext cx="81987" cy="1674368"/>
            </a:xfrm>
            <a:custGeom>
              <a:rect b="b" l="l" r="r" t="t"/>
              <a:pathLst>
                <a:path extrusionOk="0" h="1674368" w="81987">
                  <a:moveTo>
                    <a:pt x="0" y="0"/>
                  </a:moveTo>
                  <a:lnTo>
                    <a:pt x="81987" y="0"/>
                  </a:lnTo>
                  <a:lnTo>
                    <a:pt x="81987" y="1674368"/>
                  </a:lnTo>
                  <a:lnTo>
                    <a:pt x="0" y="1674368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850" name="Google Shape;850;p18"/>
            <p:cNvSpPr txBox="1"/>
            <p:nvPr/>
          </p:nvSpPr>
          <p:spPr>
            <a:xfrm>
              <a:off x="0" y="-47625"/>
              <a:ext cx="81987" cy="17219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1" name="Google Shape;851;p18"/>
          <p:cNvGrpSpPr/>
          <p:nvPr/>
        </p:nvGrpSpPr>
        <p:grpSpPr>
          <a:xfrm>
            <a:off x="22948" y="433462"/>
            <a:ext cx="155647" cy="3269096"/>
            <a:chOff x="0" y="-47625"/>
            <a:chExt cx="81987" cy="1721993"/>
          </a:xfrm>
        </p:grpSpPr>
        <p:sp>
          <p:nvSpPr>
            <p:cNvPr id="852" name="Google Shape;852;p18"/>
            <p:cNvSpPr/>
            <p:nvPr/>
          </p:nvSpPr>
          <p:spPr>
            <a:xfrm>
              <a:off x="0" y="0"/>
              <a:ext cx="81987" cy="1674368"/>
            </a:xfrm>
            <a:custGeom>
              <a:rect b="b" l="l" r="r" t="t"/>
              <a:pathLst>
                <a:path extrusionOk="0" h="1674368" w="81987">
                  <a:moveTo>
                    <a:pt x="0" y="0"/>
                  </a:moveTo>
                  <a:lnTo>
                    <a:pt x="81987" y="0"/>
                  </a:lnTo>
                  <a:lnTo>
                    <a:pt x="81987" y="1674368"/>
                  </a:lnTo>
                  <a:lnTo>
                    <a:pt x="0" y="1674368"/>
                  </a:lnTo>
                  <a:close/>
                </a:path>
              </a:pathLst>
            </a:custGeom>
            <a:solidFill>
              <a:srgbClr val="097D4C">
                <a:alpha val="62352"/>
              </a:srgbClr>
            </a:solidFill>
            <a:ln>
              <a:noFill/>
            </a:ln>
          </p:spPr>
        </p:sp>
        <p:sp>
          <p:nvSpPr>
            <p:cNvPr id="853" name="Google Shape;853;p18"/>
            <p:cNvSpPr txBox="1"/>
            <p:nvPr/>
          </p:nvSpPr>
          <p:spPr>
            <a:xfrm>
              <a:off x="0" y="-47625"/>
              <a:ext cx="81987" cy="17219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54" name="Google Shape;854;p18"/>
          <p:cNvCxnSpPr/>
          <p:nvPr/>
        </p:nvCxnSpPr>
        <p:spPr>
          <a:xfrm>
            <a:off x="9132094" y="523875"/>
            <a:ext cx="0" cy="3178683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5" name="Google Shape;855;p18"/>
          <p:cNvCxnSpPr/>
          <p:nvPr/>
        </p:nvCxnSpPr>
        <p:spPr>
          <a:xfrm>
            <a:off x="4507706" y="523875"/>
            <a:ext cx="0" cy="3178683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6" name="Google Shape;856;p18"/>
          <p:cNvCxnSpPr/>
          <p:nvPr/>
        </p:nvCxnSpPr>
        <p:spPr>
          <a:xfrm>
            <a:off x="178594" y="523875"/>
            <a:ext cx="0" cy="3178683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7" name="Google Shape;857;p18"/>
          <p:cNvCxnSpPr/>
          <p:nvPr/>
        </p:nvCxnSpPr>
        <p:spPr>
          <a:xfrm>
            <a:off x="8964541" y="523875"/>
            <a:ext cx="0" cy="3178683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8" name="Google Shape;858;p18"/>
          <p:cNvCxnSpPr/>
          <p:nvPr/>
        </p:nvCxnSpPr>
        <p:spPr>
          <a:xfrm>
            <a:off x="4340154" y="523875"/>
            <a:ext cx="0" cy="3178683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9" name="Google Shape;859;p18"/>
          <p:cNvCxnSpPr/>
          <p:nvPr/>
        </p:nvCxnSpPr>
        <p:spPr>
          <a:xfrm>
            <a:off x="11041" y="523875"/>
            <a:ext cx="0" cy="3178683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0" name="Google Shape;860;p18"/>
          <p:cNvSpPr/>
          <p:nvPr/>
        </p:nvSpPr>
        <p:spPr>
          <a:xfrm>
            <a:off x="7262708" y="73230"/>
            <a:ext cx="1841834" cy="1322772"/>
          </a:xfrm>
          <a:custGeom>
            <a:rect b="b" l="l" r="r" t="t"/>
            <a:pathLst>
              <a:path extrusionOk="0" h="2645543" w="3683668">
                <a:moveTo>
                  <a:pt x="0" y="0"/>
                </a:moveTo>
                <a:lnTo>
                  <a:pt x="3683668" y="0"/>
                </a:lnTo>
                <a:lnTo>
                  <a:pt x="3683668" y="2645543"/>
                </a:lnTo>
                <a:lnTo>
                  <a:pt x="0" y="2645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F90"/>
        </a:soli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224" y="1663975"/>
            <a:ext cx="1574225" cy="191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5899" y="1663975"/>
            <a:ext cx="1542625" cy="187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4924" y="1663975"/>
            <a:ext cx="1580774" cy="191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9126" y="1663975"/>
            <a:ext cx="1574225" cy="1914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9" name="Google Shape;869;p19"/>
          <p:cNvGrpSpPr/>
          <p:nvPr/>
        </p:nvGrpSpPr>
        <p:grpSpPr>
          <a:xfrm>
            <a:off x="0" y="-1119113"/>
            <a:ext cx="9203952" cy="1633463"/>
            <a:chOff x="0" y="-47625"/>
            <a:chExt cx="4848172" cy="860425"/>
          </a:xfrm>
        </p:grpSpPr>
        <p:sp>
          <p:nvSpPr>
            <p:cNvPr id="870" name="Google Shape;870;p19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871" name="Google Shape;871;p19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72" name="Google Shape;872;p19"/>
          <p:cNvCxnSpPr/>
          <p:nvPr/>
        </p:nvCxnSpPr>
        <p:spPr>
          <a:xfrm>
            <a:off x="-268107" y="523875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73" name="Google Shape;873;p19"/>
          <p:cNvGrpSpPr/>
          <p:nvPr/>
        </p:nvGrpSpPr>
        <p:grpSpPr>
          <a:xfrm>
            <a:off x="-108423" y="36994"/>
            <a:ext cx="9360846" cy="444019"/>
            <a:chOff x="0" y="0"/>
            <a:chExt cx="24962255" cy="1184049"/>
          </a:xfrm>
        </p:grpSpPr>
        <p:sp>
          <p:nvSpPr>
            <p:cNvPr id="874" name="Google Shape;874;p19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5" name="Google Shape;875;p19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6" name="Google Shape;876;p19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7" name="Google Shape;877;p19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8" name="Google Shape;878;p19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9" name="Google Shape;879;p19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0" name="Google Shape;880;p19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1" name="Google Shape;881;p19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2" name="Google Shape;882;p19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3" name="Google Shape;883;p19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4" name="Google Shape;884;p19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5" name="Google Shape;885;p19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6" name="Google Shape;886;p19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7" name="Google Shape;887;p19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8" name="Google Shape;888;p19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9" name="Google Shape;889;p19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0" name="Google Shape;890;p19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1" name="Google Shape;891;p19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2" name="Google Shape;892;p19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3" name="Google Shape;893;p19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894" name="Google Shape;894;p19"/>
          <p:cNvGrpSpPr/>
          <p:nvPr/>
        </p:nvGrpSpPr>
        <p:grpSpPr>
          <a:xfrm>
            <a:off x="0" y="4538737"/>
            <a:ext cx="9203952" cy="1633463"/>
            <a:chOff x="0" y="-47625"/>
            <a:chExt cx="4848172" cy="860425"/>
          </a:xfrm>
        </p:grpSpPr>
        <p:sp>
          <p:nvSpPr>
            <p:cNvPr id="895" name="Google Shape;895;p19"/>
            <p:cNvSpPr/>
            <p:nvPr/>
          </p:nvSpPr>
          <p:spPr>
            <a:xfrm>
              <a:off x="0" y="0"/>
              <a:ext cx="4848172" cy="812800"/>
            </a:xfrm>
            <a:custGeom>
              <a:rect b="b" l="l" r="r" t="t"/>
              <a:pathLst>
                <a:path extrusionOk="0" h="812800" w="4848172">
                  <a:moveTo>
                    <a:pt x="0" y="0"/>
                  </a:moveTo>
                  <a:lnTo>
                    <a:pt x="4848172" y="0"/>
                  </a:lnTo>
                  <a:lnTo>
                    <a:pt x="48481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F1E1"/>
            </a:solidFill>
            <a:ln>
              <a:noFill/>
            </a:ln>
          </p:spPr>
        </p:sp>
        <p:sp>
          <p:nvSpPr>
            <p:cNvPr id="896" name="Google Shape;896;p19"/>
            <p:cNvSpPr txBox="1"/>
            <p:nvPr/>
          </p:nvSpPr>
          <p:spPr>
            <a:xfrm>
              <a:off x="0" y="-47625"/>
              <a:ext cx="4848172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97" name="Google Shape;897;p19"/>
          <p:cNvCxnSpPr/>
          <p:nvPr/>
        </p:nvCxnSpPr>
        <p:spPr>
          <a:xfrm>
            <a:off x="-268107" y="4643438"/>
            <a:ext cx="9412107" cy="0"/>
          </a:xfrm>
          <a:prstGeom prst="straightConnector1">
            <a:avLst/>
          </a:prstGeom>
          <a:noFill/>
          <a:ln cap="flat" cmpd="sng" w="47625">
            <a:solidFill>
              <a:srgbClr val="097D4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98" name="Google Shape;898;p19"/>
          <p:cNvGrpSpPr/>
          <p:nvPr/>
        </p:nvGrpSpPr>
        <p:grpSpPr>
          <a:xfrm>
            <a:off x="-108423" y="4688681"/>
            <a:ext cx="9360846" cy="444018"/>
            <a:chOff x="0" y="0"/>
            <a:chExt cx="24962255" cy="1184049"/>
          </a:xfrm>
        </p:grpSpPr>
        <p:sp>
          <p:nvSpPr>
            <p:cNvPr id="899" name="Google Shape;899;p19"/>
            <p:cNvSpPr/>
            <p:nvPr/>
          </p:nvSpPr>
          <p:spPr>
            <a:xfrm>
              <a:off x="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0" name="Google Shape;900;p19"/>
            <p:cNvSpPr/>
            <p:nvPr/>
          </p:nvSpPr>
          <p:spPr>
            <a:xfrm>
              <a:off x="50188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1" name="Google Shape;901;p19"/>
            <p:cNvSpPr/>
            <p:nvPr/>
          </p:nvSpPr>
          <p:spPr>
            <a:xfrm>
              <a:off x="100377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2" name="Google Shape;902;p19"/>
            <p:cNvSpPr/>
            <p:nvPr/>
          </p:nvSpPr>
          <p:spPr>
            <a:xfrm>
              <a:off x="150566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3" name="Google Shape;903;p19"/>
            <p:cNvSpPr/>
            <p:nvPr/>
          </p:nvSpPr>
          <p:spPr>
            <a:xfrm>
              <a:off x="25094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4" name="Google Shape;904;p19"/>
            <p:cNvSpPr/>
            <p:nvPr/>
          </p:nvSpPr>
          <p:spPr>
            <a:xfrm>
              <a:off x="75283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5" name="Google Shape;905;p19"/>
            <p:cNvSpPr/>
            <p:nvPr/>
          </p:nvSpPr>
          <p:spPr>
            <a:xfrm>
              <a:off x="125472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6" name="Google Shape;906;p19"/>
            <p:cNvSpPr/>
            <p:nvPr/>
          </p:nvSpPr>
          <p:spPr>
            <a:xfrm>
              <a:off x="175660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7" name="Google Shape;907;p19"/>
            <p:cNvSpPr/>
            <p:nvPr/>
          </p:nvSpPr>
          <p:spPr>
            <a:xfrm>
              <a:off x="213276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8" name="Google Shape;908;p19"/>
            <p:cNvSpPr/>
            <p:nvPr/>
          </p:nvSpPr>
          <p:spPr>
            <a:xfrm>
              <a:off x="125730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9" name="Google Shape;909;p19"/>
            <p:cNvSpPr/>
            <p:nvPr/>
          </p:nvSpPr>
          <p:spPr>
            <a:xfrm>
              <a:off x="627618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0" name="Google Shape;910;p19"/>
            <p:cNvSpPr/>
            <p:nvPr/>
          </p:nvSpPr>
          <p:spPr>
            <a:xfrm>
              <a:off x="11295066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1" name="Google Shape;911;p19"/>
            <p:cNvSpPr/>
            <p:nvPr/>
          </p:nvSpPr>
          <p:spPr>
            <a:xfrm>
              <a:off x="16313948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2" name="Google Shape;912;p19"/>
            <p:cNvSpPr/>
            <p:nvPr/>
          </p:nvSpPr>
          <p:spPr>
            <a:xfrm>
              <a:off x="2007553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3" name="Google Shape;913;p19"/>
            <p:cNvSpPr/>
            <p:nvPr/>
          </p:nvSpPr>
          <p:spPr>
            <a:xfrm>
              <a:off x="2383711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4" name="Google Shape;914;p19"/>
            <p:cNvSpPr/>
            <p:nvPr/>
          </p:nvSpPr>
          <p:spPr>
            <a:xfrm>
              <a:off x="3766741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5" name="Google Shape;915;p19"/>
            <p:cNvSpPr/>
            <p:nvPr/>
          </p:nvSpPr>
          <p:spPr>
            <a:xfrm>
              <a:off x="8785624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2" y="0"/>
                  </a:lnTo>
                  <a:lnTo>
                    <a:pt x="1125142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6" name="Google Shape;916;p19"/>
            <p:cNvSpPr/>
            <p:nvPr/>
          </p:nvSpPr>
          <p:spPr>
            <a:xfrm>
              <a:off x="13804507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7" name="Google Shape;917;p19"/>
            <p:cNvSpPr/>
            <p:nvPr/>
          </p:nvSpPr>
          <p:spPr>
            <a:xfrm>
              <a:off x="18823390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8" name="Google Shape;918;p19"/>
            <p:cNvSpPr/>
            <p:nvPr/>
          </p:nvSpPr>
          <p:spPr>
            <a:xfrm>
              <a:off x="22584973" y="0"/>
              <a:ext cx="1125141" cy="1184049"/>
            </a:xfrm>
            <a:custGeom>
              <a:rect b="b" l="l" r="r" t="t"/>
              <a:pathLst>
                <a:path extrusionOk="0" h="1184049" w="1125141">
                  <a:moveTo>
                    <a:pt x="0" y="0"/>
                  </a:moveTo>
                  <a:lnTo>
                    <a:pt x="1125141" y="0"/>
                  </a:lnTo>
                  <a:lnTo>
                    <a:pt x="1125141" y="1184049"/>
                  </a:lnTo>
                  <a:lnTo>
                    <a:pt x="0" y="1184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919" name="Google Shape;919;p19"/>
          <p:cNvSpPr txBox="1"/>
          <p:nvPr/>
        </p:nvSpPr>
        <p:spPr>
          <a:xfrm>
            <a:off x="646858" y="3746262"/>
            <a:ext cx="1574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 sz="700"/>
          </a:p>
        </p:txBody>
      </p:sp>
      <p:sp>
        <p:nvSpPr>
          <p:cNvPr id="920" name="Google Shape;920;p19"/>
          <p:cNvSpPr txBox="1"/>
          <p:nvPr/>
        </p:nvSpPr>
        <p:spPr>
          <a:xfrm>
            <a:off x="2738884" y="3746262"/>
            <a:ext cx="1574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 sz="700"/>
          </a:p>
        </p:txBody>
      </p:sp>
      <p:sp>
        <p:nvSpPr>
          <p:cNvPr id="921" name="Google Shape;921;p19"/>
          <p:cNvSpPr txBox="1"/>
          <p:nvPr/>
        </p:nvSpPr>
        <p:spPr>
          <a:xfrm>
            <a:off x="4830910" y="3746262"/>
            <a:ext cx="1574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 sz="700"/>
          </a:p>
        </p:txBody>
      </p:sp>
      <p:sp>
        <p:nvSpPr>
          <p:cNvPr id="922" name="Google Shape;922;p19"/>
          <p:cNvSpPr txBox="1"/>
          <p:nvPr/>
        </p:nvSpPr>
        <p:spPr>
          <a:xfrm>
            <a:off x="6922936" y="3746262"/>
            <a:ext cx="1574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 sz="700"/>
          </a:p>
        </p:txBody>
      </p:sp>
      <p:sp>
        <p:nvSpPr>
          <p:cNvPr id="923" name="Google Shape;923;p19"/>
          <p:cNvSpPr txBox="1"/>
          <p:nvPr/>
        </p:nvSpPr>
        <p:spPr>
          <a:xfrm>
            <a:off x="646858" y="688701"/>
            <a:ext cx="15741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OPTION ONE</a:t>
            </a:r>
            <a:endParaRPr sz="700"/>
          </a:p>
        </p:txBody>
      </p:sp>
      <p:sp>
        <p:nvSpPr>
          <p:cNvPr id="924" name="Google Shape;924;p19"/>
          <p:cNvSpPr txBox="1"/>
          <p:nvPr/>
        </p:nvSpPr>
        <p:spPr>
          <a:xfrm>
            <a:off x="2738884" y="688701"/>
            <a:ext cx="15741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OPTION TWO</a:t>
            </a:r>
            <a:endParaRPr sz="700"/>
          </a:p>
        </p:txBody>
      </p:sp>
      <p:sp>
        <p:nvSpPr>
          <p:cNvPr id="925" name="Google Shape;925;p19"/>
          <p:cNvSpPr txBox="1"/>
          <p:nvPr/>
        </p:nvSpPr>
        <p:spPr>
          <a:xfrm>
            <a:off x="4830910" y="688701"/>
            <a:ext cx="15741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OPTION THREE</a:t>
            </a:r>
            <a:endParaRPr sz="700"/>
          </a:p>
        </p:txBody>
      </p:sp>
      <p:sp>
        <p:nvSpPr>
          <p:cNvPr id="926" name="Google Shape;926;p19"/>
          <p:cNvSpPr txBox="1"/>
          <p:nvPr/>
        </p:nvSpPr>
        <p:spPr>
          <a:xfrm>
            <a:off x="6922936" y="688701"/>
            <a:ext cx="15741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097D4C"/>
                </a:solidFill>
                <a:latin typeface="Gaegu"/>
                <a:ea typeface="Gaegu"/>
                <a:cs typeface="Gaegu"/>
                <a:sym typeface="Gaegu"/>
              </a:rPr>
              <a:t>OPTION FOUR</a:t>
            </a:r>
            <a:endParaRPr sz="700"/>
          </a:p>
        </p:txBody>
      </p:sp>
      <p:sp>
        <p:nvSpPr>
          <p:cNvPr id="927" name="Google Shape;927;p19"/>
          <p:cNvSpPr/>
          <p:nvPr/>
        </p:nvSpPr>
        <p:spPr>
          <a:xfrm rot="-1261081">
            <a:off x="6075562" y="1134527"/>
            <a:ext cx="1195946" cy="1294823"/>
          </a:xfrm>
          <a:custGeom>
            <a:rect b="b" l="l" r="r" t="t"/>
            <a:pathLst>
              <a:path extrusionOk="0" h="2589647" w="2391892">
                <a:moveTo>
                  <a:pt x="0" y="0"/>
                </a:moveTo>
                <a:lnTo>
                  <a:pt x="2391892" y="0"/>
                </a:lnTo>
                <a:lnTo>
                  <a:pt x="2391892" y="2589647"/>
                </a:lnTo>
                <a:lnTo>
                  <a:pt x="0" y="2589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1EAD0"/>
      </a:dk1>
      <a:lt1>
        <a:srgbClr val="AABF90"/>
      </a:lt1>
      <a:dk2>
        <a:srgbClr val="F1EAD0"/>
      </a:dk2>
      <a:lt2>
        <a:srgbClr val="097D4C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