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Abril Fatface"/>
      <p:regular r:id="rId24"/>
    </p:embeddedFont>
    <p:embeddedFont>
      <p:font typeface="Darker Grotesque"/>
      <p:regular r:id="rId25"/>
      <p:bold r:id="rId26"/>
    </p:embeddedFont>
    <p:embeddedFont>
      <p:font typeface="Dancing Script"/>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59">
          <p15:clr>
            <a:srgbClr val="747775"/>
          </p15:clr>
        </p15:guide>
        <p15:guide id="2" orient="horz" pos="1955">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59" orient="horz"/>
        <p:guide pos="1955"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brilFatface-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arkerGrotesque-bold.fntdata"/><Relationship Id="rId25" Type="http://schemas.openxmlformats.org/officeDocument/2006/relationships/font" Target="fonts/DarkerGrotesque-regular.fntdata"/><Relationship Id="rId28" Type="http://schemas.openxmlformats.org/officeDocument/2006/relationships/font" Target="fonts/DancingScript-bold.fntdata"/><Relationship Id="rId27" Type="http://schemas.openxmlformats.org/officeDocument/2006/relationships/font" Target="fonts/DancingScrip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c14d03ba43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c14d03ba43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c14d03ba43_2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c14d03ba43_2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c14d03ba43_2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c14d03ba43_2_2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c14d03ba43_2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c14d03ba43_2_2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c14d03ba43_2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c14d03ba43_2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c14d03ba43_2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c14d03ba43_2_2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c14d03ba43_2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14d03ba43_2_2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c14d03ba43_2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c14d03ba43_2_2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c14d03ba43_2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c14d03ba43_2_3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c14d03ba43_2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14d03ba43_2_3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c14d03ba43_2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c14d03ba43_2_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14d03ba43_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c14d03ba43_2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c14d03ba43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c14d03ba43_2_1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c14d03ba43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c14d03ba43_2_1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c14d03ba43_2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c14d03ba43_2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c14d03ba43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c14d03ba43_2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c14d03ba43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c14d03ba43_2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c14d03ba43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c14d03ba43_2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13" name="Google Shape;13;p2"/>
          <p:cNvCxnSpPr/>
          <p:nvPr/>
        </p:nvCxnSpPr>
        <p:spPr>
          <a:xfrm>
            <a:off x="311700" y="310625"/>
            <a:ext cx="8260800" cy="0"/>
          </a:xfrm>
          <a:prstGeom prst="straightConnector1">
            <a:avLst/>
          </a:prstGeom>
          <a:noFill/>
          <a:ln cap="flat" cmpd="sng" w="38100">
            <a:solidFill>
              <a:srgbClr val="D4AF37"/>
            </a:solidFill>
            <a:prstDash val="solid"/>
            <a:round/>
            <a:headEnd len="sm" w="sm" type="none"/>
            <a:tailEnd len="sm" w="sm" type="none"/>
          </a:ln>
        </p:spPr>
      </p:cxnSp>
      <p:cxnSp>
        <p:nvCxnSpPr>
          <p:cNvPr id="14" name="Google Shape;14;p2"/>
          <p:cNvCxnSpPr/>
          <p:nvPr/>
        </p:nvCxnSpPr>
        <p:spPr>
          <a:xfrm>
            <a:off x="311700" y="4742175"/>
            <a:ext cx="8260800" cy="0"/>
          </a:xfrm>
          <a:prstGeom prst="straightConnector1">
            <a:avLst/>
          </a:prstGeom>
          <a:noFill/>
          <a:ln cap="flat" cmpd="sng" w="38100">
            <a:solidFill>
              <a:srgbClr val="D4AF37"/>
            </a:solidFill>
            <a:prstDash val="solid"/>
            <a:round/>
            <a:headEnd len="sm" w="sm" type="none"/>
            <a:tailEnd len="sm" w="sm" type="none"/>
          </a:ln>
        </p:spPr>
      </p:cxnSp>
      <p:sp>
        <p:nvSpPr>
          <p:cNvPr id="15" name="Google Shape;15;p2"/>
          <p:cNvSpPr/>
          <p:nvPr/>
        </p:nvSpPr>
        <p:spPr>
          <a:xfrm rot="-2825934">
            <a:off x="706166" y="2932886"/>
            <a:ext cx="977219" cy="1673595"/>
          </a:xfrm>
          <a:custGeom>
            <a:rect b="b" l="l" r="r" t="t"/>
            <a:pathLst>
              <a:path extrusionOk="0" h="1970965" w="1446145">
                <a:moveTo>
                  <a:pt x="0" y="0"/>
                </a:moveTo>
                <a:lnTo>
                  <a:pt x="1446145" y="0"/>
                </a:lnTo>
                <a:lnTo>
                  <a:pt x="1446145" y="1970964"/>
                </a:lnTo>
                <a:lnTo>
                  <a:pt x="0" y="197096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19" name="Google Shape;19;p3"/>
          <p:cNvCxnSpPr/>
          <p:nvPr/>
        </p:nvCxnSpPr>
        <p:spPr>
          <a:xfrm>
            <a:off x="311700" y="310625"/>
            <a:ext cx="8260800" cy="0"/>
          </a:xfrm>
          <a:prstGeom prst="straightConnector1">
            <a:avLst/>
          </a:prstGeom>
          <a:noFill/>
          <a:ln cap="flat" cmpd="sng" w="38100">
            <a:solidFill>
              <a:srgbClr val="D4AF37"/>
            </a:solidFill>
            <a:prstDash val="solid"/>
            <a:round/>
            <a:headEnd len="sm" w="sm" type="none"/>
            <a:tailEnd len="sm" w="sm" type="none"/>
          </a:ln>
        </p:spPr>
      </p:cxnSp>
      <p:grpSp>
        <p:nvGrpSpPr>
          <p:cNvPr id="20" name="Google Shape;20;p3"/>
          <p:cNvGrpSpPr/>
          <p:nvPr/>
        </p:nvGrpSpPr>
        <p:grpSpPr>
          <a:xfrm>
            <a:off x="2162731" y="3611297"/>
            <a:ext cx="4818538" cy="1051924"/>
            <a:chOff x="1813814" y="3341447"/>
            <a:chExt cx="4818538" cy="1051924"/>
          </a:xfrm>
        </p:grpSpPr>
        <p:sp>
          <p:nvSpPr>
            <p:cNvPr id="21" name="Google Shape;21;p3"/>
            <p:cNvSpPr/>
            <p:nvPr/>
          </p:nvSpPr>
          <p:spPr>
            <a:xfrm flipH="1" rot="-5400000">
              <a:off x="2561808" y="2593452"/>
              <a:ext cx="1051924" cy="2547913"/>
            </a:xfrm>
            <a:custGeom>
              <a:rect b="b" l="l" r="r" t="t"/>
              <a:pathLst>
                <a:path extrusionOk="0" h="2145611" w="893354">
                  <a:moveTo>
                    <a:pt x="893354" y="0"/>
                  </a:moveTo>
                  <a:lnTo>
                    <a:pt x="0" y="0"/>
                  </a:lnTo>
                  <a:lnTo>
                    <a:pt x="0" y="2145610"/>
                  </a:lnTo>
                  <a:lnTo>
                    <a:pt x="893354" y="2145610"/>
                  </a:lnTo>
                  <a:lnTo>
                    <a:pt x="893354" y="0"/>
                  </a:lnTo>
                  <a:close/>
                </a:path>
              </a:pathLst>
            </a:custGeom>
            <a:blipFill rotWithShape="1">
              <a:blip r:embed="rId2">
                <a:alphaModFix/>
              </a:blip>
              <a:stretch>
                <a:fillRect b="0" l="0" r="0" t="0"/>
              </a:stretch>
            </a:blipFill>
            <a:ln>
              <a:noFill/>
            </a:ln>
          </p:spPr>
        </p:sp>
        <p:sp>
          <p:nvSpPr>
            <p:cNvPr id="22" name="Google Shape;22;p3"/>
            <p:cNvSpPr/>
            <p:nvPr/>
          </p:nvSpPr>
          <p:spPr>
            <a:xfrm rot="5400000">
              <a:off x="4832433" y="2593452"/>
              <a:ext cx="1051924" cy="2547913"/>
            </a:xfrm>
            <a:custGeom>
              <a:rect b="b" l="l" r="r" t="t"/>
              <a:pathLst>
                <a:path extrusionOk="0" h="2145611" w="893354">
                  <a:moveTo>
                    <a:pt x="893354" y="0"/>
                  </a:moveTo>
                  <a:lnTo>
                    <a:pt x="0" y="0"/>
                  </a:lnTo>
                  <a:lnTo>
                    <a:pt x="0" y="2145610"/>
                  </a:lnTo>
                  <a:lnTo>
                    <a:pt x="893354" y="2145610"/>
                  </a:lnTo>
                  <a:lnTo>
                    <a:pt x="893354"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27" name="Google Shape;27;p4"/>
          <p:cNvCxnSpPr/>
          <p:nvPr/>
        </p:nvCxnSpPr>
        <p:spPr>
          <a:xfrm>
            <a:off x="311700" y="310625"/>
            <a:ext cx="8260800" cy="0"/>
          </a:xfrm>
          <a:prstGeom prst="straightConnector1">
            <a:avLst/>
          </a:prstGeom>
          <a:noFill/>
          <a:ln cap="flat" cmpd="sng" w="38100">
            <a:solidFill>
              <a:srgbClr val="D4AF37"/>
            </a:solidFill>
            <a:prstDash val="solid"/>
            <a:round/>
            <a:headEnd len="sm" w="sm" type="none"/>
            <a:tailEnd len="sm" w="sm" type="none"/>
          </a:ln>
        </p:spPr>
      </p:cxnSp>
      <p:cxnSp>
        <p:nvCxnSpPr>
          <p:cNvPr id="28" name="Google Shape;28;p4"/>
          <p:cNvCxnSpPr/>
          <p:nvPr/>
        </p:nvCxnSpPr>
        <p:spPr>
          <a:xfrm>
            <a:off x="311700" y="4742175"/>
            <a:ext cx="6569100" cy="0"/>
          </a:xfrm>
          <a:prstGeom prst="straightConnector1">
            <a:avLst/>
          </a:prstGeom>
          <a:noFill/>
          <a:ln cap="flat" cmpd="sng" w="38100">
            <a:solidFill>
              <a:srgbClr val="D4AF37"/>
            </a:solidFill>
            <a:prstDash val="solid"/>
            <a:round/>
            <a:headEnd len="sm" w="sm" type="none"/>
            <a:tailEnd len="sm" w="sm" type="none"/>
          </a:ln>
        </p:spPr>
      </p:cxnSp>
      <p:sp>
        <p:nvSpPr>
          <p:cNvPr id="29" name="Google Shape;29;p4"/>
          <p:cNvSpPr/>
          <p:nvPr/>
        </p:nvSpPr>
        <p:spPr>
          <a:xfrm>
            <a:off x="6880798" y="3746575"/>
            <a:ext cx="2039654" cy="1820581"/>
          </a:xfrm>
          <a:custGeom>
            <a:rect b="b" l="l" r="r" t="t"/>
            <a:pathLst>
              <a:path extrusionOk="0" h="1408573" w="1578069">
                <a:moveTo>
                  <a:pt x="0" y="0"/>
                </a:moveTo>
                <a:lnTo>
                  <a:pt x="1578069" y="0"/>
                </a:lnTo>
                <a:lnTo>
                  <a:pt x="1578069" y="1408572"/>
                </a:lnTo>
                <a:lnTo>
                  <a:pt x="0" y="140857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5" name="Google Shape;35;p5"/>
          <p:cNvCxnSpPr/>
          <p:nvPr/>
        </p:nvCxnSpPr>
        <p:spPr>
          <a:xfrm>
            <a:off x="311700" y="310625"/>
            <a:ext cx="8260800" cy="0"/>
          </a:xfrm>
          <a:prstGeom prst="straightConnector1">
            <a:avLst/>
          </a:prstGeom>
          <a:noFill/>
          <a:ln cap="flat" cmpd="sng" w="38100">
            <a:solidFill>
              <a:srgbClr val="D4AF37"/>
            </a:solidFill>
            <a:prstDash val="solid"/>
            <a:round/>
            <a:headEnd len="sm" w="sm" type="none"/>
            <a:tailEnd len="sm" w="sm" type="none"/>
          </a:ln>
        </p:spPr>
      </p:cxnSp>
      <p:cxnSp>
        <p:nvCxnSpPr>
          <p:cNvPr id="36" name="Google Shape;36;p5"/>
          <p:cNvCxnSpPr/>
          <p:nvPr/>
        </p:nvCxnSpPr>
        <p:spPr>
          <a:xfrm>
            <a:off x="311700" y="4742175"/>
            <a:ext cx="7237200" cy="0"/>
          </a:xfrm>
          <a:prstGeom prst="straightConnector1">
            <a:avLst/>
          </a:prstGeom>
          <a:noFill/>
          <a:ln cap="flat" cmpd="sng" w="38100">
            <a:solidFill>
              <a:srgbClr val="D4AF37"/>
            </a:solidFill>
            <a:prstDash val="solid"/>
            <a:round/>
            <a:headEnd len="sm" w="sm" type="none"/>
            <a:tailEnd len="sm" w="sm" type="none"/>
          </a:ln>
        </p:spPr>
      </p:cxnSp>
      <p:sp>
        <p:nvSpPr>
          <p:cNvPr id="37" name="Google Shape;37;p5"/>
          <p:cNvSpPr/>
          <p:nvPr/>
        </p:nvSpPr>
        <p:spPr>
          <a:xfrm>
            <a:off x="7488751" y="3582525"/>
            <a:ext cx="1192017" cy="1401006"/>
          </a:xfrm>
          <a:custGeom>
            <a:rect b="b" l="l" r="r" t="t"/>
            <a:pathLst>
              <a:path extrusionOk="0" h="1762272" w="1499392">
                <a:moveTo>
                  <a:pt x="0" y="0"/>
                </a:moveTo>
                <a:lnTo>
                  <a:pt x="1499392" y="0"/>
                </a:lnTo>
                <a:lnTo>
                  <a:pt x="1499392" y="1762272"/>
                </a:lnTo>
                <a:lnTo>
                  <a:pt x="0" y="176227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41" name="Google Shape;41;p6"/>
          <p:cNvCxnSpPr/>
          <p:nvPr/>
        </p:nvCxnSpPr>
        <p:spPr>
          <a:xfrm>
            <a:off x="311700" y="310625"/>
            <a:ext cx="8260800" cy="0"/>
          </a:xfrm>
          <a:prstGeom prst="straightConnector1">
            <a:avLst/>
          </a:prstGeom>
          <a:noFill/>
          <a:ln cap="flat" cmpd="sng" w="38100">
            <a:solidFill>
              <a:srgbClr val="D4AF37"/>
            </a:solidFill>
            <a:prstDash val="solid"/>
            <a:round/>
            <a:headEnd len="sm" w="sm" type="none"/>
            <a:tailEnd len="sm" w="sm" type="none"/>
          </a:ln>
        </p:spPr>
      </p:cxnSp>
      <p:cxnSp>
        <p:nvCxnSpPr>
          <p:cNvPr id="42" name="Google Shape;42;p6"/>
          <p:cNvCxnSpPr/>
          <p:nvPr/>
        </p:nvCxnSpPr>
        <p:spPr>
          <a:xfrm>
            <a:off x="311700" y="4742175"/>
            <a:ext cx="7749000" cy="0"/>
          </a:xfrm>
          <a:prstGeom prst="straightConnector1">
            <a:avLst/>
          </a:prstGeom>
          <a:noFill/>
          <a:ln cap="flat" cmpd="sng" w="38100">
            <a:solidFill>
              <a:srgbClr val="D4AF37"/>
            </a:solidFill>
            <a:prstDash val="solid"/>
            <a:round/>
            <a:headEnd len="sm" w="sm" type="none"/>
            <a:tailEnd len="sm" w="sm" type="none"/>
          </a:ln>
        </p:spPr>
      </p:cxnSp>
      <p:sp>
        <p:nvSpPr>
          <p:cNvPr id="43" name="Google Shape;43;p6"/>
          <p:cNvSpPr/>
          <p:nvPr/>
        </p:nvSpPr>
        <p:spPr>
          <a:xfrm rot="1571099">
            <a:off x="8000503" y="3625371"/>
            <a:ext cx="330473" cy="1775845"/>
          </a:xfrm>
          <a:custGeom>
            <a:rect b="b" l="l" r="r" t="t"/>
            <a:pathLst>
              <a:path extrusionOk="0" h="2089907" w="490178">
                <a:moveTo>
                  <a:pt x="0" y="0"/>
                </a:moveTo>
                <a:lnTo>
                  <a:pt x="490178" y="0"/>
                </a:lnTo>
                <a:lnTo>
                  <a:pt x="490178" y="2089907"/>
                </a:lnTo>
                <a:lnTo>
                  <a:pt x="0" y="2089907"/>
                </a:lnTo>
                <a:lnTo>
                  <a:pt x="0" y="0"/>
                </a:lnTo>
                <a:close/>
              </a:path>
            </a:pathLst>
          </a:custGeom>
          <a:blipFill rotWithShape="1">
            <a:blip r:embed="rId2">
              <a:alphaModFix/>
            </a:blip>
            <a:stretch>
              <a:fillRect b="0" l="0" r="0" t="0"/>
            </a:stretch>
          </a:blipFill>
          <a:ln>
            <a:noFill/>
          </a:ln>
        </p:spPr>
      </p:sp>
      <p:sp>
        <p:nvSpPr>
          <p:cNvPr id="44" name="Google Shape;44;p6"/>
          <p:cNvSpPr/>
          <p:nvPr/>
        </p:nvSpPr>
        <p:spPr>
          <a:xfrm rot="6948672">
            <a:off x="7408126" y="870002"/>
            <a:ext cx="1859446" cy="198991"/>
          </a:xfrm>
          <a:custGeom>
            <a:rect b="b" l="l" r="r" t="t"/>
            <a:pathLst>
              <a:path extrusionOk="0" h="295130" w="2188151">
                <a:moveTo>
                  <a:pt x="0" y="0"/>
                </a:moveTo>
                <a:lnTo>
                  <a:pt x="2188151" y="0"/>
                </a:lnTo>
                <a:lnTo>
                  <a:pt x="2188151" y="295130"/>
                </a:lnTo>
                <a:lnTo>
                  <a:pt x="0" y="29513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7" name="Google Shape;4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48" name="Google Shape;48;p7"/>
          <p:cNvCxnSpPr/>
          <p:nvPr/>
        </p:nvCxnSpPr>
        <p:spPr>
          <a:xfrm>
            <a:off x="311700" y="310625"/>
            <a:ext cx="8260800" cy="0"/>
          </a:xfrm>
          <a:prstGeom prst="straightConnector1">
            <a:avLst/>
          </a:prstGeom>
          <a:noFill/>
          <a:ln cap="flat" cmpd="sng" w="38100">
            <a:solidFill>
              <a:srgbClr val="D4AF37"/>
            </a:solidFill>
            <a:prstDash val="solid"/>
            <a:round/>
            <a:headEnd len="sm" w="sm" type="none"/>
            <a:tailEnd len="sm" w="sm" type="none"/>
          </a:ln>
        </p:spPr>
      </p:cxnSp>
      <p:cxnSp>
        <p:nvCxnSpPr>
          <p:cNvPr id="49" name="Google Shape;49;p7"/>
          <p:cNvCxnSpPr/>
          <p:nvPr/>
        </p:nvCxnSpPr>
        <p:spPr>
          <a:xfrm>
            <a:off x="311700" y="4742175"/>
            <a:ext cx="8260800" cy="0"/>
          </a:xfrm>
          <a:prstGeom prst="straightConnector1">
            <a:avLst/>
          </a:prstGeom>
          <a:noFill/>
          <a:ln cap="flat" cmpd="sng" w="38100">
            <a:solidFill>
              <a:srgbClr val="D4AF37"/>
            </a:solidFill>
            <a:prstDash val="solid"/>
            <a:round/>
            <a:headEnd len="sm" w="sm" type="none"/>
            <a:tailEnd len="sm" w="sm" type="none"/>
          </a:ln>
        </p:spPr>
      </p:cxnSp>
      <p:sp>
        <p:nvSpPr>
          <p:cNvPr id="50" name="Google Shape;50;p7"/>
          <p:cNvSpPr/>
          <p:nvPr/>
        </p:nvSpPr>
        <p:spPr>
          <a:xfrm>
            <a:off x="4996612" y="3041791"/>
            <a:ext cx="3716803" cy="3209967"/>
          </a:xfrm>
          <a:custGeom>
            <a:rect b="b" l="l" r="r" t="t"/>
            <a:pathLst>
              <a:path extrusionOk="0" h="6419933" w="7433606">
                <a:moveTo>
                  <a:pt x="0" y="0"/>
                </a:moveTo>
                <a:lnTo>
                  <a:pt x="7433606" y="0"/>
                </a:lnTo>
                <a:lnTo>
                  <a:pt x="7433606" y="6419932"/>
                </a:lnTo>
                <a:lnTo>
                  <a:pt x="0" y="641993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4" name="Google Shape;54;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 name="Google Shape;55;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6" name="Google Shape;5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57" name="Google Shape;57;p8"/>
          <p:cNvCxnSpPr/>
          <p:nvPr/>
        </p:nvCxnSpPr>
        <p:spPr>
          <a:xfrm>
            <a:off x="311700" y="310625"/>
            <a:ext cx="8260800" cy="0"/>
          </a:xfrm>
          <a:prstGeom prst="straightConnector1">
            <a:avLst/>
          </a:prstGeom>
          <a:noFill/>
          <a:ln cap="flat" cmpd="sng" w="38100">
            <a:solidFill>
              <a:srgbClr val="D4AF37"/>
            </a:solidFill>
            <a:prstDash val="solid"/>
            <a:round/>
            <a:headEnd len="sm" w="sm" type="none"/>
            <a:tailEnd len="sm" w="sm" type="none"/>
          </a:ln>
        </p:spPr>
      </p:cxnSp>
      <p:cxnSp>
        <p:nvCxnSpPr>
          <p:cNvPr id="58" name="Google Shape;58;p8"/>
          <p:cNvCxnSpPr/>
          <p:nvPr/>
        </p:nvCxnSpPr>
        <p:spPr>
          <a:xfrm>
            <a:off x="311700" y="4742175"/>
            <a:ext cx="8260800" cy="0"/>
          </a:xfrm>
          <a:prstGeom prst="straightConnector1">
            <a:avLst/>
          </a:prstGeom>
          <a:noFill/>
          <a:ln cap="flat" cmpd="sng" w="38100">
            <a:solidFill>
              <a:srgbClr val="D4AF37"/>
            </a:solidFill>
            <a:prstDash val="solid"/>
            <a:round/>
            <a:headEnd len="sm" w="sm" type="none"/>
            <a:tailEnd len="sm" w="sm" type="none"/>
          </a:ln>
        </p:spPr>
      </p:cxnSp>
      <p:sp>
        <p:nvSpPr>
          <p:cNvPr id="59" name="Google Shape;59;p8"/>
          <p:cNvSpPr/>
          <p:nvPr/>
        </p:nvSpPr>
        <p:spPr>
          <a:xfrm>
            <a:off x="4310699" y="2715476"/>
            <a:ext cx="1279986" cy="2028795"/>
          </a:xfrm>
          <a:custGeom>
            <a:rect b="b" l="l" r="r" t="t"/>
            <a:pathLst>
              <a:path extrusionOk="0" h="2279545" w="1438186">
                <a:moveTo>
                  <a:pt x="0" y="0"/>
                </a:moveTo>
                <a:lnTo>
                  <a:pt x="1438185" y="0"/>
                </a:lnTo>
                <a:lnTo>
                  <a:pt x="1438185" y="2279545"/>
                </a:lnTo>
                <a:lnTo>
                  <a:pt x="0" y="227954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cxnSp>
        <p:nvCxnSpPr>
          <p:cNvPr id="61" name="Google Shape;61;p9"/>
          <p:cNvCxnSpPr/>
          <p:nvPr/>
        </p:nvCxnSpPr>
        <p:spPr>
          <a:xfrm>
            <a:off x="311700" y="4742175"/>
            <a:ext cx="6924600" cy="0"/>
          </a:xfrm>
          <a:prstGeom prst="straightConnector1">
            <a:avLst/>
          </a:prstGeom>
          <a:noFill/>
          <a:ln cap="flat" cmpd="sng" w="38100">
            <a:solidFill>
              <a:srgbClr val="D4AF37"/>
            </a:solidFill>
            <a:prstDash val="solid"/>
            <a:round/>
            <a:headEnd len="sm" w="sm" type="none"/>
            <a:tailEnd len="sm" w="sm" type="none"/>
          </a:ln>
        </p:spPr>
      </p:cxnSp>
      <p:sp>
        <p:nvSpPr>
          <p:cNvPr id="62" name="Google Shape;62;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63" name="Google Shape;6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9"/>
          <p:cNvSpPr/>
          <p:nvPr/>
        </p:nvSpPr>
        <p:spPr>
          <a:xfrm>
            <a:off x="6143850" y="0"/>
            <a:ext cx="3350627" cy="2600076"/>
          </a:xfrm>
          <a:custGeom>
            <a:rect b="b" l="l" r="r" t="t"/>
            <a:pathLst>
              <a:path extrusionOk="0" h="1520512" w="2200740">
                <a:moveTo>
                  <a:pt x="0" y="0"/>
                </a:moveTo>
                <a:lnTo>
                  <a:pt x="2200741" y="0"/>
                </a:lnTo>
                <a:lnTo>
                  <a:pt x="2200741" y="1520511"/>
                </a:lnTo>
                <a:lnTo>
                  <a:pt x="0" y="1520511"/>
                </a:lnTo>
                <a:lnTo>
                  <a:pt x="0" y="0"/>
                </a:lnTo>
                <a:close/>
              </a:path>
            </a:pathLst>
          </a:custGeom>
          <a:blipFill rotWithShape="1">
            <a:blip r:embed="rId2">
              <a:alphaModFix/>
            </a:blip>
            <a:stretch>
              <a:fillRect b="0" l="0" r="0" t="0"/>
            </a:stretch>
          </a:blipFill>
          <a:ln>
            <a:noFill/>
          </a:ln>
        </p:spPr>
      </p:sp>
      <p:cxnSp>
        <p:nvCxnSpPr>
          <p:cNvPr id="65" name="Google Shape;65;p9"/>
          <p:cNvCxnSpPr/>
          <p:nvPr/>
        </p:nvCxnSpPr>
        <p:spPr>
          <a:xfrm>
            <a:off x="311700" y="310625"/>
            <a:ext cx="7649400" cy="0"/>
          </a:xfrm>
          <a:prstGeom prst="straightConnector1">
            <a:avLst/>
          </a:prstGeom>
          <a:noFill/>
          <a:ln cap="flat" cmpd="sng" w="38100">
            <a:solidFill>
              <a:srgbClr val="D4AF37"/>
            </a:solidFill>
            <a:prstDash val="solid"/>
            <a:round/>
            <a:headEnd len="sm" w="sm" type="none"/>
            <a:tailEnd len="sm" w="sm" type="none"/>
          </a:ln>
        </p:spPr>
      </p:cxnSp>
      <p:sp>
        <p:nvSpPr>
          <p:cNvPr id="66" name="Google Shape;66;p9"/>
          <p:cNvSpPr/>
          <p:nvPr/>
        </p:nvSpPr>
        <p:spPr>
          <a:xfrm rot="-889089">
            <a:off x="7142137" y="3744186"/>
            <a:ext cx="1653553" cy="1434081"/>
          </a:xfrm>
          <a:custGeom>
            <a:rect b="b" l="l" r="r" t="t"/>
            <a:pathLst>
              <a:path extrusionOk="0" h="1467076" w="1691598">
                <a:moveTo>
                  <a:pt x="0" y="0"/>
                </a:moveTo>
                <a:lnTo>
                  <a:pt x="1691598" y="0"/>
                </a:lnTo>
                <a:lnTo>
                  <a:pt x="1691598" y="1467076"/>
                </a:lnTo>
                <a:lnTo>
                  <a:pt x="0" y="146707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pic>
        <p:nvPicPr>
          <p:cNvPr id="68" name="Google Shape;68;p10"/>
          <p:cNvPicPr preferRelativeResize="0"/>
          <p:nvPr/>
        </p:nvPicPr>
        <p:blipFill>
          <a:blip r:embed="rId2">
            <a:alphaModFix/>
          </a:blip>
          <a:stretch>
            <a:fillRect/>
          </a:stretch>
        </p:blipFill>
        <p:spPr>
          <a:xfrm>
            <a:off x="0" y="0"/>
            <a:ext cx="9144003" cy="5143496"/>
          </a:xfrm>
          <a:prstGeom prst="rect">
            <a:avLst/>
          </a:prstGeom>
          <a:noFill/>
          <a:ln>
            <a:noFill/>
          </a:ln>
        </p:spPr>
      </p:pic>
      <p:sp>
        <p:nvSpPr>
          <p:cNvPr id="69" name="Google Shape;6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bril Fatface"/>
              <a:buChar char="●"/>
              <a:defRPr sz="1800">
                <a:solidFill>
                  <a:schemeClr val="dk2"/>
                </a:solidFill>
                <a:latin typeface="Abril Fatface"/>
                <a:ea typeface="Abril Fatface"/>
                <a:cs typeface="Abril Fatface"/>
                <a:sym typeface="Abril Fatface"/>
              </a:defRPr>
            </a:lvl1pPr>
            <a:lvl2pPr indent="-317500" lvl="1" marL="914400">
              <a:lnSpc>
                <a:spcPct val="115000"/>
              </a:lnSpc>
              <a:spcBef>
                <a:spcPts val="0"/>
              </a:spcBef>
              <a:spcAft>
                <a:spcPts val="0"/>
              </a:spcAft>
              <a:buClr>
                <a:schemeClr val="dk2"/>
              </a:buClr>
              <a:buSzPts val="1400"/>
              <a:buFont typeface="Dancing Script"/>
              <a:buChar char="○"/>
              <a:defRPr>
                <a:solidFill>
                  <a:schemeClr val="dk2"/>
                </a:solidFill>
                <a:latin typeface="Dancing Script"/>
                <a:ea typeface="Dancing Script"/>
                <a:cs typeface="Dancing Script"/>
                <a:sym typeface="Dancing Script"/>
              </a:defRPr>
            </a:lvl2pPr>
            <a:lvl3pPr indent="-317500" lvl="2" marL="1371600">
              <a:lnSpc>
                <a:spcPct val="115000"/>
              </a:lnSpc>
              <a:spcBef>
                <a:spcPts val="0"/>
              </a:spcBef>
              <a:spcAft>
                <a:spcPts val="0"/>
              </a:spcAft>
              <a:buClr>
                <a:schemeClr val="dk2"/>
              </a:buClr>
              <a:buSzPts val="1400"/>
              <a:buFont typeface="Darker Grotesque"/>
              <a:buChar char="■"/>
              <a:defRPr>
                <a:solidFill>
                  <a:schemeClr val="dk2"/>
                </a:solidFill>
                <a:latin typeface="Darker Grotesque"/>
                <a:ea typeface="Darker Grotesque"/>
                <a:cs typeface="Darker Grotesque"/>
                <a:sym typeface="Darker Grotesque"/>
              </a:defRPr>
            </a:lvl3pPr>
            <a:lvl4pPr indent="-317500" lvl="3" marL="1828800">
              <a:lnSpc>
                <a:spcPct val="115000"/>
              </a:lnSpc>
              <a:spcBef>
                <a:spcPts val="0"/>
              </a:spcBef>
              <a:spcAft>
                <a:spcPts val="0"/>
              </a:spcAft>
              <a:buClr>
                <a:schemeClr val="dk2"/>
              </a:buClr>
              <a:buSzPts val="1400"/>
              <a:buFont typeface="Darker Grotesque"/>
              <a:buChar char="●"/>
              <a:defRPr>
                <a:solidFill>
                  <a:schemeClr val="dk2"/>
                </a:solidFill>
                <a:latin typeface="Darker Grotesque"/>
                <a:ea typeface="Darker Grotesque"/>
                <a:cs typeface="Darker Grotesque"/>
                <a:sym typeface="Darker Grotesque"/>
              </a:defRPr>
            </a:lvl4pPr>
            <a:lvl5pPr indent="-317500" lvl="4" marL="2286000">
              <a:lnSpc>
                <a:spcPct val="115000"/>
              </a:lnSpc>
              <a:spcBef>
                <a:spcPts val="0"/>
              </a:spcBef>
              <a:spcAft>
                <a:spcPts val="0"/>
              </a:spcAft>
              <a:buClr>
                <a:schemeClr val="dk2"/>
              </a:buClr>
              <a:buSzPts val="1400"/>
              <a:buFont typeface="Darker Grotesque"/>
              <a:buChar char="○"/>
              <a:defRPr>
                <a:solidFill>
                  <a:schemeClr val="dk2"/>
                </a:solidFill>
                <a:latin typeface="Darker Grotesque"/>
                <a:ea typeface="Darker Grotesque"/>
                <a:cs typeface="Darker Grotesque"/>
                <a:sym typeface="Darker Grotesque"/>
              </a:defRPr>
            </a:lvl5pPr>
            <a:lvl6pPr indent="-317500" lvl="5" marL="2743200">
              <a:lnSpc>
                <a:spcPct val="115000"/>
              </a:lnSpc>
              <a:spcBef>
                <a:spcPts val="0"/>
              </a:spcBef>
              <a:spcAft>
                <a:spcPts val="0"/>
              </a:spcAft>
              <a:buClr>
                <a:schemeClr val="dk2"/>
              </a:buClr>
              <a:buSzPts val="1400"/>
              <a:buFont typeface="Darker Grotesque"/>
              <a:buChar char="■"/>
              <a:defRPr>
                <a:solidFill>
                  <a:schemeClr val="dk2"/>
                </a:solidFill>
                <a:latin typeface="Darker Grotesque"/>
                <a:ea typeface="Darker Grotesque"/>
                <a:cs typeface="Darker Grotesque"/>
                <a:sym typeface="Darker Grotesque"/>
              </a:defRPr>
            </a:lvl6pPr>
            <a:lvl7pPr indent="-317500" lvl="6" marL="3200400">
              <a:lnSpc>
                <a:spcPct val="115000"/>
              </a:lnSpc>
              <a:spcBef>
                <a:spcPts val="0"/>
              </a:spcBef>
              <a:spcAft>
                <a:spcPts val="0"/>
              </a:spcAft>
              <a:buClr>
                <a:schemeClr val="dk2"/>
              </a:buClr>
              <a:buSzPts val="1400"/>
              <a:buFont typeface="Darker Grotesque"/>
              <a:buChar char="●"/>
              <a:defRPr>
                <a:solidFill>
                  <a:schemeClr val="dk2"/>
                </a:solidFill>
                <a:latin typeface="Darker Grotesque"/>
                <a:ea typeface="Darker Grotesque"/>
                <a:cs typeface="Darker Grotesque"/>
                <a:sym typeface="Darker Grotesque"/>
              </a:defRPr>
            </a:lvl7pPr>
            <a:lvl8pPr indent="-317500" lvl="7" marL="3657600">
              <a:lnSpc>
                <a:spcPct val="115000"/>
              </a:lnSpc>
              <a:spcBef>
                <a:spcPts val="0"/>
              </a:spcBef>
              <a:spcAft>
                <a:spcPts val="0"/>
              </a:spcAft>
              <a:buClr>
                <a:schemeClr val="dk2"/>
              </a:buClr>
              <a:buSzPts val="1400"/>
              <a:buFont typeface="Darker Grotesque"/>
              <a:buChar char="○"/>
              <a:defRPr>
                <a:solidFill>
                  <a:schemeClr val="dk2"/>
                </a:solidFill>
                <a:latin typeface="Darker Grotesque"/>
                <a:ea typeface="Darker Grotesque"/>
                <a:cs typeface="Darker Grotesque"/>
                <a:sym typeface="Darker Grotesque"/>
              </a:defRPr>
            </a:lvl8pPr>
            <a:lvl9pPr indent="-317500" lvl="8" marL="4114800">
              <a:lnSpc>
                <a:spcPct val="115000"/>
              </a:lnSpc>
              <a:spcBef>
                <a:spcPts val="0"/>
              </a:spcBef>
              <a:spcAft>
                <a:spcPts val="0"/>
              </a:spcAft>
              <a:buClr>
                <a:schemeClr val="dk2"/>
              </a:buClr>
              <a:buSzPts val="1400"/>
              <a:buFont typeface="Darker Grotesque"/>
              <a:buChar char="■"/>
              <a:defRPr>
                <a:solidFill>
                  <a:schemeClr val="dk2"/>
                </a:solidFill>
                <a:latin typeface="Darker Grotesque"/>
                <a:ea typeface="Darker Grotesque"/>
                <a:cs typeface="Darker Grotesque"/>
                <a:sym typeface="Darker Grotesque"/>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3.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3.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18.png"/><Relationship Id="rId7"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54.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png"/><Relationship Id="rId13" Type="http://schemas.openxmlformats.org/officeDocument/2006/relationships/image" Target="../media/image38.png"/><Relationship Id="rId12"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8.jpg"/><Relationship Id="rId4" Type="http://schemas.openxmlformats.org/officeDocument/2006/relationships/image" Target="../media/image3.png"/><Relationship Id="rId9" Type="http://schemas.openxmlformats.org/officeDocument/2006/relationships/image" Target="../media/image19.png"/><Relationship Id="rId1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51.png"/><Relationship Id="rId7" Type="http://schemas.openxmlformats.org/officeDocument/2006/relationships/image" Target="../media/image10.png"/><Relationship Id="rId8"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8.jp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7.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50.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1"/>
          <p:cNvPicPr preferRelativeResize="0"/>
          <p:nvPr/>
        </p:nvPicPr>
        <p:blipFill>
          <a:blip r:embed="rId3">
            <a:alphaModFix/>
          </a:blip>
          <a:stretch>
            <a:fillRect/>
          </a:stretch>
        </p:blipFill>
        <p:spPr>
          <a:xfrm>
            <a:off x="1619532" y="2789425"/>
            <a:ext cx="6334792" cy="3919024"/>
          </a:xfrm>
          <a:prstGeom prst="rect">
            <a:avLst/>
          </a:prstGeom>
          <a:noFill/>
          <a:ln>
            <a:noFill/>
          </a:ln>
        </p:spPr>
      </p:pic>
      <p:sp>
        <p:nvSpPr>
          <p:cNvPr id="75" name="Google Shape;75;p11"/>
          <p:cNvSpPr/>
          <p:nvPr/>
        </p:nvSpPr>
        <p:spPr>
          <a:xfrm>
            <a:off x="5891959" y="1122036"/>
            <a:ext cx="3909734" cy="2701271"/>
          </a:xfrm>
          <a:custGeom>
            <a:rect b="b" l="l" r="r" t="t"/>
            <a:pathLst>
              <a:path extrusionOk="0" h="5402541" w="7819467">
                <a:moveTo>
                  <a:pt x="0" y="0"/>
                </a:moveTo>
                <a:lnTo>
                  <a:pt x="7819467" y="0"/>
                </a:lnTo>
                <a:lnTo>
                  <a:pt x="7819467" y="5402541"/>
                </a:lnTo>
                <a:lnTo>
                  <a:pt x="0" y="5402541"/>
                </a:lnTo>
                <a:lnTo>
                  <a:pt x="0" y="0"/>
                </a:lnTo>
                <a:close/>
              </a:path>
            </a:pathLst>
          </a:custGeom>
          <a:blipFill rotWithShape="1">
            <a:blip r:embed="rId4">
              <a:alphaModFix/>
            </a:blip>
            <a:stretch>
              <a:fillRect b="0" l="0" r="0" t="0"/>
            </a:stretch>
          </a:blipFill>
          <a:ln>
            <a:noFill/>
          </a:ln>
        </p:spPr>
      </p:sp>
      <p:sp>
        <p:nvSpPr>
          <p:cNvPr id="76" name="Google Shape;76;p11"/>
          <p:cNvSpPr/>
          <p:nvPr/>
        </p:nvSpPr>
        <p:spPr>
          <a:xfrm flipH="1" rot="630617">
            <a:off x="596723" y="3205043"/>
            <a:ext cx="1285648" cy="3087801"/>
          </a:xfrm>
          <a:custGeom>
            <a:rect b="b" l="l" r="r" t="t"/>
            <a:pathLst>
              <a:path extrusionOk="0" h="6175602" w="2571296">
                <a:moveTo>
                  <a:pt x="2571296" y="0"/>
                </a:moveTo>
                <a:lnTo>
                  <a:pt x="0" y="0"/>
                </a:lnTo>
                <a:lnTo>
                  <a:pt x="0" y="6175602"/>
                </a:lnTo>
                <a:lnTo>
                  <a:pt x="2571296" y="6175602"/>
                </a:lnTo>
                <a:lnTo>
                  <a:pt x="2571296" y="0"/>
                </a:lnTo>
                <a:close/>
              </a:path>
            </a:pathLst>
          </a:custGeom>
          <a:blipFill rotWithShape="1">
            <a:blip r:embed="rId5">
              <a:alphaModFix/>
            </a:blip>
            <a:stretch>
              <a:fillRect b="0" l="0" r="0" t="0"/>
            </a:stretch>
          </a:blipFill>
          <a:ln>
            <a:noFill/>
          </a:ln>
        </p:spPr>
      </p:sp>
      <p:sp>
        <p:nvSpPr>
          <p:cNvPr id="77" name="Google Shape;77;p11"/>
          <p:cNvSpPr txBox="1"/>
          <p:nvPr/>
        </p:nvSpPr>
        <p:spPr>
          <a:xfrm>
            <a:off x="773378" y="581958"/>
            <a:ext cx="7073448" cy="1890713"/>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1" i="0" lang="en" sz="7500" u="none" cap="none" strike="noStrike">
                <a:solidFill>
                  <a:srgbClr val="D4AF37"/>
                </a:solidFill>
                <a:latin typeface="Abril Fatface"/>
                <a:ea typeface="Abril Fatface"/>
                <a:cs typeface="Abril Fatface"/>
                <a:sym typeface="Abril Fatface"/>
              </a:rPr>
              <a:t>Western Food Restaurant</a:t>
            </a:r>
            <a:endParaRPr sz="700"/>
          </a:p>
        </p:txBody>
      </p:sp>
      <p:sp>
        <p:nvSpPr>
          <p:cNvPr id="78" name="Google Shape;78;p11"/>
          <p:cNvSpPr txBox="1"/>
          <p:nvPr/>
        </p:nvSpPr>
        <p:spPr>
          <a:xfrm>
            <a:off x="773377" y="2686250"/>
            <a:ext cx="3655652" cy="234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Presentation design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grpSp>
        <p:nvGrpSpPr>
          <p:cNvPr id="178" name="Google Shape;178;p20"/>
          <p:cNvGrpSpPr/>
          <p:nvPr/>
        </p:nvGrpSpPr>
        <p:grpSpPr>
          <a:xfrm>
            <a:off x="2464764" y="1443312"/>
            <a:ext cx="1957220" cy="1957220"/>
            <a:chOff x="0" y="0"/>
            <a:chExt cx="812800" cy="812800"/>
          </a:xfrm>
        </p:grpSpPr>
        <p:sp>
          <p:nvSpPr>
            <p:cNvPr id="179" name="Google Shape;17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F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0" name="Google Shape;180;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1" name="Google Shape;181;p20"/>
          <p:cNvGrpSpPr/>
          <p:nvPr/>
        </p:nvGrpSpPr>
        <p:grpSpPr>
          <a:xfrm>
            <a:off x="6885812" y="1443312"/>
            <a:ext cx="1957220" cy="1957220"/>
            <a:chOff x="0" y="0"/>
            <a:chExt cx="812800" cy="812800"/>
          </a:xfrm>
        </p:grpSpPr>
        <p:sp>
          <p:nvSpPr>
            <p:cNvPr id="182" name="Google Shape;18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F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3" name="Google Shape;183;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4" name="Google Shape;184;p20"/>
          <p:cNvGrpSpPr/>
          <p:nvPr/>
        </p:nvGrpSpPr>
        <p:grpSpPr>
          <a:xfrm>
            <a:off x="4676088" y="1443312"/>
            <a:ext cx="1957220" cy="1957220"/>
            <a:chOff x="0" y="0"/>
            <a:chExt cx="812800" cy="812800"/>
          </a:xfrm>
        </p:grpSpPr>
        <p:sp>
          <p:nvSpPr>
            <p:cNvPr id="185" name="Google Shape;18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F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6" name="Google Shape;186;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7" name="Google Shape;187;p20"/>
          <p:cNvPicPr preferRelativeResize="0"/>
          <p:nvPr/>
        </p:nvPicPr>
        <p:blipFill>
          <a:blip r:embed="rId3">
            <a:alphaModFix/>
          </a:blip>
          <a:stretch>
            <a:fillRect/>
          </a:stretch>
        </p:blipFill>
        <p:spPr>
          <a:xfrm>
            <a:off x="2493900" y="1471325"/>
            <a:ext cx="1901200" cy="1898153"/>
          </a:xfrm>
          <a:prstGeom prst="rect">
            <a:avLst/>
          </a:prstGeom>
          <a:noFill/>
          <a:ln>
            <a:noFill/>
          </a:ln>
        </p:spPr>
      </p:pic>
      <p:pic>
        <p:nvPicPr>
          <p:cNvPr id="188" name="Google Shape;188;p20"/>
          <p:cNvPicPr preferRelativeResize="0"/>
          <p:nvPr/>
        </p:nvPicPr>
        <p:blipFill>
          <a:blip r:embed="rId4">
            <a:alphaModFix/>
          </a:blip>
          <a:stretch>
            <a:fillRect/>
          </a:stretch>
        </p:blipFill>
        <p:spPr>
          <a:xfrm>
            <a:off x="4703300" y="1471325"/>
            <a:ext cx="1901200" cy="1898152"/>
          </a:xfrm>
          <a:prstGeom prst="rect">
            <a:avLst/>
          </a:prstGeom>
          <a:noFill/>
          <a:ln>
            <a:noFill/>
          </a:ln>
        </p:spPr>
      </p:pic>
      <p:pic>
        <p:nvPicPr>
          <p:cNvPr id="189" name="Google Shape;189;p20"/>
          <p:cNvPicPr preferRelativeResize="0"/>
          <p:nvPr/>
        </p:nvPicPr>
        <p:blipFill>
          <a:blip r:embed="rId5">
            <a:alphaModFix/>
          </a:blip>
          <a:stretch>
            <a:fillRect/>
          </a:stretch>
        </p:blipFill>
        <p:spPr>
          <a:xfrm>
            <a:off x="6914300" y="1471325"/>
            <a:ext cx="1901200" cy="1898153"/>
          </a:xfrm>
          <a:prstGeom prst="rect">
            <a:avLst/>
          </a:prstGeom>
          <a:noFill/>
          <a:ln>
            <a:noFill/>
          </a:ln>
        </p:spPr>
      </p:pic>
      <p:grpSp>
        <p:nvGrpSpPr>
          <p:cNvPr id="190" name="Google Shape;190;p20"/>
          <p:cNvGrpSpPr/>
          <p:nvPr/>
        </p:nvGrpSpPr>
        <p:grpSpPr>
          <a:xfrm>
            <a:off x="297082" y="1443312"/>
            <a:ext cx="1957222" cy="1957222"/>
            <a:chOff x="0" y="0"/>
            <a:chExt cx="812800" cy="812800"/>
          </a:xfrm>
        </p:grpSpPr>
        <p:sp>
          <p:nvSpPr>
            <p:cNvPr id="191" name="Google Shape;19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F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93" name="Google Shape;193;p20"/>
          <p:cNvPicPr preferRelativeResize="0"/>
          <p:nvPr/>
        </p:nvPicPr>
        <p:blipFill>
          <a:blip r:embed="rId6">
            <a:alphaModFix/>
          </a:blip>
          <a:stretch>
            <a:fillRect/>
          </a:stretch>
        </p:blipFill>
        <p:spPr>
          <a:xfrm>
            <a:off x="325081" y="1471311"/>
            <a:ext cx="1901225" cy="1901225"/>
          </a:xfrm>
          <a:prstGeom prst="rect">
            <a:avLst/>
          </a:prstGeom>
          <a:noFill/>
          <a:ln>
            <a:noFill/>
          </a:ln>
        </p:spPr>
      </p:pic>
      <p:cxnSp>
        <p:nvCxnSpPr>
          <p:cNvPr id="194" name="Google Shape;194;p20"/>
          <p:cNvCxnSpPr/>
          <p:nvPr/>
        </p:nvCxnSpPr>
        <p:spPr>
          <a:xfrm flipH="1" rot="10800000">
            <a:off x="523811" y="4924425"/>
            <a:ext cx="8096379" cy="9525"/>
          </a:xfrm>
          <a:prstGeom prst="straightConnector1">
            <a:avLst/>
          </a:prstGeom>
          <a:noFill/>
          <a:ln cap="flat" cmpd="sng" w="38100">
            <a:solidFill>
              <a:srgbClr val="D4AF37"/>
            </a:solidFill>
            <a:prstDash val="solid"/>
            <a:round/>
            <a:headEnd len="sm" w="sm" type="none"/>
            <a:tailEnd len="sm" w="sm" type="none"/>
          </a:ln>
        </p:spPr>
      </p:cxnSp>
      <p:sp>
        <p:nvSpPr>
          <p:cNvPr id="195" name="Google Shape;195;p20"/>
          <p:cNvSpPr txBox="1"/>
          <p:nvPr/>
        </p:nvSpPr>
        <p:spPr>
          <a:xfrm>
            <a:off x="1234225" y="495300"/>
            <a:ext cx="6675550" cy="677299"/>
          </a:xfrm>
          <a:prstGeom prst="rect">
            <a:avLst/>
          </a:prstGeom>
          <a:noFill/>
          <a:ln>
            <a:noFill/>
          </a:ln>
        </p:spPr>
        <p:txBody>
          <a:bodyPr anchorCtr="0" anchor="t" bIns="0" lIns="0" spcFirstLastPara="1" rIns="0" wrap="square" tIns="0">
            <a:spAutoFit/>
          </a:bodyPr>
          <a:lstStyle/>
          <a:p>
            <a:pPr indent="0" lvl="0" marL="0" marR="0" rtl="0" algn="ctr">
              <a:lnSpc>
                <a:spcPct val="124997"/>
              </a:lnSpc>
              <a:spcBef>
                <a:spcPts val="0"/>
              </a:spcBef>
              <a:spcAft>
                <a:spcPts val="0"/>
              </a:spcAft>
              <a:buNone/>
            </a:pPr>
            <a:r>
              <a:rPr b="1" i="0" lang="en" sz="4300" u="none" cap="none" strike="noStrike">
                <a:solidFill>
                  <a:srgbClr val="D4AF37"/>
                </a:solidFill>
                <a:latin typeface="Abril Fatface"/>
                <a:ea typeface="Abril Fatface"/>
                <a:cs typeface="Abril Fatface"/>
                <a:sym typeface="Abril Fatface"/>
              </a:rPr>
              <a:t>Add a Timeline Page</a:t>
            </a:r>
            <a:endParaRPr sz="700"/>
          </a:p>
        </p:txBody>
      </p:sp>
      <p:sp>
        <p:nvSpPr>
          <p:cNvPr id="196" name="Google Shape;196;p20"/>
          <p:cNvSpPr txBox="1"/>
          <p:nvPr/>
        </p:nvSpPr>
        <p:spPr>
          <a:xfrm>
            <a:off x="296074" y="3652195"/>
            <a:ext cx="19593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Add a </a:t>
            </a:r>
            <a:endParaRPr sz="700"/>
          </a:p>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main point</a:t>
            </a:r>
            <a:endParaRPr sz="700"/>
          </a:p>
        </p:txBody>
      </p:sp>
      <p:sp>
        <p:nvSpPr>
          <p:cNvPr id="197" name="Google Shape;197;p20"/>
          <p:cNvSpPr txBox="1"/>
          <p:nvPr/>
        </p:nvSpPr>
        <p:spPr>
          <a:xfrm>
            <a:off x="434461" y="4234064"/>
            <a:ext cx="1682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want to discuss. </a:t>
            </a:r>
            <a:endParaRPr sz="700"/>
          </a:p>
        </p:txBody>
      </p:sp>
      <p:sp>
        <p:nvSpPr>
          <p:cNvPr id="198" name="Google Shape;198;p20"/>
          <p:cNvSpPr txBox="1"/>
          <p:nvPr/>
        </p:nvSpPr>
        <p:spPr>
          <a:xfrm>
            <a:off x="2458270" y="3656074"/>
            <a:ext cx="1970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Add a </a:t>
            </a:r>
            <a:endParaRPr sz="700"/>
          </a:p>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main point</a:t>
            </a:r>
            <a:endParaRPr sz="700"/>
          </a:p>
        </p:txBody>
      </p:sp>
      <p:sp>
        <p:nvSpPr>
          <p:cNvPr id="199" name="Google Shape;199;p20"/>
          <p:cNvSpPr txBox="1"/>
          <p:nvPr/>
        </p:nvSpPr>
        <p:spPr>
          <a:xfrm>
            <a:off x="2602143" y="4234064"/>
            <a:ext cx="1682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want to discuss. </a:t>
            </a:r>
            <a:endParaRPr sz="700"/>
          </a:p>
        </p:txBody>
      </p:sp>
      <p:sp>
        <p:nvSpPr>
          <p:cNvPr id="200" name="Google Shape;200;p20"/>
          <p:cNvSpPr txBox="1"/>
          <p:nvPr/>
        </p:nvSpPr>
        <p:spPr>
          <a:xfrm>
            <a:off x="6880917" y="3656074"/>
            <a:ext cx="19671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Add a </a:t>
            </a:r>
            <a:endParaRPr sz="700"/>
          </a:p>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main point</a:t>
            </a:r>
            <a:endParaRPr sz="700"/>
          </a:p>
        </p:txBody>
      </p:sp>
      <p:sp>
        <p:nvSpPr>
          <p:cNvPr id="201" name="Google Shape;201;p20"/>
          <p:cNvSpPr txBox="1"/>
          <p:nvPr/>
        </p:nvSpPr>
        <p:spPr>
          <a:xfrm>
            <a:off x="7023191" y="4234064"/>
            <a:ext cx="1682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want to discuss. </a:t>
            </a:r>
            <a:endParaRPr sz="700"/>
          </a:p>
        </p:txBody>
      </p:sp>
      <p:sp>
        <p:nvSpPr>
          <p:cNvPr id="202" name="Google Shape;202;p20"/>
          <p:cNvSpPr txBox="1"/>
          <p:nvPr/>
        </p:nvSpPr>
        <p:spPr>
          <a:xfrm>
            <a:off x="4631437" y="3656074"/>
            <a:ext cx="2046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Add a </a:t>
            </a:r>
            <a:endParaRPr sz="700"/>
          </a:p>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main point</a:t>
            </a:r>
            <a:endParaRPr sz="700"/>
          </a:p>
        </p:txBody>
      </p:sp>
      <p:sp>
        <p:nvSpPr>
          <p:cNvPr id="203" name="Google Shape;203;p20"/>
          <p:cNvSpPr txBox="1"/>
          <p:nvPr/>
        </p:nvSpPr>
        <p:spPr>
          <a:xfrm>
            <a:off x="4813466" y="4234064"/>
            <a:ext cx="1682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want to discuss.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1"/>
          <p:cNvPicPr preferRelativeResize="0"/>
          <p:nvPr/>
        </p:nvPicPr>
        <p:blipFill rotWithShape="1">
          <a:blip r:embed="rId3">
            <a:alphaModFix/>
          </a:blip>
          <a:srcRect b="0" l="15833" r="15833" t="0"/>
          <a:stretch/>
        </p:blipFill>
        <p:spPr>
          <a:xfrm>
            <a:off x="6859315" y="0"/>
            <a:ext cx="2284685" cy="2227577"/>
          </a:xfrm>
          <a:prstGeom prst="rect">
            <a:avLst/>
          </a:prstGeom>
          <a:noFill/>
          <a:ln>
            <a:noFill/>
          </a:ln>
        </p:spPr>
      </p:pic>
      <p:cxnSp>
        <p:nvCxnSpPr>
          <p:cNvPr id="209" name="Google Shape;209;p21"/>
          <p:cNvCxnSpPr/>
          <p:nvPr/>
        </p:nvCxnSpPr>
        <p:spPr>
          <a:xfrm>
            <a:off x="3021304" y="523875"/>
            <a:ext cx="3240033" cy="0"/>
          </a:xfrm>
          <a:prstGeom prst="straightConnector1">
            <a:avLst/>
          </a:prstGeom>
          <a:noFill/>
          <a:ln cap="flat" cmpd="sng" w="38100">
            <a:solidFill>
              <a:srgbClr val="D4AF37"/>
            </a:solidFill>
            <a:prstDash val="solid"/>
            <a:round/>
            <a:headEnd len="sm" w="sm" type="none"/>
            <a:tailEnd len="sm" w="sm" type="none"/>
          </a:ln>
        </p:spPr>
      </p:cxnSp>
      <p:cxnSp>
        <p:nvCxnSpPr>
          <p:cNvPr id="210" name="Google Shape;210;p21"/>
          <p:cNvCxnSpPr/>
          <p:nvPr/>
        </p:nvCxnSpPr>
        <p:spPr>
          <a:xfrm flipH="1" rot="10800000">
            <a:off x="2882663" y="4629150"/>
            <a:ext cx="3028651" cy="9525"/>
          </a:xfrm>
          <a:prstGeom prst="straightConnector1">
            <a:avLst/>
          </a:prstGeom>
          <a:noFill/>
          <a:ln cap="flat" cmpd="sng" w="38100">
            <a:solidFill>
              <a:srgbClr val="D4AF37"/>
            </a:solidFill>
            <a:prstDash val="solid"/>
            <a:round/>
            <a:headEnd len="sm" w="sm" type="none"/>
            <a:tailEnd len="sm" w="sm" type="none"/>
          </a:ln>
        </p:spPr>
      </p:cxnSp>
      <p:sp>
        <p:nvSpPr>
          <p:cNvPr id="211" name="Google Shape;211;p21"/>
          <p:cNvSpPr txBox="1"/>
          <p:nvPr/>
        </p:nvSpPr>
        <p:spPr>
          <a:xfrm>
            <a:off x="2797741" y="750019"/>
            <a:ext cx="3548519" cy="677300"/>
          </a:xfrm>
          <a:prstGeom prst="rect">
            <a:avLst/>
          </a:prstGeom>
          <a:noFill/>
          <a:ln>
            <a:noFill/>
          </a:ln>
        </p:spPr>
        <p:txBody>
          <a:bodyPr anchorCtr="0" anchor="t" bIns="0" lIns="0" spcFirstLastPara="1" rIns="0" wrap="square" tIns="0">
            <a:spAutoFit/>
          </a:bodyPr>
          <a:lstStyle/>
          <a:p>
            <a:pPr indent="0" lvl="0" marL="0" marR="0" rtl="0" algn="ctr">
              <a:lnSpc>
                <a:spcPct val="124997"/>
              </a:lnSpc>
              <a:spcBef>
                <a:spcPts val="0"/>
              </a:spcBef>
              <a:spcAft>
                <a:spcPts val="0"/>
              </a:spcAft>
              <a:buNone/>
            </a:pPr>
            <a:r>
              <a:rPr b="1" i="0" lang="en" sz="4300" u="none" cap="none" strike="noStrike">
                <a:solidFill>
                  <a:srgbClr val="D4AF37"/>
                </a:solidFill>
                <a:latin typeface="Abril Fatface"/>
                <a:ea typeface="Abril Fatface"/>
                <a:cs typeface="Abril Fatface"/>
                <a:sym typeface="Abril Fatface"/>
              </a:rPr>
              <a:t>Our Dishes</a:t>
            </a:r>
            <a:endParaRPr sz="700"/>
          </a:p>
        </p:txBody>
      </p:sp>
      <p:grpSp>
        <p:nvGrpSpPr>
          <p:cNvPr id="212" name="Google Shape;212;p21"/>
          <p:cNvGrpSpPr/>
          <p:nvPr/>
        </p:nvGrpSpPr>
        <p:grpSpPr>
          <a:xfrm>
            <a:off x="3083935" y="1959270"/>
            <a:ext cx="2976131" cy="492120"/>
            <a:chOff x="0" y="57150"/>
            <a:chExt cx="7936350" cy="1312321"/>
          </a:xfrm>
        </p:grpSpPr>
        <p:sp>
          <p:nvSpPr>
            <p:cNvPr id="213" name="Google Shape;213;p21"/>
            <p:cNvSpPr txBox="1"/>
            <p:nvPr/>
          </p:nvSpPr>
          <p:spPr>
            <a:xfrm>
              <a:off x="845540" y="57150"/>
              <a:ext cx="6245270" cy="6455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Product One</a:t>
              </a:r>
              <a:endParaRPr sz="700"/>
            </a:p>
          </p:txBody>
        </p:sp>
        <p:sp>
          <p:nvSpPr>
            <p:cNvPr id="214" name="Google Shape;214;p21"/>
            <p:cNvSpPr txBox="1"/>
            <p:nvPr/>
          </p:nvSpPr>
          <p:spPr>
            <a:xfrm>
              <a:off x="0" y="919679"/>
              <a:ext cx="7936350" cy="4497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 want to discuss. </a:t>
              </a:r>
              <a:endParaRPr sz="700"/>
            </a:p>
          </p:txBody>
        </p:sp>
      </p:grpSp>
      <p:grpSp>
        <p:nvGrpSpPr>
          <p:cNvPr id="215" name="Google Shape;215;p21"/>
          <p:cNvGrpSpPr/>
          <p:nvPr/>
        </p:nvGrpSpPr>
        <p:grpSpPr>
          <a:xfrm>
            <a:off x="3021304" y="2878535"/>
            <a:ext cx="3101392" cy="492120"/>
            <a:chOff x="0" y="57150"/>
            <a:chExt cx="8270377" cy="1312321"/>
          </a:xfrm>
        </p:grpSpPr>
        <p:sp>
          <p:nvSpPr>
            <p:cNvPr id="216" name="Google Shape;216;p21"/>
            <p:cNvSpPr txBox="1"/>
            <p:nvPr/>
          </p:nvSpPr>
          <p:spPr>
            <a:xfrm>
              <a:off x="881127" y="57150"/>
              <a:ext cx="6508123" cy="6455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Product Two</a:t>
              </a:r>
              <a:endParaRPr sz="700"/>
            </a:p>
          </p:txBody>
        </p:sp>
        <p:sp>
          <p:nvSpPr>
            <p:cNvPr id="217" name="Google Shape;217;p21"/>
            <p:cNvSpPr txBox="1"/>
            <p:nvPr/>
          </p:nvSpPr>
          <p:spPr>
            <a:xfrm>
              <a:off x="0" y="919679"/>
              <a:ext cx="8270377" cy="4497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 want to discuss. </a:t>
              </a:r>
              <a:endParaRPr sz="700"/>
            </a:p>
          </p:txBody>
        </p:sp>
      </p:grpSp>
      <p:grpSp>
        <p:nvGrpSpPr>
          <p:cNvPr id="218" name="Google Shape;218;p21"/>
          <p:cNvGrpSpPr/>
          <p:nvPr/>
        </p:nvGrpSpPr>
        <p:grpSpPr>
          <a:xfrm>
            <a:off x="2903873" y="3797801"/>
            <a:ext cx="3336255" cy="492120"/>
            <a:chOff x="0" y="57150"/>
            <a:chExt cx="8896679" cy="1312321"/>
          </a:xfrm>
        </p:grpSpPr>
        <p:sp>
          <p:nvSpPr>
            <p:cNvPr id="219" name="Google Shape;219;p21"/>
            <p:cNvSpPr txBox="1"/>
            <p:nvPr/>
          </p:nvSpPr>
          <p:spPr>
            <a:xfrm>
              <a:off x="947854" y="57150"/>
              <a:ext cx="7000972" cy="6455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Product Three</a:t>
              </a:r>
              <a:endParaRPr sz="700"/>
            </a:p>
          </p:txBody>
        </p:sp>
        <p:sp>
          <p:nvSpPr>
            <p:cNvPr id="220" name="Google Shape;220;p21"/>
            <p:cNvSpPr txBox="1"/>
            <p:nvPr/>
          </p:nvSpPr>
          <p:spPr>
            <a:xfrm>
              <a:off x="0" y="919679"/>
              <a:ext cx="8896679" cy="4497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 want to discuss. </a:t>
              </a:r>
              <a:endParaRPr sz="700"/>
            </a:p>
          </p:txBody>
        </p:sp>
      </p:grpSp>
      <p:pic>
        <p:nvPicPr>
          <p:cNvPr id="221" name="Google Shape;221;p21"/>
          <p:cNvPicPr preferRelativeResize="0"/>
          <p:nvPr/>
        </p:nvPicPr>
        <p:blipFill rotWithShape="1">
          <a:blip r:embed="rId4">
            <a:alphaModFix/>
          </a:blip>
          <a:srcRect b="0" l="23897" r="23898" t="0"/>
          <a:stretch/>
        </p:blipFill>
        <p:spPr>
          <a:xfrm>
            <a:off x="6859315" y="2227577"/>
            <a:ext cx="2284685" cy="2915924"/>
          </a:xfrm>
          <a:prstGeom prst="rect">
            <a:avLst/>
          </a:prstGeom>
          <a:noFill/>
          <a:ln>
            <a:noFill/>
          </a:ln>
        </p:spPr>
      </p:pic>
      <p:pic>
        <p:nvPicPr>
          <p:cNvPr id="222" name="Google Shape;222;p21"/>
          <p:cNvPicPr preferRelativeResize="0"/>
          <p:nvPr/>
        </p:nvPicPr>
        <p:blipFill rotWithShape="1">
          <a:blip r:embed="rId5">
            <a:alphaModFix/>
          </a:blip>
          <a:srcRect b="0" l="16654" r="16654" t="0"/>
          <a:stretch/>
        </p:blipFill>
        <p:spPr>
          <a:xfrm>
            <a:off x="0" y="0"/>
            <a:ext cx="2286838" cy="5143500"/>
          </a:xfrm>
          <a:prstGeom prst="rect">
            <a:avLst/>
          </a:prstGeom>
          <a:noFill/>
          <a:ln>
            <a:noFill/>
          </a:ln>
        </p:spPr>
      </p:pic>
      <p:cxnSp>
        <p:nvCxnSpPr>
          <p:cNvPr id="223" name="Google Shape;223;p21"/>
          <p:cNvCxnSpPr/>
          <p:nvPr/>
        </p:nvCxnSpPr>
        <p:spPr>
          <a:xfrm>
            <a:off x="2277314" y="0"/>
            <a:ext cx="0" cy="5143500"/>
          </a:xfrm>
          <a:prstGeom prst="straightConnector1">
            <a:avLst/>
          </a:prstGeom>
          <a:noFill/>
          <a:ln cap="flat" cmpd="sng" w="38100">
            <a:solidFill>
              <a:srgbClr val="D4AF37"/>
            </a:solidFill>
            <a:prstDash val="solid"/>
            <a:round/>
            <a:headEnd len="sm" w="sm" type="none"/>
            <a:tailEnd len="sm" w="sm" type="none"/>
          </a:ln>
        </p:spPr>
      </p:cxnSp>
      <p:cxnSp>
        <p:nvCxnSpPr>
          <p:cNvPr id="224" name="Google Shape;224;p21"/>
          <p:cNvCxnSpPr/>
          <p:nvPr/>
        </p:nvCxnSpPr>
        <p:spPr>
          <a:xfrm>
            <a:off x="6868840" y="0"/>
            <a:ext cx="0" cy="5143500"/>
          </a:xfrm>
          <a:prstGeom prst="straightConnector1">
            <a:avLst/>
          </a:prstGeom>
          <a:noFill/>
          <a:ln cap="flat" cmpd="sng" w="38100">
            <a:solidFill>
              <a:srgbClr val="D4AF37"/>
            </a:solidFill>
            <a:prstDash val="solid"/>
            <a:round/>
            <a:headEnd len="sm" w="sm" type="none"/>
            <a:tailEnd len="sm" w="sm" type="none"/>
          </a:ln>
        </p:spPr>
      </p:cxnSp>
      <p:cxnSp>
        <p:nvCxnSpPr>
          <p:cNvPr id="225" name="Google Shape;225;p21"/>
          <p:cNvCxnSpPr/>
          <p:nvPr/>
        </p:nvCxnSpPr>
        <p:spPr>
          <a:xfrm>
            <a:off x="6868840" y="2227577"/>
            <a:ext cx="2275160" cy="0"/>
          </a:xfrm>
          <a:prstGeom prst="straightConnector1">
            <a:avLst/>
          </a:prstGeom>
          <a:noFill/>
          <a:ln cap="flat" cmpd="sng" w="38100">
            <a:solidFill>
              <a:srgbClr val="D4AF37"/>
            </a:solidFill>
            <a:prstDash val="solid"/>
            <a:round/>
            <a:headEnd len="sm" w="sm" type="none"/>
            <a:tailEnd len="sm" w="sm" type="none"/>
          </a:ln>
        </p:spPr>
      </p:cxnSp>
      <p:sp>
        <p:nvSpPr>
          <p:cNvPr id="226" name="Google Shape;226;p21"/>
          <p:cNvSpPr/>
          <p:nvPr/>
        </p:nvSpPr>
        <p:spPr>
          <a:xfrm rot="666481">
            <a:off x="5717031" y="2949200"/>
            <a:ext cx="628920" cy="2681443"/>
          </a:xfrm>
          <a:custGeom>
            <a:rect b="b" l="l" r="r" t="t"/>
            <a:pathLst>
              <a:path extrusionOk="0" h="5362886" w="1257840">
                <a:moveTo>
                  <a:pt x="0" y="0"/>
                </a:moveTo>
                <a:lnTo>
                  <a:pt x="1257840" y="0"/>
                </a:lnTo>
                <a:lnTo>
                  <a:pt x="1257840" y="5362886"/>
                </a:lnTo>
                <a:lnTo>
                  <a:pt x="0" y="5362886"/>
                </a:lnTo>
                <a:lnTo>
                  <a:pt x="0" y="0"/>
                </a:lnTo>
                <a:close/>
              </a:path>
            </a:pathLst>
          </a:custGeom>
          <a:blipFill rotWithShape="1">
            <a:blip r:embed="rId6">
              <a:alphaModFix/>
            </a:blip>
            <a:stretch>
              <a:fillRect b="0" l="0" r="0" t="0"/>
            </a:stretch>
          </a:blipFill>
          <a:ln>
            <a:noFill/>
          </a:ln>
        </p:spPr>
      </p:sp>
      <p:sp>
        <p:nvSpPr>
          <p:cNvPr id="227" name="Google Shape;227;p21"/>
          <p:cNvSpPr/>
          <p:nvPr/>
        </p:nvSpPr>
        <p:spPr>
          <a:xfrm rot="6502366">
            <a:off x="1505231" y="579736"/>
            <a:ext cx="2807495" cy="378665"/>
          </a:xfrm>
          <a:custGeom>
            <a:rect b="b" l="l" r="r" t="t"/>
            <a:pathLst>
              <a:path extrusionOk="0" h="757329" w="5614989">
                <a:moveTo>
                  <a:pt x="0" y="0"/>
                </a:moveTo>
                <a:lnTo>
                  <a:pt x="5614989" y="0"/>
                </a:lnTo>
                <a:lnTo>
                  <a:pt x="5614989" y="757330"/>
                </a:lnTo>
                <a:lnTo>
                  <a:pt x="0" y="75733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22"/>
          <p:cNvPicPr preferRelativeResize="0"/>
          <p:nvPr/>
        </p:nvPicPr>
        <p:blipFill>
          <a:blip r:embed="rId3">
            <a:alphaModFix/>
          </a:blip>
          <a:stretch>
            <a:fillRect/>
          </a:stretch>
        </p:blipFill>
        <p:spPr>
          <a:xfrm>
            <a:off x="325900" y="705125"/>
            <a:ext cx="4055649" cy="2781621"/>
          </a:xfrm>
          <a:prstGeom prst="rect">
            <a:avLst/>
          </a:prstGeom>
          <a:noFill/>
          <a:ln>
            <a:noFill/>
          </a:ln>
        </p:spPr>
      </p:pic>
      <p:pic>
        <p:nvPicPr>
          <p:cNvPr id="233" name="Google Shape;233;p22"/>
          <p:cNvPicPr preferRelativeResize="0"/>
          <p:nvPr/>
        </p:nvPicPr>
        <p:blipFill>
          <a:blip r:embed="rId4">
            <a:alphaModFix/>
          </a:blip>
          <a:stretch>
            <a:fillRect/>
          </a:stretch>
        </p:blipFill>
        <p:spPr>
          <a:xfrm>
            <a:off x="4762451" y="705125"/>
            <a:ext cx="4055649" cy="2781621"/>
          </a:xfrm>
          <a:prstGeom prst="rect">
            <a:avLst/>
          </a:prstGeom>
          <a:noFill/>
          <a:ln>
            <a:noFill/>
          </a:ln>
        </p:spPr>
      </p:pic>
      <p:cxnSp>
        <p:nvCxnSpPr>
          <p:cNvPr id="234" name="Google Shape;234;p22"/>
          <p:cNvCxnSpPr/>
          <p:nvPr/>
        </p:nvCxnSpPr>
        <p:spPr>
          <a:xfrm>
            <a:off x="325901" y="4924425"/>
            <a:ext cx="8492198" cy="9525"/>
          </a:xfrm>
          <a:prstGeom prst="straightConnector1">
            <a:avLst/>
          </a:prstGeom>
          <a:noFill/>
          <a:ln cap="flat" cmpd="sng" w="38100">
            <a:solidFill>
              <a:srgbClr val="D4AF37"/>
            </a:solidFill>
            <a:prstDash val="solid"/>
            <a:round/>
            <a:headEnd len="sm" w="sm" type="none"/>
            <a:tailEnd len="sm" w="sm" type="none"/>
          </a:ln>
        </p:spPr>
      </p:cxnSp>
      <p:sp>
        <p:nvSpPr>
          <p:cNvPr id="235" name="Google Shape;235;p22"/>
          <p:cNvSpPr txBox="1"/>
          <p:nvPr/>
        </p:nvSpPr>
        <p:spPr>
          <a:xfrm>
            <a:off x="946179" y="3675620"/>
            <a:ext cx="2815087" cy="2349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Product one</a:t>
            </a:r>
            <a:endParaRPr sz="700"/>
          </a:p>
        </p:txBody>
      </p:sp>
      <p:sp>
        <p:nvSpPr>
          <p:cNvPr id="236" name="Google Shape;236;p22"/>
          <p:cNvSpPr txBox="1"/>
          <p:nvPr/>
        </p:nvSpPr>
        <p:spPr>
          <a:xfrm>
            <a:off x="499601" y="4009143"/>
            <a:ext cx="3708300" cy="50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Nunc ullamcorper sed mauris ut venenatis. Morbi commodo mauris rhoncus eros tempor, quis luctus mi sagittis. Cras quis erat feugiat, malesuada dui nec, gravida velit. Nunc vitae ex lacus. Quisque luctus ut ipsum sed malesuada.</a:t>
            </a:r>
            <a:endParaRPr sz="700"/>
          </a:p>
        </p:txBody>
      </p:sp>
      <p:sp>
        <p:nvSpPr>
          <p:cNvPr id="237" name="Google Shape;237;p22"/>
          <p:cNvSpPr txBox="1"/>
          <p:nvPr/>
        </p:nvSpPr>
        <p:spPr>
          <a:xfrm>
            <a:off x="5382735" y="3675620"/>
            <a:ext cx="2815087" cy="2349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Product two</a:t>
            </a:r>
            <a:endParaRPr sz="700"/>
          </a:p>
        </p:txBody>
      </p:sp>
      <p:sp>
        <p:nvSpPr>
          <p:cNvPr id="238" name="Google Shape;238;p22"/>
          <p:cNvSpPr txBox="1"/>
          <p:nvPr/>
        </p:nvSpPr>
        <p:spPr>
          <a:xfrm>
            <a:off x="4936158" y="4009143"/>
            <a:ext cx="3708300" cy="50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Nunc ullamcorper sed mauris ut venenatis. Morbi commodo mauris rhoncus eros tempor, quis luctus mi sagittis. Cras quis erat feugiat, malesuada dui nec, gravida velit. Nunc vitae ex lacus. Quisque luctus ut ipsum sed malesuada.</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3"/>
          <p:cNvPicPr preferRelativeResize="0"/>
          <p:nvPr/>
        </p:nvPicPr>
        <p:blipFill>
          <a:blip r:embed="rId3">
            <a:alphaModFix/>
          </a:blip>
          <a:stretch>
            <a:fillRect/>
          </a:stretch>
        </p:blipFill>
        <p:spPr>
          <a:xfrm>
            <a:off x="-1171525" y="298375"/>
            <a:ext cx="6109761" cy="4845124"/>
          </a:xfrm>
          <a:prstGeom prst="rect">
            <a:avLst/>
          </a:prstGeom>
          <a:noFill/>
          <a:ln>
            <a:noFill/>
          </a:ln>
        </p:spPr>
      </p:pic>
      <p:grpSp>
        <p:nvGrpSpPr>
          <p:cNvPr id="244" name="Google Shape;244;p23"/>
          <p:cNvGrpSpPr/>
          <p:nvPr/>
        </p:nvGrpSpPr>
        <p:grpSpPr>
          <a:xfrm>
            <a:off x="4995681" y="523875"/>
            <a:ext cx="3378674" cy="4114800"/>
            <a:chOff x="0" y="25400"/>
            <a:chExt cx="9009797" cy="10972800"/>
          </a:xfrm>
        </p:grpSpPr>
        <p:cxnSp>
          <p:nvCxnSpPr>
            <p:cNvPr id="245" name="Google Shape;245;p23"/>
            <p:cNvCxnSpPr/>
            <p:nvPr/>
          </p:nvCxnSpPr>
          <p:spPr>
            <a:xfrm>
              <a:off x="0" y="25400"/>
              <a:ext cx="9009797" cy="0"/>
            </a:xfrm>
            <a:prstGeom prst="straightConnector1">
              <a:avLst/>
            </a:prstGeom>
            <a:noFill/>
            <a:ln cap="flat" cmpd="sng" w="50800">
              <a:solidFill>
                <a:srgbClr val="D4AF37"/>
              </a:solidFill>
              <a:prstDash val="solid"/>
              <a:round/>
              <a:headEnd len="sm" w="sm" type="none"/>
              <a:tailEnd len="sm" w="sm" type="none"/>
            </a:ln>
          </p:spPr>
        </p:cxnSp>
        <p:cxnSp>
          <p:nvCxnSpPr>
            <p:cNvPr id="246" name="Google Shape;246;p23"/>
            <p:cNvCxnSpPr/>
            <p:nvPr/>
          </p:nvCxnSpPr>
          <p:spPr>
            <a:xfrm>
              <a:off x="0" y="10998200"/>
              <a:ext cx="9009797" cy="0"/>
            </a:xfrm>
            <a:prstGeom prst="straightConnector1">
              <a:avLst/>
            </a:prstGeom>
            <a:noFill/>
            <a:ln cap="flat" cmpd="sng" w="50800">
              <a:solidFill>
                <a:srgbClr val="D4AF37"/>
              </a:solidFill>
              <a:prstDash val="solid"/>
              <a:round/>
              <a:headEnd len="sm" w="sm" type="none"/>
              <a:tailEnd len="sm" w="sm" type="none"/>
            </a:ln>
          </p:spPr>
        </p:cxnSp>
      </p:grpSp>
      <p:sp>
        <p:nvSpPr>
          <p:cNvPr id="247" name="Google Shape;247;p23"/>
          <p:cNvSpPr/>
          <p:nvPr/>
        </p:nvSpPr>
        <p:spPr>
          <a:xfrm rot="-2875564">
            <a:off x="838656" y="457089"/>
            <a:ext cx="1877666" cy="682788"/>
          </a:xfrm>
          <a:custGeom>
            <a:rect b="b" l="l" r="r" t="t"/>
            <a:pathLst>
              <a:path extrusionOk="0" h="1365575" w="3755332">
                <a:moveTo>
                  <a:pt x="0" y="0"/>
                </a:moveTo>
                <a:lnTo>
                  <a:pt x="3755332" y="0"/>
                </a:lnTo>
                <a:lnTo>
                  <a:pt x="3755332" y="1365575"/>
                </a:lnTo>
                <a:lnTo>
                  <a:pt x="0" y="1365575"/>
                </a:lnTo>
                <a:lnTo>
                  <a:pt x="0" y="0"/>
                </a:lnTo>
                <a:close/>
              </a:path>
            </a:pathLst>
          </a:custGeom>
          <a:blipFill rotWithShape="1">
            <a:blip r:embed="rId4">
              <a:alphaModFix/>
            </a:blip>
            <a:stretch>
              <a:fillRect b="0" l="0" r="0" t="0"/>
            </a:stretch>
          </a:blipFill>
          <a:ln>
            <a:noFill/>
          </a:ln>
        </p:spPr>
      </p:sp>
      <p:sp>
        <p:nvSpPr>
          <p:cNvPr id="248" name="Google Shape;248;p23"/>
          <p:cNvSpPr txBox="1"/>
          <p:nvPr/>
        </p:nvSpPr>
        <p:spPr>
          <a:xfrm>
            <a:off x="5296543" y="1033050"/>
            <a:ext cx="2777100" cy="142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4300" u="none" cap="none" strike="noStrike">
                <a:solidFill>
                  <a:srgbClr val="D4AF37"/>
                </a:solidFill>
                <a:latin typeface="Abril Fatface"/>
                <a:ea typeface="Abril Fatface"/>
                <a:cs typeface="Abril Fatface"/>
                <a:sym typeface="Abril Fatface"/>
              </a:rPr>
              <a:t>Stats &amp; Numbers</a:t>
            </a:r>
            <a:endParaRPr sz="700"/>
          </a:p>
        </p:txBody>
      </p:sp>
      <p:sp>
        <p:nvSpPr>
          <p:cNvPr id="249" name="Google Shape;249;p23"/>
          <p:cNvSpPr txBox="1"/>
          <p:nvPr/>
        </p:nvSpPr>
        <p:spPr>
          <a:xfrm>
            <a:off x="5042613" y="3211925"/>
            <a:ext cx="32847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250" name="Google Shape;250;p23"/>
          <p:cNvSpPr txBox="1"/>
          <p:nvPr/>
        </p:nvSpPr>
        <p:spPr>
          <a:xfrm>
            <a:off x="5042613" y="2755939"/>
            <a:ext cx="3284813" cy="2349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Lorem Ipsum</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4"/>
          <p:cNvSpPr/>
          <p:nvPr/>
        </p:nvSpPr>
        <p:spPr>
          <a:xfrm>
            <a:off x="1935186" y="1737626"/>
            <a:ext cx="5273629" cy="2612248"/>
          </a:xfrm>
          <a:custGeom>
            <a:rect b="b" l="l" r="r" t="t"/>
            <a:pathLst>
              <a:path extrusionOk="0" h="5224495" w="10547257">
                <a:moveTo>
                  <a:pt x="0" y="0"/>
                </a:moveTo>
                <a:lnTo>
                  <a:pt x="10547256" y="0"/>
                </a:lnTo>
                <a:lnTo>
                  <a:pt x="10547256" y="5224495"/>
                </a:lnTo>
                <a:lnTo>
                  <a:pt x="0" y="5224495"/>
                </a:lnTo>
                <a:lnTo>
                  <a:pt x="0" y="0"/>
                </a:lnTo>
                <a:close/>
              </a:path>
            </a:pathLst>
          </a:custGeom>
          <a:blipFill rotWithShape="1">
            <a:blip r:embed="rId3">
              <a:alphaModFix/>
            </a:blip>
            <a:stretch>
              <a:fillRect b="0" l="0" r="0" t="0"/>
            </a:stretch>
          </a:blipFill>
          <a:ln>
            <a:noFill/>
          </a:ln>
        </p:spPr>
      </p:sp>
      <p:sp>
        <p:nvSpPr>
          <p:cNvPr id="256" name="Google Shape;256;p24"/>
          <p:cNvSpPr/>
          <p:nvPr/>
        </p:nvSpPr>
        <p:spPr>
          <a:xfrm>
            <a:off x="5037308" y="1958515"/>
            <a:ext cx="197720" cy="282457"/>
          </a:xfrm>
          <a:custGeom>
            <a:rect b="b" l="l" r="r" t="t"/>
            <a:pathLst>
              <a:path extrusionOk="0" h="564914" w="395440">
                <a:moveTo>
                  <a:pt x="0" y="0"/>
                </a:moveTo>
                <a:lnTo>
                  <a:pt x="395440" y="0"/>
                </a:lnTo>
                <a:lnTo>
                  <a:pt x="395440" y="564914"/>
                </a:lnTo>
                <a:lnTo>
                  <a:pt x="0" y="564914"/>
                </a:lnTo>
                <a:lnTo>
                  <a:pt x="0" y="0"/>
                </a:lnTo>
                <a:close/>
              </a:path>
            </a:pathLst>
          </a:custGeom>
          <a:blipFill rotWithShape="1">
            <a:blip r:embed="rId4">
              <a:alphaModFix/>
            </a:blip>
            <a:stretch>
              <a:fillRect b="0" l="0" r="0" t="0"/>
            </a:stretch>
          </a:blipFill>
          <a:ln>
            <a:noFill/>
          </a:ln>
        </p:spPr>
      </p:sp>
      <p:sp>
        <p:nvSpPr>
          <p:cNvPr id="257" name="Google Shape;257;p24"/>
          <p:cNvSpPr txBox="1"/>
          <p:nvPr/>
        </p:nvSpPr>
        <p:spPr>
          <a:xfrm>
            <a:off x="382264" y="2053210"/>
            <a:ext cx="1988117" cy="234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Venue One</a:t>
            </a:r>
            <a:endParaRPr sz="700"/>
          </a:p>
        </p:txBody>
      </p:sp>
      <p:sp>
        <p:nvSpPr>
          <p:cNvPr id="258" name="Google Shape;258;p24"/>
          <p:cNvSpPr txBox="1"/>
          <p:nvPr/>
        </p:nvSpPr>
        <p:spPr>
          <a:xfrm>
            <a:off x="382264" y="3563399"/>
            <a:ext cx="1988117" cy="234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Venue Three</a:t>
            </a:r>
            <a:endParaRPr sz="700"/>
          </a:p>
        </p:txBody>
      </p:sp>
      <p:sp>
        <p:nvSpPr>
          <p:cNvPr id="259" name="Google Shape;259;p24"/>
          <p:cNvSpPr txBox="1"/>
          <p:nvPr/>
        </p:nvSpPr>
        <p:spPr>
          <a:xfrm>
            <a:off x="382264" y="2405755"/>
            <a:ext cx="1888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Presentations are</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communication tools</a:t>
            </a:r>
            <a:endParaRPr sz="700"/>
          </a:p>
        </p:txBody>
      </p:sp>
      <p:sp>
        <p:nvSpPr>
          <p:cNvPr id="260" name="Google Shape;260;p24"/>
          <p:cNvSpPr txBox="1"/>
          <p:nvPr/>
        </p:nvSpPr>
        <p:spPr>
          <a:xfrm>
            <a:off x="382264" y="3900445"/>
            <a:ext cx="1888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Presentations are</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communication tools</a:t>
            </a:r>
            <a:endParaRPr sz="700"/>
          </a:p>
        </p:txBody>
      </p:sp>
      <p:sp>
        <p:nvSpPr>
          <p:cNvPr id="261" name="Google Shape;261;p24"/>
          <p:cNvSpPr txBox="1"/>
          <p:nvPr/>
        </p:nvSpPr>
        <p:spPr>
          <a:xfrm>
            <a:off x="6773620" y="2053210"/>
            <a:ext cx="1988117" cy="23495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Venue Two</a:t>
            </a:r>
            <a:endParaRPr sz="700"/>
          </a:p>
        </p:txBody>
      </p:sp>
      <p:sp>
        <p:nvSpPr>
          <p:cNvPr id="262" name="Google Shape;262;p24"/>
          <p:cNvSpPr txBox="1"/>
          <p:nvPr/>
        </p:nvSpPr>
        <p:spPr>
          <a:xfrm>
            <a:off x="6773620" y="3563399"/>
            <a:ext cx="1988117" cy="23495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Venue Four</a:t>
            </a:r>
            <a:endParaRPr sz="700"/>
          </a:p>
        </p:txBody>
      </p:sp>
      <p:sp>
        <p:nvSpPr>
          <p:cNvPr id="263" name="Google Shape;263;p24"/>
          <p:cNvSpPr txBox="1"/>
          <p:nvPr/>
        </p:nvSpPr>
        <p:spPr>
          <a:xfrm>
            <a:off x="6873158" y="2390256"/>
            <a:ext cx="1888500" cy="330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Presentations are</a:t>
            </a:r>
            <a:endParaRPr sz="700"/>
          </a:p>
          <a:p>
            <a:pPr indent="0" lvl="0" marL="0" marR="0" rtl="0" algn="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communication tools</a:t>
            </a:r>
            <a:endParaRPr sz="700"/>
          </a:p>
        </p:txBody>
      </p:sp>
      <p:sp>
        <p:nvSpPr>
          <p:cNvPr id="264" name="Google Shape;264;p24"/>
          <p:cNvSpPr txBox="1"/>
          <p:nvPr/>
        </p:nvSpPr>
        <p:spPr>
          <a:xfrm>
            <a:off x="6873158" y="3900445"/>
            <a:ext cx="1888500" cy="330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Presentations are</a:t>
            </a:r>
            <a:endParaRPr sz="700"/>
          </a:p>
          <a:p>
            <a:pPr indent="0" lvl="0" marL="0" marR="0" rtl="0" algn="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communication tools</a:t>
            </a:r>
            <a:endParaRPr sz="700"/>
          </a:p>
        </p:txBody>
      </p:sp>
      <p:sp>
        <p:nvSpPr>
          <p:cNvPr id="265" name="Google Shape;265;p24"/>
          <p:cNvSpPr txBox="1"/>
          <p:nvPr/>
        </p:nvSpPr>
        <p:spPr>
          <a:xfrm>
            <a:off x="2102462" y="495300"/>
            <a:ext cx="4939077" cy="677299"/>
          </a:xfrm>
          <a:prstGeom prst="rect">
            <a:avLst/>
          </a:prstGeom>
          <a:noFill/>
          <a:ln>
            <a:noFill/>
          </a:ln>
        </p:spPr>
        <p:txBody>
          <a:bodyPr anchorCtr="0" anchor="t" bIns="0" lIns="0" spcFirstLastPara="1" rIns="0" wrap="square" tIns="0">
            <a:spAutoFit/>
          </a:bodyPr>
          <a:lstStyle/>
          <a:p>
            <a:pPr indent="0" lvl="0" marL="0" marR="0" rtl="0" algn="ctr">
              <a:lnSpc>
                <a:spcPct val="124997"/>
              </a:lnSpc>
              <a:spcBef>
                <a:spcPts val="0"/>
              </a:spcBef>
              <a:spcAft>
                <a:spcPts val="0"/>
              </a:spcAft>
              <a:buNone/>
            </a:pPr>
            <a:r>
              <a:rPr b="1" i="0" lang="en" sz="4300" u="none" cap="none" strike="noStrike">
                <a:solidFill>
                  <a:srgbClr val="D4AF37"/>
                </a:solidFill>
                <a:latin typeface="Abril Fatface"/>
                <a:ea typeface="Abril Fatface"/>
                <a:cs typeface="Abril Fatface"/>
                <a:sym typeface="Abril Fatface"/>
              </a:rPr>
              <a:t>Our Venues</a:t>
            </a:r>
            <a:endParaRPr sz="700"/>
          </a:p>
        </p:txBody>
      </p:sp>
      <p:sp>
        <p:nvSpPr>
          <p:cNvPr id="266" name="Google Shape;266;p24"/>
          <p:cNvSpPr/>
          <p:nvPr/>
        </p:nvSpPr>
        <p:spPr>
          <a:xfrm>
            <a:off x="2890887" y="2272840"/>
            <a:ext cx="197720" cy="282457"/>
          </a:xfrm>
          <a:custGeom>
            <a:rect b="b" l="l" r="r" t="t"/>
            <a:pathLst>
              <a:path extrusionOk="0" h="564914" w="395440">
                <a:moveTo>
                  <a:pt x="0" y="0"/>
                </a:moveTo>
                <a:lnTo>
                  <a:pt x="395440" y="0"/>
                </a:lnTo>
                <a:lnTo>
                  <a:pt x="395440" y="564914"/>
                </a:lnTo>
                <a:lnTo>
                  <a:pt x="0" y="564914"/>
                </a:lnTo>
                <a:lnTo>
                  <a:pt x="0" y="0"/>
                </a:lnTo>
                <a:close/>
              </a:path>
            </a:pathLst>
          </a:custGeom>
          <a:blipFill rotWithShape="1">
            <a:blip r:embed="rId4">
              <a:alphaModFix/>
            </a:blip>
            <a:stretch>
              <a:fillRect b="0" l="0" r="0" t="0"/>
            </a:stretch>
          </a:blipFill>
          <a:ln>
            <a:noFill/>
          </a:ln>
        </p:spPr>
      </p:sp>
      <p:sp>
        <p:nvSpPr>
          <p:cNvPr id="267" name="Google Shape;267;p24"/>
          <p:cNvSpPr/>
          <p:nvPr/>
        </p:nvSpPr>
        <p:spPr>
          <a:xfrm>
            <a:off x="6575899" y="3561378"/>
            <a:ext cx="197720" cy="282457"/>
          </a:xfrm>
          <a:custGeom>
            <a:rect b="b" l="l" r="r" t="t"/>
            <a:pathLst>
              <a:path extrusionOk="0" h="564914" w="395440">
                <a:moveTo>
                  <a:pt x="0" y="0"/>
                </a:moveTo>
                <a:lnTo>
                  <a:pt x="395440" y="0"/>
                </a:lnTo>
                <a:lnTo>
                  <a:pt x="395440" y="564914"/>
                </a:lnTo>
                <a:lnTo>
                  <a:pt x="0" y="564914"/>
                </a:lnTo>
                <a:lnTo>
                  <a:pt x="0" y="0"/>
                </a:lnTo>
                <a:close/>
              </a:path>
            </a:pathLst>
          </a:custGeom>
          <a:blipFill rotWithShape="1">
            <a:blip r:embed="rId4">
              <a:alphaModFix/>
            </a:blip>
            <a:stretch>
              <a:fillRect b="0" l="0" r="0" t="0"/>
            </a:stretch>
          </a:blipFill>
          <a:ln>
            <a:noFill/>
          </a:ln>
        </p:spPr>
      </p:sp>
      <p:sp>
        <p:nvSpPr>
          <p:cNvPr id="268" name="Google Shape;268;p24"/>
          <p:cNvSpPr/>
          <p:nvPr/>
        </p:nvSpPr>
        <p:spPr>
          <a:xfrm>
            <a:off x="3405727" y="3346407"/>
            <a:ext cx="197720" cy="282457"/>
          </a:xfrm>
          <a:custGeom>
            <a:rect b="b" l="l" r="r" t="t"/>
            <a:pathLst>
              <a:path extrusionOk="0" h="564914" w="395440">
                <a:moveTo>
                  <a:pt x="0" y="0"/>
                </a:moveTo>
                <a:lnTo>
                  <a:pt x="395440" y="0"/>
                </a:lnTo>
                <a:lnTo>
                  <a:pt x="395440" y="564914"/>
                </a:lnTo>
                <a:lnTo>
                  <a:pt x="0" y="564914"/>
                </a:lnTo>
                <a:lnTo>
                  <a:pt x="0" y="0"/>
                </a:lnTo>
                <a:close/>
              </a:path>
            </a:pathLst>
          </a:custGeom>
          <a:blipFill rotWithShape="1">
            <a:blip r:embed="rId4">
              <a:alphaModFix/>
            </a:blip>
            <a:stretch>
              <a:fillRect b="0" l="0" r="0" t="0"/>
            </a:stretch>
          </a:blipFill>
          <a:ln>
            <a:noFill/>
          </a:ln>
        </p:spPr>
      </p:sp>
      <p:cxnSp>
        <p:nvCxnSpPr>
          <p:cNvPr id="269" name="Google Shape;269;p24"/>
          <p:cNvCxnSpPr/>
          <p:nvPr/>
        </p:nvCxnSpPr>
        <p:spPr>
          <a:xfrm flipH="1" rot="10800000">
            <a:off x="523811" y="4924425"/>
            <a:ext cx="8096379" cy="9525"/>
          </a:xfrm>
          <a:prstGeom prst="straightConnector1">
            <a:avLst/>
          </a:prstGeom>
          <a:noFill/>
          <a:ln cap="flat" cmpd="sng" w="38100">
            <a:solidFill>
              <a:srgbClr val="D4AF37"/>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grpSp>
        <p:nvGrpSpPr>
          <p:cNvPr id="274" name="Google Shape;274;p25"/>
          <p:cNvGrpSpPr/>
          <p:nvPr/>
        </p:nvGrpSpPr>
        <p:grpSpPr>
          <a:xfrm>
            <a:off x="6351631" y="654083"/>
            <a:ext cx="2525370" cy="2525370"/>
            <a:chOff x="0" y="0"/>
            <a:chExt cx="812800" cy="812800"/>
          </a:xfrm>
        </p:grpSpPr>
        <p:sp>
          <p:nvSpPr>
            <p:cNvPr id="275" name="Google Shape;27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F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6" name="Google Shape;276;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7" name="Google Shape;277;p25"/>
          <p:cNvPicPr preferRelativeResize="0"/>
          <p:nvPr/>
        </p:nvPicPr>
        <p:blipFill>
          <a:blip r:embed="rId3">
            <a:alphaModFix/>
          </a:blip>
          <a:stretch>
            <a:fillRect/>
          </a:stretch>
        </p:blipFill>
        <p:spPr>
          <a:xfrm>
            <a:off x="6426728" y="729180"/>
            <a:ext cx="2375175" cy="2375175"/>
          </a:xfrm>
          <a:prstGeom prst="rect">
            <a:avLst/>
          </a:prstGeom>
          <a:noFill/>
          <a:ln>
            <a:noFill/>
          </a:ln>
        </p:spPr>
      </p:pic>
      <p:grpSp>
        <p:nvGrpSpPr>
          <p:cNvPr id="278" name="Google Shape;278;p25"/>
          <p:cNvGrpSpPr/>
          <p:nvPr/>
        </p:nvGrpSpPr>
        <p:grpSpPr>
          <a:xfrm>
            <a:off x="3309318" y="654083"/>
            <a:ext cx="2525370" cy="2525370"/>
            <a:chOff x="0" y="0"/>
            <a:chExt cx="812800" cy="812800"/>
          </a:xfrm>
        </p:grpSpPr>
        <p:sp>
          <p:nvSpPr>
            <p:cNvPr id="279" name="Google Shape;27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F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0" name="Google Shape;280;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1" name="Google Shape;281;p25"/>
          <p:cNvPicPr preferRelativeResize="0"/>
          <p:nvPr/>
        </p:nvPicPr>
        <p:blipFill>
          <a:blip r:embed="rId4">
            <a:alphaModFix/>
          </a:blip>
          <a:stretch>
            <a:fillRect/>
          </a:stretch>
        </p:blipFill>
        <p:spPr>
          <a:xfrm>
            <a:off x="3384403" y="730687"/>
            <a:ext cx="2375199" cy="2372162"/>
          </a:xfrm>
          <a:prstGeom prst="rect">
            <a:avLst/>
          </a:prstGeom>
          <a:noFill/>
          <a:ln>
            <a:noFill/>
          </a:ln>
        </p:spPr>
      </p:pic>
      <p:grpSp>
        <p:nvGrpSpPr>
          <p:cNvPr id="282" name="Google Shape;282;p25"/>
          <p:cNvGrpSpPr/>
          <p:nvPr/>
        </p:nvGrpSpPr>
        <p:grpSpPr>
          <a:xfrm>
            <a:off x="300709" y="654083"/>
            <a:ext cx="2525370" cy="2525370"/>
            <a:chOff x="0" y="0"/>
            <a:chExt cx="812800" cy="812800"/>
          </a:xfrm>
        </p:grpSpPr>
        <p:sp>
          <p:nvSpPr>
            <p:cNvPr id="283" name="Google Shape;28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F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4" name="Google Shape;284;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5" name="Google Shape;285;p25"/>
          <p:cNvPicPr preferRelativeResize="0"/>
          <p:nvPr/>
        </p:nvPicPr>
        <p:blipFill>
          <a:blip r:embed="rId5">
            <a:alphaModFix/>
          </a:blip>
          <a:stretch>
            <a:fillRect/>
          </a:stretch>
        </p:blipFill>
        <p:spPr>
          <a:xfrm>
            <a:off x="375794" y="730690"/>
            <a:ext cx="2375199" cy="2372156"/>
          </a:xfrm>
          <a:prstGeom prst="rect">
            <a:avLst/>
          </a:prstGeom>
          <a:noFill/>
          <a:ln>
            <a:noFill/>
          </a:ln>
        </p:spPr>
      </p:pic>
      <p:sp>
        <p:nvSpPr>
          <p:cNvPr id="286" name="Google Shape;286;p25"/>
          <p:cNvSpPr txBox="1"/>
          <p:nvPr/>
        </p:nvSpPr>
        <p:spPr>
          <a:xfrm>
            <a:off x="213859" y="4269492"/>
            <a:ext cx="2631657" cy="1746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the featured statistic.</a:t>
            </a:r>
            <a:endParaRPr sz="700"/>
          </a:p>
        </p:txBody>
      </p:sp>
      <p:sp>
        <p:nvSpPr>
          <p:cNvPr id="287" name="Google Shape;287;p25"/>
          <p:cNvSpPr txBox="1"/>
          <p:nvPr/>
        </p:nvSpPr>
        <p:spPr>
          <a:xfrm>
            <a:off x="146964" y="3560504"/>
            <a:ext cx="2765446" cy="544513"/>
          </a:xfrm>
          <a:prstGeom prst="rect">
            <a:avLst/>
          </a:prstGeom>
          <a:noFill/>
          <a:ln>
            <a:noFill/>
          </a:ln>
        </p:spPr>
        <p:txBody>
          <a:bodyPr anchorCtr="0" anchor="t" bIns="0" lIns="0" spcFirstLastPara="1" rIns="0" wrap="square" tIns="0">
            <a:spAutoFit/>
          </a:bodyPr>
          <a:lstStyle/>
          <a:p>
            <a:pPr indent="0" lvl="0" marL="0" marR="0" rtl="0" algn="ctr">
              <a:lnSpc>
                <a:spcPct val="125003"/>
              </a:lnSpc>
              <a:spcBef>
                <a:spcPts val="0"/>
              </a:spcBef>
              <a:spcAft>
                <a:spcPts val="0"/>
              </a:spcAft>
              <a:buNone/>
            </a:pPr>
            <a:r>
              <a:rPr b="1" i="0" lang="en" sz="3500" u="none" cap="none" strike="noStrike">
                <a:solidFill>
                  <a:srgbClr val="D4AF37"/>
                </a:solidFill>
                <a:latin typeface="Abril Fatface"/>
                <a:ea typeface="Abril Fatface"/>
                <a:cs typeface="Abril Fatface"/>
                <a:sym typeface="Abril Fatface"/>
              </a:rPr>
              <a:t>2 out of 5</a:t>
            </a:r>
            <a:endParaRPr sz="700"/>
          </a:p>
        </p:txBody>
      </p:sp>
      <p:sp>
        <p:nvSpPr>
          <p:cNvPr id="288" name="Google Shape;288;p25"/>
          <p:cNvSpPr txBox="1"/>
          <p:nvPr/>
        </p:nvSpPr>
        <p:spPr>
          <a:xfrm>
            <a:off x="3192712" y="4269492"/>
            <a:ext cx="2758577" cy="1746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the featured statistic.</a:t>
            </a:r>
            <a:endParaRPr sz="700"/>
          </a:p>
        </p:txBody>
      </p:sp>
      <p:sp>
        <p:nvSpPr>
          <p:cNvPr id="289" name="Google Shape;289;p25"/>
          <p:cNvSpPr txBox="1"/>
          <p:nvPr/>
        </p:nvSpPr>
        <p:spPr>
          <a:xfrm>
            <a:off x="6235700" y="4269492"/>
            <a:ext cx="2757227" cy="1746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the featured statistic.</a:t>
            </a:r>
            <a:endParaRPr sz="700"/>
          </a:p>
        </p:txBody>
      </p:sp>
      <p:sp>
        <p:nvSpPr>
          <p:cNvPr id="290" name="Google Shape;290;p25"/>
          <p:cNvSpPr txBox="1"/>
          <p:nvPr/>
        </p:nvSpPr>
        <p:spPr>
          <a:xfrm>
            <a:off x="3192712" y="3560154"/>
            <a:ext cx="2758577" cy="544513"/>
          </a:xfrm>
          <a:prstGeom prst="rect">
            <a:avLst/>
          </a:prstGeom>
          <a:noFill/>
          <a:ln>
            <a:noFill/>
          </a:ln>
        </p:spPr>
        <p:txBody>
          <a:bodyPr anchorCtr="0" anchor="t" bIns="0" lIns="0" spcFirstLastPara="1" rIns="0" wrap="square" tIns="0">
            <a:spAutoFit/>
          </a:bodyPr>
          <a:lstStyle/>
          <a:p>
            <a:pPr indent="0" lvl="0" marL="0" marR="0" rtl="0" algn="ctr">
              <a:lnSpc>
                <a:spcPct val="125003"/>
              </a:lnSpc>
              <a:spcBef>
                <a:spcPts val="0"/>
              </a:spcBef>
              <a:spcAft>
                <a:spcPts val="0"/>
              </a:spcAft>
              <a:buNone/>
            </a:pPr>
            <a:r>
              <a:rPr b="1" i="0" lang="en" sz="3500" u="none" cap="none" strike="noStrike">
                <a:solidFill>
                  <a:srgbClr val="D4AF37"/>
                </a:solidFill>
                <a:latin typeface="Abril Fatface"/>
                <a:ea typeface="Abril Fatface"/>
                <a:cs typeface="Abril Fatface"/>
                <a:sym typeface="Abril Fatface"/>
              </a:rPr>
              <a:t>95%</a:t>
            </a:r>
            <a:endParaRPr sz="700"/>
          </a:p>
        </p:txBody>
      </p:sp>
      <p:sp>
        <p:nvSpPr>
          <p:cNvPr id="291" name="Google Shape;291;p25"/>
          <p:cNvSpPr txBox="1"/>
          <p:nvPr/>
        </p:nvSpPr>
        <p:spPr>
          <a:xfrm>
            <a:off x="6235700" y="3560504"/>
            <a:ext cx="2757227" cy="544513"/>
          </a:xfrm>
          <a:prstGeom prst="rect">
            <a:avLst/>
          </a:prstGeom>
          <a:noFill/>
          <a:ln>
            <a:noFill/>
          </a:ln>
        </p:spPr>
        <p:txBody>
          <a:bodyPr anchorCtr="0" anchor="t" bIns="0" lIns="0" spcFirstLastPara="1" rIns="0" wrap="square" tIns="0">
            <a:spAutoFit/>
          </a:bodyPr>
          <a:lstStyle/>
          <a:p>
            <a:pPr indent="0" lvl="0" marL="0" marR="0" rtl="0" algn="ctr">
              <a:lnSpc>
                <a:spcPct val="125003"/>
              </a:lnSpc>
              <a:spcBef>
                <a:spcPts val="0"/>
              </a:spcBef>
              <a:spcAft>
                <a:spcPts val="0"/>
              </a:spcAft>
              <a:buNone/>
            </a:pPr>
            <a:r>
              <a:rPr b="1" i="0" lang="en" sz="3500" u="none" cap="none" strike="noStrike">
                <a:solidFill>
                  <a:srgbClr val="D4AF37"/>
                </a:solidFill>
                <a:latin typeface="Abril Fatface"/>
                <a:ea typeface="Abril Fatface"/>
                <a:cs typeface="Abril Fatface"/>
                <a:sym typeface="Abril Fatface"/>
              </a:rPr>
              <a:t>12 million</a:t>
            </a:r>
            <a:endParaRPr sz="700"/>
          </a:p>
        </p:txBody>
      </p:sp>
      <p:cxnSp>
        <p:nvCxnSpPr>
          <p:cNvPr id="292" name="Google Shape;292;p25"/>
          <p:cNvCxnSpPr/>
          <p:nvPr/>
        </p:nvCxnSpPr>
        <p:spPr>
          <a:xfrm flipH="1" rot="10800000">
            <a:off x="523811" y="4924425"/>
            <a:ext cx="8096379" cy="9525"/>
          </a:xfrm>
          <a:prstGeom prst="straightConnector1">
            <a:avLst/>
          </a:prstGeom>
          <a:noFill/>
          <a:ln cap="flat" cmpd="sng" w="38100">
            <a:solidFill>
              <a:srgbClr val="D4AF37"/>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26"/>
          <p:cNvPicPr preferRelativeResize="0"/>
          <p:nvPr/>
        </p:nvPicPr>
        <p:blipFill>
          <a:blip r:embed="rId3">
            <a:alphaModFix/>
          </a:blip>
          <a:stretch>
            <a:fillRect/>
          </a:stretch>
        </p:blipFill>
        <p:spPr>
          <a:xfrm>
            <a:off x="-295059" y="0"/>
            <a:ext cx="5298903" cy="5143501"/>
          </a:xfrm>
          <a:prstGeom prst="rect">
            <a:avLst/>
          </a:prstGeom>
          <a:noFill/>
          <a:ln>
            <a:noFill/>
          </a:ln>
        </p:spPr>
      </p:pic>
      <p:cxnSp>
        <p:nvCxnSpPr>
          <p:cNvPr id="298" name="Google Shape;298;p26"/>
          <p:cNvCxnSpPr/>
          <p:nvPr/>
        </p:nvCxnSpPr>
        <p:spPr>
          <a:xfrm>
            <a:off x="4626171" y="523875"/>
            <a:ext cx="3378674" cy="0"/>
          </a:xfrm>
          <a:prstGeom prst="straightConnector1">
            <a:avLst/>
          </a:prstGeom>
          <a:noFill/>
          <a:ln cap="flat" cmpd="sng" w="38100">
            <a:solidFill>
              <a:srgbClr val="D4AF37"/>
            </a:solidFill>
            <a:prstDash val="solid"/>
            <a:round/>
            <a:headEnd len="sm" w="sm" type="none"/>
            <a:tailEnd len="sm" w="sm" type="none"/>
          </a:ln>
        </p:spPr>
      </p:cxnSp>
      <p:cxnSp>
        <p:nvCxnSpPr>
          <p:cNvPr id="299" name="Google Shape;299;p26"/>
          <p:cNvCxnSpPr/>
          <p:nvPr/>
        </p:nvCxnSpPr>
        <p:spPr>
          <a:xfrm>
            <a:off x="4626171" y="4638675"/>
            <a:ext cx="3103529" cy="0"/>
          </a:xfrm>
          <a:prstGeom prst="straightConnector1">
            <a:avLst/>
          </a:prstGeom>
          <a:noFill/>
          <a:ln cap="flat" cmpd="sng" w="38100">
            <a:solidFill>
              <a:srgbClr val="D4AF37"/>
            </a:solidFill>
            <a:prstDash val="solid"/>
            <a:round/>
            <a:headEnd len="sm" w="sm" type="none"/>
            <a:tailEnd len="sm" w="sm" type="none"/>
          </a:ln>
        </p:spPr>
      </p:cxnSp>
      <p:sp>
        <p:nvSpPr>
          <p:cNvPr id="300" name="Google Shape;300;p26"/>
          <p:cNvSpPr txBox="1"/>
          <p:nvPr/>
        </p:nvSpPr>
        <p:spPr>
          <a:xfrm>
            <a:off x="4077140" y="1791351"/>
            <a:ext cx="4476600" cy="769500"/>
          </a:xfrm>
          <a:prstGeom prst="rect">
            <a:avLst/>
          </a:prstGeom>
          <a:noFill/>
          <a:ln>
            <a:noFill/>
          </a:ln>
        </p:spPr>
        <p:txBody>
          <a:bodyPr anchorCtr="0" anchor="t" bIns="0" lIns="0" spcFirstLastPara="1" rIns="0" wrap="square" tIns="0">
            <a:spAutoFit/>
          </a:bodyPr>
          <a:lstStyle/>
          <a:p>
            <a:pPr indent="0" lvl="0" marL="0" marR="0" rtl="0" algn="ctr">
              <a:lnSpc>
                <a:spcPct val="125007"/>
              </a:lnSpc>
              <a:spcBef>
                <a:spcPts val="0"/>
              </a:spcBef>
              <a:spcAft>
                <a:spcPts val="0"/>
              </a:spcAft>
              <a:buNone/>
            </a:pPr>
            <a:r>
              <a:rPr b="1" i="0" lang="en" sz="5000" cap="none" strike="noStrike">
                <a:solidFill>
                  <a:schemeClr val="dk1"/>
                </a:solidFill>
                <a:latin typeface="Abril Fatface"/>
                <a:ea typeface="Abril Fatface"/>
                <a:cs typeface="Abril Fatface"/>
                <a:sym typeface="Abril Fatface"/>
              </a:rPr>
              <a:t>Goodbye</a:t>
            </a:r>
            <a:r>
              <a:rPr b="0" i="0" lang="en" sz="5000" u="none" cap="none" strike="noStrike">
                <a:solidFill>
                  <a:srgbClr val="D4AF37"/>
                </a:solidFill>
                <a:latin typeface="Abril Fatface"/>
                <a:ea typeface="Abril Fatface"/>
                <a:cs typeface="Abril Fatface"/>
                <a:sym typeface="Abril Fatface"/>
              </a:rPr>
              <a:t>!</a:t>
            </a:r>
            <a:endParaRPr sz="700"/>
          </a:p>
        </p:txBody>
      </p:sp>
      <p:sp>
        <p:nvSpPr>
          <p:cNvPr id="301" name="Google Shape;301;p26"/>
          <p:cNvSpPr txBox="1"/>
          <p:nvPr/>
        </p:nvSpPr>
        <p:spPr>
          <a:xfrm>
            <a:off x="4946477" y="2794553"/>
            <a:ext cx="2738100" cy="50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PresentaIt is mostly presented before an audience. It serves a variety of purposes, making presentations powerful tools for convincing and teaching.</a:t>
            </a:r>
            <a:endParaRPr sz="700"/>
          </a:p>
        </p:txBody>
      </p:sp>
      <p:sp>
        <p:nvSpPr>
          <p:cNvPr id="302" name="Google Shape;302;p26"/>
          <p:cNvSpPr/>
          <p:nvPr/>
        </p:nvSpPr>
        <p:spPr>
          <a:xfrm>
            <a:off x="7729700" y="2948421"/>
            <a:ext cx="1298032"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308" name="Google Shape;308;p27"/>
          <p:cNvGrpSpPr/>
          <p:nvPr/>
        </p:nvGrpSpPr>
        <p:grpSpPr>
          <a:xfrm>
            <a:off x="387109" y="1106783"/>
            <a:ext cx="2548821" cy="3736326"/>
            <a:chOff x="0" y="-19050"/>
            <a:chExt cx="1342589" cy="1968106"/>
          </a:xfrm>
        </p:grpSpPr>
        <p:sp>
          <p:nvSpPr>
            <p:cNvPr id="309" name="Google Shape;309;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0" name="Google Shape;310;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1" name="Google Shape;311;p27"/>
          <p:cNvGrpSpPr/>
          <p:nvPr/>
        </p:nvGrpSpPr>
        <p:grpSpPr>
          <a:xfrm>
            <a:off x="3054992" y="1106783"/>
            <a:ext cx="5756490" cy="3736326"/>
            <a:chOff x="0" y="-19050"/>
            <a:chExt cx="3032225" cy="1968106"/>
          </a:xfrm>
        </p:grpSpPr>
        <p:sp>
          <p:nvSpPr>
            <p:cNvPr id="312" name="Google Shape;312;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3" name="Google Shape;313;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4" name="Google Shape;314;p27"/>
          <p:cNvGrpSpPr/>
          <p:nvPr/>
        </p:nvGrpSpPr>
        <p:grpSpPr>
          <a:xfrm>
            <a:off x="569502" y="1247142"/>
            <a:ext cx="2184034" cy="359784"/>
            <a:chOff x="0" y="-19050"/>
            <a:chExt cx="1150437" cy="189516"/>
          </a:xfrm>
        </p:grpSpPr>
        <p:sp>
          <p:nvSpPr>
            <p:cNvPr id="315" name="Google Shape;315;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27"/>
          <p:cNvGrpSpPr/>
          <p:nvPr/>
        </p:nvGrpSpPr>
        <p:grpSpPr>
          <a:xfrm>
            <a:off x="4841220" y="1247142"/>
            <a:ext cx="2184034" cy="359784"/>
            <a:chOff x="0" y="-19050"/>
            <a:chExt cx="1150437" cy="189516"/>
          </a:xfrm>
        </p:grpSpPr>
        <p:sp>
          <p:nvSpPr>
            <p:cNvPr id="318" name="Google Shape;318;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27"/>
          <p:cNvGrpSpPr/>
          <p:nvPr/>
        </p:nvGrpSpPr>
        <p:grpSpPr>
          <a:xfrm>
            <a:off x="569502" y="3564341"/>
            <a:ext cx="2184034" cy="359784"/>
            <a:chOff x="0" y="-19050"/>
            <a:chExt cx="1150437" cy="189516"/>
          </a:xfrm>
        </p:grpSpPr>
        <p:sp>
          <p:nvSpPr>
            <p:cNvPr id="321" name="Google Shape;321;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2" name="Google Shape;322;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3" name="Google Shape;323;p27"/>
          <p:cNvGrpSpPr/>
          <p:nvPr/>
        </p:nvGrpSpPr>
        <p:grpSpPr>
          <a:xfrm>
            <a:off x="1239578" y="4048637"/>
            <a:ext cx="377102" cy="385940"/>
            <a:chOff x="0" y="-19050"/>
            <a:chExt cx="812800" cy="831850"/>
          </a:xfrm>
        </p:grpSpPr>
        <p:sp>
          <p:nvSpPr>
            <p:cNvPr id="324" name="Google Shape;32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2242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27"/>
          <p:cNvGrpSpPr/>
          <p:nvPr/>
        </p:nvGrpSpPr>
        <p:grpSpPr>
          <a:xfrm>
            <a:off x="1706359" y="4048637"/>
            <a:ext cx="377102" cy="385940"/>
            <a:chOff x="0" y="-19050"/>
            <a:chExt cx="812800" cy="831850"/>
          </a:xfrm>
        </p:grpSpPr>
        <p:sp>
          <p:nvSpPr>
            <p:cNvPr id="327" name="Google Shape;327;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4AF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9" name="Google Shape;329;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30" name="Google Shape;330;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31" name="Google Shape;331;p27"/>
          <p:cNvSpPr txBox="1"/>
          <p:nvPr/>
        </p:nvSpPr>
        <p:spPr>
          <a:xfrm>
            <a:off x="873885" y="2244506"/>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ABRIL FATFACE</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DANCING SCRIPT</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DARKER GROTESQUE</a:t>
            </a:r>
            <a:endParaRPr sz="700"/>
          </a:p>
        </p:txBody>
      </p:sp>
      <p:sp>
        <p:nvSpPr>
          <p:cNvPr id="332" name="Google Shape;332;p27"/>
          <p:cNvSpPr txBox="1"/>
          <p:nvPr/>
        </p:nvSpPr>
        <p:spPr>
          <a:xfrm>
            <a:off x="1122785" y="4479383"/>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#222428</a:t>
            </a:r>
            <a:endParaRPr sz="700"/>
          </a:p>
        </p:txBody>
      </p:sp>
      <p:sp>
        <p:nvSpPr>
          <p:cNvPr id="333" name="Google Shape;333;p27"/>
          <p:cNvSpPr txBox="1"/>
          <p:nvPr/>
        </p:nvSpPr>
        <p:spPr>
          <a:xfrm>
            <a:off x="1589567" y="4479383"/>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#D4AF37</a:t>
            </a:r>
            <a:endParaRPr sz="700"/>
          </a:p>
        </p:txBody>
      </p:sp>
      <p:sp>
        <p:nvSpPr>
          <p:cNvPr id="334" name="Google Shape;334;p27"/>
          <p:cNvSpPr txBox="1"/>
          <p:nvPr/>
        </p:nvSpPr>
        <p:spPr>
          <a:xfrm>
            <a:off x="2105002" y="723021"/>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FFFFFF"/>
                </a:solidFill>
                <a:latin typeface="Arial"/>
                <a:ea typeface="Arial"/>
                <a:cs typeface="Arial"/>
                <a:sym typeface="Arial"/>
              </a:rPr>
              <a:t>Use these design resources in your Canva Presentation.</a:t>
            </a:r>
            <a:endParaRPr sz="700"/>
          </a:p>
        </p:txBody>
      </p:sp>
      <p:sp>
        <p:nvSpPr>
          <p:cNvPr id="335" name="Google Shape;335;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336" name="Google Shape;336;p27"/>
          <p:cNvSpPr txBox="1"/>
          <p:nvPr/>
        </p:nvSpPr>
        <p:spPr>
          <a:xfrm>
            <a:off x="3181271" y="279206"/>
            <a:ext cx="2781458" cy="410937"/>
          </a:xfrm>
          <a:prstGeom prst="rect">
            <a:avLst/>
          </a:prstGeom>
          <a:noFill/>
          <a:ln>
            <a:noFill/>
          </a:ln>
        </p:spPr>
        <p:txBody>
          <a:bodyPr anchorCtr="0" anchor="t" bIns="0" lIns="0" spcFirstLastPara="1" rIns="0" wrap="square" tIns="0">
            <a:spAutoFit/>
          </a:bodyPr>
          <a:lstStyle/>
          <a:p>
            <a:pPr indent="0" lvl="0" marL="0" marR="0" rtl="0" algn="ctr">
              <a:lnSpc>
                <a:spcPct val="125004"/>
              </a:lnSpc>
              <a:spcBef>
                <a:spcPts val="0"/>
              </a:spcBef>
              <a:spcAft>
                <a:spcPts val="0"/>
              </a:spcAft>
              <a:buNone/>
            </a:pPr>
            <a:r>
              <a:rPr b="1" i="0" lang="en" sz="2600" u="none" cap="none" strike="noStrike">
                <a:solidFill>
                  <a:srgbClr val="D4AF37"/>
                </a:solidFill>
                <a:latin typeface="Abril Fatface"/>
                <a:ea typeface="Abril Fatface"/>
                <a:cs typeface="Abril Fatface"/>
                <a:sym typeface="Abril Fatface"/>
              </a:rPr>
              <a:t>Resource Page</a:t>
            </a:r>
            <a:endParaRPr sz="700"/>
          </a:p>
        </p:txBody>
      </p:sp>
      <p:sp>
        <p:nvSpPr>
          <p:cNvPr id="337" name="Google Shape;337;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38" name="Google Shape;338;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39" name="Google Shape;339;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340" name="Google Shape;340;p27"/>
          <p:cNvSpPr/>
          <p:nvPr/>
        </p:nvSpPr>
        <p:spPr>
          <a:xfrm>
            <a:off x="4129633" y="2052949"/>
            <a:ext cx="1100370" cy="760256"/>
          </a:xfrm>
          <a:custGeom>
            <a:rect b="b" l="l" r="r" t="t"/>
            <a:pathLst>
              <a:path extrusionOk="0" h="1520512" w="2200740">
                <a:moveTo>
                  <a:pt x="0" y="0"/>
                </a:moveTo>
                <a:lnTo>
                  <a:pt x="2200741" y="0"/>
                </a:lnTo>
                <a:lnTo>
                  <a:pt x="2200741" y="1520511"/>
                </a:lnTo>
                <a:lnTo>
                  <a:pt x="0" y="1520511"/>
                </a:lnTo>
                <a:lnTo>
                  <a:pt x="0" y="0"/>
                </a:lnTo>
                <a:close/>
              </a:path>
            </a:pathLst>
          </a:custGeom>
          <a:blipFill rotWithShape="1">
            <a:blip r:embed="rId4">
              <a:alphaModFix/>
            </a:blip>
            <a:stretch>
              <a:fillRect b="0" l="0" r="0" t="0"/>
            </a:stretch>
          </a:blipFill>
          <a:ln>
            <a:noFill/>
          </a:ln>
        </p:spPr>
      </p:sp>
      <p:sp>
        <p:nvSpPr>
          <p:cNvPr id="341" name="Google Shape;341;p27"/>
          <p:cNvSpPr/>
          <p:nvPr/>
        </p:nvSpPr>
        <p:spPr>
          <a:xfrm flipH="1">
            <a:off x="3588857" y="1888484"/>
            <a:ext cx="446677" cy="1072806"/>
          </a:xfrm>
          <a:custGeom>
            <a:rect b="b" l="l" r="r" t="t"/>
            <a:pathLst>
              <a:path extrusionOk="0" h="2145611" w="893354">
                <a:moveTo>
                  <a:pt x="893354" y="0"/>
                </a:moveTo>
                <a:lnTo>
                  <a:pt x="0" y="0"/>
                </a:lnTo>
                <a:lnTo>
                  <a:pt x="0" y="2145610"/>
                </a:lnTo>
                <a:lnTo>
                  <a:pt x="893354" y="2145610"/>
                </a:lnTo>
                <a:lnTo>
                  <a:pt x="893354" y="0"/>
                </a:lnTo>
                <a:close/>
              </a:path>
            </a:pathLst>
          </a:custGeom>
          <a:blipFill rotWithShape="1">
            <a:blip r:embed="rId5">
              <a:alphaModFix/>
            </a:blip>
            <a:stretch>
              <a:fillRect b="0" l="0" r="0" t="0"/>
            </a:stretch>
          </a:blipFill>
          <a:ln>
            <a:noFill/>
          </a:ln>
        </p:spPr>
      </p:sp>
      <p:sp>
        <p:nvSpPr>
          <p:cNvPr id="342" name="Google Shape;342;p27"/>
          <p:cNvSpPr/>
          <p:nvPr/>
        </p:nvSpPr>
        <p:spPr>
          <a:xfrm>
            <a:off x="5375747" y="1982664"/>
            <a:ext cx="954713" cy="824525"/>
          </a:xfrm>
          <a:custGeom>
            <a:rect b="b" l="l" r="r" t="t"/>
            <a:pathLst>
              <a:path extrusionOk="0" h="1649050" w="1909426">
                <a:moveTo>
                  <a:pt x="0" y="0"/>
                </a:moveTo>
                <a:lnTo>
                  <a:pt x="1909426" y="0"/>
                </a:lnTo>
                <a:lnTo>
                  <a:pt x="1909426" y="1649049"/>
                </a:lnTo>
                <a:lnTo>
                  <a:pt x="0" y="1649049"/>
                </a:lnTo>
                <a:lnTo>
                  <a:pt x="0" y="0"/>
                </a:lnTo>
                <a:close/>
              </a:path>
            </a:pathLst>
          </a:custGeom>
          <a:blipFill rotWithShape="1">
            <a:blip r:embed="rId6">
              <a:alphaModFix/>
            </a:blip>
            <a:stretch>
              <a:fillRect b="0" l="0" r="0" t="0"/>
            </a:stretch>
          </a:blipFill>
          <a:ln>
            <a:noFill/>
          </a:ln>
        </p:spPr>
      </p:sp>
      <p:sp>
        <p:nvSpPr>
          <p:cNvPr id="343" name="Google Shape;343;p27"/>
          <p:cNvSpPr/>
          <p:nvPr/>
        </p:nvSpPr>
        <p:spPr>
          <a:xfrm>
            <a:off x="6568602" y="2073650"/>
            <a:ext cx="845799" cy="733538"/>
          </a:xfrm>
          <a:custGeom>
            <a:rect b="b" l="l" r="r" t="t"/>
            <a:pathLst>
              <a:path extrusionOk="0" h="1467076" w="1691598">
                <a:moveTo>
                  <a:pt x="0" y="0"/>
                </a:moveTo>
                <a:lnTo>
                  <a:pt x="1691598" y="0"/>
                </a:lnTo>
                <a:lnTo>
                  <a:pt x="1691598" y="1467076"/>
                </a:lnTo>
                <a:lnTo>
                  <a:pt x="0" y="1467076"/>
                </a:lnTo>
                <a:lnTo>
                  <a:pt x="0" y="0"/>
                </a:lnTo>
                <a:close/>
              </a:path>
            </a:pathLst>
          </a:custGeom>
          <a:blipFill rotWithShape="1">
            <a:blip r:embed="rId7">
              <a:alphaModFix/>
            </a:blip>
            <a:stretch>
              <a:fillRect b="0" l="0" r="0" t="0"/>
            </a:stretch>
          </a:blipFill>
          <a:ln>
            <a:noFill/>
          </a:ln>
        </p:spPr>
      </p:sp>
      <p:sp>
        <p:nvSpPr>
          <p:cNvPr id="344" name="Google Shape;344;p27"/>
          <p:cNvSpPr/>
          <p:nvPr/>
        </p:nvSpPr>
        <p:spPr>
          <a:xfrm>
            <a:off x="7652527" y="2108919"/>
            <a:ext cx="789035" cy="704287"/>
          </a:xfrm>
          <a:custGeom>
            <a:rect b="b" l="l" r="r" t="t"/>
            <a:pathLst>
              <a:path extrusionOk="0" h="1408573" w="1578069">
                <a:moveTo>
                  <a:pt x="0" y="0"/>
                </a:moveTo>
                <a:lnTo>
                  <a:pt x="1578069" y="0"/>
                </a:lnTo>
                <a:lnTo>
                  <a:pt x="1578069" y="1408572"/>
                </a:lnTo>
                <a:lnTo>
                  <a:pt x="0" y="1408572"/>
                </a:lnTo>
                <a:lnTo>
                  <a:pt x="0" y="0"/>
                </a:lnTo>
                <a:close/>
              </a:path>
            </a:pathLst>
          </a:custGeom>
          <a:blipFill rotWithShape="1">
            <a:blip r:embed="rId8">
              <a:alphaModFix/>
            </a:blip>
            <a:stretch>
              <a:fillRect b="0" l="0" r="0" t="0"/>
            </a:stretch>
          </a:blipFill>
          <a:ln>
            <a:noFill/>
          </a:ln>
        </p:spPr>
      </p:sp>
      <p:sp>
        <p:nvSpPr>
          <p:cNvPr id="345" name="Google Shape;345;p27"/>
          <p:cNvSpPr/>
          <p:nvPr/>
        </p:nvSpPr>
        <p:spPr>
          <a:xfrm>
            <a:off x="3437348" y="3371595"/>
            <a:ext cx="749696" cy="881136"/>
          </a:xfrm>
          <a:custGeom>
            <a:rect b="b" l="l" r="r" t="t"/>
            <a:pathLst>
              <a:path extrusionOk="0" h="1762272" w="1499392">
                <a:moveTo>
                  <a:pt x="0" y="0"/>
                </a:moveTo>
                <a:lnTo>
                  <a:pt x="1499392" y="0"/>
                </a:lnTo>
                <a:lnTo>
                  <a:pt x="1499392" y="1762272"/>
                </a:lnTo>
                <a:lnTo>
                  <a:pt x="0" y="1762272"/>
                </a:lnTo>
                <a:lnTo>
                  <a:pt x="0" y="0"/>
                </a:lnTo>
                <a:close/>
              </a:path>
            </a:pathLst>
          </a:custGeom>
          <a:blipFill rotWithShape="1">
            <a:blip r:embed="rId9">
              <a:alphaModFix/>
            </a:blip>
            <a:stretch>
              <a:fillRect b="0" l="0" r="0" t="0"/>
            </a:stretch>
          </a:blipFill>
          <a:ln>
            <a:noFill/>
          </a:ln>
        </p:spPr>
      </p:sp>
      <p:sp>
        <p:nvSpPr>
          <p:cNvPr id="346" name="Google Shape;346;p27"/>
          <p:cNvSpPr/>
          <p:nvPr/>
        </p:nvSpPr>
        <p:spPr>
          <a:xfrm>
            <a:off x="4445413" y="3319421"/>
            <a:ext cx="723072" cy="985482"/>
          </a:xfrm>
          <a:custGeom>
            <a:rect b="b" l="l" r="r" t="t"/>
            <a:pathLst>
              <a:path extrusionOk="0" h="1970965" w="1446145">
                <a:moveTo>
                  <a:pt x="0" y="0"/>
                </a:moveTo>
                <a:lnTo>
                  <a:pt x="1446145" y="0"/>
                </a:lnTo>
                <a:lnTo>
                  <a:pt x="1446145" y="1970964"/>
                </a:lnTo>
                <a:lnTo>
                  <a:pt x="0" y="1970964"/>
                </a:lnTo>
                <a:lnTo>
                  <a:pt x="0" y="0"/>
                </a:lnTo>
                <a:close/>
              </a:path>
            </a:pathLst>
          </a:custGeom>
          <a:blipFill rotWithShape="1">
            <a:blip r:embed="rId10">
              <a:alphaModFix/>
            </a:blip>
            <a:stretch>
              <a:fillRect b="0" l="0" r="0" t="0"/>
            </a:stretch>
          </a:blipFill>
          <a:ln>
            <a:noFill/>
          </a:ln>
        </p:spPr>
      </p:sp>
      <p:sp>
        <p:nvSpPr>
          <p:cNvPr id="347" name="Google Shape;347;p27"/>
          <p:cNvSpPr/>
          <p:nvPr/>
        </p:nvSpPr>
        <p:spPr>
          <a:xfrm>
            <a:off x="5832788" y="3289686"/>
            <a:ext cx="245089" cy="1044953"/>
          </a:xfrm>
          <a:custGeom>
            <a:rect b="b" l="l" r="r" t="t"/>
            <a:pathLst>
              <a:path extrusionOk="0" h="2089907" w="490178">
                <a:moveTo>
                  <a:pt x="0" y="0"/>
                </a:moveTo>
                <a:lnTo>
                  <a:pt x="490178" y="0"/>
                </a:lnTo>
                <a:lnTo>
                  <a:pt x="490178" y="2089907"/>
                </a:lnTo>
                <a:lnTo>
                  <a:pt x="0" y="2089907"/>
                </a:lnTo>
                <a:lnTo>
                  <a:pt x="0" y="0"/>
                </a:lnTo>
                <a:close/>
              </a:path>
            </a:pathLst>
          </a:custGeom>
          <a:blipFill rotWithShape="1">
            <a:blip r:embed="rId11">
              <a:alphaModFix/>
            </a:blip>
            <a:stretch>
              <a:fillRect b="0" l="0" r="0" t="0"/>
            </a:stretch>
          </a:blipFill>
          <a:ln>
            <a:noFill/>
          </a:ln>
        </p:spPr>
      </p:sp>
      <p:sp>
        <p:nvSpPr>
          <p:cNvPr id="348" name="Google Shape;348;p27"/>
          <p:cNvSpPr/>
          <p:nvPr/>
        </p:nvSpPr>
        <p:spPr>
          <a:xfrm rot="-5400000">
            <a:off x="4953599" y="3738380"/>
            <a:ext cx="1094075" cy="147565"/>
          </a:xfrm>
          <a:custGeom>
            <a:rect b="b" l="l" r="r" t="t"/>
            <a:pathLst>
              <a:path extrusionOk="0" h="295130" w="2188151">
                <a:moveTo>
                  <a:pt x="0" y="0"/>
                </a:moveTo>
                <a:lnTo>
                  <a:pt x="2188151" y="0"/>
                </a:lnTo>
                <a:lnTo>
                  <a:pt x="2188151" y="295130"/>
                </a:lnTo>
                <a:lnTo>
                  <a:pt x="0" y="295130"/>
                </a:lnTo>
                <a:lnTo>
                  <a:pt x="0" y="0"/>
                </a:lnTo>
                <a:close/>
              </a:path>
            </a:pathLst>
          </a:custGeom>
          <a:blipFill rotWithShape="1">
            <a:blip r:embed="rId12">
              <a:alphaModFix/>
            </a:blip>
            <a:stretch>
              <a:fillRect b="0" l="0" r="0" t="0"/>
            </a:stretch>
          </a:blipFill>
          <a:ln>
            <a:noFill/>
          </a:ln>
        </p:spPr>
      </p:sp>
      <p:sp>
        <p:nvSpPr>
          <p:cNvPr id="349" name="Google Shape;349;p27"/>
          <p:cNvSpPr/>
          <p:nvPr/>
        </p:nvSpPr>
        <p:spPr>
          <a:xfrm>
            <a:off x="6336246" y="3619815"/>
            <a:ext cx="1057911" cy="384695"/>
          </a:xfrm>
          <a:custGeom>
            <a:rect b="b" l="l" r="r" t="t"/>
            <a:pathLst>
              <a:path extrusionOk="0" h="769390" w="2115822">
                <a:moveTo>
                  <a:pt x="0" y="0"/>
                </a:moveTo>
                <a:lnTo>
                  <a:pt x="2115822" y="0"/>
                </a:lnTo>
                <a:lnTo>
                  <a:pt x="2115822" y="769390"/>
                </a:lnTo>
                <a:lnTo>
                  <a:pt x="0" y="769390"/>
                </a:lnTo>
                <a:lnTo>
                  <a:pt x="0" y="0"/>
                </a:lnTo>
                <a:close/>
              </a:path>
            </a:pathLst>
          </a:custGeom>
          <a:blipFill rotWithShape="1">
            <a:blip r:embed="rId13">
              <a:alphaModFix/>
            </a:blip>
            <a:stretch>
              <a:fillRect b="0" l="0" r="0" t="0"/>
            </a:stretch>
          </a:blipFill>
          <a:ln>
            <a:noFill/>
          </a:ln>
        </p:spPr>
      </p:sp>
      <p:sp>
        <p:nvSpPr>
          <p:cNvPr id="350" name="Google Shape;350;p27"/>
          <p:cNvSpPr/>
          <p:nvPr/>
        </p:nvSpPr>
        <p:spPr>
          <a:xfrm>
            <a:off x="7652526" y="3242276"/>
            <a:ext cx="719093" cy="1139773"/>
          </a:xfrm>
          <a:custGeom>
            <a:rect b="b" l="l" r="r" t="t"/>
            <a:pathLst>
              <a:path extrusionOk="0" h="2279545" w="1438186">
                <a:moveTo>
                  <a:pt x="0" y="0"/>
                </a:moveTo>
                <a:lnTo>
                  <a:pt x="1438185" y="0"/>
                </a:lnTo>
                <a:lnTo>
                  <a:pt x="1438185" y="2279545"/>
                </a:lnTo>
                <a:lnTo>
                  <a:pt x="0" y="2279545"/>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356" name="Google Shape;356;p28"/>
          <p:cNvGrpSpPr/>
          <p:nvPr/>
        </p:nvGrpSpPr>
        <p:grpSpPr>
          <a:xfrm>
            <a:off x="2997636" y="1218787"/>
            <a:ext cx="3148728" cy="1287724"/>
            <a:chOff x="0" y="-19050"/>
            <a:chExt cx="1658589" cy="678307"/>
          </a:xfrm>
        </p:grpSpPr>
        <p:sp>
          <p:nvSpPr>
            <p:cNvPr id="357" name="Google Shape;357;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8" name="Google Shape;358;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rtl="0" algn="l">
                <a:spcBef>
                  <a:spcPts val="0"/>
                </a:spcBef>
                <a:spcAft>
                  <a:spcPts val="0"/>
                </a:spcAft>
                <a:buNone/>
              </a:pPr>
              <a:r>
                <a:t/>
              </a:r>
              <a:endParaRPr/>
            </a:p>
          </p:txBody>
        </p:sp>
      </p:grpSp>
      <p:sp>
        <p:nvSpPr>
          <p:cNvPr id="359" name="Google Shape;359;p28"/>
          <p:cNvSpPr/>
          <p:nvPr/>
        </p:nvSpPr>
        <p:spPr>
          <a:xfrm>
            <a:off x="3389498" y="1448717"/>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360" name="Google Shape;360;p28"/>
          <p:cNvGrpSpPr/>
          <p:nvPr/>
        </p:nvGrpSpPr>
        <p:grpSpPr>
          <a:xfrm>
            <a:off x="2997636" y="2756096"/>
            <a:ext cx="3148728" cy="1287724"/>
            <a:chOff x="0" y="-19050"/>
            <a:chExt cx="1658589" cy="678307"/>
          </a:xfrm>
        </p:grpSpPr>
        <p:sp>
          <p:nvSpPr>
            <p:cNvPr id="361" name="Google Shape;361;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2" name="Google Shape;362;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3" name="Google Shape;363;p28"/>
          <p:cNvSpPr txBox="1"/>
          <p:nvPr/>
        </p:nvSpPr>
        <p:spPr>
          <a:xfrm>
            <a:off x="1688740" y="821471"/>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FFFFFF"/>
                </a:solidFill>
                <a:latin typeface="Arial"/>
                <a:ea typeface="Arial"/>
                <a:cs typeface="Arial"/>
                <a:sym typeface="Arial"/>
              </a:rPr>
              <a:t>This presentation template is free for everyone to use thanks to the following:</a:t>
            </a:r>
            <a:endParaRPr sz="700"/>
          </a:p>
        </p:txBody>
      </p:sp>
      <p:sp>
        <p:nvSpPr>
          <p:cNvPr id="364" name="Google Shape;364;p28"/>
          <p:cNvSpPr txBox="1"/>
          <p:nvPr/>
        </p:nvSpPr>
        <p:spPr>
          <a:xfrm>
            <a:off x="3428286" y="4492931"/>
            <a:ext cx="2287428" cy="253200"/>
          </a:xfrm>
          <a:prstGeom prst="rect">
            <a:avLst/>
          </a:prstGeom>
          <a:noFill/>
          <a:ln>
            <a:noFill/>
          </a:ln>
        </p:spPr>
        <p:txBody>
          <a:bodyPr anchorCtr="0" anchor="t" bIns="0" lIns="0" spcFirstLastPara="1" rIns="0" wrap="square" tIns="0">
            <a:spAutoFit/>
          </a:bodyPr>
          <a:lstStyle/>
          <a:p>
            <a:pPr indent="0" lvl="0" marL="0" marR="0" rtl="0" algn="ctr">
              <a:lnSpc>
                <a:spcPct val="125023"/>
              </a:lnSpc>
              <a:spcBef>
                <a:spcPts val="0"/>
              </a:spcBef>
              <a:spcAft>
                <a:spcPts val="0"/>
              </a:spcAft>
              <a:buNone/>
            </a:pPr>
            <a:r>
              <a:rPr b="1" i="0" lang="en" sz="1600" u="none" cap="none" strike="noStrike">
                <a:solidFill>
                  <a:srgbClr val="D4AF37"/>
                </a:solidFill>
                <a:latin typeface="Abril Fatface"/>
                <a:ea typeface="Abril Fatface"/>
                <a:cs typeface="Abril Fatface"/>
                <a:sym typeface="Abril Fatface"/>
              </a:rPr>
              <a:t>Happy designing!</a:t>
            </a:r>
            <a:endParaRPr sz="700"/>
          </a:p>
        </p:txBody>
      </p:sp>
      <p:sp>
        <p:nvSpPr>
          <p:cNvPr id="365" name="Google Shape;365;p28"/>
          <p:cNvSpPr txBox="1"/>
          <p:nvPr/>
        </p:nvSpPr>
        <p:spPr>
          <a:xfrm>
            <a:off x="2105002" y="217413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66" name="Google Shape;366;p28"/>
          <p:cNvSpPr txBox="1"/>
          <p:nvPr/>
        </p:nvSpPr>
        <p:spPr>
          <a:xfrm>
            <a:off x="2105002" y="352638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67" name="Google Shape;367;p28"/>
          <p:cNvSpPr txBox="1"/>
          <p:nvPr/>
        </p:nvSpPr>
        <p:spPr>
          <a:xfrm>
            <a:off x="2734987" y="313250"/>
            <a:ext cx="3674027" cy="411800"/>
          </a:xfrm>
          <a:prstGeom prst="rect">
            <a:avLst/>
          </a:prstGeom>
          <a:noFill/>
          <a:ln>
            <a:noFill/>
          </a:ln>
        </p:spPr>
        <p:txBody>
          <a:bodyPr anchorCtr="0" anchor="t" bIns="0" lIns="0" spcFirstLastPara="1" rIns="0" wrap="square" tIns="0">
            <a:spAutoFit/>
          </a:bodyPr>
          <a:lstStyle/>
          <a:p>
            <a:pPr indent="0" lvl="0" marL="0" marR="0" rtl="0" algn="ctr">
              <a:lnSpc>
                <a:spcPct val="125004"/>
              </a:lnSpc>
              <a:spcBef>
                <a:spcPts val="0"/>
              </a:spcBef>
              <a:spcAft>
                <a:spcPts val="0"/>
              </a:spcAft>
              <a:buNone/>
            </a:pPr>
            <a:r>
              <a:rPr b="1" i="0" lang="en" sz="2600" u="none" cap="none" strike="noStrike">
                <a:solidFill>
                  <a:srgbClr val="D4AF37"/>
                </a:solidFill>
                <a:latin typeface="Abril Fatface"/>
                <a:ea typeface="Abril Fatface"/>
                <a:cs typeface="Abril Fatface"/>
                <a:sym typeface="Abril Fatface"/>
              </a:rPr>
              <a:t>Credits</a:t>
            </a:r>
            <a:endParaRPr sz="700"/>
          </a:p>
        </p:txBody>
      </p:sp>
      <p:sp>
        <p:nvSpPr>
          <p:cNvPr id="368" name="Google Shape;368;p28"/>
          <p:cNvSpPr txBox="1"/>
          <p:nvPr/>
        </p:nvSpPr>
        <p:spPr>
          <a:xfrm>
            <a:off x="3055013" y="316015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2"/>
          <p:cNvSpPr/>
          <p:nvPr/>
        </p:nvSpPr>
        <p:spPr>
          <a:xfrm>
            <a:off x="6756138" y="1689674"/>
            <a:ext cx="1370912" cy="1369517"/>
          </a:xfrm>
          <a:custGeom>
            <a:rect b="b" l="l" r="r" t="t"/>
            <a:pathLst>
              <a:path extrusionOk="0" h="2739034" w="2741824">
                <a:moveTo>
                  <a:pt x="0" y="0"/>
                </a:moveTo>
                <a:lnTo>
                  <a:pt x="2741825" y="0"/>
                </a:lnTo>
                <a:lnTo>
                  <a:pt x="2741825" y="2739033"/>
                </a:lnTo>
                <a:lnTo>
                  <a:pt x="0" y="2739033"/>
                </a:lnTo>
                <a:lnTo>
                  <a:pt x="0" y="0"/>
                </a:lnTo>
                <a:close/>
              </a:path>
            </a:pathLst>
          </a:custGeom>
          <a:blipFill rotWithShape="1">
            <a:blip r:embed="rId3">
              <a:alphaModFix/>
            </a:blip>
            <a:stretch>
              <a:fillRect b="0" l="0" r="0" t="0"/>
            </a:stretch>
          </a:blipFill>
          <a:ln>
            <a:noFill/>
          </a:ln>
        </p:spPr>
      </p:sp>
      <p:sp>
        <p:nvSpPr>
          <p:cNvPr id="84" name="Google Shape;84;p12"/>
          <p:cNvSpPr/>
          <p:nvPr/>
        </p:nvSpPr>
        <p:spPr>
          <a:xfrm>
            <a:off x="3781019" y="1758496"/>
            <a:ext cx="1462329" cy="1300696"/>
          </a:xfrm>
          <a:custGeom>
            <a:rect b="b" l="l" r="r" t="t"/>
            <a:pathLst>
              <a:path extrusionOk="0" h="2601391" w="2924657">
                <a:moveTo>
                  <a:pt x="0" y="0"/>
                </a:moveTo>
                <a:lnTo>
                  <a:pt x="2924657" y="0"/>
                </a:lnTo>
                <a:lnTo>
                  <a:pt x="2924657" y="2601391"/>
                </a:lnTo>
                <a:lnTo>
                  <a:pt x="0" y="2601391"/>
                </a:lnTo>
                <a:lnTo>
                  <a:pt x="0" y="0"/>
                </a:lnTo>
                <a:close/>
              </a:path>
            </a:pathLst>
          </a:custGeom>
          <a:blipFill rotWithShape="1">
            <a:blip r:embed="rId4">
              <a:alphaModFix/>
            </a:blip>
            <a:stretch>
              <a:fillRect b="0" l="0" r="0" t="0"/>
            </a:stretch>
          </a:blipFill>
          <a:ln>
            <a:noFill/>
          </a:ln>
        </p:spPr>
      </p:sp>
      <p:sp>
        <p:nvSpPr>
          <p:cNvPr id="85" name="Google Shape;85;p12"/>
          <p:cNvSpPr/>
          <p:nvPr/>
        </p:nvSpPr>
        <p:spPr>
          <a:xfrm>
            <a:off x="720245" y="1846785"/>
            <a:ext cx="1687371" cy="1480110"/>
          </a:xfrm>
          <a:custGeom>
            <a:rect b="b" l="l" r="r" t="t"/>
            <a:pathLst>
              <a:path extrusionOk="0" h="2960221" w="3374742">
                <a:moveTo>
                  <a:pt x="0" y="0"/>
                </a:moveTo>
                <a:lnTo>
                  <a:pt x="3374742" y="0"/>
                </a:lnTo>
                <a:lnTo>
                  <a:pt x="3374742" y="2960220"/>
                </a:lnTo>
                <a:lnTo>
                  <a:pt x="0" y="2960220"/>
                </a:lnTo>
                <a:lnTo>
                  <a:pt x="0" y="0"/>
                </a:lnTo>
                <a:close/>
              </a:path>
            </a:pathLst>
          </a:custGeom>
          <a:blipFill rotWithShape="1">
            <a:blip r:embed="rId5">
              <a:alphaModFix/>
            </a:blip>
            <a:stretch>
              <a:fillRect b="0" l="0" r="0" t="0"/>
            </a:stretch>
          </a:blipFill>
          <a:ln>
            <a:noFill/>
          </a:ln>
        </p:spPr>
      </p:sp>
      <p:sp>
        <p:nvSpPr>
          <p:cNvPr id="86" name="Google Shape;86;p12"/>
          <p:cNvSpPr txBox="1"/>
          <p:nvPr/>
        </p:nvSpPr>
        <p:spPr>
          <a:xfrm>
            <a:off x="3514319" y="3485046"/>
            <a:ext cx="1976887" cy="2349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Our products</a:t>
            </a:r>
            <a:endParaRPr sz="700"/>
          </a:p>
        </p:txBody>
      </p:sp>
      <p:sp>
        <p:nvSpPr>
          <p:cNvPr id="87" name="Google Shape;87;p12"/>
          <p:cNvSpPr txBox="1"/>
          <p:nvPr/>
        </p:nvSpPr>
        <p:spPr>
          <a:xfrm>
            <a:off x="3927712" y="3898590"/>
            <a:ext cx="12885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 want to discuss. </a:t>
            </a:r>
            <a:endParaRPr sz="700"/>
          </a:p>
        </p:txBody>
      </p:sp>
      <p:sp>
        <p:nvSpPr>
          <p:cNvPr id="88" name="Google Shape;88;p12"/>
          <p:cNvSpPr txBox="1"/>
          <p:nvPr/>
        </p:nvSpPr>
        <p:spPr>
          <a:xfrm>
            <a:off x="737411" y="3485046"/>
            <a:ext cx="1653037" cy="2349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About Us</a:t>
            </a:r>
            <a:endParaRPr sz="700"/>
          </a:p>
        </p:txBody>
      </p:sp>
      <p:sp>
        <p:nvSpPr>
          <p:cNvPr id="89" name="Google Shape;89;p12"/>
          <p:cNvSpPr txBox="1"/>
          <p:nvPr/>
        </p:nvSpPr>
        <p:spPr>
          <a:xfrm>
            <a:off x="884411" y="3898590"/>
            <a:ext cx="13590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 want to discuss. </a:t>
            </a:r>
            <a:endParaRPr sz="700"/>
          </a:p>
        </p:txBody>
      </p:sp>
      <p:sp>
        <p:nvSpPr>
          <p:cNvPr id="90" name="Google Shape;90;p12"/>
          <p:cNvSpPr txBox="1"/>
          <p:nvPr/>
        </p:nvSpPr>
        <p:spPr>
          <a:xfrm>
            <a:off x="6253539" y="3339790"/>
            <a:ext cx="2376112" cy="4540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Stats &amp; Numbers</a:t>
            </a:r>
            <a:endParaRPr sz="700"/>
          </a:p>
        </p:txBody>
      </p:sp>
      <p:sp>
        <p:nvSpPr>
          <p:cNvPr id="91" name="Google Shape;91;p12"/>
          <p:cNvSpPr txBox="1"/>
          <p:nvPr/>
        </p:nvSpPr>
        <p:spPr>
          <a:xfrm>
            <a:off x="6765363" y="3898590"/>
            <a:ext cx="1352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 want to discuss. </a:t>
            </a:r>
            <a:endParaRPr sz="700"/>
          </a:p>
        </p:txBody>
      </p:sp>
      <p:sp>
        <p:nvSpPr>
          <p:cNvPr id="92" name="Google Shape;92;p12"/>
          <p:cNvSpPr txBox="1"/>
          <p:nvPr/>
        </p:nvSpPr>
        <p:spPr>
          <a:xfrm>
            <a:off x="1196215" y="483557"/>
            <a:ext cx="6751570" cy="736901"/>
          </a:xfrm>
          <a:prstGeom prst="rect">
            <a:avLst/>
          </a:prstGeom>
          <a:noFill/>
          <a:ln>
            <a:noFill/>
          </a:ln>
        </p:spPr>
        <p:txBody>
          <a:bodyPr anchorCtr="0" anchor="t" bIns="0" lIns="0" spcFirstLastPara="1" rIns="0" wrap="square" tIns="0">
            <a:spAutoFit/>
          </a:bodyPr>
          <a:lstStyle/>
          <a:p>
            <a:pPr indent="0" lvl="0" marL="0" marR="0" rtl="0" algn="ctr">
              <a:lnSpc>
                <a:spcPct val="124997"/>
              </a:lnSpc>
              <a:spcBef>
                <a:spcPts val="0"/>
              </a:spcBef>
              <a:spcAft>
                <a:spcPts val="0"/>
              </a:spcAft>
              <a:buNone/>
            </a:pPr>
            <a:r>
              <a:rPr b="0" i="0" lang="en" sz="4700" u="none" cap="none" strike="noStrike">
                <a:solidFill>
                  <a:srgbClr val="D4AF37"/>
                </a:solidFill>
                <a:latin typeface="Abril Fatface"/>
                <a:ea typeface="Abril Fatface"/>
                <a:cs typeface="Abril Fatface"/>
                <a:sym typeface="Abril Fatface"/>
              </a:rPr>
              <a:t>Table Of Contents</a:t>
            </a:r>
            <a:endParaRPr sz="700"/>
          </a:p>
        </p:txBody>
      </p:sp>
      <p:cxnSp>
        <p:nvCxnSpPr>
          <p:cNvPr id="93" name="Google Shape;93;p12"/>
          <p:cNvCxnSpPr/>
          <p:nvPr/>
        </p:nvCxnSpPr>
        <p:spPr>
          <a:xfrm flipH="1" rot="10800000">
            <a:off x="523811" y="4924425"/>
            <a:ext cx="8096379" cy="9525"/>
          </a:xfrm>
          <a:prstGeom prst="straightConnector1">
            <a:avLst/>
          </a:prstGeom>
          <a:noFill/>
          <a:ln cap="flat" cmpd="sng" w="38100">
            <a:solidFill>
              <a:srgbClr val="D4AF37"/>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3"/>
          <p:cNvPicPr preferRelativeResize="0"/>
          <p:nvPr/>
        </p:nvPicPr>
        <p:blipFill>
          <a:blip r:embed="rId3">
            <a:alphaModFix/>
          </a:blip>
          <a:stretch>
            <a:fillRect/>
          </a:stretch>
        </p:blipFill>
        <p:spPr>
          <a:xfrm>
            <a:off x="-63351" y="0"/>
            <a:ext cx="4695577" cy="5143501"/>
          </a:xfrm>
          <a:prstGeom prst="rect">
            <a:avLst/>
          </a:prstGeom>
          <a:noFill/>
          <a:ln>
            <a:noFill/>
          </a:ln>
        </p:spPr>
      </p:pic>
      <p:cxnSp>
        <p:nvCxnSpPr>
          <p:cNvPr id="99" name="Google Shape;99;p13"/>
          <p:cNvCxnSpPr/>
          <p:nvPr/>
        </p:nvCxnSpPr>
        <p:spPr>
          <a:xfrm>
            <a:off x="4642314" y="0"/>
            <a:ext cx="0" cy="5143500"/>
          </a:xfrm>
          <a:prstGeom prst="straightConnector1">
            <a:avLst/>
          </a:prstGeom>
          <a:noFill/>
          <a:ln cap="flat" cmpd="sng" w="38100">
            <a:solidFill>
              <a:srgbClr val="D4AF37"/>
            </a:solidFill>
            <a:prstDash val="solid"/>
            <a:round/>
            <a:headEnd len="sm" w="sm" type="none"/>
            <a:tailEnd len="sm" w="sm" type="none"/>
          </a:ln>
        </p:spPr>
      </p:cxnSp>
      <p:cxnSp>
        <p:nvCxnSpPr>
          <p:cNvPr id="100" name="Google Shape;100;p13"/>
          <p:cNvCxnSpPr/>
          <p:nvPr/>
        </p:nvCxnSpPr>
        <p:spPr>
          <a:xfrm>
            <a:off x="5250977" y="523875"/>
            <a:ext cx="3378674" cy="0"/>
          </a:xfrm>
          <a:prstGeom prst="straightConnector1">
            <a:avLst/>
          </a:prstGeom>
          <a:noFill/>
          <a:ln cap="flat" cmpd="sng" w="38100">
            <a:solidFill>
              <a:srgbClr val="D4AF37"/>
            </a:solidFill>
            <a:prstDash val="solid"/>
            <a:round/>
            <a:headEnd len="sm" w="sm" type="none"/>
            <a:tailEnd len="sm" w="sm" type="none"/>
          </a:ln>
        </p:spPr>
      </p:cxnSp>
      <p:sp>
        <p:nvSpPr>
          <p:cNvPr id="101" name="Google Shape;101;p13"/>
          <p:cNvSpPr/>
          <p:nvPr/>
        </p:nvSpPr>
        <p:spPr>
          <a:xfrm>
            <a:off x="5081912" y="3737816"/>
            <a:ext cx="3716803" cy="3209967"/>
          </a:xfrm>
          <a:custGeom>
            <a:rect b="b" l="l" r="r" t="t"/>
            <a:pathLst>
              <a:path extrusionOk="0" h="6419933" w="7433606">
                <a:moveTo>
                  <a:pt x="0" y="0"/>
                </a:moveTo>
                <a:lnTo>
                  <a:pt x="7433606" y="0"/>
                </a:lnTo>
                <a:lnTo>
                  <a:pt x="7433606" y="6419932"/>
                </a:lnTo>
                <a:lnTo>
                  <a:pt x="0" y="6419932"/>
                </a:lnTo>
                <a:lnTo>
                  <a:pt x="0" y="0"/>
                </a:lnTo>
                <a:close/>
              </a:path>
            </a:pathLst>
          </a:custGeom>
          <a:blipFill rotWithShape="1">
            <a:blip r:embed="rId4">
              <a:alphaModFix/>
            </a:blip>
            <a:stretch>
              <a:fillRect b="0" l="0" r="0" t="0"/>
            </a:stretch>
          </a:blipFill>
          <a:ln>
            <a:noFill/>
          </a:ln>
        </p:spPr>
      </p:sp>
      <p:grpSp>
        <p:nvGrpSpPr>
          <p:cNvPr id="102" name="Google Shape;102;p13"/>
          <p:cNvGrpSpPr/>
          <p:nvPr/>
        </p:nvGrpSpPr>
        <p:grpSpPr>
          <a:xfrm>
            <a:off x="4651839" y="1803886"/>
            <a:ext cx="4576948" cy="1500387"/>
            <a:chOff x="0" y="-57150"/>
            <a:chExt cx="12205195" cy="4001034"/>
          </a:xfrm>
        </p:grpSpPr>
        <p:sp>
          <p:nvSpPr>
            <p:cNvPr id="103" name="Google Shape;103;p13"/>
            <p:cNvSpPr txBox="1"/>
            <p:nvPr/>
          </p:nvSpPr>
          <p:spPr>
            <a:xfrm>
              <a:off x="0" y="-57150"/>
              <a:ext cx="12205195" cy="2656349"/>
            </a:xfrm>
            <a:prstGeom prst="rect">
              <a:avLst/>
            </a:prstGeom>
            <a:noFill/>
            <a:ln>
              <a:noFill/>
            </a:ln>
          </p:spPr>
          <p:txBody>
            <a:bodyPr anchorCtr="0" anchor="t" bIns="0" lIns="0" spcFirstLastPara="1" rIns="0" wrap="square" tIns="0">
              <a:spAutoFit/>
            </a:bodyPr>
            <a:lstStyle/>
            <a:p>
              <a:pPr indent="0" lvl="0" marL="0" marR="0" rtl="0" algn="ctr">
                <a:lnSpc>
                  <a:spcPct val="125001"/>
                </a:lnSpc>
                <a:spcBef>
                  <a:spcPts val="0"/>
                </a:spcBef>
                <a:spcAft>
                  <a:spcPts val="0"/>
                </a:spcAft>
                <a:buNone/>
              </a:pPr>
              <a:r>
                <a:rPr b="1" i="0" lang="en" sz="6400" u="none" cap="none" strike="noStrike">
                  <a:solidFill>
                    <a:srgbClr val="D4AF37"/>
                  </a:solidFill>
                  <a:latin typeface="Abril Fatface"/>
                  <a:ea typeface="Abril Fatface"/>
                  <a:cs typeface="Abril Fatface"/>
                  <a:sym typeface="Abril Fatface"/>
                </a:rPr>
                <a:t>About Us</a:t>
              </a:r>
              <a:endParaRPr sz="700"/>
            </a:p>
          </p:txBody>
        </p:sp>
        <p:sp>
          <p:nvSpPr>
            <p:cNvPr id="104" name="Google Shape;104;p13"/>
            <p:cNvSpPr txBox="1"/>
            <p:nvPr/>
          </p:nvSpPr>
          <p:spPr>
            <a:xfrm>
              <a:off x="2590468" y="3061284"/>
              <a:ext cx="7024200" cy="88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you want to discuss. </a:t>
              </a:r>
              <a:endParaRPr sz="700"/>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4"/>
          <p:cNvPicPr preferRelativeResize="0"/>
          <p:nvPr/>
        </p:nvPicPr>
        <p:blipFill>
          <a:blip r:embed="rId3">
            <a:alphaModFix/>
          </a:blip>
          <a:stretch>
            <a:fillRect/>
          </a:stretch>
        </p:blipFill>
        <p:spPr>
          <a:xfrm>
            <a:off x="4447849" y="0"/>
            <a:ext cx="4695577" cy="5143501"/>
          </a:xfrm>
          <a:prstGeom prst="rect">
            <a:avLst/>
          </a:prstGeom>
          <a:noFill/>
          <a:ln>
            <a:noFill/>
          </a:ln>
        </p:spPr>
      </p:pic>
      <p:sp>
        <p:nvSpPr>
          <p:cNvPr id="110" name="Google Shape;110;p14"/>
          <p:cNvSpPr txBox="1"/>
          <p:nvPr/>
        </p:nvSpPr>
        <p:spPr>
          <a:xfrm>
            <a:off x="748107" y="1403739"/>
            <a:ext cx="2901900" cy="1654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5000" u="none" cap="none" strike="noStrike">
                <a:solidFill>
                  <a:srgbClr val="D4AF37"/>
                </a:solidFill>
                <a:latin typeface="Abril Fatface"/>
                <a:ea typeface="Abril Fatface"/>
                <a:cs typeface="Abril Fatface"/>
                <a:sym typeface="Abril Fatface"/>
              </a:rPr>
              <a:t>Hello</a:t>
            </a:r>
            <a:endParaRPr sz="700"/>
          </a:p>
          <a:p>
            <a:pPr indent="0" lvl="0" marL="0" marR="0" rtl="0" algn="ctr">
              <a:lnSpc>
                <a:spcPct val="115000"/>
              </a:lnSpc>
              <a:spcBef>
                <a:spcPts val="0"/>
              </a:spcBef>
              <a:spcAft>
                <a:spcPts val="0"/>
              </a:spcAft>
              <a:buNone/>
            </a:pPr>
            <a:r>
              <a:rPr b="1" i="0" lang="en" sz="5000" u="none" cap="none" strike="noStrike">
                <a:solidFill>
                  <a:srgbClr val="D4AF37"/>
                </a:solidFill>
                <a:latin typeface="Abril Fatface"/>
                <a:ea typeface="Abril Fatface"/>
                <a:cs typeface="Abril Fatface"/>
                <a:sym typeface="Abril Fatface"/>
              </a:rPr>
              <a:t>There!</a:t>
            </a:r>
            <a:endParaRPr sz="700"/>
          </a:p>
        </p:txBody>
      </p:sp>
      <p:sp>
        <p:nvSpPr>
          <p:cNvPr id="111" name="Google Shape;111;p14"/>
          <p:cNvSpPr txBox="1"/>
          <p:nvPr/>
        </p:nvSpPr>
        <p:spPr>
          <a:xfrm>
            <a:off x="1025436" y="3258794"/>
            <a:ext cx="23472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I'm Rain, and I'll be sharing with you my beautiful ideas. Follow me at @reallygreatsite to learn more. </a:t>
            </a:r>
            <a:endParaRPr sz="700"/>
          </a:p>
        </p:txBody>
      </p:sp>
      <p:cxnSp>
        <p:nvCxnSpPr>
          <p:cNvPr id="112" name="Google Shape;112;p14"/>
          <p:cNvCxnSpPr/>
          <p:nvPr/>
        </p:nvCxnSpPr>
        <p:spPr>
          <a:xfrm>
            <a:off x="4447283" y="0"/>
            <a:ext cx="0" cy="5143500"/>
          </a:xfrm>
          <a:prstGeom prst="straightConnector1">
            <a:avLst/>
          </a:prstGeom>
          <a:noFill/>
          <a:ln cap="flat" cmpd="sng" w="38100">
            <a:solidFill>
              <a:srgbClr val="D4AF37"/>
            </a:solidFill>
            <a:prstDash val="solid"/>
            <a:round/>
            <a:headEnd len="sm" w="sm" type="none"/>
            <a:tailEnd len="sm" w="sm" type="none"/>
          </a:ln>
        </p:spPr>
      </p:cxnSp>
      <p:cxnSp>
        <p:nvCxnSpPr>
          <p:cNvPr id="113" name="Google Shape;113;p14"/>
          <p:cNvCxnSpPr/>
          <p:nvPr/>
        </p:nvCxnSpPr>
        <p:spPr>
          <a:xfrm>
            <a:off x="509722" y="523875"/>
            <a:ext cx="3378674" cy="0"/>
          </a:xfrm>
          <a:prstGeom prst="straightConnector1">
            <a:avLst/>
          </a:prstGeom>
          <a:noFill/>
          <a:ln cap="flat" cmpd="sng" w="38100">
            <a:solidFill>
              <a:srgbClr val="D4AF37"/>
            </a:solidFill>
            <a:prstDash val="solid"/>
            <a:round/>
            <a:headEnd len="sm" w="sm" type="none"/>
            <a:tailEnd len="sm" w="sm" type="none"/>
          </a:ln>
        </p:spPr>
      </p:cxnSp>
      <p:cxnSp>
        <p:nvCxnSpPr>
          <p:cNvPr id="114" name="Google Shape;114;p14"/>
          <p:cNvCxnSpPr/>
          <p:nvPr/>
        </p:nvCxnSpPr>
        <p:spPr>
          <a:xfrm>
            <a:off x="509722" y="4638675"/>
            <a:ext cx="3378674" cy="0"/>
          </a:xfrm>
          <a:prstGeom prst="straightConnector1">
            <a:avLst/>
          </a:prstGeom>
          <a:noFill/>
          <a:ln cap="flat" cmpd="sng" w="38100">
            <a:solidFill>
              <a:srgbClr val="D4AF37"/>
            </a:solidFill>
            <a:prstDash val="solid"/>
            <a:round/>
            <a:headEnd len="sm" w="sm" type="none"/>
            <a:tailEnd len="sm" w="sm" type="none"/>
          </a:ln>
        </p:spPr>
      </p:cxnSp>
      <p:sp>
        <p:nvSpPr>
          <p:cNvPr id="115" name="Google Shape;115;p14"/>
          <p:cNvSpPr/>
          <p:nvPr/>
        </p:nvSpPr>
        <p:spPr>
          <a:xfrm>
            <a:off x="3210118" y="3530786"/>
            <a:ext cx="1299405" cy="1126939"/>
          </a:xfrm>
          <a:custGeom>
            <a:rect b="b" l="l" r="r" t="t"/>
            <a:pathLst>
              <a:path extrusionOk="0" h="2253877" w="2598810">
                <a:moveTo>
                  <a:pt x="0" y="0"/>
                </a:moveTo>
                <a:lnTo>
                  <a:pt x="2598810" y="0"/>
                </a:lnTo>
                <a:lnTo>
                  <a:pt x="2598810" y="2253877"/>
                </a:lnTo>
                <a:lnTo>
                  <a:pt x="0" y="225387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5"/>
          <p:cNvPicPr preferRelativeResize="0"/>
          <p:nvPr/>
        </p:nvPicPr>
        <p:blipFill>
          <a:blip r:embed="rId3">
            <a:alphaModFix/>
          </a:blip>
          <a:stretch>
            <a:fillRect/>
          </a:stretch>
        </p:blipFill>
        <p:spPr>
          <a:xfrm>
            <a:off x="514338" y="1493300"/>
            <a:ext cx="3636825" cy="1944283"/>
          </a:xfrm>
          <a:prstGeom prst="rect">
            <a:avLst/>
          </a:prstGeom>
          <a:noFill/>
          <a:ln>
            <a:noFill/>
          </a:ln>
        </p:spPr>
      </p:pic>
      <p:pic>
        <p:nvPicPr>
          <p:cNvPr id="121" name="Google Shape;121;p15"/>
          <p:cNvPicPr preferRelativeResize="0"/>
          <p:nvPr/>
        </p:nvPicPr>
        <p:blipFill>
          <a:blip r:embed="rId4">
            <a:alphaModFix/>
          </a:blip>
          <a:stretch>
            <a:fillRect/>
          </a:stretch>
        </p:blipFill>
        <p:spPr>
          <a:xfrm>
            <a:off x="4992996" y="1493300"/>
            <a:ext cx="3739327" cy="1999100"/>
          </a:xfrm>
          <a:prstGeom prst="rect">
            <a:avLst/>
          </a:prstGeom>
          <a:noFill/>
          <a:ln>
            <a:noFill/>
          </a:ln>
        </p:spPr>
      </p:pic>
      <p:cxnSp>
        <p:nvCxnSpPr>
          <p:cNvPr id="122" name="Google Shape;122;p15"/>
          <p:cNvCxnSpPr/>
          <p:nvPr/>
        </p:nvCxnSpPr>
        <p:spPr>
          <a:xfrm>
            <a:off x="523810" y="4933950"/>
            <a:ext cx="7277219" cy="0"/>
          </a:xfrm>
          <a:prstGeom prst="straightConnector1">
            <a:avLst/>
          </a:prstGeom>
          <a:noFill/>
          <a:ln cap="flat" cmpd="sng" w="38100">
            <a:solidFill>
              <a:srgbClr val="D4AF37"/>
            </a:solidFill>
            <a:prstDash val="solid"/>
            <a:round/>
            <a:headEnd len="sm" w="sm" type="none"/>
            <a:tailEnd len="sm" w="sm" type="none"/>
          </a:ln>
        </p:spPr>
      </p:cxnSp>
      <p:sp>
        <p:nvSpPr>
          <p:cNvPr id="123" name="Google Shape;123;p15"/>
          <p:cNvSpPr/>
          <p:nvPr/>
        </p:nvSpPr>
        <p:spPr>
          <a:xfrm>
            <a:off x="7377760" y="3483374"/>
            <a:ext cx="1987910" cy="1774394"/>
          </a:xfrm>
          <a:custGeom>
            <a:rect b="b" l="l" r="r" t="t"/>
            <a:pathLst>
              <a:path extrusionOk="0" h="3548788" w="3975821">
                <a:moveTo>
                  <a:pt x="0" y="0"/>
                </a:moveTo>
                <a:lnTo>
                  <a:pt x="3975820" y="0"/>
                </a:lnTo>
                <a:lnTo>
                  <a:pt x="3975820" y="3548788"/>
                </a:lnTo>
                <a:lnTo>
                  <a:pt x="0" y="3548788"/>
                </a:lnTo>
                <a:lnTo>
                  <a:pt x="0" y="0"/>
                </a:lnTo>
                <a:close/>
              </a:path>
            </a:pathLst>
          </a:custGeom>
          <a:blipFill rotWithShape="1">
            <a:blip r:embed="rId5">
              <a:alphaModFix/>
            </a:blip>
            <a:stretch>
              <a:fillRect b="0" l="0" r="0" t="0"/>
            </a:stretch>
          </a:blipFill>
          <a:ln>
            <a:noFill/>
          </a:ln>
        </p:spPr>
      </p:sp>
      <p:sp>
        <p:nvSpPr>
          <p:cNvPr id="124" name="Google Shape;124;p15"/>
          <p:cNvSpPr txBox="1"/>
          <p:nvPr/>
        </p:nvSpPr>
        <p:spPr>
          <a:xfrm>
            <a:off x="294988" y="495300"/>
            <a:ext cx="4347028" cy="677299"/>
          </a:xfrm>
          <a:prstGeom prst="rect">
            <a:avLst/>
          </a:prstGeom>
          <a:noFill/>
          <a:ln>
            <a:noFill/>
          </a:ln>
        </p:spPr>
        <p:txBody>
          <a:bodyPr anchorCtr="0" anchor="t" bIns="0" lIns="0" spcFirstLastPara="1" rIns="0" wrap="square" tIns="0">
            <a:spAutoFit/>
          </a:bodyPr>
          <a:lstStyle/>
          <a:p>
            <a:pPr indent="0" lvl="0" marL="0" marR="0" rtl="0" algn="r">
              <a:lnSpc>
                <a:spcPct val="124997"/>
              </a:lnSpc>
              <a:spcBef>
                <a:spcPts val="0"/>
              </a:spcBef>
              <a:spcAft>
                <a:spcPts val="0"/>
              </a:spcAft>
              <a:buNone/>
            </a:pPr>
            <a:r>
              <a:rPr b="1" i="0" lang="en" sz="4300" u="none" cap="none" strike="noStrike">
                <a:solidFill>
                  <a:srgbClr val="D4AF37"/>
                </a:solidFill>
                <a:latin typeface="Abril Fatface"/>
                <a:ea typeface="Abril Fatface"/>
                <a:cs typeface="Abril Fatface"/>
                <a:sym typeface="Abril Fatface"/>
              </a:rPr>
              <a:t>Our Restaurant</a:t>
            </a:r>
            <a:endParaRPr sz="700"/>
          </a:p>
        </p:txBody>
      </p:sp>
      <p:sp>
        <p:nvSpPr>
          <p:cNvPr id="125" name="Google Shape;125;p15"/>
          <p:cNvSpPr txBox="1"/>
          <p:nvPr/>
        </p:nvSpPr>
        <p:spPr>
          <a:xfrm>
            <a:off x="514350" y="3708493"/>
            <a:ext cx="2590032" cy="234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Who we are?</a:t>
            </a:r>
            <a:endParaRPr sz="700"/>
          </a:p>
        </p:txBody>
      </p:sp>
      <p:sp>
        <p:nvSpPr>
          <p:cNvPr id="126" name="Google Shape;126;p15"/>
          <p:cNvSpPr txBox="1"/>
          <p:nvPr/>
        </p:nvSpPr>
        <p:spPr>
          <a:xfrm>
            <a:off x="514350" y="4125914"/>
            <a:ext cx="15192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Briefly elaborate on what you want to discuss. </a:t>
            </a:r>
            <a:endParaRPr sz="700"/>
          </a:p>
        </p:txBody>
      </p:sp>
      <p:sp>
        <p:nvSpPr>
          <p:cNvPr id="127" name="Google Shape;127;p15"/>
          <p:cNvSpPr txBox="1"/>
          <p:nvPr/>
        </p:nvSpPr>
        <p:spPr>
          <a:xfrm>
            <a:off x="4993001" y="3730674"/>
            <a:ext cx="2808028" cy="234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What we do? </a:t>
            </a:r>
            <a:endParaRPr sz="700"/>
          </a:p>
        </p:txBody>
      </p:sp>
      <p:sp>
        <p:nvSpPr>
          <p:cNvPr id="128" name="Google Shape;128;p15"/>
          <p:cNvSpPr txBox="1"/>
          <p:nvPr/>
        </p:nvSpPr>
        <p:spPr>
          <a:xfrm>
            <a:off x="4993001" y="4125914"/>
            <a:ext cx="15552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Briefly elaborate on what you want to discuss.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6"/>
          <p:cNvPicPr preferRelativeResize="0"/>
          <p:nvPr/>
        </p:nvPicPr>
        <p:blipFill>
          <a:blip r:embed="rId3">
            <a:alphaModFix/>
          </a:blip>
          <a:stretch>
            <a:fillRect/>
          </a:stretch>
        </p:blipFill>
        <p:spPr>
          <a:xfrm>
            <a:off x="4374149" y="0"/>
            <a:ext cx="5059376" cy="5143499"/>
          </a:xfrm>
          <a:prstGeom prst="rect">
            <a:avLst/>
          </a:prstGeom>
          <a:noFill/>
          <a:ln>
            <a:noFill/>
          </a:ln>
        </p:spPr>
      </p:pic>
      <p:cxnSp>
        <p:nvCxnSpPr>
          <p:cNvPr id="134" name="Google Shape;134;p16"/>
          <p:cNvCxnSpPr/>
          <p:nvPr/>
        </p:nvCxnSpPr>
        <p:spPr>
          <a:xfrm>
            <a:off x="514350" y="523875"/>
            <a:ext cx="7077058" cy="0"/>
          </a:xfrm>
          <a:prstGeom prst="straightConnector1">
            <a:avLst/>
          </a:prstGeom>
          <a:noFill/>
          <a:ln cap="flat" cmpd="sng" w="38100">
            <a:solidFill>
              <a:srgbClr val="D4AF37"/>
            </a:solidFill>
            <a:prstDash val="solid"/>
            <a:round/>
            <a:headEnd len="sm" w="sm" type="none"/>
            <a:tailEnd len="sm" w="sm" type="none"/>
          </a:ln>
        </p:spPr>
      </p:cxnSp>
      <p:cxnSp>
        <p:nvCxnSpPr>
          <p:cNvPr id="135" name="Google Shape;135;p16"/>
          <p:cNvCxnSpPr/>
          <p:nvPr/>
        </p:nvCxnSpPr>
        <p:spPr>
          <a:xfrm flipH="1" rot="10800000">
            <a:off x="514350" y="4629150"/>
            <a:ext cx="2749821" cy="9525"/>
          </a:xfrm>
          <a:prstGeom prst="straightConnector1">
            <a:avLst/>
          </a:prstGeom>
          <a:noFill/>
          <a:ln cap="flat" cmpd="sng" w="38100">
            <a:solidFill>
              <a:srgbClr val="D4AF37"/>
            </a:solidFill>
            <a:prstDash val="solid"/>
            <a:round/>
            <a:headEnd len="sm" w="sm" type="none"/>
            <a:tailEnd len="sm" w="sm" type="none"/>
          </a:ln>
        </p:spPr>
      </p:cxnSp>
      <p:sp>
        <p:nvSpPr>
          <p:cNvPr id="136" name="Google Shape;136;p16"/>
          <p:cNvSpPr/>
          <p:nvPr/>
        </p:nvSpPr>
        <p:spPr>
          <a:xfrm>
            <a:off x="3210931" y="2771888"/>
            <a:ext cx="2017836" cy="2371612"/>
          </a:xfrm>
          <a:custGeom>
            <a:rect b="b" l="l" r="r" t="t"/>
            <a:pathLst>
              <a:path extrusionOk="0" h="4743224" w="4035672">
                <a:moveTo>
                  <a:pt x="0" y="0"/>
                </a:moveTo>
                <a:lnTo>
                  <a:pt x="4035671" y="0"/>
                </a:lnTo>
                <a:lnTo>
                  <a:pt x="4035671" y="4743224"/>
                </a:lnTo>
                <a:lnTo>
                  <a:pt x="0" y="4743224"/>
                </a:lnTo>
                <a:lnTo>
                  <a:pt x="0" y="0"/>
                </a:lnTo>
                <a:close/>
              </a:path>
            </a:pathLst>
          </a:custGeom>
          <a:blipFill rotWithShape="1">
            <a:blip r:embed="rId4">
              <a:alphaModFix/>
            </a:blip>
            <a:stretch>
              <a:fillRect b="0" l="0" r="0" t="0"/>
            </a:stretch>
          </a:blipFill>
          <a:ln>
            <a:noFill/>
          </a:ln>
        </p:spPr>
      </p:sp>
      <p:sp>
        <p:nvSpPr>
          <p:cNvPr id="137" name="Google Shape;137;p16"/>
          <p:cNvSpPr txBox="1"/>
          <p:nvPr/>
        </p:nvSpPr>
        <p:spPr>
          <a:xfrm>
            <a:off x="793475" y="1237244"/>
            <a:ext cx="2820300" cy="1422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4300" u="none" cap="none" strike="noStrike">
                <a:solidFill>
                  <a:srgbClr val="D4AF37"/>
                </a:solidFill>
                <a:latin typeface="Abril Fatface"/>
                <a:ea typeface="Abril Fatface"/>
                <a:cs typeface="Abril Fatface"/>
                <a:sym typeface="Abril Fatface"/>
              </a:rPr>
              <a:t>Our</a:t>
            </a:r>
            <a:endParaRPr sz="700"/>
          </a:p>
          <a:p>
            <a:pPr indent="0" lvl="0" marL="0" marR="0" rtl="0" algn="l">
              <a:lnSpc>
                <a:spcPct val="115000"/>
              </a:lnSpc>
              <a:spcBef>
                <a:spcPts val="0"/>
              </a:spcBef>
              <a:spcAft>
                <a:spcPts val="0"/>
              </a:spcAft>
              <a:buNone/>
            </a:pPr>
            <a:r>
              <a:rPr b="1" i="0" lang="en" sz="4300" u="none" cap="none" strike="noStrike">
                <a:solidFill>
                  <a:srgbClr val="D4AF37"/>
                </a:solidFill>
                <a:latin typeface="Abril Fatface"/>
                <a:ea typeface="Abril Fatface"/>
                <a:cs typeface="Abril Fatface"/>
                <a:sym typeface="Abril Fatface"/>
              </a:rPr>
              <a:t>History</a:t>
            </a:r>
            <a:endParaRPr sz="700"/>
          </a:p>
        </p:txBody>
      </p:sp>
      <p:sp>
        <p:nvSpPr>
          <p:cNvPr id="138" name="Google Shape;138;p16"/>
          <p:cNvSpPr txBox="1"/>
          <p:nvPr/>
        </p:nvSpPr>
        <p:spPr>
          <a:xfrm>
            <a:off x="793475" y="2832803"/>
            <a:ext cx="26028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7"/>
          <p:cNvSpPr/>
          <p:nvPr/>
        </p:nvSpPr>
        <p:spPr>
          <a:xfrm rot="-5567045">
            <a:off x="1355736" y="3256698"/>
            <a:ext cx="6132794" cy="827169"/>
          </a:xfrm>
          <a:custGeom>
            <a:rect b="b" l="l" r="r" t="t"/>
            <a:pathLst>
              <a:path extrusionOk="0" h="1654338" w="12265587">
                <a:moveTo>
                  <a:pt x="0" y="0"/>
                </a:moveTo>
                <a:lnTo>
                  <a:pt x="12265587" y="0"/>
                </a:lnTo>
                <a:lnTo>
                  <a:pt x="12265587" y="1654338"/>
                </a:lnTo>
                <a:lnTo>
                  <a:pt x="0" y="1654338"/>
                </a:lnTo>
                <a:lnTo>
                  <a:pt x="0" y="0"/>
                </a:lnTo>
                <a:close/>
              </a:path>
            </a:pathLst>
          </a:custGeom>
          <a:blipFill rotWithShape="1">
            <a:blip r:embed="rId3">
              <a:alphaModFix/>
            </a:blip>
            <a:stretch>
              <a:fillRect b="0" l="0" r="0" t="0"/>
            </a:stretch>
          </a:blipFill>
          <a:ln>
            <a:noFill/>
          </a:ln>
        </p:spPr>
      </p:sp>
      <p:cxnSp>
        <p:nvCxnSpPr>
          <p:cNvPr id="144" name="Google Shape;144;p17"/>
          <p:cNvCxnSpPr/>
          <p:nvPr/>
        </p:nvCxnSpPr>
        <p:spPr>
          <a:xfrm>
            <a:off x="951245" y="523875"/>
            <a:ext cx="6377845" cy="0"/>
          </a:xfrm>
          <a:prstGeom prst="straightConnector1">
            <a:avLst/>
          </a:prstGeom>
          <a:noFill/>
          <a:ln cap="flat" cmpd="sng" w="38100">
            <a:solidFill>
              <a:srgbClr val="D4AF37"/>
            </a:solidFill>
            <a:prstDash val="solid"/>
            <a:round/>
            <a:headEnd len="sm" w="sm" type="none"/>
            <a:tailEnd len="sm" w="sm" type="none"/>
          </a:ln>
        </p:spPr>
      </p:cxnSp>
      <p:cxnSp>
        <p:nvCxnSpPr>
          <p:cNvPr id="145" name="Google Shape;145;p17"/>
          <p:cNvCxnSpPr/>
          <p:nvPr/>
        </p:nvCxnSpPr>
        <p:spPr>
          <a:xfrm>
            <a:off x="951245" y="4638675"/>
            <a:ext cx="6277345" cy="0"/>
          </a:xfrm>
          <a:prstGeom prst="straightConnector1">
            <a:avLst/>
          </a:prstGeom>
          <a:noFill/>
          <a:ln cap="flat" cmpd="sng" w="38100">
            <a:solidFill>
              <a:srgbClr val="D4AF37"/>
            </a:solidFill>
            <a:prstDash val="solid"/>
            <a:round/>
            <a:headEnd len="sm" w="sm" type="none"/>
            <a:tailEnd len="sm" w="sm" type="none"/>
          </a:ln>
        </p:spPr>
      </p:cxnSp>
      <p:pic>
        <p:nvPicPr>
          <p:cNvPr id="146" name="Google Shape;146;p17"/>
          <p:cNvPicPr preferRelativeResize="0"/>
          <p:nvPr/>
        </p:nvPicPr>
        <p:blipFill>
          <a:blip r:embed="rId4">
            <a:alphaModFix/>
          </a:blip>
          <a:stretch>
            <a:fillRect/>
          </a:stretch>
        </p:blipFill>
        <p:spPr>
          <a:xfrm>
            <a:off x="4309812" y="0"/>
            <a:ext cx="6662799" cy="5143499"/>
          </a:xfrm>
          <a:prstGeom prst="rect">
            <a:avLst/>
          </a:prstGeom>
          <a:noFill/>
          <a:ln>
            <a:noFill/>
          </a:ln>
        </p:spPr>
      </p:pic>
      <p:sp>
        <p:nvSpPr>
          <p:cNvPr id="147" name="Google Shape;147;p17"/>
          <p:cNvSpPr txBox="1"/>
          <p:nvPr/>
        </p:nvSpPr>
        <p:spPr>
          <a:xfrm>
            <a:off x="312910" y="1717924"/>
            <a:ext cx="3862800" cy="142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4300" u="none" cap="none" strike="noStrike">
                <a:solidFill>
                  <a:srgbClr val="D4AF37"/>
                </a:solidFill>
                <a:latin typeface="Abril Fatface"/>
                <a:ea typeface="Abril Fatface"/>
                <a:cs typeface="Abril Fatface"/>
                <a:sym typeface="Abril Fatface"/>
              </a:rPr>
              <a:t>Our</a:t>
            </a:r>
            <a:endParaRPr sz="700"/>
          </a:p>
          <a:p>
            <a:pPr indent="0" lvl="0" marL="0" marR="0" rtl="0" algn="ctr">
              <a:lnSpc>
                <a:spcPct val="115000"/>
              </a:lnSpc>
              <a:spcBef>
                <a:spcPts val="0"/>
              </a:spcBef>
              <a:spcAft>
                <a:spcPts val="0"/>
              </a:spcAft>
              <a:buNone/>
            </a:pPr>
            <a:r>
              <a:rPr b="1" i="0" lang="en" sz="4300" u="none" cap="none" strike="noStrike">
                <a:solidFill>
                  <a:srgbClr val="D4AF37"/>
                </a:solidFill>
                <a:latin typeface="Abril Fatface"/>
                <a:ea typeface="Abril Fatface"/>
                <a:cs typeface="Abril Fatface"/>
                <a:sym typeface="Abril Fatface"/>
              </a:rPr>
              <a:t>Creations</a:t>
            </a:r>
            <a:endParaRPr sz="700"/>
          </a:p>
        </p:txBody>
      </p:sp>
      <p:sp>
        <p:nvSpPr>
          <p:cNvPr id="148" name="Google Shape;148;p17"/>
          <p:cNvSpPr txBox="1"/>
          <p:nvPr/>
        </p:nvSpPr>
        <p:spPr>
          <a:xfrm>
            <a:off x="917347" y="3231903"/>
            <a:ext cx="2653962" cy="1746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8"/>
          <p:cNvPicPr preferRelativeResize="0"/>
          <p:nvPr/>
        </p:nvPicPr>
        <p:blipFill>
          <a:blip r:embed="rId3">
            <a:alphaModFix/>
          </a:blip>
          <a:stretch>
            <a:fillRect/>
          </a:stretch>
        </p:blipFill>
        <p:spPr>
          <a:xfrm>
            <a:off x="-335849" y="-1146721"/>
            <a:ext cx="5061651" cy="6290222"/>
          </a:xfrm>
          <a:prstGeom prst="rect">
            <a:avLst/>
          </a:prstGeom>
          <a:noFill/>
          <a:ln>
            <a:noFill/>
          </a:ln>
        </p:spPr>
      </p:pic>
      <p:grpSp>
        <p:nvGrpSpPr>
          <p:cNvPr id="154" name="Google Shape;154;p18"/>
          <p:cNvGrpSpPr/>
          <p:nvPr/>
        </p:nvGrpSpPr>
        <p:grpSpPr>
          <a:xfrm>
            <a:off x="4725801" y="523875"/>
            <a:ext cx="3378673" cy="4114800"/>
            <a:chOff x="0" y="25400"/>
            <a:chExt cx="9009797" cy="10972800"/>
          </a:xfrm>
        </p:grpSpPr>
        <p:cxnSp>
          <p:nvCxnSpPr>
            <p:cNvPr id="155" name="Google Shape;155;p18"/>
            <p:cNvCxnSpPr/>
            <p:nvPr/>
          </p:nvCxnSpPr>
          <p:spPr>
            <a:xfrm>
              <a:off x="0" y="25400"/>
              <a:ext cx="9009797" cy="0"/>
            </a:xfrm>
            <a:prstGeom prst="straightConnector1">
              <a:avLst/>
            </a:prstGeom>
            <a:noFill/>
            <a:ln cap="flat" cmpd="sng" w="50800">
              <a:solidFill>
                <a:srgbClr val="D4AF37"/>
              </a:solidFill>
              <a:prstDash val="solid"/>
              <a:round/>
              <a:headEnd len="sm" w="sm" type="none"/>
              <a:tailEnd len="sm" w="sm" type="none"/>
            </a:ln>
          </p:spPr>
        </p:cxnSp>
        <p:cxnSp>
          <p:nvCxnSpPr>
            <p:cNvPr id="156" name="Google Shape;156;p18"/>
            <p:cNvCxnSpPr/>
            <p:nvPr/>
          </p:nvCxnSpPr>
          <p:spPr>
            <a:xfrm>
              <a:off x="0" y="10998200"/>
              <a:ext cx="9009797" cy="0"/>
            </a:xfrm>
            <a:prstGeom prst="straightConnector1">
              <a:avLst/>
            </a:prstGeom>
            <a:noFill/>
            <a:ln cap="flat" cmpd="sng" w="50800">
              <a:solidFill>
                <a:srgbClr val="D4AF37"/>
              </a:solidFill>
              <a:prstDash val="solid"/>
              <a:round/>
              <a:headEnd len="sm" w="sm" type="none"/>
              <a:tailEnd len="sm" w="sm" type="none"/>
            </a:ln>
          </p:spPr>
        </p:cxnSp>
      </p:grpSp>
      <p:sp>
        <p:nvSpPr>
          <p:cNvPr id="157" name="Google Shape;157;p18"/>
          <p:cNvSpPr/>
          <p:nvPr/>
        </p:nvSpPr>
        <p:spPr>
          <a:xfrm rot="-466821">
            <a:off x="222469" y="2818948"/>
            <a:ext cx="1509564" cy="2057400"/>
          </a:xfrm>
          <a:custGeom>
            <a:rect b="b" l="l" r="r" t="t"/>
            <a:pathLst>
              <a:path extrusionOk="0" h="4114800" w="3019129">
                <a:moveTo>
                  <a:pt x="0" y="0"/>
                </a:moveTo>
                <a:lnTo>
                  <a:pt x="3019129" y="0"/>
                </a:lnTo>
                <a:lnTo>
                  <a:pt x="3019129" y="4114800"/>
                </a:lnTo>
                <a:lnTo>
                  <a:pt x="0" y="4114800"/>
                </a:lnTo>
                <a:lnTo>
                  <a:pt x="0" y="0"/>
                </a:lnTo>
                <a:close/>
              </a:path>
            </a:pathLst>
          </a:custGeom>
          <a:blipFill rotWithShape="1">
            <a:blip r:embed="rId4">
              <a:alphaModFix/>
            </a:blip>
            <a:stretch>
              <a:fillRect b="0" l="0" r="0" t="0"/>
            </a:stretch>
          </a:blipFill>
          <a:ln>
            <a:noFill/>
          </a:ln>
        </p:spPr>
      </p:sp>
      <p:sp>
        <p:nvSpPr>
          <p:cNvPr id="158" name="Google Shape;158;p18"/>
          <p:cNvSpPr txBox="1"/>
          <p:nvPr/>
        </p:nvSpPr>
        <p:spPr>
          <a:xfrm>
            <a:off x="4282623" y="1117748"/>
            <a:ext cx="4347028" cy="680051"/>
          </a:xfrm>
          <a:prstGeom prst="rect">
            <a:avLst/>
          </a:prstGeom>
          <a:noFill/>
          <a:ln>
            <a:noFill/>
          </a:ln>
        </p:spPr>
        <p:txBody>
          <a:bodyPr anchorCtr="0" anchor="t" bIns="0" lIns="0" spcFirstLastPara="1" rIns="0" wrap="square" tIns="0">
            <a:spAutoFit/>
          </a:bodyPr>
          <a:lstStyle/>
          <a:p>
            <a:pPr indent="0" lvl="0" marL="0" marR="0" rtl="0" algn="ctr">
              <a:lnSpc>
                <a:spcPct val="124997"/>
              </a:lnSpc>
              <a:spcBef>
                <a:spcPts val="0"/>
              </a:spcBef>
              <a:spcAft>
                <a:spcPts val="0"/>
              </a:spcAft>
              <a:buNone/>
            </a:pPr>
            <a:r>
              <a:rPr b="1" i="0" lang="en" sz="4300" u="none" cap="none" strike="noStrike">
                <a:solidFill>
                  <a:srgbClr val="D4AF37"/>
                </a:solidFill>
                <a:latin typeface="Abril Fatface"/>
                <a:ea typeface="Abril Fatface"/>
                <a:cs typeface="Abril Fatface"/>
                <a:sym typeface="Abril Fatface"/>
              </a:rPr>
              <a:t>Our Vine</a:t>
            </a:r>
            <a:endParaRPr sz="700"/>
          </a:p>
        </p:txBody>
      </p:sp>
      <p:sp>
        <p:nvSpPr>
          <p:cNvPr id="159" name="Google Shape;159;p18"/>
          <p:cNvSpPr txBox="1"/>
          <p:nvPr/>
        </p:nvSpPr>
        <p:spPr>
          <a:xfrm>
            <a:off x="4579909" y="2089003"/>
            <a:ext cx="3826500" cy="1924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Lorem ipsum dolor sit amet, consectetur adipiscing elit. Curabitur ultricies libero a tortor fringilla euismod. Nulla lacus risus, posuere non sodales sit amet, gravida et diam. Nunc vehicula orci eget lectus eleifend, vitae aliquet leo tincidunt. Sed eu magna faucibus, porttitor nunc ac, pretium urna. Maecenas erat nunc, facilisis eget scelerisque a, facilisis eu justo.</a:t>
            </a:r>
            <a:endParaRPr sz="700"/>
          </a:p>
          <a:p>
            <a:pPr indent="0" lvl="0" marL="0" marR="0" rtl="0" algn="ctr">
              <a:lnSpc>
                <a:spcPct val="115000"/>
              </a:lnSpc>
              <a:spcBef>
                <a:spcPts val="0"/>
              </a:spcBef>
              <a:spcAft>
                <a:spcPts val="0"/>
              </a:spcAft>
              <a:buNone/>
            </a:pPr>
            <a:r>
              <a:t/>
            </a:r>
            <a:endParaRPr b="0" i="0" sz="1000" u="none" cap="none" strike="noStrike">
              <a:solidFill>
                <a:srgbClr val="FFFFFF"/>
              </a:solidFill>
              <a:latin typeface="Darker Grotesque"/>
              <a:ea typeface="Darker Grotesque"/>
              <a:cs typeface="Darker Grotesque"/>
              <a:sym typeface="Darker Grotesque"/>
            </a:endParaRPr>
          </a:p>
          <a:p>
            <a:pPr indent="0" lvl="0" marL="0" marR="0" rtl="0" algn="ctr">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Lorem ipsum dolor sit amet, consectetur adipiscing elit. In porta aliquet nulla in facilisis. Quisque hendrerit magna libero, venenatis dapibus quam sollicitudin nec. Donec mollis, ligula eu lacinia consequat, mauris mi condimentum ligula, ac volutpat magna est vel velit. Sed ut scelerisque est. Mauris tempus condimentum hendrerit. Mauris vestibulum mi eget sollicitudin feugiat.</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9"/>
          <p:cNvPicPr preferRelativeResize="0"/>
          <p:nvPr/>
        </p:nvPicPr>
        <p:blipFill>
          <a:blip r:embed="rId3">
            <a:alphaModFix/>
          </a:blip>
          <a:stretch>
            <a:fillRect/>
          </a:stretch>
        </p:blipFill>
        <p:spPr>
          <a:xfrm>
            <a:off x="533275" y="1302500"/>
            <a:ext cx="2326450" cy="3460909"/>
          </a:xfrm>
          <a:prstGeom prst="rect">
            <a:avLst/>
          </a:prstGeom>
          <a:noFill/>
          <a:ln>
            <a:noFill/>
          </a:ln>
        </p:spPr>
      </p:pic>
      <p:pic>
        <p:nvPicPr>
          <p:cNvPr id="165" name="Google Shape;165;p19"/>
          <p:cNvPicPr preferRelativeResize="0"/>
          <p:nvPr/>
        </p:nvPicPr>
        <p:blipFill>
          <a:blip r:embed="rId4">
            <a:alphaModFix/>
          </a:blip>
          <a:stretch>
            <a:fillRect/>
          </a:stretch>
        </p:blipFill>
        <p:spPr>
          <a:xfrm>
            <a:off x="3408774" y="1319213"/>
            <a:ext cx="2326449" cy="3456462"/>
          </a:xfrm>
          <a:prstGeom prst="rect">
            <a:avLst/>
          </a:prstGeom>
          <a:noFill/>
          <a:ln>
            <a:noFill/>
          </a:ln>
        </p:spPr>
      </p:pic>
      <p:pic>
        <p:nvPicPr>
          <p:cNvPr id="166" name="Google Shape;166;p19"/>
          <p:cNvPicPr preferRelativeResize="0"/>
          <p:nvPr/>
        </p:nvPicPr>
        <p:blipFill>
          <a:blip r:embed="rId5">
            <a:alphaModFix/>
          </a:blip>
          <a:stretch>
            <a:fillRect/>
          </a:stretch>
        </p:blipFill>
        <p:spPr>
          <a:xfrm>
            <a:off x="6284274" y="1302484"/>
            <a:ext cx="2326450" cy="3460915"/>
          </a:xfrm>
          <a:prstGeom prst="rect">
            <a:avLst/>
          </a:prstGeom>
          <a:noFill/>
          <a:ln>
            <a:noFill/>
          </a:ln>
        </p:spPr>
      </p:pic>
      <p:sp>
        <p:nvSpPr>
          <p:cNvPr id="167" name="Google Shape;167;p19"/>
          <p:cNvSpPr txBox="1"/>
          <p:nvPr/>
        </p:nvSpPr>
        <p:spPr>
          <a:xfrm>
            <a:off x="508029" y="471488"/>
            <a:ext cx="2376937" cy="234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Main Point</a:t>
            </a:r>
            <a:endParaRPr sz="700"/>
          </a:p>
        </p:txBody>
      </p:sp>
      <p:sp>
        <p:nvSpPr>
          <p:cNvPr id="168" name="Google Shape;168;p19"/>
          <p:cNvSpPr txBox="1"/>
          <p:nvPr/>
        </p:nvSpPr>
        <p:spPr>
          <a:xfrm>
            <a:off x="508029" y="783467"/>
            <a:ext cx="13491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 want to discuss. </a:t>
            </a:r>
            <a:endParaRPr sz="700"/>
          </a:p>
        </p:txBody>
      </p:sp>
      <p:sp>
        <p:nvSpPr>
          <p:cNvPr id="169" name="Google Shape;169;p19"/>
          <p:cNvSpPr txBox="1"/>
          <p:nvPr/>
        </p:nvSpPr>
        <p:spPr>
          <a:xfrm>
            <a:off x="3383532" y="471488"/>
            <a:ext cx="2376937" cy="234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Main Point</a:t>
            </a:r>
            <a:endParaRPr sz="700"/>
          </a:p>
        </p:txBody>
      </p:sp>
      <p:sp>
        <p:nvSpPr>
          <p:cNvPr id="170" name="Google Shape;170;p19"/>
          <p:cNvSpPr txBox="1"/>
          <p:nvPr/>
        </p:nvSpPr>
        <p:spPr>
          <a:xfrm>
            <a:off x="3383532" y="783467"/>
            <a:ext cx="13695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 want to discuss. </a:t>
            </a:r>
            <a:endParaRPr sz="700"/>
          </a:p>
        </p:txBody>
      </p:sp>
      <p:sp>
        <p:nvSpPr>
          <p:cNvPr id="171" name="Google Shape;171;p19"/>
          <p:cNvSpPr txBox="1"/>
          <p:nvPr/>
        </p:nvSpPr>
        <p:spPr>
          <a:xfrm>
            <a:off x="6259035" y="471488"/>
            <a:ext cx="2376937" cy="234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FFFFF"/>
                </a:solidFill>
                <a:latin typeface="Dancing Script"/>
                <a:ea typeface="Dancing Script"/>
                <a:cs typeface="Dancing Script"/>
                <a:sym typeface="Dancing Script"/>
              </a:rPr>
              <a:t>Main Point</a:t>
            </a:r>
            <a:endParaRPr sz="700"/>
          </a:p>
        </p:txBody>
      </p:sp>
      <p:sp>
        <p:nvSpPr>
          <p:cNvPr id="172" name="Google Shape;172;p19"/>
          <p:cNvSpPr txBox="1"/>
          <p:nvPr/>
        </p:nvSpPr>
        <p:spPr>
          <a:xfrm>
            <a:off x="6284277" y="783467"/>
            <a:ext cx="13761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Darker Grotesque"/>
                <a:ea typeface="Darker Grotesque"/>
                <a:cs typeface="Darker Grotesque"/>
                <a:sym typeface="Darker Grotesque"/>
              </a:rPr>
              <a:t>Elaborate on what you want to discuss. </a:t>
            </a:r>
            <a:endParaRPr sz="700"/>
          </a:p>
        </p:txBody>
      </p:sp>
      <p:cxnSp>
        <p:nvCxnSpPr>
          <p:cNvPr id="173" name="Google Shape;173;p19"/>
          <p:cNvCxnSpPr/>
          <p:nvPr/>
        </p:nvCxnSpPr>
        <p:spPr>
          <a:xfrm flipH="1" rot="10800000">
            <a:off x="523811" y="4924425"/>
            <a:ext cx="8096379" cy="9525"/>
          </a:xfrm>
          <a:prstGeom prst="straightConnector1">
            <a:avLst/>
          </a:prstGeom>
          <a:noFill/>
          <a:ln cap="flat" cmpd="sng" w="38100">
            <a:solidFill>
              <a:srgbClr val="D4AF37"/>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D4AF37"/>
      </a:dk1>
      <a:lt1>
        <a:srgbClr val="222428"/>
      </a:lt1>
      <a:dk2>
        <a:srgbClr val="FFFFFF"/>
      </a:dk2>
      <a:lt2>
        <a:srgbClr val="22222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