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f1f9785fe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f1f9785fe1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f1f9785fe1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f1f9785fe1_1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f1f9785fe1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f1f9785fe1_1_2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1f9785fe1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f1f9785fe1_1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f1f9785fe1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f1f9785fe1_1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f1f9785fe1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f1f9785fe1_1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f1f9785fe1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f1f9785fe1_1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f1f9785fe1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f1f9785fe1_1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f1f9785fe1_1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f1f9785fe1_1_3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f1f9785fe1_1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f1f9785fe1_1_3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f1f9785fe1_1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f1f9785fe1_1_4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1f9785fe1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f1f9785fe1_1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1f9785fe1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f1f9785fe1_1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f1f9785fe1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f1f9785fe1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f1f9785fe1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f1f9785fe1_1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1f9785fe1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f1f9785fe1_1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f1f9785fe1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f1f9785fe1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f1f9785fe1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f1f9785fe1_1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f1f9785fe1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f1f9785fe1_1_2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19125" y="-11475"/>
            <a:ext cx="9144000" cy="5143500"/>
          </a:xfrm>
          <a:prstGeom prst="rect">
            <a:avLst/>
          </a:prstGeom>
          <a:noFill/>
          <a:ln>
            <a:noFill/>
          </a:ln>
        </p:spPr>
      </p:sp>
      <p:grpSp>
        <p:nvGrpSpPr>
          <p:cNvPr id="11" name="Google Shape;11;p2"/>
          <p:cNvGrpSpPr/>
          <p:nvPr/>
        </p:nvGrpSpPr>
        <p:grpSpPr>
          <a:xfrm>
            <a:off x="0" y="626641"/>
            <a:ext cx="1708264" cy="1942690"/>
            <a:chOff x="0" y="-38100"/>
            <a:chExt cx="899844" cy="1023330"/>
          </a:xfrm>
        </p:grpSpPr>
        <p:sp>
          <p:nvSpPr>
            <p:cNvPr id="12" name="Google Shape;12;p2"/>
            <p:cNvSpPr/>
            <p:nvPr/>
          </p:nvSpPr>
          <p:spPr>
            <a:xfrm>
              <a:off x="0" y="0"/>
              <a:ext cx="899844" cy="985230"/>
            </a:xfrm>
            <a:custGeom>
              <a:rect b="b" l="l" r="r" t="t"/>
              <a:pathLst>
                <a:path extrusionOk="0" h="985230" w="899844">
                  <a:moveTo>
                    <a:pt x="0" y="0"/>
                  </a:moveTo>
                  <a:lnTo>
                    <a:pt x="899844" y="0"/>
                  </a:lnTo>
                  <a:lnTo>
                    <a:pt x="899844" y="985230"/>
                  </a:lnTo>
                  <a:lnTo>
                    <a:pt x="0" y="985230"/>
                  </a:lnTo>
                  <a:close/>
                </a:path>
              </a:pathLst>
            </a:custGeom>
            <a:solidFill>
              <a:srgbClr val="ED7843">
                <a:alpha val="58819"/>
              </a:srgbClr>
            </a:solidFill>
            <a:ln>
              <a:noFill/>
            </a:ln>
          </p:spPr>
        </p:sp>
        <p:sp>
          <p:nvSpPr>
            <p:cNvPr id="13" name="Google Shape;13;p2"/>
            <p:cNvSpPr txBox="1"/>
            <p:nvPr/>
          </p:nvSpPr>
          <p:spPr>
            <a:xfrm>
              <a:off x="0" y="-38100"/>
              <a:ext cx="899700" cy="10233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7435704" y="626641"/>
            <a:ext cx="1708264" cy="1942690"/>
            <a:chOff x="0" y="-38100"/>
            <a:chExt cx="899844" cy="1023330"/>
          </a:xfrm>
        </p:grpSpPr>
        <p:sp>
          <p:nvSpPr>
            <p:cNvPr id="15" name="Google Shape;15;p2"/>
            <p:cNvSpPr/>
            <p:nvPr/>
          </p:nvSpPr>
          <p:spPr>
            <a:xfrm>
              <a:off x="0" y="0"/>
              <a:ext cx="899844" cy="985230"/>
            </a:xfrm>
            <a:custGeom>
              <a:rect b="b" l="l" r="r" t="t"/>
              <a:pathLst>
                <a:path extrusionOk="0" h="985230" w="899844">
                  <a:moveTo>
                    <a:pt x="0" y="0"/>
                  </a:moveTo>
                  <a:lnTo>
                    <a:pt x="899844" y="0"/>
                  </a:lnTo>
                  <a:lnTo>
                    <a:pt x="899844" y="985230"/>
                  </a:lnTo>
                  <a:lnTo>
                    <a:pt x="0" y="985230"/>
                  </a:lnTo>
                  <a:close/>
                </a:path>
              </a:pathLst>
            </a:custGeom>
            <a:solidFill>
              <a:srgbClr val="ED7843">
                <a:alpha val="58819"/>
              </a:srgbClr>
            </a:solidFill>
            <a:ln>
              <a:noFill/>
            </a:ln>
          </p:spPr>
        </p:sp>
        <p:sp>
          <p:nvSpPr>
            <p:cNvPr id="16" name="Google Shape;16;p2"/>
            <p:cNvSpPr txBox="1"/>
            <p:nvPr/>
          </p:nvSpPr>
          <p:spPr>
            <a:xfrm>
              <a:off x="0" y="-38100"/>
              <a:ext cx="899700" cy="10233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 name="Google Shape;17;p2"/>
          <p:cNvGrpSpPr/>
          <p:nvPr/>
        </p:nvGrpSpPr>
        <p:grpSpPr>
          <a:xfrm>
            <a:off x="0" y="634025"/>
            <a:ext cx="9143818" cy="1942690"/>
            <a:chOff x="0" y="-38100"/>
            <a:chExt cx="4816592" cy="1023330"/>
          </a:xfrm>
        </p:grpSpPr>
        <p:sp>
          <p:nvSpPr>
            <p:cNvPr id="18" name="Google Shape;18;p2"/>
            <p:cNvSpPr/>
            <p:nvPr/>
          </p:nvSpPr>
          <p:spPr>
            <a:xfrm>
              <a:off x="0" y="0"/>
              <a:ext cx="4816592" cy="985230"/>
            </a:xfrm>
            <a:custGeom>
              <a:rect b="b" l="l" r="r" t="t"/>
              <a:pathLst>
                <a:path extrusionOk="0" h="985230" w="4816592">
                  <a:moveTo>
                    <a:pt x="0" y="0"/>
                  </a:moveTo>
                  <a:lnTo>
                    <a:pt x="4816592" y="0"/>
                  </a:lnTo>
                  <a:lnTo>
                    <a:pt x="4816592" y="985230"/>
                  </a:lnTo>
                  <a:lnTo>
                    <a:pt x="0" y="985230"/>
                  </a:lnTo>
                  <a:close/>
                </a:path>
              </a:pathLst>
            </a:custGeom>
            <a:solidFill>
              <a:srgbClr val="ED7843">
                <a:alpha val="30590"/>
              </a:srgbClr>
            </a:solidFill>
            <a:ln>
              <a:noFill/>
            </a:ln>
          </p:spPr>
        </p:sp>
        <p:sp>
          <p:nvSpPr>
            <p:cNvPr id="19" name="Google Shape;19;p2"/>
            <p:cNvSpPr txBox="1"/>
            <p:nvPr/>
          </p:nvSpPr>
          <p:spPr>
            <a:xfrm>
              <a:off x="0" y="-38100"/>
              <a:ext cx="4816500" cy="10233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 name="Google Shape;20;p2"/>
          <p:cNvSpPr txBox="1"/>
          <p:nvPr>
            <p:ph type="ctrTitle"/>
          </p:nvPr>
        </p:nvSpPr>
        <p:spPr>
          <a:xfrm>
            <a:off x="1707450" y="774820"/>
            <a:ext cx="5729100" cy="16611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21" name="Google Shape;21;p2"/>
          <p:cNvCxnSpPr/>
          <p:nvPr/>
        </p:nvCxnSpPr>
        <p:spPr>
          <a:xfrm>
            <a:off x="7437280" y="706355"/>
            <a:ext cx="0" cy="1863000"/>
          </a:xfrm>
          <a:prstGeom prst="straightConnector1">
            <a:avLst/>
          </a:prstGeom>
          <a:noFill/>
          <a:ln cap="flat" cmpd="sng" w="9525">
            <a:solidFill>
              <a:srgbClr val="FFFFFF"/>
            </a:solidFill>
            <a:prstDash val="solid"/>
            <a:round/>
            <a:headEnd len="sm" w="sm" type="none"/>
            <a:tailEnd len="sm" w="sm" type="none"/>
          </a:ln>
        </p:spPr>
      </p:cxnSp>
      <p:cxnSp>
        <p:nvCxnSpPr>
          <p:cNvPr id="22" name="Google Shape;22;p2"/>
          <p:cNvCxnSpPr/>
          <p:nvPr/>
        </p:nvCxnSpPr>
        <p:spPr>
          <a:xfrm>
            <a:off x="1706720" y="706355"/>
            <a:ext cx="0" cy="1863000"/>
          </a:xfrm>
          <a:prstGeom prst="straightConnector1">
            <a:avLst/>
          </a:prstGeom>
          <a:noFill/>
          <a:ln cap="flat" cmpd="sng" w="9525">
            <a:solidFill>
              <a:srgbClr val="FFFFFF"/>
            </a:solidFill>
            <a:prstDash val="solid"/>
            <a:round/>
            <a:headEnd len="sm" w="sm" type="none"/>
            <a:tailEnd len="sm" w="sm" type="none"/>
          </a:ln>
        </p:spPr>
      </p:cxnSp>
      <p:cxnSp>
        <p:nvCxnSpPr>
          <p:cNvPr id="23" name="Google Shape;23;p2"/>
          <p:cNvCxnSpPr/>
          <p:nvPr/>
        </p:nvCxnSpPr>
        <p:spPr>
          <a:xfrm rot="10800000">
            <a:off x="-1460" y="2569369"/>
            <a:ext cx="9606600" cy="0"/>
          </a:xfrm>
          <a:prstGeom prst="straightConnector1">
            <a:avLst/>
          </a:prstGeom>
          <a:noFill/>
          <a:ln cap="flat" cmpd="sng" w="9525">
            <a:solidFill>
              <a:srgbClr val="FFFFFF"/>
            </a:solidFill>
            <a:prstDash val="solid"/>
            <a:round/>
            <a:headEnd len="sm" w="sm" type="none"/>
            <a:tailEnd len="sm" w="sm" type="none"/>
          </a:ln>
        </p:spPr>
      </p:cxnSp>
      <p:cxnSp>
        <p:nvCxnSpPr>
          <p:cNvPr id="24" name="Google Shape;24;p2"/>
          <p:cNvCxnSpPr/>
          <p:nvPr/>
        </p:nvCxnSpPr>
        <p:spPr>
          <a:xfrm rot="10800000">
            <a:off x="-1460" y="701352"/>
            <a:ext cx="9606600" cy="0"/>
          </a:xfrm>
          <a:prstGeom prst="straightConnector1">
            <a:avLst/>
          </a:prstGeom>
          <a:noFill/>
          <a:ln cap="flat" cmpd="sng" w="9525">
            <a:solidFill>
              <a:srgbClr val="FFFFFF"/>
            </a:solidFill>
            <a:prstDash val="solid"/>
            <a:round/>
            <a:headEnd len="sm" w="sm" type="none"/>
            <a:tailEnd len="sm" w="sm" type="none"/>
          </a:ln>
        </p:spPr>
      </p:cxnSp>
      <p:grpSp>
        <p:nvGrpSpPr>
          <p:cNvPr id="25" name="Google Shape;25;p2"/>
          <p:cNvGrpSpPr/>
          <p:nvPr/>
        </p:nvGrpSpPr>
        <p:grpSpPr>
          <a:xfrm>
            <a:off x="7784959" y="1237655"/>
            <a:ext cx="1013738" cy="824660"/>
            <a:chOff x="0" y="-38100"/>
            <a:chExt cx="2703300" cy="2199094"/>
          </a:xfrm>
        </p:grpSpPr>
        <p:sp>
          <p:nvSpPr>
            <p:cNvPr id="26" name="Google Shape;26;p2"/>
            <p:cNvSpPr txBox="1"/>
            <p:nvPr/>
          </p:nvSpPr>
          <p:spPr>
            <a:xfrm>
              <a:off x="0" y="-38100"/>
              <a:ext cx="2703300" cy="98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000" u="none" cap="none" strike="noStrike">
                  <a:solidFill>
                    <a:srgbClr val="FFFFFF"/>
                  </a:solidFill>
                  <a:latin typeface="Open Sans"/>
                  <a:ea typeface="Open Sans"/>
                  <a:cs typeface="Open Sans"/>
                  <a:sym typeface="Open Sans"/>
                </a:rPr>
                <a:t>Student </a:t>
              </a:r>
              <a:endParaRPr sz="700"/>
            </a:p>
            <a:p>
              <a:pPr indent="0" lvl="0" marL="0" marR="0" rtl="0" algn="ctr">
                <a:lnSpc>
                  <a:spcPct val="140000"/>
                </a:lnSpc>
                <a:spcBef>
                  <a:spcPts val="0"/>
                </a:spcBef>
                <a:spcAft>
                  <a:spcPts val="0"/>
                </a:spcAft>
                <a:buNone/>
              </a:pPr>
              <a:r>
                <a:rPr b="1" i="0" lang="en" sz="1000" u="none" cap="none" strike="noStrike">
                  <a:solidFill>
                    <a:srgbClr val="FFFFFF"/>
                  </a:solidFill>
                  <a:latin typeface="Open Sans"/>
                  <a:ea typeface="Open Sans"/>
                  <a:cs typeface="Open Sans"/>
                  <a:sym typeface="Open Sans"/>
                </a:rPr>
                <a:t>Name:</a:t>
              </a:r>
              <a:endParaRPr sz="700"/>
            </a:p>
          </p:txBody>
        </p:sp>
        <p:sp>
          <p:nvSpPr>
            <p:cNvPr id="27" name="Google Shape;27;p2"/>
            <p:cNvSpPr txBox="1"/>
            <p:nvPr/>
          </p:nvSpPr>
          <p:spPr>
            <a:xfrm>
              <a:off x="330200" y="1175794"/>
              <a:ext cx="2043000" cy="98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NAME LASTNAME</a:t>
              </a:r>
              <a:endParaRPr sz="700"/>
            </a:p>
          </p:txBody>
        </p:sp>
      </p:grpSp>
      <p:grpSp>
        <p:nvGrpSpPr>
          <p:cNvPr id="28" name="Google Shape;28;p2"/>
          <p:cNvGrpSpPr/>
          <p:nvPr/>
        </p:nvGrpSpPr>
        <p:grpSpPr>
          <a:xfrm>
            <a:off x="197833" y="1209392"/>
            <a:ext cx="1312650" cy="881186"/>
            <a:chOff x="0" y="-38100"/>
            <a:chExt cx="3500400" cy="2349830"/>
          </a:xfrm>
        </p:grpSpPr>
        <p:sp>
          <p:nvSpPr>
            <p:cNvPr id="29" name="Google Shape;29;p2"/>
            <p:cNvSpPr txBox="1"/>
            <p:nvPr/>
          </p:nvSpPr>
          <p:spPr>
            <a:xfrm>
              <a:off x="728718" y="1326530"/>
              <a:ext cx="2043000" cy="98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September</a:t>
              </a:r>
              <a:endParaRPr sz="700"/>
            </a:p>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2025</a:t>
              </a:r>
              <a:endParaRPr sz="700"/>
            </a:p>
          </p:txBody>
        </p:sp>
        <p:sp>
          <p:nvSpPr>
            <p:cNvPr id="30" name="Google Shape;30;p2"/>
            <p:cNvSpPr txBox="1"/>
            <p:nvPr/>
          </p:nvSpPr>
          <p:spPr>
            <a:xfrm>
              <a:off x="0" y="-38100"/>
              <a:ext cx="3500400" cy="98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THESIS DEFENSE</a:t>
              </a:r>
              <a:endParaRPr sz="700"/>
            </a:p>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PRESENTATION</a:t>
              </a:r>
              <a:endParaRPr sz="700"/>
            </a:p>
          </p:txBody>
        </p:sp>
      </p:grpSp>
      <p:grpSp>
        <p:nvGrpSpPr>
          <p:cNvPr id="31" name="Google Shape;31;p2"/>
          <p:cNvGrpSpPr/>
          <p:nvPr/>
        </p:nvGrpSpPr>
        <p:grpSpPr>
          <a:xfrm>
            <a:off x="145445" y="185146"/>
            <a:ext cx="1679065" cy="353016"/>
            <a:chOff x="0" y="0"/>
            <a:chExt cx="4477507" cy="941377"/>
          </a:xfrm>
        </p:grpSpPr>
        <p:sp>
          <p:nvSpPr>
            <p:cNvPr id="32" name="Google Shape;32;p2"/>
            <p:cNvSpPr/>
            <p:nvPr/>
          </p:nvSpPr>
          <p:spPr>
            <a:xfrm>
              <a:off x="0" y="0"/>
              <a:ext cx="722293" cy="941377"/>
            </a:xfrm>
            <a:custGeom>
              <a:rect b="b" l="l" r="r" t="t"/>
              <a:pathLst>
                <a:path extrusionOk="0" h="941377" w="722293">
                  <a:moveTo>
                    <a:pt x="0" y="0"/>
                  </a:moveTo>
                  <a:lnTo>
                    <a:pt x="722293" y="0"/>
                  </a:lnTo>
                  <a:lnTo>
                    <a:pt x="722293" y="941377"/>
                  </a:lnTo>
                  <a:lnTo>
                    <a:pt x="0" y="941377"/>
                  </a:lnTo>
                  <a:lnTo>
                    <a:pt x="0" y="0"/>
                  </a:lnTo>
                  <a:close/>
                </a:path>
              </a:pathLst>
            </a:custGeom>
            <a:blipFill rotWithShape="1">
              <a:blip r:embed="rId2">
                <a:alphaModFix/>
              </a:blip>
              <a:stretch>
                <a:fillRect b="0" l="0" r="0" t="0"/>
              </a:stretch>
            </a:blipFill>
            <a:ln>
              <a:noFill/>
            </a:ln>
          </p:spPr>
        </p:sp>
        <p:sp>
          <p:nvSpPr>
            <p:cNvPr id="33" name="Google Shape;33;p2"/>
            <p:cNvSpPr txBox="1"/>
            <p:nvPr/>
          </p:nvSpPr>
          <p:spPr>
            <a:xfrm>
              <a:off x="1332607" y="77116"/>
              <a:ext cx="3144900" cy="410400"/>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i="0" lang="en" sz="1000" u="none" cap="none" strike="noStrike">
                  <a:solidFill>
                    <a:srgbClr val="FFFFFF"/>
                  </a:solidFill>
                  <a:latin typeface="Open Sans"/>
                  <a:ea typeface="Open Sans"/>
                  <a:cs typeface="Open Sans"/>
                  <a:sym typeface="Open Sans"/>
                </a:rPr>
                <a:t>UNIVERSITY NAME</a:t>
              </a:r>
              <a:endParaRPr sz="700"/>
            </a:p>
          </p:txBody>
        </p:sp>
        <p:cxnSp>
          <p:nvCxnSpPr>
            <p:cNvPr id="34" name="Google Shape;34;p2"/>
            <p:cNvCxnSpPr/>
            <p:nvPr/>
          </p:nvCxnSpPr>
          <p:spPr>
            <a:xfrm>
              <a:off x="989707" y="117848"/>
              <a:ext cx="0" cy="705600"/>
            </a:xfrm>
            <a:prstGeom prst="straightConnector1">
              <a:avLst/>
            </a:prstGeom>
            <a:noFill/>
            <a:ln cap="flat" cmpd="sng" w="50800">
              <a:solidFill>
                <a:srgbClr val="FFFFFF"/>
              </a:solidFill>
              <a:prstDash val="solid"/>
              <a:round/>
              <a:headEnd len="sm" w="sm" type="none"/>
              <a:tailEnd len="sm" w="sm" type="none"/>
            </a:ln>
          </p:spPr>
        </p:cxnSp>
      </p:grpSp>
      <p:sp>
        <p:nvSpPr>
          <p:cNvPr id="35" name="Google Shape;35;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6" name="Google Shape;3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9" name="Google Shape;3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0" name="Google Shape;40;p3"/>
          <p:cNvCxnSpPr/>
          <p:nvPr/>
        </p:nvCxnSpPr>
        <p:spPr>
          <a:xfrm>
            <a:off x="6133913" y="-1290269"/>
            <a:ext cx="0" cy="2812200"/>
          </a:xfrm>
          <a:prstGeom prst="straightConnector1">
            <a:avLst/>
          </a:prstGeom>
          <a:noFill/>
          <a:ln cap="flat" cmpd="sng" w="9525">
            <a:solidFill>
              <a:srgbClr val="000000"/>
            </a:solidFill>
            <a:prstDash val="solid"/>
            <a:round/>
            <a:headEnd len="sm" w="sm" type="none"/>
            <a:tailEnd len="sm" w="sm" type="none"/>
          </a:ln>
        </p:spPr>
      </p:cxnSp>
      <p:grpSp>
        <p:nvGrpSpPr>
          <p:cNvPr id="41" name="Google Shape;41;p3"/>
          <p:cNvGrpSpPr/>
          <p:nvPr/>
        </p:nvGrpSpPr>
        <p:grpSpPr>
          <a:xfrm>
            <a:off x="8852929" y="-117754"/>
            <a:ext cx="291065" cy="5306787"/>
            <a:chOff x="0" y="-38100"/>
            <a:chExt cx="153321" cy="2795400"/>
          </a:xfrm>
        </p:grpSpPr>
        <p:sp>
          <p:nvSpPr>
            <p:cNvPr id="42" name="Google Shape;42;p3"/>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43" name="Google Shape;43;p3"/>
            <p:cNvSpPr txBox="1"/>
            <p:nvPr/>
          </p:nvSpPr>
          <p:spPr>
            <a:xfrm>
              <a:off x="0" y="-38100"/>
              <a:ext cx="153300" cy="27954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 name="Google Shape;44;p3"/>
          <p:cNvSpPr/>
          <p:nvPr>
            <p:ph idx="2" type="pic"/>
          </p:nvPr>
        </p:nvSpPr>
        <p:spPr>
          <a:xfrm>
            <a:off x="311700" y="3132925"/>
            <a:ext cx="2629500" cy="1251000"/>
          </a:xfrm>
          <a:prstGeom prst="rect">
            <a:avLst/>
          </a:prstGeom>
          <a:noFill/>
          <a:ln>
            <a:noFill/>
          </a:ln>
        </p:spPr>
      </p:sp>
      <p:sp>
        <p:nvSpPr>
          <p:cNvPr id="45" name="Google Shape;45;p3"/>
          <p:cNvSpPr/>
          <p:nvPr>
            <p:ph idx="3" type="pic"/>
          </p:nvPr>
        </p:nvSpPr>
        <p:spPr>
          <a:xfrm>
            <a:off x="3257269" y="3132925"/>
            <a:ext cx="2629500" cy="1251000"/>
          </a:xfrm>
          <a:prstGeom prst="rect">
            <a:avLst/>
          </a:prstGeom>
          <a:noFill/>
          <a:ln>
            <a:noFill/>
          </a:ln>
        </p:spPr>
      </p:sp>
      <p:sp>
        <p:nvSpPr>
          <p:cNvPr id="46" name="Google Shape;46;p3"/>
          <p:cNvSpPr/>
          <p:nvPr>
            <p:ph idx="4" type="pic"/>
          </p:nvPr>
        </p:nvSpPr>
        <p:spPr>
          <a:xfrm>
            <a:off x="6202837" y="3132925"/>
            <a:ext cx="2629500" cy="1251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sp>
        <p:nvSpPr>
          <p:cNvPr id="48" name="Google Shape;48;p4"/>
          <p:cNvSpPr/>
          <p:nvPr>
            <p:ph idx="2" type="pic"/>
          </p:nvPr>
        </p:nvSpPr>
        <p:spPr>
          <a:xfrm>
            <a:off x="4915500" y="3373925"/>
            <a:ext cx="4228500" cy="1769700"/>
          </a:xfrm>
          <a:prstGeom prst="rect">
            <a:avLst/>
          </a:prstGeom>
          <a:noFill/>
          <a:ln>
            <a:noFill/>
          </a:ln>
        </p:spPr>
      </p:sp>
      <p:sp>
        <p:nvSpPr>
          <p:cNvPr id="49" name="Google Shape;4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Open Sans"/>
              <a:buNone/>
              <a:defRPr b="1">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0" name="Google Shape;50;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 name="Google Shape;51;p4"/>
          <p:cNvSpPr txBox="1"/>
          <p:nvPr>
            <p:ph idx="3"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2" name="Google Shape;5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3" name="Google Shape;53;p4"/>
          <p:cNvCxnSpPr/>
          <p:nvPr/>
        </p:nvCxnSpPr>
        <p:spPr>
          <a:xfrm rot="5400000">
            <a:off x="3165900" y="3737404"/>
            <a:ext cx="2812200" cy="0"/>
          </a:xfrm>
          <a:prstGeom prst="straightConnector1">
            <a:avLst/>
          </a:prstGeom>
          <a:noFill/>
          <a:ln cap="flat" cmpd="sng" w="9525">
            <a:solidFill>
              <a:srgbClr val="000000"/>
            </a:solidFill>
            <a:prstDash val="solid"/>
            <a:round/>
            <a:headEnd len="sm" w="sm" type="none"/>
            <a:tailEnd len="sm" w="sm" type="none"/>
          </a:ln>
        </p:spPr>
      </p:cxnSp>
      <p:grpSp>
        <p:nvGrpSpPr>
          <p:cNvPr id="54" name="Google Shape;54;p4"/>
          <p:cNvGrpSpPr/>
          <p:nvPr/>
        </p:nvGrpSpPr>
        <p:grpSpPr>
          <a:xfrm>
            <a:off x="8852929" y="-117754"/>
            <a:ext cx="291065" cy="5306787"/>
            <a:chOff x="0" y="-38100"/>
            <a:chExt cx="153321" cy="2795400"/>
          </a:xfrm>
        </p:grpSpPr>
        <p:sp>
          <p:nvSpPr>
            <p:cNvPr id="55" name="Google Shape;55;p4"/>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56" name="Google Shape;56;p4"/>
            <p:cNvSpPr txBox="1"/>
            <p:nvPr/>
          </p:nvSpPr>
          <p:spPr>
            <a:xfrm>
              <a:off x="0" y="-38100"/>
              <a:ext cx="153300" cy="27954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a:off x="8837359" y="-72329"/>
            <a:ext cx="306635" cy="5808534"/>
            <a:chOff x="0" y="-38100"/>
            <a:chExt cx="161523" cy="3059700"/>
          </a:xfrm>
        </p:grpSpPr>
        <p:sp>
          <p:nvSpPr>
            <p:cNvPr id="58" name="Google Shape;58;p4"/>
            <p:cNvSpPr/>
            <p:nvPr/>
          </p:nvSpPr>
          <p:spPr>
            <a:xfrm>
              <a:off x="0" y="0"/>
              <a:ext cx="161523" cy="3021507"/>
            </a:xfrm>
            <a:custGeom>
              <a:rect b="b" l="l" r="r" t="t"/>
              <a:pathLst>
                <a:path extrusionOk="0" h="3021507" w="161523">
                  <a:moveTo>
                    <a:pt x="0" y="0"/>
                  </a:moveTo>
                  <a:lnTo>
                    <a:pt x="161523" y="0"/>
                  </a:lnTo>
                  <a:lnTo>
                    <a:pt x="161523" y="3021507"/>
                  </a:lnTo>
                  <a:lnTo>
                    <a:pt x="0" y="3021507"/>
                  </a:lnTo>
                  <a:close/>
                </a:path>
              </a:pathLst>
            </a:custGeom>
            <a:solidFill>
              <a:srgbClr val="FFFFFF">
                <a:alpha val="13330"/>
              </a:srgbClr>
            </a:solidFill>
            <a:ln>
              <a:noFill/>
            </a:ln>
          </p:spPr>
        </p:sp>
        <p:sp>
          <p:nvSpPr>
            <p:cNvPr id="59" name="Google Shape;59;p4"/>
            <p:cNvSpPr txBox="1"/>
            <p:nvPr/>
          </p:nvSpPr>
          <p:spPr>
            <a:xfrm>
              <a:off x="0" y="-38100"/>
              <a:ext cx="161400" cy="30597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 name="Google Shape;60;p4"/>
          <p:cNvSpPr/>
          <p:nvPr>
            <p:ph idx="4" type="pic"/>
          </p:nvPr>
        </p:nvSpPr>
        <p:spPr>
          <a:xfrm>
            <a:off x="0" y="3373925"/>
            <a:ext cx="4228500" cy="17697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5"/>
          <p:cNvSpPr/>
          <p:nvPr>
            <p:ph idx="2" type="pic"/>
          </p:nvPr>
        </p:nvSpPr>
        <p:spPr>
          <a:xfrm>
            <a:off x="4422050" y="-22950"/>
            <a:ext cx="4722000" cy="2787900"/>
          </a:xfrm>
          <a:prstGeom prst="rect">
            <a:avLst/>
          </a:prstGeom>
          <a:noFill/>
          <a:ln>
            <a:noFill/>
          </a:ln>
        </p:spPr>
      </p:sp>
      <p:sp>
        <p:nvSpPr>
          <p:cNvPr id="63" name="Google Shape;63;p5"/>
          <p:cNvSpPr txBox="1"/>
          <p:nvPr>
            <p:ph type="title"/>
          </p:nvPr>
        </p:nvSpPr>
        <p:spPr>
          <a:xfrm>
            <a:off x="311700" y="445025"/>
            <a:ext cx="3961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65" name="Google Shape;65;p5"/>
          <p:cNvCxnSpPr/>
          <p:nvPr/>
        </p:nvCxnSpPr>
        <p:spPr>
          <a:xfrm>
            <a:off x="0" y="2765014"/>
            <a:ext cx="8878500" cy="0"/>
          </a:xfrm>
          <a:prstGeom prst="straightConnector1">
            <a:avLst/>
          </a:prstGeom>
          <a:noFill/>
          <a:ln cap="flat" cmpd="sng" w="9525">
            <a:solidFill>
              <a:srgbClr val="000000"/>
            </a:solidFill>
            <a:prstDash val="solid"/>
            <a:round/>
            <a:headEnd len="sm" w="sm" type="none"/>
            <a:tailEnd len="sm" w="sm" type="none"/>
          </a:ln>
        </p:spPr>
      </p:cxnSp>
      <p:cxnSp>
        <p:nvCxnSpPr>
          <p:cNvPr id="66" name="Google Shape;66;p5"/>
          <p:cNvCxnSpPr/>
          <p:nvPr/>
        </p:nvCxnSpPr>
        <p:spPr>
          <a:xfrm rot="10800000">
            <a:off x="4421728" y="-129511"/>
            <a:ext cx="2400" cy="5402400"/>
          </a:xfrm>
          <a:prstGeom prst="straightConnector1">
            <a:avLst/>
          </a:prstGeom>
          <a:noFill/>
          <a:ln cap="flat" cmpd="sng" w="9525">
            <a:solidFill>
              <a:srgbClr val="000000"/>
            </a:solidFill>
            <a:prstDash val="solid"/>
            <a:round/>
            <a:headEnd len="sm" w="sm" type="none"/>
            <a:tailEnd len="sm" w="sm" type="none"/>
          </a:ln>
        </p:spPr>
      </p:cxnSp>
      <p:grpSp>
        <p:nvGrpSpPr>
          <p:cNvPr id="67" name="Google Shape;67;p5"/>
          <p:cNvGrpSpPr/>
          <p:nvPr/>
        </p:nvGrpSpPr>
        <p:grpSpPr>
          <a:xfrm>
            <a:off x="8852929" y="-117754"/>
            <a:ext cx="291065" cy="5306787"/>
            <a:chOff x="0" y="-38100"/>
            <a:chExt cx="153321" cy="2795400"/>
          </a:xfrm>
        </p:grpSpPr>
        <p:sp>
          <p:nvSpPr>
            <p:cNvPr id="68" name="Google Shape;68;p5"/>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69" name="Google Shape;69;p5"/>
            <p:cNvSpPr txBox="1"/>
            <p:nvPr/>
          </p:nvSpPr>
          <p:spPr>
            <a:xfrm>
              <a:off x="0" y="-38100"/>
              <a:ext cx="153300" cy="27954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sp>
        <p:nvSpPr>
          <p:cNvPr id="71" name="Google Shape;71;p6"/>
          <p:cNvSpPr/>
          <p:nvPr>
            <p:ph idx="2" type="pic"/>
          </p:nvPr>
        </p:nvSpPr>
        <p:spPr>
          <a:xfrm>
            <a:off x="-30600" y="-22950"/>
            <a:ext cx="9174600" cy="5143500"/>
          </a:xfrm>
          <a:prstGeom prst="rect">
            <a:avLst/>
          </a:prstGeom>
          <a:noFill/>
          <a:ln>
            <a:noFill/>
          </a:ln>
        </p:spPr>
      </p:sp>
      <p:grpSp>
        <p:nvGrpSpPr>
          <p:cNvPr id="72" name="Google Shape;72;p6"/>
          <p:cNvGrpSpPr/>
          <p:nvPr/>
        </p:nvGrpSpPr>
        <p:grpSpPr>
          <a:xfrm>
            <a:off x="4756082" y="-72329"/>
            <a:ext cx="4387831" cy="5808534"/>
            <a:chOff x="0" y="-38100"/>
            <a:chExt cx="2311331" cy="3059700"/>
          </a:xfrm>
        </p:grpSpPr>
        <p:sp>
          <p:nvSpPr>
            <p:cNvPr id="73" name="Google Shape;73;p6"/>
            <p:cNvSpPr/>
            <p:nvPr/>
          </p:nvSpPr>
          <p:spPr>
            <a:xfrm>
              <a:off x="0" y="0"/>
              <a:ext cx="2311331" cy="3021507"/>
            </a:xfrm>
            <a:custGeom>
              <a:rect b="b" l="l" r="r" t="t"/>
              <a:pathLst>
                <a:path extrusionOk="0" h="3021507" w="2311331">
                  <a:moveTo>
                    <a:pt x="0" y="0"/>
                  </a:moveTo>
                  <a:lnTo>
                    <a:pt x="2311331" y="0"/>
                  </a:lnTo>
                  <a:lnTo>
                    <a:pt x="2311331" y="3021507"/>
                  </a:lnTo>
                  <a:lnTo>
                    <a:pt x="0" y="3021507"/>
                  </a:lnTo>
                  <a:close/>
                </a:path>
              </a:pathLst>
            </a:custGeom>
            <a:solidFill>
              <a:srgbClr val="FFFFFF">
                <a:alpha val="71760"/>
              </a:srgbClr>
            </a:solidFill>
            <a:ln>
              <a:noFill/>
            </a:ln>
          </p:spPr>
        </p:sp>
        <p:sp>
          <p:nvSpPr>
            <p:cNvPr id="74" name="Google Shape;74;p6"/>
            <p:cNvSpPr txBox="1"/>
            <p:nvPr/>
          </p:nvSpPr>
          <p:spPr>
            <a:xfrm>
              <a:off x="0" y="-38100"/>
              <a:ext cx="2311200" cy="30597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75" name="Google Shape;75;p6"/>
          <p:cNvCxnSpPr/>
          <p:nvPr/>
        </p:nvCxnSpPr>
        <p:spPr>
          <a:xfrm rot="5400000">
            <a:off x="2042031" y="1893865"/>
            <a:ext cx="6494400" cy="0"/>
          </a:xfrm>
          <a:prstGeom prst="straightConnector1">
            <a:avLst/>
          </a:prstGeom>
          <a:noFill/>
          <a:ln cap="flat" cmpd="sng" w="9525">
            <a:solidFill>
              <a:srgbClr val="000000"/>
            </a:solidFill>
            <a:prstDash val="solid"/>
            <a:round/>
            <a:headEnd len="sm" w="sm" type="none"/>
            <a:tailEnd len="sm" w="sm" type="none"/>
          </a:ln>
        </p:spPr>
      </p:cxnSp>
      <p:grpSp>
        <p:nvGrpSpPr>
          <p:cNvPr id="76" name="Google Shape;76;p6"/>
          <p:cNvGrpSpPr/>
          <p:nvPr/>
        </p:nvGrpSpPr>
        <p:grpSpPr>
          <a:xfrm>
            <a:off x="8852929" y="-117754"/>
            <a:ext cx="291065" cy="5306787"/>
            <a:chOff x="0" y="-38100"/>
            <a:chExt cx="153321" cy="2795400"/>
          </a:xfrm>
        </p:grpSpPr>
        <p:sp>
          <p:nvSpPr>
            <p:cNvPr id="77" name="Google Shape;77;p6"/>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78" name="Google Shape;78;p6"/>
            <p:cNvSpPr txBox="1"/>
            <p:nvPr/>
          </p:nvSpPr>
          <p:spPr>
            <a:xfrm>
              <a:off x="0" y="-38100"/>
              <a:ext cx="153300" cy="27954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9" name="Google Shape;79;p6"/>
          <p:cNvSpPr txBox="1"/>
          <p:nvPr>
            <p:ph type="title"/>
          </p:nvPr>
        </p:nvSpPr>
        <p:spPr>
          <a:xfrm>
            <a:off x="5407125" y="450150"/>
            <a:ext cx="3341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0" name="Google Shape;8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ED7843">
            <a:alpha val="81570"/>
          </a:srgbClr>
        </a:solidFill>
      </p:bgPr>
    </p:bg>
    <p:spTree>
      <p:nvGrpSpPr>
        <p:cNvPr id="81" name="Shape 81"/>
        <p:cNvGrpSpPr/>
        <p:nvPr/>
      </p:nvGrpSpPr>
      <p:grpSpPr>
        <a:xfrm>
          <a:off x="0" y="0"/>
          <a:ext cx="0" cy="0"/>
          <a:chOff x="0" y="0"/>
          <a:chExt cx="0" cy="0"/>
        </a:xfrm>
      </p:grpSpPr>
      <p:sp>
        <p:nvSpPr>
          <p:cNvPr id="82" name="Google Shape;82;p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4200"/>
              <a:buNone/>
              <a:defRPr sz="4200">
                <a:solidFill>
                  <a:srgbClr val="FFFFFF"/>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7"/>
          <p:cNvSpPr txBox="1"/>
          <p:nvPr>
            <p:ph idx="1" type="subTitle"/>
          </p:nvPr>
        </p:nvSpPr>
        <p:spPr>
          <a:xfrm>
            <a:off x="450750" y="2803075"/>
            <a:ext cx="36747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84" name="Google Shape;84;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FFFFFF"/>
              </a:buClr>
              <a:buSzPts val="1800"/>
              <a:buChar char="●"/>
              <a:defRPr>
                <a:solidFill>
                  <a:srgbClr val="FFFFFF"/>
                </a:solidFill>
              </a:defRPr>
            </a:lvl1pPr>
            <a:lvl2pPr indent="-317500" lvl="1" marL="914400">
              <a:spcBef>
                <a:spcPts val="0"/>
              </a:spcBef>
              <a:spcAft>
                <a:spcPts val="0"/>
              </a:spcAft>
              <a:buClr>
                <a:srgbClr val="FFFFFF"/>
              </a:buClr>
              <a:buSzPts val="1400"/>
              <a:buChar char="○"/>
              <a:defRPr>
                <a:solidFill>
                  <a:srgbClr val="FFFFFF"/>
                </a:solidFill>
              </a:defRPr>
            </a:lvl2pPr>
            <a:lvl3pPr indent="-317500" lvl="2" marL="1371600">
              <a:spcBef>
                <a:spcPts val="0"/>
              </a:spcBef>
              <a:spcAft>
                <a:spcPts val="0"/>
              </a:spcAft>
              <a:buClr>
                <a:srgbClr val="FFFFFF"/>
              </a:buClr>
              <a:buSzPts val="1400"/>
              <a:buChar char="■"/>
              <a:defRPr>
                <a:solidFill>
                  <a:srgbClr val="FFFFFF"/>
                </a:solidFill>
              </a:defRPr>
            </a:lvl3pPr>
            <a:lvl4pPr indent="-317500" lvl="3" marL="1828800">
              <a:spcBef>
                <a:spcPts val="0"/>
              </a:spcBef>
              <a:spcAft>
                <a:spcPts val="0"/>
              </a:spcAft>
              <a:buClr>
                <a:srgbClr val="FFFFFF"/>
              </a:buClr>
              <a:buSzPts val="1400"/>
              <a:buChar char="●"/>
              <a:defRPr>
                <a:solidFill>
                  <a:srgbClr val="FFFFFF"/>
                </a:solidFill>
              </a:defRPr>
            </a:lvl4pPr>
            <a:lvl5pPr indent="-317500" lvl="4" marL="2286000">
              <a:spcBef>
                <a:spcPts val="0"/>
              </a:spcBef>
              <a:spcAft>
                <a:spcPts val="0"/>
              </a:spcAft>
              <a:buClr>
                <a:srgbClr val="FFFFFF"/>
              </a:buClr>
              <a:buSzPts val="1400"/>
              <a:buChar char="○"/>
              <a:defRPr>
                <a:solidFill>
                  <a:srgbClr val="FFFFFF"/>
                </a:solidFill>
              </a:defRPr>
            </a:lvl5pPr>
            <a:lvl6pPr indent="-317500" lvl="5" marL="2743200">
              <a:spcBef>
                <a:spcPts val="0"/>
              </a:spcBef>
              <a:spcAft>
                <a:spcPts val="0"/>
              </a:spcAft>
              <a:buClr>
                <a:srgbClr val="FFFFFF"/>
              </a:buClr>
              <a:buSzPts val="1400"/>
              <a:buChar char="■"/>
              <a:defRPr>
                <a:solidFill>
                  <a:srgbClr val="FFFFFF"/>
                </a:solidFill>
              </a:defRPr>
            </a:lvl6pPr>
            <a:lvl7pPr indent="-317500" lvl="6" marL="3200400">
              <a:spcBef>
                <a:spcPts val="0"/>
              </a:spcBef>
              <a:spcAft>
                <a:spcPts val="0"/>
              </a:spcAft>
              <a:buClr>
                <a:srgbClr val="FFFFFF"/>
              </a:buClr>
              <a:buSzPts val="1400"/>
              <a:buChar char="●"/>
              <a:defRPr>
                <a:solidFill>
                  <a:srgbClr val="FFFFFF"/>
                </a:solidFill>
              </a:defRPr>
            </a:lvl7pPr>
            <a:lvl8pPr indent="-317500" lvl="7" marL="3657600">
              <a:spcBef>
                <a:spcPts val="0"/>
              </a:spcBef>
              <a:spcAft>
                <a:spcPts val="0"/>
              </a:spcAft>
              <a:buClr>
                <a:srgbClr val="FFFFFF"/>
              </a:buClr>
              <a:buSzPts val="1400"/>
              <a:buChar char="○"/>
              <a:defRPr>
                <a:solidFill>
                  <a:srgbClr val="FFFFFF"/>
                </a:solidFill>
              </a:defRPr>
            </a:lvl8pPr>
            <a:lvl9pPr indent="-317500" lvl="8" marL="4114800">
              <a:spcBef>
                <a:spcPts val="0"/>
              </a:spcBef>
              <a:spcAft>
                <a:spcPts val="0"/>
              </a:spcAft>
              <a:buClr>
                <a:srgbClr val="FFFFFF"/>
              </a:buClr>
              <a:buSzPts val="1400"/>
              <a:buChar char="■"/>
              <a:defRPr>
                <a:solidFill>
                  <a:srgbClr val="FFFFFF"/>
                </a:solidFill>
              </a:defRPr>
            </a:lvl9pPr>
          </a:lstStyle>
          <a:p/>
        </p:txBody>
      </p:sp>
      <p:sp>
        <p:nvSpPr>
          <p:cNvPr id="85" name="Google Shape;8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86" name="Google Shape;86;p7"/>
          <p:cNvCxnSpPr/>
          <p:nvPr/>
        </p:nvCxnSpPr>
        <p:spPr>
          <a:xfrm rot="5400000">
            <a:off x="2372138" y="4522523"/>
            <a:ext cx="3626400" cy="0"/>
          </a:xfrm>
          <a:prstGeom prst="straightConnector1">
            <a:avLst/>
          </a:prstGeom>
          <a:noFill/>
          <a:ln cap="flat" cmpd="sng" w="9525">
            <a:solidFill>
              <a:srgbClr val="FFFFFF"/>
            </a:solidFill>
            <a:prstDash val="solid"/>
            <a:round/>
            <a:headEnd len="sm" w="sm" type="none"/>
            <a:tailEnd len="sm" w="sm" type="none"/>
          </a:ln>
        </p:spPr>
      </p:cxnSp>
      <p:cxnSp>
        <p:nvCxnSpPr>
          <p:cNvPr id="87" name="Google Shape;87;p7"/>
          <p:cNvCxnSpPr/>
          <p:nvPr/>
        </p:nvCxnSpPr>
        <p:spPr>
          <a:xfrm rot="5400000">
            <a:off x="-1307583" y="-198279"/>
            <a:ext cx="3626400" cy="0"/>
          </a:xfrm>
          <a:prstGeom prst="straightConnector1">
            <a:avLst/>
          </a:prstGeom>
          <a:noFill/>
          <a:ln cap="flat" cmpd="sng" w="9525">
            <a:solidFill>
              <a:srgbClr val="FFFFF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8"/>
          <p:cNvSpPr/>
          <p:nvPr>
            <p:ph idx="2" type="pic"/>
          </p:nvPr>
        </p:nvSpPr>
        <p:spPr>
          <a:xfrm>
            <a:off x="3825" y="-11475"/>
            <a:ext cx="4257600" cy="5143500"/>
          </a:xfrm>
          <a:prstGeom prst="rect">
            <a:avLst/>
          </a:prstGeom>
          <a:noFill/>
          <a:ln>
            <a:noFill/>
          </a:ln>
        </p:spPr>
      </p:sp>
      <p:sp>
        <p:nvSpPr>
          <p:cNvPr id="90" name="Google Shape;90;p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FFFFFF"/>
              </a:buClr>
              <a:buSzPts val="1800"/>
              <a:buNone/>
              <a:defRPr>
                <a:solidFill>
                  <a:srgbClr val="FFFFFF"/>
                </a:solidFill>
              </a:defRPr>
            </a:lvl1pPr>
          </a:lstStyle>
          <a:p/>
        </p:txBody>
      </p:sp>
      <p:sp>
        <p:nvSpPr>
          <p:cNvPr id="91" name="Google Shape;9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2" name="Google Shape;92;p8"/>
          <p:cNvGrpSpPr/>
          <p:nvPr/>
        </p:nvGrpSpPr>
        <p:grpSpPr>
          <a:xfrm>
            <a:off x="8852929" y="-117754"/>
            <a:ext cx="291065" cy="5306787"/>
            <a:chOff x="0" y="-38100"/>
            <a:chExt cx="153321" cy="2795400"/>
          </a:xfrm>
        </p:grpSpPr>
        <p:sp>
          <p:nvSpPr>
            <p:cNvPr id="93" name="Google Shape;93;p8"/>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94" name="Google Shape;94;p8"/>
            <p:cNvSpPr txBox="1"/>
            <p:nvPr/>
          </p:nvSpPr>
          <p:spPr>
            <a:xfrm>
              <a:off x="0" y="-38100"/>
              <a:ext cx="153300" cy="27954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95" name="Google Shape;95;p8"/>
          <p:cNvCxnSpPr/>
          <p:nvPr/>
        </p:nvCxnSpPr>
        <p:spPr>
          <a:xfrm>
            <a:off x="8388623" y="2892884"/>
            <a:ext cx="0" cy="3626400"/>
          </a:xfrm>
          <a:prstGeom prst="straightConnector1">
            <a:avLst/>
          </a:prstGeom>
          <a:noFill/>
          <a:ln cap="flat" cmpd="sng" w="9525">
            <a:solidFill>
              <a:srgbClr val="000000"/>
            </a:solidFill>
            <a:prstDash val="solid"/>
            <a:round/>
            <a:headEnd len="sm" w="sm" type="none"/>
            <a:tailEnd len="sm" w="sm" type="none"/>
          </a:ln>
        </p:spPr>
      </p:cxnSp>
      <p:cxnSp>
        <p:nvCxnSpPr>
          <p:cNvPr id="96" name="Google Shape;96;p8"/>
          <p:cNvCxnSpPr/>
          <p:nvPr/>
        </p:nvCxnSpPr>
        <p:spPr>
          <a:xfrm>
            <a:off x="4425288" y="-1712562"/>
            <a:ext cx="0" cy="362640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b="1"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40" Type="http://schemas.openxmlformats.org/officeDocument/2006/relationships/image" Target="../media/image56.png"/><Relationship Id="rId20" Type="http://schemas.openxmlformats.org/officeDocument/2006/relationships/image" Target="../media/image44.png"/><Relationship Id="rId41" Type="http://schemas.openxmlformats.org/officeDocument/2006/relationships/image" Target="../media/image64.png"/><Relationship Id="rId22" Type="http://schemas.openxmlformats.org/officeDocument/2006/relationships/image" Target="../media/image36.png"/><Relationship Id="rId21" Type="http://schemas.openxmlformats.org/officeDocument/2006/relationships/image" Target="../media/image40.png"/><Relationship Id="rId24" Type="http://schemas.openxmlformats.org/officeDocument/2006/relationships/image" Target="../media/image49.png"/><Relationship Id="rId23" Type="http://schemas.openxmlformats.org/officeDocument/2006/relationships/image" Target="../media/image54.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 Id="rId26" Type="http://schemas.openxmlformats.org/officeDocument/2006/relationships/image" Target="../media/image45.png"/><Relationship Id="rId25" Type="http://schemas.openxmlformats.org/officeDocument/2006/relationships/image" Target="../media/image41.png"/><Relationship Id="rId28" Type="http://schemas.openxmlformats.org/officeDocument/2006/relationships/image" Target="../media/image50.png"/><Relationship Id="rId27" Type="http://schemas.openxmlformats.org/officeDocument/2006/relationships/image" Target="../media/image34.png"/><Relationship Id="rId5" Type="http://schemas.openxmlformats.org/officeDocument/2006/relationships/image" Target="../media/image11.png"/><Relationship Id="rId6" Type="http://schemas.openxmlformats.org/officeDocument/2006/relationships/image" Target="../media/image15.png"/><Relationship Id="rId29" Type="http://schemas.openxmlformats.org/officeDocument/2006/relationships/image" Target="../media/image52.png"/><Relationship Id="rId7" Type="http://schemas.openxmlformats.org/officeDocument/2006/relationships/image" Target="../media/image20.png"/><Relationship Id="rId8" Type="http://schemas.openxmlformats.org/officeDocument/2006/relationships/image" Target="../media/image14.png"/><Relationship Id="rId31" Type="http://schemas.openxmlformats.org/officeDocument/2006/relationships/image" Target="../media/image48.png"/><Relationship Id="rId30" Type="http://schemas.openxmlformats.org/officeDocument/2006/relationships/image" Target="../media/image47.png"/><Relationship Id="rId11" Type="http://schemas.openxmlformats.org/officeDocument/2006/relationships/image" Target="../media/image35.png"/><Relationship Id="rId33" Type="http://schemas.openxmlformats.org/officeDocument/2006/relationships/image" Target="../media/image43.png"/><Relationship Id="rId10" Type="http://schemas.openxmlformats.org/officeDocument/2006/relationships/image" Target="../media/image24.png"/><Relationship Id="rId32" Type="http://schemas.openxmlformats.org/officeDocument/2006/relationships/image" Target="../media/image38.png"/><Relationship Id="rId13" Type="http://schemas.openxmlformats.org/officeDocument/2006/relationships/image" Target="../media/image21.png"/><Relationship Id="rId35" Type="http://schemas.openxmlformats.org/officeDocument/2006/relationships/image" Target="../media/image60.png"/><Relationship Id="rId12" Type="http://schemas.openxmlformats.org/officeDocument/2006/relationships/image" Target="../media/image33.png"/><Relationship Id="rId34" Type="http://schemas.openxmlformats.org/officeDocument/2006/relationships/image" Target="../media/image42.png"/><Relationship Id="rId15" Type="http://schemas.openxmlformats.org/officeDocument/2006/relationships/image" Target="../media/image23.png"/><Relationship Id="rId37" Type="http://schemas.openxmlformats.org/officeDocument/2006/relationships/image" Target="../media/image58.png"/><Relationship Id="rId14" Type="http://schemas.openxmlformats.org/officeDocument/2006/relationships/image" Target="../media/image22.png"/><Relationship Id="rId36" Type="http://schemas.openxmlformats.org/officeDocument/2006/relationships/image" Target="../media/image63.png"/><Relationship Id="rId17" Type="http://schemas.openxmlformats.org/officeDocument/2006/relationships/image" Target="../media/image32.png"/><Relationship Id="rId39" Type="http://schemas.openxmlformats.org/officeDocument/2006/relationships/image" Target="../media/image57.png"/><Relationship Id="rId16" Type="http://schemas.openxmlformats.org/officeDocument/2006/relationships/image" Target="../media/image39.png"/><Relationship Id="rId38" Type="http://schemas.openxmlformats.org/officeDocument/2006/relationships/image" Target="../media/image55.png"/><Relationship Id="rId19" Type="http://schemas.openxmlformats.org/officeDocument/2006/relationships/image" Target="../media/image46.png"/><Relationship Id="rId18"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jpg"/><Relationship Id="rId5"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0"/>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04" name="Google Shape;104;p10"/>
          <p:cNvGrpSpPr/>
          <p:nvPr/>
        </p:nvGrpSpPr>
        <p:grpSpPr>
          <a:xfrm>
            <a:off x="0" y="634024"/>
            <a:ext cx="9144000" cy="1942729"/>
            <a:chOff x="0" y="-38100"/>
            <a:chExt cx="4816593" cy="1023331"/>
          </a:xfrm>
        </p:grpSpPr>
        <p:sp>
          <p:nvSpPr>
            <p:cNvPr id="105" name="Google Shape;105;p10"/>
            <p:cNvSpPr/>
            <p:nvPr/>
          </p:nvSpPr>
          <p:spPr>
            <a:xfrm>
              <a:off x="0" y="0"/>
              <a:ext cx="4816592" cy="985230"/>
            </a:xfrm>
            <a:custGeom>
              <a:rect b="b" l="l" r="r" t="t"/>
              <a:pathLst>
                <a:path extrusionOk="0" h="985230" w="4816592">
                  <a:moveTo>
                    <a:pt x="0" y="0"/>
                  </a:moveTo>
                  <a:lnTo>
                    <a:pt x="4816592" y="0"/>
                  </a:lnTo>
                  <a:lnTo>
                    <a:pt x="4816592" y="985230"/>
                  </a:lnTo>
                  <a:lnTo>
                    <a:pt x="0" y="985230"/>
                  </a:lnTo>
                  <a:close/>
                </a:path>
              </a:pathLst>
            </a:custGeom>
            <a:solidFill>
              <a:srgbClr val="ED7843">
                <a:alpha val="30588"/>
              </a:srgbClr>
            </a:solidFill>
            <a:ln>
              <a:noFill/>
            </a:ln>
          </p:spPr>
        </p:sp>
        <p:sp>
          <p:nvSpPr>
            <p:cNvPr id="106" name="Google Shape;106;p10"/>
            <p:cNvSpPr txBox="1"/>
            <p:nvPr/>
          </p:nvSpPr>
          <p:spPr>
            <a:xfrm>
              <a:off x="0" y="-38100"/>
              <a:ext cx="4816593" cy="1023331"/>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7" name="Google Shape;107;p10"/>
          <p:cNvGrpSpPr/>
          <p:nvPr/>
        </p:nvGrpSpPr>
        <p:grpSpPr>
          <a:xfrm>
            <a:off x="0" y="626640"/>
            <a:ext cx="1708297" cy="1942729"/>
            <a:chOff x="0" y="-38100"/>
            <a:chExt cx="899844" cy="1023331"/>
          </a:xfrm>
        </p:grpSpPr>
        <p:sp>
          <p:nvSpPr>
            <p:cNvPr id="108" name="Google Shape;108;p10"/>
            <p:cNvSpPr/>
            <p:nvPr/>
          </p:nvSpPr>
          <p:spPr>
            <a:xfrm>
              <a:off x="0" y="0"/>
              <a:ext cx="899844" cy="985230"/>
            </a:xfrm>
            <a:custGeom>
              <a:rect b="b" l="l" r="r" t="t"/>
              <a:pathLst>
                <a:path extrusionOk="0" h="985230" w="899844">
                  <a:moveTo>
                    <a:pt x="0" y="0"/>
                  </a:moveTo>
                  <a:lnTo>
                    <a:pt x="899844" y="0"/>
                  </a:lnTo>
                  <a:lnTo>
                    <a:pt x="899844" y="985230"/>
                  </a:lnTo>
                  <a:lnTo>
                    <a:pt x="0" y="985230"/>
                  </a:lnTo>
                  <a:close/>
                </a:path>
              </a:pathLst>
            </a:custGeom>
            <a:solidFill>
              <a:srgbClr val="ED7843">
                <a:alpha val="58823"/>
              </a:srgbClr>
            </a:solidFill>
            <a:ln>
              <a:noFill/>
            </a:ln>
          </p:spPr>
        </p:sp>
        <p:sp>
          <p:nvSpPr>
            <p:cNvPr id="109" name="Google Shape;109;p10"/>
            <p:cNvSpPr txBox="1"/>
            <p:nvPr/>
          </p:nvSpPr>
          <p:spPr>
            <a:xfrm>
              <a:off x="0" y="-38100"/>
              <a:ext cx="899844" cy="1023331"/>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0" name="Google Shape;110;p10"/>
          <p:cNvGrpSpPr/>
          <p:nvPr/>
        </p:nvGrpSpPr>
        <p:grpSpPr>
          <a:xfrm>
            <a:off x="7435704" y="626640"/>
            <a:ext cx="1708296" cy="1942729"/>
            <a:chOff x="0" y="-38100"/>
            <a:chExt cx="899844" cy="1023331"/>
          </a:xfrm>
        </p:grpSpPr>
        <p:sp>
          <p:nvSpPr>
            <p:cNvPr id="111" name="Google Shape;111;p10"/>
            <p:cNvSpPr/>
            <p:nvPr/>
          </p:nvSpPr>
          <p:spPr>
            <a:xfrm>
              <a:off x="0" y="0"/>
              <a:ext cx="899844" cy="985230"/>
            </a:xfrm>
            <a:custGeom>
              <a:rect b="b" l="l" r="r" t="t"/>
              <a:pathLst>
                <a:path extrusionOk="0" h="985230" w="899844">
                  <a:moveTo>
                    <a:pt x="0" y="0"/>
                  </a:moveTo>
                  <a:lnTo>
                    <a:pt x="899844" y="0"/>
                  </a:lnTo>
                  <a:lnTo>
                    <a:pt x="899844" y="985230"/>
                  </a:lnTo>
                  <a:lnTo>
                    <a:pt x="0" y="985230"/>
                  </a:lnTo>
                  <a:close/>
                </a:path>
              </a:pathLst>
            </a:custGeom>
            <a:solidFill>
              <a:srgbClr val="ED7843">
                <a:alpha val="58823"/>
              </a:srgbClr>
            </a:solidFill>
            <a:ln>
              <a:noFill/>
            </a:ln>
          </p:spPr>
        </p:sp>
        <p:sp>
          <p:nvSpPr>
            <p:cNvPr id="112" name="Google Shape;112;p10"/>
            <p:cNvSpPr txBox="1"/>
            <p:nvPr/>
          </p:nvSpPr>
          <p:spPr>
            <a:xfrm>
              <a:off x="0" y="-38100"/>
              <a:ext cx="899844" cy="1023331"/>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13" name="Google Shape;113;p10"/>
          <p:cNvCxnSpPr/>
          <p:nvPr/>
        </p:nvCxnSpPr>
        <p:spPr>
          <a:xfrm>
            <a:off x="7437280" y="706354"/>
            <a:ext cx="0" cy="1863015"/>
          </a:xfrm>
          <a:prstGeom prst="straightConnector1">
            <a:avLst/>
          </a:prstGeom>
          <a:noFill/>
          <a:ln cap="flat" cmpd="sng" w="9525">
            <a:solidFill>
              <a:srgbClr val="FFFFFF"/>
            </a:solidFill>
            <a:prstDash val="solid"/>
            <a:round/>
            <a:headEnd len="sm" w="sm" type="none"/>
            <a:tailEnd len="sm" w="sm" type="none"/>
          </a:ln>
        </p:spPr>
      </p:cxnSp>
      <p:cxnSp>
        <p:nvCxnSpPr>
          <p:cNvPr id="114" name="Google Shape;114;p10"/>
          <p:cNvCxnSpPr/>
          <p:nvPr/>
        </p:nvCxnSpPr>
        <p:spPr>
          <a:xfrm>
            <a:off x="1706720" y="706354"/>
            <a:ext cx="0" cy="1863015"/>
          </a:xfrm>
          <a:prstGeom prst="straightConnector1">
            <a:avLst/>
          </a:prstGeom>
          <a:noFill/>
          <a:ln cap="flat" cmpd="sng" w="9525">
            <a:solidFill>
              <a:srgbClr val="FFFFFF"/>
            </a:solidFill>
            <a:prstDash val="solid"/>
            <a:round/>
            <a:headEnd len="sm" w="sm" type="none"/>
            <a:tailEnd len="sm" w="sm" type="none"/>
          </a:ln>
        </p:spPr>
      </p:cxnSp>
      <p:cxnSp>
        <p:nvCxnSpPr>
          <p:cNvPr id="115" name="Google Shape;115;p10"/>
          <p:cNvCxnSpPr/>
          <p:nvPr/>
        </p:nvCxnSpPr>
        <p:spPr>
          <a:xfrm rot="10800000">
            <a:off x="-1448" y="2569369"/>
            <a:ext cx="9606588" cy="0"/>
          </a:xfrm>
          <a:prstGeom prst="straightConnector1">
            <a:avLst/>
          </a:prstGeom>
          <a:noFill/>
          <a:ln cap="flat" cmpd="sng" w="9525">
            <a:solidFill>
              <a:srgbClr val="FFFFFF"/>
            </a:solidFill>
            <a:prstDash val="solid"/>
            <a:round/>
            <a:headEnd len="sm" w="sm" type="none"/>
            <a:tailEnd len="sm" w="sm" type="none"/>
          </a:ln>
        </p:spPr>
      </p:cxnSp>
      <p:cxnSp>
        <p:nvCxnSpPr>
          <p:cNvPr id="116" name="Google Shape;116;p10"/>
          <p:cNvCxnSpPr/>
          <p:nvPr/>
        </p:nvCxnSpPr>
        <p:spPr>
          <a:xfrm rot="10800000">
            <a:off x="-1448" y="701352"/>
            <a:ext cx="9606588" cy="0"/>
          </a:xfrm>
          <a:prstGeom prst="straightConnector1">
            <a:avLst/>
          </a:prstGeom>
          <a:noFill/>
          <a:ln cap="flat" cmpd="sng" w="9525">
            <a:solidFill>
              <a:srgbClr val="FFFFFF"/>
            </a:solidFill>
            <a:prstDash val="solid"/>
            <a:round/>
            <a:headEnd len="sm" w="sm" type="none"/>
            <a:tailEnd len="sm" w="sm" type="none"/>
          </a:ln>
        </p:spPr>
      </p:cxnSp>
      <p:sp>
        <p:nvSpPr>
          <p:cNvPr id="117" name="Google Shape;117;p10"/>
          <p:cNvSpPr txBox="1"/>
          <p:nvPr/>
        </p:nvSpPr>
        <p:spPr>
          <a:xfrm>
            <a:off x="1813071" y="919242"/>
            <a:ext cx="55179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FFFFFF"/>
                </a:solidFill>
                <a:latin typeface="Open Sans"/>
                <a:ea typeface="Open Sans"/>
                <a:cs typeface="Open Sans"/>
                <a:sym typeface="Open Sans"/>
              </a:rPr>
              <a:t>Ancient Indian</a:t>
            </a:r>
            <a:endParaRPr sz="700"/>
          </a:p>
          <a:p>
            <a:pPr indent="0" lvl="0" marL="0" marR="0" rtl="0" algn="ctr">
              <a:lnSpc>
                <a:spcPct val="100000"/>
              </a:lnSpc>
              <a:spcBef>
                <a:spcPts val="0"/>
              </a:spcBef>
              <a:spcAft>
                <a:spcPts val="0"/>
              </a:spcAft>
              <a:buNone/>
            </a:pPr>
            <a:r>
              <a:rPr b="1" i="0" lang="en" sz="4700" u="none" cap="none" strike="noStrike">
                <a:solidFill>
                  <a:srgbClr val="FFFFFF"/>
                </a:solidFill>
                <a:latin typeface="Open Sans"/>
                <a:ea typeface="Open Sans"/>
                <a:cs typeface="Open Sans"/>
                <a:sym typeface="Open Sans"/>
              </a:rPr>
              <a:t>History </a:t>
            </a:r>
            <a:endParaRPr sz="700"/>
          </a:p>
        </p:txBody>
      </p:sp>
      <p:grpSp>
        <p:nvGrpSpPr>
          <p:cNvPr id="118" name="Google Shape;118;p10"/>
          <p:cNvGrpSpPr/>
          <p:nvPr/>
        </p:nvGrpSpPr>
        <p:grpSpPr>
          <a:xfrm>
            <a:off x="7784959" y="1237655"/>
            <a:ext cx="1013743" cy="778742"/>
            <a:chOff x="0" y="-38100"/>
            <a:chExt cx="2703314" cy="2076647"/>
          </a:xfrm>
        </p:grpSpPr>
        <p:sp>
          <p:nvSpPr>
            <p:cNvPr id="119" name="Google Shape;119;p10"/>
            <p:cNvSpPr txBox="1"/>
            <p:nvPr/>
          </p:nvSpPr>
          <p:spPr>
            <a:xfrm>
              <a:off x="0" y="-38100"/>
              <a:ext cx="2703314" cy="8627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000" u="none" cap="none" strike="noStrike">
                  <a:solidFill>
                    <a:srgbClr val="FFFFFF"/>
                  </a:solidFill>
                  <a:latin typeface="Open Sans"/>
                  <a:ea typeface="Open Sans"/>
                  <a:cs typeface="Open Sans"/>
                  <a:sym typeface="Open Sans"/>
                </a:rPr>
                <a:t>Student </a:t>
              </a:r>
              <a:endParaRPr sz="700"/>
            </a:p>
            <a:p>
              <a:pPr indent="0" lvl="0" marL="0" marR="0" rtl="0" algn="ctr">
                <a:lnSpc>
                  <a:spcPct val="140000"/>
                </a:lnSpc>
                <a:spcBef>
                  <a:spcPts val="0"/>
                </a:spcBef>
                <a:spcAft>
                  <a:spcPts val="0"/>
                </a:spcAft>
                <a:buNone/>
              </a:pPr>
              <a:r>
                <a:rPr b="1" i="0" lang="en" sz="1000" u="none" cap="none" strike="noStrike">
                  <a:solidFill>
                    <a:srgbClr val="FFFFFF"/>
                  </a:solidFill>
                  <a:latin typeface="Open Sans"/>
                  <a:ea typeface="Open Sans"/>
                  <a:cs typeface="Open Sans"/>
                  <a:sym typeface="Open Sans"/>
                </a:rPr>
                <a:t>Name:</a:t>
              </a:r>
              <a:endParaRPr sz="700"/>
            </a:p>
          </p:txBody>
        </p:sp>
        <p:sp>
          <p:nvSpPr>
            <p:cNvPr id="120" name="Google Shape;120;p10"/>
            <p:cNvSpPr txBox="1"/>
            <p:nvPr/>
          </p:nvSpPr>
          <p:spPr>
            <a:xfrm>
              <a:off x="330200" y="1175794"/>
              <a:ext cx="2042914" cy="8627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NAME LASTNAME</a:t>
              </a:r>
              <a:endParaRPr sz="700"/>
            </a:p>
          </p:txBody>
        </p:sp>
      </p:grpSp>
      <p:grpSp>
        <p:nvGrpSpPr>
          <p:cNvPr id="121" name="Google Shape;121;p10"/>
          <p:cNvGrpSpPr/>
          <p:nvPr/>
        </p:nvGrpSpPr>
        <p:grpSpPr>
          <a:xfrm>
            <a:off x="197832" y="1209391"/>
            <a:ext cx="1312632" cy="835269"/>
            <a:chOff x="0" y="-38100"/>
            <a:chExt cx="3500351" cy="2227383"/>
          </a:xfrm>
        </p:grpSpPr>
        <p:sp>
          <p:nvSpPr>
            <p:cNvPr id="122" name="Google Shape;122;p10"/>
            <p:cNvSpPr txBox="1"/>
            <p:nvPr/>
          </p:nvSpPr>
          <p:spPr>
            <a:xfrm>
              <a:off x="728718" y="1326530"/>
              <a:ext cx="2042914" cy="8627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September</a:t>
              </a:r>
              <a:endParaRPr sz="700"/>
            </a:p>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2025</a:t>
              </a:r>
              <a:endParaRPr sz="700"/>
            </a:p>
          </p:txBody>
        </p:sp>
        <p:sp>
          <p:nvSpPr>
            <p:cNvPr id="123" name="Google Shape;123;p10"/>
            <p:cNvSpPr txBox="1"/>
            <p:nvPr/>
          </p:nvSpPr>
          <p:spPr>
            <a:xfrm>
              <a:off x="0" y="-38100"/>
              <a:ext cx="3500351" cy="857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THESIS DEFENSE</a:t>
              </a:r>
              <a:endParaRPr sz="700"/>
            </a:p>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PRESENTATION</a:t>
              </a:r>
              <a:endParaRPr sz="700"/>
            </a:p>
          </p:txBody>
        </p:sp>
      </p:grpSp>
      <p:grpSp>
        <p:nvGrpSpPr>
          <p:cNvPr id="124" name="Google Shape;124;p10"/>
          <p:cNvGrpSpPr/>
          <p:nvPr/>
        </p:nvGrpSpPr>
        <p:grpSpPr>
          <a:xfrm>
            <a:off x="145445" y="185146"/>
            <a:ext cx="1679009" cy="353017"/>
            <a:chOff x="0" y="0"/>
            <a:chExt cx="4477358" cy="941377"/>
          </a:xfrm>
        </p:grpSpPr>
        <p:sp>
          <p:nvSpPr>
            <p:cNvPr id="125" name="Google Shape;125;p10"/>
            <p:cNvSpPr/>
            <p:nvPr/>
          </p:nvSpPr>
          <p:spPr>
            <a:xfrm>
              <a:off x="0" y="0"/>
              <a:ext cx="722293" cy="941377"/>
            </a:xfrm>
            <a:custGeom>
              <a:rect b="b" l="l" r="r" t="t"/>
              <a:pathLst>
                <a:path extrusionOk="0" h="941377" w="722293">
                  <a:moveTo>
                    <a:pt x="0" y="0"/>
                  </a:moveTo>
                  <a:lnTo>
                    <a:pt x="722293" y="0"/>
                  </a:lnTo>
                  <a:lnTo>
                    <a:pt x="722293" y="941377"/>
                  </a:lnTo>
                  <a:lnTo>
                    <a:pt x="0" y="941377"/>
                  </a:lnTo>
                  <a:lnTo>
                    <a:pt x="0" y="0"/>
                  </a:lnTo>
                  <a:close/>
                </a:path>
              </a:pathLst>
            </a:custGeom>
            <a:blipFill rotWithShape="1">
              <a:blip r:embed="rId4">
                <a:alphaModFix/>
              </a:blip>
              <a:stretch>
                <a:fillRect b="0" l="0" r="0" t="0"/>
              </a:stretch>
            </a:blipFill>
            <a:ln>
              <a:noFill/>
            </a:ln>
          </p:spPr>
        </p:sp>
        <p:sp>
          <p:nvSpPr>
            <p:cNvPr id="126" name="Google Shape;126;p10"/>
            <p:cNvSpPr txBox="1"/>
            <p:nvPr/>
          </p:nvSpPr>
          <p:spPr>
            <a:xfrm>
              <a:off x="1332607" y="77116"/>
              <a:ext cx="3144751" cy="777621"/>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1" i="0" lang="en" sz="1000" u="none" cap="none" strike="noStrike">
                  <a:solidFill>
                    <a:srgbClr val="FFFFFF"/>
                  </a:solidFill>
                  <a:latin typeface="Open Sans"/>
                  <a:ea typeface="Open Sans"/>
                  <a:cs typeface="Open Sans"/>
                  <a:sym typeface="Open Sans"/>
                </a:rPr>
                <a:t>UNIVERSITY NAME</a:t>
              </a:r>
              <a:endParaRPr sz="700"/>
            </a:p>
          </p:txBody>
        </p:sp>
        <p:cxnSp>
          <p:nvCxnSpPr>
            <p:cNvPr id="127" name="Google Shape;127;p10"/>
            <p:cNvCxnSpPr/>
            <p:nvPr/>
          </p:nvCxnSpPr>
          <p:spPr>
            <a:xfrm>
              <a:off x="989707" y="117848"/>
              <a:ext cx="0" cy="705681"/>
            </a:xfrm>
            <a:prstGeom prst="straightConnector1">
              <a:avLst/>
            </a:prstGeom>
            <a:noFill/>
            <a:ln cap="flat" cmpd="sng" w="50800">
              <a:solidFill>
                <a:srgbClr val="FFFFFF"/>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9"/>
          <p:cNvSpPr txBox="1"/>
          <p:nvPr/>
        </p:nvSpPr>
        <p:spPr>
          <a:xfrm>
            <a:off x="648017" y="687439"/>
            <a:ext cx="5530137" cy="5302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The Delhi Sultanate</a:t>
            </a:r>
            <a:endParaRPr sz="700"/>
          </a:p>
        </p:txBody>
      </p:sp>
      <p:cxnSp>
        <p:nvCxnSpPr>
          <p:cNvPr id="306" name="Google Shape;306;p19"/>
          <p:cNvCxnSpPr/>
          <p:nvPr/>
        </p:nvCxnSpPr>
        <p:spPr>
          <a:xfrm rot="10800000">
            <a:off x="5940971" y="1873800"/>
            <a:ext cx="0" cy="2755350"/>
          </a:xfrm>
          <a:prstGeom prst="straightConnector1">
            <a:avLst/>
          </a:prstGeom>
          <a:noFill/>
          <a:ln cap="flat" cmpd="sng" w="9525">
            <a:solidFill>
              <a:srgbClr val="000000"/>
            </a:solidFill>
            <a:prstDash val="solid"/>
            <a:round/>
            <a:headEnd len="sm" w="sm" type="none"/>
            <a:tailEnd len="sm" w="sm" type="none"/>
          </a:ln>
        </p:spPr>
      </p:cxnSp>
      <p:cxnSp>
        <p:nvCxnSpPr>
          <p:cNvPr id="307" name="Google Shape;307;p19"/>
          <p:cNvCxnSpPr/>
          <p:nvPr/>
        </p:nvCxnSpPr>
        <p:spPr>
          <a:xfrm rot="10800000">
            <a:off x="3102377" y="1873800"/>
            <a:ext cx="0" cy="2755350"/>
          </a:xfrm>
          <a:prstGeom prst="straightConnector1">
            <a:avLst/>
          </a:prstGeom>
          <a:noFill/>
          <a:ln cap="flat" cmpd="sng" w="9525">
            <a:solidFill>
              <a:srgbClr val="000000"/>
            </a:solidFill>
            <a:prstDash val="solid"/>
            <a:round/>
            <a:headEnd len="sm" w="sm" type="none"/>
            <a:tailEnd len="sm" w="sm" type="none"/>
          </a:ln>
        </p:spPr>
      </p:cxnSp>
      <p:sp>
        <p:nvSpPr>
          <p:cNvPr id="308" name="Google Shape;308;p19"/>
          <p:cNvSpPr txBox="1"/>
          <p:nvPr/>
        </p:nvSpPr>
        <p:spPr>
          <a:xfrm rot="5400000">
            <a:off x="7915895" y="1284202"/>
            <a:ext cx="1910862" cy="12096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900" u="none" cap="none" strike="noStrike">
                <a:solidFill>
                  <a:srgbClr val="FFFFFF"/>
                </a:solidFill>
                <a:latin typeface="Arial"/>
                <a:ea typeface="Arial"/>
                <a:cs typeface="Arial"/>
                <a:sym typeface="Arial"/>
              </a:rPr>
              <a:t>Art And Design '50 Year 2023</a:t>
            </a:r>
            <a:endParaRPr sz="700"/>
          </a:p>
        </p:txBody>
      </p:sp>
      <p:sp>
        <p:nvSpPr>
          <p:cNvPr id="309" name="Google Shape;309;p19"/>
          <p:cNvSpPr txBox="1"/>
          <p:nvPr/>
        </p:nvSpPr>
        <p:spPr>
          <a:xfrm rot="5400000">
            <a:off x="8301900" y="3834934"/>
            <a:ext cx="1138853" cy="12096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900" u="none" cap="none" strike="noStrike">
                <a:solidFill>
                  <a:srgbClr val="FFFFFF"/>
                </a:solidFill>
                <a:latin typeface="Arial"/>
                <a:ea typeface="Arial"/>
                <a:cs typeface="Arial"/>
                <a:sym typeface="Arial"/>
              </a:rPr>
              <a:t>Thesis Defense</a:t>
            </a:r>
            <a:endParaRPr sz="700"/>
          </a:p>
        </p:txBody>
      </p:sp>
      <p:grpSp>
        <p:nvGrpSpPr>
          <p:cNvPr id="310" name="Google Shape;310;p19"/>
          <p:cNvGrpSpPr/>
          <p:nvPr/>
        </p:nvGrpSpPr>
        <p:grpSpPr>
          <a:xfrm>
            <a:off x="648018" y="1859513"/>
            <a:ext cx="2070112" cy="2973550"/>
            <a:chOff x="0" y="-38100"/>
            <a:chExt cx="5520300" cy="7929468"/>
          </a:xfrm>
        </p:grpSpPr>
        <p:sp>
          <p:nvSpPr>
            <p:cNvPr id="311" name="Google Shape;311;p19"/>
            <p:cNvSpPr txBox="1"/>
            <p:nvPr/>
          </p:nvSpPr>
          <p:spPr>
            <a:xfrm>
              <a:off x="0" y="2288568"/>
              <a:ext cx="5520300" cy="560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 Delhi Sultanate (1206-1526 CE) marked a significant period of Muslim rule in India, beginning with the establishment of the Mamluk Dynasty by Qutb-ud-din Aibak. Over the centuries, five major dynasties ruled, expanding their territories and influence across the Indian subcontinent. The Sultanate played a crucial role in shaping the region's political landscape.</a:t>
              </a:r>
              <a:endParaRPr sz="700"/>
            </a:p>
          </p:txBody>
        </p:sp>
        <p:sp>
          <p:nvSpPr>
            <p:cNvPr id="312" name="Google Shape;312;p19"/>
            <p:cNvSpPr txBox="1"/>
            <p:nvPr/>
          </p:nvSpPr>
          <p:spPr>
            <a:xfrm>
              <a:off x="0" y="-38100"/>
              <a:ext cx="1297200" cy="41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01</a:t>
              </a:r>
              <a:endParaRPr sz="700"/>
            </a:p>
          </p:txBody>
        </p:sp>
        <p:sp>
          <p:nvSpPr>
            <p:cNvPr id="313" name="Google Shape;313;p19"/>
            <p:cNvSpPr txBox="1"/>
            <p:nvPr/>
          </p:nvSpPr>
          <p:spPr>
            <a:xfrm>
              <a:off x="0" y="900853"/>
              <a:ext cx="37056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ESTABLISHMENT AND EXPANSION</a:t>
              </a:r>
              <a:endParaRPr sz="700"/>
            </a:p>
          </p:txBody>
        </p:sp>
      </p:grpSp>
      <p:grpSp>
        <p:nvGrpSpPr>
          <p:cNvPr id="314" name="Google Shape;314;p19"/>
          <p:cNvGrpSpPr/>
          <p:nvPr/>
        </p:nvGrpSpPr>
        <p:grpSpPr>
          <a:xfrm>
            <a:off x="3486612" y="1859513"/>
            <a:ext cx="2070112" cy="2973550"/>
            <a:chOff x="0" y="-38100"/>
            <a:chExt cx="5520300" cy="7929468"/>
          </a:xfrm>
        </p:grpSpPr>
        <p:sp>
          <p:nvSpPr>
            <p:cNvPr id="315" name="Google Shape;315;p19"/>
            <p:cNvSpPr txBox="1"/>
            <p:nvPr/>
          </p:nvSpPr>
          <p:spPr>
            <a:xfrm>
              <a:off x="0" y="2288568"/>
              <a:ext cx="5520300" cy="560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During the Delhi Sultanate, a remarkable cultural synthesis occurred as Persian, Turkish, and Indian traditions intermingled. This era saw the flourishing of Indo-Islamic architecture, with iconic structures like the Qutub Minar and Alai Darwaza. Literature, art, and music also evolved, blending Persian and Indian styles, contributing to a rich cultural heritage.</a:t>
              </a:r>
              <a:endParaRPr sz="700"/>
            </a:p>
          </p:txBody>
        </p:sp>
        <p:sp>
          <p:nvSpPr>
            <p:cNvPr id="316" name="Google Shape;316;p19"/>
            <p:cNvSpPr txBox="1"/>
            <p:nvPr/>
          </p:nvSpPr>
          <p:spPr>
            <a:xfrm>
              <a:off x="0" y="-38100"/>
              <a:ext cx="1297200" cy="41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02</a:t>
              </a:r>
              <a:endParaRPr sz="700"/>
            </a:p>
          </p:txBody>
        </p:sp>
        <p:sp>
          <p:nvSpPr>
            <p:cNvPr id="317" name="Google Shape;317;p19"/>
            <p:cNvSpPr txBox="1"/>
            <p:nvPr/>
          </p:nvSpPr>
          <p:spPr>
            <a:xfrm>
              <a:off x="0" y="900853"/>
              <a:ext cx="37056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CULTURAL</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SYNTHESIS</a:t>
              </a:r>
              <a:endParaRPr sz="700"/>
            </a:p>
          </p:txBody>
        </p:sp>
      </p:grpSp>
      <p:grpSp>
        <p:nvGrpSpPr>
          <p:cNvPr id="318" name="Google Shape;318;p19"/>
          <p:cNvGrpSpPr/>
          <p:nvPr/>
        </p:nvGrpSpPr>
        <p:grpSpPr>
          <a:xfrm>
            <a:off x="6325206" y="1859513"/>
            <a:ext cx="2126362" cy="2973550"/>
            <a:chOff x="0" y="-38100"/>
            <a:chExt cx="5670300" cy="7929468"/>
          </a:xfrm>
        </p:grpSpPr>
        <p:sp>
          <p:nvSpPr>
            <p:cNvPr id="319" name="Google Shape;319;p19"/>
            <p:cNvSpPr txBox="1"/>
            <p:nvPr/>
          </p:nvSpPr>
          <p:spPr>
            <a:xfrm>
              <a:off x="0" y="2288568"/>
              <a:ext cx="5670300" cy="560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 Delhi Sultanate introduced significant administrative and military reforms, including the establishment of a centralized bureaucracy and a standing army. Innovations in governance, such as the Iqta system, streamlined revenue collection and land management. These developments laid the groundwork for future administrative practices in the region.</a:t>
              </a:r>
              <a:endParaRPr sz="700"/>
            </a:p>
          </p:txBody>
        </p:sp>
        <p:sp>
          <p:nvSpPr>
            <p:cNvPr id="320" name="Google Shape;320;p19"/>
            <p:cNvSpPr txBox="1"/>
            <p:nvPr/>
          </p:nvSpPr>
          <p:spPr>
            <a:xfrm>
              <a:off x="0" y="-38100"/>
              <a:ext cx="1297200" cy="41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03</a:t>
              </a:r>
              <a:endParaRPr sz="700"/>
            </a:p>
          </p:txBody>
        </p:sp>
        <p:sp>
          <p:nvSpPr>
            <p:cNvPr id="321" name="Google Shape;321;p19"/>
            <p:cNvSpPr txBox="1"/>
            <p:nvPr/>
          </p:nvSpPr>
          <p:spPr>
            <a:xfrm>
              <a:off x="0" y="900853"/>
              <a:ext cx="37056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MILITARY DEVELOPMENTS</a:t>
              </a:r>
              <a:endParaRPr sz="700"/>
            </a:p>
          </p:txBody>
        </p:sp>
      </p:grpSp>
      <p:grpSp>
        <p:nvGrpSpPr>
          <p:cNvPr id="322" name="Google Shape;322;p19"/>
          <p:cNvGrpSpPr/>
          <p:nvPr/>
        </p:nvGrpSpPr>
        <p:grpSpPr>
          <a:xfrm>
            <a:off x="8852929" y="-117755"/>
            <a:ext cx="291071" cy="5306681"/>
            <a:chOff x="0" y="-38100"/>
            <a:chExt cx="153321" cy="2795289"/>
          </a:xfrm>
        </p:grpSpPr>
        <p:sp>
          <p:nvSpPr>
            <p:cNvPr id="323" name="Google Shape;323;p19"/>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324" name="Google Shape;324;p19"/>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5" name="Google Shape;325;p19"/>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0"/>
          <p:cNvPicPr preferRelativeResize="0"/>
          <p:nvPr/>
        </p:nvPicPr>
        <p:blipFill>
          <a:blip r:embed="rId3">
            <a:alphaModFix/>
          </a:blip>
          <a:stretch>
            <a:fillRect/>
          </a:stretch>
        </p:blipFill>
        <p:spPr>
          <a:xfrm>
            <a:off x="1997601" y="-10450"/>
            <a:ext cx="7513472" cy="5143500"/>
          </a:xfrm>
          <a:prstGeom prst="rect">
            <a:avLst/>
          </a:prstGeom>
          <a:noFill/>
          <a:ln>
            <a:noFill/>
          </a:ln>
        </p:spPr>
      </p:pic>
      <p:sp>
        <p:nvSpPr>
          <p:cNvPr id="331" name="Google Shape;331;p20"/>
          <p:cNvSpPr/>
          <p:nvPr/>
        </p:nvSpPr>
        <p:spPr>
          <a:xfrm>
            <a:off x="-4762" y="1950601"/>
            <a:ext cx="3847492" cy="1242300"/>
          </a:xfrm>
          <a:prstGeom prst="rect">
            <a:avLst/>
          </a:pr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2" name="Google Shape;332;p20"/>
          <p:cNvSpPr txBox="1"/>
          <p:nvPr/>
        </p:nvSpPr>
        <p:spPr>
          <a:xfrm>
            <a:off x="584389" y="2043146"/>
            <a:ext cx="2631000" cy="99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3000" u="none" cap="none" strike="noStrike">
                <a:solidFill>
                  <a:srgbClr val="FFFFFF"/>
                </a:solidFill>
                <a:latin typeface="Open Sans"/>
                <a:ea typeface="Open Sans"/>
                <a:cs typeface="Open Sans"/>
                <a:sym typeface="Open Sans"/>
              </a:rPr>
              <a:t>Add a Section Header</a:t>
            </a:r>
            <a:endParaRPr sz="700"/>
          </a:p>
        </p:txBody>
      </p:sp>
      <p:cxnSp>
        <p:nvCxnSpPr>
          <p:cNvPr id="333" name="Google Shape;333;p20"/>
          <p:cNvCxnSpPr/>
          <p:nvPr/>
        </p:nvCxnSpPr>
        <p:spPr>
          <a:xfrm rot="5400000">
            <a:off x="-951262" y="189098"/>
            <a:ext cx="3084866" cy="0"/>
          </a:xfrm>
          <a:prstGeom prst="straightConnector1">
            <a:avLst/>
          </a:prstGeom>
          <a:noFill/>
          <a:ln cap="flat" cmpd="sng" w="9525">
            <a:solidFill>
              <a:srgbClr val="000000"/>
            </a:solidFill>
            <a:prstDash val="solid"/>
            <a:round/>
            <a:headEnd len="sm" w="sm" type="none"/>
            <a:tailEnd len="sm" w="sm" type="none"/>
          </a:ln>
        </p:spPr>
      </p:cxnSp>
      <p:cxnSp>
        <p:nvCxnSpPr>
          <p:cNvPr id="334" name="Google Shape;334;p20"/>
          <p:cNvCxnSpPr/>
          <p:nvPr/>
        </p:nvCxnSpPr>
        <p:spPr>
          <a:xfrm rot="5400000">
            <a:off x="-857978" y="4949640"/>
            <a:ext cx="3084866" cy="0"/>
          </a:xfrm>
          <a:prstGeom prst="straightConnector1">
            <a:avLst/>
          </a:prstGeom>
          <a:noFill/>
          <a:ln cap="flat" cmpd="sng" w="9525">
            <a:solidFill>
              <a:srgbClr val="000000"/>
            </a:solidFill>
            <a:prstDash val="solid"/>
            <a:round/>
            <a:headEnd len="sm" w="sm" type="none"/>
            <a:tailEnd len="sm" w="sm" type="none"/>
          </a:ln>
        </p:spPr>
      </p:cxnSp>
      <p:grpSp>
        <p:nvGrpSpPr>
          <p:cNvPr id="335" name="Google Shape;335;p20"/>
          <p:cNvGrpSpPr/>
          <p:nvPr/>
        </p:nvGrpSpPr>
        <p:grpSpPr>
          <a:xfrm>
            <a:off x="8852929" y="-117755"/>
            <a:ext cx="291071" cy="5306681"/>
            <a:chOff x="0" y="-38100"/>
            <a:chExt cx="153321" cy="2795289"/>
          </a:xfrm>
        </p:grpSpPr>
        <p:sp>
          <p:nvSpPr>
            <p:cNvPr id="336" name="Google Shape;336;p20"/>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337" name="Google Shape;337;p20"/>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8" name="Google Shape;338;p20"/>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1"/>
          <p:cNvPicPr preferRelativeResize="0"/>
          <p:nvPr/>
        </p:nvPicPr>
        <p:blipFill rotWithShape="1">
          <a:blip r:embed="rId3">
            <a:alphaModFix/>
          </a:blip>
          <a:srcRect b="3248" l="0" r="0" t="10118"/>
          <a:stretch/>
        </p:blipFill>
        <p:spPr>
          <a:xfrm>
            <a:off x="25" y="0"/>
            <a:ext cx="3291824" cy="5143499"/>
          </a:xfrm>
          <a:prstGeom prst="rect">
            <a:avLst/>
          </a:prstGeom>
          <a:noFill/>
          <a:ln>
            <a:noFill/>
          </a:ln>
        </p:spPr>
      </p:pic>
      <p:sp>
        <p:nvSpPr>
          <p:cNvPr id="344" name="Google Shape;344;p21"/>
          <p:cNvSpPr txBox="1"/>
          <p:nvPr/>
        </p:nvSpPr>
        <p:spPr>
          <a:xfrm>
            <a:off x="468575" y="3711414"/>
            <a:ext cx="2354691"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3000" u="none" cap="none" strike="noStrike">
                <a:solidFill>
                  <a:srgbClr val="FFFFFF"/>
                </a:solidFill>
                <a:latin typeface="Open Sans"/>
                <a:ea typeface="Open Sans"/>
                <a:cs typeface="Open Sans"/>
                <a:sym typeface="Open Sans"/>
              </a:rPr>
              <a:t>The Mughal Empire</a:t>
            </a:r>
            <a:endParaRPr sz="700"/>
          </a:p>
        </p:txBody>
      </p:sp>
      <p:sp>
        <p:nvSpPr>
          <p:cNvPr id="345" name="Google Shape;345;p21"/>
          <p:cNvSpPr txBox="1"/>
          <p:nvPr/>
        </p:nvSpPr>
        <p:spPr>
          <a:xfrm>
            <a:off x="4061803" y="556165"/>
            <a:ext cx="1897004"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FOUNDATION AND EXPANSION</a:t>
            </a:r>
            <a:endParaRPr sz="700"/>
          </a:p>
        </p:txBody>
      </p:sp>
      <p:sp>
        <p:nvSpPr>
          <p:cNvPr id="346" name="Google Shape;346;p21"/>
          <p:cNvSpPr txBox="1"/>
          <p:nvPr/>
        </p:nvSpPr>
        <p:spPr>
          <a:xfrm>
            <a:off x="6577326" y="556162"/>
            <a:ext cx="1589562"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ADMINISTRATIVE REFORMS</a:t>
            </a:r>
            <a:endParaRPr sz="700"/>
          </a:p>
        </p:txBody>
      </p:sp>
      <p:sp>
        <p:nvSpPr>
          <p:cNvPr id="347" name="Google Shape;347;p21"/>
          <p:cNvSpPr txBox="1"/>
          <p:nvPr/>
        </p:nvSpPr>
        <p:spPr>
          <a:xfrm>
            <a:off x="4061803" y="994634"/>
            <a:ext cx="1897004" cy="4949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Founded by Babur in 1526 after defeating Ibrahim Lodi at the Battle of Panipat.</a:t>
            </a:r>
            <a:endParaRPr sz="700"/>
          </a:p>
        </p:txBody>
      </p:sp>
      <p:sp>
        <p:nvSpPr>
          <p:cNvPr id="348" name="Google Shape;348;p21"/>
          <p:cNvSpPr txBox="1"/>
          <p:nvPr/>
        </p:nvSpPr>
        <p:spPr>
          <a:xfrm>
            <a:off x="6577326" y="994634"/>
            <a:ext cx="1897004" cy="4949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Efficient land revenue and military administration system implemented by Akbar.</a:t>
            </a:r>
            <a:endParaRPr sz="700"/>
          </a:p>
        </p:txBody>
      </p:sp>
      <p:sp>
        <p:nvSpPr>
          <p:cNvPr id="349" name="Google Shape;349;p21"/>
          <p:cNvSpPr txBox="1"/>
          <p:nvPr/>
        </p:nvSpPr>
        <p:spPr>
          <a:xfrm>
            <a:off x="4061803" y="2279174"/>
            <a:ext cx="1897004"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GOLDEN AGE OF CULTURE</a:t>
            </a:r>
            <a:endParaRPr sz="700"/>
          </a:p>
        </p:txBody>
      </p:sp>
      <p:sp>
        <p:nvSpPr>
          <p:cNvPr id="350" name="Google Shape;350;p21"/>
          <p:cNvSpPr txBox="1"/>
          <p:nvPr/>
        </p:nvSpPr>
        <p:spPr>
          <a:xfrm>
            <a:off x="6577326" y="2279174"/>
            <a:ext cx="1897004"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RELIGIOUS POLICIES</a:t>
            </a:r>
            <a:endParaRPr sz="700"/>
          </a:p>
        </p:txBody>
      </p:sp>
      <p:sp>
        <p:nvSpPr>
          <p:cNvPr id="351" name="Google Shape;351;p21"/>
          <p:cNvSpPr txBox="1"/>
          <p:nvPr/>
        </p:nvSpPr>
        <p:spPr>
          <a:xfrm>
            <a:off x="4061803" y="2516982"/>
            <a:ext cx="1897004" cy="4949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Known for iconic structures like the Taj Mahal, Red Fort, and Fatehpur Sikri.</a:t>
            </a:r>
            <a:endParaRPr sz="700"/>
          </a:p>
        </p:txBody>
      </p:sp>
      <p:sp>
        <p:nvSpPr>
          <p:cNvPr id="352" name="Google Shape;352;p21"/>
          <p:cNvSpPr txBox="1"/>
          <p:nvPr/>
        </p:nvSpPr>
        <p:spPr>
          <a:xfrm>
            <a:off x="6577326" y="2516982"/>
            <a:ext cx="1897004" cy="66166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Akbar's policy of religious tolerance and integration, including the abolition of the jizya tax on non-Muslims.</a:t>
            </a:r>
            <a:endParaRPr sz="700"/>
          </a:p>
        </p:txBody>
      </p:sp>
      <p:sp>
        <p:nvSpPr>
          <p:cNvPr id="353" name="Google Shape;353;p21"/>
          <p:cNvSpPr txBox="1"/>
          <p:nvPr/>
        </p:nvSpPr>
        <p:spPr>
          <a:xfrm>
            <a:off x="4061803" y="3896361"/>
            <a:ext cx="1889440"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ECONOMIC PROSPERITY</a:t>
            </a:r>
            <a:endParaRPr sz="700"/>
          </a:p>
        </p:txBody>
      </p:sp>
      <p:sp>
        <p:nvSpPr>
          <p:cNvPr id="354" name="Google Shape;354;p21"/>
          <p:cNvSpPr txBox="1"/>
          <p:nvPr/>
        </p:nvSpPr>
        <p:spPr>
          <a:xfrm>
            <a:off x="6577326" y="3896361"/>
            <a:ext cx="1889440"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DECLINE</a:t>
            </a:r>
            <a:endParaRPr sz="700"/>
          </a:p>
        </p:txBody>
      </p:sp>
      <p:sp>
        <p:nvSpPr>
          <p:cNvPr id="355" name="Google Shape;355;p21"/>
          <p:cNvSpPr txBox="1"/>
          <p:nvPr/>
        </p:nvSpPr>
        <p:spPr>
          <a:xfrm>
            <a:off x="4061803" y="4134169"/>
            <a:ext cx="1889440"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Flourishing trade, both internal and external, leading to economic prosperity and growth.</a:t>
            </a:r>
            <a:endParaRPr sz="700"/>
          </a:p>
        </p:txBody>
      </p:sp>
      <p:sp>
        <p:nvSpPr>
          <p:cNvPr id="356" name="Google Shape;356;p21"/>
          <p:cNvSpPr txBox="1"/>
          <p:nvPr/>
        </p:nvSpPr>
        <p:spPr>
          <a:xfrm>
            <a:off x="6577326" y="4134169"/>
            <a:ext cx="1889440"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Decline began with the weak successors of Aurangzeb, leading to administrative inefficiency.</a:t>
            </a:r>
            <a:endParaRPr sz="700"/>
          </a:p>
        </p:txBody>
      </p:sp>
      <p:cxnSp>
        <p:nvCxnSpPr>
          <p:cNvPr id="357" name="Google Shape;357;p21"/>
          <p:cNvCxnSpPr/>
          <p:nvPr/>
        </p:nvCxnSpPr>
        <p:spPr>
          <a:xfrm rot="5400000">
            <a:off x="1946121" y="4147661"/>
            <a:ext cx="3626382" cy="0"/>
          </a:xfrm>
          <a:prstGeom prst="straightConnector1">
            <a:avLst/>
          </a:prstGeom>
          <a:noFill/>
          <a:ln cap="flat" cmpd="sng" w="9525">
            <a:solidFill>
              <a:srgbClr val="000000"/>
            </a:solidFill>
            <a:prstDash val="solid"/>
            <a:round/>
            <a:headEnd len="sm" w="sm" type="none"/>
            <a:tailEnd len="sm" w="sm" type="none"/>
          </a:ln>
        </p:spPr>
      </p:cxnSp>
      <p:grpSp>
        <p:nvGrpSpPr>
          <p:cNvPr id="358" name="Google Shape;358;p21"/>
          <p:cNvGrpSpPr/>
          <p:nvPr/>
        </p:nvGrpSpPr>
        <p:grpSpPr>
          <a:xfrm>
            <a:off x="8852929" y="-117755"/>
            <a:ext cx="291071" cy="5306681"/>
            <a:chOff x="0" y="-38100"/>
            <a:chExt cx="153321" cy="2795289"/>
          </a:xfrm>
        </p:grpSpPr>
        <p:sp>
          <p:nvSpPr>
            <p:cNvPr id="359" name="Google Shape;359;p21"/>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360" name="Google Shape;360;p21"/>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1" name="Google Shape;361;p21"/>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cxnSp>
        <p:nvCxnSpPr>
          <p:cNvPr id="366" name="Google Shape;366;p22"/>
          <p:cNvCxnSpPr/>
          <p:nvPr/>
        </p:nvCxnSpPr>
        <p:spPr>
          <a:xfrm>
            <a:off x="0" y="2765014"/>
            <a:ext cx="8878470" cy="0"/>
          </a:xfrm>
          <a:prstGeom prst="straightConnector1">
            <a:avLst/>
          </a:prstGeom>
          <a:noFill/>
          <a:ln cap="flat" cmpd="sng" w="9525">
            <a:solidFill>
              <a:srgbClr val="000000"/>
            </a:solidFill>
            <a:prstDash val="solid"/>
            <a:round/>
            <a:headEnd len="sm" w="sm" type="none"/>
            <a:tailEnd len="sm" w="sm" type="none"/>
          </a:ln>
        </p:spPr>
      </p:cxnSp>
      <p:sp>
        <p:nvSpPr>
          <p:cNvPr id="367" name="Google Shape;367;p22"/>
          <p:cNvSpPr txBox="1"/>
          <p:nvPr/>
        </p:nvSpPr>
        <p:spPr>
          <a:xfrm rot="5400000">
            <a:off x="7915895" y="1284202"/>
            <a:ext cx="1910862" cy="120968"/>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900" u="none" cap="none" strike="noStrike">
                <a:solidFill>
                  <a:srgbClr val="FFFFFF"/>
                </a:solidFill>
                <a:latin typeface="Arial"/>
                <a:ea typeface="Arial"/>
                <a:cs typeface="Arial"/>
                <a:sym typeface="Arial"/>
              </a:rPr>
              <a:t>Art And Design '50 Year 2023</a:t>
            </a:r>
            <a:endParaRPr sz="700"/>
          </a:p>
        </p:txBody>
      </p:sp>
      <p:sp>
        <p:nvSpPr>
          <p:cNvPr id="368" name="Google Shape;368;p22"/>
          <p:cNvSpPr txBox="1"/>
          <p:nvPr/>
        </p:nvSpPr>
        <p:spPr>
          <a:xfrm>
            <a:off x="514350" y="901891"/>
            <a:ext cx="3627100" cy="10350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The Colonial Period</a:t>
            </a:r>
            <a:endParaRPr sz="700"/>
          </a:p>
        </p:txBody>
      </p:sp>
      <p:sp>
        <p:nvSpPr>
          <p:cNvPr id="369" name="Google Shape;369;p22"/>
          <p:cNvSpPr txBox="1"/>
          <p:nvPr/>
        </p:nvSpPr>
        <p:spPr>
          <a:xfrm>
            <a:off x="514350" y="3136274"/>
            <a:ext cx="877137" cy="49498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BRITISH EAST INDIA COMPANY</a:t>
            </a:r>
            <a:endParaRPr sz="700"/>
          </a:p>
        </p:txBody>
      </p:sp>
      <p:sp>
        <p:nvSpPr>
          <p:cNvPr id="370" name="Google Shape;370;p22"/>
          <p:cNvSpPr txBox="1"/>
          <p:nvPr/>
        </p:nvSpPr>
        <p:spPr>
          <a:xfrm>
            <a:off x="4890271" y="3136274"/>
            <a:ext cx="888507" cy="49498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RISE OF INDIAN NATIONALISM</a:t>
            </a:r>
            <a:endParaRPr sz="700"/>
          </a:p>
        </p:txBody>
      </p:sp>
      <p:sp>
        <p:nvSpPr>
          <p:cNvPr id="371" name="Google Shape;371;p22"/>
          <p:cNvSpPr txBox="1"/>
          <p:nvPr/>
        </p:nvSpPr>
        <p:spPr>
          <a:xfrm>
            <a:off x="1559624" y="3136274"/>
            <a:ext cx="2375700" cy="1924200"/>
          </a:xfrm>
          <a:prstGeom prst="rect">
            <a:avLst/>
          </a:prstGeom>
          <a:noFill/>
          <a:ln>
            <a:noFill/>
          </a:ln>
        </p:spPr>
        <p:txBody>
          <a:bodyPr anchorCtr="0" anchor="t" bIns="0" lIns="0" spcFirstLastPara="1" rIns="0" wrap="square" tIns="0">
            <a:spAutoFit/>
          </a:bodyPr>
          <a:lstStyle/>
          <a:p>
            <a:pPr indent="-101600" lvl="1" marL="203200" marR="0" rtl="0" algn="l">
              <a:lnSpc>
                <a:spcPct val="115000"/>
              </a:lnSpc>
              <a:spcBef>
                <a:spcPts val="0"/>
              </a:spcBef>
              <a:spcAft>
                <a:spcPts val="0"/>
              </a:spcAft>
              <a:buClr>
                <a:srgbClr val="000000"/>
              </a:buClr>
              <a:buSzPts val="1000"/>
              <a:buFont typeface="Arial"/>
              <a:buChar char="•"/>
            </a:pPr>
            <a:r>
              <a:rPr b="0" i="0" lang="en" sz="1000" u="none" cap="none" strike="noStrike">
                <a:solidFill>
                  <a:srgbClr val="000000"/>
                </a:solidFill>
                <a:latin typeface="Open Sans"/>
                <a:ea typeface="Open Sans"/>
                <a:cs typeface="Open Sans"/>
                <a:sym typeface="Open Sans"/>
              </a:rPr>
              <a:t>Initial Presence: The British East India Company arrived in the early 17th century, initially focusing on trade before expanding political control.</a:t>
            </a:r>
            <a:endParaRPr sz="700"/>
          </a:p>
          <a:p>
            <a:pPr indent="0" lvl="0" marL="0" marR="0" rtl="0" algn="l">
              <a:lnSpc>
                <a:spcPct val="115000"/>
              </a:lnSpc>
              <a:spcBef>
                <a:spcPts val="0"/>
              </a:spcBef>
              <a:spcAft>
                <a:spcPts val="0"/>
              </a:spcAft>
              <a:buNone/>
            </a:pPr>
            <a:r>
              <a:t/>
            </a:r>
            <a:endParaRPr b="0" i="0" sz="1000" u="none" cap="none" strike="noStrike">
              <a:solidFill>
                <a:srgbClr val="000000"/>
              </a:solidFill>
              <a:latin typeface="Open Sans"/>
              <a:ea typeface="Open Sans"/>
              <a:cs typeface="Open Sans"/>
              <a:sym typeface="Open Sans"/>
            </a:endParaRPr>
          </a:p>
          <a:p>
            <a:pPr indent="-101600" lvl="1" marL="203200" marR="0" rtl="0" algn="l">
              <a:lnSpc>
                <a:spcPct val="115000"/>
              </a:lnSpc>
              <a:spcBef>
                <a:spcPts val="0"/>
              </a:spcBef>
              <a:spcAft>
                <a:spcPts val="0"/>
              </a:spcAft>
              <a:buClr>
                <a:srgbClr val="000000"/>
              </a:buClr>
              <a:buSzPts val="1000"/>
              <a:buFont typeface="Arial"/>
              <a:buChar char="•"/>
            </a:pPr>
            <a:r>
              <a:rPr b="0" i="0" lang="en" sz="1000" u="none" cap="none" strike="noStrike">
                <a:solidFill>
                  <a:srgbClr val="000000"/>
                </a:solidFill>
                <a:latin typeface="Open Sans"/>
                <a:ea typeface="Open Sans"/>
                <a:cs typeface="Open Sans"/>
                <a:sym typeface="Open Sans"/>
              </a:rPr>
              <a:t>Colonial Control: The Battle of Plassey in 1757 marked the start of British dominance, leading to the establishment of the British Raj.</a:t>
            </a:r>
            <a:endParaRPr sz="700"/>
          </a:p>
          <a:p>
            <a:pPr indent="0" lvl="0" marL="0" marR="0" rtl="0" algn="l">
              <a:lnSpc>
                <a:spcPct val="115000"/>
              </a:lnSpc>
              <a:spcBef>
                <a:spcPts val="0"/>
              </a:spcBef>
              <a:spcAft>
                <a:spcPts val="0"/>
              </a:spcAft>
              <a:buNone/>
            </a:pPr>
            <a:r>
              <a:t/>
            </a:r>
            <a:endParaRPr b="0" i="0" sz="1000" u="none" cap="none" strike="noStrike">
              <a:solidFill>
                <a:srgbClr val="000000"/>
              </a:solidFill>
              <a:latin typeface="Open Sans"/>
              <a:ea typeface="Open Sans"/>
              <a:cs typeface="Open Sans"/>
              <a:sym typeface="Open Sans"/>
            </a:endParaRPr>
          </a:p>
        </p:txBody>
      </p:sp>
      <p:sp>
        <p:nvSpPr>
          <p:cNvPr id="372" name="Google Shape;372;p22"/>
          <p:cNvSpPr txBox="1"/>
          <p:nvPr/>
        </p:nvSpPr>
        <p:spPr>
          <a:xfrm>
            <a:off x="5935544" y="3126749"/>
            <a:ext cx="2694000" cy="1746900"/>
          </a:xfrm>
          <a:prstGeom prst="rect">
            <a:avLst/>
          </a:prstGeom>
          <a:noFill/>
          <a:ln>
            <a:noFill/>
          </a:ln>
        </p:spPr>
        <p:txBody>
          <a:bodyPr anchorCtr="0" anchor="t" bIns="0" lIns="0" spcFirstLastPara="1" rIns="0" wrap="square" tIns="0">
            <a:spAutoFit/>
          </a:bodyPr>
          <a:lstStyle/>
          <a:p>
            <a:pPr indent="-114300" lvl="1" marL="215900" marR="0" rtl="0" algn="l">
              <a:lnSpc>
                <a:spcPct val="115000"/>
              </a:lnSpc>
              <a:spcBef>
                <a:spcPts val="0"/>
              </a:spcBef>
              <a:spcAft>
                <a:spcPts val="0"/>
              </a:spcAft>
              <a:buClr>
                <a:srgbClr val="2E2E2E"/>
              </a:buClr>
              <a:buSzPts val="1000"/>
              <a:buFont typeface="Arial"/>
              <a:buChar char="•"/>
            </a:pPr>
            <a:r>
              <a:rPr b="0" i="0" lang="en" sz="1000" u="none" cap="none" strike="noStrike">
                <a:solidFill>
                  <a:srgbClr val="2E2E2E"/>
                </a:solidFill>
                <a:latin typeface="Arial"/>
                <a:ea typeface="Arial"/>
                <a:cs typeface="Arial"/>
                <a:sym typeface="Arial"/>
              </a:rPr>
              <a:t>Nationalist Movements: Leaders like Mahatma Gandhi and movements like the Quit India Movement mobilized millions against British rule.</a:t>
            </a:r>
            <a:endParaRPr sz="700"/>
          </a:p>
          <a:p>
            <a:pPr indent="0" lvl="0" marL="0" marR="0" rtl="0" algn="l">
              <a:lnSpc>
                <a:spcPct val="115000"/>
              </a:lnSpc>
              <a:spcBef>
                <a:spcPts val="0"/>
              </a:spcBef>
              <a:spcAft>
                <a:spcPts val="0"/>
              </a:spcAft>
              <a:buNone/>
            </a:pPr>
            <a:r>
              <a:t/>
            </a:r>
            <a:endParaRPr b="0" i="0" sz="1000" u="none" cap="none" strike="noStrike">
              <a:solidFill>
                <a:srgbClr val="2E2E2E"/>
              </a:solidFill>
              <a:latin typeface="Arial"/>
              <a:ea typeface="Arial"/>
              <a:cs typeface="Arial"/>
              <a:sym typeface="Arial"/>
            </a:endParaRPr>
          </a:p>
          <a:p>
            <a:pPr indent="-114300" lvl="1" marL="215900" marR="0" rtl="0" algn="l">
              <a:lnSpc>
                <a:spcPct val="115000"/>
              </a:lnSpc>
              <a:spcBef>
                <a:spcPts val="0"/>
              </a:spcBef>
              <a:spcAft>
                <a:spcPts val="0"/>
              </a:spcAft>
              <a:buClr>
                <a:srgbClr val="2E2E2E"/>
              </a:buClr>
              <a:buSzPts val="1000"/>
              <a:buFont typeface="Arial"/>
              <a:buChar char="•"/>
            </a:pPr>
            <a:r>
              <a:rPr b="0" i="0" lang="en" sz="1000" u="none" cap="none" strike="noStrike">
                <a:solidFill>
                  <a:srgbClr val="2E2E2E"/>
                </a:solidFill>
                <a:latin typeface="Arial"/>
                <a:ea typeface="Arial"/>
                <a:cs typeface="Arial"/>
                <a:sym typeface="Arial"/>
              </a:rPr>
              <a:t>Independence: These efforts culminated in India’s independence in 1947, ending British colonial rule and starting a new era for the nation.</a:t>
            </a:r>
            <a:endParaRPr sz="700"/>
          </a:p>
          <a:p>
            <a:pPr indent="0" lvl="0" marL="0" marR="0" rtl="0" algn="l">
              <a:lnSpc>
                <a:spcPct val="115000"/>
              </a:lnSpc>
              <a:spcBef>
                <a:spcPts val="0"/>
              </a:spcBef>
              <a:spcAft>
                <a:spcPts val="0"/>
              </a:spcAft>
              <a:buNone/>
            </a:pPr>
            <a:r>
              <a:t/>
            </a:r>
            <a:endParaRPr b="0" i="0" sz="1000" u="none" cap="none" strike="noStrike">
              <a:solidFill>
                <a:srgbClr val="2E2E2E"/>
              </a:solidFill>
              <a:latin typeface="Arial"/>
              <a:ea typeface="Arial"/>
              <a:cs typeface="Arial"/>
              <a:sym typeface="Arial"/>
            </a:endParaRPr>
          </a:p>
        </p:txBody>
      </p:sp>
      <p:pic>
        <p:nvPicPr>
          <p:cNvPr id="373" name="Google Shape;373;p22"/>
          <p:cNvPicPr preferRelativeResize="0"/>
          <p:nvPr/>
        </p:nvPicPr>
        <p:blipFill rotWithShape="1">
          <a:blip r:embed="rId3">
            <a:alphaModFix/>
          </a:blip>
          <a:srcRect b="4373" l="0" r="0" t="4374"/>
          <a:stretch/>
        </p:blipFill>
        <p:spPr>
          <a:xfrm>
            <a:off x="4424128" y="0"/>
            <a:ext cx="4428802" cy="2762632"/>
          </a:xfrm>
          <a:prstGeom prst="rect">
            <a:avLst/>
          </a:prstGeom>
          <a:noFill/>
          <a:ln>
            <a:noFill/>
          </a:ln>
        </p:spPr>
      </p:pic>
      <p:cxnSp>
        <p:nvCxnSpPr>
          <p:cNvPr id="374" name="Google Shape;374;p22"/>
          <p:cNvCxnSpPr/>
          <p:nvPr/>
        </p:nvCxnSpPr>
        <p:spPr>
          <a:xfrm rot="10800000">
            <a:off x="4421747" y="-129389"/>
            <a:ext cx="2381" cy="5402277"/>
          </a:xfrm>
          <a:prstGeom prst="straightConnector1">
            <a:avLst/>
          </a:prstGeom>
          <a:noFill/>
          <a:ln cap="flat" cmpd="sng" w="9525">
            <a:solidFill>
              <a:srgbClr val="000000"/>
            </a:solidFill>
            <a:prstDash val="solid"/>
            <a:round/>
            <a:headEnd len="sm" w="sm" type="none"/>
            <a:tailEnd len="sm" w="sm" type="none"/>
          </a:ln>
        </p:spPr>
      </p:cxnSp>
      <p:grpSp>
        <p:nvGrpSpPr>
          <p:cNvPr id="375" name="Google Shape;375;p22"/>
          <p:cNvGrpSpPr/>
          <p:nvPr/>
        </p:nvGrpSpPr>
        <p:grpSpPr>
          <a:xfrm>
            <a:off x="8852929" y="-117755"/>
            <a:ext cx="291071" cy="5306681"/>
            <a:chOff x="0" y="-38100"/>
            <a:chExt cx="153321" cy="2795289"/>
          </a:xfrm>
        </p:grpSpPr>
        <p:sp>
          <p:nvSpPr>
            <p:cNvPr id="376" name="Google Shape;376;p22"/>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377" name="Google Shape;377;p22"/>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8" name="Google Shape;378;p22"/>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23"/>
          <p:cNvPicPr preferRelativeResize="0"/>
          <p:nvPr/>
        </p:nvPicPr>
        <p:blipFill>
          <a:blip r:embed="rId3">
            <a:alphaModFix/>
          </a:blip>
          <a:stretch>
            <a:fillRect/>
          </a:stretch>
        </p:blipFill>
        <p:spPr>
          <a:xfrm>
            <a:off x="10742" y="0"/>
            <a:ext cx="3920716" cy="5143499"/>
          </a:xfrm>
          <a:prstGeom prst="rect">
            <a:avLst/>
          </a:prstGeom>
          <a:noFill/>
          <a:ln>
            <a:noFill/>
          </a:ln>
        </p:spPr>
      </p:pic>
      <p:grpSp>
        <p:nvGrpSpPr>
          <p:cNvPr id="384" name="Google Shape;384;p23"/>
          <p:cNvGrpSpPr/>
          <p:nvPr/>
        </p:nvGrpSpPr>
        <p:grpSpPr>
          <a:xfrm>
            <a:off x="8852929" y="-117755"/>
            <a:ext cx="291071" cy="5306681"/>
            <a:chOff x="0" y="-38100"/>
            <a:chExt cx="153321" cy="2795289"/>
          </a:xfrm>
        </p:grpSpPr>
        <p:sp>
          <p:nvSpPr>
            <p:cNvPr id="385" name="Google Shape;385;p23"/>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386" name="Google Shape;386;p23"/>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7" name="Google Shape;387;p23"/>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
        <p:nvSpPr>
          <p:cNvPr id="388" name="Google Shape;388;p23"/>
          <p:cNvSpPr txBox="1"/>
          <p:nvPr/>
        </p:nvSpPr>
        <p:spPr>
          <a:xfrm>
            <a:off x="5004812" y="826394"/>
            <a:ext cx="2804231"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3000" u="none" cap="none" strike="noStrike">
                <a:solidFill>
                  <a:srgbClr val="000000"/>
                </a:solidFill>
                <a:latin typeface="Open Sans"/>
                <a:ea typeface="Open Sans"/>
                <a:cs typeface="Open Sans"/>
                <a:sym typeface="Open Sans"/>
              </a:rPr>
              <a:t>Modern India</a:t>
            </a:r>
            <a:endParaRPr sz="700"/>
          </a:p>
        </p:txBody>
      </p:sp>
      <p:sp>
        <p:nvSpPr>
          <p:cNvPr id="389" name="Google Shape;389;p23"/>
          <p:cNvSpPr txBox="1"/>
          <p:nvPr/>
        </p:nvSpPr>
        <p:spPr>
          <a:xfrm>
            <a:off x="4919150" y="1856481"/>
            <a:ext cx="2975555" cy="24606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Since gaining independence in 1947, India has emerged as the world's largest democracy, undergoing significant political, economic, and social transformations. The nation embarked on ambitious development plans, focusing on industrialization, agriculture, and technology. Landmark events such as the Green Revolution and economic liberalization in the 1990s spurred growth and modernization. Despite challenges India has made remarkable progress in various fields, becoming a key player on the global stage. Today, it continues to strive for inclusive growth, social justice, and sustainable development while preserving its rich cultural heritage.</a:t>
            </a:r>
            <a:endParaRPr sz="700"/>
          </a:p>
        </p:txBody>
      </p:sp>
      <p:sp>
        <p:nvSpPr>
          <p:cNvPr id="390" name="Google Shape;390;p23"/>
          <p:cNvSpPr txBox="1"/>
          <p:nvPr/>
        </p:nvSpPr>
        <p:spPr>
          <a:xfrm>
            <a:off x="4919150" y="1489234"/>
            <a:ext cx="2975555" cy="1616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EMERGENCE AND DEVELOPMENT</a:t>
            </a:r>
            <a:endParaRPr sz="700"/>
          </a:p>
        </p:txBody>
      </p:sp>
      <p:cxnSp>
        <p:nvCxnSpPr>
          <p:cNvPr id="391" name="Google Shape;391;p23"/>
          <p:cNvCxnSpPr/>
          <p:nvPr/>
        </p:nvCxnSpPr>
        <p:spPr>
          <a:xfrm>
            <a:off x="8388623" y="2892884"/>
            <a:ext cx="0" cy="3626382"/>
          </a:xfrm>
          <a:prstGeom prst="straightConnector1">
            <a:avLst/>
          </a:prstGeom>
          <a:noFill/>
          <a:ln cap="flat" cmpd="sng" w="9525">
            <a:solidFill>
              <a:srgbClr val="000000"/>
            </a:solidFill>
            <a:prstDash val="solid"/>
            <a:round/>
            <a:headEnd len="sm" w="sm" type="none"/>
            <a:tailEnd len="sm" w="sm" type="none"/>
          </a:ln>
        </p:spPr>
      </p:cxnSp>
      <p:cxnSp>
        <p:nvCxnSpPr>
          <p:cNvPr id="392" name="Google Shape;392;p23"/>
          <p:cNvCxnSpPr/>
          <p:nvPr/>
        </p:nvCxnSpPr>
        <p:spPr>
          <a:xfrm>
            <a:off x="4425288" y="-1712562"/>
            <a:ext cx="0" cy="3626382"/>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396" name="Shape 396"/>
        <p:cNvGrpSpPr/>
        <p:nvPr/>
      </p:nvGrpSpPr>
      <p:grpSpPr>
        <a:xfrm>
          <a:off x="0" y="0"/>
          <a:ext cx="0" cy="0"/>
          <a:chOff x="0" y="0"/>
          <a:chExt cx="0" cy="0"/>
        </a:xfrm>
      </p:grpSpPr>
      <p:pic>
        <p:nvPicPr>
          <p:cNvPr id="397" name="Google Shape;397;p24"/>
          <p:cNvPicPr preferRelativeResize="0"/>
          <p:nvPr/>
        </p:nvPicPr>
        <p:blipFill>
          <a:blip r:embed="rId3">
            <a:alphaModFix/>
          </a:blip>
          <a:stretch>
            <a:fillRect/>
          </a:stretch>
        </p:blipFill>
        <p:spPr>
          <a:xfrm>
            <a:off x="527200" y="514350"/>
            <a:ext cx="3086099" cy="4116859"/>
          </a:xfrm>
          <a:prstGeom prst="rect">
            <a:avLst/>
          </a:prstGeom>
          <a:noFill/>
          <a:ln>
            <a:noFill/>
          </a:ln>
        </p:spPr>
      </p:pic>
      <p:grpSp>
        <p:nvGrpSpPr>
          <p:cNvPr id="398" name="Google Shape;398;p24"/>
          <p:cNvGrpSpPr/>
          <p:nvPr/>
        </p:nvGrpSpPr>
        <p:grpSpPr>
          <a:xfrm>
            <a:off x="4752281" y="1090646"/>
            <a:ext cx="3048187" cy="3019358"/>
            <a:chOff x="0" y="152400"/>
            <a:chExt cx="8128500" cy="8051621"/>
          </a:xfrm>
        </p:grpSpPr>
        <p:sp>
          <p:nvSpPr>
            <p:cNvPr id="399" name="Google Shape;399;p24"/>
            <p:cNvSpPr txBox="1"/>
            <p:nvPr/>
          </p:nvSpPr>
          <p:spPr>
            <a:xfrm>
              <a:off x="0" y="152400"/>
              <a:ext cx="8128500" cy="7388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Write an original statement or inspiring quote</a:t>
              </a:r>
              <a:endParaRPr sz="700"/>
            </a:p>
          </p:txBody>
        </p:sp>
        <p:sp>
          <p:nvSpPr>
            <p:cNvPr id="400" name="Google Shape;400;p24"/>
            <p:cNvSpPr txBox="1"/>
            <p:nvPr/>
          </p:nvSpPr>
          <p:spPr>
            <a:xfrm>
              <a:off x="0" y="7785770"/>
              <a:ext cx="8128426" cy="4182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 Include a credit, citation, or supporting message</a:t>
              </a:r>
              <a:endParaRPr sz="700"/>
            </a:p>
          </p:txBody>
        </p:sp>
      </p:grpSp>
      <p:grpSp>
        <p:nvGrpSpPr>
          <p:cNvPr id="401" name="Google Shape;401;p24"/>
          <p:cNvGrpSpPr/>
          <p:nvPr/>
        </p:nvGrpSpPr>
        <p:grpSpPr>
          <a:xfrm>
            <a:off x="8837359" y="-72330"/>
            <a:ext cx="306641" cy="5808473"/>
            <a:chOff x="0" y="-38100"/>
            <a:chExt cx="161523" cy="3059607"/>
          </a:xfrm>
        </p:grpSpPr>
        <p:sp>
          <p:nvSpPr>
            <p:cNvPr id="402" name="Google Shape;402;p24"/>
            <p:cNvSpPr/>
            <p:nvPr/>
          </p:nvSpPr>
          <p:spPr>
            <a:xfrm>
              <a:off x="0" y="0"/>
              <a:ext cx="161523" cy="3021507"/>
            </a:xfrm>
            <a:custGeom>
              <a:rect b="b" l="l" r="r" t="t"/>
              <a:pathLst>
                <a:path extrusionOk="0" h="3021507" w="161523">
                  <a:moveTo>
                    <a:pt x="0" y="0"/>
                  </a:moveTo>
                  <a:lnTo>
                    <a:pt x="161523" y="0"/>
                  </a:lnTo>
                  <a:lnTo>
                    <a:pt x="161523" y="3021507"/>
                  </a:lnTo>
                  <a:lnTo>
                    <a:pt x="0" y="3021507"/>
                  </a:lnTo>
                  <a:close/>
                </a:path>
              </a:pathLst>
            </a:custGeom>
            <a:solidFill>
              <a:srgbClr val="FFFFFF">
                <a:alpha val="13333"/>
              </a:srgbClr>
            </a:solidFill>
            <a:ln>
              <a:noFill/>
            </a:ln>
          </p:spPr>
        </p:sp>
        <p:sp>
          <p:nvSpPr>
            <p:cNvPr id="403" name="Google Shape;403;p24"/>
            <p:cNvSpPr txBox="1"/>
            <p:nvPr/>
          </p:nvSpPr>
          <p:spPr>
            <a:xfrm>
              <a:off x="0" y="-38100"/>
              <a:ext cx="161523" cy="3059607"/>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4" name="Google Shape;404;p24"/>
          <p:cNvSpPr txBox="1"/>
          <p:nvPr/>
        </p:nvSpPr>
        <p:spPr>
          <a:xfrm rot="5400000">
            <a:off x="8621921" y="2506203"/>
            <a:ext cx="766093" cy="131094"/>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cxnSp>
        <p:nvCxnSpPr>
          <p:cNvPr id="405" name="Google Shape;405;p24"/>
          <p:cNvCxnSpPr/>
          <p:nvPr/>
        </p:nvCxnSpPr>
        <p:spPr>
          <a:xfrm rot="5400000">
            <a:off x="3255942" y="1031115"/>
            <a:ext cx="2057400" cy="0"/>
          </a:xfrm>
          <a:prstGeom prst="straightConnector1">
            <a:avLst/>
          </a:prstGeom>
          <a:noFill/>
          <a:ln cap="flat" cmpd="sng" w="9525">
            <a:solidFill>
              <a:srgbClr val="FFFFFF"/>
            </a:solidFill>
            <a:prstDash val="solid"/>
            <a:round/>
            <a:headEnd len="sm" w="sm" type="none"/>
            <a:tailEnd len="sm" w="sm" type="none"/>
          </a:ln>
        </p:spPr>
      </p:cxnSp>
      <p:cxnSp>
        <p:nvCxnSpPr>
          <p:cNvPr id="406" name="Google Shape;406;p24"/>
          <p:cNvCxnSpPr/>
          <p:nvPr/>
        </p:nvCxnSpPr>
        <p:spPr>
          <a:xfrm rot="5400000">
            <a:off x="7239380" y="4112419"/>
            <a:ext cx="2057400" cy="0"/>
          </a:xfrm>
          <a:prstGeom prst="straightConnector1">
            <a:avLst/>
          </a:prstGeom>
          <a:noFill/>
          <a:ln cap="flat" cmpd="sng" w="9525">
            <a:solidFill>
              <a:srgbClr val="FFFFFF"/>
            </a:solidFill>
            <a:prstDash val="solid"/>
            <a:round/>
            <a:headEnd len="sm" w="sm" type="none"/>
            <a:tailEnd len="sm" w="sm" type="none"/>
          </a:ln>
        </p:spPr>
      </p:cxn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25"/>
          <p:cNvPicPr preferRelativeResize="0"/>
          <p:nvPr/>
        </p:nvPicPr>
        <p:blipFill>
          <a:blip r:embed="rId3">
            <a:alphaModFix/>
          </a:blip>
          <a:stretch>
            <a:fillRect/>
          </a:stretch>
        </p:blipFill>
        <p:spPr>
          <a:xfrm>
            <a:off x="-1122" y="0"/>
            <a:ext cx="3418843" cy="5143501"/>
          </a:xfrm>
          <a:prstGeom prst="rect">
            <a:avLst/>
          </a:prstGeom>
          <a:noFill/>
          <a:ln>
            <a:noFill/>
          </a:ln>
        </p:spPr>
      </p:pic>
      <p:cxnSp>
        <p:nvCxnSpPr>
          <p:cNvPr id="412" name="Google Shape;412;p25"/>
          <p:cNvCxnSpPr/>
          <p:nvPr/>
        </p:nvCxnSpPr>
        <p:spPr>
          <a:xfrm rot="5400000">
            <a:off x="6464103" y="4678881"/>
            <a:ext cx="3626382" cy="0"/>
          </a:xfrm>
          <a:prstGeom prst="straightConnector1">
            <a:avLst/>
          </a:prstGeom>
          <a:noFill/>
          <a:ln cap="flat" cmpd="sng" w="9525">
            <a:solidFill>
              <a:srgbClr val="000000"/>
            </a:solidFill>
            <a:prstDash val="solid"/>
            <a:round/>
            <a:headEnd len="sm" w="sm" type="none"/>
            <a:tailEnd len="sm" w="sm" type="none"/>
          </a:ln>
        </p:spPr>
      </p:cxnSp>
      <p:cxnSp>
        <p:nvCxnSpPr>
          <p:cNvPr id="413" name="Google Shape;413;p25"/>
          <p:cNvCxnSpPr/>
          <p:nvPr/>
        </p:nvCxnSpPr>
        <p:spPr>
          <a:xfrm rot="5400000">
            <a:off x="2180160" y="189098"/>
            <a:ext cx="3626382" cy="0"/>
          </a:xfrm>
          <a:prstGeom prst="straightConnector1">
            <a:avLst/>
          </a:prstGeom>
          <a:noFill/>
          <a:ln cap="flat" cmpd="sng" w="9525">
            <a:solidFill>
              <a:srgbClr val="000000"/>
            </a:solidFill>
            <a:prstDash val="solid"/>
            <a:round/>
            <a:headEnd len="sm" w="sm" type="none"/>
            <a:tailEnd len="sm" w="sm" type="none"/>
          </a:ln>
        </p:spPr>
      </p:cxnSp>
      <p:grpSp>
        <p:nvGrpSpPr>
          <p:cNvPr id="414" name="Google Shape;414;p25"/>
          <p:cNvGrpSpPr/>
          <p:nvPr/>
        </p:nvGrpSpPr>
        <p:grpSpPr>
          <a:xfrm>
            <a:off x="8852929" y="-117755"/>
            <a:ext cx="291071" cy="5306681"/>
            <a:chOff x="0" y="-38100"/>
            <a:chExt cx="153321" cy="2795289"/>
          </a:xfrm>
        </p:grpSpPr>
        <p:sp>
          <p:nvSpPr>
            <p:cNvPr id="415" name="Google Shape;415;p25"/>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416" name="Google Shape;416;p25"/>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25"/>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grpSp>
        <p:nvGrpSpPr>
          <p:cNvPr id="418" name="Google Shape;418;p25"/>
          <p:cNvGrpSpPr/>
          <p:nvPr/>
        </p:nvGrpSpPr>
        <p:grpSpPr>
          <a:xfrm>
            <a:off x="4701692" y="1671883"/>
            <a:ext cx="2867262" cy="1856885"/>
            <a:chOff x="0" y="152400"/>
            <a:chExt cx="7646030" cy="4951692"/>
          </a:xfrm>
        </p:grpSpPr>
        <p:sp>
          <p:nvSpPr>
            <p:cNvPr id="419" name="Google Shape;419;p25"/>
            <p:cNvSpPr txBox="1"/>
            <p:nvPr/>
          </p:nvSpPr>
          <p:spPr>
            <a:xfrm>
              <a:off x="0" y="152400"/>
              <a:ext cx="7646030" cy="146473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About Me!</a:t>
              </a:r>
              <a:endParaRPr sz="700"/>
            </a:p>
          </p:txBody>
        </p:sp>
        <p:sp>
          <p:nvSpPr>
            <p:cNvPr id="420" name="Google Shape;420;p25"/>
            <p:cNvSpPr txBox="1"/>
            <p:nvPr/>
          </p:nvSpPr>
          <p:spPr>
            <a:xfrm>
              <a:off x="1234209" y="3796841"/>
              <a:ext cx="5177613" cy="13072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sz="700"/>
            </a:p>
          </p:txBody>
        </p:sp>
        <p:grpSp>
          <p:nvGrpSpPr>
            <p:cNvPr id="421" name="Google Shape;421;p25"/>
            <p:cNvGrpSpPr/>
            <p:nvPr/>
          </p:nvGrpSpPr>
          <p:grpSpPr>
            <a:xfrm>
              <a:off x="1491222" y="2036975"/>
              <a:ext cx="4577482" cy="1086767"/>
              <a:chOff x="0" y="-57150"/>
              <a:chExt cx="904194" cy="214670"/>
            </a:xfrm>
          </p:grpSpPr>
          <p:sp>
            <p:nvSpPr>
              <p:cNvPr id="422" name="Google Shape;422;p25"/>
              <p:cNvSpPr/>
              <p:nvPr/>
            </p:nvSpPr>
            <p:spPr>
              <a:xfrm>
                <a:off x="0" y="0"/>
                <a:ext cx="904194" cy="157520"/>
              </a:xfrm>
              <a:custGeom>
                <a:rect b="b" l="l" r="r" t="t"/>
                <a:pathLst>
                  <a:path extrusionOk="0" h="157520" w="904194">
                    <a:moveTo>
                      <a:pt x="0" y="0"/>
                    </a:moveTo>
                    <a:lnTo>
                      <a:pt x="904194" y="0"/>
                    </a:lnTo>
                    <a:lnTo>
                      <a:pt x="904194" y="157520"/>
                    </a:lnTo>
                    <a:lnTo>
                      <a:pt x="0" y="157520"/>
                    </a:lnTo>
                    <a:close/>
                  </a:path>
                </a:pathLst>
              </a:custGeom>
              <a:solidFill>
                <a:srgbClr val="ED7843"/>
              </a:solidFill>
              <a:ln>
                <a:noFill/>
              </a:ln>
            </p:spPr>
          </p:sp>
          <p:sp>
            <p:nvSpPr>
              <p:cNvPr id="423" name="Google Shape;423;p25"/>
              <p:cNvSpPr txBox="1"/>
              <p:nvPr/>
            </p:nvSpPr>
            <p:spPr>
              <a:xfrm>
                <a:off x="0" y="-57150"/>
                <a:ext cx="904194" cy="21467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4" name="Google Shape;424;p25"/>
            <p:cNvSpPr txBox="1"/>
            <p:nvPr/>
          </p:nvSpPr>
          <p:spPr>
            <a:xfrm>
              <a:off x="1491222" y="2496842"/>
              <a:ext cx="4668264" cy="4182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NAME SURNAME</a:t>
              </a:r>
              <a:endParaRPr sz="700"/>
            </a:p>
          </p:txBody>
        </p:sp>
      </p:gr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428" name="Shape 428"/>
        <p:cNvGrpSpPr/>
        <p:nvPr/>
      </p:nvGrpSpPr>
      <p:grpSpPr>
        <a:xfrm>
          <a:off x="0" y="0"/>
          <a:ext cx="0" cy="0"/>
          <a:chOff x="0" y="0"/>
          <a:chExt cx="0" cy="0"/>
        </a:xfrm>
      </p:grpSpPr>
      <p:pic>
        <p:nvPicPr>
          <p:cNvPr id="429" name="Google Shape;429;p26"/>
          <p:cNvPicPr preferRelativeResize="0"/>
          <p:nvPr/>
        </p:nvPicPr>
        <p:blipFill>
          <a:blip r:embed="rId3">
            <a:alphaModFix/>
          </a:blip>
          <a:stretch>
            <a:fillRect/>
          </a:stretch>
        </p:blipFill>
        <p:spPr>
          <a:xfrm>
            <a:off x="5703390" y="0"/>
            <a:ext cx="3443220" cy="5143501"/>
          </a:xfrm>
          <a:prstGeom prst="rect">
            <a:avLst/>
          </a:prstGeom>
          <a:noFill/>
          <a:ln>
            <a:noFill/>
          </a:ln>
        </p:spPr>
      </p:pic>
      <p:pic>
        <p:nvPicPr>
          <p:cNvPr id="430" name="Google Shape;430;p26"/>
          <p:cNvPicPr preferRelativeResize="0"/>
          <p:nvPr/>
        </p:nvPicPr>
        <p:blipFill>
          <a:blip r:embed="rId4">
            <a:alphaModFix/>
          </a:blip>
          <a:stretch>
            <a:fillRect/>
          </a:stretch>
        </p:blipFill>
        <p:spPr>
          <a:xfrm>
            <a:off x="11" y="0"/>
            <a:ext cx="1069553" cy="5143499"/>
          </a:xfrm>
          <a:prstGeom prst="rect">
            <a:avLst/>
          </a:prstGeom>
          <a:noFill/>
          <a:ln>
            <a:noFill/>
          </a:ln>
        </p:spPr>
      </p:pic>
      <p:cxnSp>
        <p:nvCxnSpPr>
          <p:cNvPr id="431" name="Google Shape;431;p26"/>
          <p:cNvCxnSpPr/>
          <p:nvPr/>
        </p:nvCxnSpPr>
        <p:spPr>
          <a:xfrm rot="5400000">
            <a:off x="3416334" y="4476614"/>
            <a:ext cx="3626382" cy="0"/>
          </a:xfrm>
          <a:prstGeom prst="straightConnector1">
            <a:avLst/>
          </a:prstGeom>
          <a:noFill/>
          <a:ln cap="flat" cmpd="sng" w="9525">
            <a:solidFill>
              <a:srgbClr val="FFFFFF"/>
            </a:solidFill>
            <a:prstDash val="solid"/>
            <a:round/>
            <a:headEnd len="sm" w="sm" type="none"/>
            <a:tailEnd len="sm" w="sm" type="none"/>
          </a:ln>
        </p:spPr>
      </p:cxnSp>
      <p:cxnSp>
        <p:nvCxnSpPr>
          <p:cNvPr id="432" name="Google Shape;432;p26"/>
          <p:cNvCxnSpPr/>
          <p:nvPr/>
        </p:nvCxnSpPr>
        <p:spPr>
          <a:xfrm rot="5400000">
            <a:off x="-263387" y="-244188"/>
            <a:ext cx="3626382" cy="0"/>
          </a:xfrm>
          <a:prstGeom prst="straightConnector1">
            <a:avLst/>
          </a:prstGeom>
          <a:noFill/>
          <a:ln cap="flat" cmpd="sng" w="9525">
            <a:solidFill>
              <a:srgbClr val="FFFFFF"/>
            </a:solidFill>
            <a:prstDash val="solid"/>
            <a:round/>
            <a:headEnd len="sm" w="sm" type="none"/>
            <a:tailEnd len="sm" w="sm" type="none"/>
          </a:ln>
        </p:spPr>
      </p:cxnSp>
      <p:grpSp>
        <p:nvGrpSpPr>
          <p:cNvPr id="433" name="Google Shape;433;p26"/>
          <p:cNvGrpSpPr/>
          <p:nvPr/>
        </p:nvGrpSpPr>
        <p:grpSpPr>
          <a:xfrm>
            <a:off x="1888395" y="1403276"/>
            <a:ext cx="2867262" cy="2394097"/>
            <a:chOff x="0" y="152400"/>
            <a:chExt cx="7646030" cy="6384258"/>
          </a:xfrm>
        </p:grpSpPr>
        <p:sp>
          <p:nvSpPr>
            <p:cNvPr id="434" name="Google Shape;434;p26"/>
            <p:cNvSpPr txBox="1"/>
            <p:nvPr/>
          </p:nvSpPr>
          <p:spPr>
            <a:xfrm>
              <a:off x="0" y="152400"/>
              <a:ext cx="7646030" cy="146473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Thank You!</a:t>
              </a:r>
              <a:endParaRPr sz="700"/>
            </a:p>
          </p:txBody>
        </p:sp>
        <p:sp>
          <p:nvSpPr>
            <p:cNvPr id="435" name="Google Shape;435;p26"/>
            <p:cNvSpPr txBox="1"/>
            <p:nvPr/>
          </p:nvSpPr>
          <p:spPr>
            <a:xfrm>
              <a:off x="225804" y="2562407"/>
              <a:ext cx="7194422" cy="39742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Thank you for taking the time to explore this presentation on Ancient Indian History. The rich and diverse history of India has shaped its present and will continue to influence its future. We hope this journey through India’s past has provided valuable insights and a deeper appreciation of its cultural heritage. If you have any questions or would like to discuss further, please feel free to reach out.</a:t>
              </a:r>
              <a:endParaRPr sz="700"/>
            </a:p>
          </p:txBody>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439" name="Shape 439"/>
        <p:cNvGrpSpPr/>
        <p:nvPr/>
      </p:nvGrpSpPr>
      <p:grpSpPr>
        <a:xfrm>
          <a:off x="0" y="0"/>
          <a:ext cx="0" cy="0"/>
          <a:chOff x="0" y="0"/>
          <a:chExt cx="0" cy="0"/>
        </a:xfrm>
      </p:grpSpPr>
      <p:grpSp>
        <p:nvGrpSpPr>
          <p:cNvPr id="440" name="Google Shape;440;p27"/>
          <p:cNvGrpSpPr/>
          <p:nvPr/>
        </p:nvGrpSpPr>
        <p:grpSpPr>
          <a:xfrm>
            <a:off x="387109" y="1106783"/>
            <a:ext cx="2548821" cy="3736326"/>
            <a:chOff x="0" y="-19050"/>
            <a:chExt cx="1342589" cy="1968106"/>
          </a:xfrm>
        </p:grpSpPr>
        <p:sp>
          <p:nvSpPr>
            <p:cNvPr id="441" name="Google Shape;441;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3" name="Google Shape;443;p27"/>
          <p:cNvGrpSpPr/>
          <p:nvPr/>
        </p:nvGrpSpPr>
        <p:grpSpPr>
          <a:xfrm>
            <a:off x="3054992" y="1106783"/>
            <a:ext cx="5756490" cy="3736326"/>
            <a:chOff x="0" y="-19050"/>
            <a:chExt cx="3032225" cy="1968106"/>
          </a:xfrm>
        </p:grpSpPr>
        <p:sp>
          <p:nvSpPr>
            <p:cNvPr id="444" name="Google Shape;444;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6" name="Google Shape;446;p27"/>
          <p:cNvGrpSpPr/>
          <p:nvPr/>
        </p:nvGrpSpPr>
        <p:grpSpPr>
          <a:xfrm>
            <a:off x="569502" y="1247142"/>
            <a:ext cx="2184034" cy="359784"/>
            <a:chOff x="0" y="-19050"/>
            <a:chExt cx="1150437" cy="189516"/>
          </a:xfrm>
        </p:grpSpPr>
        <p:sp>
          <p:nvSpPr>
            <p:cNvPr id="447" name="Google Shape;44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27"/>
          <p:cNvGrpSpPr/>
          <p:nvPr/>
        </p:nvGrpSpPr>
        <p:grpSpPr>
          <a:xfrm>
            <a:off x="4841220" y="1247142"/>
            <a:ext cx="2184034" cy="359784"/>
            <a:chOff x="0" y="-19050"/>
            <a:chExt cx="1150437" cy="189516"/>
          </a:xfrm>
        </p:grpSpPr>
        <p:sp>
          <p:nvSpPr>
            <p:cNvPr id="450" name="Google Shape;45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1" name="Google Shape;451;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27"/>
          <p:cNvGrpSpPr/>
          <p:nvPr/>
        </p:nvGrpSpPr>
        <p:grpSpPr>
          <a:xfrm>
            <a:off x="569502" y="3564341"/>
            <a:ext cx="2184034" cy="359784"/>
            <a:chOff x="0" y="-19050"/>
            <a:chExt cx="1150437" cy="189516"/>
          </a:xfrm>
        </p:grpSpPr>
        <p:sp>
          <p:nvSpPr>
            <p:cNvPr id="453" name="Google Shape;453;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4" name="Google Shape;454;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5" name="Google Shape;455;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56" name="Google Shape;456;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57" name="Google Shape;457;p27"/>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OPEN SANS BOLD</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OPEN SANS</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OPEN SANS</a:t>
            </a:r>
            <a:endParaRPr sz="700"/>
          </a:p>
        </p:txBody>
      </p:sp>
      <p:grpSp>
        <p:nvGrpSpPr>
          <p:cNvPr id="458" name="Google Shape;458;p27"/>
          <p:cNvGrpSpPr/>
          <p:nvPr/>
        </p:nvGrpSpPr>
        <p:grpSpPr>
          <a:xfrm>
            <a:off x="878133" y="4115312"/>
            <a:ext cx="1603223" cy="537898"/>
            <a:chOff x="0" y="-23569"/>
            <a:chExt cx="4275262" cy="1434394"/>
          </a:xfrm>
        </p:grpSpPr>
        <p:grpSp>
          <p:nvGrpSpPr>
            <p:cNvPr id="459" name="Google Shape;459;p27"/>
            <p:cNvGrpSpPr/>
            <p:nvPr/>
          </p:nvGrpSpPr>
          <p:grpSpPr>
            <a:xfrm>
              <a:off x="1634828" y="-23569"/>
              <a:ext cx="1005606" cy="1029175"/>
              <a:chOff x="0" y="-19050"/>
              <a:chExt cx="812800" cy="831850"/>
            </a:xfrm>
          </p:grpSpPr>
          <p:sp>
            <p:nvSpPr>
              <p:cNvPr id="460" name="Google Shape;46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27"/>
            <p:cNvSpPr txBox="1"/>
            <p:nvPr/>
          </p:nvSpPr>
          <p:spPr>
            <a:xfrm>
              <a:off x="132338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#ED7843</a:t>
              </a:r>
              <a:endParaRPr sz="700"/>
            </a:p>
          </p:txBody>
        </p:sp>
        <p:grpSp>
          <p:nvGrpSpPr>
            <p:cNvPr id="463" name="Google Shape;463;p27"/>
            <p:cNvGrpSpPr/>
            <p:nvPr/>
          </p:nvGrpSpPr>
          <p:grpSpPr>
            <a:xfrm>
              <a:off x="311446" y="-23569"/>
              <a:ext cx="1005606" cy="1029175"/>
              <a:chOff x="0" y="-19050"/>
              <a:chExt cx="812800" cy="831850"/>
            </a:xfrm>
          </p:grpSpPr>
          <p:sp>
            <p:nvSpPr>
              <p:cNvPr id="464" name="Google Shape;46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grpSp>
          <p:nvGrpSpPr>
            <p:cNvPr id="467" name="Google Shape;467;p27"/>
            <p:cNvGrpSpPr/>
            <p:nvPr/>
          </p:nvGrpSpPr>
          <p:grpSpPr>
            <a:xfrm>
              <a:off x="2958210" y="-23569"/>
              <a:ext cx="1005606" cy="1029175"/>
              <a:chOff x="0" y="-19050"/>
              <a:chExt cx="812800" cy="831850"/>
            </a:xfrm>
          </p:grpSpPr>
          <p:sp>
            <p:nvSpPr>
              <p:cNvPr id="468" name="Google Shape;46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0" name="Google Shape;470;p27"/>
            <p:cNvSpPr txBox="1"/>
            <p:nvPr/>
          </p:nvSpPr>
          <p:spPr>
            <a:xfrm>
              <a:off x="2646764"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grpSp>
      <p:sp>
        <p:nvSpPr>
          <p:cNvPr id="471" name="Google Shape;471;p27"/>
          <p:cNvSpPr txBox="1"/>
          <p:nvPr/>
        </p:nvSpPr>
        <p:spPr>
          <a:xfrm>
            <a:off x="2105002" y="742517"/>
            <a:ext cx="4933995" cy="16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Use these design resources in your Canva Presentation.</a:t>
            </a:r>
            <a:endParaRPr sz="700"/>
          </a:p>
        </p:txBody>
      </p:sp>
      <p:sp>
        <p:nvSpPr>
          <p:cNvPr id="472" name="Google Shape;472;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3C100"/>
                </a:solidFill>
                <a:latin typeface="Arial"/>
                <a:ea typeface="Arial"/>
                <a:cs typeface="Arial"/>
                <a:sym typeface="Arial"/>
              </a:rPr>
              <a:t>DON'T FORGET TO DELETE THIS PAGE BEFORE PRESENTING. </a:t>
            </a:r>
            <a:endParaRPr sz="700"/>
          </a:p>
        </p:txBody>
      </p:sp>
      <p:sp>
        <p:nvSpPr>
          <p:cNvPr id="473" name="Google Shape;473;p27"/>
          <p:cNvSpPr txBox="1"/>
          <p:nvPr/>
        </p:nvSpPr>
        <p:spPr>
          <a:xfrm>
            <a:off x="2960053" y="214526"/>
            <a:ext cx="3223894" cy="39973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FFFFFF"/>
                </a:solidFill>
                <a:latin typeface="Open Sans"/>
                <a:ea typeface="Open Sans"/>
                <a:cs typeface="Open Sans"/>
                <a:sym typeface="Open Sans"/>
              </a:rPr>
              <a:t>Resource Page</a:t>
            </a:r>
            <a:endParaRPr sz="700"/>
          </a:p>
        </p:txBody>
      </p:sp>
      <p:sp>
        <p:nvSpPr>
          <p:cNvPr id="474" name="Google Shape;474;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75" name="Google Shape;475;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76" name="Google Shape;476;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477" name="Google Shape;477;p27"/>
          <p:cNvGrpSpPr/>
          <p:nvPr/>
        </p:nvGrpSpPr>
        <p:grpSpPr>
          <a:xfrm>
            <a:off x="4006874" y="1730823"/>
            <a:ext cx="3852727" cy="2911584"/>
            <a:chOff x="0" y="0"/>
            <a:chExt cx="10273937" cy="7764224"/>
          </a:xfrm>
        </p:grpSpPr>
        <p:sp>
          <p:nvSpPr>
            <p:cNvPr id="478" name="Google Shape;478;p27"/>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479" name="Google Shape;479;p27"/>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480" name="Google Shape;480;p27"/>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481" name="Google Shape;481;p27"/>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482" name="Google Shape;482;p27"/>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483" name="Google Shape;483;p27"/>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84" name="Google Shape;484;p27"/>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85" name="Google Shape;485;p27"/>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86" name="Google Shape;486;p27"/>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87" name="Google Shape;487;p27"/>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88" name="Google Shape;488;p27"/>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89" name="Google Shape;489;p27"/>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90" name="Google Shape;490;p27"/>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91" name="Google Shape;491;p27"/>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92" name="Google Shape;492;p27"/>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93" name="Google Shape;493;p27"/>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94" name="Google Shape;494;p27"/>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95" name="Google Shape;495;p27"/>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96" name="Google Shape;496;p27"/>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97" name="Google Shape;497;p27"/>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98" name="Google Shape;498;p27"/>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99" name="Google Shape;499;p27"/>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500" name="Google Shape;500;p27"/>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501" name="Google Shape;501;p27"/>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502" name="Google Shape;502;p27"/>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503" name="Google Shape;503;p27"/>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04" name="Google Shape;504;p27"/>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05" name="Google Shape;505;p27"/>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06" name="Google Shape;506;p27"/>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07" name="Google Shape;507;p27"/>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08" name="Google Shape;508;p27"/>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09" name="Google Shape;509;p27"/>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10" name="Google Shape;510;p27"/>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11" name="Google Shape;511;p27"/>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12" name="Google Shape;512;p27"/>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13" name="Google Shape;513;p27"/>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14" name="Google Shape;514;p27"/>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15" name="Google Shape;515;p27"/>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16" name="Google Shape;516;p27"/>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520" name="Shape 520"/>
        <p:cNvGrpSpPr/>
        <p:nvPr/>
      </p:nvGrpSpPr>
      <p:grpSpPr>
        <a:xfrm>
          <a:off x="0" y="0"/>
          <a:ext cx="0" cy="0"/>
          <a:chOff x="0" y="0"/>
          <a:chExt cx="0" cy="0"/>
        </a:xfrm>
      </p:grpSpPr>
      <p:grpSp>
        <p:nvGrpSpPr>
          <p:cNvPr id="521" name="Google Shape;521;p28"/>
          <p:cNvGrpSpPr/>
          <p:nvPr/>
        </p:nvGrpSpPr>
        <p:grpSpPr>
          <a:xfrm>
            <a:off x="2997636" y="1438006"/>
            <a:ext cx="3148728" cy="1287724"/>
            <a:chOff x="0" y="-19050"/>
            <a:chExt cx="1658589" cy="678307"/>
          </a:xfrm>
        </p:grpSpPr>
        <p:sp>
          <p:nvSpPr>
            <p:cNvPr id="522" name="Google Shape;522;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3" name="Google Shape;523;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4" name="Google Shape;524;p28"/>
          <p:cNvSpPr/>
          <p:nvPr/>
        </p:nvSpPr>
        <p:spPr>
          <a:xfrm>
            <a:off x="3389498" y="17138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25" name="Google Shape;525;p28"/>
          <p:cNvGrpSpPr/>
          <p:nvPr/>
        </p:nvGrpSpPr>
        <p:grpSpPr>
          <a:xfrm>
            <a:off x="2997636" y="2975314"/>
            <a:ext cx="3148728" cy="1287724"/>
            <a:chOff x="0" y="-19050"/>
            <a:chExt cx="1658589" cy="678307"/>
          </a:xfrm>
        </p:grpSpPr>
        <p:sp>
          <p:nvSpPr>
            <p:cNvPr id="526" name="Google Shape;526;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7" name="Google Shape;527;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8" name="Google Shape;528;p28"/>
          <p:cNvSpPr txBox="1"/>
          <p:nvPr/>
        </p:nvSpPr>
        <p:spPr>
          <a:xfrm>
            <a:off x="1688740" y="976333"/>
            <a:ext cx="5766520" cy="16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This presentation template is free for everyone to use thanks to the following:</a:t>
            </a:r>
            <a:endParaRPr sz="700"/>
          </a:p>
        </p:txBody>
      </p:sp>
      <p:sp>
        <p:nvSpPr>
          <p:cNvPr id="529" name="Google Shape;529;p28"/>
          <p:cNvSpPr txBox="1"/>
          <p:nvPr/>
        </p:nvSpPr>
        <p:spPr>
          <a:xfrm>
            <a:off x="3242442" y="4510558"/>
            <a:ext cx="2659115" cy="28004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100" u="none" cap="none" strike="noStrike">
                <a:solidFill>
                  <a:srgbClr val="FFFFFF"/>
                </a:solidFill>
                <a:latin typeface="Open Sans"/>
                <a:ea typeface="Open Sans"/>
                <a:cs typeface="Open Sans"/>
                <a:sym typeface="Open Sans"/>
              </a:rPr>
              <a:t>Happy designing!</a:t>
            </a:r>
            <a:endParaRPr sz="700"/>
          </a:p>
        </p:txBody>
      </p:sp>
      <p:sp>
        <p:nvSpPr>
          <p:cNvPr id="530" name="Google Shape;530;p28"/>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31" name="Google Shape;531;p28"/>
          <p:cNvSpPr txBox="1"/>
          <p:nvPr/>
        </p:nvSpPr>
        <p:spPr>
          <a:xfrm>
            <a:off x="2105002" y="374560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32" name="Google Shape;532;p28"/>
          <p:cNvSpPr txBox="1"/>
          <p:nvPr/>
        </p:nvSpPr>
        <p:spPr>
          <a:xfrm>
            <a:off x="2175245" y="419837"/>
            <a:ext cx="4793511" cy="40006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FFFFFF"/>
                </a:solidFill>
                <a:latin typeface="Open Sans"/>
                <a:ea typeface="Open Sans"/>
                <a:cs typeface="Open Sans"/>
                <a:sym typeface="Open Sans"/>
              </a:rPr>
              <a:t>Credits</a:t>
            </a:r>
            <a:endParaRPr sz="700"/>
          </a:p>
        </p:txBody>
      </p:sp>
      <p:sp>
        <p:nvSpPr>
          <p:cNvPr id="533" name="Google Shape;533;p28"/>
          <p:cNvSpPr txBox="1"/>
          <p:nvPr/>
        </p:nvSpPr>
        <p:spPr>
          <a:xfrm>
            <a:off x="3055013" y="337937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1"/>
          <p:cNvPicPr preferRelativeResize="0"/>
          <p:nvPr/>
        </p:nvPicPr>
        <p:blipFill>
          <a:blip r:embed="rId3">
            <a:alphaModFix/>
          </a:blip>
          <a:stretch>
            <a:fillRect/>
          </a:stretch>
        </p:blipFill>
        <p:spPr>
          <a:xfrm>
            <a:off x="5026566" y="2673000"/>
            <a:ext cx="4116835" cy="2515825"/>
          </a:xfrm>
          <a:prstGeom prst="rect">
            <a:avLst/>
          </a:prstGeom>
          <a:noFill/>
          <a:ln>
            <a:noFill/>
          </a:ln>
        </p:spPr>
      </p:pic>
      <p:pic>
        <p:nvPicPr>
          <p:cNvPr id="133" name="Google Shape;133;p11"/>
          <p:cNvPicPr preferRelativeResize="0"/>
          <p:nvPr/>
        </p:nvPicPr>
        <p:blipFill>
          <a:blip r:embed="rId4">
            <a:alphaModFix/>
          </a:blip>
          <a:stretch>
            <a:fillRect/>
          </a:stretch>
        </p:blipFill>
        <p:spPr>
          <a:xfrm>
            <a:off x="5029791" y="-36197"/>
            <a:ext cx="4113609" cy="2571750"/>
          </a:xfrm>
          <a:prstGeom prst="rect">
            <a:avLst/>
          </a:prstGeom>
          <a:noFill/>
          <a:ln>
            <a:noFill/>
          </a:ln>
        </p:spPr>
      </p:pic>
      <p:sp>
        <p:nvSpPr>
          <p:cNvPr id="134" name="Google Shape;134;p11"/>
          <p:cNvSpPr txBox="1"/>
          <p:nvPr/>
        </p:nvSpPr>
        <p:spPr>
          <a:xfrm>
            <a:off x="514350" y="754580"/>
            <a:ext cx="3352753" cy="15398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Hello &amp; welcome to presentation</a:t>
            </a:r>
            <a:endParaRPr sz="700"/>
          </a:p>
        </p:txBody>
      </p:sp>
      <p:sp>
        <p:nvSpPr>
          <p:cNvPr id="135" name="Google Shape;135;p11"/>
          <p:cNvSpPr txBox="1"/>
          <p:nvPr/>
        </p:nvSpPr>
        <p:spPr>
          <a:xfrm>
            <a:off x="514350" y="2843728"/>
            <a:ext cx="2322681"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WELCOME MESSAGE</a:t>
            </a:r>
            <a:endParaRPr sz="700"/>
          </a:p>
        </p:txBody>
      </p:sp>
      <p:sp>
        <p:nvSpPr>
          <p:cNvPr id="136" name="Google Shape;136;p11"/>
          <p:cNvSpPr txBox="1"/>
          <p:nvPr/>
        </p:nvSpPr>
        <p:spPr>
          <a:xfrm>
            <a:off x="514350" y="3174077"/>
            <a:ext cx="3352753" cy="4949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Presentations are communication tools that can be used as demonstrations, lectures, speeches, reports, and more. It is mostly presented before an audience. </a:t>
            </a:r>
            <a:endParaRPr sz="700"/>
          </a:p>
        </p:txBody>
      </p:sp>
      <p:grpSp>
        <p:nvGrpSpPr>
          <p:cNvPr id="137" name="Google Shape;137;p11"/>
          <p:cNvGrpSpPr/>
          <p:nvPr/>
        </p:nvGrpSpPr>
        <p:grpSpPr>
          <a:xfrm>
            <a:off x="514350" y="4156166"/>
            <a:ext cx="1716556" cy="407537"/>
            <a:chOff x="0" y="-57150"/>
            <a:chExt cx="904194" cy="214670"/>
          </a:xfrm>
        </p:grpSpPr>
        <p:sp>
          <p:nvSpPr>
            <p:cNvPr id="138" name="Google Shape;138;p11"/>
            <p:cNvSpPr/>
            <p:nvPr/>
          </p:nvSpPr>
          <p:spPr>
            <a:xfrm>
              <a:off x="0" y="0"/>
              <a:ext cx="904194" cy="157520"/>
            </a:xfrm>
            <a:custGeom>
              <a:rect b="b" l="l" r="r" t="t"/>
              <a:pathLst>
                <a:path extrusionOk="0" h="157520" w="904194">
                  <a:moveTo>
                    <a:pt x="0" y="0"/>
                  </a:moveTo>
                  <a:lnTo>
                    <a:pt x="904194" y="0"/>
                  </a:lnTo>
                  <a:lnTo>
                    <a:pt x="904194" y="157520"/>
                  </a:lnTo>
                  <a:lnTo>
                    <a:pt x="0" y="157520"/>
                  </a:lnTo>
                  <a:close/>
                </a:path>
              </a:pathLst>
            </a:custGeom>
            <a:solidFill>
              <a:srgbClr val="ED7843"/>
            </a:solidFill>
            <a:ln>
              <a:noFill/>
            </a:ln>
          </p:spPr>
        </p:sp>
        <p:sp>
          <p:nvSpPr>
            <p:cNvPr id="139" name="Google Shape;139;p11"/>
            <p:cNvSpPr txBox="1"/>
            <p:nvPr/>
          </p:nvSpPr>
          <p:spPr>
            <a:xfrm>
              <a:off x="0" y="-57150"/>
              <a:ext cx="904194" cy="21467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0" name="Google Shape;140;p11"/>
          <p:cNvSpPr txBox="1"/>
          <p:nvPr/>
        </p:nvSpPr>
        <p:spPr>
          <a:xfrm>
            <a:off x="514350" y="4323854"/>
            <a:ext cx="1750599" cy="16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LETS GET STARTED</a:t>
            </a:r>
            <a:endParaRPr sz="700"/>
          </a:p>
        </p:txBody>
      </p:sp>
      <p:grpSp>
        <p:nvGrpSpPr>
          <p:cNvPr id="141" name="Google Shape;141;p11"/>
          <p:cNvGrpSpPr/>
          <p:nvPr/>
        </p:nvGrpSpPr>
        <p:grpSpPr>
          <a:xfrm>
            <a:off x="8852929" y="-117755"/>
            <a:ext cx="291071" cy="5306681"/>
            <a:chOff x="0" y="-38100"/>
            <a:chExt cx="153321" cy="2795289"/>
          </a:xfrm>
        </p:grpSpPr>
        <p:sp>
          <p:nvSpPr>
            <p:cNvPr id="142" name="Google Shape;142;p11"/>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143" name="Google Shape;143;p11"/>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4" name="Google Shape;144;p11"/>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cxnSp>
        <p:nvCxnSpPr>
          <p:cNvPr id="145" name="Google Shape;145;p11"/>
          <p:cNvCxnSpPr/>
          <p:nvPr/>
        </p:nvCxnSpPr>
        <p:spPr>
          <a:xfrm rot="5400000">
            <a:off x="3168227" y="1114296"/>
            <a:ext cx="2812307"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2"/>
          <p:cNvSpPr txBox="1"/>
          <p:nvPr/>
        </p:nvSpPr>
        <p:spPr>
          <a:xfrm>
            <a:off x="514350" y="630225"/>
            <a:ext cx="4715960" cy="5302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Early Civilizations</a:t>
            </a:r>
            <a:endParaRPr sz="700"/>
          </a:p>
        </p:txBody>
      </p:sp>
      <p:pic>
        <p:nvPicPr>
          <p:cNvPr id="151" name="Google Shape;151;p12"/>
          <p:cNvPicPr preferRelativeResize="0"/>
          <p:nvPr/>
        </p:nvPicPr>
        <p:blipFill rotWithShape="1">
          <a:blip r:embed="rId3">
            <a:alphaModFix/>
          </a:blip>
          <a:srcRect b="8381" l="0" r="0" t="8382"/>
          <a:stretch/>
        </p:blipFill>
        <p:spPr>
          <a:xfrm>
            <a:off x="514350" y="2111631"/>
            <a:ext cx="2499939" cy="1387660"/>
          </a:xfrm>
          <a:prstGeom prst="rect">
            <a:avLst/>
          </a:prstGeom>
          <a:noFill/>
          <a:ln>
            <a:noFill/>
          </a:ln>
        </p:spPr>
      </p:pic>
      <p:pic>
        <p:nvPicPr>
          <p:cNvPr id="152" name="Google Shape;152;p12"/>
          <p:cNvPicPr preferRelativeResize="0"/>
          <p:nvPr/>
        </p:nvPicPr>
        <p:blipFill rotWithShape="1">
          <a:blip r:embed="rId4">
            <a:alphaModFix/>
          </a:blip>
          <a:srcRect b="14013" l="0" r="0" t="14014"/>
          <a:stretch/>
        </p:blipFill>
        <p:spPr>
          <a:xfrm>
            <a:off x="3322030" y="2111631"/>
            <a:ext cx="2499939" cy="1387660"/>
          </a:xfrm>
          <a:prstGeom prst="rect">
            <a:avLst/>
          </a:prstGeom>
          <a:noFill/>
          <a:ln>
            <a:noFill/>
          </a:ln>
        </p:spPr>
      </p:pic>
      <p:pic>
        <p:nvPicPr>
          <p:cNvPr id="153" name="Google Shape;153;p12"/>
          <p:cNvPicPr preferRelativeResize="0"/>
          <p:nvPr/>
        </p:nvPicPr>
        <p:blipFill rotWithShape="1">
          <a:blip r:embed="rId5">
            <a:alphaModFix/>
          </a:blip>
          <a:srcRect b="8368" l="0" r="0" t="8369"/>
          <a:stretch/>
        </p:blipFill>
        <p:spPr>
          <a:xfrm>
            <a:off x="6129711" y="2111631"/>
            <a:ext cx="2499939" cy="1387660"/>
          </a:xfrm>
          <a:prstGeom prst="rect">
            <a:avLst/>
          </a:prstGeom>
          <a:noFill/>
          <a:ln>
            <a:noFill/>
          </a:ln>
        </p:spPr>
      </p:pic>
      <p:sp>
        <p:nvSpPr>
          <p:cNvPr id="154" name="Google Shape;154;p12"/>
          <p:cNvSpPr txBox="1"/>
          <p:nvPr/>
        </p:nvSpPr>
        <p:spPr>
          <a:xfrm>
            <a:off x="514350" y="4176934"/>
            <a:ext cx="2499939"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Advances in medicine, astronomy, and metallurgy with scholars like Aryabhata making significant contributions.</a:t>
            </a:r>
            <a:endParaRPr sz="700"/>
          </a:p>
        </p:txBody>
      </p:sp>
      <p:sp>
        <p:nvSpPr>
          <p:cNvPr id="155" name="Google Shape;155;p12"/>
          <p:cNvSpPr txBox="1"/>
          <p:nvPr/>
        </p:nvSpPr>
        <p:spPr>
          <a:xfrm>
            <a:off x="514350" y="3882162"/>
            <a:ext cx="2499939"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ADD A MAIN POINT</a:t>
            </a:r>
            <a:endParaRPr sz="700"/>
          </a:p>
        </p:txBody>
      </p:sp>
      <p:sp>
        <p:nvSpPr>
          <p:cNvPr id="156" name="Google Shape;156;p12"/>
          <p:cNvSpPr txBox="1"/>
          <p:nvPr/>
        </p:nvSpPr>
        <p:spPr>
          <a:xfrm>
            <a:off x="3322031" y="4176934"/>
            <a:ext cx="2499939"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Innovations such as the development of the Ayurvedic medical system and sophisticated surgical techniques were notable.</a:t>
            </a:r>
            <a:endParaRPr sz="700"/>
          </a:p>
        </p:txBody>
      </p:sp>
      <p:sp>
        <p:nvSpPr>
          <p:cNvPr id="157" name="Google Shape;157;p12"/>
          <p:cNvSpPr txBox="1"/>
          <p:nvPr/>
        </p:nvSpPr>
        <p:spPr>
          <a:xfrm>
            <a:off x="3322031" y="3882162"/>
            <a:ext cx="2499939"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ADD A MAIN POINT</a:t>
            </a:r>
            <a:endParaRPr sz="700"/>
          </a:p>
        </p:txBody>
      </p:sp>
      <p:sp>
        <p:nvSpPr>
          <p:cNvPr id="158" name="Google Shape;158;p12"/>
          <p:cNvSpPr txBox="1"/>
          <p:nvPr/>
        </p:nvSpPr>
        <p:spPr>
          <a:xfrm>
            <a:off x="6131532" y="4176934"/>
            <a:ext cx="2499939"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Period's scientific achievements laid the groundwork for future developments in various fields.</a:t>
            </a:r>
            <a:endParaRPr sz="700"/>
          </a:p>
        </p:txBody>
      </p:sp>
      <p:sp>
        <p:nvSpPr>
          <p:cNvPr id="159" name="Google Shape;159;p12"/>
          <p:cNvSpPr txBox="1"/>
          <p:nvPr/>
        </p:nvSpPr>
        <p:spPr>
          <a:xfrm>
            <a:off x="6131532" y="3882162"/>
            <a:ext cx="2499939"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ADD A MAIN POINT</a:t>
            </a:r>
            <a:endParaRPr sz="700"/>
          </a:p>
        </p:txBody>
      </p:sp>
      <p:cxnSp>
        <p:nvCxnSpPr>
          <p:cNvPr id="160" name="Google Shape;160;p12"/>
          <p:cNvCxnSpPr/>
          <p:nvPr/>
        </p:nvCxnSpPr>
        <p:spPr>
          <a:xfrm>
            <a:off x="6133913" y="-1290269"/>
            <a:ext cx="0" cy="2812307"/>
          </a:xfrm>
          <a:prstGeom prst="straightConnector1">
            <a:avLst/>
          </a:prstGeom>
          <a:noFill/>
          <a:ln cap="flat" cmpd="sng" w="9525">
            <a:solidFill>
              <a:srgbClr val="000000"/>
            </a:solidFill>
            <a:prstDash val="solid"/>
            <a:round/>
            <a:headEnd len="sm" w="sm" type="none"/>
            <a:tailEnd len="sm" w="sm" type="none"/>
          </a:ln>
        </p:spPr>
      </p:cxnSp>
      <p:grpSp>
        <p:nvGrpSpPr>
          <p:cNvPr id="161" name="Google Shape;161;p12"/>
          <p:cNvGrpSpPr/>
          <p:nvPr/>
        </p:nvGrpSpPr>
        <p:grpSpPr>
          <a:xfrm>
            <a:off x="8852929" y="-117755"/>
            <a:ext cx="291071" cy="5306681"/>
            <a:chOff x="0" y="-38100"/>
            <a:chExt cx="153321" cy="2795289"/>
          </a:xfrm>
        </p:grpSpPr>
        <p:sp>
          <p:nvSpPr>
            <p:cNvPr id="162" name="Google Shape;162;p12"/>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163" name="Google Shape;163;p12"/>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4" name="Google Shape;164;p12"/>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3"/>
          <p:cNvPicPr preferRelativeResize="0"/>
          <p:nvPr/>
        </p:nvPicPr>
        <p:blipFill rotWithShape="1">
          <a:blip r:embed="rId3">
            <a:alphaModFix/>
          </a:blip>
          <a:srcRect b="0" l="23794" r="23793" t="0"/>
          <a:stretch/>
        </p:blipFill>
        <p:spPr>
          <a:xfrm>
            <a:off x="5511797" y="0"/>
            <a:ext cx="3632204" cy="4617244"/>
          </a:xfrm>
          <a:prstGeom prst="rect">
            <a:avLst/>
          </a:prstGeom>
          <a:noFill/>
          <a:ln>
            <a:noFill/>
          </a:ln>
        </p:spPr>
      </p:pic>
      <p:cxnSp>
        <p:nvCxnSpPr>
          <p:cNvPr id="170" name="Google Shape;170;p13"/>
          <p:cNvCxnSpPr/>
          <p:nvPr/>
        </p:nvCxnSpPr>
        <p:spPr>
          <a:xfrm>
            <a:off x="0" y="4619625"/>
            <a:ext cx="4972343" cy="0"/>
          </a:xfrm>
          <a:prstGeom prst="straightConnector1">
            <a:avLst/>
          </a:prstGeom>
          <a:noFill/>
          <a:ln cap="flat" cmpd="sng" w="9525">
            <a:solidFill>
              <a:srgbClr val="000000"/>
            </a:solidFill>
            <a:prstDash val="solid"/>
            <a:round/>
            <a:headEnd len="sm" w="sm" type="none"/>
            <a:tailEnd len="sm" w="sm" type="none"/>
          </a:ln>
        </p:spPr>
      </p:cxnSp>
      <p:sp>
        <p:nvSpPr>
          <p:cNvPr id="171" name="Google Shape;171;p13"/>
          <p:cNvSpPr txBox="1"/>
          <p:nvPr/>
        </p:nvSpPr>
        <p:spPr>
          <a:xfrm>
            <a:off x="514350" y="681663"/>
            <a:ext cx="3042294" cy="5302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Overview</a:t>
            </a:r>
            <a:endParaRPr sz="700"/>
          </a:p>
        </p:txBody>
      </p:sp>
      <p:sp>
        <p:nvSpPr>
          <p:cNvPr id="172" name="Google Shape;172;p13"/>
          <p:cNvSpPr txBox="1"/>
          <p:nvPr/>
        </p:nvSpPr>
        <p:spPr>
          <a:xfrm>
            <a:off x="514350" y="1810100"/>
            <a:ext cx="927609"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Problem</a:t>
            </a:r>
            <a:endParaRPr sz="700"/>
          </a:p>
        </p:txBody>
      </p:sp>
      <p:sp>
        <p:nvSpPr>
          <p:cNvPr id="173" name="Google Shape;173;p13"/>
          <p:cNvSpPr txBox="1"/>
          <p:nvPr/>
        </p:nvSpPr>
        <p:spPr>
          <a:xfrm>
            <a:off x="514350" y="1517683"/>
            <a:ext cx="927609"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Introduction</a:t>
            </a:r>
            <a:endParaRPr sz="700"/>
          </a:p>
        </p:txBody>
      </p:sp>
      <p:sp>
        <p:nvSpPr>
          <p:cNvPr id="174" name="Google Shape;174;p13"/>
          <p:cNvSpPr txBox="1"/>
          <p:nvPr/>
        </p:nvSpPr>
        <p:spPr>
          <a:xfrm>
            <a:off x="514350" y="2976346"/>
            <a:ext cx="922847"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Hyphotesis</a:t>
            </a:r>
            <a:endParaRPr sz="700"/>
          </a:p>
        </p:txBody>
      </p:sp>
      <p:sp>
        <p:nvSpPr>
          <p:cNvPr id="175" name="Google Shape;175;p13"/>
          <p:cNvSpPr txBox="1"/>
          <p:nvPr/>
        </p:nvSpPr>
        <p:spPr>
          <a:xfrm>
            <a:off x="514350" y="2393223"/>
            <a:ext cx="1521147"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Theoretical Framework</a:t>
            </a:r>
            <a:endParaRPr sz="700"/>
          </a:p>
        </p:txBody>
      </p:sp>
      <p:sp>
        <p:nvSpPr>
          <p:cNvPr id="176" name="Google Shape;176;p13"/>
          <p:cNvSpPr txBox="1"/>
          <p:nvPr/>
        </p:nvSpPr>
        <p:spPr>
          <a:xfrm>
            <a:off x="514350" y="3559469"/>
            <a:ext cx="927609"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Methodology</a:t>
            </a:r>
            <a:endParaRPr sz="700"/>
          </a:p>
        </p:txBody>
      </p:sp>
      <p:sp>
        <p:nvSpPr>
          <p:cNvPr id="177" name="Google Shape;177;p13"/>
          <p:cNvSpPr txBox="1"/>
          <p:nvPr/>
        </p:nvSpPr>
        <p:spPr>
          <a:xfrm>
            <a:off x="514350" y="2100806"/>
            <a:ext cx="1194636"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Literary Review</a:t>
            </a:r>
            <a:endParaRPr sz="700"/>
          </a:p>
        </p:txBody>
      </p:sp>
      <p:sp>
        <p:nvSpPr>
          <p:cNvPr id="178" name="Google Shape;178;p13"/>
          <p:cNvSpPr txBox="1"/>
          <p:nvPr/>
        </p:nvSpPr>
        <p:spPr>
          <a:xfrm>
            <a:off x="514350" y="3267052"/>
            <a:ext cx="1061297"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Implementation</a:t>
            </a:r>
            <a:endParaRPr sz="700"/>
          </a:p>
        </p:txBody>
      </p:sp>
      <p:sp>
        <p:nvSpPr>
          <p:cNvPr id="179" name="Google Shape;179;p13"/>
          <p:cNvSpPr txBox="1"/>
          <p:nvPr/>
        </p:nvSpPr>
        <p:spPr>
          <a:xfrm>
            <a:off x="514350" y="2683929"/>
            <a:ext cx="803784"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Objectives</a:t>
            </a:r>
            <a:endParaRPr sz="700"/>
          </a:p>
        </p:txBody>
      </p:sp>
      <p:sp>
        <p:nvSpPr>
          <p:cNvPr id="180" name="Google Shape;180;p13"/>
          <p:cNvSpPr txBox="1"/>
          <p:nvPr/>
        </p:nvSpPr>
        <p:spPr>
          <a:xfrm>
            <a:off x="514350" y="3850175"/>
            <a:ext cx="597318"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Results</a:t>
            </a:r>
            <a:endParaRPr sz="700"/>
          </a:p>
        </p:txBody>
      </p:sp>
      <p:sp>
        <p:nvSpPr>
          <p:cNvPr id="181" name="Google Shape;181;p13"/>
          <p:cNvSpPr txBox="1"/>
          <p:nvPr/>
        </p:nvSpPr>
        <p:spPr>
          <a:xfrm>
            <a:off x="4597651" y="1810100"/>
            <a:ext cx="269283"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02</a:t>
            </a:r>
            <a:endParaRPr sz="700"/>
          </a:p>
        </p:txBody>
      </p:sp>
      <p:sp>
        <p:nvSpPr>
          <p:cNvPr id="182" name="Google Shape;182;p13"/>
          <p:cNvSpPr txBox="1"/>
          <p:nvPr/>
        </p:nvSpPr>
        <p:spPr>
          <a:xfrm>
            <a:off x="4597651" y="1517683"/>
            <a:ext cx="269283"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01</a:t>
            </a:r>
            <a:endParaRPr sz="700"/>
          </a:p>
        </p:txBody>
      </p:sp>
      <p:sp>
        <p:nvSpPr>
          <p:cNvPr id="183" name="Google Shape;183;p13"/>
          <p:cNvSpPr txBox="1"/>
          <p:nvPr/>
        </p:nvSpPr>
        <p:spPr>
          <a:xfrm>
            <a:off x="4597651" y="2976346"/>
            <a:ext cx="269283"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06</a:t>
            </a:r>
            <a:endParaRPr sz="700"/>
          </a:p>
        </p:txBody>
      </p:sp>
      <p:sp>
        <p:nvSpPr>
          <p:cNvPr id="184" name="Google Shape;184;p13"/>
          <p:cNvSpPr txBox="1"/>
          <p:nvPr/>
        </p:nvSpPr>
        <p:spPr>
          <a:xfrm>
            <a:off x="4597651" y="2393223"/>
            <a:ext cx="269283"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04</a:t>
            </a:r>
            <a:endParaRPr sz="700"/>
          </a:p>
        </p:txBody>
      </p:sp>
      <p:sp>
        <p:nvSpPr>
          <p:cNvPr id="185" name="Google Shape;185;p13"/>
          <p:cNvSpPr txBox="1"/>
          <p:nvPr/>
        </p:nvSpPr>
        <p:spPr>
          <a:xfrm>
            <a:off x="4597651" y="3559469"/>
            <a:ext cx="269283"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08</a:t>
            </a:r>
            <a:endParaRPr sz="700"/>
          </a:p>
        </p:txBody>
      </p:sp>
      <p:sp>
        <p:nvSpPr>
          <p:cNvPr id="186" name="Google Shape;186;p13"/>
          <p:cNvSpPr txBox="1"/>
          <p:nvPr/>
        </p:nvSpPr>
        <p:spPr>
          <a:xfrm>
            <a:off x="4597651" y="2100806"/>
            <a:ext cx="269283"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03</a:t>
            </a:r>
            <a:endParaRPr sz="700"/>
          </a:p>
        </p:txBody>
      </p:sp>
      <p:sp>
        <p:nvSpPr>
          <p:cNvPr id="187" name="Google Shape;187;p13"/>
          <p:cNvSpPr txBox="1"/>
          <p:nvPr/>
        </p:nvSpPr>
        <p:spPr>
          <a:xfrm>
            <a:off x="4597651" y="3267052"/>
            <a:ext cx="269283"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07</a:t>
            </a:r>
            <a:endParaRPr sz="700"/>
          </a:p>
        </p:txBody>
      </p:sp>
      <p:sp>
        <p:nvSpPr>
          <p:cNvPr id="188" name="Google Shape;188;p13"/>
          <p:cNvSpPr txBox="1"/>
          <p:nvPr/>
        </p:nvSpPr>
        <p:spPr>
          <a:xfrm>
            <a:off x="4597651" y="2683929"/>
            <a:ext cx="269283" cy="1616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05</a:t>
            </a:r>
            <a:endParaRPr sz="700"/>
          </a:p>
        </p:txBody>
      </p:sp>
      <p:sp>
        <p:nvSpPr>
          <p:cNvPr id="189" name="Google Shape;189;p13"/>
          <p:cNvSpPr txBox="1"/>
          <p:nvPr/>
        </p:nvSpPr>
        <p:spPr>
          <a:xfrm>
            <a:off x="4597651" y="3850175"/>
            <a:ext cx="269283"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09</a:t>
            </a:r>
            <a:endParaRPr sz="700"/>
          </a:p>
        </p:txBody>
      </p:sp>
      <p:cxnSp>
        <p:nvCxnSpPr>
          <p:cNvPr id="190" name="Google Shape;190;p13"/>
          <p:cNvCxnSpPr/>
          <p:nvPr/>
        </p:nvCxnSpPr>
        <p:spPr>
          <a:xfrm>
            <a:off x="1219038" y="1953370"/>
            <a:ext cx="3257716" cy="0"/>
          </a:xfrm>
          <a:prstGeom prst="straightConnector1">
            <a:avLst/>
          </a:prstGeom>
          <a:noFill/>
          <a:ln cap="flat" cmpd="sng" w="9525">
            <a:solidFill>
              <a:srgbClr val="000000"/>
            </a:solidFill>
            <a:prstDash val="solid"/>
            <a:round/>
            <a:headEnd len="sm" w="sm" type="none"/>
            <a:tailEnd len="sm" w="sm" type="none"/>
          </a:ln>
        </p:spPr>
      </p:cxnSp>
      <p:cxnSp>
        <p:nvCxnSpPr>
          <p:cNvPr id="191" name="Google Shape;191;p13"/>
          <p:cNvCxnSpPr/>
          <p:nvPr/>
        </p:nvCxnSpPr>
        <p:spPr>
          <a:xfrm>
            <a:off x="1437196" y="1660953"/>
            <a:ext cx="3039557" cy="0"/>
          </a:xfrm>
          <a:prstGeom prst="straightConnector1">
            <a:avLst/>
          </a:prstGeom>
          <a:noFill/>
          <a:ln cap="flat" cmpd="sng" w="9525">
            <a:solidFill>
              <a:srgbClr val="000000"/>
            </a:solidFill>
            <a:prstDash val="solid"/>
            <a:round/>
            <a:headEnd len="sm" w="sm" type="none"/>
            <a:tailEnd len="sm" w="sm" type="none"/>
          </a:ln>
        </p:spPr>
      </p:cxnSp>
      <p:cxnSp>
        <p:nvCxnSpPr>
          <p:cNvPr id="192" name="Google Shape;192;p13"/>
          <p:cNvCxnSpPr/>
          <p:nvPr/>
        </p:nvCxnSpPr>
        <p:spPr>
          <a:xfrm>
            <a:off x="1318134" y="3119616"/>
            <a:ext cx="3158620" cy="0"/>
          </a:xfrm>
          <a:prstGeom prst="straightConnector1">
            <a:avLst/>
          </a:prstGeom>
          <a:noFill/>
          <a:ln cap="flat" cmpd="sng" w="9525">
            <a:solidFill>
              <a:srgbClr val="000000"/>
            </a:solidFill>
            <a:prstDash val="solid"/>
            <a:round/>
            <a:headEnd len="sm" w="sm" type="none"/>
            <a:tailEnd len="sm" w="sm" type="none"/>
          </a:ln>
        </p:spPr>
      </p:cxnSp>
      <p:cxnSp>
        <p:nvCxnSpPr>
          <p:cNvPr id="193" name="Google Shape;193;p13"/>
          <p:cNvCxnSpPr/>
          <p:nvPr/>
        </p:nvCxnSpPr>
        <p:spPr>
          <a:xfrm>
            <a:off x="2075232" y="2536493"/>
            <a:ext cx="2401522" cy="0"/>
          </a:xfrm>
          <a:prstGeom prst="straightConnector1">
            <a:avLst/>
          </a:prstGeom>
          <a:noFill/>
          <a:ln cap="flat" cmpd="sng" w="9525">
            <a:solidFill>
              <a:srgbClr val="000000"/>
            </a:solidFill>
            <a:prstDash val="solid"/>
            <a:round/>
            <a:headEnd len="sm" w="sm" type="none"/>
            <a:tailEnd len="sm" w="sm" type="none"/>
          </a:ln>
        </p:spPr>
      </p:cxnSp>
      <p:cxnSp>
        <p:nvCxnSpPr>
          <p:cNvPr id="194" name="Google Shape;194;p13"/>
          <p:cNvCxnSpPr/>
          <p:nvPr/>
        </p:nvCxnSpPr>
        <p:spPr>
          <a:xfrm>
            <a:off x="1437196" y="3702739"/>
            <a:ext cx="3039557" cy="0"/>
          </a:xfrm>
          <a:prstGeom prst="straightConnector1">
            <a:avLst/>
          </a:prstGeom>
          <a:noFill/>
          <a:ln cap="flat" cmpd="sng" w="9525">
            <a:solidFill>
              <a:srgbClr val="000000"/>
            </a:solidFill>
            <a:prstDash val="solid"/>
            <a:round/>
            <a:headEnd len="sm" w="sm" type="none"/>
            <a:tailEnd len="sm" w="sm" type="none"/>
          </a:ln>
        </p:spPr>
      </p:cxnSp>
      <p:cxnSp>
        <p:nvCxnSpPr>
          <p:cNvPr id="195" name="Google Shape;195;p13"/>
          <p:cNvCxnSpPr/>
          <p:nvPr/>
        </p:nvCxnSpPr>
        <p:spPr>
          <a:xfrm>
            <a:off x="1575647" y="2244076"/>
            <a:ext cx="2901106" cy="0"/>
          </a:xfrm>
          <a:prstGeom prst="straightConnector1">
            <a:avLst/>
          </a:prstGeom>
          <a:noFill/>
          <a:ln cap="flat" cmpd="sng" w="9525">
            <a:solidFill>
              <a:srgbClr val="000000"/>
            </a:solidFill>
            <a:prstDash val="solid"/>
            <a:round/>
            <a:headEnd len="sm" w="sm" type="none"/>
            <a:tailEnd len="sm" w="sm" type="none"/>
          </a:ln>
        </p:spPr>
      </p:cxnSp>
      <p:cxnSp>
        <p:nvCxnSpPr>
          <p:cNvPr id="196" name="Google Shape;196;p13"/>
          <p:cNvCxnSpPr/>
          <p:nvPr/>
        </p:nvCxnSpPr>
        <p:spPr>
          <a:xfrm>
            <a:off x="1623679" y="3410321"/>
            <a:ext cx="2853075" cy="0"/>
          </a:xfrm>
          <a:prstGeom prst="straightConnector1">
            <a:avLst/>
          </a:prstGeom>
          <a:noFill/>
          <a:ln cap="flat" cmpd="sng" w="9525">
            <a:solidFill>
              <a:srgbClr val="000000"/>
            </a:solidFill>
            <a:prstDash val="solid"/>
            <a:round/>
            <a:headEnd len="sm" w="sm" type="none"/>
            <a:tailEnd len="sm" w="sm" type="none"/>
          </a:ln>
        </p:spPr>
      </p:cxnSp>
      <p:cxnSp>
        <p:nvCxnSpPr>
          <p:cNvPr id="197" name="Google Shape;197;p13"/>
          <p:cNvCxnSpPr/>
          <p:nvPr/>
        </p:nvCxnSpPr>
        <p:spPr>
          <a:xfrm>
            <a:off x="1318134" y="2827199"/>
            <a:ext cx="3158620" cy="0"/>
          </a:xfrm>
          <a:prstGeom prst="straightConnector1">
            <a:avLst/>
          </a:prstGeom>
          <a:noFill/>
          <a:ln cap="flat" cmpd="sng" w="9525">
            <a:solidFill>
              <a:srgbClr val="000000"/>
            </a:solidFill>
            <a:prstDash val="solid"/>
            <a:round/>
            <a:headEnd len="sm" w="sm" type="none"/>
            <a:tailEnd len="sm" w="sm" type="none"/>
          </a:ln>
        </p:spPr>
      </p:cxnSp>
      <p:cxnSp>
        <p:nvCxnSpPr>
          <p:cNvPr id="198" name="Google Shape;198;p13"/>
          <p:cNvCxnSpPr/>
          <p:nvPr/>
        </p:nvCxnSpPr>
        <p:spPr>
          <a:xfrm>
            <a:off x="1111668" y="3993445"/>
            <a:ext cx="3365085" cy="0"/>
          </a:xfrm>
          <a:prstGeom prst="straightConnector1">
            <a:avLst/>
          </a:prstGeom>
          <a:noFill/>
          <a:ln cap="flat" cmpd="sng" w="9525">
            <a:solidFill>
              <a:srgbClr val="000000"/>
            </a:solidFill>
            <a:prstDash val="solid"/>
            <a:round/>
            <a:headEnd len="sm" w="sm" type="none"/>
            <a:tailEnd len="sm" w="sm" type="none"/>
          </a:ln>
        </p:spPr>
      </p:cxnSp>
      <p:grpSp>
        <p:nvGrpSpPr>
          <p:cNvPr id="199" name="Google Shape;199;p13"/>
          <p:cNvGrpSpPr/>
          <p:nvPr/>
        </p:nvGrpSpPr>
        <p:grpSpPr>
          <a:xfrm>
            <a:off x="8852929" y="-117755"/>
            <a:ext cx="291071" cy="5306681"/>
            <a:chOff x="0" y="-38100"/>
            <a:chExt cx="153321" cy="2795289"/>
          </a:xfrm>
        </p:grpSpPr>
        <p:sp>
          <p:nvSpPr>
            <p:cNvPr id="200" name="Google Shape;200;p13"/>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201" name="Google Shape;201;p13"/>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2" name="Google Shape;202;p13"/>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4"/>
          <p:cNvPicPr preferRelativeResize="0"/>
          <p:nvPr/>
        </p:nvPicPr>
        <p:blipFill>
          <a:blip r:embed="rId3">
            <a:alphaModFix/>
          </a:blip>
          <a:stretch>
            <a:fillRect/>
          </a:stretch>
        </p:blipFill>
        <p:spPr>
          <a:xfrm>
            <a:off x="5311024" y="3068017"/>
            <a:ext cx="3904424" cy="2075656"/>
          </a:xfrm>
          <a:prstGeom prst="rect">
            <a:avLst/>
          </a:prstGeom>
          <a:noFill/>
          <a:ln>
            <a:noFill/>
          </a:ln>
        </p:spPr>
      </p:pic>
      <p:grpSp>
        <p:nvGrpSpPr>
          <p:cNvPr id="208" name="Google Shape;208;p14"/>
          <p:cNvGrpSpPr/>
          <p:nvPr/>
        </p:nvGrpSpPr>
        <p:grpSpPr>
          <a:xfrm>
            <a:off x="8852929" y="-117755"/>
            <a:ext cx="291071" cy="5306681"/>
            <a:chOff x="0" y="-38100"/>
            <a:chExt cx="153321" cy="2795289"/>
          </a:xfrm>
        </p:grpSpPr>
        <p:sp>
          <p:nvSpPr>
            <p:cNvPr id="209" name="Google Shape;209;p14"/>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210" name="Google Shape;210;p14"/>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1" name="Google Shape;211;p14"/>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
        <p:nvSpPr>
          <p:cNvPr id="212" name="Google Shape;212;p14"/>
          <p:cNvSpPr/>
          <p:nvPr/>
        </p:nvSpPr>
        <p:spPr>
          <a:xfrm>
            <a:off x="-70402" y="-105187"/>
            <a:ext cx="5353875" cy="5353875"/>
          </a:xfrm>
          <a:custGeom>
            <a:rect b="b" l="l" r="r" t="t"/>
            <a:pathLst>
              <a:path extrusionOk="0" h="10707750" w="10707750">
                <a:moveTo>
                  <a:pt x="0" y="0"/>
                </a:moveTo>
                <a:lnTo>
                  <a:pt x="10707750" y="0"/>
                </a:lnTo>
                <a:lnTo>
                  <a:pt x="10707750" y="10707750"/>
                </a:lnTo>
                <a:lnTo>
                  <a:pt x="0" y="10707750"/>
                </a:lnTo>
                <a:lnTo>
                  <a:pt x="0" y="0"/>
                </a:lnTo>
                <a:close/>
              </a:path>
            </a:pathLst>
          </a:custGeom>
          <a:blipFill rotWithShape="1">
            <a:blip r:embed="rId4">
              <a:alphaModFix/>
            </a:blip>
            <a:stretch>
              <a:fillRect b="0" l="0" r="0" t="0"/>
            </a:stretch>
          </a:blipFill>
          <a:ln>
            <a:noFill/>
          </a:ln>
        </p:spPr>
      </p:sp>
      <p:sp>
        <p:nvSpPr>
          <p:cNvPr id="213" name="Google Shape;213;p14"/>
          <p:cNvSpPr txBox="1"/>
          <p:nvPr/>
        </p:nvSpPr>
        <p:spPr>
          <a:xfrm>
            <a:off x="5858327" y="590542"/>
            <a:ext cx="2481742" cy="10350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Image Gallery</a:t>
            </a:r>
            <a:endParaRPr sz="700"/>
          </a:p>
        </p:txBody>
      </p:sp>
      <p:sp>
        <p:nvSpPr>
          <p:cNvPr id="214" name="Google Shape;214;p14"/>
          <p:cNvSpPr txBox="1"/>
          <p:nvPr/>
        </p:nvSpPr>
        <p:spPr>
          <a:xfrm>
            <a:off x="5858327" y="1983773"/>
            <a:ext cx="2481742" cy="4949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Advances in medicine, astronomy, and metallurgy with scholars like Aryabhata making significant contributions.</a:t>
            </a:r>
            <a:endParaRPr sz="700"/>
          </a:p>
        </p:txBody>
      </p:sp>
      <p:grpSp>
        <p:nvGrpSpPr>
          <p:cNvPr id="215" name="Google Shape;215;p14"/>
          <p:cNvGrpSpPr/>
          <p:nvPr/>
        </p:nvGrpSpPr>
        <p:grpSpPr>
          <a:xfrm>
            <a:off x="8837359" y="-72329"/>
            <a:ext cx="306635" cy="5808358"/>
            <a:chOff x="0" y="-38100"/>
            <a:chExt cx="161523" cy="3059607"/>
          </a:xfrm>
        </p:grpSpPr>
        <p:sp>
          <p:nvSpPr>
            <p:cNvPr id="216" name="Google Shape;216;p14"/>
            <p:cNvSpPr/>
            <p:nvPr/>
          </p:nvSpPr>
          <p:spPr>
            <a:xfrm>
              <a:off x="0" y="0"/>
              <a:ext cx="161523" cy="3021507"/>
            </a:xfrm>
            <a:custGeom>
              <a:rect b="b" l="l" r="r" t="t"/>
              <a:pathLst>
                <a:path extrusionOk="0" h="3021507" w="161523">
                  <a:moveTo>
                    <a:pt x="0" y="0"/>
                  </a:moveTo>
                  <a:lnTo>
                    <a:pt x="161523" y="0"/>
                  </a:lnTo>
                  <a:lnTo>
                    <a:pt x="161523" y="3021507"/>
                  </a:lnTo>
                  <a:lnTo>
                    <a:pt x="0" y="3021507"/>
                  </a:lnTo>
                  <a:close/>
                </a:path>
              </a:pathLst>
            </a:custGeom>
            <a:solidFill>
              <a:srgbClr val="FFFFFF">
                <a:alpha val="13333"/>
              </a:srgbClr>
            </a:solidFill>
            <a:ln>
              <a:noFill/>
            </a:ln>
          </p:spPr>
        </p:sp>
        <p:sp>
          <p:nvSpPr>
            <p:cNvPr id="217" name="Google Shape;217;p14"/>
            <p:cNvSpPr txBox="1"/>
            <p:nvPr/>
          </p:nvSpPr>
          <p:spPr>
            <a:xfrm>
              <a:off x="0" y="-38100"/>
              <a:ext cx="161523" cy="3059607"/>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8" name="Google Shape;218;p14"/>
          <p:cNvSpPr txBox="1"/>
          <p:nvPr/>
        </p:nvSpPr>
        <p:spPr>
          <a:xfrm rot="5400000">
            <a:off x="8621921" y="2506203"/>
            <a:ext cx="766093" cy="131094"/>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cxnSp>
        <p:nvCxnSpPr>
          <p:cNvPr id="219" name="Google Shape;219;p14"/>
          <p:cNvCxnSpPr/>
          <p:nvPr/>
        </p:nvCxnSpPr>
        <p:spPr>
          <a:xfrm rot="5400000">
            <a:off x="4204750" y="903533"/>
            <a:ext cx="2812307" cy="0"/>
          </a:xfrm>
          <a:prstGeom prst="straightConnector1">
            <a:avLst/>
          </a:prstGeom>
          <a:noFill/>
          <a:ln cap="flat" cmpd="sng" w="9525">
            <a:solidFill>
              <a:srgbClr val="000000"/>
            </a:solidFill>
            <a:prstDash val="solid"/>
            <a:round/>
            <a:headEnd len="sm" w="sm" type="none"/>
            <a:tailEnd len="sm" w="sm" type="none"/>
          </a:ln>
        </p:spPr>
      </p:cxnSp>
      <p:pic>
        <p:nvPicPr>
          <p:cNvPr id="220" name="Google Shape;220;p14"/>
          <p:cNvPicPr preferRelativeResize="0"/>
          <p:nvPr/>
        </p:nvPicPr>
        <p:blipFill>
          <a:blip r:embed="rId5">
            <a:alphaModFix/>
          </a:blip>
          <a:stretch>
            <a:fillRect/>
          </a:stretch>
        </p:blipFill>
        <p:spPr>
          <a:xfrm>
            <a:off x="-70399" y="-108247"/>
            <a:ext cx="5353877" cy="5356948"/>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cxnSp>
        <p:nvCxnSpPr>
          <p:cNvPr id="225" name="Google Shape;225;p15"/>
          <p:cNvCxnSpPr/>
          <p:nvPr/>
        </p:nvCxnSpPr>
        <p:spPr>
          <a:xfrm>
            <a:off x="4917339" y="3191551"/>
            <a:ext cx="3935591" cy="0"/>
          </a:xfrm>
          <a:prstGeom prst="straightConnector1">
            <a:avLst/>
          </a:prstGeom>
          <a:noFill/>
          <a:ln cap="flat" cmpd="sng" w="9525">
            <a:solidFill>
              <a:srgbClr val="000000"/>
            </a:solidFill>
            <a:prstDash val="solid"/>
            <a:round/>
            <a:headEnd len="sm" w="sm" type="none"/>
            <a:tailEnd len="sm" w="sm" type="none"/>
          </a:ln>
        </p:spPr>
      </p:cxnSp>
      <p:cxnSp>
        <p:nvCxnSpPr>
          <p:cNvPr id="226" name="Google Shape;226;p15"/>
          <p:cNvCxnSpPr/>
          <p:nvPr/>
        </p:nvCxnSpPr>
        <p:spPr>
          <a:xfrm>
            <a:off x="4917339" y="1787567"/>
            <a:ext cx="3935591" cy="0"/>
          </a:xfrm>
          <a:prstGeom prst="straightConnector1">
            <a:avLst/>
          </a:prstGeom>
          <a:noFill/>
          <a:ln cap="flat" cmpd="sng" w="9525">
            <a:solidFill>
              <a:srgbClr val="000000"/>
            </a:solidFill>
            <a:prstDash val="solid"/>
            <a:round/>
            <a:headEnd len="sm" w="sm" type="none"/>
            <a:tailEnd len="sm" w="sm" type="none"/>
          </a:ln>
        </p:spPr>
      </p:cxnSp>
      <p:cxnSp>
        <p:nvCxnSpPr>
          <p:cNvPr id="227" name="Google Shape;227;p15"/>
          <p:cNvCxnSpPr/>
          <p:nvPr/>
        </p:nvCxnSpPr>
        <p:spPr>
          <a:xfrm>
            <a:off x="4917339" y="4600575"/>
            <a:ext cx="3935591" cy="0"/>
          </a:xfrm>
          <a:prstGeom prst="straightConnector1">
            <a:avLst/>
          </a:prstGeom>
          <a:noFill/>
          <a:ln cap="flat" cmpd="sng" w="9525">
            <a:solidFill>
              <a:srgbClr val="000000"/>
            </a:solidFill>
            <a:prstDash val="solid"/>
            <a:round/>
            <a:headEnd len="sm" w="sm" type="none"/>
            <a:tailEnd len="sm" w="sm" type="none"/>
          </a:ln>
        </p:spPr>
      </p:cxnSp>
      <p:sp>
        <p:nvSpPr>
          <p:cNvPr id="228" name="Google Shape;228;p15"/>
          <p:cNvSpPr txBox="1"/>
          <p:nvPr/>
        </p:nvSpPr>
        <p:spPr>
          <a:xfrm>
            <a:off x="3872066" y="2315887"/>
            <a:ext cx="948072"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MAIN</a:t>
            </a:r>
            <a:endParaRPr sz="700"/>
          </a:p>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POINT</a:t>
            </a:r>
            <a:endParaRPr sz="700"/>
          </a:p>
        </p:txBody>
      </p:sp>
      <p:sp>
        <p:nvSpPr>
          <p:cNvPr id="229" name="Google Shape;229;p15"/>
          <p:cNvSpPr txBox="1"/>
          <p:nvPr/>
        </p:nvSpPr>
        <p:spPr>
          <a:xfrm>
            <a:off x="3872066" y="3722391"/>
            <a:ext cx="948072"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MAIN</a:t>
            </a:r>
            <a:endParaRPr sz="700"/>
          </a:p>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POINT</a:t>
            </a:r>
            <a:endParaRPr sz="700"/>
          </a:p>
        </p:txBody>
      </p:sp>
      <p:sp>
        <p:nvSpPr>
          <p:cNvPr id="230" name="Google Shape;230;p15"/>
          <p:cNvSpPr txBox="1"/>
          <p:nvPr/>
        </p:nvSpPr>
        <p:spPr>
          <a:xfrm>
            <a:off x="514350" y="630225"/>
            <a:ext cx="8484115" cy="5302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The Vedic Period</a:t>
            </a:r>
            <a:endParaRPr sz="700"/>
          </a:p>
        </p:txBody>
      </p:sp>
      <p:sp>
        <p:nvSpPr>
          <p:cNvPr id="231" name="Google Shape;231;p15"/>
          <p:cNvSpPr txBox="1"/>
          <p:nvPr/>
        </p:nvSpPr>
        <p:spPr>
          <a:xfrm>
            <a:off x="4917339" y="2065856"/>
            <a:ext cx="3459000" cy="10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Following the decline of the Indus Valley Civilization, the Vedic Period (1500-500 BCE) marked significant developments in Indian culture and religion. The arrival of the Indo-Aryans introduced the Sanskrit language and the composition of the Vedas, ancient texts that form the basis of Hinduism. </a:t>
            </a:r>
            <a:endParaRPr sz="700"/>
          </a:p>
        </p:txBody>
      </p:sp>
      <p:sp>
        <p:nvSpPr>
          <p:cNvPr id="232" name="Google Shape;232;p15"/>
          <p:cNvSpPr txBox="1"/>
          <p:nvPr/>
        </p:nvSpPr>
        <p:spPr>
          <a:xfrm>
            <a:off x="4975436" y="3555704"/>
            <a:ext cx="32418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This era saw the rise of powerful kingdoms, the establishment of social structures like the caste system, and the early philosophical and religious ideas that continue to influence Indian society.</a:t>
            </a:r>
            <a:endParaRPr sz="700"/>
          </a:p>
        </p:txBody>
      </p:sp>
      <p:pic>
        <p:nvPicPr>
          <p:cNvPr id="233" name="Google Shape;233;p15"/>
          <p:cNvPicPr preferRelativeResize="0"/>
          <p:nvPr/>
        </p:nvPicPr>
        <p:blipFill rotWithShape="1">
          <a:blip r:embed="rId3">
            <a:alphaModFix/>
          </a:blip>
          <a:srcRect b="0" l="8307" r="8306" t="0"/>
          <a:stretch/>
        </p:blipFill>
        <p:spPr>
          <a:xfrm>
            <a:off x="0" y="1780423"/>
            <a:ext cx="3460390" cy="2836821"/>
          </a:xfrm>
          <a:prstGeom prst="rect">
            <a:avLst/>
          </a:prstGeom>
          <a:noFill/>
          <a:ln>
            <a:noFill/>
          </a:ln>
        </p:spPr>
      </p:pic>
      <p:grpSp>
        <p:nvGrpSpPr>
          <p:cNvPr id="234" name="Google Shape;234;p15"/>
          <p:cNvGrpSpPr/>
          <p:nvPr/>
        </p:nvGrpSpPr>
        <p:grpSpPr>
          <a:xfrm>
            <a:off x="8852929" y="-117755"/>
            <a:ext cx="291071" cy="5306681"/>
            <a:chOff x="0" y="-38100"/>
            <a:chExt cx="153321" cy="2795289"/>
          </a:xfrm>
        </p:grpSpPr>
        <p:sp>
          <p:nvSpPr>
            <p:cNvPr id="235" name="Google Shape;235;p15"/>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236" name="Google Shape;236;p15"/>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15"/>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6"/>
          <p:cNvPicPr preferRelativeResize="0"/>
          <p:nvPr/>
        </p:nvPicPr>
        <p:blipFill>
          <a:blip r:embed="rId3">
            <a:alphaModFix/>
          </a:blip>
          <a:stretch>
            <a:fillRect/>
          </a:stretch>
        </p:blipFill>
        <p:spPr>
          <a:xfrm>
            <a:off x="15820" y="0"/>
            <a:ext cx="9112361" cy="5143501"/>
          </a:xfrm>
          <a:prstGeom prst="rect">
            <a:avLst/>
          </a:prstGeom>
          <a:noFill/>
          <a:ln>
            <a:noFill/>
          </a:ln>
        </p:spPr>
      </p:pic>
      <p:grpSp>
        <p:nvGrpSpPr>
          <p:cNvPr id="243" name="Google Shape;243;p16"/>
          <p:cNvGrpSpPr/>
          <p:nvPr/>
        </p:nvGrpSpPr>
        <p:grpSpPr>
          <a:xfrm>
            <a:off x="4756082" y="-72330"/>
            <a:ext cx="4387918" cy="5808473"/>
            <a:chOff x="0" y="-38100"/>
            <a:chExt cx="2311331" cy="3059607"/>
          </a:xfrm>
        </p:grpSpPr>
        <p:sp>
          <p:nvSpPr>
            <p:cNvPr id="244" name="Google Shape;244;p16"/>
            <p:cNvSpPr/>
            <p:nvPr/>
          </p:nvSpPr>
          <p:spPr>
            <a:xfrm>
              <a:off x="0" y="0"/>
              <a:ext cx="2311331" cy="3021507"/>
            </a:xfrm>
            <a:custGeom>
              <a:rect b="b" l="l" r="r" t="t"/>
              <a:pathLst>
                <a:path extrusionOk="0" h="3021507" w="2311331">
                  <a:moveTo>
                    <a:pt x="0" y="0"/>
                  </a:moveTo>
                  <a:lnTo>
                    <a:pt x="2311331" y="0"/>
                  </a:lnTo>
                  <a:lnTo>
                    <a:pt x="2311331" y="3021507"/>
                  </a:lnTo>
                  <a:lnTo>
                    <a:pt x="0" y="3021507"/>
                  </a:lnTo>
                  <a:close/>
                </a:path>
              </a:pathLst>
            </a:custGeom>
            <a:solidFill>
              <a:srgbClr val="FFFFFF">
                <a:alpha val="71764"/>
              </a:srgbClr>
            </a:solidFill>
            <a:ln>
              <a:noFill/>
            </a:ln>
          </p:spPr>
        </p:sp>
        <p:sp>
          <p:nvSpPr>
            <p:cNvPr id="245" name="Google Shape;245;p16"/>
            <p:cNvSpPr txBox="1"/>
            <p:nvPr/>
          </p:nvSpPr>
          <p:spPr>
            <a:xfrm>
              <a:off x="0" y="-38100"/>
              <a:ext cx="2311331" cy="3059607"/>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46" name="Google Shape;246;p16"/>
          <p:cNvCxnSpPr/>
          <p:nvPr/>
        </p:nvCxnSpPr>
        <p:spPr>
          <a:xfrm rot="5400000">
            <a:off x="2042004" y="1893892"/>
            <a:ext cx="6494454" cy="0"/>
          </a:xfrm>
          <a:prstGeom prst="straightConnector1">
            <a:avLst/>
          </a:prstGeom>
          <a:noFill/>
          <a:ln cap="flat" cmpd="sng" w="9525">
            <a:solidFill>
              <a:srgbClr val="000000"/>
            </a:solidFill>
            <a:prstDash val="solid"/>
            <a:round/>
            <a:headEnd len="sm" w="sm" type="none"/>
            <a:tailEnd len="sm" w="sm" type="none"/>
          </a:ln>
        </p:spPr>
      </p:cxnSp>
      <p:cxnSp>
        <p:nvCxnSpPr>
          <p:cNvPr id="247" name="Google Shape;247;p16"/>
          <p:cNvCxnSpPr/>
          <p:nvPr/>
        </p:nvCxnSpPr>
        <p:spPr>
          <a:xfrm rot="10800000">
            <a:off x="5086296" y="1149356"/>
            <a:ext cx="410632" cy="0"/>
          </a:xfrm>
          <a:prstGeom prst="straightConnector1">
            <a:avLst/>
          </a:prstGeom>
          <a:noFill/>
          <a:ln cap="flat" cmpd="sng" w="9525">
            <a:solidFill>
              <a:srgbClr val="000000"/>
            </a:solidFill>
            <a:prstDash val="solid"/>
            <a:round/>
            <a:headEnd len="sm" w="sm" type="none"/>
            <a:tailEnd len="sm" w="sm" type="none"/>
          </a:ln>
        </p:spPr>
      </p:cxnSp>
      <p:cxnSp>
        <p:nvCxnSpPr>
          <p:cNvPr id="248" name="Google Shape;248;p16"/>
          <p:cNvCxnSpPr/>
          <p:nvPr/>
        </p:nvCxnSpPr>
        <p:spPr>
          <a:xfrm rot="10800000">
            <a:off x="5086296" y="2605706"/>
            <a:ext cx="410632" cy="0"/>
          </a:xfrm>
          <a:prstGeom prst="straightConnector1">
            <a:avLst/>
          </a:prstGeom>
          <a:noFill/>
          <a:ln cap="flat" cmpd="sng" w="9525">
            <a:solidFill>
              <a:srgbClr val="000000"/>
            </a:solidFill>
            <a:prstDash val="solid"/>
            <a:round/>
            <a:headEnd len="sm" w="sm" type="none"/>
            <a:tailEnd len="sm" w="sm" type="none"/>
          </a:ln>
        </p:spPr>
      </p:cxnSp>
      <p:cxnSp>
        <p:nvCxnSpPr>
          <p:cNvPr id="249" name="Google Shape;249;p16"/>
          <p:cNvCxnSpPr/>
          <p:nvPr/>
        </p:nvCxnSpPr>
        <p:spPr>
          <a:xfrm rot="10800000">
            <a:off x="5086296" y="4062056"/>
            <a:ext cx="410632" cy="0"/>
          </a:xfrm>
          <a:prstGeom prst="straightConnector1">
            <a:avLst/>
          </a:prstGeom>
          <a:noFill/>
          <a:ln cap="flat" cmpd="sng" w="9525">
            <a:solidFill>
              <a:srgbClr val="000000"/>
            </a:solidFill>
            <a:prstDash val="solid"/>
            <a:round/>
            <a:headEnd len="sm" w="sm" type="none"/>
            <a:tailEnd len="sm" w="sm" type="none"/>
          </a:ln>
        </p:spPr>
      </p:cxnSp>
      <p:grpSp>
        <p:nvGrpSpPr>
          <p:cNvPr id="250" name="Google Shape;250;p16"/>
          <p:cNvGrpSpPr/>
          <p:nvPr/>
        </p:nvGrpSpPr>
        <p:grpSpPr>
          <a:xfrm>
            <a:off x="8852929" y="-117755"/>
            <a:ext cx="291071" cy="5306681"/>
            <a:chOff x="0" y="-38100"/>
            <a:chExt cx="153321" cy="2795289"/>
          </a:xfrm>
        </p:grpSpPr>
        <p:sp>
          <p:nvSpPr>
            <p:cNvPr id="251" name="Google Shape;251;p16"/>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252" name="Google Shape;252;p16"/>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3" name="Google Shape;253;p16"/>
          <p:cNvSpPr txBox="1"/>
          <p:nvPr/>
        </p:nvSpPr>
        <p:spPr>
          <a:xfrm>
            <a:off x="514350" y="2092333"/>
            <a:ext cx="3689282" cy="103503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Add a Timeline Page</a:t>
            </a:r>
            <a:endParaRPr sz="700"/>
          </a:p>
        </p:txBody>
      </p:sp>
      <p:sp>
        <p:nvSpPr>
          <p:cNvPr id="254" name="Google Shape;254;p16"/>
          <p:cNvSpPr txBox="1"/>
          <p:nvPr/>
        </p:nvSpPr>
        <p:spPr>
          <a:xfrm>
            <a:off x="5846168" y="2515377"/>
            <a:ext cx="1260214"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ADD A MAIN POINT</a:t>
            </a:r>
            <a:endParaRPr sz="700"/>
          </a:p>
        </p:txBody>
      </p:sp>
      <p:sp>
        <p:nvSpPr>
          <p:cNvPr id="255" name="Google Shape;255;p16"/>
          <p:cNvSpPr txBox="1"/>
          <p:nvPr/>
        </p:nvSpPr>
        <p:spPr>
          <a:xfrm>
            <a:off x="5846168" y="2734717"/>
            <a:ext cx="1994006" cy="3282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Elaborate on a personal detail you want to share.</a:t>
            </a:r>
            <a:endParaRPr sz="700"/>
          </a:p>
        </p:txBody>
      </p:sp>
      <p:sp>
        <p:nvSpPr>
          <p:cNvPr id="256" name="Google Shape;256;p16"/>
          <p:cNvSpPr txBox="1"/>
          <p:nvPr/>
        </p:nvSpPr>
        <p:spPr>
          <a:xfrm>
            <a:off x="5846168" y="1059028"/>
            <a:ext cx="1260214"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ADD A MAIN POINT</a:t>
            </a:r>
            <a:endParaRPr sz="700"/>
          </a:p>
        </p:txBody>
      </p:sp>
      <p:sp>
        <p:nvSpPr>
          <p:cNvPr id="257" name="Google Shape;257;p16"/>
          <p:cNvSpPr txBox="1"/>
          <p:nvPr/>
        </p:nvSpPr>
        <p:spPr>
          <a:xfrm>
            <a:off x="5846168" y="1278367"/>
            <a:ext cx="1994006" cy="3282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Elaborate on a personal detail you want to share.</a:t>
            </a:r>
            <a:endParaRPr sz="700"/>
          </a:p>
        </p:txBody>
      </p:sp>
      <p:sp>
        <p:nvSpPr>
          <p:cNvPr id="258" name="Google Shape;258;p16"/>
          <p:cNvSpPr txBox="1"/>
          <p:nvPr/>
        </p:nvSpPr>
        <p:spPr>
          <a:xfrm>
            <a:off x="5846168" y="3971727"/>
            <a:ext cx="1260214"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ADD A MAIN POINT</a:t>
            </a:r>
            <a:endParaRPr sz="700"/>
          </a:p>
        </p:txBody>
      </p:sp>
      <p:sp>
        <p:nvSpPr>
          <p:cNvPr id="259" name="Google Shape;259;p16"/>
          <p:cNvSpPr txBox="1"/>
          <p:nvPr/>
        </p:nvSpPr>
        <p:spPr>
          <a:xfrm>
            <a:off x="5846168" y="4191066"/>
            <a:ext cx="1994006" cy="3282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Elaborate on a personal detail you want to share.</a:t>
            </a:r>
            <a:endParaRPr sz="700"/>
          </a:p>
        </p:txBody>
      </p:sp>
      <p:sp>
        <p:nvSpPr>
          <p:cNvPr id="260" name="Google Shape;260;p16"/>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7"/>
          <p:cNvPicPr preferRelativeResize="0"/>
          <p:nvPr/>
        </p:nvPicPr>
        <p:blipFill>
          <a:blip r:embed="rId3">
            <a:alphaModFix/>
          </a:blip>
          <a:stretch>
            <a:fillRect/>
          </a:stretch>
        </p:blipFill>
        <p:spPr>
          <a:xfrm>
            <a:off x="-2312975" y="-152226"/>
            <a:ext cx="2994351" cy="5373378"/>
          </a:xfrm>
          <a:prstGeom prst="rect">
            <a:avLst/>
          </a:prstGeom>
          <a:noFill/>
          <a:ln>
            <a:noFill/>
          </a:ln>
        </p:spPr>
      </p:pic>
      <p:pic>
        <p:nvPicPr>
          <p:cNvPr id="266" name="Google Shape;266;p17"/>
          <p:cNvPicPr preferRelativeResize="0"/>
          <p:nvPr/>
        </p:nvPicPr>
        <p:blipFill>
          <a:blip r:embed="rId4">
            <a:alphaModFix/>
          </a:blip>
          <a:stretch>
            <a:fillRect/>
          </a:stretch>
        </p:blipFill>
        <p:spPr>
          <a:xfrm>
            <a:off x="6106150" y="-156856"/>
            <a:ext cx="3218601" cy="5300355"/>
          </a:xfrm>
          <a:prstGeom prst="rect">
            <a:avLst/>
          </a:prstGeom>
          <a:noFill/>
          <a:ln>
            <a:noFill/>
          </a:ln>
        </p:spPr>
      </p:pic>
      <p:sp>
        <p:nvSpPr>
          <p:cNvPr id="267" name="Google Shape;267;p17"/>
          <p:cNvSpPr txBox="1"/>
          <p:nvPr/>
        </p:nvSpPr>
        <p:spPr>
          <a:xfrm>
            <a:off x="1208480" y="2092860"/>
            <a:ext cx="2525970" cy="103397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000000"/>
                </a:solidFill>
                <a:latin typeface="Open Sans"/>
                <a:ea typeface="Open Sans"/>
                <a:cs typeface="Open Sans"/>
                <a:sym typeface="Open Sans"/>
              </a:rPr>
              <a:t>Maurya Empire</a:t>
            </a:r>
            <a:endParaRPr sz="700"/>
          </a:p>
        </p:txBody>
      </p:sp>
      <p:sp>
        <p:nvSpPr>
          <p:cNvPr id="268" name="Google Shape;268;p17"/>
          <p:cNvSpPr txBox="1"/>
          <p:nvPr/>
        </p:nvSpPr>
        <p:spPr>
          <a:xfrm>
            <a:off x="4177882" y="574601"/>
            <a:ext cx="1619245" cy="6616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 Maurya Empire (322-185 BCE) was the first large empire to unify most of the Indian subcontinent.</a:t>
            </a:r>
            <a:endParaRPr sz="700"/>
          </a:p>
        </p:txBody>
      </p:sp>
      <p:sp>
        <p:nvSpPr>
          <p:cNvPr id="269" name="Google Shape;269;p17"/>
          <p:cNvSpPr txBox="1"/>
          <p:nvPr/>
        </p:nvSpPr>
        <p:spPr>
          <a:xfrm>
            <a:off x="4130249" y="2148047"/>
            <a:ext cx="1714511" cy="82835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Founded by Chandragupta Maurya, the empire reached its zenith under Emperor Ashoka, who is renowned for his conversion to Buddhism.</a:t>
            </a:r>
            <a:endParaRPr sz="700"/>
          </a:p>
        </p:txBody>
      </p:sp>
      <p:sp>
        <p:nvSpPr>
          <p:cNvPr id="270" name="Google Shape;270;p17"/>
          <p:cNvSpPr txBox="1"/>
          <p:nvPr/>
        </p:nvSpPr>
        <p:spPr>
          <a:xfrm>
            <a:off x="4177882" y="3800794"/>
            <a:ext cx="1619245" cy="82835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 Maurya administration was known for its efficient governance, extensive infrastructure, art, culture, and religion.</a:t>
            </a:r>
            <a:endParaRPr sz="700"/>
          </a:p>
        </p:txBody>
      </p:sp>
      <p:cxnSp>
        <p:nvCxnSpPr>
          <p:cNvPr id="271" name="Google Shape;271;p17"/>
          <p:cNvCxnSpPr/>
          <p:nvPr/>
        </p:nvCxnSpPr>
        <p:spPr>
          <a:xfrm>
            <a:off x="1210862" y="-1318223"/>
            <a:ext cx="0" cy="3084866"/>
          </a:xfrm>
          <a:prstGeom prst="straightConnector1">
            <a:avLst/>
          </a:prstGeom>
          <a:noFill/>
          <a:ln cap="flat" cmpd="sng" w="9525">
            <a:solidFill>
              <a:srgbClr val="FFFFFF"/>
            </a:solidFill>
            <a:prstDash val="solid"/>
            <a:round/>
            <a:headEnd len="sm" w="sm" type="none"/>
            <a:tailEnd len="sm" w="sm" type="none"/>
          </a:ln>
        </p:spPr>
      </p:cxnSp>
      <p:cxnSp>
        <p:nvCxnSpPr>
          <p:cNvPr id="272" name="Google Shape;272;p17"/>
          <p:cNvCxnSpPr/>
          <p:nvPr/>
        </p:nvCxnSpPr>
        <p:spPr>
          <a:xfrm>
            <a:off x="1210862" y="-1350953"/>
            <a:ext cx="0" cy="3084866"/>
          </a:xfrm>
          <a:prstGeom prst="straightConnector1">
            <a:avLst/>
          </a:prstGeom>
          <a:noFill/>
          <a:ln cap="flat" cmpd="sng" w="9525">
            <a:solidFill>
              <a:srgbClr val="000000"/>
            </a:solidFill>
            <a:prstDash val="solid"/>
            <a:round/>
            <a:headEnd len="sm" w="sm" type="none"/>
            <a:tailEnd len="sm" w="sm" type="none"/>
          </a:ln>
        </p:spPr>
      </p:cxnSp>
      <p:cxnSp>
        <p:nvCxnSpPr>
          <p:cNvPr id="273" name="Google Shape;273;p17"/>
          <p:cNvCxnSpPr/>
          <p:nvPr/>
        </p:nvCxnSpPr>
        <p:spPr>
          <a:xfrm>
            <a:off x="3866487" y="3409588"/>
            <a:ext cx="0" cy="3084866"/>
          </a:xfrm>
          <a:prstGeom prst="straightConnector1">
            <a:avLst/>
          </a:prstGeom>
          <a:noFill/>
          <a:ln cap="flat" cmpd="sng" w="9525">
            <a:solidFill>
              <a:srgbClr val="000000"/>
            </a:solidFill>
            <a:prstDash val="solid"/>
            <a:round/>
            <a:headEnd len="sm" w="sm" type="none"/>
            <a:tailEnd len="sm" w="sm" type="none"/>
          </a:ln>
        </p:spPr>
      </p:cxnSp>
      <p:grpSp>
        <p:nvGrpSpPr>
          <p:cNvPr id="274" name="Google Shape;274;p17"/>
          <p:cNvGrpSpPr/>
          <p:nvPr/>
        </p:nvGrpSpPr>
        <p:grpSpPr>
          <a:xfrm>
            <a:off x="8852929" y="-117755"/>
            <a:ext cx="291071" cy="5306681"/>
            <a:chOff x="0" y="-38100"/>
            <a:chExt cx="153321" cy="2795289"/>
          </a:xfrm>
        </p:grpSpPr>
        <p:sp>
          <p:nvSpPr>
            <p:cNvPr id="275" name="Google Shape;275;p17"/>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276" name="Google Shape;276;p17"/>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7" name="Google Shape;277;p17"/>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18"/>
          <p:cNvPicPr preferRelativeResize="0"/>
          <p:nvPr/>
        </p:nvPicPr>
        <p:blipFill rotWithShape="1">
          <a:blip r:embed="rId3">
            <a:alphaModFix/>
          </a:blip>
          <a:srcRect b="17255" l="0" r="0" t="575"/>
          <a:stretch/>
        </p:blipFill>
        <p:spPr>
          <a:xfrm>
            <a:off x="0" y="0"/>
            <a:ext cx="9144003" cy="5143500"/>
          </a:xfrm>
          <a:prstGeom prst="rect">
            <a:avLst/>
          </a:prstGeom>
          <a:noFill/>
          <a:ln>
            <a:noFill/>
          </a:ln>
        </p:spPr>
      </p:pic>
      <p:grpSp>
        <p:nvGrpSpPr>
          <p:cNvPr id="283" name="Google Shape;283;p18"/>
          <p:cNvGrpSpPr/>
          <p:nvPr/>
        </p:nvGrpSpPr>
        <p:grpSpPr>
          <a:xfrm>
            <a:off x="-34343" y="1710792"/>
            <a:ext cx="8887272" cy="2918358"/>
            <a:chOff x="0" y="-38100"/>
            <a:chExt cx="4681361" cy="1537242"/>
          </a:xfrm>
        </p:grpSpPr>
        <p:sp>
          <p:nvSpPr>
            <p:cNvPr id="284" name="Google Shape;284;p18"/>
            <p:cNvSpPr/>
            <p:nvPr/>
          </p:nvSpPr>
          <p:spPr>
            <a:xfrm>
              <a:off x="0" y="0"/>
              <a:ext cx="4681361" cy="1499142"/>
            </a:xfrm>
            <a:custGeom>
              <a:rect b="b" l="l" r="r" t="t"/>
              <a:pathLst>
                <a:path extrusionOk="0" h="1499142" w="4681361">
                  <a:moveTo>
                    <a:pt x="0" y="0"/>
                  </a:moveTo>
                  <a:lnTo>
                    <a:pt x="4681361" y="0"/>
                  </a:lnTo>
                  <a:lnTo>
                    <a:pt x="4681361" y="1499142"/>
                  </a:lnTo>
                  <a:lnTo>
                    <a:pt x="0" y="1499142"/>
                  </a:lnTo>
                  <a:close/>
                </a:path>
              </a:pathLst>
            </a:custGeom>
            <a:solidFill>
              <a:srgbClr val="FFFFFF">
                <a:alpha val="86666"/>
              </a:srgbClr>
            </a:solidFill>
            <a:ln>
              <a:noFill/>
            </a:ln>
          </p:spPr>
        </p:sp>
        <p:sp>
          <p:nvSpPr>
            <p:cNvPr id="285" name="Google Shape;285;p18"/>
            <p:cNvSpPr txBox="1"/>
            <p:nvPr/>
          </p:nvSpPr>
          <p:spPr>
            <a:xfrm>
              <a:off x="0" y="-38100"/>
              <a:ext cx="4681361" cy="1537242"/>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86" name="Google Shape;286;p18"/>
          <p:cNvCxnSpPr/>
          <p:nvPr/>
        </p:nvCxnSpPr>
        <p:spPr>
          <a:xfrm>
            <a:off x="1970670" y="3676028"/>
            <a:ext cx="6882260" cy="0"/>
          </a:xfrm>
          <a:prstGeom prst="straightConnector1">
            <a:avLst/>
          </a:prstGeom>
          <a:noFill/>
          <a:ln cap="flat" cmpd="sng" w="9525">
            <a:solidFill>
              <a:srgbClr val="000000"/>
            </a:solidFill>
            <a:prstDash val="solid"/>
            <a:round/>
            <a:headEnd len="sm" w="sm" type="none"/>
            <a:tailEnd len="sm" w="sm" type="none"/>
          </a:ln>
        </p:spPr>
      </p:cxnSp>
      <p:cxnSp>
        <p:nvCxnSpPr>
          <p:cNvPr id="287" name="Google Shape;287;p18"/>
          <p:cNvCxnSpPr/>
          <p:nvPr/>
        </p:nvCxnSpPr>
        <p:spPr>
          <a:xfrm>
            <a:off x="1970670" y="4626769"/>
            <a:ext cx="6882260" cy="0"/>
          </a:xfrm>
          <a:prstGeom prst="straightConnector1">
            <a:avLst/>
          </a:prstGeom>
          <a:noFill/>
          <a:ln cap="flat" cmpd="sng" w="9525">
            <a:solidFill>
              <a:srgbClr val="000000"/>
            </a:solidFill>
            <a:prstDash val="solid"/>
            <a:round/>
            <a:headEnd len="sm" w="sm" type="none"/>
            <a:tailEnd len="sm" w="sm" type="none"/>
          </a:ln>
        </p:spPr>
      </p:cxnSp>
      <p:cxnSp>
        <p:nvCxnSpPr>
          <p:cNvPr id="288" name="Google Shape;288;p18"/>
          <p:cNvCxnSpPr/>
          <p:nvPr/>
        </p:nvCxnSpPr>
        <p:spPr>
          <a:xfrm>
            <a:off x="1970670" y="2720089"/>
            <a:ext cx="6882260" cy="0"/>
          </a:xfrm>
          <a:prstGeom prst="straightConnector1">
            <a:avLst/>
          </a:prstGeom>
          <a:noFill/>
          <a:ln cap="flat" cmpd="sng" w="9525">
            <a:solidFill>
              <a:srgbClr val="000000"/>
            </a:solidFill>
            <a:prstDash val="solid"/>
            <a:round/>
            <a:headEnd len="sm" w="sm" type="none"/>
            <a:tailEnd len="sm" w="sm" type="none"/>
          </a:ln>
        </p:spPr>
      </p:cxnSp>
      <p:cxnSp>
        <p:nvCxnSpPr>
          <p:cNvPr id="289" name="Google Shape;289;p18"/>
          <p:cNvCxnSpPr/>
          <p:nvPr/>
        </p:nvCxnSpPr>
        <p:spPr>
          <a:xfrm>
            <a:off x="1970670" y="1783122"/>
            <a:ext cx="6882260" cy="0"/>
          </a:xfrm>
          <a:prstGeom prst="straightConnector1">
            <a:avLst/>
          </a:prstGeom>
          <a:noFill/>
          <a:ln cap="flat" cmpd="sng" w="9525">
            <a:solidFill>
              <a:srgbClr val="000000"/>
            </a:solidFill>
            <a:prstDash val="solid"/>
            <a:round/>
            <a:headEnd len="sm" w="sm" type="none"/>
            <a:tailEnd len="sm" w="sm" type="none"/>
          </a:ln>
        </p:spPr>
      </p:cxnSp>
      <p:grpSp>
        <p:nvGrpSpPr>
          <p:cNvPr id="290" name="Google Shape;290;p18"/>
          <p:cNvGrpSpPr/>
          <p:nvPr/>
        </p:nvGrpSpPr>
        <p:grpSpPr>
          <a:xfrm>
            <a:off x="8852929" y="-117755"/>
            <a:ext cx="291071" cy="5306681"/>
            <a:chOff x="0" y="-38100"/>
            <a:chExt cx="153321" cy="2795289"/>
          </a:xfrm>
        </p:grpSpPr>
        <p:sp>
          <p:nvSpPr>
            <p:cNvPr id="291" name="Google Shape;291;p18"/>
            <p:cNvSpPr/>
            <p:nvPr/>
          </p:nvSpPr>
          <p:spPr>
            <a:xfrm>
              <a:off x="0" y="0"/>
              <a:ext cx="153321" cy="2757189"/>
            </a:xfrm>
            <a:custGeom>
              <a:rect b="b" l="l" r="r" t="t"/>
              <a:pathLst>
                <a:path extrusionOk="0" h="2757189" w="153321">
                  <a:moveTo>
                    <a:pt x="0" y="0"/>
                  </a:moveTo>
                  <a:lnTo>
                    <a:pt x="153321" y="0"/>
                  </a:lnTo>
                  <a:lnTo>
                    <a:pt x="153321" y="2757189"/>
                  </a:lnTo>
                  <a:lnTo>
                    <a:pt x="0" y="2757189"/>
                  </a:lnTo>
                  <a:close/>
                </a:path>
              </a:pathLst>
            </a:custGeom>
            <a:solidFill>
              <a:srgbClr val="ED7843">
                <a:alpha val="81960"/>
              </a:srgbClr>
            </a:solidFill>
            <a:ln>
              <a:noFill/>
            </a:ln>
          </p:spPr>
        </p:sp>
        <p:sp>
          <p:nvSpPr>
            <p:cNvPr id="292" name="Google Shape;292;p18"/>
            <p:cNvSpPr txBox="1"/>
            <p:nvPr/>
          </p:nvSpPr>
          <p:spPr>
            <a:xfrm>
              <a:off x="0" y="-38100"/>
              <a:ext cx="153321" cy="2795289"/>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3" name="Google Shape;293;p18"/>
          <p:cNvSpPr txBox="1"/>
          <p:nvPr/>
        </p:nvSpPr>
        <p:spPr>
          <a:xfrm>
            <a:off x="1970670" y="1982524"/>
            <a:ext cx="6510442" cy="49498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 Gupta Empire (circa 320-550 CE) is often referred to as the Golden Age of India due to its remarkable achievements in arts, sciences, and literature. Prominent literary works, such as Kalidasa's plays and poetry, flourished during this time.</a:t>
            </a:r>
            <a:endParaRPr sz="700"/>
          </a:p>
        </p:txBody>
      </p:sp>
      <p:sp>
        <p:nvSpPr>
          <p:cNvPr id="294" name="Google Shape;294;p18"/>
          <p:cNvSpPr txBox="1"/>
          <p:nvPr/>
        </p:nvSpPr>
        <p:spPr>
          <a:xfrm>
            <a:off x="514350" y="3965403"/>
            <a:ext cx="1059731"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TECHNOLOGICAL INNOVATIONS</a:t>
            </a:r>
            <a:endParaRPr sz="700"/>
          </a:p>
        </p:txBody>
      </p:sp>
      <p:sp>
        <p:nvSpPr>
          <p:cNvPr id="295" name="Google Shape;295;p18"/>
          <p:cNvSpPr txBox="1"/>
          <p:nvPr/>
        </p:nvSpPr>
        <p:spPr>
          <a:xfrm>
            <a:off x="514350" y="2935746"/>
            <a:ext cx="1059731" cy="49498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CULTURAL AND ECONOMIC PROSPERITY</a:t>
            </a:r>
            <a:endParaRPr sz="700"/>
          </a:p>
        </p:txBody>
      </p:sp>
      <p:sp>
        <p:nvSpPr>
          <p:cNvPr id="296" name="Google Shape;296;p18"/>
          <p:cNvSpPr txBox="1"/>
          <p:nvPr/>
        </p:nvSpPr>
        <p:spPr>
          <a:xfrm>
            <a:off x="514350" y="2065867"/>
            <a:ext cx="87713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GOLDEN AGE OF INDIA</a:t>
            </a:r>
            <a:endParaRPr sz="700"/>
          </a:p>
        </p:txBody>
      </p:sp>
      <p:sp>
        <p:nvSpPr>
          <p:cNvPr id="297" name="Google Shape;297;p18"/>
          <p:cNvSpPr txBox="1"/>
          <p:nvPr/>
        </p:nvSpPr>
        <p:spPr>
          <a:xfrm>
            <a:off x="1970670" y="3894383"/>
            <a:ext cx="6510442"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Advances in medicine, astronomy, and metallurgy characterized this era, with scholars like Aryabhata making significant contributions. The Gupta period's scientific achievements laid the groundwork for future developments in various fields.</a:t>
            </a:r>
            <a:endParaRPr sz="700"/>
          </a:p>
        </p:txBody>
      </p:sp>
      <p:sp>
        <p:nvSpPr>
          <p:cNvPr id="298" name="Google Shape;298;p18"/>
          <p:cNvSpPr txBox="1"/>
          <p:nvPr/>
        </p:nvSpPr>
        <p:spPr>
          <a:xfrm>
            <a:off x="1970670" y="2941043"/>
            <a:ext cx="6510442" cy="4949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a:ea typeface="Open Sans"/>
                <a:cs typeface="Open Sans"/>
                <a:sym typeface="Open Sans"/>
              </a:rPr>
              <a:t>The Guptas promoted Hinduism while also supporting Buddhism and Jainism, fostering a rich cultural and religious environment. Trade and commerce thrived, with extensive networks connecting India to the Mediterranean, Southeast Asia, and China.</a:t>
            </a:r>
            <a:endParaRPr sz="700"/>
          </a:p>
        </p:txBody>
      </p:sp>
      <p:sp>
        <p:nvSpPr>
          <p:cNvPr id="299" name="Google Shape;299;p18"/>
          <p:cNvSpPr txBox="1"/>
          <p:nvPr/>
        </p:nvSpPr>
        <p:spPr>
          <a:xfrm>
            <a:off x="514350" y="702828"/>
            <a:ext cx="5423141" cy="5302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The Gupta Empire</a:t>
            </a:r>
            <a:endParaRPr sz="700"/>
          </a:p>
        </p:txBody>
      </p:sp>
      <p:sp>
        <p:nvSpPr>
          <p:cNvPr id="300" name="Google Shape;300;p18"/>
          <p:cNvSpPr txBox="1"/>
          <p:nvPr/>
        </p:nvSpPr>
        <p:spPr>
          <a:xfrm rot="5400000">
            <a:off x="8621921" y="2508568"/>
            <a:ext cx="766093" cy="12636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 sz="700" u="none" cap="none" strike="noStrike">
                <a:solidFill>
                  <a:srgbClr val="FFFFFF"/>
                </a:solidFill>
                <a:latin typeface="Open Sans"/>
                <a:ea typeface="Open Sans"/>
                <a:cs typeface="Open Sans"/>
                <a:sym typeface="Open Sans"/>
              </a:rPr>
              <a:t>NEXT</a:t>
            </a:r>
            <a:endParaRPr sz="700"/>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ED784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