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lice"/>
      <p:regular r:id="rId27"/>
    </p:embeddedFont>
    <p:embeddedFont>
      <p:font typeface="Allura"/>
      <p:regular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llura-regular.fntdata"/><Relationship Id="rId27" Type="http://schemas.openxmlformats.org/officeDocument/2006/relationships/font" Target="fonts/Alic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f1f61673d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f1f61673d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f1f61673db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f1f61673db_1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f1f61673db_1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f1f61673db_1_2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f1f61673db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f1f61673db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f1f61673db_1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f1f61673db_1_2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f1f61673db_1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f1f61673db_1_2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f1f61673db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f1f61673db_1_3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f1f61673db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f1f61673db_1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f1f61673db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f1f61673db_1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f1f61673db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f1f61673db_1_3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f1f61673db_1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f1f61673db_1_3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f1f61673db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f1f61673db_1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f1f61673db_1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f1f61673db_1_4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f1f61673db_1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f1f61673db_1_4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f1f61673db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f1f61673db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f1f61673db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f1f61673db_1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1f61673db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f1f61673db_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1f61673db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f1f61673db_1_1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f1f61673db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f1f61673db_1_1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f1f61673db_1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f1f61673db_1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f1f61673db_1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f1f61673db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357576" y="547570"/>
            <a:ext cx="8428848" cy="1624469"/>
          </a:xfrm>
          <a:custGeom>
            <a:rect b="b" l="l" r="r" t="t"/>
            <a:pathLst>
              <a:path extrusionOk="0" h="3248938" w="16857696">
                <a:moveTo>
                  <a:pt x="0" y="0"/>
                </a:moveTo>
                <a:lnTo>
                  <a:pt x="16857696" y="0"/>
                </a:lnTo>
                <a:lnTo>
                  <a:pt x="16857696" y="3248938"/>
                </a:lnTo>
                <a:lnTo>
                  <a:pt x="0" y="3248938"/>
                </a:lnTo>
                <a:lnTo>
                  <a:pt x="0" y="0"/>
                </a:lnTo>
                <a:close/>
              </a:path>
            </a:pathLst>
          </a:custGeom>
          <a:blipFill rotWithShape="1">
            <a:blip r:embed="rId2">
              <a:alphaModFix amt="20000"/>
            </a:blip>
            <a:stretch>
              <a:fillRect b="0" l="0" r="0" t="0"/>
            </a:stretch>
          </a:blipFill>
          <a:ln>
            <a:noFill/>
          </a:ln>
        </p:spPr>
      </p:sp>
      <p:sp>
        <p:nvSpPr>
          <p:cNvPr id="11" name="Google Shape;11;p2"/>
          <p:cNvSpPr/>
          <p:nvPr/>
        </p:nvSpPr>
        <p:spPr>
          <a:xfrm>
            <a:off x="3333959" y="514350"/>
            <a:ext cx="2476083" cy="2057400"/>
          </a:xfrm>
          <a:custGeom>
            <a:rect b="b" l="l" r="r" t="t"/>
            <a:pathLst>
              <a:path extrusionOk="0" h="4114800" w="4952166">
                <a:moveTo>
                  <a:pt x="0" y="0"/>
                </a:moveTo>
                <a:lnTo>
                  <a:pt x="4952166" y="0"/>
                </a:lnTo>
                <a:lnTo>
                  <a:pt x="4952166" y="4114800"/>
                </a:lnTo>
                <a:lnTo>
                  <a:pt x="0" y="4114800"/>
                </a:lnTo>
                <a:lnTo>
                  <a:pt x="0" y="0"/>
                </a:lnTo>
                <a:close/>
              </a:path>
            </a:pathLst>
          </a:custGeom>
          <a:blipFill rotWithShape="1">
            <a:blip r:embed="rId3">
              <a:alphaModFix/>
            </a:blip>
            <a:stretch>
              <a:fillRect b="0" l="0" r="0" t="0"/>
            </a:stretch>
          </a:blipFill>
          <a:ln>
            <a:noFill/>
          </a:ln>
        </p:spPr>
      </p:sp>
      <p:grpSp>
        <p:nvGrpSpPr>
          <p:cNvPr id="12" name="Google Shape;12;p2"/>
          <p:cNvGrpSpPr/>
          <p:nvPr/>
        </p:nvGrpSpPr>
        <p:grpSpPr>
          <a:xfrm>
            <a:off x="0" y="2081626"/>
            <a:ext cx="9143818" cy="2279199"/>
            <a:chOff x="0" y="-47625"/>
            <a:chExt cx="4816592" cy="950736"/>
          </a:xfrm>
        </p:grpSpPr>
        <p:sp>
          <p:nvSpPr>
            <p:cNvPr id="13" name="Google Shape;13;p2"/>
            <p:cNvSpPr/>
            <p:nvPr/>
          </p:nvSpPr>
          <p:spPr>
            <a:xfrm>
              <a:off x="0" y="0"/>
              <a:ext cx="4816592" cy="903111"/>
            </a:xfrm>
            <a:custGeom>
              <a:rect b="b" l="l" r="r" t="t"/>
              <a:pathLst>
                <a:path extrusionOk="0" h="903111" w="4816592">
                  <a:moveTo>
                    <a:pt x="0" y="0"/>
                  </a:moveTo>
                  <a:lnTo>
                    <a:pt x="4816592" y="0"/>
                  </a:lnTo>
                  <a:lnTo>
                    <a:pt x="4816592" y="903111"/>
                  </a:lnTo>
                  <a:lnTo>
                    <a:pt x="0" y="903111"/>
                  </a:lnTo>
                  <a:close/>
                </a:path>
              </a:pathLst>
            </a:custGeom>
            <a:solidFill>
              <a:srgbClr val="0F834B"/>
            </a:solidFill>
            <a:ln>
              <a:noFill/>
            </a:ln>
          </p:spPr>
        </p:sp>
        <p:sp>
          <p:nvSpPr>
            <p:cNvPr id="14" name="Google Shape;14;p2"/>
            <p:cNvSpPr txBox="1"/>
            <p:nvPr/>
          </p:nvSpPr>
          <p:spPr>
            <a:xfrm>
              <a:off x="0" y="-47625"/>
              <a:ext cx="4816500" cy="950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 name="Google Shape;15;p2"/>
          <p:cNvSpPr txBox="1"/>
          <p:nvPr>
            <p:ph type="ctrTitle"/>
          </p:nvPr>
        </p:nvSpPr>
        <p:spPr>
          <a:xfrm>
            <a:off x="1024950" y="2398000"/>
            <a:ext cx="7094100" cy="14661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Font typeface="Alice"/>
              <a:buNone/>
              <a:defRPr sz="5200">
                <a:latin typeface="Alice"/>
                <a:ea typeface="Alice"/>
                <a:cs typeface="Alice"/>
                <a:sym typeface="Alice"/>
              </a:defRPr>
            </a:lvl2pPr>
            <a:lvl3pPr lvl="2" algn="ctr">
              <a:spcBef>
                <a:spcPts val="0"/>
              </a:spcBef>
              <a:spcAft>
                <a:spcPts val="0"/>
              </a:spcAft>
              <a:buSzPts val="5200"/>
              <a:buFont typeface="Alice"/>
              <a:buNone/>
              <a:defRPr sz="5200">
                <a:latin typeface="Alice"/>
                <a:ea typeface="Alice"/>
                <a:cs typeface="Alice"/>
                <a:sym typeface="Alice"/>
              </a:defRPr>
            </a:lvl3pPr>
            <a:lvl4pPr lvl="3" algn="ctr">
              <a:spcBef>
                <a:spcPts val="0"/>
              </a:spcBef>
              <a:spcAft>
                <a:spcPts val="0"/>
              </a:spcAft>
              <a:buSzPts val="5200"/>
              <a:buFont typeface="Alice"/>
              <a:buNone/>
              <a:defRPr sz="5200">
                <a:latin typeface="Alice"/>
                <a:ea typeface="Alice"/>
                <a:cs typeface="Alice"/>
                <a:sym typeface="Alice"/>
              </a:defRPr>
            </a:lvl4pPr>
            <a:lvl5pPr lvl="4" algn="ctr">
              <a:spcBef>
                <a:spcPts val="0"/>
              </a:spcBef>
              <a:spcAft>
                <a:spcPts val="0"/>
              </a:spcAft>
              <a:buSzPts val="5200"/>
              <a:buFont typeface="Alice"/>
              <a:buNone/>
              <a:defRPr sz="5200">
                <a:latin typeface="Alice"/>
                <a:ea typeface="Alice"/>
                <a:cs typeface="Alice"/>
                <a:sym typeface="Alice"/>
              </a:defRPr>
            </a:lvl5pPr>
            <a:lvl6pPr lvl="5" algn="ctr">
              <a:spcBef>
                <a:spcPts val="0"/>
              </a:spcBef>
              <a:spcAft>
                <a:spcPts val="0"/>
              </a:spcAft>
              <a:buSzPts val="5200"/>
              <a:buFont typeface="Alice"/>
              <a:buNone/>
              <a:defRPr sz="5200">
                <a:latin typeface="Alice"/>
                <a:ea typeface="Alice"/>
                <a:cs typeface="Alice"/>
                <a:sym typeface="Alice"/>
              </a:defRPr>
            </a:lvl6pPr>
            <a:lvl7pPr lvl="6" algn="ctr">
              <a:spcBef>
                <a:spcPts val="0"/>
              </a:spcBef>
              <a:spcAft>
                <a:spcPts val="0"/>
              </a:spcAft>
              <a:buSzPts val="5200"/>
              <a:buFont typeface="Alice"/>
              <a:buNone/>
              <a:defRPr sz="5200">
                <a:latin typeface="Alice"/>
                <a:ea typeface="Alice"/>
                <a:cs typeface="Alice"/>
                <a:sym typeface="Alice"/>
              </a:defRPr>
            </a:lvl7pPr>
            <a:lvl8pPr lvl="7" algn="ctr">
              <a:spcBef>
                <a:spcPts val="0"/>
              </a:spcBef>
              <a:spcAft>
                <a:spcPts val="0"/>
              </a:spcAft>
              <a:buSzPts val="5200"/>
              <a:buFont typeface="Alice"/>
              <a:buNone/>
              <a:defRPr sz="5200">
                <a:latin typeface="Alice"/>
                <a:ea typeface="Alice"/>
                <a:cs typeface="Alice"/>
                <a:sym typeface="Alice"/>
              </a:defRPr>
            </a:lvl8pPr>
            <a:lvl9pPr lvl="8" algn="ctr">
              <a:spcBef>
                <a:spcPts val="0"/>
              </a:spcBef>
              <a:spcAft>
                <a:spcPts val="0"/>
              </a:spcAft>
              <a:buSzPts val="5200"/>
              <a:buFont typeface="Alice"/>
              <a:buNone/>
              <a:defRPr sz="5200">
                <a:latin typeface="Alice"/>
                <a:ea typeface="Alice"/>
                <a:cs typeface="Alice"/>
                <a:sym typeface="Alice"/>
              </a:defRPr>
            </a:lvl9pPr>
          </a:lstStyle>
          <a:p/>
        </p:txBody>
      </p:sp>
      <p:sp>
        <p:nvSpPr>
          <p:cNvPr id="16" name="Google Shape;16;p2"/>
          <p:cNvSpPr/>
          <p:nvPr/>
        </p:nvSpPr>
        <p:spPr>
          <a:xfrm flipH="1" rot="-2026179">
            <a:off x="485421" y="2335282"/>
            <a:ext cx="1888101" cy="3225017"/>
          </a:xfrm>
          <a:custGeom>
            <a:rect b="b" l="l" r="r" t="t"/>
            <a:pathLst>
              <a:path extrusionOk="0" h="6459974" w="3782021">
                <a:moveTo>
                  <a:pt x="3782021" y="0"/>
                </a:moveTo>
                <a:lnTo>
                  <a:pt x="0" y="0"/>
                </a:lnTo>
                <a:lnTo>
                  <a:pt x="0" y="6459974"/>
                </a:lnTo>
                <a:lnTo>
                  <a:pt x="3782021" y="6459974"/>
                </a:lnTo>
                <a:lnTo>
                  <a:pt x="3782021" y="0"/>
                </a:lnTo>
                <a:close/>
              </a:path>
            </a:pathLst>
          </a:custGeom>
          <a:blipFill rotWithShape="1">
            <a:blip r:embed="rId4">
              <a:alphaModFix/>
            </a:blip>
            <a:stretch>
              <a:fillRect b="0" l="0" r="0" t="0"/>
            </a:stretch>
          </a:blipFill>
          <a:ln>
            <a:noFill/>
          </a:ln>
        </p:spPr>
      </p:sp>
      <p:sp>
        <p:nvSpPr>
          <p:cNvPr id="17" name="Google Shape;17;p2"/>
          <p:cNvSpPr/>
          <p:nvPr/>
        </p:nvSpPr>
        <p:spPr>
          <a:xfrm rot="833831">
            <a:off x="6963532" y="2735579"/>
            <a:ext cx="1695571" cy="2718846"/>
          </a:xfrm>
          <a:custGeom>
            <a:rect b="b" l="l" r="r" t="t"/>
            <a:pathLst>
              <a:path extrusionOk="0" h="5441775" w="3393689">
                <a:moveTo>
                  <a:pt x="0" y="0"/>
                </a:moveTo>
                <a:lnTo>
                  <a:pt x="3393689" y="0"/>
                </a:lnTo>
                <a:lnTo>
                  <a:pt x="3393689" y="5441775"/>
                </a:lnTo>
                <a:lnTo>
                  <a:pt x="0" y="5441775"/>
                </a:lnTo>
                <a:lnTo>
                  <a:pt x="0" y="0"/>
                </a:lnTo>
                <a:close/>
              </a:path>
            </a:pathLst>
          </a:custGeom>
          <a:blipFill rotWithShape="1">
            <a:blip r:embed="rId5">
              <a:alphaModFix/>
            </a:blip>
            <a:stretch>
              <a:fillRect b="0" l="0" r="0" t="0"/>
            </a:stretch>
          </a:blipFill>
          <a:ln>
            <a:noFill/>
          </a:ln>
        </p:spPr>
      </p:sp>
      <p:cxnSp>
        <p:nvCxnSpPr>
          <p:cNvPr id="18" name="Google Shape;18;p2"/>
          <p:cNvCxnSpPr/>
          <p:nvPr/>
        </p:nvCxnSpPr>
        <p:spPr>
          <a:xfrm>
            <a:off x="2020438" y="3805973"/>
            <a:ext cx="5103000" cy="0"/>
          </a:xfrm>
          <a:prstGeom prst="straightConnector1">
            <a:avLst/>
          </a:prstGeom>
          <a:noFill/>
          <a:ln cap="flat" cmpd="sng" w="19050">
            <a:solidFill>
              <a:srgbClr val="FFFF66"/>
            </a:solidFill>
            <a:prstDash val="solid"/>
            <a:round/>
            <a:headEnd len="sm" w="sm" type="none"/>
            <a:tailEnd len="sm" w="sm" type="none"/>
          </a:ln>
        </p:spPr>
      </p:cxnSp>
      <p:sp>
        <p:nvSpPr>
          <p:cNvPr id="19" name="Google Shape;19;p2"/>
          <p:cNvSpPr txBox="1"/>
          <p:nvPr>
            <p:ph idx="1" type="subTitle"/>
          </p:nvPr>
        </p:nvSpPr>
        <p:spPr>
          <a:xfrm>
            <a:off x="311700" y="3766525"/>
            <a:ext cx="8520600" cy="653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Allura"/>
              <a:buNone/>
              <a:defRPr sz="2800">
                <a:latin typeface="Allura"/>
                <a:ea typeface="Allura"/>
                <a:cs typeface="Allura"/>
                <a:sym typeface="Allur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Font typeface="Allura"/>
              <a:buNone/>
              <a:defRPr sz="2800">
                <a:latin typeface="Allura"/>
                <a:ea typeface="Allura"/>
                <a:cs typeface="Allura"/>
                <a:sym typeface="Allura"/>
              </a:defRPr>
            </a:lvl3pPr>
            <a:lvl4pPr lvl="3" algn="ctr">
              <a:lnSpc>
                <a:spcPct val="100000"/>
              </a:lnSpc>
              <a:spcBef>
                <a:spcPts val="0"/>
              </a:spcBef>
              <a:spcAft>
                <a:spcPts val="0"/>
              </a:spcAft>
              <a:buSzPts val="2800"/>
              <a:buFont typeface="Allura"/>
              <a:buNone/>
              <a:defRPr sz="2800">
                <a:latin typeface="Allura"/>
                <a:ea typeface="Allura"/>
                <a:cs typeface="Allura"/>
                <a:sym typeface="Allura"/>
              </a:defRPr>
            </a:lvl4pPr>
            <a:lvl5pPr lvl="4" algn="ctr">
              <a:lnSpc>
                <a:spcPct val="100000"/>
              </a:lnSpc>
              <a:spcBef>
                <a:spcPts val="0"/>
              </a:spcBef>
              <a:spcAft>
                <a:spcPts val="0"/>
              </a:spcAft>
              <a:buSzPts val="2800"/>
              <a:buFont typeface="Allura"/>
              <a:buNone/>
              <a:defRPr sz="2800">
                <a:latin typeface="Allura"/>
                <a:ea typeface="Allura"/>
                <a:cs typeface="Allura"/>
                <a:sym typeface="Allura"/>
              </a:defRPr>
            </a:lvl5pPr>
            <a:lvl6pPr lvl="5" algn="ctr">
              <a:lnSpc>
                <a:spcPct val="100000"/>
              </a:lnSpc>
              <a:spcBef>
                <a:spcPts val="0"/>
              </a:spcBef>
              <a:spcAft>
                <a:spcPts val="0"/>
              </a:spcAft>
              <a:buSzPts val="2800"/>
              <a:buFont typeface="Allura"/>
              <a:buNone/>
              <a:defRPr sz="2800">
                <a:latin typeface="Allura"/>
                <a:ea typeface="Allura"/>
                <a:cs typeface="Allura"/>
                <a:sym typeface="Allura"/>
              </a:defRPr>
            </a:lvl6pPr>
            <a:lvl7pPr lvl="6" algn="ctr">
              <a:lnSpc>
                <a:spcPct val="100000"/>
              </a:lnSpc>
              <a:spcBef>
                <a:spcPts val="0"/>
              </a:spcBef>
              <a:spcAft>
                <a:spcPts val="0"/>
              </a:spcAft>
              <a:buSzPts val="2800"/>
              <a:buFont typeface="Allura"/>
              <a:buNone/>
              <a:defRPr sz="2800">
                <a:latin typeface="Allura"/>
                <a:ea typeface="Allura"/>
                <a:cs typeface="Allura"/>
                <a:sym typeface="Allura"/>
              </a:defRPr>
            </a:lvl7pPr>
            <a:lvl8pPr lvl="7" algn="ctr">
              <a:lnSpc>
                <a:spcPct val="100000"/>
              </a:lnSpc>
              <a:spcBef>
                <a:spcPts val="0"/>
              </a:spcBef>
              <a:spcAft>
                <a:spcPts val="0"/>
              </a:spcAft>
              <a:buSzPts val="2800"/>
              <a:buFont typeface="Allura"/>
              <a:buNone/>
              <a:defRPr sz="2800">
                <a:latin typeface="Allura"/>
                <a:ea typeface="Allura"/>
                <a:cs typeface="Allura"/>
                <a:sym typeface="Allura"/>
              </a:defRPr>
            </a:lvl8pPr>
            <a:lvl9pPr lvl="8" algn="ctr">
              <a:lnSpc>
                <a:spcPct val="100000"/>
              </a:lnSpc>
              <a:spcBef>
                <a:spcPts val="0"/>
              </a:spcBef>
              <a:spcAft>
                <a:spcPts val="0"/>
              </a:spcAft>
              <a:buSzPts val="2800"/>
              <a:buFont typeface="Allura"/>
              <a:buNone/>
              <a:defRPr sz="2800">
                <a:latin typeface="Allura"/>
                <a:ea typeface="Allura"/>
                <a:cs typeface="Allura"/>
                <a:sym typeface="Allura"/>
              </a:defRPr>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445112" y="-199187"/>
            <a:ext cx="8253776" cy="2001541"/>
          </a:xfrm>
          <a:custGeom>
            <a:rect b="b" l="l" r="r" t="t"/>
            <a:pathLst>
              <a:path extrusionOk="0" h="4003081" w="16507551">
                <a:moveTo>
                  <a:pt x="0" y="0"/>
                </a:moveTo>
                <a:lnTo>
                  <a:pt x="16507552" y="0"/>
                </a:lnTo>
                <a:lnTo>
                  <a:pt x="16507552" y="4003081"/>
                </a:lnTo>
                <a:lnTo>
                  <a:pt x="0" y="4003081"/>
                </a:lnTo>
                <a:lnTo>
                  <a:pt x="0" y="0"/>
                </a:lnTo>
                <a:close/>
              </a:path>
            </a:pathLst>
          </a:custGeom>
          <a:blipFill rotWithShape="1">
            <a:blip r:embed="rId2">
              <a:alphaModFix/>
            </a:blip>
            <a:stretch>
              <a:fillRect b="0" l="0" r="0" t="0"/>
            </a:stretch>
          </a:blipFill>
          <a:ln>
            <a:noFill/>
          </a:ln>
        </p:spPr>
      </p:sp>
      <p:grpSp>
        <p:nvGrpSpPr>
          <p:cNvPr id="23" name="Google Shape;23;p3"/>
          <p:cNvGrpSpPr/>
          <p:nvPr/>
        </p:nvGrpSpPr>
        <p:grpSpPr>
          <a:xfrm>
            <a:off x="0" y="2240240"/>
            <a:ext cx="9143818" cy="688550"/>
            <a:chOff x="0" y="-47625"/>
            <a:chExt cx="4816592" cy="362700"/>
          </a:xfrm>
        </p:grpSpPr>
        <p:sp>
          <p:nvSpPr>
            <p:cNvPr id="24" name="Google Shape;24;p3"/>
            <p:cNvSpPr/>
            <p:nvPr/>
          </p:nvSpPr>
          <p:spPr>
            <a:xfrm>
              <a:off x="0" y="0"/>
              <a:ext cx="4816592" cy="314971"/>
            </a:xfrm>
            <a:custGeom>
              <a:rect b="b" l="l" r="r" t="t"/>
              <a:pathLst>
                <a:path extrusionOk="0" h="314971" w="4816592">
                  <a:moveTo>
                    <a:pt x="0" y="0"/>
                  </a:moveTo>
                  <a:lnTo>
                    <a:pt x="4816592" y="0"/>
                  </a:lnTo>
                  <a:lnTo>
                    <a:pt x="4816592" y="314971"/>
                  </a:lnTo>
                  <a:lnTo>
                    <a:pt x="0" y="314971"/>
                  </a:lnTo>
                  <a:close/>
                </a:path>
              </a:pathLst>
            </a:custGeom>
            <a:solidFill>
              <a:srgbClr val="0F834B"/>
            </a:solidFill>
            <a:ln>
              <a:noFill/>
            </a:ln>
          </p:spPr>
        </p:sp>
        <p:sp>
          <p:nvSpPr>
            <p:cNvPr id="25" name="Google Shape;25;p3"/>
            <p:cNvSpPr txBox="1"/>
            <p:nvPr/>
          </p:nvSpPr>
          <p:spPr>
            <a:xfrm>
              <a:off x="0" y="-47625"/>
              <a:ext cx="4816500" cy="362700"/>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7" name="Google Shape;2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4"/>
          <p:cNvCxnSpPr/>
          <p:nvPr/>
        </p:nvCxnSpPr>
        <p:spPr>
          <a:xfrm>
            <a:off x="0" y="4456563"/>
            <a:ext cx="9144000" cy="0"/>
          </a:xfrm>
          <a:prstGeom prst="straightConnector1">
            <a:avLst/>
          </a:prstGeom>
          <a:noFill/>
          <a:ln cap="flat" cmpd="sng" w="9525">
            <a:solidFill>
              <a:srgbClr val="FFFF66"/>
            </a:solidFill>
            <a:prstDash val="solid"/>
            <a:round/>
            <a:headEnd len="sm" w="sm" type="none"/>
            <a:tailEnd len="sm" w="sm" type="none"/>
          </a:ln>
        </p:spPr>
      </p:cxnSp>
      <p:sp>
        <p:nvSpPr>
          <p:cNvPr id="34" name="Google Shape;34;p4"/>
          <p:cNvSpPr/>
          <p:nvPr/>
        </p:nvSpPr>
        <p:spPr>
          <a:xfrm>
            <a:off x="178507" y="2970883"/>
            <a:ext cx="2384605" cy="2057400"/>
          </a:xfrm>
          <a:custGeom>
            <a:rect b="b" l="l" r="r" t="t"/>
            <a:pathLst>
              <a:path extrusionOk="0" h="4114800" w="4769210">
                <a:moveTo>
                  <a:pt x="0" y="0"/>
                </a:moveTo>
                <a:lnTo>
                  <a:pt x="4769210" y="0"/>
                </a:lnTo>
                <a:lnTo>
                  <a:pt x="4769210" y="4114800"/>
                </a:lnTo>
                <a:lnTo>
                  <a:pt x="0" y="41148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p:nvPr>
            <p:ph idx="2" type="pic"/>
          </p:nvPr>
        </p:nvSpPr>
        <p:spPr>
          <a:xfrm>
            <a:off x="-19125" y="-34425"/>
            <a:ext cx="9144000" cy="5143500"/>
          </a:xfrm>
          <a:prstGeom prst="rect">
            <a:avLst/>
          </a:prstGeom>
          <a:noFill/>
          <a:ln>
            <a:noFill/>
          </a:ln>
        </p:spPr>
      </p:sp>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6"/>
          <p:cNvSpPr/>
          <p:nvPr/>
        </p:nvSpPr>
        <p:spPr>
          <a:xfrm>
            <a:off x="-256228" y="157635"/>
            <a:ext cx="4828229" cy="4828229"/>
          </a:xfrm>
          <a:custGeom>
            <a:rect b="b" l="l" r="r" t="t"/>
            <a:pathLst>
              <a:path extrusionOk="0" h="9656457" w="9656457">
                <a:moveTo>
                  <a:pt x="0" y="0"/>
                </a:moveTo>
                <a:lnTo>
                  <a:pt x="9656457" y="0"/>
                </a:lnTo>
                <a:lnTo>
                  <a:pt x="9656457" y="9656458"/>
                </a:lnTo>
                <a:lnTo>
                  <a:pt x="0" y="9656458"/>
                </a:lnTo>
                <a:lnTo>
                  <a:pt x="0" y="0"/>
                </a:lnTo>
                <a:close/>
              </a:path>
            </a:pathLst>
          </a:custGeom>
          <a:blipFill rotWithShape="1">
            <a:blip r:embed="rId2">
              <a:alphaModFix/>
            </a:blip>
            <a:stretch>
              <a:fillRect b="0" l="0" r="0" t="0"/>
            </a:stretch>
          </a:blipFill>
          <a:ln>
            <a:noFill/>
          </a:ln>
        </p:spPr>
      </p:sp>
      <p:sp>
        <p:nvSpPr>
          <p:cNvPr id="41" name="Google Shape;41;p6"/>
          <p:cNvSpPr/>
          <p:nvPr>
            <p:ph idx="2" type="pic"/>
          </p:nvPr>
        </p:nvSpPr>
        <p:spPr>
          <a:xfrm>
            <a:off x="514338" y="952500"/>
            <a:ext cx="3287100" cy="3287100"/>
          </a:xfrm>
          <a:prstGeom prst="ellipse">
            <a:avLst/>
          </a:prstGeom>
          <a:noFill/>
          <a:ln>
            <a:noFill/>
          </a:ln>
        </p:spPr>
      </p:sp>
      <p:sp>
        <p:nvSpPr>
          <p:cNvPr id="42" name="Google Shape;42;p6"/>
          <p:cNvSpPr/>
          <p:nvPr/>
        </p:nvSpPr>
        <p:spPr>
          <a:xfrm rot="2236282">
            <a:off x="7570818" y="3120172"/>
            <a:ext cx="2114999" cy="2837194"/>
          </a:xfrm>
          <a:custGeom>
            <a:rect b="b" l="l" r="r" t="t"/>
            <a:pathLst>
              <a:path extrusionOk="0" h="5679928" w="4234128">
                <a:moveTo>
                  <a:pt x="0" y="0"/>
                </a:moveTo>
                <a:lnTo>
                  <a:pt x="4234128" y="0"/>
                </a:lnTo>
                <a:lnTo>
                  <a:pt x="4234128" y="5679928"/>
                </a:lnTo>
                <a:lnTo>
                  <a:pt x="0" y="5679928"/>
                </a:lnTo>
                <a:lnTo>
                  <a:pt x="0" y="0"/>
                </a:lnTo>
                <a:close/>
              </a:path>
            </a:pathLst>
          </a:custGeom>
          <a:blipFill rotWithShape="1">
            <a:blip r:embed="rId3">
              <a:alphaModFix/>
            </a:blip>
            <a:stretch>
              <a:fillRect b="0" l="0" r="0" t="0"/>
            </a:stretch>
          </a:blipFill>
          <a:ln>
            <a:noFill/>
          </a:ln>
        </p:spPr>
      </p:sp>
      <p:sp>
        <p:nvSpPr>
          <p:cNvPr id="43" name="Google Shape;43;p6"/>
          <p:cNvSpPr txBox="1"/>
          <p:nvPr>
            <p:ph type="title"/>
          </p:nvPr>
        </p:nvSpPr>
        <p:spPr>
          <a:xfrm>
            <a:off x="4182425" y="450150"/>
            <a:ext cx="4839900" cy="4090800"/>
          </a:xfrm>
          <a:prstGeom prst="rect">
            <a:avLst/>
          </a:prstGeom>
        </p:spPr>
        <p:txBody>
          <a:bodyPr anchorCtr="0" anchor="ctr" bIns="91425" lIns="91425" spcFirstLastPara="1" rIns="91425" wrap="square" tIns="91425">
            <a:normAutofit/>
          </a:bodyPr>
          <a:lstStyle>
            <a:lvl1pPr lvl="0" algn="r">
              <a:spcBef>
                <a:spcPts val="0"/>
              </a:spcBef>
              <a:spcAft>
                <a:spcPts val="0"/>
              </a:spcAft>
              <a:buSzPts val="4800"/>
              <a:buNone/>
              <a:defRPr sz="4800"/>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p:txBody>
      </p:sp>
      <p:sp>
        <p:nvSpPr>
          <p:cNvPr id="44" name="Google Shape;4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 name="Google Shape;48;p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 name="Google Shape;49;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7"/>
          <p:cNvSpPr/>
          <p:nvPr/>
        </p:nvSpPr>
        <p:spPr>
          <a:xfrm rot="-570569">
            <a:off x="4223842" y="-41465"/>
            <a:ext cx="1367545" cy="907553"/>
          </a:xfrm>
          <a:custGeom>
            <a:rect b="b" l="l" r="r" t="t"/>
            <a:pathLst>
              <a:path extrusionOk="0" h="1817424" w="2738584">
                <a:moveTo>
                  <a:pt x="0" y="0"/>
                </a:moveTo>
                <a:lnTo>
                  <a:pt x="2738583" y="0"/>
                </a:lnTo>
                <a:lnTo>
                  <a:pt x="2738583" y="1817424"/>
                </a:lnTo>
                <a:lnTo>
                  <a:pt x="0" y="1817424"/>
                </a:lnTo>
                <a:lnTo>
                  <a:pt x="0" y="0"/>
                </a:lnTo>
                <a:close/>
              </a:path>
            </a:pathLst>
          </a:custGeom>
          <a:blipFill rotWithShape="1">
            <a:blip r:embed="rId2">
              <a:alphaModFix/>
            </a:blip>
            <a:stretch>
              <a:fillRect b="0" l="0" r="0" t="0"/>
            </a:stretch>
          </a:blipFill>
          <a:ln>
            <a:noFill/>
          </a:ln>
        </p:spPr>
      </p:sp>
      <p:sp>
        <p:nvSpPr>
          <p:cNvPr id="52" name="Google Shape;52;p7"/>
          <p:cNvSpPr/>
          <p:nvPr/>
        </p:nvSpPr>
        <p:spPr>
          <a:xfrm>
            <a:off x="3916100" y="3498836"/>
            <a:ext cx="1983012" cy="1885664"/>
          </a:xfrm>
          <a:custGeom>
            <a:rect b="b" l="l" r="r" t="t"/>
            <a:pathLst>
              <a:path extrusionOk="0" h="3771328" w="3966024">
                <a:moveTo>
                  <a:pt x="0" y="0"/>
                </a:moveTo>
                <a:lnTo>
                  <a:pt x="3966024" y="0"/>
                </a:lnTo>
                <a:lnTo>
                  <a:pt x="3966024" y="3771328"/>
                </a:lnTo>
                <a:lnTo>
                  <a:pt x="0" y="377132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8"/>
          <p:cNvSpPr txBox="1"/>
          <p:nvPr>
            <p:ph idx="1" type="body"/>
          </p:nvPr>
        </p:nvSpPr>
        <p:spPr>
          <a:xfrm>
            <a:off x="311700" y="1491275"/>
            <a:ext cx="5998800" cy="555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6" name="Google Shape;56;p8"/>
          <p:cNvCxnSpPr/>
          <p:nvPr/>
        </p:nvCxnSpPr>
        <p:spPr>
          <a:xfrm>
            <a:off x="0" y="2038758"/>
            <a:ext cx="9144000" cy="0"/>
          </a:xfrm>
          <a:prstGeom prst="straightConnector1">
            <a:avLst/>
          </a:prstGeom>
          <a:noFill/>
          <a:ln cap="flat" cmpd="sng" w="9525">
            <a:solidFill>
              <a:srgbClr val="FFFF66"/>
            </a:solidFill>
            <a:prstDash val="solid"/>
            <a:round/>
            <a:headEnd len="sm" w="sm" type="none"/>
            <a:tailEnd len="sm" w="sm" type="none"/>
          </a:ln>
        </p:spPr>
      </p:cxnSp>
      <p:sp>
        <p:nvSpPr>
          <p:cNvPr id="57" name="Google Shape;57;p8"/>
          <p:cNvSpPr/>
          <p:nvPr/>
        </p:nvSpPr>
        <p:spPr>
          <a:xfrm rot="-5400000">
            <a:off x="-956340" y="4230303"/>
            <a:ext cx="16258093" cy="3942588"/>
          </a:xfrm>
          <a:custGeom>
            <a:rect b="b" l="l" r="r" t="t"/>
            <a:pathLst>
              <a:path extrusionOk="0" h="7885175" w="32516185">
                <a:moveTo>
                  <a:pt x="0" y="0"/>
                </a:moveTo>
                <a:lnTo>
                  <a:pt x="32516185" y="0"/>
                </a:lnTo>
                <a:lnTo>
                  <a:pt x="32516185" y="7885175"/>
                </a:lnTo>
                <a:lnTo>
                  <a:pt x="0" y="7885175"/>
                </a:lnTo>
                <a:lnTo>
                  <a:pt x="0" y="0"/>
                </a:lnTo>
                <a:close/>
              </a:path>
            </a:pathLst>
          </a:custGeom>
          <a:blipFill rotWithShape="1">
            <a:blip r:embed="rId2">
              <a:alphaModFix/>
            </a:blip>
            <a:stretch>
              <a:fillRect b="0" l="0" r="0" t="0"/>
            </a:stretch>
          </a:blipFill>
          <a:ln>
            <a:noFill/>
          </a:ln>
        </p:spPr>
      </p:sp>
      <p:sp>
        <p:nvSpPr>
          <p:cNvPr id="58" name="Google Shape;58;p8"/>
          <p:cNvSpPr/>
          <p:nvPr>
            <p:ph idx="2" type="pic"/>
          </p:nvPr>
        </p:nvSpPr>
        <p:spPr>
          <a:xfrm>
            <a:off x="4341725" y="511800"/>
            <a:ext cx="4533000" cy="41199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lice"/>
              <a:buNone/>
              <a:defRPr sz="2800">
                <a:solidFill>
                  <a:schemeClr val="dk1"/>
                </a:solidFill>
                <a:latin typeface="Alice"/>
                <a:ea typeface="Alice"/>
                <a:cs typeface="Alice"/>
                <a:sym typeface="Alic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lice"/>
              <a:buChar char="●"/>
              <a:defRPr sz="1800">
                <a:solidFill>
                  <a:schemeClr val="dk2"/>
                </a:solidFill>
                <a:latin typeface="Alice"/>
                <a:ea typeface="Alice"/>
                <a:cs typeface="Alice"/>
                <a:sym typeface="Alice"/>
              </a:defRPr>
            </a:lvl1pPr>
            <a:lvl2pPr indent="-317500" lvl="1" marL="914400">
              <a:lnSpc>
                <a:spcPct val="115000"/>
              </a:lnSpc>
              <a:spcBef>
                <a:spcPts val="0"/>
              </a:spcBef>
              <a:spcAft>
                <a:spcPts val="0"/>
              </a:spcAft>
              <a:buClr>
                <a:schemeClr val="dk2"/>
              </a:buClr>
              <a:buSzPts val="1400"/>
              <a:buFont typeface="Allura"/>
              <a:buChar char="○"/>
              <a:defRPr>
                <a:solidFill>
                  <a:schemeClr val="dk2"/>
                </a:solidFill>
                <a:latin typeface="Allura"/>
                <a:ea typeface="Allura"/>
                <a:cs typeface="Allura"/>
                <a:sym typeface="Allura"/>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6.png"/><Relationship Id="rId10" Type="http://schemas.openxmlformats.org/officeDocument/2006/relationships/image" Target="../media/image30.png"/><Relationship Id="rId9" Type="http://schemas.openxmlformats.org/officeDocument/2006/relationships/image" Target="../media/image31.png"/><Relationship Id="rId5" Type="http://schemas.openxmlformats.org/officeDocument/2006/relationships/image" Target="../media/image46.png"/><Relationship Id="rId6" Type="http://schemas.openxmlformats.org/officeDocument/2006/relationships/image" Target="../media/image49.png"/><Relationship Id="rId7" Type="http://schemas.openxmlformats.org/officeDocument/2006/relationships/image" Target="../media/image35.png"/><Relationship Id="rId8"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51.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63.jp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68.jpg"/><Relationship Id="rId5"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62.png"/><Relationship Id="rId5" Type="http://schemas.openxmlformats.org/officeDocument/2006/relationships/image" Target="../media/image61.png"/><Relationship Id="rId6" Type="http://schemas.openxmlformats.org/officeDocument/2006/relationships/image" Target="../media/image59.png"/><Relationship Id="rId7" Type="http://schemas.openxmlformats.org/officeDocument/2006/relationships/image" Target="../media/image52.png"/><Relationship Id="rId8"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81.pn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3.png"/><Relationship Id="rId5" Type="http://schemas.openxmlformats.org/officeDocument/2006/relationships/image" Target="../media/image70.png"/><Relationship Id="rId6" Type="http://schemas.openxmlformats.org/officeDocument/2006/relationships/image" Target="../media/image65.png"/><Relationship Id="rId7"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8.png"/><Relationship Id="rId4" Type="http://schemas.openxmlformats.org/officeDocument/2006/relationships/image" Target="../media/image54.jpg"/><Relationship Id="rId9" Type="http://schemas.openxmlformats.org/officeDocument/2006/relationships/image" Target="../media/image67.png"/><Relationship Id="rId5" Type="http://schemas.openxmlformats.org/officeDocument/2006/relationships/image" Target="../media/image57.png"/><Relationship Id="rId6" Type="http://schemas.openxmlformats.org/officeDocument/2006/relationships/image" Target="../media/image82.png"/><Relationship Id="rId7" Type="http://schemas.openxmlformats.org/officeDocument/2006/relationships/image" Target="../media/image64.pn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78.png"/></Relationships>
</file>

<file path=ppt/slides/_rels/slide20.xml.rels><?xml version="1.0" encoding="UTF-8" standalone="yes"?><Relationships xmlns="http://schemas.openxmlformats.org/package/2006/relationships"><Relationship Id="rId40" Type="http://schemas.openxmlformats.org/officeDocument/2006/relationships/image" Target="../media/image110.png"/><Relationship Id="rId20" Type="http://schemas.openxmlformats.org/officeDocument/2006/relationships/image" Target="../media/image85.png"/><Relationship Id="rId41" Type="http://schemas.openxmlformats.org/officeDocument/2006/relationships/image" Target="../media/image99.png"/><Relationship Id="rId22" Type="http://schemas.openxmlformats.org/officeDocument/2006/relationships/image" Target="../media/image103.png"/><Relationship Id="rId21" Type="http://schemas.openxmlformats.org/officeDocument/2006/relationships/image" Target="../media/image97.png"/><Relationship Id="rId24" Type="http://schemas.openxmlformats.org/officeDocument/2006/relationships/image" Target="../media/image101.png"/><Relationship Id="rId23" Type="http://schemas.openxmlformats.org/officeDocument/2006/relationships/image" Target="../media/image106.png"/><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77.png"/><Relationship Id="rId9" Type="http://schemas.openxmlformats.org/officeDocument/2006/relationships/image" Target="../media/image74.png"/><Relationship Id="rId26" Type="http://schemas.openxmlformats.org/officeDocument/2006/relationships/image" Target="../media/image105.png"/><Relationship Id="rId25" Type="http://schemas.openxmlformats.org/officeDocument/2006/relationships/image" Target="../media/image100.png"/><Relationship Id="rId28" Type="http://schemas.openxmlformats.org/officeDocument/2006/relationships/image" Target="../media/image87.png"/><Relationship Id="rId27" Type="http://schemas.openxmlformats.org/officeDocument/2006/relationships/image" Target="../media/image86.png"/><Relationship Id="rId5" Type="http://schemas.openxmlformats.org/officeDocument/2006/relationships/image" Target="../media/image66.png"/><Relationship Id="rId6" Type="http://schemas.openxmlformats.org/officeDocument/2006/relationships/image" Target="../media/image72.png"/><Relationship Id="rId29" Type="http://schemas.openxmlformats.org/officeDocument/2006/relationships/image" Target="../media/image109.png"/><Relationship Id="rId7" Type="http://schemas.openxmlformats.org/officeDocument/2006/relationships/image" Target="../media/image83.png"/><Relationship Id="rId8" Type="http://schemas.openxmlformats.org/officeDocument/2006/relationships/image" Target="../media/image73.png"/><Relationship Id="rId31" Type="http://schemas.openxmlformats.org/officeDocument/2006/relationships/image" Target="../media/image107.png"/><Relationship Id="rId30" Type="http://schemas.openxmlformats.org/officeDocument/2006/relationships/image" Target="../media/image90.png"/><Relationship Id="rId11" Type="http://schemas.openxmlformats.org/officeDocument/2006/relationships/image" Target="../media/image102.png"/><Relationship Id="rId33" Type="http://schemas.openxmlformats.org/officeDocument/2006/relationships/image" Target="../media/image89.png"/><Relationship Id="rId10" Type="http://schemas.openxmlformats.org/officeDocument/2006/relationships/image" Target="../media/image79.png"/><Relationship Id="rId32" Type="http://schemas.openxmlformats.org/officeDocument/2006/relationships/image" Target="../media/image93.png"/><Relationship Id="rId13" Type="http://schemas.openxmlformats.org/officeDocument/2006/relationships/image" Target="../media/image71.png"/><Relationship Id="rId35" Type="http://schemas.openxmlformats.org/officeDocument/2006/relationships/image" Target="../media/image92.png"/><Relationship Id="rId12" Type="http://schemas.openxmlformats.org/officeDocument/2006/relationships/image" Target="../media/image76.png"/><Relationship Id="rId34" Type="http://schemas.openxmlformats.org/officeDocument/2006/relationships/image" Target="../media/image98.png"/><Relationship Id="rId15" Type="http://schemas.openxmlformats.org/officeDocument/2006/relationships/image" Target="../media/image75.png"/><Relationship Id="rId37" Type="http://schemas.openxmlformats.org/officeDocument/2006/relationships/image" Target="../media/image111.png"/><Relationship Id="rId14" Type="http://schemas.openxmlformats.org/officeDocument/2006/relationships/image" Target="../media/image104.png"/><Relationship Id="rId36" Type="http://schemas.openxmlformats.org/officeDocument/2006/relationships/image" Target="../media/image94.png"/><Relationship Id="rId17" Type="http://schemas.openxmlformats.org/officeDocument/2006/relationships/image" Target="../media/image80.png"/><Relationship Id="rId39" Type="http://schemas.openxmlformats.org/officeDocument/2006/relationships/image" Target="../media/image112.png"/><Relationship Id="rId16" Type="http://schemas.openxmlformats.org/officeDocument/2006/relationships/image" Target="../media/image91.png"/><Relationship Id="rId38" Type="http://schemas.openxmlformats.org/officeDocument/2006/relationships/image" Target="../media/image108.png"/><Relationship Id="rId19" Type="http://schemas.openxmlformats.org/officeDocument/2006/relationships/image" Target="../media/image95.png"/><Relationship Id="rId18"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78.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5.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4.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64" name="Shape 64"/>
        <p:cNvGrpSpPr/>
        <p:nvPr/>
      </p:nvGrpSpPr>
      <p:grpSpPr>
        <a:xfrm>
          <a:off x="0" y="0"/>
          <a:ext cx="0" cy="0"/>
          <a:chOff x="0" y="0"/>
          <a:chExt cx="0" cy="0"/>
        </a:xfrm>
      </p:grpSpPr>
      <p:sp>
        <p:nvSpPr>
          <p:cNvPr id="65" name="Google Shape;65;p10"/>
          <p:cNvSpPr/>
          <p:nvPr/>
        </p:nvSpPr>
        <p:spPr>
          <a:xfrm>
            <a:off x="357576" y="547570"/>
            <a:ext cx="8428848" cy="1624469"/>
          </a:xfrm>
          <a:custGeom>
            <a:rect b="b" l="l" r="r" t="t"/>
            <a:pathLst>
              <a:path extrusionOk="0" h="3248938" w="16857696">
                <a:moveTo>
                  <a:pt x="0" y="0"/>
                </a:moveTo>
                <a:lnTo>
                  <a:pt x="16857696" y="0"/>
                </a:lnTo>
                <a:lnTo>
                  <a:pt x="16857696" y="3248938"/>
                </a:lnTo>
                <a:lnTo>
                  <a:pt x="0" y="3248938"/>
                </a:lnTo>
                <a:lnTo>
                  <a:pt x="0" y="0"/>
                </a:lnTo>
                <a:close/>
              </a:path>
            </a:pathLst>
          </a:custGeom>
          <a:blipFill rotWithShape="1">
            <a:blip r:embed="rId3">
              <a:alphaModFix amt="19999"/>
            </a:blip>
            <a:stretch>
              <a:fillRect b="0" l="0" r="0" t="0"/>
            </a:stretch>
          </a:blipFill>
          <a:ln>
            <a:noFill/>
          </a:ln>
        </p:spPr>
      </p:sp>
      <p:sp>
        <p:nvSpPr>
          <p:cNvPr id="66" name="Google Shape;66;p10"/>
          <p:cNvSpPr/>
          <p:nvPr/>
        </p:nvSpPr>
        <p:spPr>
          <a:xfrm>
            <a:off x="3333959" y="514350"/>
            <a:ext cx="2476083" cy="2057400"/>
          </a:xfrm>
          <a:custGeom>
            <a:rect b="b" l="l" r="r" t="t"/>
            <a:pathLst>
              <a:path extrusionOk="0" h="4114800" w="4952166">
                <a:moveTo>
                  <a:pt x="0" y="0"/>
                </a:moveTo>
                <a:lnTo>
                  <a:pt x="4952166" y="0"/>
                </a:lnTo>
                <a:lnTo>
                  <a:pt x="4952166" y="4114800"/>
                </a:lnTo>
                <a:lnTo>
                  <a:pt x="0" y="4114800"/>
                </a:lnTo>
                <a:lnTo>
                  <a:pt x="0" y="0"/>
                </a:lnTo>
                <a:close/>
              </a:path>
            </a:pathLst>
          </a:custGeom>
          <a:blipFill rotWithShape="1">
            <a:blip r:embed="rId4">
              <a:alphaModFix/>
            </a:blip>
            <a:stretch>
              <a:fillRect b="0" l="0" r="0" t="0"/>
            </a:stretch>
          </a:blipFill>
          <a:ln>
            <a:noFill/>
          </a:ln>
        </p:spPr>
      </p:sp>
      <p:grpSp>
        <p:nvGrpSpPr>
          <p:cNvPr id="67" name="Google Shape;67;p10"/>
          <p:cNvGrpSpPr/>
          <p:nvPr/>
        </p:nvGrpSpPr>
        <p:grpSpPr>
          <a:xfrm>
            <a:off x="0" y="2081625"/>
            <a:ext cx="9144000" cy="1804913"/>
            <a:chOff x="0" y="-47625"/>
            <a:chExt cx="4816593" cy="950736"/>
          </a:xfrm>
        </p:grpSpPr>
        <p:sp>
          <p:nvSpPr>
            <p:cNvPr id="68" name="Google Shape;68;p10"/>
            <p:cNvSpPr/>
            <p:nvPr/>
          </p:nvSpPr>
          <p:spPr>
            <a:xfrm>
              <a:off x="0" y="0"/>
              <a:ext cx="4816592" cy="903111"/>
            </a:xfrm>
            <a:custGeom>
              <a:rect b="b" l="l" r="r" t="t"/>
              <a:pathLst>
                <a:path extrusionOk="0" h="903111" w="4816592">
                  <a:moveTo>
                    <a:pt x="0" y="0"/>
                  </a:moveTo>
                  <a:lnTo>
                    <a:pt x="4816592" y="0"/>
                  </a:lnTo>
                  <a:lnTo>
                    <a:pt x="4816592" y="903111"/>
                  </a:lnTo>
                  <a:lnTo>
                    <a:pt x="0" y="903111"/>
                  </a:lnTo>
                  <a:close/>
                </a:path>
              </a:pathLst>
            </a:custGeom>
            <a:solidFill>
              <a:srgbClr val="0F834B"/>
            </a:solidFill>
            <a:ln>
              <a:noFill/>
            </a:ln>
          </p:spPr>
        </p:sp>
        <p:sp>
          <p:nvSpPr>
            <p:cNvPr id="69" name="Google Shape;69;p10"/>
            <p:cNvSpPr txBox="1"/>
            <p:nvPr/>
          </p:nvSpPr>
          <p:spPr>
            <a:xfrm>
              <a:off x="0" y="-47625"/>
              <a:ext cx="4816593" cy="95073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 name="Google Shape;70;p10"/>
          <p:cNvSpPr/>
          <p:nvPr/>
        </p:nvSpPr>
        <p:spPr>
          <a:xfrm flipH="1" rot="-2032848">
            <a:off x="640162" y="2335452"/>
            <a:ext cx="1891011" cy="3229987"/>
          </a:xfrm>
          <a:custGeom>
            <a:rect b="b" l="l" r="r" t="t"/>
            <a:pathLst>
              <a:path extrusionOk="0" h="6459974" w="3782021">
                <a:moveTo>
                  <a:pt x="3782021" y="0"/>
                </a:moveTo>
                <a:lnTo>
                  <a:pt x="0" y="0"/>
                </a:lnTo>
                <a:lnTo>
                  <a:pt x="0" y="6459974"/>
                </a:lnTo>
                <a:lnTo>
                  <a:pt x="3782021" y="6459974"/>
                </a:lnTo>
                <a:lnTo>
                  <a:pt x="3782021" y="0"/>
                </a:lnTo>
                <a:close/>
              </a:path>
            </a:pathLst>
          </a:custGeom>
          <a:blipFill rotWithShape="1">
            <a:blip r:embed="rId5">
              <a:alphaModFix/>
            </a:blip>
            <a:stretch>
              <a:fillRect b="0" l="0" r="0" t="0"/>
            </a:stretch>
          </a:blipFill>
          <a:ln>
            <a:noFill/>
          </a:ln>
        </p:spPr>
      </p:sp>
      <p:sp>
        <p:nvSpPr>
          <p:cNvPr id="71" name="Google Shape;71;p10"/>
          <p:cNvSpPr/>
          <p:nvPr/>
        </p:nvSpPr>
        <p:spPr>
          <a:xfrm rot="831283">
            <a:off x="6964398" y="2735333"/>
            <a:ext cx="1696845" cy="2720888"/>
          </a:xfrm>
          <a:custGeom>
            <a:rect b="b" l="l" r="r" t="t"/>
            <a:pathLst>
              <a:path extrusionOk="0" h="5441775" w="3393689">
                <a:moveTo>
                  <a:pt x="0" y="0"/>
                </a:moveTo>
                <a:lnTo>
                  <a:pt x="3393689" y="0"/>
                </a:lnTo>
                <a:lnTo>
                  <a:pt x="3393689" y="5441775"/>
                </a:lnTo>
                <a:lnTo>
                  <a:pt x="0" y="5441775"/>
                </a:lnTo>
                <a:lnTo>
                  <a:pt x="0" y="0"/>
                </a:lnTo>
                <a:close/>
              </a:path>
            </a:pathLst>
          </a:custGeom>
          <a:blipFill rotWithShape="1">
            <a:blip r:embed="rId6">
              <a:alphaModFix/>
            </a:blip>
            <a:stretch>
              <a:fillRect b="0" l="0" r="0" t="0"/>
            </a:stretch>
          </a:blipFill>
          <a:ln>
            <a:noFill/>
          </a:ln>
        </p:spPr>
      </p:sp>
      <p:sp>
        <p:nvSpPr>
          <p:cNvPr id="72" name="Google Shape;72;p10"/>
          <p:cNvSpPr txBox="1"/>
          <p:nvPr/>
        </p:nvSpPr>
        <p:spPr>
          <a:xfrm>
            <a:off x="806976" y="2062908"/>
            <a:ext cx="7530000" cy="1794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6300" u="none" cap="none" strike="noStrike">
                <a:solidFill>
                  <a:srgbClr val="FFFF66"/>
                </a:solidFill>
                <a:latin typeface="Alice"/>
                <a:ea typeface="Alice"/>
                <a:cs typeface="Alice"/>
                <a:sym typeface="Alice"/>
              </a:rPr>
              <a:t>RULE OF LAW</a:t>
            </a:r>
            <a:endParaRPr sz="700"/>
          </a:p>
          <a:p>
            <a:pPr indent="0" lvl="0" marL="0" marR="0" rtl="0" algn="ctr">
              <a:lnSpc>
                <a:spcPct val="65000"/>
              </a:lnSpc>
              <a:spcBef>
                <a:spcPts val="0"/>
              </a:spcBef>
              <a:spcAft>
                <a:spcPts val="0"/>
              </a:spcAft>
              <a:buNone/>
            </a:pPr>
            <a:r>
              <a:rPr b="0" i="0" lang="en" sz="6300" u="none" cap="none" strike="noStrike">
                <a:solidFill>
                  <a:srgbClr val="FFFF66"/>
                </a:solidFill>
                <a:latin typeface="Alice"/>
                <a:ea typeface="Alice"/>
                <a:cs typeface="Alice"/>
                <a:sym typeface="Alice"/>
              </a:rPr>
              <a:t>IN INDIA</a:t>
            </a:r>
            <a:endParaRPr sz="700"/>
          </a:p>
        </p:txBody>
      </p:sp>
      <p:cxnSp>
        <p:nvCxnSpPr>
          <p:cNvPr id="73" name="Google Shape;73;p10"/>
          <p:cNvCxnSpPr/>
          <p:nvPr/>
        </p:nvCxnSpPr>
        <p:spPr>
          <a:xfrm>
            <a:off x="2020438" y="3043973"/>
            <a:ext cx="5103125" cy="0"/>
          </a:xfrm>
          <a:prstGeom prst="straightConnector1">
            <a:avLst/>
          </a:prstGeom>
          <a:noFill/>
          <a:ln cap="flat" cmpd="sng" w="19050">
            <a:solidFill>
              <a:srgbClr val="FFFF66"/>
            </a:solidFill>
            <a:prstDash val="solid"/>
            <a:round/>
            <a:headEnd len="sm" w="sm" type="none"/>
            <a:tailEnd len="sm" w="sm" type="none"/>
          </a:ln>
        </p:spPr>
      </p:cxnSp>
      <p:sp>
        <p:nvSpPr>
          <p:cNvPr id="74" name="Google Shape;74;p10"/>
          <p:cNvSpPr txBox="1"/>
          <p:nvPr/>
        </p:nvSpPr>
        <p:spPr>
          <a:xfrm>
            <a:off x="806976" y="3886539"/>
            <a:ext cx="7530048" cy="952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6300" u="none" cap="none" strike="noStrike">
                <a:solidFill>
                  <a:srgbClr val="FFFF66"/>
                </a:solidFill>
                <a:latin typeface="Allura"/>
                <a:ea typeface="Allura"/>
                <a:cs typeface="Allura"/>
                <a:sym typeface="Allura"/>
              </a:rPr>
              <a:t>Slides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220" name="Shape 220"/>
        <p:cNvGrpSpPr/>
        <p:nvPr/>
      </p:nvGrpSpPr>
      <p:grpSpPr>
        <a:xfrm>
          <a:off x="0" y="0"/>
          <a:ext cx="0" cy="0"/>
          <a:chOff x="0" y="0"/>
          <a:chExt cx="0" cy="0"/>
        </a:xfrm>
      </p:grpSpPr>
      <p:pic>
        <p:nvPicPr>
          <p:cNvPr id="221" name="Google Shape;221;p19"/>
          <p:cNvPicPr preferRelativeResize="0"/>
          <p:nvPr/>
        </p:nvPicPr>
        <p:blipFill>
          <a:blip r:embed="rId3">
            <a:alphaModFix/>
          </a:blip>
          <a:stretch>
            <a:fillRect/>
          </a:stretch>
        </p:blipFill>
        <p:spPr>
          <a:xfrm>
            <a:off x="0" y="3230450"/>
            <a:ext cx="1913100" cy="1913100"/>
          </a:xfrm>
          <a:prstGeom prst="ellipse">
            <a:avLst/>
          </a:prstGeom>
          <a:noFill/>
          <a:ln>
            <a:noFill/>
          </a:ln>
        </p:spPr>
      </p:pic>
      <p:pic>
        <p:nvPicPr>
          <p:cNvPr id="222" name="Google Shape;222;p19"/>
          <p:cNvPicPr preferRelativeResize="0"/>
          <p:nvPr/>
        </p:nvPicPr>
        <p:blipFill>
          <a:blip r:embed="rId4">
            <a:alphaModFix/>
          </a:blip>
          <a:stretch>
            <a:fillRect/>
          </a:stretch>
        </p:blipFill>
        <p:spPr>
          <a:xfrm>
            <a:off x="1948938" y="3250000"/>
            <a:ext cx="3333106" cy="1873950"/>
          </a:xfrm>
          <a:prstGeom prst="rect">
            <a:avLst/>
          </a:prstGeom>
          <a:noFill/>
          <a:ln>
            <a:noFill/>
          </a:ln>
        </p:spPr>
      </p:pic>
      <p:pic>
        <p:nvPicPr>
          <p:cNvPr id="223" name="Google Shape;223;p19"/>
          <p:cNvPicPr preferRelativeResize="0"/>
          <p:nvPr/>
        </p:nvPicPr>
        <p:blipFill>
          <a:blip r:embed="rId5">
            <a:alphaModFix/>
          </a:blip>
          <a:stretch>
            <a:fillRect/>
          </a:stretch>
        </p:blipFill>
        <p:spPr>
          <a:xfrm>
            <a:off x="5278850" y="3207837"/>
            <a:ext cx="1913100" cy="1916100"/>
          </a:xfrm>
          <a:prstGeom prst="ellipse">
            <a:avLst/>
          </a:prstGeom>
          <a:noFill/>
          <a:ln>
            <a:noFill/>
          </a:ln>
        </p:spPr>
      </p:pic>
      <p:pic>
        <p:nvPicPr>
          <p:cNvPr id="224" name="Google Shape;224;p19"/>
          <p:cNvPicPr preferRelativeResize="0"/>
          <p:nvPr/>
        </p:nvPicPr>
        <p:blipFill>
          <a:blip r:embed="rId6">
            <a:alphaModFix/>
          </a:blip>
          <a:stretch>
            <a:fillRect/>
          </a:stretch>
        </p:blipFill>
        <p:spPr>
          <a:xfrm>
            <a:off x="7194950" y="3197825"/>
            <a:ext cx="1949100" cy="1949100"/>
          </a:xfrm>
          <a:prstGeom prst="ellipse">
            <a:avLst/>
          </a:prstGeom>
          <a:noFill/>
          <a:ln>
            <a:noFill/>
          </a:ln>
        </p:spPr>
      </p:pic>
      <p:pic>
        <p:nvPicPr>
          <p:cNvPr id="225" name="Google Shape;225;p19"/>
          <p:cNvPicPr preferRelativeResize="0"/>
          <p:nvPr/>
        </p:nvPicPr>
        <p:blipFill>
          <a:blip r:embed="rId7">
            <a:alphaModFix/>
          </a:blip>
          <a:stretch>
            <a:fillRect/>
          </a:stretch>
        </p:blipFill>
        <p:spPr>
          <a:xfrm>
            <a:off x="33875" y="1317400"/>
            <a:ext cx="1913050" cy="1913050"/>
          </a:xfrm>
          <a:prstGeom prst="rect">
            <a:avLst/>
          </a:prstGeom>
          <a:noFill/>
          <a:ln>
            <a:noFill/>
          </a:ln>
        </p:spPr>
      </p:pic>
      <p:pic>
        <p:nvPicPr>
          <p:cNvPr id="226" name="Google Shape;226;p19"/>
          <p:cNvPicPr preferRelativeResize="0"/>
          <p:nvPr/>
        </p:nvPicPr>
        <p:blipFill>
          <a:blip r:embed="rId8">
            <a:alphaModFix/>
          </a:blip>
          <a:stretch>
            <a:fillRect/>
          </a:stretch>
        </p:blipFill>
        <p:spPr>
          <a:xfrm>
            <a:off x="1946925" y="1317400"/>
            <a:ext cx="1949100" cy="1952100"/>
          </a:xfrm>
          <a:prstGeom prst="ellipse">
            <a:avLst/>
          </a:prstGeom>
          <a:noFill/>
          <a:ln>
            <a:noFill/>
          </a:ln>
        </p:spPr>
      </p:pic>
      <p:pic>
        <p:nvPicPr>
          <p:cNvPr id="227" name="Google Shape;227;p19"/>
          <p:cNvPicPr preferRelativeResize="0"/>
          <p:nvPr/>
        </p:nvPicPr>
        <p:blipFill>
          <a:blip r:embed="rId9">
            <a:alphaModFix/>
          </a:blip>
          <a:stretch>
            <a:fillRect/>
          </a:stretch>
        </p:blipFill>
        <p:spPr>
          <a:xfrm>
            <a:off x="3929850" y="1317425"/>
            <a:ext cx="1913100" cy="1913100"/>
          </a:xfrm>
          <a:prstGeom prst="ellipse">
            <a:avLst/>
          </a:prstGeom>
          <a:noFill/>
          <a:ln>
            <a:noFill/>
          </a:ln>
        </p:spPr>
      </p:pic>
      <p:pic>
        <p:nvPicPr>
          <p:cNvPr id="228" name="Google Shape;228;p19"/>
          <p:cNvPicPr preferRelativeResize="0"/>
          <p:nvPr/>
        </p:nvPicPr>
        <p:blipFill>
          <a:blip r:embed="rId10">
            <a:alphaModFix/>
          </a:blip>
          <a:stretch>
            <a:fillRect/>
          </a:stretch>
        </p:blipFill>
        <p:spPr>
          <a:xfrm>
            <a:off x="5739125" y="1304618"/>
            <a:ext cx="3404876" cy="1914282"/>
          </a:xfrm>
          <a:prstGeom prst="rect">
            <a:avLst/>
          </a:prstGeom>
          <a:noFill/>
          <a:ln>
            <a:noFill/>
          </a:ln>
        </p:spPr>
      </p:pic>
      <p:sp>
        <p:nvSpPr>
          <p:cNvPr id="229" name="Google Shape;229;p19"/>
          <p:cNvSpPr txBox="1"/>
          <p:nvPr/>
        </p:nvSpPr>
        <p:spPr>
          <a:xfrm>
            <a:off x="514350" y="633413"/>
            <a:ext cx="2505140"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IMAGE GALLERY</a:t>
            </a:r>
            <a:endParaRPr sz="700"/>
          </a:p>
        </p:txBody>
      </p:sp>
      <p:sp>
        <p:nvSpPr>
          <p:cNvPr id="230" name="Google Shape;230;p19"/>
          <p:cNvSpPr txBox="1"/>
          <p:nvPr/>
        </p:nvSpPr>
        <p:spPr>
          <a:xfrm>
            <a:off x="3173307" y="629738"/>
            <a:ext cx="4057650" cy="18288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What can you say about your projects? Share it here!</a:t>
            </a:r>
            <a:endParaRPr sz="700"/>
          </a:p>
        </p:txBody>
      </p:sp>
      <p:cxnSp>
        <p:nvCxnSpPr>
          <p:cNvPr id="231" name="Google Shape;231;p19"/>
          <p:cNvCxnSpPr/>
          <p:nvPr/>
        </p:nvCxnSpPr>
        <p:spPr>
          <a:xfrm>
            <a:off x="0" y="975883"/>
            <a:ext cx="9144000" cy="0"/>
          </a:xfrm>
          <a:prstGeom prst="straightConnector1">
            <a:avLst/>
          </a:prstGeom>
          <a:noFill/>
          <a:ln cap="flat" cmpd="sng" w="9525">
            <a:solidFill>
              <a:srgbClr val="FFFF66"/>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235" name="Shape 235"/>
        <p:cNvGrpSpPr/>
        <p:nvPr/>
      </p:nvGrpSpPr>
      <p:grpSpPr>
        <a:xfrm>
          <a:off x="0" y="0"/>
          <a:ext cx="0" cy="0"/>
          <a:chOff x="0" y="0"/>
          <a:chExt cx="0" cy="0"/>
        </a:xfrm>
      </p:grpSpPr>
      <p:sp>
        <p:nvSpPr>
          <p:cNvPr id="236" name="Google Shape;236;p20"/>
          <p:cNvSpPr/>
          <p:nvPr/>
        </p:nvSpPr>
        <p:spPr>
          <a:xfrm rot="-2206484">
            <a:off x="-365214" y="2509298"/>
            <a:ext cx="2117064" cy="2839964"/>
          </a:xfrm>
          <a:custGeom>
            <a:rect b="b" l="l" r="r" t="t"/>
            <a:pathLst>
              <a:path extrusionOk="0" h="5679928" w="4234128">
                <a:moveTo>
                  <a:pt x="0" y="0"/>
                </a:moveTo>
                <a:lnTo>
                  <a:pt x="4234128" y="0"/>
                </a:lnTo>
                <a:lnTo>
                  <a:pt x="4234128" y="5679928"/>
                </a:lnTo>
                <a:lnTo>
                  <a:pt x="0" y="5679928"/>
                </a:lnTo>
                <a:lnTo>
                  <a:pt x="0" y="0"/>
                </a:lnTo>
                <a:close/>
              </a:path>
            </a:pathLst>
          </a:custGeom>
          <a:blipFill rotWithShape="1">
            <a:blip r:embed="rId3">
              <a:alphaModFix/>
            </a:blip>
            <a:stretch>
              <a:fillRect b="0" l="0" r="0" t="0"/>
            </a:stretch>
          </a:blipFill>
          <a:ln>
            <a:noFill/>
          </a:ln>
        </p:spPr>
      </p:sp>
      <p:sp>
        <p:nvSpPr>
          <p:cNvPr id="237" name="Google Shape;237;p20"/>
          <p:cNvSpPr/>
          <p:nvPr/>
        </p:nvSpPr>
        <p:spPr>
          <a:xfrm>
            <a:off x="3216110" y="514350"/>
            <a:ext cx="3611511" cy="4114800"/>
          </a:xfrm>
          <a:custGeom>
            <a:rect b="b" l="l" r="r" t="t"/>
            <a:pathLst>
              <a:path extrusionOk="0" h="8229600" w="7223023">
                <a:moveTo>
                  <a:pt x="0" y="0"/>
                </a:moveTo>
                <a:lnTo>
                  <a:pt x="7223023" y="0"/>
                </a:lnTo>
                <a:lnTo>
                  <a:pt x="7223023" y="8229600"/>
                </a:lnTo>
                <a:lnTo>
                  <a:pt x="0" y="8229600"/>
                </a:lnTo>
                <a:lnTo>
                  <a:pt x="0" y="0"/>
                </a:lnTo>
                <a:close/>
              </a:path>
            </a:pathLst>
          </a:custGeom>
          <a:blipFill rotWithShape="1">
            <a:blip r:embed="rId4">
              <a:alphaModFix/>
            </a:blip>
            <a:stretch>
              <a:fillRect b="0" l="0" r="0" t="0"/>
            </a:stretch>
          </a:blipFill>
          <a:ln>
            <a:noFill/>
          </a:ln>
        </p:spPr>
      </p:sp>
      <p:cxnSp>
        <p:nvCxnSpPr>
          <p:cNvPr id="238" name="Google Shape;238;p20"/>
          <p:cNvCxnSpPr/>
          <p:nvPr/>
        </p:nvCxnSpPr>
        <p:spPr>
          <a:xfrm>
            <a:off x="2967016" y="2249196"/>
            <a:ext cx="1031282" cy="0"/>
          </a:xfrm>
          <a:prstGeom prst="straightConnector1">
            <a:avLst/>
          </a:prstGeom>
          <a:noFill/>
          <a:ln cap="flat" cmpd="sng" w="9525">
            <a:solidFill>
              <a:srgbClr val="FFFF66"/>
            </a:solidFill>
            <a:prstDash val="solid"/>
            <a:round/>
            <a:headEnd len="sm" w="sm" type="none"/>
            <a:tailEnd len="sm" w="sm" type="none"/>
          </a:ln>
        </p:spPr>
      </p:cxnSp>
      <p:cxnSp>
        <p:nvCxnSpPr>
          <p:cNvPr id="239" name="Google Shape;239;p20"/>
          <p:cNvCxnSpPr/>
          <p:nvPr/>
        </p:nvCxnSpPr>
        <p:spPr>
          <a:xfrm>
            <a:off x="2967016" y="3752474"/>
            <a:ext cx="1162649" cy="0"/>
          </a:xfrm>
          <a:prstGeom prst="straightConnector1">
            <a:avLst/>
          </a:prstGeom>
          <a:noFill/>
          <a:ln cap="flat" cmpd="sng" w="9525">
            <a:solidFill>
              <a:srgbClr val="FFFF66"/>
            </a:solidFill>
            <a:prstDash val="solid"/>
            <a:round/>
            <a:headEnd len="sm" w="sm" type="none"/>
            <a:tailEnd len="sm" w="sm" type="none"/>
          </a:ln>
        </p:spPr>
      </p:cxnSp>
      <p:cxnSp>
        <p:nvCxnSpPr>
          <p:cNvPr id="240" name="Google Shape;240;p20"/>
          <p:cNvCxnSpPr/>
          <p:nvPr/>
        </p:nvCxnSpPr>
        <p:spPr>
          <a:xfrm>
            <a:off x="5139770" y="2922587"/>
            <a:ext cx="1939982" cy="829888"/>
          </a:xfrm>
          <a:prstGeom prst="straightConnector1">
            <a:avLst/>
          </a:prstGeom>
          <a:noFill/>
          <a:ln cap="flat" cmpd="sng" w="9525">
            <a:solidFill>
              <a:srgbClr val="FFFF66"/>
            </a:solidFill>
            <a:prstDash val="solid"/>
            <a:round/>
            <a:headEnd len="sm" w="sm" type="none"/>
            <a:tailEnd len="sm" w="sm" type="none"/>
          </a:ln>
        </p:spPr>
      </p:cxnSp>
      <p:sp>
        <p:nvSpPr>
          <p:cNvPr id="241" name="Google Shape;241;p20"/>
          <p:cNvSpPr/>
          <p:nvPr/>
        </p:nvSpPr>
        <p:spPr>
          <a:xfrm>
            <a:off x="4188544" y="1400167"/>
            <a:ext cx="380490" cy="229678"/>
          </a:xfrm>
          <a:custGeom>
            <a:rect b="b" l="l" r="r" t="t"/>
            <a:pathLst>
              <a:path extrusionOk="0" h="459356" w="760981">
                <a:moveTo>
                  <a:pt x="0" y="0"/>
                </a:moveTo>
                <a:lnTo>
                  <a:pt x="760981" y="0"/>
                </a:lnTo>
                <a:lnTo>
                  <a:pt x="760981" y="459356"/>
                </a:lnTo>
                <a:lnTo>
                  <a:pt x="0" y="459356"/>
                </a:lnTo>
                <a:lnTo>
                  <a:pt x="0" y="0"/>
                </a:lnTo>
                <a:close/>
              </a:path>
            </a:pathLst>
          </a:custGeom>
          <a:blipFill rotWithShape="1">
            <a:blip r:embed="rId5">
              <a:alphaModFix/>
            </a:blip>
            <a:stretch>
              <a:fillRect b="0" l="0" r="0" t="0"/>
            </a:stretch>
          </a:blipFill>
          <a:ln>
            <a:noFill/>
          </a:ln>
        </p:spPr>
      </p:sp>
      <p:sp>
        <p:nvSpPr>
          <p:cNvPr id="242" name="Google Shape;242;p20"/>
          <p:cNvSpPr/>
          <p:nvPr/>
        </p:nvSpPr>
        <p:spPr>
          <a:xfrm>
            <a:off x="3998298" y="2131975"/>
            <a:ext cx="380490" cy="229678"/>
          </a:xfrm>
          <a:custGeom>
            <a:rect b="b" l="l" r="r" t="t"/>
            <a:pathLst>
              <a:path extrusionOk="0" h="459356" w="760981">
                <a:moveTo>
                  <a:pt x="0" y="0"/>
                </a:moveTo>
                <a:lnTo>
                  <a:pt x="760981" y="0"/>
                </a:lnTo>
                <a:lnTo>
                  <a:pt x="760981" y="459357"/>
                </a:lnTo>
                <a:lnTo>
                  <a:pt x="0" y="459357"/>
                </a:lnTo>
                <a:lnTo>
                  <a:pt x="0" y="0"/>
                </a:lnTo>
                <a:close/>
              </a:path>
            </a:pathLst>
          </a:custGeom>
          <a:blipFill rotWithShape="1">
            <a:blip r:embed="rId5">
              <a:alphaModFix/>
            </a:blip>
            <a:stretch>
              <a:fillRect b="0" l="0" r="0" t="0"/>
            </a:stretch>
          </a:blipFill>
          <a:ln>
            <a:noFill/>
          </a:ln>
        </p:spPr>
      </p:sp>
      <p:sp>
        <p:nvSpPr>
          <p:cNvPr id="243" name="Google Shape;243;p20"/>
          <p:cNvSpPr/>
          <p:nvPr/>
        </p:nvSpPr>
        <p:spPr>
          <a:xfrm>
            <a:off x="4129664" y="3637635"/>
            <a:ext cx="380490" cy="229678"/>
          </a:xfrm>
          <a:custGeom>
            <a:rect b="b" l="l" r="r" t="t"/>
            <a:pathLst>
              <a:path extrusionOk="0" h="459356" w="760981">
                <a:moveTo>
                  <a:pt x="0" y="0"/>
                </a:moveTo>
                <a:lnTo>
                  <a:pt x="760982" y="0"/>
                </a:lnTo>
                <a:lnTo>
                  <a:pt x="760982" y="459356"/>
                </a:lnTo>
                <a:lnTo>
                  <a:pt x="0" y="459356"/>
                </a:lnTo>
                <a:lnTo>
                  <a:pt x="0" y="0"/>
                </a:lnTo>
                <a:close/>
              </a:path>
            </a:pathLst>
          </a:custGeom>
          <a:blipFill rotWithShape="1">
            <a:blip r:embed="rId5">
              <a:alphaModFix/>
            </a:blip>
            <a:stretch>
              <a:fillRect b="0" l="0" r="0" t="0"/>
            </a:stretch>
          </a:blipFill>
          <a:ln>
            <a:noFill/>
          </a:ln>
        </p:spPr>
      </p:sp>
      <p:sp>
        <p:nvSpPr>
          <p:cNvPr id="244" name="Google Shape;244;p20"/>
          <p:cNvSpPr/>
          <p:nvPr/>
        </p:nvSpPr>
        <p:spPr>
          <a:xfrm>
            <a:off x="4759280" y="2807748"/>
            <a:ext cx="380490" cy="229678"/>
          </a:xfrm>
          <a:custGeom>
            <a:rect b="b" l="l" r="r" t="t"/>
            <a:pathLst>
              <a:path extrusionOk="0" h="459356" w="760981">
                <a:moveTo>
                  <a:pt x="0" y="0"/>
                </a:moveTo>
                <a:lnTo>
                  <a:pt x="760981" y="0"/>
                </a:lnTo>
                <a:lnTo>
                  <a:pt x="760981" y="459356"/>
                </a:lnTo>
                <a:lnTo>
                  <a:pt x="0" y="459356"/>
                </a:lnTo>
                <a:lnTo>
                  <a:pt x="0" y="0"/>
                </a:lnTo>
                <a:close/>
              </a:path>
            </a:pathLst>
          </a:custGeom>
          <a:blipFill rotWithShape="1">
            <a:blip r:embed="rId5">
              <a:alphaModFix/>
            </a:blip>
            <a:stretch>
              <a:fillRect b="0" l="0" r="0" t="0"/>
            </a:stretch>
          </a:blipFill>
          <a:ln>
            <a:noFill/>
          </a:ln>
        </p:spPr>
      </p:sp>
      <p:sp>
        <p:nvSpPr>
          <p:cNvPr id="245" name="Google Shape;245;p20"/>
          <p:cNvSpPr/>
          <p:nvPr/>
        </p:nvSpPr>
        <p:spPr>
          <a:xfrm>
            <a:off x="6227607" y="1663525"/>
            <a:ext cx="380490" cy="229678"/>
          </a:xfrm>
          <a:custGeom>
            <a:rect b="b" l="l" r="r" t="t"/>
            <a:pathLst>
              <a:path extrusionOk="0" h="459356" w="760981">
                <a:moveTo>
                  <a:pt x="0" y="0"/>
                </a:moveTo>
                <a:lnTo>
                  <a:pt x="760981" y="0"/>
                </a:lnTo>
                <a:lnTo>
                  <a:pt x="760981" y="459356"/>
                </a:lnTo>
                <a:lnTo>
                  <a:pt x="0" y="459356"/>
                </a:lnTo>
                <a:lnTo>
                  <a:pt x="0" y="0"/>
                </a:lnTo>
                <a:close/>
              </a:path>
            </a:pathLst>
          </a:custGeom>
          <a:blipFill rotWithShape="1">
            <a:blip r:embed="rId5">
              <a:alphaModFix/>
            </a:blip>
            <a:stretch>
              <a:fillRect b="0" l="0" r="0" t="0"/>
            </a:stretch>
          </a:blipFill>
          <a:ln>
            <a:noFill/>
          </a:ln>
        </p:spPr>
      </p:sp>
      <p:cxnSp>
        <p:nvCxnSpPr>
          <p:cNvPr id="246" name="Google Shape;246;p20"/>
          <p:cNvCxnSpPr/>
          <p:nvPr/>
        </p:nvCxnSpPr>
        <p:spPr>
          <a:xfrm rot="10800000">
            <a:off x="2967016" y="1893203"/>
            <a:ext cx="0" cy="698416"/>
          </a:xfrm>
          <a:prstGeom prst="straightConnector1">
            <a:avLst/>
          </a:prstGeom>
          <a:noFill/>
          <a:ln cap="flat" cmpd="sng" w="9525">
            <a:solidFill>
              <a:srgbClr val="FFFF66"/>
            </a:solidFill>
            <a:prstDash val="solid"/>
            <a:round/>
            <a:headEnd len="sm" w="sm" type="none"/>
            <a:tailEnd len="sm" w="sm" type="none"/>
          </a:ln>
        </p:spPr>
      </p:cxnSp>
      <p:cxnSp>
        <p:nvCxnSpPr>
          <p:cNvPr id="247" name="Google Shape;247;p20"/>
          <p:cNvCxnSpPr/>
          <p:nvPr/>
        </p:nvCxnSpPr>
        <p:spPr>
          <a:xfrm rot="10800000">
            <a:off x="2967016" y="3396482"/>
            <a:ext cx="0" cy="698416"/>
          </a:xfrm>
          <a:prstGeom prst="straightConnector1">
            <a:avLst/>
          </a:prstGeom>
          <a:noFill/>
          <a:ln cap="flat" cmpd="sng" w="9525">
            <a:solidFill>
              <a:srgbClr val="FFFF66"/>
            </a:solidFill>
            <a:prstDash val="solid"/>
            <a:round/>
            <a:headEnd len="sm" w="sm" type="none"/>
            <a:tailEnd len="sm" w="sm" type="none"/>
          </a:ln>
        </p:spPr>
      </p:cxnSp>
      <p:cxnSp>
        <p:nvCxnSpPr>
          <p:cNvPr id="248" name="Google Shape;248;p20"/>
          <p:cNvCxnSpPr/>
          <p:nvPr/>
        </p:nvCxnSpPr>
        <p:spPr>
          <a:xfrm rot="10800000">
            <a:off x="7079752" y="3396482"/>
            <a:ext cx="0" cy="698416"/>
          </a:xfrm>
          <a:prstGeom prst="straightConnector1">
            <a:avLst/>
          </a:prstGeom>
          <a:noFill/>
          <a:ln cap="flat" cmpd="sng" w="9525">
            <a:solidFill>
              <a:srgbClr val="FFFF66"/>
            </a:solidFill>
            <a:prstDash val="solid"/>
            <a:round/>
            <a:headEnd len="sm" w="sm" type="none"/>
            <a:tailEnd len="sm" w="sm" type="none"/>
          </a:ln>
        </p:spPr>
      </p:cxnSp>
      <p:cxnSp>
        <p:nvCxnSpPr>
          <p:cNvPr id="249" name="Google Shape;249;p20"/>
          <p:cNvCxnSpPr/>
          <p:nvPr/>
        </p:nvCxnSpPr>
        <p:spPr>
          <a:xfrm rot="10800000">
            <a:off x="7079752" y="1429156"/>
            <a:ext cx="0" cy="698416"/>
          </a:xfrm>
          <a:prstGeom prst="straightConnector1">
            <a:avLst/>
          </a:prstGeom>
          <a:noFill/>
          <a:ln cap="flat" cmpd="sng" w="9525">
            <a:solidFill>
              <a:srgbClr val="FFFF66"/>
            </a:solidFill>
            <a:prstDash val="solid"/>
            <a:round/>
            <a:headEnd len="sm" w="sm" type="none"/>
            <a:tailEnd len="sm" w="sm" type="none"/>
          </a:ln>
        </p:spPr>
      </p:cxnSp>
      <p:cxnSp>
        <p:nvCxnSpPr>
          <p:cNvPr id="250" name="Google Shape;250;p20"/>
          <p:cNvCxnSpPr/>
          <p:nvPr/>
        </p:nvCxnSpPr>
        <p:spPr>
          <a:xfrm rot="10800000">
            <a:off x="5392758" y="527283"/>
            <a:ext cx="0" cy="698416"/>
          </a:xfrm>
          <a:prstGeom prst="straightConnector1">
            <a:avLst/>
          </a:prstGeom>
          <a:noFill/>
          <a:ln cap="flat" cmpd="sng" w="9525">
            <a:solidFill>
              <a:srgbClr val="FFFF66"/>
            </a:solidFill>
            <a:prstDash val="solid"/>
            <a:round/>
            <a:headEnd len="sm" w="sm" type="none"/>
            <a:tailEnd len="sm" w="sm" type="none"/>
          </a:ln>
        </p:spPr>
      </p:cxnSp>
      <p:cxnSp>
        <p:nvCxnSpPr>
          <p:cNvPr id="251" name="Google Shape;251;p20"/>
          <p:cNvCxnSpPr/>
          <p:nvPr/>
        </p:nvCxnSpPr>
        <p:spPr>
          <a:xfrm>
            <a:off x="6608097" y="1775983"/>
            <a:ext cx="471655" cy="0"/>
          </a:xfrm>
          <a:prstGeom prst="straightConnector1">
            <a:avLst/>
          </a:prstGeom>
          <a:noFill/>
          <a:ln cap="flat" cmpd="sng" w="9525">
            <a:solidFill>
              <a:srgbClr val="FFFF66"/>
            </a:solidFill>
            <a:prstDash val="solid"/>
            <a:round/>
            <a:headEnd len="sm" w="sm" type="none"/>
            <a:tailEnd len="sm" w="sm" type="none"/>
          </a:ln>
        </p:spPr>
      </p:cxnSp>
      <p:cxnSp>
        <p:nvCxnSpPr>
          <p:cNvPr id="252" name="Google Shape;252;p20"/>
          <p:cNvCxnSpPr/>
          <p:nvPr/>
        </p:nvCxnSpPr>
        <p:spPr>
          <a:xfrm flipH="1" rot="10800000">
            <a:off x="4569034" y="874109"/>
            <a:ext cx="823724" cy="640897"/>
          </a:xfrm>
          <a:prstGeom prst="straightConnector1">
            <a:avLst/>
          </a:prstGeom>
          <a:noFill/>
          <a:ln cap="flat" cmpd="sng" w="9525">
            <a:solidFill>
              <a:srgbClr val="FFFF66"/>
            </a:solidFill>
            <a:prstDash val="solid"/>
            <a:round/>
            <a:headEnd len="sm" w="sm" type="none"/>
            <a:tailEnd len="sm" w="sm" type="none"/>
          </a:ln>
        </p:spPr>
      </p:cxnSp>
      <p:sp>
        <p:nvSpPr>
          <p:cNvPr id="253" name="Google Shape;253;p20"/>
          <p:cNvSpPr txBox="1"/>
          <p:nvPr/>
        </p:nvSpPr>
        <p:spPr>
          <a:xfrm>
            <a:off x="837982" y="3484229"/>
            <a:ext cx="1988117" cy="281178"/>
          </a:xfrm>
          <a:prstGeom prst="rect">
            <a:avLst/>
          </a:prstGeom>
          <a:noFill/>
          <a:ln>
            <a:noFill/>
          </a:ln>
        </p:spPr>
        <p:txBody>
          <a:bodyPr anchorCtr="0" anchor="t" bIns="0" lIns="0" spcFirstLastPara="1" rIns="0" wrap="square" tIns="0">
            <a:spAutoFit/>
          </a:bodyPr>
          <a:lstStyle/>
          <a:p>
            <a:pPr indent="0" lvl="0" marL="0" marR="0" rtl="0" algn="r">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Example</a:t>
            </a:r>
            <a:endParaRPr sz="700"/>
          </a:p>
        </p:txBody>
      </p:sp>
      <p:sp>
        <p:nvSpPr>
          <p:cNvPr id="254" name="Google Shape;254;p20"/>
          <p:cNvSpPr txBox="1"/>
          <p:nvPr/>
        </p:nvSpPr>
        <p:spPr>
          <a:xfrm>
            <a:off x="7212870" y="3484229"/>
            <a:ext cx="1416780" cy="281178"/>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Example</a:t>
            </a:r>
            <a:endParaRPr sz="700"/>
          </a:p>
        </p:txBody>
      </p:sp>
      <p:sp>
        <p:nvSpPr>
          <p:cNvPr id="255" name="Google Shape;255;p20"/>
          <p:cNvSpPr txBox="1"/>
          <p:nvPr/>
        </p:nvSpPr>
        <p:spPr>
          <a:xfrm>
            <a:off x="837982" y="1974166"/>
            <a:ext cx="1988117" cy="281178"/>
          </a:xfrm>
          <a:prstGeom prst="rect">
            <a:avLst/>
          </a:prstGeom>
          <a:noFill/>
          <a:ln>
            <a:noFill/>
          </a:ln>
        </p:spPr>
        <p:txBody>
          <a:bodyPr anchorCtr="0" anchor="t" bIns="0" lIns="0" spcFirstLastPara="1" rIns="0" wrap="square" tIns="0">
            <a:spAutoFit/>
          </a:bodyPr>
          <a:lstStyle/>
          <a:p>
            <a:pPr indent="0" lvl="0" marL="0" marR="0" rtl="0" algn="r">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Example</a:t>
            </a:r>
            <a:endParaRPr sz="700"/>
          </a:p>
        </p:txBody>
      </p:sp>
      <p:sp>
        <p:nvSpPr>
          <p:cNvPr id="256" name="Google Shape;256;p20"/>
          <p:cNvSpPr txBox="1"/>
          <p:nvPr/>
        </p:nvSpPr>
        <p:spPr>
          <a:xfrm>
            <a:off x="7212870" y="1510119"/>
            <a:ext cx="1416780" cy="281178"/>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Example</a:t>
            </a:r>
            <a:endParaRPr sz="700"/>
          </a:p>
        </p:txBody>
      </p:sp>
      <p:sp>
        <p:nvSpPr>
          <p:cNvPr id="257" name="Google Shape;257;p20"/>
          <p:cNvSpPr txBox="1"/>
          <p:nvPr/>
        </p:nvSpPr>
        <p:spPr>
          <a:xfrm>
            <a:off x="5505933" y="595313"/>
            <a:ext cx="1988117" cy="281178"/>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Example</a:t>
            </a:r>
            <a:endParaRPr sz="700"/>
          </a:p>
        </p:txBody>
      </p:sp>
      <p:sp>
        <p:nvSpPr>
          <p:cNvPr id="258" name="Google Shape;258;p20"/>
          <p:cNvSpPr txBox="1"/>
          <p:nvPr/>
        </p:nvSpPr>
        <p:spPr>
          <a:xfrm>
            <a:off x="937520" y="3809265"/>
            <a:ext cx="1888500" cy="363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a:t>
            </a:r>
            <a:endParaRPr sz="700"/>
          </a:p>
          <a:p>
            <a:pPr indent="0" lvl="0" marL="0" marR="0" rtl="0" algn="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communication tools</a:t>
            </a:r>
            <a:endParaRPr sz="700"/>
          </a:p>
        </p:txBody>
      </p:sp>
      <p:sp>
        <p:nvSpPr>
          <p:cNvPr id="259" name="Google Shape;259;p20"/>
          <p:cNvSpPr txBox="1"/>
          <p:nvPr/>
        </p:nvSpPr>
        <p:spPr>
          <a:xfrm>
            <a:off x="7212870" y="3809265"/>
            <a:ext cx="1416900" cy="363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a:t>
            </a:r>
            <a:endParaRPr sz="700"/>
          </a:p>
          <a:p>
            <a:pPr indent="0" lvl="0" marL="0" marR="0" rtl="0" algn="just">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communication tools</a:t>
            </a:r>
            <a:endParaRPr sz="700"/>
          </a:p>
        </p:txBody>
      </p:sp>
      <p:sp>
        <p:nvSpPr>
          <p:cNvPr id="260" name="Google Shape;260;p20"/>
          <p:cNvSpPr txBox="1"/>
          <p:nvPr/>
        </p:nvSpPr>
        <p:spPr>
          <a:xfrm>
            <a:off x="693318" y="2299202"/>
            <a:ext cx="2132700" cy="363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a:t>
            </a:r>
            <a:endParaRPr sz="700"/>
          </a:p>
          <a:p>
            <a:pPr indent="0" lvl="0" marL="0" marR="0" rtl="0" algn="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communication tools</a:t>
            </a:r>
            <a:endParaRPr sz="700"/>
          </a:p>
        </p:txBody>
      </p:sp>
      <p:sp>
        <p:nvSpPr>
          <p:cNvPr id="261" name="Google Shape;261;p20"/>
          <p:cNvSpPr txBox="1"/>
          <p:nvPr/>
        </p:nvSpPr>
        <p:spPr>
          <a:xfrm>
            <a:off x="7212870" y="1835154"/>
            <a:ext cx="1416900" cy="363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a:t>
            </a:r>
            <a:endParaRPr sz="700"/>
          </a:p>
          <a:p>
            <a:pPr indent="0" lvl="0" marL="0" marR="0" rtl="0" algn="just">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communication tools</a:t>
            </a:r>
            <a:endParaRPr sz="700"/>
          </a:p>
        </p:txBody>
      </p:sp>
      <p:sp>
        <p:nvSpPr>
          <p:cNvPr id="262" name="Google Shape;262;p20"/>
          <p:cNvSpPr txBox="1"/>
          <p:nvPr/>
        </p:nvSpPr>
        <p:spPr>
          <a:xfrm>
            <a:off x="5505934" y="920349"/>
            <a:ext cx="1888500" cy="3639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a:t>
            </a:r>
            <a:endParaRPr sz="700"/>
          </a:p>
          <a:p>
            <a:pPr indent="0" lvl="0" marL="0" marR="0" rtl="0" algn="just">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communication tools</a:t>
            </a:r>
            <a:endParaRPr sz="700"/>
          </a:p>
        </p:txBody>
      </p:sp>
      <p:sp>
        <p:nvSpPr>
          <p:cNvPr id="263" name="Google Shape;263;p20"/>
          <p:cNvSpPr txBox="1"/>
          <p:nvPr/>
        </p:nvSpPr>
        <p:spPr>
          <a:xfrm>
            <a:off x="514350" y="704850"/>
            <a:ext cx="2796393" cy="3276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FFFF66"/>
                </a:solidFill>
                <a:latin typeface="Alice"/>
                <a:ea typeface="Alice"/>
                <a:cs typeface="Alice"/>
                <a:sym typeface="Alice"/>
              </a:rPr>
              <a:t>ADD YOUR TITLE</a:t>
            </a:r>
            <a:endParaRPr sz="700"/>
          </a:p>
        </p:txBody>
      </p:sp>
      <p:sp>
        <p:nvSpPr>
          <p:cNvPr id="264" name="Google Shape;264;p20"/>
          <p:cNvSpPr txBox="1"/>
          <p:nvPr/>
        </p:nvSpPr>
        <p:spPr>
          <a:xfrm>
            <a:off x="514350" y="1109420"/>
            <a:ext cx="2616063" cy="18288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1"/>
          <p:cNvPicPr preferRelativeResize="0"/>
          <p:nvPr/>
        </p:nvPicPr>
        <p:blipFill rotWithShape="1">
          <a:blip r:embed="rId3">
            <a:alphaModFix/>
          </a:blip>
          <a:srcRect b="7786" l="0" r="0" t="7786"/>
          <a:stretch/>
        </p:blipFill>
        <p:spPr>
          <a:xfrm>
            <a:off x="0" y="0"/>
            <a:ext cx="9144000" cy="5143500"/>
          </a:xfrm>
          <a:prstGeom prst="rect">
            <a:avLst/>
          </a:prstGeom>
          <a:noFill/>
          <a:ln>
            <a:noFill/>
          </a:ln>
        </p:spPr>
      </p:pic>
      <p:grpSp>
        <p:nvGrpSpPr>
          <p:cNvPr id="270" name="Google Shape;270;p21"/>
          <p:cNvGrpSpPr/>
          <p:nvPr/>
        </p:nvGrpSpPr>
        <p:grpSpPr>
          <a:xfrm>
            <a:off x="0" y="4368531"/>
            <a:ext cx="9144000" cy="774969"/>
            <a:chOff x="0" y="-47625"/>
            <a:chExt cx="4816593" cy="408214"/>
          </a:xfrm>
        </p:grpSpPr>
        <p:sp>
          <p:nvSpPr>
            <p:cNvPr id="271" name="Google Shape;271;p21"/>
            <p:cNvSpPr/>
            <p:nvPr/>
          </p:nvSpPr>
          <p:spPr>
            <a:xfrm>
              <a:off x="0" y="0"/>
              <a:ext cx="4816592" cy="360589"/>
            </a:xfrm>
            <a:custGeom>
              <a:rect b="b" l="l" r="r" t="t"/>
              <a:pathLst>
                <a:path extrusionOk="0" h="360589" w="4816592">
                  <a:moveTo>
                    <a:pt x="0" y="0"/>
                  </a:moveTo>
                  <a:lnTo>
                    <a:pt x="4816592" y="0"/>
                  </a:lnTo>
                  <a:lnTo>
                    <a:pt x="4816592" y="360589"/>
                  </a:lnTo>
                  <a:lnTo>
                    <a:pt x="0" y="360589"/>
                  </a:lnTo>
                  <a:close/>
                </a:path>
              </a:pathLst>
            </a:custGeom>
            <a:solidFill>
              <a:srgbClr val="075C33"/>
            </a:solidFill>
            <a:ln>
              <a:noFill/>
            </a:ln>
          </p:spPr>
        </p:sp>
        <p:sp>
          <p:nvSpPr>
            <p:cNvPr id="272" name="Google Shape;272;p21"/>
            <p:cNvSpPr txBox="1"/>
            <p:nvPr/>
          </p:nvSpPr>
          <p:spPr>
            <a:xfrm>
              <a:off x="0" y="-47625"/>
              <a:ext cx="4816593" cy="408214"/>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3" name="Google Shape;273;p21"/>
          <p:cNvSpPr/>
          <p:nvPr/>
        </p:nvSpPr>
        <p:spPr>
          <a:xfrm>
            <a:off x="-1387218" y="4458944"/>
            <a:ext cx="2774437" cy="741532"/>
          </a:xfrm>
          <a:custGeom>
            <a:rect b="b" l="l" r="r" t="t"/>
            <a:pathLst>
              <a:path extrusionOk="0" h="1483063" w="5548874">
                <a:moveTo>
                  <a:pt x="0" y="0"/>
                </a:moveTo>
                <a:lnTo>
                  <a:pt x="5548874" y="0"/>
                </a:lnTo>
                <a:lnTo>
                  <a:pt x="5548874" y="1483063"/>
                </a:lnTo>
                <a:lnTo>
                  <a:pt x="0" y="1483063"/>
                </a:lnTo>
                <a:lnTo>
                  <a:pt x="0" y="0"/>
                </a:lnTo>
                <a:close/>
              </a:path>
            </a:pathLst>
          </a:custGeom>
          <a:blipFill rotWithShape="1">
            <a:blip r:embed="rId4">
              <a:alphaModFix/>
            </a:blip>
            <a:stretch>
              <a:fillRect b="0" l="0" r="0" t="0"/>
            </a:stretch>
          </a:blipFill>
          <a:ln>
            <a:noFill/>
          </a:ln>
        </p:spPr>
      </p:sp>
      <p:sp>
        <p:nvSpPr>
          <p:cNvPr id="274" name="Google Shape;274;p21"/>
          <p:cNvSpPr/>
          <p:nvPr/>
        </p:nvSpPr>
        <p:spPr>
          <a:xfrm>
            <a:off x="7756782" y="4458944"/>
            <a:ext cx="2774437" cy="741532"/>
          </a:xfrm>
          <a:custGeom>
            <a:rect b="b" l="l" r="r" t="t"/>
            <a:pathLst>
              <a:path extrusionOk="0" h="1483063" w="5548874">
                <a:moveTo>
                  <a:pt x="0" y="0"/>
                </a:moveTo>
                <a:lnTo>
                  <a:pt x="5548874" y="0"/>
                </a:lnTo>
                <a:lnTo>
                  <a:pt x="5548874" y="1483063"/>
                </a:lnTo>
                <a:lnTo>
                  <a:pt x="0" y="1483063"/>
                </a:lnTo>
                <a:lnTo>
                  <a:pt x="0" y="0"/>
                </a:lnTo>
                <a:close/>
              </a:path>
            </a:pathLst>
          </a:custGeom>
          <a:blipFill rotWithShape="1">
            <a:blip r:embed="rId4">
              <a:alphaModFix/>
            </a:blip>
            <a:stretch>
              <a:fillRect b="0" l="0" r="0" t="0"/>
            </a:stretch>
          </a:blipFill>
          <a:ln>
            <a:noFill/>
          </a:ln>
        </p:spPr>
      </p:sp>
      <p:sp>
        <p:nvSpPr>
          <p:cNvPr id="275" name="Google Shape;275;p21"/>
          <p:cNvSpPr txBox="1"/>
          <p:nvPr/>
        </p:nvSpPr>
        <p:spPr>
          <a:xfrm>
            <a:off x="2037339" y="4687875"/>
            <a:ext cx="5069324" cy="202882"/>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66"/>
                </a:solidFill>
                <a:latin typeface="Arial"/>
                <a:ea typeface="Arial"/>
                <a:cs typeface="Arial"/>
                <a:sym typeface="Arial"/>
              </a:rPr>
              <a:t>A picture is worth a thousand words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279" name="Shape 279"/>
        <p:cNvGrpSpPr/>
        <p:nvPr/>
      </p:nvGrpSpPr>
      <p:grpSpPr>
        <a:xfrm>
          <a:off x="0" y="0"/>
          <a:ext cx="0" cy="0"/>
          <a:chOff x="0" y="0"/>
          <a:chExt cx="0" cy="0"/>
        </a:xfrm>
      </p:grpSpPr>
      <p:sp>
        <p:nvSpPr>
          <p:cNvPr id="280" name="Google Shape;280;p22"/>
          <p:cNvSpPr/>
          <p:nvPr/>
        </p:nvSpPr>
        <p:spPr>
          <a:xfrm>
            <a:off x="-126219" y="3179896"/>
            <a:ext cx="4236218" cy="2811309"/>
          </a:xfrm>
          <a:custGeom>
            <a:rect b="b" l="l" r="r" t="t"/>
            <a:pathLst>
              <a:path extrusionOk="0" h="5622617" w="8472436">
                <a:moveTo>
                  <a:pt x="0" y="0"/>
                </a:moveTo>
                <a:lnTo>
                  <a:pt x="8472436" y="0"/>
                </a:lnTo>
                <a:lnTo>
                  <a:pt x="8472436" y="5622616"/>
                </a:lnTo>
                <a:lnTo>
                  <a:pt x="0" y="5622616"/>
                </a:lnTo>
                <a:lnTo>
                  <a:pt x="0" y="0"/>
                </a:lnTo>
                <a:close/>
              </a:path>
            </a:pathLst>
          </a:custGeom>
          <a:blipFill rotWithShape="1">
            <a:blip r:embed="rId3">
              <a:alphaModFix/>
            </a:blip>
            <a:stretch>
              <a:fillRect b="0" l="0" r="0" t="0"/>
            </a:stretch>
          </a:blipFill>
          <a:ln>
            <a:noFill/>
          </a:ln>
        </p:spPr>
      </p:sp>
      <p:sp>
        <p:nvSpPr>
          <p:cNvPr id="281" name="Google Shape;281;p22"/>
          <p:cNvSpPr/>
          <p:nvPr/>
        </p:nvSpPr>
        <p:spPr>
          <a:xfrm rot="-5400000">
            <a:off x="-956340" y="4230304"/>
            <a:ext cx="16258093" cy="3942588"/>
          </a:xfrm>
          <a:custGeom>
            <a:rect b="b" l="l" r="r" t="t"/>
            <a:pathLst>
              <a:path extrusionOk="0" h="7885175" w="32516185">
                <a:moveTo>
                  <a:pt x="0" y="0"/>
                </a:moveTo>
                <a:lnTo>
                  <a:pt x="32516185" y="0"/>
                </a:lnTo>
                <a:lnTo>
                  <a:pt x="32516185" y="7885175"/>
                </a:lnTo>
                <a:lnTo>
                  <a:pt x="0" y="7885175"/>
                </a:lnTo>
                <a:lnTo>
                  <a:pt x="0" y="0"/>
                </a:lnTo>
                <a:close/>
              </a:path>
            </a:pathLst>
          </a:custGeom>
          <a:blipFill rotWithShape="1">
            <a:blip r:embed="rId4">
              <a:alphaModFix/>
            </a:blip>
            <a:stretch>
              <a:fillRect b="0" l="0" r="0" t="0"/>
            </a:stretch>
          </a:blipFill>
          <a:ln>
            <a:noFill/>
          </a:ln>
        </p:spPr>
      </p:sp>
      <p:grpSp>
        <p:nvGrpSpPr>
          <p:cNvPr id="282" name="Google Shape;282;p22"/>
          <p:cNvGrpSpPr/>
          <p:nvPr/>
        </p:nvGrpSpPr>
        <p:grpSpPr>
          <a:xfrm>
            <a:off x="514350" y="514350"/>
            <a:ext cx="1135109" cy="1136295"/>
            <a:chOff x="0" y="0"/>
            <a:chExt cx="1194654" cy="1195903"/>
          </a:xfrm>
        </p:grpSpPr>
        <p:sp>
          <p:nvSpPr>
            <p:cNvPr id="283" name="Google Shape;283;p22"/>
            <p:cNvSpPr/>
            <p:nvPr/>
          </p:nvSpPr>
          <p:spPr>
            <a:xfrm>
              <a:off x="0" y="0"/>
              <a:ext cx="1194654" cy="1195903"/>
            </a:xfrm>
            <a:custGeom>
              <a:rect b="b" l="l" r="r" t="t"/>
              <a:pathLst>
                <a:path extrusionOk="0" h="1195903" w="1194654">
                  <a:moveTo>
                    <a:pt x="597327" y="0"/>
                  </a:moveTo>
                  <a:lnTo>
                    <a:pt x="655275" y="49066"/>
                  </a:lnTo>
                  <a:lnTo>
                    <a:pt x="722202" y="13067"/>
                  </a:lnTo>
                  <a:lnTo>
                    <a:pt x="768637" y="73055"/>
                  </a:lnTo>
                  <a:lnTo>
                    <a:pt x="841621" y="51696"/>
                  </a:lnTo>
                  <a:lnTo>
                    <a:pt x="874511" y="119984"/>
                  </a:lnTo>
                  <a:lnTo>
                    <a:pt x="950360" y="114199"/>
                  </a:lnTo>
                  <a:lnTo>
                    <a:pt x="968273" y="187803"/>
                  </a:lnTo>
                  <a:lnTo>
                    <a:pt x="1043672" y="197843"/>
                  </a:lnTo>
                  <a:lnTo>
                    <a:pt x="1045821" y="273548"/>
                  </a:lnTo>
                  <a:lnTo>
                    <a:pt x="1117478" y="298976"/>
                  </a:lnTo>
                  <a:lnTo>
                    <a:pt x="1103769" y="373469"/>
                  </a:lnTo>
                  <a:lnTo>
                    <a:pt x="1168547" y="413175"/>
                  </a:lnTo>
                  <a:lnTo>
                    <a:pt x="1139583" y="483203"/>
                  </a:lnTo>
                  <a:lnTo>
                    <a:pt x="1194654" y="535449"/>
                  </a:lnTo>
                  <a:lnTo>
                    <a:pt x="1151697" y="597951"/>
                  </a:lnTo>
                  <a:lnTo>
                    <a:pt x="1194654" y="660454"/>
                  </a:lnTo>
                  <a:lnTo>
                    <a:pt x="1139583" y="712700"/>
                  </a:lnTo>
                  <a:lnTo>
                    <a:pt x="1168547" y="782728"/>
                  </a:lnTo>
                  <a:lnTo>
                    <a:pt x="1103769" y="822433"/>
                  </a:lnTo>
                  <a:lnTo>
                    <a:pt x="1117478" y="896927"/>
                  </a:lnTo>
                  <a:lnTo>
                    <a:pt x="1045821" y="922355"/>
                  </a:lnTo>
                  <a:lnTo>
                    <a:pt x="1043672" y="998059"/>
                  </a:lnTo>
                  <a:lnTo>
                    <a:pt x="968273" y="1008099"/>
                  </a:lnTo>
                  <a:lnTo>
                    <a:pt x="950360" y="1081703"/>
                  </a:lnTo>
                  <a:lnTo>
                    <a:pt x="874511" y="1075918"/>
                  </a:lnTo>
                  <a:lnTo>
                    <a:pt x="841621" y="1144208"/>
                  </a:lnTo>
                  <a:lnTo>
                    <a:pt x="768637" y="1122848"/>
                  </a:lnTo>
                  <a:lnTo>
                    <a:pt x="722202" y="1182835"/>
                  </a:lnTo>
                  <a:lnTo>
                    <a:pt x="655275" y="1146837"/>
                  </a:lnTo>
                  <a:lnTo>
                    <a:pt x="597327" y="1195903"/>
                  </a:lnTo>
                  <a:lnTo>
                    <a:pt x="539379" y="1146837"/>
                  </a:lnTo>
                  <a:lnTo>
                    <a:pt x="472452" y="1182835"/>
                  </a:lnTo>
                  <a:lnTo>
                    <a:pt x="426017" y="1122848"/>
                  </a:lnTo>
                  <a:lnTo>
                    <a:pt x="353033" y="1144208"/>
                  </a:lnTo>
                  <a:lnTo>
                    <a:pt x="320143" y="1075918"/>
                  </a:lnTo>
                  <a:lnTo>
                    <a:pt x="244294" y="1081703"/>
                  </a:lnTo>
                  <a:lnTo>
                    <a:pt x="226381" y="1008099"/>
                  </a:lnTo>
                  <a:lnTo>
                    <a:pt x="150982" y="998059"/>
                  </a:lnTo>
                  <a:lnTo>
                    <a:pt x="148833" y="922355"/>
                  </a:lnTo>
                  <a:lnTo>
                    <a:pt x="77177" y="896927"/>
                  </a:lnTo>
                  <a:lnTo>
                    <a:pt x="90885" y="822433"/>
                  </a:lnTo>
                  <a:lnTo>
                    <a:pt x="26106" y="782728"/>
                  </a:lnTo>
                  <a:lnTo>
                    <a:pt x="55072" y="712700"/>
                  </a:lnTo>
                  <a:lnTo>
                    <a:pt x="0" y="660454"/>
                  </a:lnTo>
                  <a:lnTo>
                    <a:pt x="42957" y="597951"/>
                  </a:lnTo>
                  <a:lnTo>
                    <a:pt x="0" y="535449"/>
                  </a:lnTo>
                  <a:lnTo>
                    <a:pt x="55072" y="483203"/>
                  </a:lnTo>
                  <a:lnTo>
                    <a:pt x="26106" y="413175"/>
                  </a:lnTo>
                  <a:lnTo>
                    <a:pt x="90885" y="373469"/>
                  </a:lnTo>
                  <a:lnTo>
                    <a:pt x="77177" y="298976"/>
                  </a:lnTo>
                  <a:lnTo>
                    <a:pt x="148833" y="273548"/>
                  </a:lnTo>
                  <a:lnTo>
                    <a:pt x="150982" y="197843"/>
                  </a:lnTo>
                  <a:lnTo>
                    <a:pt x="226381" y="187803"/>
                  </a:lnTo>
                  <a:lnTo>
                    <a:pt x="244294" y="114199"/>
                  </a:lnTo>
                  <a:lnTo>
                    <a:pt x="320143" y="119984"/>
                  </a:lnTo>
                  <a:lnTo>
                    <a:pt x="353033" y="51696"/>
                  </a:lnTo>
                  <a:lnTo>
                    <a:pt x="426017" y="73055"/>
                  </a:lnTo>
                  <a:lnTo>
                    <a:pt x="472452" y="13067"/>
                  </a:lnTo>
                  <a:lnTo>
                    <a:pt x="539379" y="49066"/>
                  </a:lnTo>
                  <a:lnTo>
                    <a:pt x="597327" y="0"/>
                  </a:lnTo>
                  <a:close/>
                </a:path>
              </a:pathLst>
            </a:custGeom>
            <a:solidFill>
              <a:srgbClr val="0F834B"/>
            </a:solidFill>
            <a:ln>
              <a:noFill/>
            </a:ln>
          </p:spPr>
        </p:sp>
        <p:sp>
          <p:nvSpPr>
            <p:cNvPr id="284" name="Google Shape;284;p22"/>
            <p:cNvSpPr txBox="1"/>
            <p:nvPr/>
          </p:nvSpPr>
          <p:spPr>
            <a:xfrm>
              <a:off x="223998" y="690957"/>
              <a:ext cx="746659" cy="280714"/>
            </a:xfrm>
            <a:prstGeom prst="rect">
              <a:avLst/>
            </a:prstGeom>
            <a:noFill/>
            <a:ln>
              <a:noFill/>
            </a:ln>
          </p:spPr>
          <p:txBody>
            <a:bodyPr anchorCtr="0" anchor="ctr" bIns="25400" lIns="25400" spcFirstLastPara="1" rIns="25400" wrap="square" tIns="25400">
              <a:noAutofit/>
            </a:bodyPr>
            <a:lstStyle/>
            <a:p>
              <a:pPr indent="0" lvl="0" marL="0" marR="0" rtl="0" algn="ctr">
                <a:lnSpc>
                  <a:spcPct val="50000"/>
                </a:lnSpc>
                <a:spcBef>
                  <a:spcPts val="0"/>
                </a:spcBef>
                <a:spcAft>
                  <a:spcPts val="0"/>
                </a:spcAft>
                <a:buNone/>
              </a:pPr>
              <a:r>
                <a:rPr b="0" i="0" lang="en" sz="3600" u="none" cap="none" strike="noStrike">
                  <a:solidFill>
                    <a:srgbClr val="FFFF66"/>
                  </a:solidFill>
                  <a:latin typeface="Alice"/>
                  <a:ea typeface="Alice"/>
                  <a:cs typeface="Alice"/>
                  <a:sym typeface="Alice"/>
                </a:rPr>
                <a:t>03.</a:t>
              </a:r>
              <a:endParaRPr sz="700"/>
            </a:p>
          </p:txBody>
        </p:sp>
      </p:grpSp>
      <p:sp>
        <p:nvSpPr>
          <p:cNvPr id="285" name="Google Shape;285;p22"/>
          <p:cNvSpPr txBox="1"/>
          <p:nvPr/>
        </p:nvSpPr>
        <p:spPr>
          <a:xfrm>
            <a:off x="1894313" y="1652588"/>
            <a:ext cx="3789001" cy="919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6000" u="none" cap="none" strike="noStrike">
                <a:solidFill>
                  <a:srgbClr val="FFFF66"/>
                </a:solidFill>
                <a:latin typeface="Allura"/>
                <a:ea typeface="Allura"/>
                <a:cs typeface="Allura"/>
                <a:sym typeface="Allura"/>
              </a:rPr>
              <a:t>About us</a:t>
            </a:r>
            <a:endParaRPr sz="700"/>
          </a:p>
        </p:txBody>
      </p:sp>
      <p:cxnSp>
        <p:nvCxnSpPr>
          <p:cNvPr id="286" name="Google Shape;286;p22"/>
          <p:cNvCxnSpPr/>
          <p:nvPr/>
        </p:nvCxnSpPr>
        <p:spPr>
          <a:xfrm>
            <a:off x="1894313" y="2456742"/>
            <a:ext cx="3496525" cy="0"/>
          </a:xfrm>
          <a:prstGeom prst="straightConnector1">
            <a:avLst/>
          </a:prstGeom>
          <a:noFill/>
          <a:ln cap="flat" cmpd="sng" w="9525">
            <a:solidFill>
              <a:srgbClr val="FFFF66"/>
            </a:solidFill>
            <a:prstDash val="solid"/>
            <a:round/>
            <a:headEnd len="sm" w="sm" type="none"/>
            <a:tailEnd len="sm" w="sm" type="none"/>
          </a:ln>
        </p:spPr>
      </p:cxnSp>
      <p:sp>
        <p:nvSpPr>
          <p:cNvPr id="287" name="Google Shape;287;p22"/>
          <p:cNvSpPr txBox="1"/>
          <p:nvPr/>
        </p:nvSpPr>
        <p:spPr>
          <a:xfrm>
            <a:off x="1894313" y="2547938"/>
            <a:ext cx="4686353"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66"/>
                </a:solidFill>
                <a:latin typeface="Arial"/>
                <a:ea typeface="Arial"/>
                <a:cs typeface="Arial"/>
                <a:sym typeface="Arial"/>
              </a:rPr>
              <a:t>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291" name="Shape 291"/>
        <p:cNvGrpSpPr/>
        <p:nvPr/>
      </p:nvGrpSpPr>
      <p:grpSpPr>
        <a:xfrm>
          <a:off x="0" y="0"/>
          <a:ext cx="0" cy="0"/>
          <a:chOff x="0" y="0"/>
          <a:chExt cx="0" cy="0"/>
        </a:xfrm>
      </p:grpSpPr>
      <p:sp>
        <p:nvSpPr>
          <p:cNvPr id="292" name="Google Shape;292;p23"/>
          <p:cNvSpPr/>
          <p:nvPr/>
        </p:nvSpPr>
        <p:spPr>
          <a:xfrm flipH="1" rot="-4165958">
            <a:off x="-1702929" y="1025685"/>
            <a:ext cx="7475414" cy="3329957"/>
          </a:xfrm>
          <a:custGeom>
            <a:rect b="b" l="l" r="r" t="t"/>
            <a:pathLst>
              <a:path extrusionOk="0" h="6659914" w="14950828">
                <a:moveTo>
                  <a:pt x="0" y="6659914"/>
                </a:moveTo>
                <a:lnTo>
                  <a:pt x="14950828" y="6659914"/>
                </a:lnTo>
                <a:lnTo>
                  <a:pt x="14950828" y="0"/>
                </a:lnTo>
                <a:lnTo>
                  <a:pt x="0" y="0"/>
                </a:lnTo>
                <a:lnTo>
                  <a:pt x="0" y="6659914"/>
                </a:lnTo>
                <a:close/>
              </a:path>
            </a:pathLst>
          </a:custGeom>
          <a:blipFill rotWithShape="1">
            <a:blip r:embed="rId3">
              <a:alphaModFix/>
            </a:blip>
            <a:stretch>
              <a:fillRect b="0" l="0" r="0" t="0"/>
            </a:stretch>
          </a:blipFill>
          <a:ln>
            <a:noFill/>
          </a:ln>
        </p:spPr>
      </p:sp>
      <p:pic>
        <p:nvPicPr>
          <p:cNvPr id="293" name="Google Shape;293;p23"/>
          <p:cNvPicPr preferRelativeResize="0"/>
          <p:nvPr/>
        </p:nvPicPr>
        <p:blipFill rotWithShape="1">
          <a:blip r:embed="rId4">
            <a:alphaModFix/>
          </a:blip>
          <a:srcRect b="0" l="0" r="42771" t="0"/>
          <a:stretch/>
        </p:blipFill>
        <p:spPr>
          <a:xfrm>
            <a:off x="514350" y="514350"/>
            <a:ext cx="3534437" cy="4114800"/>
          </a:xfrm>
          <a:prstGeom prst="rect">
            <a:avLst/>
          </a:prstGeom>
          <a:noFill/>
          <a:ln>
            <a:noFill/>
          </a:ln>
        </p:spPr>
      </p:pic>
      <p:cxnSp>
        <p:nvCxnSpPr>
          <p:cNvPr id="294" name="Google Shape;294;p23"/>
          <p:cNvCxnSpPr/>
          <p:nvPr/>
        </p:nvCxnSpPr>
        <p:spPr>
          <a:xfrm>
            <a:off x="4572000" y="1623806"/>
            <a:ext cx="3195089" cy="0"/>
          </a:xfrm>
          <a:prstGeom prst="straightConnector1">
            <a:avLst/>
          </a:prstGeom>
          <a:noFill/>
          <a:ln cap="flat" cmpd="sng" w="9525">
            <a:solidFill>
              <a:srgbClr val="FFFF66"/>
            </a:solidFill>
            <a:prstDash val="dash"/>
            <a:round/>
            <a:headEnd len="sm" w="sm" type="none"/>
            <a:tailEnd len="sm" w="sm" type="none"/>
          </a:ln>
        </p:spPr>
      </p:cxnSp>
      <p:cxnSp>
        <p:nvCxnSpPr>
          <p:cNvPr id="295" name="Google Shape;295;p23"/>
          <p:cNvCxnSpPr/>
          <p:nvPr/>
        </p:nvCxnSpPr>
        <p:spPr>
          <a:xfrm>
            <a:off x="4572000" y="3046749"/>
            <a:ext cx="3195089" cy="0"/>
          </a:xfrm>
          <a:prstGeom prst="straightConnector1">
            <a:avLst/>
          </a:prstGeom>
          <a:noFill/>
          <a:ln cap="flat" cmpd="sng" w="9525">
            <a:solidFill>
              <a:srgbClr val="FFFF66"/>
            </a:solidFill>
            <a:prstDash val="dash"/>
            <a:round/>
            <a:headEnd len="sm" w="sm" type="none"/>
            <a:tailEnd len="sm" w="sm" type="none"/>
          </a:ln>
        </p:spPr>
      </p:cxnSp>
      <p:sp>
        <p:nvSpPr>
          <p:cNvPr id="296" name="Google Shape;296;p23"/>
          <p:cNvSpPr/>
          <p:nvPr/>
        </p:nvSpPr>
        <p:spPr>
          <a:xfrm>
            <a:off x="8107141" y="242340"/>
            <a:ext cx="1803138" cy="4983546"/>
          </a:xfrm>
          <a:custGeom>
            <a:rect b="b" l="l" r="r" t="t"/>
            <a:pathLst>
              <a:path extrusionOk="0" h="9967091" w="3606275">
                <a:moveTo>
                  <a:pt x="0" y="0"/>
                </a:moveTo>
                <a:lnTo>
                  <a:pt x="3606275" y="0"/>
                </a:lnTo>
                <a:lnTo>
                  <a:pt x="3606275" y="9967092"/>
                </a:lnTo>
                <a:lnTo>
                  <a:pt x="0" y="9967092"/>
                </a:lnTo>
                <a:lnTo>
                  <a:pt x="0" y="0"/>
                </a:lnTo>
                <a:close/>
              </a:path>
            </a:pathLst>
          </a:custGeom>
          <a:blipFill rotWithShape="1">
            <a:blip r:embed="rId5">
              <a:alphaModFix/>
            </a:blip>
            <a:stretch>
              <a:fillRect b="0" l="0" r="0" t="0"/>
            </a:stretch>
          </a:blipFill>
          <a:ln>
            <a:noFill/>
          </a:ln>
        </p:spPr>
      </p:sp>
      <p:sp>
        <p:nvSpPr>
          <p:cNvPr id="297" name="Google Shape;297;p23"/>
          <p:cNvSpPr txBox="1"/>
          <p:nvPr/>
        </p:nvSpPr>
        <p:spPr>
          <a:xfrm>
            <a:off x="4572000" y="860555"/>
            <a:ext cx="3101432"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OUR HISTORY</a:t>
            </a:r>
            <a:endParaRPr sz="700"/>
          </a:p>
        </p:txBody>
      </p:sp>
      <p:sp>
        <p:nvSpPr>
          <p:cNvPr id="298" name="Google Shape;298;p23"/>
          <p:cNvSpPr txBox="1"/>
          <p:nvPr/>
        </p:nvSpPr>
        <p:spPr>
          <a:xfrm>
            <a:off x="4572000" y="1947892"/>
            <a:ext cx="3101432" cy="7400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 communication tools that can be used as demonstrations, lectures, speeches, reports, and more. It is mostly presented before an audience. </a:t>
            </a:r>
            <a:endParaRPr sz="700"/>
          </a:p>
        </p:txBody>
      </p:sp>
      <p:sp>
        <p:nvSpPr>
          <p:cNvPr id="299" name="Google Shape;299;p23"/>
          <p:cNvSpPr txBox="1"/>
          <p:nvPr/>
        </p:nvSpPr>
        <p:spPr>
          <a:xfrm>
            <a:off x="4572000" y="3331845"/>
            <a:ext cx="3491132" cy="12973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Lorem ipsum dolor sit amet, consectetur adipiscing elit. Nam id nunc tortor. Sed sed malesuada orci. Maecenas dictum dolor felis, sed fringilla nisi efficitur efficitur. Phasellus tempus gravida metus venenatis mattis. In hac habitasse platea dictumst. Praesent sapien ex, consectetur id mi iaculis, condimentum auctor lacus.</a:t>
            </a:r>
            <a:endParaRPr sz="700"/>
          </a:p>
        </p:txBody>
      </p:sp>
      <p:sp>
        <p:nvSpPr>
          <p:cNvPr id="300" name="Google Shape;300;p23"/>
          <p:cNvSpPr txBox="1"/>
          <p:nvPr/>
        </p:nvSpPr>
        <p:spPr>
          <a:xfrm>
            <a:off x="4572000" y="1289761"/>
            <a:ext cx="1935376" cy="282766"/>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Company Name</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304" name="Shape 304"/>
        <p:cNvGrpSpPr/>
        <p:nvPr/>
      </p:nvGrpSpPr>
      <p:grpSpPr>
        <a:xfrm>
          <a:off x="0" y="0"/>
          <a:ext cx="0" cy="0"/>
          <a:chOff x="0" y="0"/>
          <a:chExt cx="0" cy="0"/>
        </a:xfrm>
      </p:grpSpPr>
      <p:sp>
        <p:nvSpPr>
          <p:cNvPr id="305" name="Google Shape;305;p24"/>
          <p:cNvSpPr/>
          <p:nvPr/>
        </p:nvSpPr>
        <p:spPr>
          <a:xfrm>
            <a:off x="514350" y="1641047"/>
            <a:ext cx="1937664" cy="1937663"/>
          </a:xfrm>
          <a:custGeom>
            <a:rect b="b" l="l" r="r" t="t"/>
            <a:pathLst>
              <a:path extrusionOk="0" h="3875327" w="3875327">
                <a:moveTo>
                  <a:pt x="0" y="0"/>
                </a:moveTo>
                <a:lnTo>
                  <a:pt x="3875327" y="0"/>
                </a:lnTo>
                <a:lnTo>
                  <a:pt x="3875327" y="3875327"/>
                </a:lnTo>
                <a:lnTo>
                  <a:pt x="0" y="3875327"/>
                </a:lnTo>
                <a:lnTo>
                  <a:pt x="0" y="0"/>
                </a:lnTo>
                <a:close/>
              </a:path>
            </a:pathLst>
          </a:custGeom>
          <a:blipFill rotWithShape="1">
            <a:blip r:embed="rId3">
              <a:alphaModFix/>
            </a:blip>
            <a:stretch>
              <a:fillRect b="0" l="0" r="0" t="0"/>
            </a:stretch>
          </a:blipFill>
          <a:ln>
            <a:noFill/>
          </a:ln>
        </p:spPr>
      </p:sp>
      <p:sp>
        <p:nvSpPr>
          <p:cNvPr id="306" name="Google Shape;306;p24"/>
          <p:cNvSpPr/>
          <p:nvPr/>
        </p:nvSpPr>
        <p:spPr>
          <a:xfrm>
            <a:off x="2573562" y="1641047"/>
            <a:ext cx="1937664" cy="1937663"/>
          </a:xfrm>
          <a:custGeom>
            <a:rect b="b" l="l" r="r" t="t"/>
            <a:pathLst>
              <a:path extrusionOk="0" h="3875327" w="3875327">
                <a:moveTo>
                  <a:pt x="0" y="0"/>
                </a:moveTo>
                <a:lnTo>
                  <a:pt x="3875327" y="0"/>
                </a:lnTo>
                <a:lnTo>
                  <a:pt x="3875327" y="3875327"/>
                </a:lnTo>
                <a:lnTo>
                  <a:pt x="0" y="3875327"/>
                </a:lnTo>
                <a:lnTo>
                  <a:pt x="0" y="0"/>
                </a:lnTo>
                <a:close/>
              </a:path>
            </a:pathLst>
          </a:custGeom>
          <a:blipFill rotWithShape="1">
            <a:blip r:embed="rId3">
              <a:alphaModFix/>
            </a:blip>
            <a:stretch>
              <a:fillRect b="0" l="0" r="0" t="0"/>
            </a:stretch>
          </a:blipFill>
          <a:ln>
            <a:noFill/>
          </a:ln>
        </p:spPr>
      </p:sp>
      <p:sp>
        <p:nvSpPr>
          <p:cNvPr id="307" name="Google Shape;307;p24"/>
          <p:cNvSpPr/>
          <p:nvPr/>
        </p:nvSpPr>
        <p:spPr>
          <a:xfrm>
            <a:off x="4632774" y="1641047"/>
            <a:ext cx="1937664" cy="1937663"/>
          </a:xfrm>
          <a:custGeom>
            <a:rect b="b" l="l" r="r" t="t"/>
            <a:pathLst>
              <a:path extrusionOk="0" h="3875327" w="3875327">
                <a:moveTo>
                  <a:pt x="0" y="0"/>
                </a:moveTo>
                <a:lnTo>
                  <a:pt x="3875327" y="0"/>
                </a:lnTo>
                <a:lnTo>
                  <a:pt x="3875327" y="3875327"/>
                </a:lnTo>
                <a:lnTo>
                  <a:pt x="0" y="3875327"/>
                </a:lnTo>
                <a:lnTo>
                  <a:pt x="0" y="0"/>
                </a:lnTo>
                <a:close/>
              </a:path>
            </a:pathLst>
          </a:custGeom>
          <a:blipFill rotWithShape="1">
            <a:blip r:embed="rId3">
              <a:alphaModFix/>
            </a:blip>
            <a:stretch>
              <a:fillRect b="0" l="0" r="0" t="0"/>
            </a:stretch>
          </a:blipFill>
          <a:ln>
            <a:noFill/>
          </a:ln>
        </p:spPr>
      </p:sp>
      <p:sp>
        <p:nvSpPr>
          <p:cNvPr id="308" name="Google Shape;308;p24"/>
          <p:cNvSpPr/>
          <p:nvPr/>
        </p:nvSpPr>
        <p:spPr>
          <a:xfrm>
            <a:off x="6691987" y="1641047"/>
            <a:ext cx="1937663" cy="1937663"/>
          </a:xfrm>
          <a:custGeom>
            <a:rect b="b" l="l" r="r" t="t"/>
            <a:pathLst>
              <a:path extrusionOk="0" h="3875327" w="3875327">
                <a:moveTo>
                  <a:pt x="0" y="0"/>
                </a:moveTo>
                <a:lnTo>
                  <a:pt x="3875327" y="0"/>
                </a:lnTo>
                <a:lnTo>
                  <a:pt x="3875327" y="3875327"/>
                </a:lnTo>
                <a:lnTo>
                  <a:pt x="0" y="3875327"/>
                </a:lnTo>
                <a:lnTo>
                  <a:pt x="0" y="0"/>
                </a:lnTo>
                <a:close/>
              </a:path>
            </a:pathLst>
          </a:custGeom>
          <a:blipFill rotWithShape="1">
            <a:blip r:embed="rId3">
              <a:alphaModFix/>
            </a:blip>
            <a:stretch>
              <a:fillRect b="0" l="0" r="0" t="0"/>
            </a:stretch>
          </a:blipFill>
          <a:ln>
            <a:noFill/>
          </a:ln>
        </p:spPr>
      </p:sp>
      <p:pic>
        <p:nvPicPr>
          <p:cNvPr id="309" name="Google Shape;309;p24"/>
          <p:cNvPicPr preferRelativeResize="0"/>
          <p:nvPr/>
        </p:nvPicPr>
        <p:blipFill>
          <a:blip r:embed="rId4">
            <a:alphaModFix/>
          </a:blip>
          <a:stretch>
            <a:fillRect/>
          </a:stretch>
        </p:blipFill>
        <p:spPr>
          <a:xfrm>
            <a:off x="781698" y="1908400"/>
            <a:ext cx="1402926" cy="1399889"/>
          </a:xfrm>
          <a:prstGeom prst="rect">
            <a:avLst/>
          </a:prstGeom>
          <a:noFill/>
          <a:ln>
            <a:noFill/>
          </a:ln>
        </p:spPr>
      </p:pic>
      <p:pic>
        <p:nvPicPr>
          <p:cNvPr id="310" name="Google Shape;310;p24"/>
          <p:cNvPicPr preferRelativeResize="0"/>
          <p:nvPr/>
        </p:nvPicPr>
        <p:blipFill>
          <a:blip r:embed="rId5">
            <a:alphaModFix/>
          </a:blip>
          <a:stretch>
            <a:fillRect/>
          </a:stretch>
        </p:blipFill>
        <p:spPr>
          <a:xfrm>
            <a:off x="2838450" y="1904837"/>
            <a:ext cx="1402925" cy="1402925"/>
          </a:xfrm>
          <a:prstGeom prst="rect">
            <a:avLst/>
          </a:prstGeom>
          <a:noFill/>
          <a:ln>
            <a:noFill/>
          </a:ln>
        </p:spPr>
      </p:pic>
      <p:pic>
        <p:nvPicPr>
          <p:cNvPr id="311" name="Google Shape;311;p24"/>
          <p:cNvPicPr preferRelativeResize="0"/>
          <p:nvPr/>
        </p:nvPicPr>
        <p:blipFill>
          <a:blip r:embed="rId6">
            <a:alphaModFix/>
          </a:blip>
          <a:stretch>
            <a:fillRect/>
          </a:stretch>
        </p:blipFill>
        <p:spPr>
          <a:xfrm>
            <a:off x="4870819" y="1904837"/>
            <a:ext cx="1473388" cy="1473362"/>
          </a:xfrm>
          <a:prstGeom prst="rect">
            <a:avLst/>
          </a:prstGeom>
          <a:noFill/>
          <a:ln>
            <a:noFill/>
          </a:ln>
        </p:spPr>
      </p:pic>
      <p:pic>
        <p:nvPicPr>
          <p:cNvPr id="312" name="Google Shape;312;p24"/>
          <p:cNvPicPr preferRelativeResize="0"/>
          <p:nvPr/>
        </p:nvPicPr>
        <p:blipFill>
          <a:blip r:embed="rId7">
            <a:alphaModFix/>
          </a:blip>
          <a:stretch>
            <a:fillRect/>
          </a:stretch>
        </p:blipFill>
        <p:spPr>
          <a:xfrm>
            <a:off x="6959350" y="1908400"/>
            <a:ext cx="1402926" cy="1399875"/>
          </a:xfrm>
          <a:prstGeom prst="rect">
            <a:avLst/>
          </a:prstGeom>
          <a:noFill/>
          <a:ln>
            <a:noFill/>
          </a:ln>
        </p:spPr>
      </p:pic>
      <p:sp>
        <p:nvSpPr>
          <p:cNvPr id="313" name="Google Shape;313;p24"/>
          <p:cNvSpPr/>
          <p:nvPr/>
        </p:nvSpPr>
        <p:spPr>
          <a:xfrm rot="-2206484">
            <a:off x="7692835" y="-724181"/>
            <a:ext cx="2117064" cy="2839964"/>
          </a:xfrm>
          <a:custGeom>
            <a:rect b="b" l="l" r="r" t="t"/>
            <a:pathLst>
              <a:path extrusionOk="0" h="5679928" w="4234128">
                <a:moveTo>
                  <a:pt x="0" y="0"/>
                </a:moveTo>
                <a:lnTo>
                  <a:pt x="4234128" y="0"/>
                </a:lnTo>
                <a:lnTo>
                  <a:pt x="4234128" y="5679929"/>
                </a:lnTo>
                <a:lnTo>
                  <a:pt x="0" y="5679929"/>
                </a:lnTo>
                <a:lnTo>
                  <a:pt x="0" y="0"/>
                </a:lnTo>
                <a:close/>
              </a:path>
            </a:pathLst>
          </a:custGeom>
          <a:blipFill rotWithShape="1">
            <a:blip r:embed="rId8">
              <a:alphaModFix/>
            </a:blip>
            <a:stretch>
              <a:fillRect b="0" l="0" r="0" t="0"/>
            </a:stretch>
          </a:blipFill>
          <a:ln>
            <a:noFill/>
          </a:ln>
        </p:spPr>
      </p:sp>
      <p:sp>
        <p:nvSpPr>
          <p:cNvPr id="314" name="Google Shape;314;p24"/>
          <p:cNvSpPr txBox="1"/>
          <p:nvPr/>
        </p:nvSpPr>
        <p:spPr>
          <a:xfrm>
            <a:off x="514350" y="633413"/>
            <a:ext cx="4087311"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TEAM MEMBERS</a:t>
            </a:r>
            <a:endParaRPr sz="700"/>
          </a:p>
        </p:txBody>
      </p:sp>
      <p:sp>
        <p:nvSpPr>
          <p:cNvPr id="315" name="Google Shape;315;p24"/>
          <p:cNvSpPr txBox="1"/>
          <p:nvPr/>
        </p:nvSpPr>
        <p:spPr>
          <a:xfrm>
            <a:off x="514350" y="936677"/>
            <a:ext cx="4057650" cy="18288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grpSp>
        <p:nvGrpSpPr>
          <p:cNvPr id="316" name="Google Shape;316;p24"/>
          <p:cNvGrpSpPr/>
          <p:nvPr/>
        </p:nvGrpSpPr>
        <p:grpSpPr>
          <a:xfrm>
            <a:off x="580363" y="3232305"/>
            <a:ext cx="1805638" cy="434150"/>
            <a:chOff x="0" y="0"/>
            <a:chExt cx="951118" cy="228688"/>
          </a:xfrm>
        </p:grpSpPr>
        <p:sp>
          <p:nvSpPr>
            <p:cNvPr id="317" name="Google Shape;317;p24"/>
            <p:cNvSpPr/>
            <p:nvPr/>
          </p:nvSpPr>
          <p:spPr>
            <a:xfrm>
              <a:off x="0" y="0"/>
              <a:ext cx="951118" cy="228688"/>
            </a:xfrm>
            <a:custGeom>
              <a:rect b="b" l="l" r="r" t="t"/>
              <a:pathLst>
                <a:path extrusionOk="0" h="228688" w="951118">
                  <a:moveTo>
                    <a:pt x="109335" y="0"/>
                  </a:moveTo>
                  <a:lnTo>
                    <a:pt x="841783" y="0"/>
                  </a:lnTo>
                  <a:cubicBezTo>
                    <a:pt x="870781" y="0"/>
                    <a:pt x="898590" y="11519"/>
                    <a:pt x="919094" y="32023"/>
                  </a:cubicBezTo>
                  <a:cubicBezTo>
                    <a:pt x="939599" y="52528"/>
                    <a:pt x="951118" y="80337"/>
                    <a:pt x="951118" y="109335"/>
                  </a:cubicBezTo>
                  <a:lnTo>
                    <a:pt x="951118" y="119353"/>
                  </a:lnTo>
                  <a:cubicBezTo>
                    <a:pt x="951118" y="179737"/>
                    <a:pt x="902167" y="228688"/>
                    <a:pt x="841783" y="228688"/>
                  </a:cubicBezTo>
                  <a:lnTo>
                    <a:pt x="109335" y="228688"/>
                  </a:lnTo>
                  <a:cubicBezTo>
                    <a:pt x="48951" y="228688"/>
                    <a:pt x="0" y="179737"/>
                    <a:pt x="0" y="119353"/>
                  </a:cubicBezTo>
                  <a:lnTo>
                    <a:pt x="0" y="109335"/>
                  </a:lnTo>
                  <a:cubicBezTo>
                    <a:pt x="0" y="48951"/>
                    <a:pt x="48951" y="0"/>
                    <a:pt x="109335"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24"/>
            <p:cNvSpPr txBox="1"/>
            <p:nvPr/>
          </p:nvSpPr>
          <p:spPr>
            <a:xfrm>
              <a:off x="0" y="133350"/>
              <a:ext cx="951118" cy="95338"/>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grpSp>
      <p:sp>
        <p:nvSpPr>
          <p:cNvPr id="319" name="Google Shape;319;p24"/>
          <p:cNvSpPr txBox="1"/>
          <p:nvPr/>
        </p:nvSpPr>
        <p:spPr>
          <a:xfrm>
            <a:off x="875750" y="3728686"/>
            <a:ext cx="1214864"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Title or Position</a:t>
            </a:r>
            <a:endParaRPr sz="700"/>
          </a:p>
        </p:txBody>
      </p:sp>
      <p:grpSp>
        <p:nvGrpSpPr>
          <p:cNvPr id="320" name="Google Shape;320;p24"/>
          <p:cNvGrpSpPr/>
          <p:nvPr/>
        </p:nvGrpSpPr>
        <p:grpSpPr>
          <a:xfrm>
            <a:off x="2639575" y="3232305"/>
            <a:ext cx="1805638" cy="434150"/>
            <a:chOff x="0" y="0"/>
            <a:chExt cx="951118" cy="228688"/>
          </a:xfrm>
        </p:grpSpPr>
        <p:sp>
          <p:nvSpPr>
            <p:cNvPr id="321" name="Google Shape;321;p24"/>
            <p:cNvSpPr/>
            <p:nvPr/>
          </p:nvSpPr>
          <p:spPr>
            <a:xfrm>
              <a:off x="0" y="0"/>
              <a:ext cx="951118" cy="228688"/>
            </a:xfrm>
            <a:custGeom>
              <a:rect b="b" l="l" r="r" t="t"/>
              <a:pathLst>
                <a:path extrusionOk="0" h="228688" w="951118">
                  <a:moveTo>
                    <a:pt x="109335" y="0"/>
                  </a:moveTo>
                  <a:lnTo>
                    <a:pt x="841783" y="0"/>
                  </a:lnTo>
                  <a:cubicBezTo>
                    <a:pt x="870781" y="0"/>
                    <a:pt x="898590" y="11519"/>
                    <a:pt x="919094" y="32023"/>
                  </a:cubicBezTo>
                  <a:cubicBezTo>
                    <a:pt x="939599" y="52528"/>
                    <a:pt x="951118" y="80337"/>
                    <a:pt x="951118" y="109335"/>
                  </a:cubicBezTo>
                  <a:lnTo>
                    <a:pt x="951118" y="119353"/>
                  </a:lnTo>
                  <a:cubicBezTo>
                    <a:pt x="951118" y="179737"/>
                    <a:pt x="902167" y="228688"/>
                    <a:pt x="841783" y="228688"/>
                  </a:cubicBezTo>
                  <a:lnTo>
                    <a:pt x="109335" y="228688"/>
                  </a:lnTo>
                  <a:cubicBezTo>
                    <a:pt x="48951" y="228688"/>
                    <a:pt x="0" y="179737"/>
                    <a:pt x="0" y="119353"/>
                  </a:cubicBezTo>
                  <a:lnTo>
                    <a:pt x="0" y="109335"/>
                  </a:lnTo>
                  <a:cubicBezTo>
                    <a:pt x="0" y="48951"/>
                    <a:pt x="48951" y="0"/>
                    <a:pt x="109335"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2" name="Google Shape;322;p24"/>
            <p:cNvSpPr txBox="1"/>
            <p:nvPr/>
          </p:nvSpPr>
          <p:spPr>
            <a:xfrm>
              <a:off x="0" y="133350"/>
              <a:ext cx="951118" cy="95338"/>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grpSp>
      <p:sp>
        <p:nvSpPr>
          <p:cNvPr id="323" name="Google Shape;323;p24"/>
          <p:cNvSpPr txBox="1"/>
          <p:nvPr/>
        </p:nvSpPr>
        <p:spPr>
          <a:xfrm>
            <a:off x="2934962" y="3728686"/>
            <a:ext cx="1214863"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Title or Position</a:t>
            </a:r>
            <a:endParaRPr sz="700"/>
          </a:p>
        </p:txBody>
      </p:sp>
      <p:grpSp>
        <p:nvGrpSpPr>
          <p:cNvPr id="324" name="Google Shape;324;p24"/>
          <p:cNvGrpSpPr/>
          <p:nvPr/>
        </p:nvGrpSpPr>
        <p:grpSpPr>
          <a:xfrm>
            <a:off x="4698787" y="3232305"/>
            <a:ext cx="1805638" cy="434150"/>
            <a:chOff x="0" y="0"/>
            <a:chExt cx="951118" cy="228688"/>
          </a:xfrm>
        </p:grpSpPr>
        <p:sp>
          <p:nvSpPr>
            <p:cNvPr id="325" name="Google Shape;325;p24"/>
            <p:cNvSpPr/>
            <p:nvPr/>
          </p:nvSpPr>
          <p:spPr>
            <a:xfrm>
              <a:off x="0" y="0"/>
              <a:ext cx="951118" cy="228688"/>
            </a:xfrm>
            <a:custGeom>
              <a:rect b="b" l="l" r="r" t="t"/>
              <a:pathLst>
                <a:path extrusionOk="0" h="228688" w="951118">
                  <a:moveTo>
                    <a:pt x="109335" y="0"/>
                  </a:moveTo>
                  <a:lnTo>
                    <a:pt x="841783" y="0"/>
                  </a:lnTo>
                  <a:cubicBezTo>
                    <a:pt x="870781" y="0"/>
                    <a:pt x="898590" y="11519"/>
                    <a:pt x="919094" y="32023"/>
                  </a:cubicBezTo>
                  <a:cubicBezTo>
                    <a:pt x="939599" y="52528"/>
                    <a:pt x="951118" y="80337"/>
                    <a:pt x="951118" y="109335"/>
                  </a:cubicBezTo>
                  <a:lnTo>
                    <a:pt x="951118" y="119353"/>
                  </a:lnTo>
                  <a:cubicBezTo>
                    <a:pt x="951118" y="179737"/>
                    <a:pt x="902167" y="228688"/>
                    <a:pt x="841783" y="228688"/>
                  </a:cubicBezTo>
                  <a:lnTo>
                    <a:pt x="109335" y="228688"/>
                  </a:lnTo>
                  <a:cubicBezTo>
                    <a:pt x="48951" y="228688"/>
                    <a:pt x="0" y="179737"/>
                    <a:pt x="0" y="119353"/>
                  </a:cubicBezTo>
                  <a:lnTo>
                    <a:pt x="0" y="109335"/>
                  </a:lnTo>
                  <a:cubicBezTo>
                    <a:pt x="0" y="48951"/>
                    <a:pt x="48951" y="0"/>
                    <a:pt x="109335"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24"/>
            <p:cNvSpPr txBox="1"/>
            <p:nvPr/>
          </p:nvSpPr>
          <p:spPr>
            <a:xfrm>
              <a:off x="0" y="133350"/>
              <a:ext cx="951118" cy="95338"/>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grpSp>
      <p:sp>
        <p:nvSpPr>
          <p:cNvPr id="327" name="Google Shape;327;p24"/>
          <p:cNvSpPr txBox="1"/>
          <p:nvPr/>
        </p:nvSpPr>
        <p:spPr>
          <a:xfrm>
            <a:off x="4994174" y="3728686"/>
            <a:ext cx="1214864"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Title or Position</a:t>
            </a:r>
            <a:endParaRPr sz="700"/>
          </a:p>
        </p:txBody>
      </p:sp>
      <p:grpSp>
        <p:nvGrpSpPr>
          <p:cNvPr id="328" name="Google Shape;328;p24"/>
          <p:cNvGrpSpPr/>
          <p:nvPr/>
        </p:nvGrpSpPr>
        <p:grpSpPr>
          <a:xfrm>
            <a:off x="6757999" y="3232305"/>
            <a:ext cx="1805638" cy="434150"/>
            <a:chOff x="0" y="0"/>
            <a:chExt cx="951118" cy="228688"/>
          </a:xfrm>
        </p:grpSpPr>
        <p:sp>
          <p:nvSpPr>
            <p:cNvPr id="329" name="Google Shape;329;p24"/>
            <p:cNvSpPr/>
            <p:nvPr/>
          </p:nvSpPr>
          <p:spPr>
            <a:xfrm>
              <a:off x="0" y="0"/>
              <a:ext cx="951118" cy="228688"/>
            </a:xfrm>
            <a:custGeom>
              <a:rect b="b" l="l" r="r" t="t"/>
              <a:pathLst>
                <a:path extrusionOk="0" h="228688" w="951118">
                  <a:moveTo>
                    <a:pt x="109335" y="0"/>
                  </a:moveTo>
                  <a:lnTo>
                    <a:pt x="841783" y="0"/>
                  </a:lnTo>
                  <a:cubicBezTo>
                    <a:pt x="870781" y="0"/>
                    <a:pt x="898590" y="11519"/>
                    <a:pt x="919094" y="32023"/>
                  </a:cubicBezTo>
                  <a:cubicBezTo>
                    <a:pt x="939599" y="52528"/>
                    <a:pt x="951118" y="80337"/>
                    <a:pt x="951118" y="109335"/>
                  </a:cubicBezTo>
                  <a:lnTo>
                    <a:pt x="951118" y="119353"/>
                  </a:lnTo>
                  <a:cubicBezTo>
                    <a:pt x="951118" y="179737"/>
                    <a:pt x="902167" y="228688"/>
                    <a:pt x="841783" y="228688"/>
                  </a:cubicBezTo>
                  <a:lnTo>
                    <a:pt x="109335" y="228688"/>
                  </a:lnTo>
                  <a:cubicBezTo>
                    <a:pt x="48951" y="228688"/>
                    <a:pt x="0" y="179737"/>
                    <a:pt x="0" y="119353"/>
                  </a:cubicBezTo>
                  <a:lnTo>
                    <a:pt x="0" y="109335"/>
                  </a:lnTo>
                  <a:cubicBezTo>
                    <a:pt x="0" y="48951"/>
                    <a:pt x="48951" y="0"/>
                    <a:pt x="109335"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24"/>
            <p:cNvSpPr txBox="1"/>
            <p:nvPr/>
          </p:nvSpPr>
          <p:spPr>
            <a:xfrm>
              <a:off x="0" y="133350"/>
              <a:ext cx="951118" cy="95338"/>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grpSp>
      <p:sp>
        <p:nvSpPr>
          <p:cNvPr id="331" name="Google Shape;331;p24"/>
          <p:cNvSpPr txBox="1"/>
          <p:nvPr/>
        </p:nvSpPr>
        <p:spPr>
          <a:xfrm>
            <a:off x="7053387" y="3728686"/>
            <a:ext cx="1214863"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Title or Position</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335" name="Shape 335"/>
        <p:cNvGrpSpPr/>
        <p:nvPr/>
      </p:nvGrpSpPr>
      <p:grpSpPr>
        <a:xfrm>
          <a:off x="0" y="0"/>
          <a:ext cx="0" cy="0"/>
          <a:chOff x="0" y="0"/>
          <a:chExt cx="0" cy="0"/>
        </a:xfrm>
      </p:grpSpPr>
      <p:sp>
        <p:nvSpPr>
          <p:cNvPr id="336" name="Google Shape;336;p25"/>
          <p:cNvSpPr/>
          <p:nvPr/>
        </p:nvSpPr>
        <p:spPr>
          <a:xfrm>
            <a:off x="-256228" y="157635"/>
            <a:ext cx="4828229" cy="4828229"/>
          </a:xfrm>
          <a:custGeom>
            <a:rect b="b" l="l" r="r" t="t"/>
            <a:pathLst>
              <a:path extrusionOk="0" h="9656457" w="9656457">
                <a:moveTo>
                  <a:pt x="0" y="0"/>
                </a:moveTo>
                <a:lnTo>
                  <a:pt x="9656457" y="0"/>
                </a:lnTo>
                <a:lnTo>
                  <a:pt x="9656457" y="9656458"/>
                </a:lnTo>
                <a:lnTo>
                  <a:pt x="0" y="9656458"/>
                </a:lnTo>
                <a:lnTo>
                  <a:pt x="0" y="0"/>
                </a:lnTo>
                <a:close/>
              </a:path>
            </a:pathLst>
          </a:custGeom>
          <a:blipFill rotWithShape="1">
            <a:blip r:embed="rId3">
              <a:alphaModFix/>
            </a:blip>
            <a:stretch>
              <a:fillRect b="0" l="0" r="0" t="0"/>
            </a:stretch>
          </a:blipFill>
          <a:ln>
            <a:noFill/>
          </a:ln>
        </p:spPr>
      </p:sp>
      <p:pic>
        <p:nvPicPr>
          <p:cNvPr id="337" name="Google Shape;337;p25"/>
          <p:cNvPicPr preferRelativeResize="0"/>
          <p:nvPr/>
        </p:nvPicPr>
        <p:blipFill>
          <a:blip r:embed="rId4">
            <a:alphaModFix/>
          </a:blip>
          <a:stretch>
            <a:fillRect/>
          </a:stretch>
        </p:blipFill>
        <p:spPr>
          <a:xfrm>
            <a:off x="514350" y="936793"/>
            <a:ext cx="3287100" cy="3287100"/>
          </a:xfrm>
          <a:prstGeom prst="ellipse">
            <a:avLst/>
          </a:prstGeom>
          <a:noFill/>
          <a:ln>
            <a:noFill/>
          </a:ln>
        </p:spPr>
      </p:pic>
      <p:sp>
        <p:nvSpPr>
          <p:cNvPr id="338" name="Google Shape;338;p25"/>
          <p:cNvSpPr/>
          <p:nvPr/>
        </p:nvSpPr>
        <p:spPr>
          <a:xfrm rot="2233662">
            <a:off x="7571118" y="3120527"/>
            <a:ext cx="2117064" cy="2839964"/>
          </a:xfrm>
          <a:custGeom>
            <a:rect b="b" l="l" r="r" t="t"/>
            <a:pathLst>
              <a:path extrusionOk="0" h="5679928" w="4234128">
                <a:moveTo>
                  <a:pt x="0" y="0"/>
                </a:moveTo>
                <a:lnTo>
                  <a:pt x="4234128" y="0"/>
                </a:lnTo>
                <a:lnTo>
                  <a:pt x="4234128" y="5679928"/>
                </a:lnTo>
                <a:lnTo>
                  <a:pt x="0" y="5679928"/>
                </a:lnTo>
                <a:lnTo>
                  <a:pt x="0" y="0"/>
                </a:lnTo>
                <a:close/>
              </a:path>
            </a:pathLst>
          </a:custGeom>
          <a:blipFill rotWithShape="1">
            <a:blip r:embed="rId5">
              <a:alphaModFix/>
            </a:blip>
            <a:stretch>
              <a:fillRect b="0" l="0" r="0" t="0"/>
            </a:stretch>
          </a:blipFill>
          <a:ln>
            <a:noFill/>
          </a:ln>
        </p:spPr>
      </p:sp>
      <p:sp>
        <p:nvSpPr>
          <p:cNvPr id="339" name="Google Shape;339;p25"/>
          <p:cNvSpPr txBox="1"/>
          <p:nvPr/>
        </p:nvSpPr>
        <p:spPr>
          <a:xfrm>
            <a:off x="5264865" y="2294974"/>
            <a:ext cx="2322681" cy="281178"/>
          </a:xfrm>
          <a:prstGeom prst="rect">
            <a:avLst/>
          </a:prstGeom>
          <a:noFill/>
          <a:ln>
            <a:noFill/>
          </a:ln>
        </p:spPr>
        <p:txBody>
          <a:bodyPr anchorCtr="0" anchor="t" bIns="0" lIns="0" spcFirstLastPara="1" rIns="0" wrap="square" tIns="0">
            <a:spAutoFit/>
          </a:bodyPr>
          <a:lstStyle/>
          <a:p>
            <a:pPr indent="0" lvl="0" marL="0" marR="0" rtl="0" algn="ctr">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Name Surname</a:t>
            </a:r>
            <a:endParaRPr sz="700"/>
          </a:p>
        </p:txBody>
      </p:sp>
      <p:cxnSp>
        <p:nvCxnSpPr>
          <p:cNvPr id="340" name="Google Shape;340;p25"/>
          <p:cNvCxnSpPr/>
          <p:nvPr/>
        </p:nvCxnSpPr>
        <p:spPr>
          <a:xfrm>
            <a:off x="4828661" y="2574152"/>
            <a:ext cx="3195089" cy="0"/>
          </a:xfrm>
          <a:prstGeom prst="straightConnector1">
            <a:avLst/>
          </a:prstGeom>
          <a:noFill/>
          <a:ln cap="flat" cmpd="sng" w="9525">
            <a:solidFill>
              <a:srgbClr val="FFFF66"/>
            </a:solidFill>
            <a:prstDash val="dash"/>
            <a:round/>
            <a:headEnd len="sm" w="sm" type="none"/>
            <a:tailEnd len="sm" w="sm" type="none"/>
          </a:ln>
        </p:spPr>
      </p:cxnSp>
      <p:sp>
        <p:nvSpPr>
          <p:cNvPr id="341" name="Google Shape;341;p25"/>
          <p:cNvSpPr txBox="1"/>
          <p:nvPr/>
        </p:nvSpPr>
        <p:spPr>
          <a:xfrm>
            <a:off x="4222760" y="1614438"/>
            <a:ext cx="4406890" cy="24384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OUR FOUNDER</a:t>
            </a:r>
            <a:endParaRPr sz="700"/>
          </a:p>
        </p:txBody>
      </p:sp>
      <p:sp>
        <p:nvSpPr>
          <p:cNvPr id="342" name="Google Shape;342;p25"/>
          <p:cNvSpPr txBox="1"/>
          <p:nvPr/>
        </p:nvSpPr>
        <p:spPr>
          <a:xfrm>
            <a:off x="4875489" y="2908073"/>
            <a:ext cx="3101432" cy="7400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 communication tools that can be used as demonstrations, lectures, speeches, reports, and more. It is mostly presented before an audience.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346" name="Shape 346"/>
        <p:cNvGrpSpPr/>
        <p:nvPr/>
      </p:nvGrpSpPr>
      <p:grpSpPr>
        <a:xfrm>
          <a:off x="0" y="0"/>
          <a:ext cx="0" cy="0"/>
          <a:chOff x="0" y="0"/>
          <a:chExt cx="0" cy="0"/>
        </a:xfrm>
      </p:grpSpPr>
      <p:sp>
        <p:nvSpPr>
          <p:cNvPr id="347" name="Google Shape;347;p26"/>
          <p:cNvSpPr/>
          <p:nvPr/>
        </p:nvSpPr>
        <p:spPr>
          <a:xfrm>
            <a:off x="730349" y="1675283"/>
            <a:ext cx="2372860" cy="616944"/>
          </a:xfrm>
          <a:custGeom>
            <a:rect b="b" l="l" r="r" t="t"/>
            <a:pathLst>
              <a:path extrusionOk="0" h="1233887" w="4745719">
                <a:moveTo>
                  <a:pt x="0" y="0"/>
                </a:moveTo>
                <a:lnTo>
                  <a:pt x="4745718" y="0"/>
                </a:lnTo>
                <a:lnTo>
                  <a:pt x="4745718" y="1233886"/>
                </a:lnTo>
                <a:lnTo>
                  <a:pt x="0" y="1233886"/>
                </a:lnTo>
                <a:lnTo>
                  <a:pt x="0" y="0"/>
                </a:lnTo>
                <a:close/>
              </a:path>
            </a:pathLst>
          </a:custGeom>
          <a:blipFill rotWithShape="1">
            <a:blip r:embed="rId3">
              <a:alphaModFix/>
            </a:blip>
            <a:stretch>
              <a:fillRect b="0" l="0" r="0" t="0"/>
            </a:stretch>
          </a:blipFill>
          <a:ln>
            <a:noFill/>
          </a:ln>
        </p:spPr>
      </p:sp>
      <p:sp>
        <p:nvSpPr>
          <p:cNvPr id="348" name="Google Shape;348;p26"/>
          <p:cNvSpPr/>
          <p:nvPr/>
        </p:nvSpPr>
        <p:spPr>
          <a:xfrm>
            <a:off x="3385571" y="1675283"/>
            <a:ext cx="2372860" cy="616944"/>
          </a:xfrm>
          <a:custGeom>
            <a:rect b="b" l="l" r="r" t="t"/>
            <a:pathLst>
              <a:path extrusionOk="0" h="1233887" w="4745719">
                <a:moveTo>
                  <a:pt x="0" y="0"/>
                </a:moveTo>
                <a:lnTo>
                  <a:pt x="4745718" y="0"/>
                </a:lnTo>
                <a:lnTo>
                  <a:pt x="4745718" y="1233886"/>
                </a:lnTo>
                <a:lnTo>
                  <a:pt x="0" y="1233886"/>
                </a:lnTo>
                <a:lnTo>
                  <a:pt x="0" y="0"/>
                </a:lnTo>
                <a:close/>
              </a:path>
            </a:pathLst>
          </a:custGeom>
          <a:blipFill rotWithShape="1">
            <a:blip r:embed="rId3">
              <a:alphaModFix/>
            </a:blip>
            <a:stretch>
              <a:fillRect b="0" l="0" r="0" t="0"/>
            </a:stretch>
          </a:blipFill>
          <a:ln>
            <a:noFill/>
          </a:ln>
        </p:spPr>
      </p:sp>
      <p:sp>
        <p:nvSpPr>
          <p:cNvPr id="349" name="Google Shape;349;p26"/>
          <p:cNvSpPr/>
          <p:nvPr/>
        </p:nvSpPr>
        <p:spPr>
          <a:xfrm>
            <a:off x="6039417" y="1675283"/>
            <a:ext cx="2372860" cy="616944"/>
          </a:xfrm>
          <a:custGeom>
            <a:rect b="b" l="l" r="r" t="t"/>
            <a:pathLst>
              <a:path extrusionOk="0" h="1233887" w="4745719">
                <a:moveTo>
                  <a:pt x="0" y="0"/>
                </a:moveTo>
                <a:lnTo>
                  <a:pt x="4745719" y="0"/>
                </a:lnTo>
                <a:lnTo>
                  <a:pt x="4745719" y="1233886"/>
                </a:lnTo>
                <a:lnTo>
                  <a:pt x="0" y="1233886"/>
                </a:lnTo>
                <a:lnTo>
                  <a:pt x="0" y="0"/>
                </a:lnTo>
                <a:close/>
              </a:path>
            </a:pathLst>
          </a:custGeom>
          <a:blipFill rotWithShape="1">
            <a:blip r:embed="rId3">
              <a:alphaModFix/>
            </a:blip>
            <a:stretch>
              <a:fillRect b="0" l="0" r="0" t="0"/>
            </a:stretch>
          </a:blipFill>
          <a:ln>
            <a:noFill/>
          </a:ln>
        </p:spPr>
      </p:sp>
      <p:pic>
        <p:nvPicPr>
          <p:cNvPr id="350" name="Google Shape;350;p26"/>
          <p:cNvPicPr preferRelativeResize="0"/>
          <p:nvPr/>
        </p:nvPicPr>
        <p:blipFill>
          <a:blip r:embed="rId4">
            <a:alphaModFix/>
          </a:blip>
          <a:stretch>
            <a:fillRect/>
          </a:stretch>
        </p:blipFill>
        <p:spPr>
          <a:xfrm>
            <a:off x="1186600" y="1066225"/>
            <a:ext cx="1463100" cy="1463100"/>
          </a:xfrm>
          <a:prstGeom prst="ellipse">
            <a:avLst/>
          </a:prstGeom>
          <a:noFill/>
          <a:ln>
            <a:noFill/>
          </a:ln>
        </p:spPr>
      </p:pic>
      <p:pic>
        <p:nvPicPr>
          <p:cNvPr id="351" name="Google Shape;351;p26"/>
          <p:cNvPicPr preferRelativeResize="0"/>
          <p:nvPr/>
        </p:nvPicPr>
        <p:blipFill>
          <a:blip r:embed="rId5">
            <a:alphaModFix/>
          </a:blip>
          <a:stretch>
            <a:fillRect/>
          </a:stretch>
        </p:blipFill>
        <p:spPr>
          <a:xfrm>
            <a:off x="3839763" y="1066225"/>
            <a:ext cx="1463100" cy="1463100"/>
          </a:xfrm>
          <a:prstGeom prst="ellipse">
            <a:avLst/>
          </a:prstGeom>
          <a:noFill/>
          <a:ln>
            <a:noFill/>
          </a:ln>
        </p:spPr>
      </p:pic>
      <p:pic>
        <p:nvPicPr>
          <p:cNvPr id="352" name="Google Shape;352;p26"/>
          <p:cNvPicPr preferRelativeResize="0"/>
          <p:nvPr/>
        </p:nvPicPr>
        <p:blipFill>
          <a:blip r:embed="rId6">
            <a:alphaModFix/>
          </a:blip>
          <a:stretch>
            <a:fillRect/>
          </a:stretch>
        </p:blipFill>
        <p:spPr>
          <a:xfrm>
            <a:off x="6494300" y="1071350"/>
            <a:ext cx="1463100" cy="1463100"/>
          </a:xfrm>
          <a:prstGeom prst="ellipse">
            <a:avLst/>
          </a:prstGeom>
          <a:noFill/>
          <a:ln>
            <a:noFill/>
          </a:ln>
        </p:spPr>
      </p:pic>
      <p:sp>
        <p:nvSpPr>
          <p:cNvPr id="353" name="Google Shape;353;p26"/>
          <p:cNvSpPr/>
          <p:nvPr/>
        </p:nvSpPr>
        <p:spPr>
          <a:xfrm>
            <a:off x="7352272" y="-259635"/>
            <a:ext cx="1982824" cy="1993699"/>
          </a:xfrm>
          <a:custGeom>
            <a:rect b="b" l="l" r="r" t="t"/>
            <a:pathLst>
              <a:path extrusionOk="0" h="3987398" w="3965648">
                <a:moveTo>
                  <a:pt x="0" y="0"/>
                </a:moveTo>
                <a:lnTo>
                  <a:pt x="3965649" y="0"/>
                </a:lnTo>
                <a:lnTo>
                  <a:pt x="3965649" y="3987398"/>
                </a:lnTo>
                <a:lnTo>
                  <a:pt x="0" y="3987398"/>
                </a:lnTo>
                <a:lnTo>
                  <a:pt x="0" y="0"/>
                </a:lnTo>
                <a:close/>
              </a:path>
            </a:pathLst>
          </a:custGeom>
          <a:blipFill rotWithShape="1">
            <a:blip r:embed="rId7">
              <a:alphaModFix/>
            </a:blip>
            <a:stretch>
              <a:fillRect b="0" l="0" r="0" t="0"/>
            </a:stretch>
          </a:blipFill>
          <a:ln>
            <a:noFill/>
          </a:ln>
        </p:spPr>
      </p:sp>
      <p:grpSp>
        <p:nvGrpSpPr>
          <p:cNvPr id="354" name="Google Shape;354;p26"/>
          <p:cNvGrpSpPr/>
          <p:nvPr/>
        </p:nvGrpSpPr>
        <p:grpSpPr>
          <a:xfrm>
            <a:off x="830723" y="2443224"/>
            <a:ext cx="2172111" cy="2185927"/>
            <a:chOff x="0" y="0"/>
            <a:chExt cx="1144157" cy="1151435"/>
          </a:xfrm>
        </p:grpSpPr>
        <p:sp>
          <p:nvSpPr>
            <p:cNvPr id="355" name="Google Shape;355;p26"/>
            <p:cNvSpPr/>
            <p:nvPr/>
          </p:nvSpPr>
          <p:spPr>
            <a:xfrm>
              <a:off x="0" y="0"/>
              <a:ext cx="1144157" cy="1151435"/>
            </a:xfrm>
            <a:custGeom>
              <a:rect b="b" l="l" r="r" t="t"/>
              <a:pathLst>
                <a:path extrusionOk="0" h="1151435" w="1144157">
                  <a:moveTo>
                    <a:pt x="90888" y="0"/>
                  </a:moveTo>
                  <a:lnTo>
                    <a:pt x="1053269" y="0"/>
                  </a:lnTo>
                  <a:cubicBezTo>
                    <a:pt x="1077374" y="0"/>
                    <a:pt x="1100492" y="9576"/>
                    <a:pt x="1117537" y="26620"/>
                  </a:cubicBezTo>
                  <a:cubicBezTo>
                    <a:pt x="1134582" y="43665"/>
                    <a:pt x="1144157" y="66783"/>
                    <a:pt x="1144157" y="90888"/>
                  </a:cubicBezTo>
                  <a:lnTo>
                    <a:pt x="1144157" y="1060547"/>
                  </a:lnTo>
                  <a:cubicBezTo>
                    <a:pt x="1144157" y="1084652"/>
                    <a:pt x="1134582" y="1107769"/>
                    <a:pt x="1117537" y="1124814"/>
                  </a:cubicBezTo>
                  <a:cubicBezTo>
                    <a:pt x="1100492" y="1141859"/>
                    <a:pt x="1077374" y="1151435"/>
                    <a:pt x="1053269" y="1151435"/>
                  </a:cubicBezTo>
                  <a:lnTo>
                    <a:pt x="90888" y="1151435"/>
                  </a:lnTo>
                  <a:cubicBezTo>
                    <a:pt x="66783" y="1151435"/>
                    <a:pt x="43665" y="1141859"/>
                    <a:pt x="26620" y="1124814"/>
                  </a:cubicBezTo>
                  <a:cubicBezTo>
                    <a:pt x="9576" y="1107769"/>
                    <a:pt x="0" y="1084652"/>
                    <a:pt x="0" y="1060547"/>
                  </a:cubicBezTo>
                  <a:lnTo>
                    <a:pt x="0" y="90888"/>
                  </a:lnTo>
                  <a:cubicBezTo>
                    <a:pt x="0" y="66783"/>
                    <a:pt x="9576" y="43665"/>
                    <a:pt x="26620" y="26620"/>
                  </a:cubicBezTo>
                  <a:cubicBezTo>
                    <a:pt x="43665" y="9576"/>
                    <a:pt x="66783" y="0"/>
                    <a:pt x="90888"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26"/>
            <p:cNvSpPr txBox="1"/>
            <p:nvPr/>
          </p:nvSpPr>
          <p:spPr>
            <a:xfrm>
              <a:off x="0" y="133350"/>
              <a:ext cx="1144157" cy="1018085"/>
            </a:xfrm>
            <a:prstGeom prst="rect">
              <a:avLst/>
            </a:prstGeom>
            <a:noFill/>
            <a:ln>
              <a:noFill/>
            </a:ln>
          </p:spPr>
          <p:txBody>
            <a:bodyPr anchorCtr="0" anchor="ctr" bIns="25400" lIns="25400" spcFirstLastPara="1" rIns="25400" wrap="square" tIns="25400">
              <a:noAutofit/>
            </a:bodyPr>
            <a:lstStyle/>
            <a:p>
              <a:pPr indent="0" lvl="0" marL="0" marR="0" rtl="0" algn="ctr">
                <a:lnSpc>
                  <a:spcPct val="196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26"/>
          <p:cNvGrpSpPr/>
          <p:nvPr/>
        </p:nvGrpSpPr>
        <p:grpSpPr>
          <a:xfrm>
            <a:off x="3485945" y="2443224"/>
            <a:ext cx="2172111" cy="2185927"/>
            <a:chOff x="0" y="0"/>
            <a:chExt cx="1144157" cy="1151435"/>
          </a:xfrm>
        </p:grpSpPr>
        <p:sp>
          <p:nvSpPr>
            <p:cNvPr id="358" name="Google Shape;358;p26"/>
            <p:cNvSpPr/>
            <p:nvPr/>
          </p:nvSpPr>
          <p:spPr>
            <a:xfrm>
              <a:off x="0" y="0"/>
              <a:ext cx="1144157" cy="1151435"/>
            </a:xfrm>
            <a:custGeom>
              <a:rect b="b" l="l" r="r" t="t"/>
              <a:pathLst>
                <a:path extrusionOk="0" h="1151435" w="1144157">
                  <a:moveTo>
                    <a:pt x="90888" y="0"/>
                  </a:moveTo>
                  <a:lnTo>
                    <a:pt x="1053269" y="0"/>
                  </a:lnTo>
                  <a:cubicBezTo>
                    <a:pt x="1077374" y="0"/>
                    <a:pt x="1100492" y="9576"/>
                    <a:pt x="1117537" y="26620"/>
                  </a:cubicBezTo>
                  <a:cubicBezTo>
                    <a:pt x="1134582" y="43665"/>
                    <a:pt x="1144157" y="66783"/>
                    <a:pt x="1144157" y="90888"/>
                  </a:cubicBezTo>
                  <a:lnTo>
                    <a:pt x="1144157" y="1060547"/>
                  </a:lnTo>
                  <a:cubicBezTo>
                    <a:pt x="1144157" y="1084652"/>
                    <a:pt x="1134582" y="1107769"/>
                    <a:pt x="1117537" y="1124814"/>
                  </a:cubicBezTo>
                  <a:cubicBezTo>
                    <a:pt x="1100492" y="1141859"/>
                    <a:pt x="1077374" y="1151435"/>
                    <a:pt x="1053269" y="1151435"/>
                  </a:cubicBezTo>
                  <a:lnTo>
                    <a:pt x="90888" y="1151435"/>
                  </a:lnTo>
                  <a:cubicBezTo>
                    <a:pt x="66783" y="1151435"/>
                    <a:pt x="43665" y="1141859"/>
                    <a:pt x="26620" y="1124814"/>
                  </a:cubicBezTo>
                  <a:cubicBezTo>
                    <a:pt x="9576" y="1107769"/>
                    <a:pt x="0" y="1084652"/>
                    <a:pt x="0" y="1060547"/>
                  </a:cubicBezTo>
                  <a:lnTo>
                    <a:pt x="0" y="90888"/>
                  </a:lnTo>
                  <a:cubicBezTo>
                    <a:pt x="0" y="66783"/>
                    <a:pt x="9576" y="43665"/>
                    <a:pt x="26620" y="26620"/>
                  </a:cubicBezTo>
                  <a:cubicBezTo>
                    <a:pt x="43665" y="9576"/>
                    <a:pt x="66783" y="0"/>
                    <a:pt x="90888"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6"/>
            <p:cNvSpPr txBox="1"/>
            <p:nvPr/>
          </p:nvSpPr>
          <p:spPr>
            <a:xfrm>
              <a:off x="0" y="133350"/>
              <a:ext cx="1144157" cy="1018085"/>
            </a:xfrm>
            <a:prstGeom prst="rect">
              <a:avLst/>
            </a:prstGeom>
            <a:noFill/>
            <a:ln>
              <a:noFill/>
            </a:ln>
          </p:spPr>
          <p:txBody>
            <a:bodyPr anchorCtr="0" anchor="ctr" bIns="25400" lIns="25400" spcFirstLastPara="1" rIns="25400" wrap="square" tIns="25400">
              <a:noAutofit/>
            </a:bodyPr>
            <a:lstStyle/>
            <a:p>
              <a:pPr indent="0" lvl="0" marL="0" marR="0" rtl="0" algn="ctr">
                <a:lnSpc>
                  <a:spcPct val="196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26"/>
          <p:cNvGrpSpPr/>
          <p:nvPr/>
        </p:nvGrpSpPr>
        <p:grpSpPr>
          <a:xfrm>
            <a:off x="6139792" y="2443224"/>
            <a:ext cx="2172111" cy="2185927"/>
            <a:chOff x="0" y="0"/>
            <a:chExt cx="1144157" cy="1151435"/>
          </a:xfrm>
        </p:grpSpPr>
        <p:sp>
          <p:nvSpPr>
            <p:cNvPr id="361" name="Google Shape;361;p26"/>
            <p:cNvSpPr/>
            <p:nvPr/>
          </p:nvSpPr>
          <p:spPr>
            <a:xfrm>
              <a:off x="0" y="0"/>
              <a:ext cx="1144157" cy="1151435"/>
            </a:xfrm>
            <a:custGeom>
              <a:rect b="b" l="l" r="r" t="t"/>
              <a:pathLst>
                <a:path extrusionOk="0" h="1151435" w="1144157">
                  <a:moveTo>
                    <a:pt x="90888" y="0"/>
                  </a:moveTo>
                  <a:lnTo>
                    <a:pt x="1053269" y="0"/>
                  </a:lnTo>
                  <a:cubicBezTo>
                    <a:pt x="1077374" y="0"/>
                    <a:pt x="1100492" y="9576"/>
                    <a:pt x="1117537" y="26620"/>
                  </a:cubicBezTo>
                  <a:cubicBezTo>
                    <a:pt x="1134582" y="43665"/>
                    <a:pt x="1144157" y="66783"/>
                    <a:pt x="1144157" y="90888"/>
                  </a:cubicBezTo>
                  <a:lnTo>
                    <a:pt x="1144157" y="1060547"/>
                  </a:lnTo>
                  <a:cubicBezTo>
                    <a:pt x="1144157" y="1084652"/>
                    <a:pt x="1134582" y="1107769"/>
                    <a:pt x="1117537" y="1124814"/>
                  </a:cubicBezTo>
                  <a:cubicBezTo>
                    <a:pt x="1100492" y="1141859"/>
                    <a:pt x="1077374" y="1151435"/>
                    <a:pt x="1053269" y="1151435"/>
                  </a:cubicBezTo>
                  <a:lnTo>
                    <a:pt x="90888" y="1151435"/>
                  </a:lnTo>
                  <a:cubicBezTo>
                    <a:pt x="66783" y="1151435"/>
                    <a:pt x="43665" y="1141859"/>
                    <a:pt x="26620" y="1124814"/>
                  </a:cubicBezTo>
                  <a:cubicBezTo>
                    <a:pt x="9576" y="1107769"/>
                    <a:pt x="0" y="1084652"/>
                    <a:pt x="0" y="1060547"/>
                  </a:cubicBezTo>
                  <a:lnTo>
                    <a:pt x="0" y="90888"/>
                  </a:lnTo>
                  <a:cubicBezTo>
                    <a:pt x="0" y="66783"/>
                    <a:pt x="9576" y="43665"/>
                    <a:pt x="26620" y="26620"/>
                  </a:cubicBezTo>
                  <a:cubicBezTo>
                    <a:pt x="43665" y="9576"/>
                    <a:pt x="66783" y="0"/>
                    <a:pt x="90888"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6"/>
            <p:cNvSpPr txBox="1"/>
            <p:nvPr/>
          </p:nvSpPr>
          <p:spPr>
            <a:xfrm>
              <a:off x="0" y="133350"/>
              <a:ext cx="1144157" cy="1018085"/>
            </a:xfrm>
            <a:prstGeom prst="rect">
              <a:avLst/>
            </a:prstGeom>
            <a:noFill/>
            <a:ln>
              <a:noFill/>
            </a:ln>
          </p:spPr>
          <p:txBody>
            <a:bodyPr anchorCtr="0" anchor="ctr" bIns="25400" lIns="25400" spcFirstLastPara="1" rIns="25400" wrap="square" tIns="25400">
              <a:noAutofit/>
            </a:bodyPr>
            <a:lstStyle/>
            <a:p>
              <a:pPr indent="0" lvl="0" marL="0" marR="0" rtl="0" algn="ctr">
                <a:lnSpc>
                  <a:spcPct val="196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26"/>
          <p:cNvSpPr/>
          <p:nvPr/>
        </p:nvSpPr>
        <p:spPr>
          <a:xfrm>
            <a:off x="730349" y="2327980"/>
            <a:ext cx="2372812" cy="434141"/>
          </a:xfrm>
          <a:custGeom>
            <a:rect b="b" l="l" r="r" t="t"/>
            <a:pathLst>
              <a:path extrusionOk="0" h="228688" w="1249901">
                <a:moveTo>
                  <a:pt x="83199" y="0"/>
                </a:moveTo>
                <a:lnTo>
                  <a:pt x="1166702" y="0"/>
                </a:lnTo>
                <a:cubicBezTo>
                  <a:pt x="1212652" y="0"/>
                  <a:pt x="1249901" y="37249"/>
                  <a:pt x="1249901" y="83199"/>
                </a:cubicBezTo>
                <a:lnTo>
                  <a:pt x="1249901" y="145489"/>
                </a:lnTo>
                <a:cubicBezTo>
                  <a:pt x="1249901" y="167555"/>
                  <a:pt x="1241136" y="188717"/>
                  <a:pt x="1225533" y="204319"/>
                </a:cubicBezTo>
                <a:cubicBezTo>
                  <a:pt x="1209930" y="219922"/>
                  <a:pt x="1188768" y="228688"/>
                  <a:pt x="1166702" y="228688"/>
                </a:cubicBezTo>
                <a:lnTo>
                  <a:pt x="83199" y="228688"/>
                </a:lnTo>
                <a:cubicBezTo>
                  <a:pt x="37249" y="228688"/>
                  <a:pt x="0" y="191438"/>
                  <a:pt x="0" y="145489"/>
                </a:cubicBezTo>
                <a:lnTo>
                  <a:pt x="0" y="83199"/>
                </a:lnTo>
                <a:cubicBezTo>
                  <a:pt x="0" y="61133"/>
                  <a:pt x="8766" y="39971"/>
                  <a:pt x="24368" y="24368"/>
                </a:cubicBezTo>
                <a:cubicBezTo>
                  <a:pt x="39971" y="8766"/>
                  <a:pt x="61133" y="0"/>
                  <a:pt x="83199"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26"/>
          <p:cNvSpPr txBox="1"/>
          <p:nvPr/>
        </p:nvSpPr>
        <p:spPr>
          <a:xfrm>
            <a:off x="730349" y="2462026"/>
            <a:ext cx="2372700" cy="180900"/>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sp>
        <p:nvSpPr>
          <p:cNvPr id="365" name="Google Shape;365;p26"/>
          <p:cNvSpPr/>
          <p:nvPr/>
        </p:nvSpPr>
        <p:spPr>
          <a:xfrm>
            <a:off x="3385571" y="2327980"/>
            <a:ext cx="2372812" cy="434141"/>
          </a:xfrm>
          <a:custGeom>
            <a:rect b="b" l="l" r="r" t="t"/>
            <a:pathLst>
              <a:path extrusionOk="0" h="228688" w="1249901">
                <a:moveTo>
                  <a:pt x="83199" y="0"/>
                </a:moveTo>
                <a:lnTo>
                  <a:pt x="1166702" y="0"/>
                </a:lnTo>
                <a:cubicBezTo>
                  <a:pt x="1212652" y="0"/>
                  <a:pt x="1249901" y="37249"/>
                  <a:pt x="1249901" y="83199"/>
                </a:cubicBezTo>
                <a:lnTo>
                  <a:pt x="1249901" y="145489"/>
                </a:lnTo>
                <a:cubicBezTo>
                  <a:pt x="1249901" y="167555"/>
                  <a:pt x="1241136" y="188717"/>
                  <a:pt x="1225533" y="204319"/>
                </a:cubicBezTo>
                <a:cubicBezTo>
                  <a:pt x="1209930" y="219922"/>
                  <a:pt x="1188768" y="228688"/>
                  <a:pt x="1166702" y="228688"/>
                </a:cubicBezTo>
                <a:lnTo>
                  <a:pt x="83199" y="228688"/>
                </a:lnTo>
                <a:cubicBezTo>
                  <a:pt x="37249" y="228688"/>
                  <a:pt x="0" y="191438"/>
                  <a:pt x="0" y="145489"/>
                </a:cubicBezTo>
                <a:lnTo>
                  <a:pt x="0" y="83199"/>
                </a:lnTo>
                <a:cubicBezTo>
                  <a:pt x="0" y="61133"/>
                  <a:pt x="8766" y="39971"/>
                  <a:pt x="24368" y="24368"/>
                </a:cubicBezTo>
                <a:cubicBezTo>
                  <a:pt x="39971" y="8766"/>
                  <a:pt x="61133" y="0"/>
                  <a:pt x="83199"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6" name="Google Shape;366;p26"/>
          <p:cNvSpPr txBox="1"/>
          <p:nvPr/>
        </p:nvSpPr>
        <p:spPr>
          <a:xfrm>
            <a:off x="3385571" y="2462026"/>
            <a:ext cx="2372700" cy="180900"/>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sp>
        <p:nvSpPr>
          <p:cNvPr id="367" name="Google Shape;367;p26"/>
          <p:cNvSpPr/>
          <p:nvPr/>
        </p:nvSpPr>
        <p:spPr>
          <a:xfrm>
            <a:off x="6039417" y="2327980"/>
            <a:ext cx="2372812" cy="434141"/>
          </a:xfrm>
          <a:custGeom>
            <a:rect b="b" l="l" r="r" t="t"/>
            <a:pathLst>
              <a:path extrusionOk="0" h="228688" w="1249901">
                <a:moveTo>
                  <a:pt x="83199" y="0"/>
                </a:moveTo>
                <a:lnTo>
                  <a:pt x="1166702" y="0"/>
                </a:lnTo>
                <a:cubicBezTo>
                  <a:pt x="1212652" y="0"/>
                  <a:pt x="1249901" y="37249"/>
                  <a:pt x="1249901" y="83199"/>
                </a:cubicBezTo>
                <a:lnTo>
                  <a:pt x="1249901" y="145489"/>
                </a:lnTo>
                <a:cubicBezTo>
                  <a:pt x="1249901" y="167555"/>
                  <a:pt x="1241136" y="188717"/>
                  <a:pt x="1225533" y="204319"/>
                </a:cubicBezTo>
                <a:cubicBezTo>
                  <a:pt x="1209930" y="219922"/>
                  <a:pt x="1188768" y="228688"/>
                  <a:pt x="1166702" y="228688"/>
                </a:cubicBezTo>
                <a:lnTo>
                  <a:pt x="83199" y="228688"/>
                </a:lnTo>
                <a:cubicBezTo>
                  <a:pt x="37249" y="228688"/>
                  <a:pt x="0" y="191438"/>
                  <a:pt x="0" y="145489"/>
                </a:cubicBezTo>
                <a:lnTo>
                  <a:pt x="0" y="83199"/>
                </a:lnTo>
                <a:cubicBezTo>
                  <a:pt x="0" y="61133"/>
                  <a:pt x="8766" y="39971"/>
                  <a:pt x="24368" y="24368"/>
                </a:cubicBezTo>
                <a:cubicBezTo>
                  <a:pt x="39971" y="8766"/>
                  <a:pt x="61133" y="0"/>
                  <a:pt x="83199" y="0"/>
                </a:cubicBezTo>
                <a:close/>
              </a:path>
            </a:pathLst>
          </a:custGeom>
          <a:solidFill>
            <a:srgbClr val="075C33"/>
          </a:solidFill>
          <a:ln cap="rnd" cmpd="sng" w="9525">
            <a:solidFill>
              <a:srgbClr val="FFFF66"/>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8" name="Google Shape;368;p26"/>
          <p:cNvSpPr txBox="1"/>
          <p:nvPr/>
        </p:nvSpPr>
        <p:spPr>
          <a:xfrm>
            <a:off x="6039417" y="2462026"/>
            <a:ext cx="2372700" cy="180900"/>
          </a:xfrm>
          <a:prstGeom prst="rect">
            <a:avLst/>
          </a:prstGeom>
          <a:noFill/>
          <a:ln>
            <a:noFill/>
          </a:ln>
        </p:spPr>
        <p:txBody>
          <a:bodyPr anchorCtr="0" anchor="ctr" bIns="25400" lIns="25400" spcFirstLastPara="1" rIns="25400" wrap="square" tIns="25400">
            <a:noAutofit/>
          </a:bodyPr>
          <a:lstStyle/>
          <a:p>
            <a:pPr indent="0" lvl="0" marL="0" marR="0" rtl="0" algn="ctr">
              <a:lnSpc>
                <a:spcPct val="84000"/>
              </a:lnSpc>
              <a:spcBef>
                <a:spcPts val="0"/>
              </a:spcBef>
              <a:spcAft>
                <a:spcPts val="0"/>
              </a:spcAft>
              <a:buNone/>
            </a:pPr>
            <a:r>
              <a:rPr b="0" i="0" lang="en" sz="2100" u="none" cap="none" strike="noStrike">
                <a:solidFill>
                  <a:srgbClr val="FFFF66"/>
                </a:solidFill>
                <a:latin typeface="Allura"/>
                <a:ea typeface="Allura"/>
                <a:cs typeface="Allura"/>
                <a:sym typeface="Allura"/>
              </a:rPr>
              <a:t> Name Surname</a:t>
            </a:r>
            <a:endParaRPr sz="700"/>
          </a:p>
        </p:txBody>
      </p:sp>
      <p:cxnSp>
        <p:nvCxnSpPr>
          <p:cNvPr id="369" name="Google Shape;369;p26"/>
          <p:cNvCxnSpPr/>
          <p:nvPr/>
        </p:nvCxnSpPr>
        <p:spPr>
          <a:xfrm>
            <a:off x="830723" y="3092638"/>
            <a:ext cx="2172216" cy="0"/>
          </a:xfrm>
          <a:prstGeom prst="straightConnector1">
            <a:avLst/>
          </a:prstGeom>
          <a:noFill/>
          <a:ln cap="flat" cmpd="sng" w="9525">
            <a:solidFill>
              <a:srgbClr val="FFFF66"/>
            </a:solidFill>
            <a:prstDash val="solid"/>
            <a:round/>
            <a:headEnd len="sm" w="sm" type="none"/>
            <a:tailEnd len="sm" w="sm" type="none"/>
          </a:ln>
        </p:spPr>
      </p:cxnSp>
      <p:cxnSp>
        <p:nvCxnSpPr>
          <p:cNvPr id="370" name="Google Shape;370;p26"/>
          <p:cNvCxnSpPr/>
          <p:nvPr/>
        </p:nvCxnSpPr>
        <p:spPr>
          <a:xfrm>
            <a:off x="3485945" y="3092638"/>
            <a:ext cx="2172216" cy="0"/>
          </a:xfrm>
          <a:prstGeom prst="straightConnector1">
            <a:avLst/>
          </a:prstGeom>
          <a:noFill/>
          <a:ln cap="flat" cmpd="sng" w="9525">
            <a:solidFill>
              <a:srgbClr val="FFFF66"/>
            </a:solidFill>
            <a:prstDash val="solid"/>
            <a:round/>
            <a:headEnd len="sm" w="sm" type="none"/>
            <a:tailEnd len="sm" w="sm" type="none"/>
          </a:ln>
        </p:spPr>
      </p:cxnSp>
      <p:cxnSp>
        <p:nvCxnSpPr>
          <p:cNvPr id="371" name="Google Shape;371;p26"/>
          <p:cNvCxnSpPr/>
          <p:nvPr/>
        </p:nvCxnSpPr>
        <p:spPr>
          <a:xfrm>
            <a:off x="6139791" y="3092638"/>
            <a:ext cx="2172216" cy="0"/>
          </a:xfrm>
          <a:prstGeom prst="straightConnector1">
            <a:avLst/>
          </a:prstGeom>
          <a:noFill/>
          <a:ln cap="flat" cmpd="sng" w="9525">
            <a:solidFill>
              <a:srgbClr val="FFFF66"/>
            </a:solidFill>
            <a:prstDash val="solid"/>
            <a:round/>
            <a:headEnd len="sm" w="sm" type="none"/>
            <a:tailEnd len="sm" w="sm" type="none"/>
          </a:ln>
        </p:spPr>
      </p:cxnSp>
      <p:sp>
        <p:nvSpPr>
          <p:cNvPr id="372" name="Google Shape;372;p26"/>
          <p:cNvSpPr txBox="1"/>
          <p:nvPr/>
        </p:nvSpPr>
        <p:spPr>
          <a:xfrm>
            <a:off x="1033642" y="3168838"/>
            <a:ext cx="17664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Lorem ipsum dolor sit amet, consectetur adipiscing elit. Nam id nunc tortor. Sed sed malesuada orci. Maecenas dictum dolor felis, sed fringilla nisi efficitur efficitur. </a:t>
            </a:r>
            <a:endParaRPr sz="700"/>
          </a:p>
        </p:txBody>
      </p:sp>
      <p:sp>
        <p:nvSpPr>
          <p:cNvPr id="373" name="Google Shape;373;p26"/>
          <p:cNvSpPr txBox="1"/>
          <p:nvPr/>
        </p:nvSpPr>
        <p:spPr>
          <a:xfrm>
            <a:off x="3688863" y="3168838"/>
            <a:ext cx="17664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Lorem ipsum dolor sit amet, consectetur adipiscing elit. Nam id nunc tortor. Sed sed malesuada orci. Maecenas dictum dolor felis, sed fringilla nisi efficitur efficitur. </a:t>
            </a:r>
            <a:endParaRPr sz="700"/>
          </a:p>
        </p:txBody>
      </p:sp>
      <p:sp>
        <p:nvSpPr>
          <p:cNvPr id="374" name="Google Shape;374;p26"/>
          <p:cNvSpPr txBox="1"/>
          <p:nvPr/>
        </p:nvSpPr>
        <p:spPr>
          <a:xfrm>
            <a:off x="6342710" y="3168838"/>
            <a:ext cx="17664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66"/>
                </a:solidFill>
                <a:latin typeface="Arial"/>
                <a:ea typeface="Arial"/>
                <a:cs typeface="Arial"/>
                <a:sym typeface="Arial"/>
              </a:rPr>
              <a:t>Lorem ipsum dolor sit amet, consectetur adipiscing elit. Nam id nunc tortor. Sed sed malesuada orci. Maecenas dictum dolor felis, sed fringilla nisi efficitur efficitur. </a:t>
            </a:r>
            <a:endParaRPr sz="700"/>
          </a:p>
        </p:txBody>
      </p:sp>
      <p:sp>
        <p:nvSpPr>
          <p:cNvPr id="375" name="Google Shape;375;p26"/>
          <p:cNvSpPr txBox="1"/>
          <p:nvPr/>
        </p:nvSpPr>
        <p:spPr>
          <a:xfrm>
            <a:off x="514350" y="633413"/>
            <a:ext cx="8115300" cy="24384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TESTIMONIALS</a:t>
            </a:r>
            <a:endParaRPr sz="700"/>
          </a:p>
        </p:txBody>
      </p:sp>
      <p:sp>
        <p:nvSpPr>
          <p:cNvPr id="376" name="Google Shape;376;p26"/>
          <p:cNvSpPr txBox="1"/>
          <p:nvPr/>
        </p:nvSpPr>
        <p:spPr>
          <a:xfrm>
            <a:off x="1185227" y="2841505"/>
            <a:ext cx="146310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66"/>
                </a:solidFill>
                <a:latin typeface="Arial"/>
                <a:ea typeface="Arial"/>
                <a:cs typeface="Arial"/>
                <a:sym typeface="Arial"/>
              </a:rPr>
              <a:t>TITLE OR POSITION</a:t>
            </a:r>
            <a:endParaRPr sz="700"/>
          </a:p>
        </p:txBody>
      </p:sp>
      <p:sp>
        <p:nvSpPr>
          <p:cNvPr id="377" name="Google Shape;377;p26"/>
          <p:cNvSpPr txBox="1"/>
          <p:nvPr/>
        </p:nvSpPr>
        <p:spPr>
          <a:xfrm>
            <a:off x="3840448" y="2841505"/>
            <a:ext cx="146310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66"/>
                </a:solidFill>
                <a:latin typeface="Arial"/>
                <a:ea typeface="Arial"/>
                <a:cs typeface="Arial"/>
                <a:sym typeface="Arial"/>
              </a:rPr>
              <a:t>TITLE OR POSITION</a:t>
            </a:r>
            <a:endParaRPr sz="700"/>
          </a:p>
        </p:txBody>
      </p:sp>
      <p:sp>
        <p:nvSpPr>
          <p:cNvPr id="378" name="Google Shape;378;p26"/>
          <p:cNvSpPr txBox="1"/>
          <p:nvPr/>
        </p:nvSpPr>
        <p:spPr>
          <a:xfrm>
            <a:off x="6494295" y="2841505"/>
            <a:ext cx="1463104" cy="1533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F66"/>
                </a:solidFill>
                <a:latin typeface="Arial"/>
                <a:ea typeface="Arial"/>
                <a:cs typeface="Arial"/>
                <a:sym typeface="Arial"/>
              </a:rPr>
              <a:t>TITLE OR POSITION</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382" name="Shape 382"/>
        <p:cNvGrpSpPr/>
        <p:nvPr/>
      </p:nvGrpSpPr>
      <p:grpSpPr>
        <a:xfrm>
          <a:off x="0" y="0"/>
          <a:ext cx="0" cy="0"/>
          <a:chOff x="0" y="0"/>
          <a:chExt cx="0" cy="0"/>
        </a:xfrm>
      </p:grpSpPr>
      <p:cxnSp>
        <p:nvCxnSpPr>
          <p:cNvPr id="383" name="Google Shape;383;p27"/>
          <p:cNvCxnSpPr/>
          <p:nvPr/>
        </p:nvCxnSpPr>
        <p:spPr>
          <a:xfrm>
            <a:off x="0" y="4456563"/>
            <a:ext cx="9144000" cy="0"/>
          </a:xfrm>
          <a:prstGeom prst="straightConnector1">
            <a:avLst/>
          </a:prstGeom>
          <a:noFill/>
          <a:ln cap="flat" cmpd="sng" w="9525">
            <a:solidFill>
              <a:srgbClr val="FFFF66"/>
            </a:solidFill>
            <a:prstDash val="solid"/>
            <a:round/>
            <a:headEnd len="sm" w="sm" type="none"/>
            <a:tailEnd len="sm" w="sm" type="none"/>
          </a:ln>
        </p:spPr>
      </p:cxnSp>
      <p:sp>
        <p:nvSpPr>
          <p:cNvPr id="384" name="Google Shape;384;p27"/>
          <p:cNvSpPr/>
          <p:nvPr/>
        </p:nvSpPr>
        <p:spPr>
          <a:xfrm>
            <a:off x="178507" y="2970883"/>
            <a:ext cx="2384605" cy="2057400"/>
          </a:xfrm>
          <a:custGeom>
            <a:rect b="b" l="l" r="r" t="t"/>
            <a:pathLst>
              <a:path extrusionOk="0" h="4114800" w="4769210">
                <a:moveTo>
                  <a:pt x="0" y="0"/>
                </a:moveTo>
                <a:lnTo>
                  <a:pt x="4769210" y="0"/>
                </a:lnTo>
                <a:lnTo>
                  <a:pt x="4769210" y="4114800"/>
                </a:lnTo>
                <a:lnTo>
                  <a:pt x="0" y="4114800"/>
                </a:lnTo>
                <a:lnTo>
                  <a:pt x="0" y="0"/>
                </a:lnTo>
                <a:close/>
              </a:path>
            </a:pathLst>
          </a:custGeom>
          <a:blipFill rotWithShape="1">
            <a:blip r:embed="rId3">
              <a:alphaModFix/>
            </a:blip>
            <a:stretch>
              <a:fillRect b="0" l="0" r="0" t="0"/>
            </a:stretch>
          </a:blipFill>
          <a:ln>
            <a:noFill/>
          </a:ln>
        </p:spPr>
      </p:sp>
      <p:sp>
        <p:nvSpPr>
          <p:cNvPr id="385" name="Google Shape;385;p27"/>
          <p:cNvSpPr txBox="1"/>
          <p:nvPr/>
        </p:nvSpPr>
        <p:spPr>
          <a:xfrm>
            <a:off x="2088918" y="1012539"/>
            <a:ext cx="4966164" cy="232886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6000" u="none" cap="none" strike="noStrike">
                <a:solidFill>
                  <a:srgbClr val="FFFF66"/>
                </a:solidFill>
                <a:latin typeface="Allura"/>
                <a:ea typeface="Allura"/>
                <a:cs typeface="Allura"/>
                <a:sym typeface="Allura"/>
              </a:rPr>
              <a:t>“Write an original statement or inspiring quote”</a:t>
            </a:r>
            <a:endParaRPr sz="700"/>
          </a:p>
        </p:txBody>
      </p:sp>
      <p:sp>
        <p:nvSpPr>
          <p:cNvPr id="386" name="Google Shape;386;p27"/>
          <p:cNvSpPr txBox="1"/>
          <p:nvPr/>
        </p:nvSpPr>
        <p:spPr>
          <a:xfrm>
            <a:off x="514350" y="4605338"/>
            <a:ext cx="8115300" cy="1828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 Include a credit, citation, or supporting message</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390" name="Shape 390"/>
        <p:cNvGrpSpPr/>
        <p:nvPr/>
      </p:nvGrpSpPr>
      <p:grpSpPr>
        <a:xfrm>
          <a:off x="0" y="0"/>
          <a:ext cx="0" cy="0"/>
          <a:chOff x="0" y="0"/>
          <a:chExt cx="0" cy="0"/>
        </a:xfrm>
      </p:grpSpPr>
      <p:cxnSp>
        <p:nvCxnSpPr>
          <p:cNvPr id="391" name="Google Shape;391;p28"/>
          <p:cNvCxnSpPr/>
          <p:nvPr/>
        </p:nvCxnSpPr>
        <p:spPr>
          <a:xfrm>
            <a:off x="0" y="2038758"/>
            <a:ext cx="9144000" cy="0"/>
          </a:xfrm>
          <a:prstGeom prst="straightConnector1">
            <a:avLst/>
          </a:prstGeom>
          <a:noFill/>
          <a:ln cap="flat" cmpd="sng" w="9525">
            <a:solidFill>
              <a:srgbClr val="FFFF66"/>
            </a:solidFill>
            <a:prstDash val="solid"/>
            <a:round/>
            <a:headEnd len="sm" w="sm" type="none"/>
            <a:tailEnd len="sm" w="sm" type="none"/>
          </a:ln>
        </p:spPr>
      </p:cxnSp>
      <p:sp>
        <p:nvSpPr>
          <p:cNvPr id="392" name="Google Shape;392;p28"/>
          <p:cNvSpPr/>
          <p:nvPr/>
        </p:nvSpPr>
        <p:spPr>
          <a:xfrm rot="-5400000">
            <a:off x="-956340" y="4230304"/>
            <a:ext cx="16258093" cy="3942588"/>
          </a:xfrm>
          <a:custGeom>
            <a:rect b="b" l="l" r="r" t="t"/>
            <a:pathLst>
              <a:path extrusionOk="0" h="7885175" w="32516185">
                <a:moveTo>
                  <a:pt x="0" y="0"/>
                </a:moveTo>
                <a:lnTo>
                  <a:pt x="32516185" y="0"/>
                </a:lnTo>
                <a:lnTo>
                  <a:pt x="32516185" y="7885175"/>
                </a:lnTo>
                <a:lnTo>
                  <a:pt x="0" y="7885175"/>
                </a:lnTo>
                <a:lnTo>
                  <a:pt x="0" y="0"/>
                </a:lnTo>
                <a:close/>
              </a:path>
            </a:pathLst>
          </a:custGeom>
          <a:blipFill rotWithShape="1">
            <a:blip r:embed="rId3">
              <a:alphaModFix/>
            </a:blip>
            <a:stretch>
              <a:fillRect b="0" l="0" r="0" t="0"/>
            </a:stretch>
          </a:blipFill>
          <a:ln>
            <a:noFill/>
          </a:ln>
        </p:spPr>
      </p:sp>
      <p:pic>
        <p:nvPicPr>
          <p:cNvPr id="393" name="Google Shape;393;p28"/>
          <p:cNvPicPr preferRelativeResize="0"/>
          <p:nvPr/>
        </p:nvPicPr>
        <p:blipFill rotWithShape="1">
          <a:blip r:embed="rId4">
            <a:alphaModFix/>
          </a:blip>
          <a:srcRect b="0" l="5979" r="5979" t="0"/>
          <a:stretch/>
        </p:blipFill>
        <p:spPr>
          <a:xfrm>
            <a:off x="3799405" y="514350"/>
            <a:ext cx="4830300" cy="4114800"/>
          </a:xfrm>
          <a:prstGeom prst="ellipse">
            <a:avLst/>
          </a:prstGeom>
          <a:noFill/>
          <a:ln>
            <a:noFill/>
          </a:ln>
        </p:spPr>
      </p:pic>
      <p:sp>
        <p:nvSpPr>
          <p:cNvPr id="394" name="Google Shape;394;p28"/>
          <p:cNvSpPr/>
          <p:nvPr/>
        </p:nvSpPr>
        <p:spPr>
          <a:xfrm>
            <a:off x="803059" y="2394685"/>
            <a:ext cx="105061" cy="150087"/>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395" name="Google Shape;395;p28"/>
          <p:cNvSpPr/>
          <p:nvPr/>
        </p:nvSpPr>
        <p:spPr>
          <a:xfrm>
            <a:off x="789747" y="2799124"/>
            <a:ext cx="131684" cy="131683"/>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396" name="Google Shape;396;p28"/>
          <p:cNvSpPr/>
          <p:nvPr/>
        </p:nvSpPr>
        <p:spPr>
          <a:xfrm>
            <a:off x="794056" y="3174514"/>
            <a:ext cx="123064" cy="84607"/>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397" name="Google Shape;397;p28"/>
          <p:cNvSpPr/>
          <p:nvPr/>
        </p:nvSpPr>
        <p:spPr>
          <a:xfrm>
            <a:off x="778402" y="3836257"/>
            <a:ext cx="136518" cy="136518"/>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398" name="Google Shape;398;p28"/>
          <p:cNvSpPr/>
          <p:nvPr/>
        </p:nvSpPr>
        <p:spPr>
          <a:xfrm>
            <a:off x="778401" y="3478245"/>
            <a:ext cx="154375" cy="138938"/>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399" name="Google Shape;399;p28"/>
          <p:cNvSpPr txBox="1"/>
          <p:nvPr/>
        </p:nvSpPr>
        <p:spPr>
          <a:xfrm>
            <a:off x="514350" y="1657660"/>
            <a:ext cx="2781300"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CONTACT US</a:t>
            </a:r>
            <a:endParaRPr sz="700"/>
          </a:p>
        </p:txBody>
      </p:sp>
      <p:sp>
        <p:nvSpPr>
          <p:cNvPr id="400" name="Google Shape;400;p28"/>
          <p:cNvSpPr txBox="1"/>
          <p:nvPr/>
        </p:nvSpPr>
        <p:spPr>
          <a:xfrm>
            <a:off x="1122118" y="2384305"/>
            <a:ext cx="2900729" cy="182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123 Anywhere St., Any City,ST 12345</a:t>
            </a:r>
            <a:endParaRPr sz="700"/>
          </a:p>
        </p:txBody>
      </p:sp>
      <p:sp>
        <p:nvSpPr>
          <p:cNvPr id="401" name="Google Shape;401;p28"/>
          <p:cNvSpPr txBox="1"/>
          <p:nvPr/>
        </p:nvSpPr>
        <p:spPr>
          <a:xfrm>
            <a:off x="1122118" y="2751866"/>
            <a:ext cx="2900729" cy="182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123-456-7890</a:t>
            </a:r>
            <a:endParaRPr sz="700"/>
          </a:p>
        </p:txBody>
      </p:sp>
      <p:sp>
        <p:nvSpPr>
          <p:cNvPr id="402" name="Google Shape;402;p28"/>
          <p:cNvSpPr txBox="1"/>
          <p:nvPr/>
        </p:nvSpPr>
        <p:spPr>
          <a:xfrm>
            <a:off x="1122118" y="3100896"/>
            <a:ext cx="2900729" cy="182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hello@reallygreatsite.com</a:t>
            </a:r>
            <a:endParaRPr sz="700"/>
          </a:p>
        </p:txBody>
      </p:sp>
      <p:sp>
        <p:nvSpPr>
          <p:cNvPr id="403" name="Google Shape;403;p28"/>
          <p:cNvSpPr txBox="1"/>
          <p:nvPr/>
        </p:nvSpPr>
        <p:spPr>
          <a:xfrm>
            <a:off x="1122118" y="3801219"/>
            <a:ext cx="2900729" cy="182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reallygreatsite.com</a:t>
            </a:r>
            <a:endParaRPr sz="700"/>
          </a:p>
        </p:txBody>
      </p:sp>
      <p:sp>
        <p:nvSpPr>
          <p:cNvPr id="404" name="Google Shape;404;p28"/>
          <p:cNvSpPr txBox="1"/>
          <p:nvPr/>
        </p:nvSpPr>
        <p:spPr>
          <a:xfrm>
            <a:off x="1122118" y="3444318"/>
            <a:ext cx="2900729" cy="1828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@reallygreatsite</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78" name="Shape 78"/>
        <p:cNvGrpSpPr/>
        <p:nvPr/>
      </p:nvGrpSpPr>
      <p:grpSpPr>
        <a:xfrm>
          <a:off x="0" y="0"/>
          <a:ext cx="0" cy="0"/>
          <a:chOff x="0" y="0"/>
          <a:chExt cx="0" cy="0"/>
        </a:xfrm>
      </p:grpSpPr>
      <p:sp>
        <p:nvSpPr>
          <p:cNvPr id="79" name="Google Shape;79;p11"/>
          <p:cNvSpPr/>
          <p:nvPr/>
        </p:nvSpPr>
        <p:spPr>
          <a:xfrm>
            <a:off x="445112" y="-82587"/>
            <a:ext cx="8253776" cy="2001541"/>
          </a:xfrm>
          <a:custGeom>
            <a:rect b="b" l="l" r="r" t="t"/>
            <a:pathLst>
              <a:path extrusionOk="0" h="4003081" w="16507551">
                <a:moveTo>
                  <a:pt x="0" y="0"/>
                </a:moveTo>
                <a:lnTo>
                  <a:pt x="16507552" y="0"/>
                </a:lnTo>
                <a:lnTo>
                  <a:pt x="16507552" y="4003081"/>
                </a:lnTo>
                <a:lnTo>
                  <a:pt x="0" y="4003081"/>
                </a:lnTo>
                <a:lnTo>
                  <a:pt x="0" y="0"/>
                </a:lnTo>
                <a:close/>
              </a:path>
            </a:pathLst>
          </a:custGeom>
          <a:blipFill rotWithShape="1">
            <a:blip r:embed="rId3">
              <a:alphaModFix/>
            </a:blip>
            <a:stretch>
              <a:fillRect b="0" l="0" r="0" t="0"/>
            </a:stretch>
          </a:blipFill>
          <a:ln>
            <a:noFill/>
          </a:ln>
        </p:spPr>
      </p:sp>
      <p:grpSp>
        <p:nvGrpSpPr>
          <p:cNvPr id="80" name="Google Shape;80;p11"/>
          <p:cNvGrpSpPr/>
          <p:nvPr/>
        </p:nvGrpSpPr>
        <p:grpSpPr>
          <a:xfrm>
            <a:off x="0" y="1783038"/>
            <a:ext cx="9144000" cy="688366"/>
            <a:chOff x="0" y="-47625"/>
            <a:chExt cx="4816593" cy="362596"/>
          </a:xfrm>
        </p:grpSpPr>
        <p:sp>
          <p:nvSpPr>
            <p:cNvPr id="81" name="Google Shape;81;p11"/>
            <p:cNvSpPr/>
            <p:nvPr/>
          </p:nvSpPr>
          <p:spPr>
            <a:xfrm>
              <a:off x="0" y="0"/>
              <a:ext cx="4816592" cy="314971"/>
            </a:xfrm>
            <a:custGeom>
              <a:rect b="b" l="l" r="r" t="t"/>
              <a:pathLst>
                <a:path extrusionOk="0" h="314971" w="4816592">
                  <a:moveTo>
                    <a:pt x="0" y="0"/>
                  </a:moveTo>
                  <a:lnTo>
                    <a:pt x="4816592" y="0"/>
                  </a:lnTo>
                  <a:lnTo>
                    <a:pt x="4816592" y="314971"/>
                  </a:lnTo>
                  <a:lnTo>
                    <a:pt x="0" y="314971"/>
                  </a:lnTo>
                  <a:close/>
                </a:path>
              </a:pathLst>
            </a:custGeom>
            <a:solidFill>
              <a:srgbClr val="0F834B"/>
            </a:solidFill>
            <a:ln>
              <a:noFill/>
            </a:ln>
          </p:spPr>
        </p:sp>
        <p:sp>
          <p:nvSpPr>
            <p:cNvPr id="82" name="Google Shape;82;p11"/>
            <p:cNvSpPr txBox="1"/>
            <p:nvPr/>
          </p:nvSpPr>
          <p:spPr>
            <a:xfrm>
              <a:off x="0" y="-47625"/>
              <a:ext cx="4816593" cy="362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 name="Google Shape;83;p11"/>
          <p:cNvGrpSpPr/>
          <p:nvPr/>
        </p:nvGrpSpPr>
        <p:grpSpPr>
          <a:xfrm>
            <a:off x="0" y="2459695"/>
            <a:ext cx="9144000" cy="688366"/>
            <a:chOff x="0" y="-47625"/>
            <a:chExt cx="4816593" cy="362596"/>
          </a:xfrm>
        </p:grpSpPr>
        <p:sp>
          <p:nvSpPr>
            <p:cNvPr id="84" name="Google Shape;84;p11"/>
            <p:cNvSpPr/>
            <p:nvPr/>
          </p:nvSpPr>
          <p:spPr>
            <a:xfrm>
              <a:off x="0" y="0"/>
              <a:ext cx="4816592" cy="314971"/>
            </a:xfrm>
            <a:custGeom>
              <a:rect b="b" l="l" r="r" t="t"/>
              <a:pathLst>
                <a:path extrusionOk="0" h="314971" w="4816592">
                  <a:moveTo>
                    <a:pt x="0" y="0"/>
                  </a:moveTo>
                  <a:lnTo>
                    <a:pt x="4816592" y="0"/>
                  </a:lnTo>
                  <a:lnTo>
                    <a:pt x="4816592" y="314971"/>
                  </a:lnTo>
                  <a:lnTo>
                    <a:pt x="0" y="314971"/>
                  </a:lnTo>
                  <a:close/>
                </a:path>
              </a:pathLst>
            </a:custGeom>
            <a:solidFill>
              <a:srgbClr val="0F834B"/>
            </a:solidFill>
            <a:ln>
              <a:noFill/>
            </a:ln>
          </p:spPr>
        </p:sp>
        <p:sp>
          <p:nvSpPr>
            <p:cNvPr id="85" name="Google Shape;85;p11"/>
            <p:cNvSpPr txBox="1"/>
            <p:nvPr/>
          </p:nvSpPr>
          <p:spPr>
            <a:xfrm>
              <a:off x="0" y="-47625"/>
              <a:ext cx="4816593" cy="362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6" name="Google Shape;86;p11"/>
          <p:cNvGrpSpPr/>
          <p:nvPr/>
        </p:nvGrpSpPr>
        <p:grpSpPr>
          <a:xfrm>
            <a:off x="0" y="3125111"/>
            <a:ext cx="9144000" cy="688366"/>
            <a:chOff x="0" y="-47625"/>
            <a:chExt cx="4816593" cy="362596"/>
          </a:xfrm>
        </p:grpSpPr>
        <p:sp>
          <p:nvSpPr>
            <p:cNvPr id="87" name="Google Shape;87;p11"/>
            <p:cNvSpPr/>
            <p:nvPr/>
          </p:nvSpPr>
          <p:spPr>
            <a:xfrm>
              <a:off x="0" y="0"/>
              <a:ext cx="4816592" cy="314971"/>
            </a:xfrm>
            <a:custGeom>
              <a:rect b="b" l="l" r="r" t="t"/>
              <a:pathLst>
                <a:path extrusionOk="0" h="314971" w="4816592">
                  <a:moveTo>
                    <a:pt x="0" y="0"/>
                  </a:moveTo>
                  <a:lnTo>
                    <a:pt x="4816592" y="0"/>
                  </a:lnTo>
                  <a:lnTo>
                    <a:pt x="4816592" y="314971"/>
                  </a:lnTo>
                  <a:lnTo>
                    <a:pt x="0" y="314971"/>
                  </a:lnTo>
                  <a:close/>
                </a:path>
              </a:pathLst>
            </a:custGeom>
            <a:solidFill>
              <a:srgbClr val="0F834B"/>
            </a:solidFill>
            <a:ln>
              <a:noFill/>
            </a:ln>
          </p:spPr>
        </p:sp>
        <p:sp>
          <p:nvSpPr>
            <p:cNvPr id="88" name="Google Shape;88;p11"/>
            <p:cNvSpPr txBox="1"/>
            <p:nvPr/>
          </p:nvSpPr>
          <p:spPr>
            <a:xfrm>
              <a:off x="0" y="-47625"/>
              <a:ext cx="4816593" cy="36259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9" name="Google Shape;89;p11"/>
          <p:cNvSpPr/>
          <p:nvPr/>
        </p:nvSpPr>
        <p:spPr>
          <a:xfrm>
            <a:off x="514350" y="1722429"/>
            <a:ext cx="772323" cy="871768"/>
          </a:xfrm>
          <a:custGeom>
            <a:rect b="b" l="l" r="r" t="t"/>
            <a:pathLst>
              <a:path extrusionOk="0" h="917457" w="812800">
                <a:moveTo>
                  <a:pt x="406400" y="0"/>
                </a:moveTo>
                <a:cubicBezTo>
                  <a:pt x="181951" y="0"/>
                  <a:pt x="0" y="205380"/>
                  <a:pt x="0" y="458729"/>
                </a:cubicBezTo>
                <a:cubicBezTo>
                  <a:pt x="0" y="712078"/>
                  <a:pt x="181951" y="917457"/>
                  <a:pt x="406400" y="917457"/>
                </a:cubicBezTo>
                <a:cubicBezTo>
                  <a:pt x="630849" y="917457"/>
                  <a:pt x="812800" y="712078"/>
                  <a:pt x="812800" y="458729"/>
                </a:cubicBezTo>
                <a:cubicBezTo>
                  <a:pt x="812800" y="205380"/>
                  <a:pt x="630849" y="0"/>
                  <a:pt x="406400" y="0"/>
                </a:cubicBezTo>
                <a:close/>
              </a:path>
            </a:pathLst>
          </a:custGeom>
          <a:solidFill>
            <a:srgbClr val="000000">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0" name="Google Shape;90;p11"/>
          <p:cNvSpPr txBox="1"/>
          <p:nvPr/>
        </p:nvSpPr>
        <p:spPr>
          <a:xfrm>
            <a:off x="586755" y="1995181"/>
            <a:ext cx="627600" cy="355200"/>
          </a:xfrm>
          <a:prstGeom prst="rect">
            <a:avLst/>
          </a:prstGeom>
          <a:noFill/>
          <a:ln>
            <a:noFill/>
          </a:ln>
        </p:spPr>
        <p:txBody>
          <a:bodyPr anchorCtr="0" anchor="ctr" bIns="25400" lIns="25400" spcFirstLastPara="1" rIns="25400" wrap="square" tIns="25400">
            <a:noAutofit/>
          </a:bodyPr>
          <a:lstStyle/>
          <a:p>
            <a:pPr indent="0" lvl="0" marL="0" marR="0" rtl="0" algn="l">
              <a:lnSpc>
                <a:spcPct val="65000"/>
              </a:lnSpc>
              <a:spcBef>
                <a:spcPts val="0"/>
              </a:spcBef>
              <a:spcAft>
                <a:spcPts val="0"/>
              </a:spcAft>
              <a:buNone/>
            </a:pPr>
            <a:r>
              <a:rPr b="0" i="0" lang="en" sz="3600" u="none" cap="none" strike="noStrike">
                <a:solidFill>
                  <a:srgbClr val="FFFF66"/>
                </a:solidFill>
                <a:latin typeface="Alice"/>
                <a:ea typeface="Alice"/>
                <a:cs typeface="Alice"/>
                <a:sym typeface="Alice"/>
              </a:rPr>
              <a:t>01.</a:t>
            </a:r>
            <a:endParaRPr sz="700"/>
          </a:p>
        </p:txBody>
      </p:sp>
      <p:sp>
        <p:nvSpPr>
          <p:cNvPr id="91" name="Google Shape;91;p11"/>
          <p:cNvSpPr/>
          <p:nvPr/>
        </p:nvSpPr>
        <p:spPr>
          <a:xfrm>
            <a:off x="514350" y="2399086"/>
            <a:ext cx="813251" cy="871728"/>
          </a:xfrm>
          <a:custGeom>
            <a:rect b="b" l="l" r="r" t="t"/>
            <a:pathLst>
              <a:path extrusionOk="0" h="917457" w="855913">
                <a:moveTo>
                  <a:pt x="427956" y="0"/>
                </a:moveTo>
                <a:cubicBezTo>
                  <a:pt x="191603" y="0"/>
                  <a:pt x="0" y="205380"/>
                  <a:pt x="0" y="458729"/>
                </a:cubicBezTo>
                <a:cubicBezTo>
                  <a:pt x="0" y="712078"/>
                  <a:pt x="191603" y="917457"/>
                  <a:pt x="427956" y="917457"/>
                </a:cubicBezTo>
                <a:cubicBezTo>
                  <a:pt x="664310" y="917457"/>
                  <a:pt x="855913" y="712078"/>
                  <a:pt x="855913" y="458729"/>
                </a:cubicBezTo>
                <a:cubicBezTo>
                  <a:pt x="855913" y="205380"/>
                  <a:pt x="664310" y="0"/>
                  <a:pt x="427956" y="0"/>
                </a:cubicBezTo>
                <a:close/>
              </a:path>
            </a:pathLst>
          </a:custGeom>
          <a:solidFill>
            <a:srgbClr val="000000">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2" name="Google Shape;92;p11"/>
          <p:cNvSpPr txBox="1"/>
          <p:nvPr/>
        </p:nvSpPr>
        <p:spPr>
          <a:xfrm>
            <a:off x="590596" y="2671838"/>
            <a:ext cx="660900" cy="355200"/>
          </a:xfrm>
          <a:prstGeom prst="rect">
            <a:avLst/>
          </a:prstGeom>
          <a:noFill/>
          <a:ln>
            <a:noFill/>
          </a:ln>
        </p:spPr>
        <p:txBody>
          <a:bodyPr anchorCtr="0" anchor="ctr" bIns="25400" lIns="25400" spcFirstLastPara="1" rIns="25400" wrap="square" tIns="25400">
            <a:noAutofit/>
          </a:bodyPr>
          <a:lstStyle/>
          <a:p>
            <a:pPr indent="0" lvl="0" marL="0" marR="0" rtl="0" algn="l">
              <a:lnSpc>
                <a:spcPct val="65000"/>
              </a:lnSpc>
              <a:spcBef>
                <a:spcPts val="0"/>
              </a:spcBef>
              <a:spcAft>
                <a:spcPts val="0"/>
              </a:spcAft>
              <a:buNone/>
            </a:pPr>
            <a:r>
              <a:rPr b="0" i="0" lang="en" sz="3600" u="none" cap="none" strike="noStrike">
                <a:solidFill>
                  <a:srgbClr val="FFFF66"/>
                </a:solidFill>
                <a:latin typeface="Alice"/>
                <a:ea typeface="Alice"/>
                <a:cs typeface="Alice"/>
                <a:sym typeface="Alice"/>
              </a:rPr>
              <a:t>02.</a:t>
            </a:r>
            <a:endParaRPr sz="700"/>
          </a:p>
        </p:txBody>
      </p:sp>
      <p:sp>
        <p:nvSpPr>
          <p:cNvPr id="93" name="Google Shape;93;p11"/>
          <p:cNvSpPr/>
          <p:nvPr/>
        </p:nvSpPr>
        <p:spPr>
          <a:xfrm>
            <a:off x="514350" y="3045190"/>
            <a:ext cx="813251" cy="871728"/>
          </a:xfrm>
          <a:custGeom>
            <a:rect b="b" l="l" r="r" t="t"/>
            <a:pathLst>
              <a:path extrusionOk="0" h="917457" w="855913">
                <a:moveTo>
                  <a:pt x="427956" y="0"/>
                </a:moveTo>
                <a:cubicBezTo>
                  <a:pt x="191603" y="0"/>
                  <a:pt x="0" y="205380"/>
                  <a:pt x="0" y="458729"/>
                </a:cubicBezTo>
                <a:cubicBezTo>
                  <a:pt x="0" y="712078"/>
                  <a:pt x="191603" y="917457"/>
                  <a:pt x="427956" y="917457"/>
                </a:cubicBezTo>
                <a:cubicBezTo>
                  <a:pt x="664310" y="917457"/>
                  <a:pt x="855913" y="712078"/>
                  <a:pt x="855913" y="458729"/>
                </a:cubicBezTo>
                <a:cubicBezTo>
                  <a:pt x="855913" y="205380"/>
                  <a:pt x="664310" y="0"/>
                  <a:pt x="427956" y="0"/>
                </a:cubicBezTo>
                <a:close/>
              </a:path>
            </a:pathLst>
          </a:custGeom>
          <a:solidFill>
            <a:srgbClr val="000000">
              <a:alpha val="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11"/>
          <p:cNvSpPr txBox="1"/>
          <p:nvPr/>
        </p:nvSpPr>
        <p:spPr>
          <a:xfrm>
            <a:off x="590596" y="3327598"/>
            <a:ext cx="660900" cy="355200"/>
          </a:xfrm>
          <a:prstGeom prst="rect">
            <a:avLst/>
          </a:prstGeom>
          <a:noFill/>
          <a:ln>
            <a:noFill/>
          </a:ln>
        </p:spPr>
        <p:txBody>
          <a:bodyPr anchorCtr="0" anchor="ctr" bIns="25400" lIns="25400" spcFirstLastPara="1" rIns="25400" wrap="square" tIns="25400">
            <a:noAutofit/>
          </a:bodyPr>
          <a:lstStyle/>
          <a:p>
            <a:pPr indent="0" lvl="0" marL="0" marR="0" rtl="0" algn="l">
              <a:lnSpc>
                <a:spcPct val="65000"/>
              </a:lnSpc>
              <a:spcBef>
                <a:spcPts val="0"/>
              </a:spcBef>
              <a:spcAft>
                <a:spcPts val="0"/>
              </a:spcAft>
              <a:buNone/>
            </a:pPr>
            <a:r>
              <a:rPr b="0" i="0" lang="en" sz="3600" u="none" cap="none" strike="noStrike">
                <a:solidFill>
                  <a:srgbClr val="FFFF66"/>
                </a:solidFill>
                <a:latin typeface="Alice"/>
                <a:ea typeface="Alice"/>
                <a:cs typeface="Alice"/>
                <a:sym typeface="Alice"/>
              </a:rPr>
              <a:t>03.</a:t>
            </a:r>
            <a:endParaRPr sz="700"/>
          </a:p>
        </p:txBody>
      </p:sp>
      <p:sp>
        <p:nvSpPr>
          <p:cNvPr id="95" name="Google Shape;95;p11"/>
          <p:cNvSpPr txBox="1"/>
          <p:nvPr/>
        </p:nvSpPr>
        <p:spPr>
          <a:xfrm>
            <a:off x="1407764" y="1929998"/>
            <a:ext cx="2051100" cy="4926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3200" u="none" cap="none" strike="noStrike">
                <a:solidFill>
                  <a:srgbClr val="FFFF66"/>
                </a:solidFill>
                <a:latin typeface="Allura"/>
                <a:ea typeface="Allura"/>
                <a:cs typeface="Allura"/>
                <a:sym typeface="Allura"/>
              </a:rPr>
              <a:t>Introduction</a:t>
            </a:r>
            <a:endParaRPr sz="700"/>
          </a:p>
        </p:txBody>
      </p:sp>
      <p:sp>
        <p:nvSpPr>
          <p:cNvPr id="96" name="Google Shape;96;p11"/>
          <p:cNvSpPr txBox="1"/>
          <p:nvPr/>
        </p:nvSpPr>
        <p:spPr>
          <a:xfrm>
            <a:off x="1407764" y="2606618"/>
            <a:ext cx="2051100" cy="4926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3200" u="none" cap="none" strike="noStrike">
                <a:solidFill>
                  <a:srgbClr val="FFFF66"/>
                </a:solidFill>
                <a:latin typeface="Allura"/>
                <a:ea typeface="Allura"/>
                <a:cs typeface="Allura"/>
                <a:sym typeface="Allura"/>
              </a:rPr>
              <a:t>History</a:t>
            </a:r>
            <a:endParaRPr sz="700"/>
          </a:p>
        </p:txBody>
      </p:sp>
      <p:sp>
        <p:nvSpPr>
          <p:cNvPr id="97" name="Google Shape;97;p11"/>
          <p:cNvSpPr txBox="1"/>
          <p:nvPr/>
        </p:nvSpPr>
        <p:spPr>
          <a:xfrm>
            <a:off x="1407764" y="3262378"/>
            <a:ext cx="2051100" cy="4926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3200" u="none" cap="none" strike="noStrike">
                <a:solidFill>
                  <a:srgbClr val="FFFF66"/>
                </a:solidFill>
                <a:latin typeface="Allura"/>
                <a:ea typeface="Allura"/>
                <a:cs typeface="Allura"/>
                <a:sym typeface="Allura"/>
              </a:rPr>
              <a:t>About us</a:t>
            </a:r>
            <a:endParaRPr sz="700"/>
          </a:p>
        </p:txBody>
      </p:sp>
      <p:sp>
        <p:nvSpPr>
          <p:cNvPr id="98" name="Google Shape;98;p11"/>
          <p:cNvSpPr txBox="1"/>
          <p:nvPr/>
        </p:nvSpPr>
        <p:spPr>
          <a:xfrm>
            <a:off x="3943297" y="2081348"/>
            <a:ext cx="4686300" cy="169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sp>
        <p:nvSpPr>
          <p:cNvPr id="99" name="Google Shape;99;p11"/>
          <p:cNvSpPr txBox="1"/>
          <p:nvPr/>
        </p:nvSpPr>
        <p:spPr>
          <a:xfrm>
            <a:off x="3943297" y="2758066"/>
            <a:ext cx="4686300" cy="169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sp>
        <p:nvSpPr>
          <p:cNvPr id="100" name="Google Shape;100;p11"/>
          <p:cNvSpPr txBox="1"/>
          <p:nvPr/>
        </p:nvSpPr>
        <p:spPr>
          <a:xfrm>
            <a:off x="3943297" y="3413826"/>
            <a:ext cx="4686300" cy="169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sp>
        <p:nvSpPr>
          <p:cNvPr id="101" name="Google Shape;101;p11"/>
          <p:cNvSpPr txBox="1"/>
          <p:nvPr/>
        </p:nvSpPr>
        <p:spPr>
          <a:xfrm>
            <a:off x="445112" y="4385310"/>
            <a:ext cx="8253776" cy="24384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TABLE OF CONTENTS</a:t>
            </a:r>
            <a:endParaRPr sz="700"/>
          </a:p>
        </p:txBody>
      </p:sp>
      <p:cxnSp>
        <p:nvCxnSpPr>
          <p:cNvPr id="102" name="Google Shape;102;p11"/>
          <p:cNvCxnSpPr/>
          <p:nvPr/>
        </p:nvCxnSpPr>
        <p:spPr>
          <a:xfrm rot="10800000">
            <a:off x="3661373" y="1951564"/>
            <a:ext cx="0" cy="413458"/>
          </a:xfrm>
          <a:prstGeom prst="straightConnector1">
            <a:avLst/>
          </a:prstGeom>
          <a:noFill/>
          <a:ln cap="flat" cmpd="sng" w="9525">
            <a:solidFill>
              <a:srgbClr val="FFFF66"/>
            </a:solidFill>
            <a:prstDash val="solid"/>
            <a:round/>
            <a:headEnd len="sm" w="sm" type="none"/>
            <a:tailEnd len="sm" w="sm" type="none"/>
          </a:ln>
        </p:spPr>
      </p:cxnSp>
      <p:cxnSp>
        <p:nvCxnSpPr>
          <p:cNvPr id="103" name="Google Shape;103;p11"/>
          <p:cNvCxnSpPr/>
          <p:nvPr/>
        </p:nvCxnSpPr>
        <p:spPr>
          <a:xfrm rot="10800000">
            <a:off x="3661373" y="2628221"/>
            <a:ext cx="0" cy="413458"/>
          </a:xfrm>
          <a:prstGeom prst="straightConnector1">
            <a:avLst/>
          </a:prstGeom>
          <a:noFill/>
          <a:ln cap="flat" cmpd="sng" w="9525">
            <a:solidFill>
              <a:srgbClr val="FFFF66"/>
            </a:solidFill>
            <a:prstDash val="solid"/>
            <a:round/>
            <a:headEnd len="sm" w="sm" type="none"/>
            <a:tailEnd len="sm" w="sm" type="none"/>
          </a:ln>
        </p:spPr>
      </p:cxnSp>
      <p:cxnSp>
        <p:nvCxnSpPr>
          <p:cNvPr id="104" name="Google Shape;104;p11"/>
          <p:cNvCxnSpPr/>
          <p:nvPr/>
        </p:nvCxnSpPr>
        <p:spPr>
          <a:xfrm rot="10800000">
            <a:off x="3661373" y="3307771"/>
            <a:ext cx="0" cy="413457"/>
          </a:xfrm>
          <a:prstGeom prst="straightConnector1">
            <a:avLst/>
          </a:prstGeom>
          <a:noFill/>
          <a:ln cap="flat" cmpd="sng" w="9525">
            <a:solidFill>
              <a:srgbClr val="FFFF66"/>
            </a:solidFill>
            <a:prstDash val="solid"/>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408" name="Shape 408"/>
        <p:cNvGrpSpPr/>
        <p:nvPr/>
      </p:nvGrpSpPr>
      <p:grpSpPr>
        <a:xfrm>
          <a:off x="0" y="0"/>
          <a:ext cx="0" cy="0"/>
          <a:chOff x="0" y="0"/>
          <a:chExt cx="0" cy="0"/>
        </a:xfrm>
      </p:grpSpPr>
      <p:grpSp>
        <p:nvGrpSpPr>
          <p:cNvPr id="409" name="Google Shape;409;p29"/>
          <p:cNvGrpSpPr/>
          <p:nvPr/>
        </p:nvGrpSpPr>
        <p:grpSpPr>
          <a:xfrm>
            <a:off x="387109" y="1106783"/>
            <a:ext cx="2548821" cy="3736326"/>
            <a:chOff x="0" y="-19050"/>
            <a:chExt cx="1342589" cy="1968106"/>
          </a:xfrm>
        </p:grpSpPr>
        <p:sp>
          <p:nvSpPr>
            <p:cNvPr id="410" name="Google Shape;410;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29"/>
          <p:cNvGrpSpPr/>
          <p:nvPr/>
        </p:nvGrpSpPr>
        <p:grpSpPr>
          <a:xfrm>
            <a:off x="3054992" y="1106783"/>
            <a:ext cx="5756490" cy="3736326"/>
            <a:chOff x="0" y="-19050"/>
            <a:chExt cx="3032225" cy="1968106"/>
          </a:xfrm>
        </p:grpSpPr>
        <p:sp>
          <p:nvSpPr>
            <p:cNvPr id="413" name="Google Shape;413;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5" name="Google Shape;415;p29"/>
          <p:cNvGrpSpPr/>
          <p:nvPr/>
        </p:nvGrpSpPr>
        <p:grpSpPr>
          <a:xfrm>
            <a:off x="569502" y="1247142"/>
            <a:ext cx="2184034" cy="359784"/>
            <a:chOff x="0" y="-19050"/>
            <a:chExt cx="1150437" cy="189516"/>
          </a:xfrm>
        </p:grpSpPr>
        <p:sp>
          <p:nvSpPr>
            <p:cNvPr id="416" name="Google Shape;416;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8" name="Google Shape;418;p29"/>
          <p:cNvGrpSpPr/>
          <p:nvPr/>
        </p:nvGrpSpPr>
        <p:grpSpPr>
          <a:xfrm>
            <a:off x="4841220" y="1247142"/>
            <a:ext cx="2184034" cy="359784"/>
            <a:chOff x="0" y="-19050"/>
            <a:chExt cx="1150437" cy="189516"/>
          </a:xfrm>
        </p:grpSpPr>
        <p:sp>
          <p:nvSpPr>
            <p:cNvPr id="419" name="Google Shape;419;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1" name="Google Shape;421;p29"/>
          <p:cNvGrpSpPr/>
          <p:nvPr/>
        </p:nvGrpSpPr>
        <p:grpSpPr>
          <a:xfrm>
            <a:off x="569502" y="3564341"/>
            <a:ext cx="2184034" cy="359784"/>
            <a:chOff x="0" y="-19050"/>
            <a:chExt cx="1150437" cy="189516"/>
          </a:xfrm>
        </p:grpSpPr>
        <p:sp>
          <p:nvSpPr>
            <p:cNvPr id="422" name="Google Shape;422;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3" name="Google Shape;423;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4" name="Google Shape;424;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25" name="Google Shape;425;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26" name="Google Shape;426;p29"/>
          <p:cNvSpPr txBox="1"/>
          <p:nvPr/>
        </p:nvSpPr>
        <p:spPr>
          <a:xfrm>
            <a:off x="466623" y="2152690"/>
            <a:ext cx="23898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ALICE</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ALLURA</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OPEN SAUCE</a:t>
            </a:r>
            <a:endParaRPr sz="700"/>
          </a:p>
        </p:txBody>
      </p:sp>
      <p:grpSp>
        <p:nvGrpSpPr>
          <p:cNvPr id="427" name="Google Shape;427;p29"/>
          <p:cNvGrpSpPr/>
          <p:nvPr/>
        </p:nvGrpSpPr>
        <p:grpSpPr>
          <a:xfrm>
            <a:off x="1093385" y="4048637"/>
            <a:ext cx="610687" cy="537898"/>
            <a:chOff x="0" y="-23569"/>
            <a:chExt cx="1628498" cy="1434394"/>
          </a:xfrm>
        </p:grpSpPr>
        <p:grpSp>
          <p:nvGrpSpPr>
            <p:cNvPr id="428" name="Google Shape;428;p29"/>
            <p:cNvGrpSpPr/>
            <p:nvPr/>
          </p:nvGrpSpPr>
          <p:grpSpPr>
            <a:xfrm>
              <a:off x="311446" y="-23569"/>
              <a:ext cx="1005606" cy="1029175"/>
              <a:chOff x="0" y="-19050"/>
              <a:chExt cx="812800" cy="831850"/>
            </a:xfrm>
          </p:grpSpPr>
          <p:sp>
            <p:nvSpPr>
              <p:cNvPr id="429" name="Google Shape;429;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6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0" name="Google Shape;430;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1" name="Google Shape;431;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#FFFF66</a:t>
              </a:r>
              <a:endParaRPr sz="700"/>
            </a:p>
          </p:txBody>
        </p:sp>
      </p:grpSp>
      <p:grpSp>
        <p:nvGrpSpPr>
          <p:cNvPr id="432" name="Google Shape;432;p29"/>
          <p:cNvGrpSpPr/>
          <p:nvPr/>
        </p:nvGrpSpPr>
        <p:grpSpPr>
          <a:xfrm>
            <a:off x="1618967" y="4048637"/>
            <a:ext cx="610687" cy="537898"/>
            <a:chOff x="0" y="-23569"/>
            <a:chExt cx="1628498" cy="1434394"/>
          </a:xfrm>
        </p:grpSpPr>
        <p:grpSp>
          <p:nvGrpSpPr>
            <p:cNvPr id="433" name="Google Shape;433;p29"/>
            <p:cNvGrpSpPr/>
            <p:nvPr/>
          </p:nvGrpSpPr>
          <p:grpSpPr>
            <a:xfrm>
              <a:off x="311446" y="-23569"/>
              <a:ext cx="1005606" cy="1029175"/>
              <a:chOff x="0" y="-19050"/>
              <a:chExt cx="812800" cy="831850"/>
            </a:xfrm>
          </p:grpSpPr>
          <p:sp>
            <p:nvSpPr>
              <p:cNvPr id="434" name="Google Shape;43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75C3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5" name="Google Shape;435;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6" name="Google Shape;436;p29"/>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#075C33</a:t>
              </a:r>
              <a:endParaRPr sz="700"/>
            </a:p>
          </p:txBody>
        </p:sp>
      </p:grpSp>
      <p:sp>
        <p:nvSpPr>
          <p:cNvPr id="437" name="Google Shape;437;p29"/>
          <p:cNvSpPr txBox="1"/>
          <p:nvPr/>
        </p:nvSpPr>
        <p:spPr>
          <a:xfrm>
            <a:off x="2105002" y="829734"/>
            <a:ext cx="4933995"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Use these design resources in your Canva Presentation.</a:t>
            </a:r>
            <a:endParaRPr sz="700"/>
          </a:p>
        </p:txBody>
      </p:sp>
      <p:sp>
        <p:nvSpPr>
          <p:cNvPr id="438" name="Google Shape;438;p29"/>
          <p:cNvSpPr txBox="1"/>
          <p:nvPr/>
        </p:nvSpPr>
        <p:spPr>
          <a:xfrm>
            <a:off x="5853103" y="4953156"/>
            <a:ext cx="2958379" cy="93727"/>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FF66"/>
                </a:solidFill>
                <a:latin typeface="Arial"/>
                <a:ea typeface="Arial"/>
                <a:cs typeface="Arial"/>
                <a:sym typeface="Arial"/>
              </a:rPr>
              <a:t>DON'T FORGET TO DELETE THIS PAGE BEFORE PRESENTING. </a:t>
            </a:r>
            <a:endParaRPr sz="700"/>
          </a:p>
        </p:txBody>
      </p:sp>
      <p:sp>
        <p:nvSpPr>
          <p:cNvPr id="439" name="Google Shape;439;p29"/>
          <p:cNvSpPr txBox="1"/>
          <p:nvPr/>
        </p:nvSpPr>
        <p:spPr>
          <a:xfrm>
            <a:off x="1284400" y="466151"/>
            <a:ext cx="6575200" cy="281305"/>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2800" u="none" cap="none" strike="noStrike">
                <a:solidFill>
                  <a:srgbClr val="FFFF66"/>
                </a:solidFill>
                <a:latin typeface="Alice"/>
                <a:ea typeface="Alice"/>
                <a:cs typeface="Alice"/>
                <a:sym typeface="Alice"/>
              </a:rPr>
              <a:t>RESOURCE PAGE</a:t>
            </a:r>
            <a:endParaRPr sz="700"/>
          </a:p>
        </p:txBody>
      </p:sp>
      <p:sp>
        <p:nvSpPr>
          <p:cNvPr id="440" name="Google Shape;440;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41" name="Google Shape;441;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42" name="Google Shape;442;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443" name="Google Shape;443;p29"/>
          <p:cNvGrpSpPr/>
          <p:nvPr/>
        </p:nvGrpSpPr>
        <p:grpSpPr>
          <a:xfrm>
            <a:off x="4006874" y="1730823"/>
            <a:ext cx="3852727" cy="2911584"/>
            <a:chOff x="0" y="0"/>
            <a:chExt cx="10273937" cy="7764224"/>
          </a:xfrm>
        </p:grpSpPr>
        <p:sp>
          <p:nvSpPr>
            <p:cNvPr id="444" name="Google Shape;444;p29"/>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445" name="Google Shape;445;p29"/>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446" name="Google Shape;446;p29"/>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447" name="Google Shape;447;p29"/>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448" name="Google Shape;448;p29"/>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449" name="Google Shape;449;p29"/>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50" name="Google Shape;450;p29"/>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51" name="Google Shape;451;p29"/>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52" name="Google Shape;452;p29"/>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53" name="Google Shape;453;p29"/>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54" name="Google Shape;454;p29"/>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55" name="Google Shape;455;p29"/>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56" name="Google Shape;456;p29"/>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57" name="Google Shape;457;p29"/>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58" name="Google Shape;458;p29"/>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59" name="Google Shape;459;p29"/>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60" name="Google Shape;460;p29"/>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61" name="Google Shape;461;p29"/>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62" name="Google Shape;462;p29"/>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63" name="Google Shape;463;p29"/>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64" name="Google Shape;464;p29"/>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65" name="Google Shape;465;p29"/>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66" name="Google Shape;466;p29"/>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67" name="Google Shape;467;p29"/>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68" name="Google Shape;468;p29"/>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69" name="Google Shape;469;p29"/>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470" name="Google Shape;470;p29"/>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471" name="Google Shape;471;p29"/>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72" name="Google Shape;472;p29"/>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73" name="Google Shape;473;p29"/>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74" name="Google Shape;474;p29"/>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75" name="Google Shape;475;p29"/>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76" name="Google Shape;476;p29"/>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77" name="Google Shape;477;p29"/>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78" name="Google Shape;478;p29"/>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79" name="Google Shape;479;p29"/>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80" name="Google Shape;480;p29"/>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81" name="Google Shape;481;p29"/>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82" name="Google Shape;482;p29"/>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486" name="Shape 486"/>
        <p:cNvGrpSpPr/>
        <p:nvPr/>
      </p:nvGrpSpPr>
      <p:grpSpPr>
        <a:xfrm>
          <a:off x="0" y="0"/>
          <a:ext cx="0" cy="0"/>
          <a:chOff x="0" y="0"/>
          <a:chExt cx="0" cy="0"/>
        </a:xfrm>
      </p:grpSpPr>
      <p:grpSp>
        <p:nvGrpSpPr>
          <p:cNvPr id="487" name="Google Shape;487;p30"/>
          <p:cNvGrpSpPr/>
          <p:nvPr/>
        </p:nvGrpSpPr>
        <p:grpSpPr>
          <a:xfrm>
            <a:off x="2997636" y="1314181"/>
            <a:ext cx="3148728" cy="1287724"/>
            <a:chOff x="0" y="-19050"/>
            <a:chExt cx="1658589" cy="678307"/>
          </a:xfrm>
        </p:grpSpPr>
        <p:sp>
          <p:nvSpPr>
            <p:cNvPr id="488" name="Google Shape;488;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89" name="Google Shape;489;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0" name="Google Shape;490;p30"/>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91" name="Google Shape;491;p30"/>
          <p:cNvGrpSpPr/>
          <p:nvPr/>
        </p:nvGrpSpPr>
        <p:grpSpPr>
          <a:xfrm>
            <a:off x="2997636" y="2851489"/>
            <a:ext cx="3148728" cy="1287724"/>
            <a:chOff x="0" y="-19050"/>
            <a:chExt cx="1658589" cy="678307"/>
          </a:xfrm>
        </p:grpSpPr>
        <p:sp>
          <p:nvSpPr>
            <p:cNvPr id="492" name="Google Shape;492;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3" name="Google Shape;493;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4" name="Google Shape;494;p30"/>
          <p:cNvSpPr txBox="1"/>
          <p:nvPr/>
        </p:nvSpPr>
        <p:spPr>
          <a:xfrm>
            <a:off x="1433446" y="882192"/>
            <a:ext cx="6277109" cy="1828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This presentation template is free for everyone to use thanks to the following:</a:t>
            </a:r>
            <a:endParaRPr sz="700"/>
          </a:p>
        </p:txBody>
      </p:sp>
      <p:sp>
        <p:nvSpPr>
          <p:cNvPr id="495" name="Google Shape;495;p30"/>
          <p:cNvSpPr txBox="1"/>
          <p:nvPr/>
        </p:nvSpPr>
        <p:spPr>
          <a:xfrm>
            <a:off x="2379025" y="4493522"/>
            <a:ext cx="4385949" cy="286703"/>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800" u="none" cap="none" strike="noStrike">
                <a:solidFill>
                  <a:srgbClr val="FFFF66"/>
                </a:solidFill>
                <a:latin typeface="Arial"/>
                <a:ea typeface="Arial"/>
                <a:cs typeface="Arial"/>
                <a:sym typeface="Arial"/>
              </a:rPr>
              <a:t>HAPPY DESIGNING!</a:t>
            </a:r>
            <a:endParaRPr sz="700"/>
          </a:p>
        </p:txBody>
      </p:sp>
      <p:sp>
        <p:nvSpPr>
          <p:cNvPr id="496" name="Google Shape;496;p30"/>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97" name="Google Shape;497;p30"/>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98" name="Google Shape;498;p30"/>
          <p:cNvSpPr txBox="1"/>
          <p:nvPr/>
        </p:nvSpPr>
        <p:spPr>
          <a:xfrm>
            <a:off x="2734987" y="512103"/>
            <a:ext cx="3674027" cy="281305"/>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 sz="2800" u="none" cap="none" strike="noStrike">
                <a:solidFill>
                  <a:srgbClr val="FFFF66"/>
                </a:solidFill>
                <a:latin typeface="Alice"/>
                <a:ea typeface="Alice"/>
                <a:cs typeface="Alice"/>
                <a:sym typeface="Alice"/>
              </a:rPr>
              <a:t>CREDITS</a:t>
            </a:r>
            <a:endParaRPr sz="700"/>
          </a:p>
        </p:txBody>
      </p:sp>
      <p:sp>
        <p:nvSpPr>
          <p:cNvPr id="499" name="Google Shape;499;p30"/>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108" name="Shape 108"/>
        <p:cNvGrpSpPr/>
        <p:nvPr/>
      </p:nvGrpSpPr>
      <p:grpSpPr>
        <a:xfrm>
          <a:off x="0" y="0"/>
          <a:ext cx="0" cy="0"/>
          <a:chOff x="0" y="0"/>
          <a:chExt cx="0" cy="0"/>
        </a:xfrm>
      </p:grpSpPr>
      <p:sp>
        <p:nvSpPr>
          <p:cNvPr id="109" name="Google Shape;109;p12"/>
          <p:cNvSpPr/>
          <p:nvPr/>
        </p:nvSpPr>
        <p:spPr>
          <a:xfrm rot="-5400000">
            <a:off x="-956340" y="4230304"/>
            <a:ext cx="16258093" cy="3942588"/>
          </a:xfrm>
          <a:custGeom>
            <a:rect b="b" l="l" r="r" t="t"/>
            <a:pathLst>
              <a:path extrusionOk="0" h="7885175" w="32516185">
                <a:moveTo>
                  <a:pt x="0" y="0"/>
                </a:moveTo>
                <a:lnTo>
                  <a:pt x="32516185" y="0"/>
                </a:lnTo>
                <a:lnTo>
                  <a:pt x="32516185" y="7885175"/>
                </a:lnTo>
                <a:lnTo>
                  <a:pt x="0" y="7885175"/>
                </a:lnTo>
                <a:lnTo>
                  <a:pt x="0" y="0"/>
                </a:lnTo>
                <a:close/>
              </a:path>
            </a:pathLst>
          </a:custGeom>
          <a:blipFill rotWithShape="1">
            <a:blip r:embed="rId3">
              <a:alphaModFix/>
            </a:blip>
            <a:stretch>
              <a:fillRect b="0" l="0" r="0" t="0"/>
            </a:stretch>
          </a:blipFill>
          <a:ln>
            <a:noFill/>
          </a:ln>
        </p:spPr>
      </p:sp>
      <p:sp>
        <p:nvSpPr>
          <p:cNvPr id="110" name="Google Shape;110;p12"/>
          <p:cNvSpPr/>
          <p:nvPr/>
        </p:nvSpPr>
        <p:spPr>
          <a:xfrm>
            <a:off x="514350" y="3086100"/>
            <a:ext cx="2759927" cy="2057400"/>
          </a:xfrm>
          <a:custGeom>
            <a:rect b="b" l="l" r="r" t="t"/>
            <a:pathLst>
              <a:path extrusionOk="0" h="4114800" w="5519854">
                <a:moveTo>
                  <a:pt x="0" y="0"/>
                </a:moveTo>
                <a:lnTo>
                  <a:pt x="5519854" y="0"/>
                </a:lnTo>
                <a:lnTo>
                  <a:pt x="5519854" y="4114800"/>
                </a:lnTo>
                <a:lnTo>
                  <a:pt x="0" y="4114800"/>
                </a:lnTo>
                <a:lnTo>
                  <a:pt x="0" y="0"/>
                </a:lnTo>
                <a:close/>
              </a:path>
            </a:pathLst>
          </a:custGeom>
          <a:blipFill rotWithShape="1">
            <a:blip r:embed="rId4">
              <a:alphaModFix/>
            </a:blip>
            <a:stretch>
              <a:fillRect b="0" l="0" r="0" t="0"/>
            </a:stretch>
          </a:blipFill>
          <a:ln>
            <a:noFill/>
          </a:ln>
        </p:spPr>
      </p:sp>
      <p:grpSp>
        <p:nvGrpSpPr>
          <p:cNvPr id="111" name="Google Shape;111;p12"/>
          <p:cNvGrpSpPr/>
          <p:nvPr/>
        </p:nvGrpSpPr>
        <p:grpSpPr>
          <a:xfrm>
            <a:off x="514350" y="514350"/>
            <a:ext cx="1135109" cy="1136295"/>
            <a:chOff x="0" y="0"/>
            <a:chExt cx="1194654" cy="1195903"/>
          </a:xfrm>
        </p:grpSpPr>
        <p:sp>
          <p:nvSpPr>
            <p:cNvPr id="112" name="Google Shape;112;p12"/>
            <p:cNvSpPr/>
            <p:nvPr/>
          </p:nvSpPr>
          <p:spPr>
            <a:xfrm>
              <a:off x="0" y="0"/>
              <a:ext cx="1194654" cy="1195903"/>
            </a:xfrm>
            <a:custGeom>
              <a:rect b="b" l="l" r="r" t="t"/>
              <a:pathLst>
                <a:path extrusionOk="0" h="1195903" w="1194654">
                  <a:moveTo>
                    <a:pt x="597327" y="0"/>
                  </a:moveTo>
                  <a:lnTo>
                    <a:pt x="655275" y="49066"/>
                  </a:lnTo>
                  <a:lnTo>
                    <a:pt x="722202" y="13067"/>
                  </a:lnTo>
                  <a:lnTo>
                    <a:pt x="768637" y="73055"/>
                  </a:lnTo>
                  <a:lnTo>
                    <a:pt x="841621" y="51696"/>
                  </a:lnTo>
                  <a:lnTo>
                    <a:pt x="874511" y="119984"/>
                  </a:lnTo>
                  <a:lnTo>
                    <a:pt x="950360" y="114199"/>
                  </a:lnTo>
                  <a:lnTo>
                    <a:pt x="968273" y="187803"/>
                  </a:lnTo>
                  <a:lnTo>
                    <a:pt x="1043672" y="197843"/>
                  </a:lnTo>
                  <a:lnTo>
                    <a:pt x="1045821" y="273548"/>
                  </a:lnTo>
                  <a:lnTo>
                    <a:pt x="1117478" y="298976"/>
                  </a:lnTo>
                  <a:lnTo>
                    <a:pt x="1103769" y="373469"/>
                  </a:lnTo>
                  <a:lnTo>
                    <a:pt x="1168547" y="413175"/>
                  </a:lnTo>
                  <a:lnTo>
                    <a:pt x="1139583" y="483203"/>
                  </a:lnTo>
                  <a:lnTo>
                    <a:pt x="1194654" y="535449"/>
                  </a:lnTo>
                  <a:lnTo>
                    <a:pt x="1151697" y="597951"/>
                  </a:lnTo>
                  <a:lnTo>
                    <a:pt x="1194654" y="660454"/>
                  </a:lnTo>
                  <a:lnTo>
                    <a:pt x="1139583" y="712700"/>
                  </a:lnTo>
                  <a:lnTo>
                    <a:pt x="1168547" y="782728"/>
                  </a:lnTo>
                  <a:lnTo>
                    <a:pt x="1103769" y="822433"/>
                  </a:lnTo>
                  <a:lnTo>
                    <a:pt x="1117478" y="896927"/>
                  </a:lnTo>
                  <a:lnTo>
                    <a:pt x="1045821" y="922355"/>
                  </a:lnTo>
                  <a:lnTo>
                    <a:pt x="1043672" y="998059"/>
                  </a:lnTo>
                  <a:lnTo>
                    <a:pt x="968273" y="1008099"/>
                  </a:lnTo>
                  <a:lnTo>
                    <a:pt x="950360" y="1081703"/>
                  </a:lnTo>
                  <a:lnTo>
                    <a:pt x="874511" y="1075918"/>
                  </a:lnTo>
                  <a:lnTo>
                    <a:pt x="841621" y="1144208"/>
                  </a:lnTo>
                  <a:lnTo>
                    <a:pt x="768637" y="1122848"/>
                  </a:lnTo>
                  <a:lnTo>
                    <a:pt x="722202" y="1182835"/>
                  </a:lnTo>
                  <a:lnTo>
                    <a:pt x="655275" y="1146837"/>
                  </a:lnTo>
                  <a:lnTo>
                    <a:pt x="597327" y="1195903"/>
                  </a:lnTo>
                  <a:lnTo>
                    <a:pt x="539379" y="1146837"/>
                  </a:lnTo>
                  <a:lnTo>
                    <a:pt x="472452" y="1182835"/>
                  </a:lnTo>
                  <a:lnTo>
                    <a:pt x="426017" y="1122848"/>
                  </a:lnTo>
                  <a:lnTo>
                    <a:pt x="353033" y="1144208"/>
                  </a:lnTo>
                  <a:lnTo>
                    <a:pt x="320143" y="1075918"/>
                  </a:lnTo>
                  <a:lnTo>
                    <a:pt x="244294" y="1081703"/>
                  </a:lnTo>
                  <a:lnTo>
                    <a:pt x="226381" y="1008099"/>
                  </a:lnTo>
                  <a:lnTo>
                    <a:pt x="150982" y="998059"/>
                  </a:lnTo>
                  <a:lnTo>
                    <a:pt x="148833" y="922355"/>
                  </a:lnTo>
                  <a:lnTo>
                    <a:pt x="77177" y="896927"/>
                  </a:lnTo>
                  <a:lnTo>
                    <a:pt x="90885" y="822433"/>
                  </a:lnTo>
                  <a:lnTo>
                    <a:pt x="26106" y="782728"/>
                  </a:lnTo>
                  <a:lnTo>
                    <a:pt x="55072" y="712700"/>
                  </a:lnTo>
                  <a:lnTo>
                    <a:pt x="0" y="660454"/>
                  </a:lnTo>
                  <a:lnTo>
                    <a:pt x="42957" y="597951"/>
                  </a:lnTo>
                  <a:lnTo>
                    <a:pt x="0" y="535449"/>
                  </a:lnTo>
                  <a:lnTo>
                    <a:pt x="55072" y="483203"/>
                  </a:lnTo>
                  <a:lnTo>
                    <a:pt x="26106" y="413175"/>
                  </a:lnTo>
                  <a:lnTo>
                    <a:pt x="90885" y="373469"/>
                  </a:lnTo>
                  <a:lnTo>
                    <a:pt x="77177" y="298976"/>
                  </a:lnTo>
                  <a:lnTo>
                    <a:pt x="148833" y="273548"/>
                  </a:lnTo>
                  <a:lnTo>
                    <a:pt x="150982" y="197843"/>
                  </a:lnTo>
                  <a:lnTo>
                    <a:pt x="226381" y="187803"/>
                  </a:lnTo>
                  <a:lnTo>
                    <a:pt x="244294" y="114199"/>
                  </a:lnTo>
                  <a:lnTo>
                    <a:pt x="320143" y="119984"/>
                  </a:lnTo>
                  <a:lnTo>
                    <a:pt x="353033" y="51696"/>
                  </a:lnTo>
                  <a:lnTo>
                    <a:pt x="426017" y="73055"/>
                  </a:lnTo>
                  <a:lnTo>
                    <a:pt x="472452" y="13067"/>
                  </a:lnTo>
                  <a:lnTo>
                    <a:pt x="539379" y="49066"/>
                  </a:lnTo>
                  <a:lnTo>
                    <a:pt x="597327" y="0"/>
                  </a:lnTo>
                  <a:close/>
                </a:path>
              </a:pathLst>
            </a:custGeom>
            <a:solidFill>
              <a:srgbClr val="0F834B"/>
            </a:solidFill>
            <a:ln>
              <a:noFill/>
            </a:ln>
          </p:spPr>
        </p:sp>
        <p:sp>
          <p:nvSpPr>
            <p:cNvPr id="113" name="Google Shape;113;p12"/>
            <p:cNvSpPr txBox="1"/>
            <p:nvPr/>
          </p:nvSpPr>
          <p:spPr>
            <a:xfrm>
              <a:off x="223998" y="690957"/>
              <a:ext cx="746659" cy="280714"/>
            </a:xfrm>
            <a:prstGeom prst="rect">
              <a:avLst/>
            </a:prstGeom>
            <a:noFill/>
            <a:ln>
              <a:noFill/>
            </a:ln>
          </p:spPr>
          <p:txBody>
            <a:bodyPr anchorCtr="0" anchor="ctr" bIns="25400" lIns="25400" spcFirstLastPara="1" rIns="25400" wrap="square" tIns="25400">
              <a:noAutofit/>
            </a:bodyPr>
            <a:lstStyle/>
            <a:p>
              <a:pPr indent="0" lvl="0" marL="0" marR="0" rtl="0" algn="ctr">
                <a:lnSpc>
                  <a:spcPct val="50000"/>
                </a:lnSpc>
                <a:spcBef>
                  <a:spcPts val="0"/>
                </a:spcBef>
                <a:spcAft>
                  <a:spcPts val="0"/>
                </a:spcAft>
                <a:buNone/>
              </a:pPr>
              <a:r>
                <a:rPr b="0" i="0" lang="en" sz="3600" u="none" cap="none" strike="noStrike">
                  <a:solidFill>
                    <a:srgbClr val="FFFF66"/>
                  </a:solidFill>
                  <a:latin typeface="Alice"/>
                  <a:ea typeface="Alice"/>
                  <a:cs typeface="Alice"/>
                  <a:sym typeface="Alice"/>
                </a:rPr>
                <a:t>01.</a:t>
              </a:r>
              <a:endParaRPr sz="700"/>
            </a:p>
          </p:txBody>
        </p:sp>
      </p:grpSp>
      <p:sp>
        <p:nvSpPr>
          <p:cNvPr id="114" name="Google Shape;114;p12"/>
          <p:cNvSpPr txBox="1"/>
          <p:nvPr/>
        </p:nvSpPr>
        <p:spPr>
          <a:xfrm>
            <a:off x="1894313" y="1652588"/>
            <a:ext cx="3233065" cy="91916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6000" u="none" cap="none" strike="noStrike">
                <a:solidFill>
                  <a:srgbClr val="FFFF66"/>
                </a:solidFill>
                <a:latin typeface="Allura"/>
                <a:ea typeface="Allura"/>
                <a:cs typeface="Allura"/>
                <a:sym typeface="Allura"/>
              </a:rPr>
              <a:t>Introduction</a:t>
            </a:r>
            <a:endParaRPr sz="700"/>
          </a:p>
        </p:txBody>
      </p:sp>
      <p:sp>
        <p:nvSpPr>
          <p:cNvPr id="115" name="Google Shape;115;p12"/>
          <p:cNvSpPr txBox="1"/>
          <p:nvPr/>
        </p:nvSpPr>
        <p:spPr>
          <a:xfrm>
            <a:off x="1894313" y="2547938"/>
            <a:ext cx="4686353"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66"/>
                </a:solidFill>
                <a:latin typeface="Arial"/>
                <a:ea typeface="Arial"/>
                <a:cs typeface="Arial"/>
                <a:sym typeface="Arial"/>
              </a:rPr>
              <a:t>Elaborate on what you want to discuss. </a:t>
            </a:r>
            <a:endParaRPr sz="700"/>
          </a:p>
        </p:txBody>
      </p:sp>
      <p:cxnSp>
        <p:nvCxnSpPr>
          <p:cNvPr id="116" name="Google Shape;116;p12"/>
          <p:cNvCxnSpPr/>
          <p:nvPr/>
        </p:nvCxnSpPr>
        <p:spPr>
          <a:xfrm>
            <a:off x="1894313" y="2456742"/>
            <a:ext cx="3233065" cy="0"/>
          </a:xfrm>
          <a:prstGeom prst="straightConnector1">
            <a:avLst/>
          </a:prstGeom>
          <a:noFill/>
          <a:ln cap="flat" cmpd="sng" w="9525">
            <a:solidFill>
              <a:srgbClr val="FFFF66"/>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120" name="Shape 120"/>
        <p:cNvGrpSpPr/>
        <p:nvPr/>
      </p:nvGrpSpPr>
      <p:grpSpPr>
        <a:xfrm>
          <a:off x="0" y="0"/>
          <a:ext cx="0" cy="0"/>
          <a:chOff x="0" y="0"/>
          <a:chExt cx="0" cy="0"/>
        </a:xfrm>
      </p:grpSpPr>
      <p:grpSp>
        <p:nvGrpSpPr>
          <p:cNvPr id="121" name="Google Shape;121;p13"/>
          <p:cNvGrpSpPr/>
          <p:nvPr/>
        </p:nvGrpSpPr>
        <p:grpSpPr>
          <a:xfrm>
            <a:off x="0" y="2081625"/>
            <a:ext cx="9144000" cy="1804913"/>
            <a:chOff x="0" y="-47625"/>
            <a:chExt cx="4816593" cy="950736"/>
          </a:xfrm>
        </p:grpSpPr>
        <p:sp>
          <p:nvSpPr>
            <p:cNvPr id="122" name="Google Shape;122;p13"/>
            <p:cNvSpPr/>
            <p:nvPr/>
          </p:nvSpPr>
          <p:spPr>
            <a:xfrm>
              <a:off x="0" y="0"/>
              <a:ext cx="4816592" cy="903111"/>
            </a:xfrm>
            <a:custGeom>
              <a:rect b="b" l="l" r="r" t="t"/>
              <a:pathLst>
                <a:path extrusionOk="0" h="903111" w="4816592">
                  <a:moveTo>
                    <a:pt x="0" y="0"/>
                  </a:moveTo>
                  <a:lnTo>
                    <a:pt x="4816592" y="0"/>
                  </a:lnTo>
                  <a:lnTo>
                    <a:pt x="4816592" y="903111"/>
                  </a:lnTo>
                  <a:lnTo>
                    <a:pt x="0" y="903111"/>
                  </a:lnTo>
                  <a:close/>
                </a:path>
              </a:pathLst>
            </a:custGeom>
            <a:solidFill>
              <a:srgbClr val="0F834B"/>
            </a:solidFill>
            <a:ln>
              <a:noFill/>
            </a:ln>
          </p:spPr>
        </p:sp>
        <p:sp>
          <p:nvSpPr>
            <p:cNvPr id="123" name="Google Shape;123;p13"/>
            <p:cNvSpPr txBox="1"/>
            <p:nvPr/>
          </p:nvSpPr>
          <p:spPr>
            <a:xfrm>
              <a:off x="0" y="-47625"/>
              <a:ext cx="4816593" cy="950736"/>
            </a:xfrm>
            <a:prstGeom prst="rect">
              <a:avLst/>
            </a:prstGeom>
            <a:noFill/>
            <a:ln>
              <a:noFill/>
            </a:ln>
          </p:spPr>
          <p:txBody>
            <a:bodyPr anchorCtr="0" anchor="ctr" bIns="25400" lIns="25400" spcFirstLastPara="1" rIns="25400" wrap="square" tIns="25400">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4" name="Google Shape;124;p13"/>
          <p:cNvSpPr/>
          <p:nvPr/>
        </p:nvSpPr>
        <p:spPr>
          <a:xfrm>
            <a:off x="3260408" y="348954"/>
            <a:ext cx="2623185" cy="262318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19807" r="-19807" t="0"/>
            </a:stretch>
          </a:blip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3"/>
          <p:cNvSpPr/>
          <p:nvPr/>
        </p:nvSpPr>
        <p:spPr>
          <a:xfrm>
            <a:off x="2078060" y="2181789"/>
            <a:ext cx="4987879" cy="779923"/>
          </a:xfrm>
          <a:custGeom>
            <a:rect b="b" l="l" r="r" t="t"/>
            <a:pathLst>
              <a:path extrusionOk="0" h="1559846" w="9975757">
                <a:moveTo>
                  <a:pt x="0" y="0"/>
                </a:moveTo>
                <a:lnTo>
                  <a:pt x="9975758" y="0"/>
                </a:lnTo>
                <a:lnTo>
                  <a:pt x="9975758" y="1559846"/>
                </a:lnTo>
                <a:lnTo>
                  <a:pt x="0" y="1559846"/>
                </a:lnTo>
                <a:lnTo>
                  <a:pt x="0" y="0"/>
                </a:lnTo>
                <a:close/>
              </a:path>
            </a:pathLst>
          </a:custGeom>
          <a:blipFill rotWithShape="1">
            <a:blip r:embed="rId4">
              <a:alphaModFix/>
            </a:blip>
            <a:stretch>
              <a:fillRect b="0" l="0" r="0" t="0"/>
            </a:stretch>
          </a:blipFill>
          <a:ln>
            <a:noFill/>
          </a:ln>
        </p:spPr>
      </p:sp>
      <p:sp>
        <p:nvSpPr>
          <p:cNvPr id="126" name="Google Shape;126;p13"/>
          <p:cNvSpPr txBox="1"/>
          <p:nvPr/>
        </p:nvSpPr>
        <p:spPr>
          <a:xfrm>
            <a:off x="682668" y="4065588"/>
            <a:ext cx="7778663" cy="389572"/>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200" u="none" cap="none" strike="noStrike">
                <a:solidFill>
                  <a:srgbClr val="FFFF66"/>
                </a:solidFill>
                <a:latin typeface="Arial"/>
                <a:ea typeface="Arial"/>
                <a:cs typeface="Arial"/>
                <a:sym typeface="Arial"/>
              </a:rPr>
              <a:t>I'm Rain, and I'll be sharing with you my beautiful ideas.</a:t>
            </a:r>
            <a:endParaRPr sz="700"/>
          </a:p>
          <a:p>
            <a:pPr indent="0" lvl="0" marL="0" marR="0" rtl="0" algn="ctr">
              <a:lnSpc>
                <a:spcPct val="130000"/>
              </a:lnSpc>
              <a:spcBef>
                <a:spcPts val="0"/>
              </a:spcBef>
              <a:spcAft>
                <a:spcPts val="0"/>
              </a:spcAft>
              <a:buNone/>
            </a:pPr>
            <a:r>
              <a:rPr b="0" i="0" lang="en" sz="1200" u="none" cap="none" strike="noStrike">
                <a:solidFill>
                  <a:srgbClr val="FFFF66"/>
                </a:solidFill>
                <a:latin typeface="Arial"/>
                <a:ea typeface="Arial"/>
                <a:cs typeface="Arial"/>
                <a:sym typeface="Arial"/>
              </a:rPr>
              <a:t>Follow me at @reallygreatsite to learn more. </a:t>
            </a:r>
            <a:endParaRPr sz="700"/>
          </a:p>
        </p:txBody>
      </p:sp>
      <p:sp>
        <p:nvSpPr>
          <p:cNvPr id="127" name="Google Shape;127;p13"/>
          <p:cNvSpPr txBox="1"/>
          <p:nvPr/>
        </p:nvSpPr>
        <p:spPr>
          <a:xfrm>
            <a:off x="1343940" y="3062626"/>
            <a:ext cx="64560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6000" u="none" cap="none" strike="noStrike">
                <a:solidFill>
                  <a:srgbClr val="FFFF66"/>
                </a:solidFill>
                <a:latin typeface="Allura"/>
                <a:ea typeface="Allura"/>
                <a:cs typeface="Allura"/>
                <a:sym typeface="Allura"/>
              </a:rPr>
              <a:t>Welcome To Presentation</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131" name="Shape 131"/>
        <p:cNvGrpSpPr/>
        <p:nvPr/>
      </p:nvGrpSpPr>
      <p:grpSpPr>
        <a:xfrm>
          <a:off x="0" y="0"/>
          <a:ext cx="0" cy="0"/>
          <a:chOff x="0" y="0"/>
          <a:chExt cx="0" cy="0"/>
        </a:xfrm>
      </p:grpSpPr>
      <p:cxnSp>
        <p:nvCxnSpPr>
          <p:cNvPr id="132" name="Google Shape;132;p14"/>
          <p:cNvCxnSpPr/>
          <p:nvPr/>
        </p:nvCxnSpPr>
        <p:spPr>
          <a:xfrm>
            <a:off x="0" y="991722"/>
            <a:ext cx="9144000" cy="0"/>
          </a:xfrm>
          <a:prstGeom prst="straightConnector1">
            <a:avLst/>
          </a:prstGeom>
          <a:noFill/>
          <a:ln cap="flat" cmpd="sng" w="9525">
            <a:solidFill>
              <a:srgbClr val="FFFF66"/>
            </a:solidFill>
            <a:prstDash val="solid"/>
            <a:round/>
            <a:headEnd len="sm" w="sm" type="none"/>
            <a:tailEnd len="sm" w="sm" type="none"/>
          </a:ln>
        </p:spPr>
      </p:cxnSp>
      <p:sp>
        <p:nvSpPr>
          <p:cNvPr id="133" name="Google Shape;133;p14"/>
          <p:cNvSpPr/>
          <p:nvPr/>
        </p:nvSpPr>
        <p:spPr>
          <a:xfrm rot="4470369">
            <a:off x="2893520" y="1025685"/>
            <a:ext cx="7475414" cy="3329957"/>
          </a:xfrm>
          <a:custGeom>
            <a:rect b="b" l="l" r="r" t="t"/>
            <a:pathLst>
              <a:path extrusionOk="0" h="6659914" w="14950828">
                <a:moveTo>
                  <a:pt x="0" y="0"/>
                </a:moveTo>
                <a:lnTo>
                  <a:pt x="14950828" y="0"/>
                </a:lnTo>
                <a:lnTo>
                  <a:pt x="14950828" y="6659914"/>
                </a:lnTo>
                <a:lnTo>
                  <a:pt x="0" y="6659914"/>
                </a:lnTo>
                <a:lnTo>
                  <a:pt x="0" y="0"/>
                </a:lnTo>
                <a:close/>
              </a:path>
            </a:pathLst>
          </a:custGeom>
          <a:blipFill rotWithShape="1">
            <a:blip r:embed="rId3">
              <a:alphaModFix/>
            </a:blip>
            <a:stretch>
              <a:fillRect b="0" l="0" r="0" t="0"/>
            </a:stretch>
          </a:blipFill>
          <a:ln>
            <a:noFill/>
          </a:ln>
        </p:spPr>
      </p:sp>
      <p:pic>
        <p:nvPicPr>
          <p:cNvPr id="134" name="Google Shape;134;p14"/>
          <p:cNvPicPr preferRelativeResize="0"/>
          <p:nvPr/>
        </p:nvPicPr>
        <p:blipFill rotWithShape="1">
          <a:blip r:embed="rId4">
            <a:alphaModFix/>
          </a:blip>
          <a:srcRect b="8111" l="0" r="0" t="8111"/>
          <a:stretch/>
        </p:blipFill>
        <p:spPr>
          <a:xfrm>
            <a:off x="3687342" y="1583440"/>
            <a:ext cx="5456700" cy="3045600"/>
          </a:xfrm>
          <a:prstGeom prst="ellipse">
            <a:avLst/>
          </a:prstGeom>
          <a:noFill/>
          <a:ln>
            <a:noFill/>
          </a:ln>
        </p:spPr>
      </p:pic>
      <p:cxnSp>
        <p:nvCxnSpPr>
          <p:cNvPr id="135" name="Google Shape;135;p14"/>
          <p:cNvCxnSpPr/>
          <p:nvPr/>
        </p:nvCxnSpPr>
        <p:spPr>
          <a:xfrm>
            <a:off x="0" y="3203761"/>
            <a:ext cx="3687342" cy="0"/>
          </a:xfrm>
          <a:prstGeom prst="straightConnector1">
            <a:avLst/>
          </a:prstGeom>
          <a:noFill/>
          <a:ln cap="flat" cmpd="sng" w="9525">
            <a:solidFill>
              <a:srgbClr val="FFFF66"/>
            </a:solidFill>
            <a:prstDash val="solid"/>
            <a:round/>
            <a:headEnd len="sm" w="sm" type="none"/>
            <a:tailEnd len="sm" w="sm" type="none"/>
          </a:ln>
        </p:spPr>
      </p:cxnSp>
      <p:sp>
        <p:nvSpPr>
          <p:cNvPr id="136" name="Google Shape;136;p14"/>
          <p:cNvSpPr txBox="1"/>
          <p:nvPr/>
        </p:nvSpPr>
        <p:spPr>
          <a:xfrm>
            <a:off x="514350" y="633413"/>
            <a:ext cx="2650320"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ADD YOUR TITLE</a:t>
            </a:r>
            <a:endParaRPr sz="700"/>
          </a:p>
        </p:txBody>
      </p:sp>
      <p:sp>
        <p:nvSpPr>
          <p:cNvPr id="137" name="Google Shape;137;p14"/>
          <p:cNvSpPr txBox="1"/>
          <p:nvPr/>
        </p:nvSpPr>
        <p:spPr>
          <a:xfrm>
            <a:off x="514350" y="3370562"/>
            <a:ext cx="2292063" cy="4857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3200" u="none" cap="none" strike="noStrike">
                <a:solidFill>
                  <a:srgbClr val="FFFF66"/>
                </a:solidFill>
                <a:latin typeface="Allura"/>
                <a:ea typeface="Allura"/>
                <a:cs typeface="Allura"/>
                <a:sym typeface="Allura"/>
              </a:rPr>
              <a:t>Main Point</a:t>
            </a:r>
            <a:endParaRPr sz="700"/>
          </a:p>
        </p:txBody>
      </p:sp>
      <p:sp>
        <p:nvSpPr>
          <p:cNvPr id="138" name="Google Shape;138;p14"/>
          <p:cNvSpPr txBox="1"/>
          <p:nvPr/>
        </p:nvSpPr>
        <p:spPr>
          <a:xfrm>
            <a:off x="514350" y="1911150"/>
            <a:ext cx="2292063" cy="4857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 sz="3200" u="none" cap="none" strike="noStrike">
                <a:solidFill>
                  <a:srgbClr val="FFFF66"/>
                </a:solidFill>
                <a:latin typeface="Allura"/>
                <a:ea typeface="Allura"/>
                <a:cs typeface="Allura"/>
                <a:sym typeface="Allura"/>
              </a:rPr>
              <a:t>Main Point</a:t>
            </a:r>
            <a:endParaRPr sz="700"/>
          </a:p>
        </p:txBody>
      </p:sp>
      <p:sp>
        <p:nvSpPr>
          <p:cNvPr id="139" name="Google Shape;139;p14"/>
          <p:cNvSpPr txBox="1"/>
          <p:nvPr/>
        </p:nvSpPr>
        <p:spPr>
          <a:xfrm>
            <a:off x="514350" y="2551048"/>
            <a:ext cx="2292063" cy="3686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Briefly elaborate on what</a:t>
            </a:r>
            <a:endParaRPr sz="700"/>
          </a:p>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you want to discuss. </a:t>
            </a:r>
            <a:endParaRPr sz="700"/>
          </a:p>
        </p:txBody>
      </p:sp>
      <p:sp>
        <p:nvSpPr>
          <p:cNvPr id="140" name="Google Shape;140;p14"/>
          <p:cNvSpPr txBox="1"/>
          <p:nvPr/>
        </p:nvSpPr>
        <p:spPr>
          <a:xfrm>
            <a:off x="514350" y="3889008"/>
            <a:ext cx="2292063" cy="3686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Briefly elaborate on what</a:t>
            </a:r>
            <a:endParaRPr sz="700"/>
          </a:p>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you want to discuss.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144" name="Shape 144"/>
        <p:cNvGrpSpPr/>
        <p:nvPr/>
      </p:nvGrpSpPr>
      <p:grpSpPr>
        <a:xfrm>
          <a:off x="0" y="0"/>
          <a:ext cx="0" cy="0"/>
          <a:chOff x="0" y="0"/>
          <a:chExt cx="0" cy="0"/>
        </a:xfrm>
      </p:grpSpPr>
      <p:sp>
        <p:nvSpPr>
          <p:cNvPr id="145" name="Google Shape;145;p15"/>
          <p:cNvSpPr/>
          <p:nvPr/>
        </p:nvSpPr>
        <p:spPr>
          <a:xfrm>
            <a:off x="6548536" y="2975097"/>
            <a:ext cx="1654053" cy="1654053"/>
          </a:xfrm>
          <a:custGeom>
            <a:rect b="b" l="l" r="r" t="t"/>
            <a:pathLst>
              <a:path extrusionOk="0" h="3308106" w="3308106">
                <a:moveTo>
                  <a:pt x="0" y="0"/>
                </a:moveTo>
                <a:lnTo>
                  <a:pt x="3308106" y="0"/>
                </a:lnTo>
                <a:lnTo>
                  <a:pt x="3308106" y="3308106"/>
                </a:lnTo>
                <a:lnTo>
                  <a:pt x="0" y="3308106"/>
                </a:lnTo>
                <a:lnTo>
                  <a:pt x="0" y="0"/>
                </a:lnTo>
                <a:close/>
              </a:path>
            </a:pathLst>
          </a:custGeom>
          <a:blipFill rotWithShape="1">
            <a:blip r:embed="rId3">
              <a:alphaModFix/>
            </a:blip>
            <a:stretch>
              <a:fillRect b="0" l="0" r="0" t="0"/>
            </a:stretch>
          </a:blipFill>
          <a:ln>
            <a:noFill/>
          </a:ln>
        </p:spPr>
      </p:sp>
      <p:pic>
        <p:nvPicPr>
          <p:cNvPr id="146" name="Google Shape;146;p15"/>
          <p:cNvPicPr preferRelativeResize="0"/>
          <p:nvPr/>
        </p:nvPicPr>
        <p:blipFill>
          <a:blip r:embed="rId4">
            <a:alphaModFix/>
          </a:blip>
          <a:stretch>
            <a:fillRect/>
          </a:stretch>
        </p:blipFill>
        <p:spPr>
          <a:xfrm>
            <a:off x="6863149" y="3298100"/>
            <a:ext cx="1008050" cy="1008050"/>
          </a:xfrm>
          <a:prstGeom prst="rect">
            <a:avLst/>
          </a:prstGeom>
          <a:noFill/>
          <a:ln>
            <a:noFill/>
          </a:ln>
        </p:spPr>
      </p:pic>
      <p:sp>
        <p:nvSpPr>
          <p:cNvPr id="147" name="Google Shape;147;p15"/>
          <p:cNvSpPr/>
          <p:nvPr/>
        </p:nvSpPr>
        <p:spPr>
          <a:xfrm>
            <a:off x="2579783" y="2975097"/>
            <a:ext cx="1654053" cy="1654053"/>
          </a:xfrm>
          <a:custGeom>
            <a:rect b="b" l="l" r="r" t="t"/>
            <a:pathLst>
              <a:path extrusionOk="0" h="3308106" w="3308106">
                <a:moveTo>
                  <a:pt x="0" y="0"/>
                </a:moveTo>
                <a:lnTo>
                  <a:pt x="3308106" y="0"/>
                </a:lnTo>
                <a:lnTo>
                  <a:pt x="3308106" y="3308106"/>
                </a:lnTo>
                <a:lnTo>
                  <a:pt x="0" y="3308106"/>
                </a:lnTo>
                <a:lnTo>
                  <a:pt x="0" y="0"/>
                </a:lnTo>
                <a:close/>
              </a:path>
            </a:pathLst>
          </a:custGeom>
          <a:blipFill rotWithShape="1">
            <a:blip r:embed="rId3">
              <a:alphaModFix/>
            </a:blip>
            <a:stretch>
              <a:fillRect b="0" l="0" r="0" t="0"/>
            </a:stretch>
          </a:blipFill>
          <a:ln>
            <a:noFill/>
          </a:ln>
        </p:spPr>
      </p:sp>
      <p:pic>
        <p:nvPicPr>
          <p:cNvPr id="148" name="Google Shape;148;p15"/>
          <p:cNvPicPr preferRelativeResize="0"/>
          <p:nvPr/>
        </p:nvPicPr>
        <p:blipFill>
          <a:blip r:embed="rId5">
            <a:alphaModFix/>
          </a:blip>
          <a:stretch>
            <a:fillRect/>
          </a:stretch>
        </p:blipFill>
        <p:spPr>
          <a:xfrm>
            <a:off x="2902776" y="3298101"/>
            <a:ext cx="1008050" cy="1008050"/>
          </a:xfrm>
          <a:prstGeom prst="rect">
            <a:avLst/>
          </a:prstGeom>
          <a:noFill/>
          <a:ln>
            <a:noFill/>
          </a:ln>
        </p:spPr>
      </p:pic>
      <p:sp>
        <p:nvSpPr>
          <p:cNvPr id="149" name="Google Shape;149;p15"/>
          <p:cNvSpPr/>
          <p:nvPr/>
        </p:nvSpPr>
        <p:spPr>
          <a:xfrm>
            <a:off x="4300006" y="1182932"/>
            <a:ext cx="1654053" cy="1654053"/>
          </a:xfrm>
          <a:custGeom>
            <a:rect b="b" l="l" r="r" t="t"/>
            <a:pathLst>
              <a:path extrusionOk="0" h="3308106" w="3308106">
                <a:moveTo>
                  <a:pt x="0" y="0"/>
                </a:moveTo>
                <a:lnTo>
                  <a:pt x="3308106" y="0"/>
                </a:lnTo>
                <a:lnTo>
                  <a:pt x="3308106" y="3308105"/>
                </a:lnTo>
                <a:lnTo>
                  <a:pt x="0" y="3308105"/>
                </a:lnTo>
                <a:lnTo>
                  <a:pt x="0" y="0"/>
                </a:lnTo>
                <a:close/>
              </a:path>
            </a:pathLst>
          </a:custGeom>
          <a:blipFill rotWithShape="1">
            <a:blip r:embed="rId3">
              <a:alphaModFix/>
            </a:blip>
            <a:stretch>
              <a:fillRect b="0" l="0" r="0" t="0"/>
            </a:stretch>
          </a:blipFill>
          <a:ln>
            <a:noFill/>
          </a:ln>
        </p:spPr>
      </p:sp>
      <p:pic>
        <p:nvPicPr>
          <p:cNvPr id="150" name="Google Shape;150;p15"/>
          <p:cNvPicPr preferRelativeResize="0"/>
          <p:nvPr/>
        </p:nvPicPr>
        <p:blipFill>
          <a:blip r:embed="rId6">
            <a:alphaModFix/>
          </a:blip>
          <a:stretch>
            <a:fillRect/>
          </a:stretch>
        </p:blipFill>
        <p:spPr>
          <a:xfrm>
            <a:off x="4628100" y="1510250"/>
            <a:ext cx="1008025" cy="1011102"/>
          </a:xfrm>
          <a:prstGeom prst="rect">
            <a:avLst/>
          </a:prstGeom>
          <a:noFill/>
          <a:ln>
            <a:noFill/>
          </a:ln>
        </p:spPr>
      </p:pic>
      <p:sp>
        <p:nvSpPr>
          <p:cNvPr id="151" name="Google Shape;151;p15"/>
          <p:cNvSpPr/>
          <p:nvPr/>
        </p:nvSpPr>
        <p:spPr>
          <a:xfrm>
            <a:off x="478120" y="1182932"/>
            <a:ext cx="1654053" cy="1654053"/>
          </a:xfrm>
          <a:custGeom>
            <a:rect b="b" l="l" r="r" t="t"/>
            <a:pathLst>
              <a:path extrusionOk="0" h="3308106" w="3308106">
                <a:moveTo>
                  <a:pt x="0" y="0"/>
                </a:moveTo>
                <a:lnTo>
                  <a:pt x="3308106" y="0"/>
                </a:lnTo>
                <a:lnTo>
                  <a:pt x="3308106" y="3308105"/>
                </a:lnTo>
                <a:lnTo>
                  <a:pt x="0" y="3308105"/>
                </a:lnTo>
                <a:lnTo>
                  <a:pt x="0" y="0"/>
                </a:lnTo>
                <a:close/>
              </a:path>
            </a:pathLst>
          </a:custGeom>
          <a:blipFill rotWithShape="1">
            <a:blip r:embed="rId3">
              <a:alphaModFix/>
            </a:blip>
            <a:stretch>
              <a:fillRect b="0" l="0" r="0" t="0"/>
            </a:stretch>
          </a:blipFill>
          <a:ln>
            <a:noFill/>
          </a:ln>
        </p:spPr>
      </p:sp>
      <p:pic>
        <p:nvPicPr>
          <p:cNvPr id="152" name="Google Shape;152;p15"/>
          <p:cNvPicPr preferRelativeResize="0"/>
          <p:nvPr/>
        </p:nvPicPr>
        <p:blipFill>
          <a:blip r:embed="rId7">
            <a:alphaModFix/>
          </a:blip>
          <a:stretch>
            <a:fillRect/>
          </a:stretch>
        </p:blipFill>
        <p:spPr>
          <a:xfrm>
            <a:off x="800103" y="1505928"/>
            <a:ext cx="1008050" cy="1008050"/>
          </a:xfrm>
          <a:prstGeom prst="rect">
            <a:avLst/>
          </a:prstGeom>
          <a:noFill/>
          <a:ln>
            <a:noFill/>
          </a:ln>
        </p:spPr>
      </p:pic>
      <p:cxnSp>
        <p:nvCxnSpPr>
          <p:cNvPr id="153" name="Google Shape;153;p15"/>
          <p:cNvCxnSpPr/>
          <p:nvPr/>
        </p:nvCxnSpPr>
        <p:spPr>
          <a:xfrm>
            <a:off x="8197000" y="3801975"/>
            <a:ext cx="256200" cy="0"/>
          </a:xfrm>
          <a:prstGeom prst="straightConnector1">
            <a:avLst/>
          </a:prstGeom>
          <a:noFill/>
          <a:ln cap="flat" cmpd="sng" w="9525">
            <a:solidFill>
              <a:srgbClr val="FFFF66"/>
            </a:solidFill>
            <a:prstDash val="solid"/>
            <a:round/>
            <a:headEnd len="sm" w="sm" type="none"/>
            <a:tailEnd len="sm" w="sm" type="none"/>
          </a:ln>
        </p:spPr>
      </p:cxnSp>
      <p:sp>
        <p:nvSpPr>
          <p:cNvPr id="154" name="Google Shape;154;p15"/>
          <p:cNvSpPr/>
          <p:nvPr/>
        </p:nvSpPr>
        <p:spPr>
          <a:xfrm>
            <a:off x="7647098" y="-1556326"/>
            <a:ext cx="3062262" cy="3062262"/>
          </a:xfrm>
          <a:custGeom>
            <a:rect b="b" l="l" r="r" t="t"/>
            <a:pathLst>
              <a:path extrusionOk="0" h="6124524" w="6124524">
                <a:moveTo>
                  <a:pt x="0" y="0"/>
                </a:moveTo>
                <a:lnTo>
                  <a:pt x="6124524" y="0"/>
                </a:lnTo>
                <a:lnTo>
                  <a:pt x="6124524" y="6124524"/>
                </a:lnTo>
                <a:lnTo>
                  <a:pt x="0" y="6124524"/>
                </a:lnTo>
                <a:lnTo>
                  <a:pt x="0" y="0"/>
                </a:lnTo>
                <a:close/>
              </a:path>
            </a:pathLst>
          </a:custGeom>
          <a:blipFill rotWithShape="1">
            <a:blip r:embed="rId8">
              <a:alphaModFix/>
            </a:blip>
            <a:stretch>
              <a:fillRect b="0" l="0" r="0" t="0"/>
            </a:stretch>
          </a:blipFill>
          <a:ln>
            <a:noFill/>
          </a:ln>
        </p:spPr>
      </p:sp>
      <p:sp>
        <p:nvSpPr>
          <p:cNvPr id="155" name="Google Shape;155;p15"/>
          <p:cNvSpPr txBox="1"/>
          <p:nvPr/>
        </p:nvSpPr>
        <p:spPr>
          <a:xfrm>
            <a:off x="4585755" y="3413111"/>
            <a:ext cx="1865560" cy="281178"/>
          </a:xfrm>
          <a:prstGeom prst="rect">
            <a:avLst/>
          </a:prstGeom>
          <a:noFill/>
          <a:ln>
            <a:noFill/>
          </a:ln>
        </p:spPr>
        <p:txBody>
          <a:bodyPr anchorCtr="0" anchor="t" bIns="0" lIns="0" spcFirstLastPara="1" rIns="0" wrap="square" tIns="0">
            <a:spAutoFit/>
          </a:bodyPr>
          <a:lstStyle/>
          <a:p>
            <a:pPr indent="0" lvl="0" marL="0" marR="0" rtl="0" algn="r">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Add a main point</a:t>
            </a:r>
            <a:endParaRPr sz="700"/>
          </a:p>
        </p:txBody>
      </p:sp>
      <p:sp>
        <p:nvSpPr>
          <p:cNvPr id="156" name="Google Shape;156;p15"/>
          <p:cNvSpPr txBox="1"/>
          <p:nvPr/>
        </p:nvSpPr>
        <p:spPr>
          <a:xfrm>
            <a:off x="6091823" y="2124515"/>
            <a:ext cx="1682463" cy="3686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cxnSp>
        <p:nvCxnSpPr>
          <p:cNvPr id="157" name="Google Shape;157;p15"/>
          <p:cNvCxnSpPr/>
          <p:nvPr/>
        </p:nvCxnSpPr>
        <p:spPr>
          <a:xfrm>
            <a:off x="2132173" y="2009958"/>
            <a:ext cx="2167833" cy="0"/>
          </a:xfrm>
          <a:prstGeom prst="straightConnector1">
            <a:avLst/>
          </a:prstGeom>
          <a:noFill/>
          <a:ln cap="flat" cmpd="sng" w="9525">
            <a:solidFill>
              <a:srgbClr val="FFFF66"/>
            </a:solidFill>
            <a:prstDash val="solid"/>
            <a:round/>
            <a:headEnd len="sm" w="sm" type="none"/>
            <a:tailEnd len="sm" w="sm" type="none"/>
          </a:ln>
        </p:spPr>
      </p:cxnSp>
      <p:cxnSp>
        <p:nvCxnSpPr>
          <p:cNvPr id="158" name="Google Shape;158;p15"/>
          <p:cNvCxnSpPr/>
          <p:nvPr/>
        </p:nvCxnSpPr>
        <p:spPr>
          <a:xfrm>
            <a:off x="5954058" y="2009958"/>
            <a:ext cx="2499000" cy="0"/>
          </a:xfrm>
          <a:prstGeom prst="straightConnector1">
            <a:avLst/>
          </a:prstGeom>
          <a:noFill/>
          <a:ln cap="flat" cmpd="sng" w="9525">
            <a:solidFill>
              <a:srgbClr val="FFFF66"/>
            </a:solidFill>
            <a:prstDash val="solid"/>
            <a:round/>
            <a:headEnd len="sm" w="sm" type="none"/>
            <a:tailEnd len="sm" w="sm" type="none"/>
          </a:ln>
        </p:spPr>
      </p:cxnSp>
      <p:cxnSp>
        <p:nvCxnSpPr>
          <p:cNvPr id="159" name="Google Shape;159;p15"/>
          <p:cNvCxnSpPr/>
          <p:nvPr/>
        </p:nvCxnSpPr>
        <p:spPr>
          <a:xfrm>
            <a:off x="4233836" y="3802124"/>
            <a:ext cx="2314701" cy="0"/>
          </a:xfrm>
          <a:prstGeom prst="straightConnector1">
            <a:avLst/>
          </a:prstGeom>
          <a:noFill/>
          <a:ln cap="flat" cmpd="sng" w="9525">
            <a:solidFill>
              <a:srgbClr val="FFFF66"/>
            </a:solidFill>
            <a:prstDash val="solid"/>
            <a:round/>
            <a:headEnd len="sm" w="sm" type="none"/>
            <a:tailEnd len="sm" w="sm" type="none"/>
          </a:ln>
        </p:spPr>
      </p:cxnSp>
      <p:cxnSp>
        <p:nvCxnSpPr>
          <p:cNvPr id="160" name="Google Shape;160;p15"/>
          <p:cNvCxnSpPr/>
          <p:nvPr/>
        </p:nvCxnSpPr>
        <p:spPr>
          <a:xfrm flipH="1" rot="10800000">
            <a:off x="478120" y="3799743"/>
            <a:ext cx="2101664" cy="2381"/>
          </a:xfrm>
          <a:prstGeom prst="straightConnector1">
            <a:avLst/>
          </a:prstGeom>
          <a:noFill/>
          <a:ln cap="flat" cmpd="sng" w="9525">
            <a:solidFill>
              <a:srgbClr val="FFFF66"/>
            </a:solidFill>
            <a:prstDash val="solid"/>
            <a:round/>
            <a:headEnd len="sm" w="sm" type="none"/>
            <a:tailEnd len="sm" w="sm" type="none"/>
          </a:ln>
        </p:spPr>
      </p:cxnSp>
      <p:sp>
        <p:nvSpPr>
          <p:cNvPr id="161" name="Google Shape;161;p15"/>
          <p:cNvSpPr txBox="1"/>
          <p:nvPr/>
        </p:nvSpPr>
        <p:spPr>
          <a:xfrm>
            <a:off x="514350" y="633413"/>
            <a:ext cx="8115300"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TIMELINE</a:t>
            </a:r>
            <a:endParaRPr sz="700"/>
          </a:p>
        </p:txBody>
      </p:sp>
      <p:sp>
        <p:nvSpPr>
          <p:cNvPr id="162" name="Google Shape;162;p15"/>
          <p:cNvSpPr txBox="1"/>
          <p:nvPr/>
        </p:nvSpPr>
        <p:spPr>
          <a:xfrm>
            <a:off x="2269937" y="1635912"/>
            <a:ext cx="1891957" cy="281178"/>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Add a main point</a:t>
            </a:r>
            <a:endParaRPr sz="700"/>
          </a:p>
        </p:txBody>
      </p:sp>
      <p:sp>
        <p:nvSpPr>
          <p:cNvPr id="163" name="Google Shape;163;p15"/>
          <p:cNvSpPr txBox="1"/>
          <p:nvPr/>
        </p:nvSpPr>
        <p:spPr>
          <a:xfrm>
            <a:off x="530910" y="3392907"/>
            <a:ext cx="1842152" cy="281178"/>
          </a:xfrm>
          <a:prstGeom prst="rect">
            <a:avLst/>
          </a:prstGeom>
          <a:noFill/>
          <a:ln>
            <a:noFill/>
          </a:ln>
        </p:spPr>
        <p:txBody>
          <a:bodyPr anchorCtr="0" anchor="t" bIns="0" lIns="0" spcFirstLastPara="1" rIns="0" wrap="square" tIns="0">
            <a:spAutoFit/>
          </a:bodyPr>
          <a:lstStyle/>
          <a:p>
            <a:pPr indent="0" lvl="0" marL="0" marR="0" rtl="0" algn="r">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Add a main point</a:t>
            </a:r>
            <a:endParaRPr sz="700"/>
          </a:p>
        </p:txBody>
      </p:sp>
      <p:sp>
        <p:nvSpPr>
          <p:cNvPr id="164" name="Google Shape;164;p15"/>
          <p:cNvSpPr txBox="1"/>
          <p:nvPr/>
        </p:nvSpPr>
        <p:spPr>
          <a:xfrm>
            <a:off x="6091823" y="1634523"/>
            <a:ext cx="1900961" cy="281178"/>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Add a main point</a:t>
            </a:r>
            <a:endParaRPr sz="700"/>
          </a:p>
        </p:txBody>
      </p:sp>
      <p:sp>
        <p:nvSpPr>
          <p:cNvPr id="165" name="Google Shape;165;p15"/>
          <p:cNvSpPr txBox="1"/>
          <p:nvPr/>
        </p:nvSpPr>
        <p:spPr>
          <a:xfrm>
            <a:off x="2269937" y="2124515"/>
            <a:ext cx="1682463" cy="3686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sp>
        <p:nvSpPr>
          <p:cNvPr id="166" name="Google Shape;166;p15"/>
          <p:cNvSpPr txBox="1"/>
          <p:nvPr/>
        </p:nvSpPr>
        <p:spPr>
          <a:xfrm>
            <a:off x="4768853" y="3916680"/>
            <a:ext cx="1682463" cy="36861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sp>
        <p:nvSpPr>
          <p:cNvPr id="167" name="Google Shape;167;p15"/>
          <p:cNvSpPr txBox="1"/>
          <p:nvPr/>
        </p:nvSpPr>
        <p:spPr>
          <a:xfrm>
            <a:off x="800100" y="3916680"/>
            <a:ext cx="1682463" cy="36861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Elaborate on what you want to discuss. </a:t>
            </a:r>
            <a:endParaRPr sz="700"/>
          </a:p>
        </p:txBody>
      </p:sp>
      <p:cxnSp>
        <p:nvCxnSpPr>
          <p:cNvPr id="168" name="Google Shape;168;p15"/>
          <p:cNvCxnSpPr/>
          <p:nvPr/>
        </p:nvCxnSpPr>
        <p:spPr>
          <a:xfrm>
            <a:off x="8453059" y="2011975"/>
            <a:ext cx="0" cy="1785900"/>
          </a:xfrm>
          <a:prstGeom prst="straightConnector1">
            <a:avLst/>
          </a:prstGeom>
          <a:noFill/>
          <a:ln cap="flat" cmpd="sng" w="9525">
            <a:solidFill>
              <a:srgbClr val="FFFF66"/>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172" name="Shape 172"/>
        <p:cNvGrpSpPr/>
        <p:nvPr/>
      </p:nvGrpSpPr>
      <p:grpSpPr>
        <a:xfrm>
          <a:off x="0" y="0"/>
          <a:ext cx="0" cy="0"/>
          <a:chOff x="0" y="0"/>
          <a:chExt cx="0" cy="0"/>
        </a:xfrm>
      </p:grpSpPr>
      <p:sp>
        <p:nvSpPr>
          <p:cNvPr id="173" name="Google Shape;173;p16"/>
          <p:cNvSpPr/>
          <p:nvPr/>
        </p:nvSpPr>
        <p:spPr>
          <a:xfrm rot="-5400000">
            <a:off x="-956340" y="4230304"/>
            <a:ext cx="16258093" cy="3942588"/>
          </a:xfrm>
          <a:custGeom>
            <a:rect b="b" l="l" r="r" t="t"/>
            <a:pathLst>
              <a:path extrusionOk="0" h="7885175" w="32516185">
                <a:moveTo>
                  <a:pt x="0" y="0"/>
                </a:moveTo>
                <a:lnTo>
                  <a:pt x="32516185" y="0"/>
                </a:lnTo>
                <a:lnTo>
                  <a:pt x="32516185" y="7885175"/>
                </a:lnTo>
                <a:lnTo>
                  <a:pt x="0" y="7885175"/>
                </a:lnTo>
                <a:lnTo>
                  <a:pt x="0" y="0"/>
                </a:lnTo>
                <a:close/>
              </a:path>
            </a:pathLst>
          </a:custGeom>
          <a:blipFill rotWithShape="1">
            <a:blip r:embed="rId3">
              <a:alphaModFix/>
            </a:blip>
            <a:stretch>
              <a:fillRect b="0" l="0" r="0" t="0"/>
            </a:stretch>
          </a:blipFill>
          <a:ln>
            <a:noFill/>
          </a:ln>
        </p:spPr>
      </p:sp>
      <p:grpSp>
        <p:nvGrpSpPr>
          <p:cNvPr id="174" name="Google Shape;174;p16"/>
          <p:cNvGrpSpPr/>
          <p:nvPr/>
        </p:nvGrpSpPr>
        <p:grpSpPr>
          <a:xfrm>
            <a:off x="514350" y="514350"/>
            <a:ext cx="1135109" cy="1136295"/>
            <a:chOff x="0" y="0"/>
            <a:chExt cx="1194654" cy="1195903"/>
          </a:xfrm>
        </p:grpSpPr>
        <p:sp>
          <p:nvSpPr>
            <p:cNvPr id="175" name="Google Shape;175;p16"/>
            <p:cNvSpPr/>
            <p:nvPr/>
          </p:nvSpPr>
          <p:spPr>
            <a:xfrm>
              <a:off x="0" y="0"/>
              <a:ext cx="1194654" cy="1195903"/>
            </a:xfrm>
            <a:custGeom>
              <a:rect b="b" l="l" r="r" t="t"/>
              <a:pathLst>
                <a:path extrusionOk="0" h="1195903" w="1194654">
                  <a:moveTo>
                    <a:pt x="597327" y="0"/>
                  </a:moveTo>
                  <a:lnTo>
                    <a:pt x="655275" y="49066"/>
                  </a:lnTo>
                  <a:lnTo>
                    <a:pt x="722202" y="13067"/>
                  </a:lnTo>
                  <a:lnTo>
                    <a:pt x="768637" y="73055"/>
                  </a:lnTo>
                  <a:lnTo>
                    <a:pt x="841621" y="51696"/>
                  </a:lnTo>
                  <a:lnTo>
                    <a:pt x="874511" y="119984"/>
                  </a:lnTo>
                  <a:lnTo>
                    <a:pt x="950360" y="114199"/>
                  </a:lnTo>
                  <a:lnTo>
                    <a:pt x="968273" y="187803"/>
                  </a:lnTo>
                  <a:lnTo>
                    <a:pt x="1043672" y="197843"/>
                  </a:lnTo>
                  <a:lnTo>
                    <a:pt x="1045821" y="273548"/>
                  </a:lnTo>
                  <a:lnTo>
                    <a:pt x="1117478" y="298976"/>
                  </a:lnTo>
                  <a:lnTo>
                    <a:pt x="1103769" y="373469"/>
                  </a:lnTo>
                  <a:lnTo>
                    <a:pt x="1168547" y="413175"/>
                  </a:lnTo>
                  <a:lnTo>
                    <a:pt x="1139583" y="483203"/>
                  </a:lnTo>
                  <a:lnTo>
                    <a:pt x="1194654" y="535449"/>
                  </a:lnTo>
                  <a:lnTo>
                    <a:pt x="1151697" y="597951"/>
                  </a:lnTo>
                  <a:lnTo>
                    <a:pt x="1194654" y="660454"/>
                  </a:lnTo>
                  <a:lnTo>
                    <a:pt x="1139583" y="712700"/>
                  </a:lnTo>
                  <a:lnTo>
                    <a:pt x="1168547" y="782728"/>
                  </a:lnTo>
                  <a:lnTo>
                    <a:pt x="1103769" y="822433"/>
                  </a:lnTo>
                  <a:lnTo>
                    <a:pt x="1117478" y="896927"/>
                  </a:lnTo>
                  <a:lnTo>
                    <a:pt x="1045821" y="922355"/>
                  </a:lnTo>
                  <a:lnTo>
                    <a:pt x="1043672" y="998059"/>
                  </a:lnTo>
                  <a:lnTo>
                    <a:pt x="968273" y="1008099"/>
                  </a:lnTo>
                  <a:lnTo>
                    <a:pt x="950360" y="1081703"/>
                  </a:lnTo>
                  <a:lnTo>
                    <a:pt x="874511" y="1075918"/>
                  </a:lnTo>
                  <a:lnTo>
                    <a:pt x="841621" y="1144208"/>
                  </a:lnTo>
                  <a:lnTo>
                    <a:pt x="768637" y="1122848"/>
                  </a:lnTo>
                  <a:lnTo>
                    <a:pt x="722202" y="1182835"/>
                  </a:lnTo>
                  <a:lnTo>
                    <a:pt x="655275" y="1146837"/>
                  </a:lnTo>
                  <a:lnTo>
                    <a:pt x="597327" y="1195903"/>
                  </a:lnTo>
                  <a:lnTo>
                    <a:pt x="539379" y="1146837"/>
                  </a:lnTo>
                  <a:lnTo>
                    <a:pt x="472452" y="1182835"/>
                  </a:lnTo>
                  <a:lnTo>
                    <a:pt x="426017" y="1122848"/>
                  </a:lnTo>
                  <a:lnTo>
                    <a:pt x="353033" y="1144208"/>
                  </a:lnTo>
                  <a:lnTo>
                    <a:pt x="320143" y="1075918"/>
                  </a:lnTo>
                  <a:lnTo>
                    <a:pt x="244294" y="1081703"/>
                  </a:lnTo>
                  <a:lnTo>
                    <a:pt x="226381" y="1008099"/>
                  </a:lnTo>
                  <a:lnTo>
                    <a:pt x="150982" y="998059"/>
                  </a:lnTo>
                  <a:lnTo>
                    <a:pt x="148833" y="922355"/>
                  </a:lnTo>
                  <a:lnTo>
                    <a:pt x="77177" y="896927"/>
                  </a:lnTo>
                  <a:lnTo>
                    <a:pt x="90885" y="822433"/>
                  </a:lnTo>
                  <a:lnTo>
                    <a:pt x="26106" y="782728"/>
                  </a:lnTo>
                  <a:lnTo>
                    <a:pt x="55072" y="712700"/>
                  </a:lnTo>
                  <a:lnTo>
                    <a:pt x="0" y="660454"/>
                  </a:lnTo>
                  <a:lnTo>
                    <a:pt x="42957" y="597951"/>
                  </a:lnTo>
                  <a:lnTo>
                    <a:pt x="0" y="535449"/>
                  </a:lnTo>
                  <a:lnTo>
                    <a:pt x="55072" y="483203"/>
                  </a:lnTo>
                  <a:lnTo>
                    <a:pt x="26106" y="413175"/>
                  </a:lnTo>
                  <a:lnTo>
                    <a:pt x="90885" y="373469"/>
                  </a:lnTo>
                  <a:lnTo>
                    <a:pt x="77177" y="298976"/>
                  </a:lnTo>
                  <a:lnTo>
                    <a:pt x="148833" y="273548"/>
                  </a:lnTo>
                  <a:lnTo>
                    <a:pt x="150982" y="197843"/>
                  </a:lnTo>
                  <a:lnTo>
                    <a:pt x="226381" y="187803"/>
                  </a:lnTo>
                  <a:lnTo>
                    <a:pt x="244294" y="114199"/>
                  </a:lnTo>
                  <a:lnTo>
                    <a:pt x="320143" y="119984"/>
                  </a:lnTo>
                  <a:lnTo>
                    <a:pt x="353033" y="51696"/>
                  </a:lnTo>
                  <a:lnTo>
                    <a:pt x="426017" y="73055"/>
                  </a:lnTo>
                  <a:lnTo>
                    <a:pt x="472452" y="13067"/>
                  </a:lnTo>
                  <a:lnTo>
                    <a:pt x="539379" y="49066"/>
                  </a:lnTo>
                  <a:lnTo>
                    <a:pt x="597327" y="0"/>
                  </a:lnTo>
                  <a:close/>
                </a:path>
              </a:pathLst>
            </a:custGeom>
            <a:solidFill>
              <a:srgbClr val="0F834B"/>
            </a:solidFill>
            <a:ln>
              <a:noFill/>
            </a:ln>
          </p:spPr>
        </p:sp>
        <p:sp>
          <p:nvSpPr>
            <p:cNvPr id="176" name="Google Shape;176;p16"/>
            <p:cNvSpPr txBox="1"/>
            <p:nvPr/>
          </p:nvSpPr>
          <p:spPr>
            <a:xfrm>
              <a:off x="223998" y="690957"/>
              <a:ext cx="746659" cy="280714"/>
            </a:xfrm>
            <a:prstGeom prst="rect">
              <a:avLst/>
            </a:prstGeom>
            <a:noFill/>
            <a:ln>
              <a:noFill/>
            </a:ln>
          </p:spPr>
          <p:txBody>
            <a:bodyPr anchorCtr="0" anchor="ctr" bIns="25400" lIns="25400" spcFirstLastPara="1" rIns="25400" wrap="square" tIns="25400">
              <a:noAutofit/>
            </a:bodyPr>
            <a:lstStyle/>
            <a:p>
              <a:pPr indent="0" lvl="0" marL="0" marR="0" rtl="0" algn="ctr">
                <a:lnSpc>
                  <a:spcPct val="50000"/>
                </a:lnSpc>
                <a:spcBef>
                  <a:spcPts val="0"/>
                </a:spcBef>
                <a:spcAft>
                  <a:spcPts val="0"/>
                </a:spcAft>
                <a:buNone/>
              </a:pPr>
              <a:r>
                <a:rPr b="0" i="0" lang="en" sz="3600" u="none" cap="none" strike="noStrike">
                  <a:solidFill>
                    <a:srgbClr val="FFFF66"/>
                  </a:solidFill>
                  <a:latin typeface="Alice"/>
                  <a:ea typeface="Alice"/>
                  <a:cs typeface="Alice"/>
                  <a:sym typeface="Alice"/>
                </a:rPr>
                <a:t>02.</a:t>
              </a:r>
              <a:endParaRPr sz="700"/>
            </a:p>
          </p:txBody>
        </p:sp>
      </p:grpSp>
      <p:sp>
        <p:nvSpPr>
          <p:cNvPr id="177" name="Google Shape;177;p16"/>
          <p:cNvSpPr txBox="1"/>
          <p:nvPr/>
        </p:nvSpPr>
        <p:spPr>
          <a:xfrm>
            <a:off x="1894313" y="1500188"/>
            <a:ext cx="37890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6000" u="none" cap="none" strike="noStrike">
                <a:solidFill>
                  <a:srgbClr val="FFFF66"/>
                </a:solidFill>
                <a:latin typeface="Allura"/>
                <a:ea typeface="Allura"/>
                <a:cs typeface="Allura"/>
                <a:sym typeface="Allura"/>
              </a:rPr>
              <a:t>History</a:t>
            </a:r>
            <a:endParaRPr sz="700"/>
          </a:p>
        </p:txBody>
      </p:sp>
      <p:cxnSp>
        <p:nvCxnSpPr>
          <p:cNvPr id="178" name="Google Shape;178;p16"/>
          <p:cNvCxnSpPr/>
          <p:nvPr/>
        </p:nvCxnSpPr>
        <p:spPr>
          <a:xfrm>
            <a:off x="1894313" y="2456742"/>
            <a:ext cx="3496525" cy="0"/>
          </a:xfrm>
          <a:prstGeom prst="straightConnector1">
            <a:avLst/>
          </a:prstGeom>
          <a:noFill/>
          <a:ln cap="flat" cmpd="sng" w="9525">
            <a:solidFill>
              <a:srgbClr val="FFFF66"/>
            </a:solidFill>
            <a:prstDash val="solid"/>
            <a:round/>
            <a:headEnd len="sm" w="sm" type="none"/>
            <a:tailEnd len="sm" w="sm" type="none"/>
          </a:ln>
        </p:spPr>
      </p:cxnSp>
      <p:sp>
        <p:nvSpPr>
          <p:cNvPr id="179" name="Google Shape;179;p16"/>
          <p:cNvSpPr/>
          <p:nvPr/>
        </p:nvSpPr>
        <p:spPr>
          <a:xfrm>
            <a:off x="1293997" y="3270855"/>
            <a:ext cx="1443639" cy="1872645"/>
          </a:xfrm>
          <a:custGeom>
            <a:rect b="b" l="l" r="r" t="t"/>
            <a:pathLst>
              <a:path extrusionOk="0" h="3745289" w="2887278">
                <a:moveTo>
                  <a:pt x="0" y="0"/>
                </a:moveTo>
                <a:lnTo>
                  <a:pt x="2887277" y="0"/>
                </a:lnTo>
                <a:lnTo>
                  <a:pt x="2887277" y="3745289"/>
                </a:lnTo>
                <a:lnTo>
                  <a:pt x="0" y="3745289"/>
                </a:lnTo>
                <a:lnTo>
                  <a:pt x="0" y="0"/>
                </a:lnTo>
                <a:close/>
              </a:path>
            </a:pathLst>
          </a:custGeom>
          <a:blipFill rotWithShape="1">
            <a:blip r:embed="rId4">
              <a:alphaModFix/>
            </a:blip>
            <a:stretch>
              <a:fillRect b="0" l="0" r="0" t="0"/>
            </a:stretch>
          </a:blipFill>
          <a:ln>
            <a:noFill/>
          </a:ln>
        </p:spPr>
      </p:sp>
      <p:sp>
        <p:nvSpPr>
          <p:cNvPr id="180" name="Google Shape;180;p16"/>
          <p:cNvSpPr/>
          <p:nvPr/>
        </p:nvSpPr>
        <p:spPr>
          <a:xfrm>
            <a:off x="514350" y="4132166"/>
            <a:ext cx="779647" cy="1011335"/>
          </a:xfrm>
          <a:custGeom>
            <a:rect b="b" l="l" r="r" t="t"/>
            <a:pathLst>
              <a:path extrusionOk="0" h="2022669" w="1559294">
                <a:moveTo>
                  <a:pt x="0" y="0"/>
                </a:moveTo>
                <a:lnTo>
                  <a:pt x="1559294" y="0"/>
                </a:lnTo>
                <a:lnTo>
                  <a:pt x="1559294" y="2022669"/>
                </a:lnTo>
                <a:lnTo>
                  <a:pt x="0" y="2022669"/>
                </a:lnTo>
                <a:lnTo>
                  <a:pt x="0" y="0"/>
                </a:lnTo>
                <a:close/>
              </a:path>
            </a:pathLst>
          </a:custGeom>
          <a:blipFill rotWithShape="1">
            <a:blip r:embed="rId4">
              <a:alphaModFix/>
            </a:blip>
            <a:stretch>
              <a:fillRect b="0" l="0" r="0" t="0"/>
            </a:stretch>
          </a:blipFill>
          <a:ln>
            <a:noFill/>
          </a:ln>
        </p:spPr>
      </p:sp>
      <p:sp>
        <p:nvSpPr>
          <p:cNvPr id="181" name="Google Shape;181;p16"/>
          <p:cNvSpPr/>
          <p:nvPr/>
        </p:nvSpPr>
        <p:spPr>
          <a:xfrm>
            <a:off x="2737636" y="4132166"/>
            <a:ext cx="779647" cy="1011335"/>
          </a:xfrm>
          <a:custGeom>
            <a:rect b="b" l="l" r="r" t="t"/>
            <a:pathLst>
              <a:path extrusionOk="0" h="2022669" w="1559294">
                <a:moveTo>
                  <a:pt x="0" y="0"/>
                </a:moveTo>
                <a:lnTo>
                  <a:pt x="1559294" y="0"/>
                </a:lnTo>
                <a:lnTo>
                  <a:pt x="1559294" y="2022669"/>
                </a:lnTo>
                <a:lnTo>
                  <a:pt x="0" y="2022669"/>
                </a:lnTo>
                <a:lnTo>
                  <a:pt x="0" y="0"/>
                </a:lnTo>
                <a:close/>
              </a:path>
            </a:pathLst>
          </a:custGeom>
          <a:blipFill rotWithShape="1">
            <a:blip r:embed="rId4">
              <a:alphaModFix/>
            </a:blip>
            <a:stretch>
              <a:fillRect b="0" l="0" r="0" t="0"/>
            </a:stretch>
          </a:blipFill>
          <a:ln>
            <a:noFill/>
          </a:ln>
        </p:spPr>
      </p:sp>
      <p:sp>
        <p:nvSpPr>
          <p:cNvPr id="182" name="Google Shape;182;p16"/>
          <p:cNvSpPr txBox="1"/>
          <p:nvPr/>
        </p:nvSpPr>
        <p:spPr>
          <a:xfrm>
            <a:off x="1894313" y="2547938"/>
            <a:ext cx="4686353" cy="202883"/>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 sz="1200" u="none" cap="none" strike="noStrike">
                <a:solidFill>
                  <a:srgbClr val="FFFF66"/>
                </a:solidFill>
                <a:latin typeface="Arial"/>
                <a:ea typeface="Arial"/>
                <a:cs typeface="Arial"/>
                <a:sym typeface="Arial"/>
              </a:rPr>
              <a:t>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186" name="Shape 186"/>
        <p:cNvGrpSpPr/>
        <p:nvPr/>
      </p:nvGrpSpPr>
      <p:grpSpPr>
        <a:xfrm>
          <a:off x="0" y="0"/>
          <a:ext cx="0" cy="0"/>
          <a:chOff x="0" y="0"/>
          <a:chExt cx="0" cy="0"/>
        </a:xfrm>
      </p:grpSpPr>
      <p:pic>
        <p:nvPicPr>
          <p:cNvPr id="187" name="Google Shape;187;p17"/>
          <p:cNvPicPr preferRelativeResize="0"/>
          <p:nvPr/>
        </p:nvPicPr>
        <p:blipFill rotWithShape="1">
          <a:blip r:embed="rId3">
            <a:alphaModFix/>
          </a:blip>
          <a:srcRect b="37392" l="0" r="0" t="37393"/>
          <a:stretch/>
        </p:blipFill>
        <p:spPr>
          <a:xfrm>
            <a:off x="0" y="3846655"/>
            <a:ext cx="9144000" cy="1296845"/>
          </a:xfrm>
          <a:prstGeom prst="rect">
            <a:avLst/>
          </a:prstGeom>
          <a:noFill/>
          <a:ln>
            <a:noFill/>
          </a:ln>
        </p:spPr>
      </p:pic>
      <p:sp>
        <p:nvSpPr>
          <p:cNvPr id="188" name="Google Shape;188;p17"/>
          <p:cNvSpPr/>
          <p:nvPr/>
        </p:nvSpPr>
        <p:spPr>
          <a:xfrm>
            <a:off x="7851248" y="-1028700"/>
            <a:ext cx="2321452" cy="2321452"/>
          </a:xfrm>
          <a:custGeom>
            <a:rect b="b" l="l" r="r" t="t"/>
            <a:pathLst>
              <a:path extrusionOk="0" h="4642903" w="4642903">
                <a:moveTo>
                  <a:pt x="0" y="0"/>
                </a:moveTo>
                <a:lnTo>
                  <a:pt x="4642903" y="0"/>
                </a:lnTo>
                <a:lnTo>
                  <a:pt x="4642903" y="4642903"/>
                </a:lnTo>
                <a:lnTo>
                  <a:pt x="0" y="4642903"/>
                </a:lnTo>
                <a:lnTo>
                  <a:pt x="0" y="0"/>
                </a:lnTo>
                <a:close/>
              </a:path>
            </a:pathLst>
          </a:custGeom>
          <a:blipFill rotWithShape="1">
            <a:blip r:embed="rId4">
              <a:alphaModFix/>
            </a:blip>
            <a:stretch>
              <a:fillRect b="0" l="0" r="0" t="0"/>
            </a:stretch>
          </a:blipFill>
          <a:ln>
            <a:noFill/>
          </a:ln>
        </p:spPr>
      </p:sp>
      <p:cxnSp>
        <p:nvCxnSpPr>
          <p:cNvPr id="189" name="Google Shape;189;p17"/>
          <p:cNvCxnSpPr/>
          <p:nvPr/>
        </p:nvCxnSpPr>
        <p:spPr>
          <a:xfrm rot="10800000">
            <a:off x="2976795" y="1346998"/>
            <a:ext cx="0" cy="2014107"/>
          </a:xfrm>
          <a:prstGeom prst="straightConnector1">
            <a:avLst/>
          </a:prstGeom>
          <a:noFill/>
          <a:ln cap="flat" cmpd="sng" w="9525">
            <a:solidFill>
              <a:srgbClr val="FFFF66"/>
            </a:solidFill>
            <a:prstDash val="solid"/>
            <a:round/>
            <a:headEnd len="sm" w="sm" type="none"/>
            <a:tailEnd len="sm" w="sm" type="none"/>
          </a:ln>
        </p:spPr>
      </p:cxnSp>
      <p:cxnSp>
        <p:nvCxnSpPr>
          <p:cNvPr id="190" name="Google Shape;190;p17"/>
          <p:cNvCxnSpPr/>
          <p:nvPr/>
        </p:nvCxnSpPr>
        <p:spPr>
          <a:xfrm rot="10800000">
            <a:off x="6160081" y="1346998"/>
            <a:ext cx="0" cy="2014107"/>
          </a:xfrm>
          <a:prstGeom prst="straightConnector1">
            <a:avLst/>
          </a:prstGeom>
          <a:noFill/>
          <a:ln cap="flat" cmpd="sng" w="9525">
            <a:solidFill>
              <a:srgbClr val="FFFF66"/>
            </a:solidFill>
            <a:prstDash val="solid"/>
            <a:round/>
            <a:headEnd len="sm" w="sm" type="none"/>
            <a:tailEnd len="sm" w="sm" type="none"/>
          </a:ln>
        </p:spPr>
      </p:cxnSp>
      <p:sp>
        <p:nvSpPr>
          <p:cNvPr id="191" name="Google Shape;191;p17"/>
          <p:cNvSpPr txBox="1"/>
          <p:nvPr/>
        </p:nvSpPr>
        <p:spPr>
          <a:xfrm>
            <a:off x="514350" y="612619"/>
            <a:ext cx="4697510"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WRITE YOUR TOPIC OR IDEA</a:t>
            </a:r>
            <a:endParaRPr sz="700"/>
          </a:p>
        </p:txBody>
      </p:sp>
      <p:sp>
        <p:nvSpPr>
          <p:cNvPr id="192" name="Google Shape;192;p17"/>
          <p:cNvSpPr txBox="1"/>
          <p:nvPr/>
        </p:nvSpPr>
        <p:spPr>
          <a:xfrm>
            <a:off x="514350" y="1427961"/>
            <a:ext cx="1935376" cy="28276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Main Point</a:t>
            </a:r>
            <a:endParaRPr sz="700"/>
          </a:p>
        </p:txBody>
      </p:sp>
      <p:sp>
        <p:nvSpPr>
          <p:cNvPr id="193" name="Google Shape;193;p17"/>
          <p:cNvSpPr txBox="1"/>
          <p:nvPr/>
        </p:nvSpPr>
        <p:spPr>
          <a:xfrm>
            <a:off x="3563812" y="1427959"/>
            <a:ext cx="2016377" cy="28276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Main Point</a:t>
            </a:r>
            <a:endParaRPr sz="700"/>
          </a:p>
        </p:txBody>
      </p:sp>
      <p:sp>
        <p:nvSpPr>
          <p:cNvPr id="194" name="Google Shape;194;p17"/>
          <p:cNvSpPr txBox="1"/>
          <p:nvPr/>
        </p:nvSpPr>
        <p:spPr>
          <a:xfrm>
            <a:off x="514350" y="2689168"/>
            <a:ext cx="1935376" cy="28276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Main Point</a:t>
            </a:r>
            <a:endParaRPr sz="700"/>
          </a:p>
        </p:txBody>
      </p:sp>
      <p:sp>
        <p:nvSpPr>
          <p:cNvPr id="195" name="Google Shape;195;p17"/>
          <p:cNvSpPr txBox="1"/>
          <p:nvPr/>
        </p:nvSpPr>
        <p:spPr>
          <a:xfrm>
            <a:off x="6694613" y="1427961"/>
            <a:ext cx="1935376" cy="28276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Main Point</a:t>
            </a:r>
            <a:endParaRPr sz="700"/>
          </a:p>
        </p:txBody>
      </p:sp>
      <p:sp>
        <p:nvSpPr>
          <p:cNvPr id="196" name="Google Shape;196;p17"/>
          <p:cNvSpPr txBox="1"/>
          <p:nvPr/>
        </p:nvSpPr>
        <p:spPr>
          <a:xfrm>
            <a:off x="3563812" y="2673361"/>
            <a:ext cx="2016377" cy="28276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Main Point</a:t>
            </a:r>
            <a:endParaRPr sz="700"/>
          </a:p>
        </p:txBody>
      </p:sp>
      <p:sp>
        <p:nvSpPr>
          <p:cNvPr id="197" name="Google Shape;197;p17"/>
          <p:cNvSpPr txBox="1"/>
          <p:nvPr/>
        </p:nvSpPr>
        <p:spPr>
          <a:xfrm>
            <a:off x="6694613" y="2673361"/>
            <a:ext cx="2016377" cy="282765"/>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Main Point</a:t>
            </a:r>
            <a:endParaRPr sz="700"/>
          </a:p>
        </p:txBody>
      </p:sp>
      <p:sp>
        <p:nvSpPr>
          <p:cNvPr id="198" name="Google Shape;198;p17"/>
          <p:cNvSpPr txBox="1"/>
          <p:nvPr/>
        </p:nvSpPr>
        <p:spPr>
          <a:xfrm>
            <a:off x="514350" y="1747725"/>
            <a:ext cx="1641000" cy="3693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 sz="1000" u="none" cap="none" strike="noStrike">
                <a:solidFill>
                  <a:srgbClr val="FFFF66"/>
                </a:solidFill>
                <a:latin typeface="Arial"/>
                <a:ea typeface="Arial"/>
                <a:cs typeface="Arial"/>
                <a:sym typeface="Arial"/>
              </a:rPr>
              <a:t>Elaborate on what you want to discuss. </a:t>
            </a:r>
            <a:endParaRPr sz="700"/>
          </a:p>
        </p:txBody>
      </p:sp>
      <p:sp>
        <p:nvSpPr>
          <p:cNvPr id="199" name="Google Shape;199;p17"/>
          <p:cNvSpPr txBox="1"/>
          <p:nvPr/>
        </p:nvSpPr>
        <p:spPr>
          <a:xfrm>
            <a:off x="3563802" y="1747725"/>
            <a:ext cx="1648200" cy="3693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 sz="1000" u="none" cap="none" strike="noStrike">
                <a:solidFill>
                  <a:srgbClr val="FFFF66"/>
                </a:solidFill>
                <a:latin typeface="Arial"/>
                <a:ea typeface="Arial"/>
                <a:cs typeface="Arial"/>
                <a:sym typeface="Arial"/>
              </a:rPr>
              <a:t>Elaborate on what you want to discuss. </a:t>
            </a:r>
            <a:endParaRPr sz="700"/>
          </a:p>
        </p:txBody>
      </p:sp>
      <p:sp>
        <p:nvSpPr>
          <p:cNvPr id="200" name="Google Shape;200;p17"/>
          <p:cNvSpPr txBox="1"/>
          <p:nvPr/>
        </p:nvSpPr>
        <p:spPr>
          <a:xfrm>
            <a:off x="514350" y="3008925"/>
            <a:ext cx="1633500" cy="3693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 sz="1000" u="none" cap="none" strike="noStrike">
                <a:solidFill>
                  <a:srgbClr val="FFFF66"/>
                </a:solidFill>
                <a:latin typeface="Arial"/>
                <a:ea typeface="Arial"/>
                <a:cs typeface="Arial"/>
                <a:sym typeface="Arial"/>
              </a:rPr>
              <a:t>Elaborate on what you want to discuss. </a:t>
            </a:r>
            <a:endParaRPr sz="700"/>
          </a:p>
        </p:txBody>
      </p:sp>
      <p:sp>
        <p:nvSpPr>
          <p:cNvPr id="201" name="Google Shape;201;p17"/>
          <p:cNvSpPr txBox="1"/>
          <p:nvPr/>
        </p:nvSpPr>
        <p:spPr>
          <a:xfrm>
            <a:off x="6694624" y="1747725"/>
            <a:ext cx="1709100" cy="3693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 sz="1000" u="none" cap="none" strike="noStrike">
                <a:solidFill>
                  <a:srgbClr val="FFFF66"/>
                </a:solidFill>
                <a:latin typeface="Arial"/>
                <a:ea typeface="Arial"/>
                <a:cs typeface="Arial"/>
                <a:sym typeface="Arial"/>
              </a:rPr>
              <a:t>Elaborate on what you want to discuss. </a:t>
            </a:r>
            <a:endParaRPr sz="700"/>
          </a:p>
        </p:txBody>
      </p:sp>
      <p:sp>
        <p:nvSpPr>
          <p:cNvPr id="202" name="Google Shape;202;p17"/>
          <p:cNvSpPr txBox="1"/>
          <p:nvPr/>
        </p:nvSpPr>
        <p:spPr>
          <a:xfrm>
            <a:off x="3563802" y="2993125"/>
            <a:ext cx="1595700" cy="3693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 sz="1000" u="none" cap="none" strike="noStrike">
                <a:solidFill>
                  <a:srgbClr val="FFFF66"/>
                </a:solidFill>
                <a:latin typeface="Arial"/>
                <a:ea typeface="Arial"/>
                <a:cs typeface="Arial"/>
                <a:sym typeface="Arial"/>
              </a:rPr>
              <a:t>Elaborate on what you want to discuss. </a:t>
            </a:r>
            <a:endParaRPr sz="700"/>
          </a:p>
        </p:txBody>
      </p:sp>
      <p:sp>
        <p:nvSpPr>
          <p:cNvPr id="203" name="Google Shape;203;p17"/>
          <p:cNvSpPr txBox="1"/>
          <p:nvPr/>
        </p:nvSpPr>
        <p:spPr>
          <a:xfrm>
            <a:off x="6694624" y="2993125"/>
            <a:ext cx="1641000" cy="369300"/>
          </a:xfrm>
          <a:prstGeom prst="rect">
            <a:avLst/>
          </a:prstGeom>
          <a:noFill/>
          <a:ln>
            <a:noFill/>
          </a:ln>
        </p:spPr>
        <p:txBody>
          <a:bodyPr anchorCtr="0" anchor="t" bIns="0" lIns="0" spcFirstLastPara="1" rIns="0" wrap="square" tIns="0">
            <a:spAutoFit/>
          </a:bodyPr>
          <a:lstStyle/>
          <a:p>
            <a:pPr indent="0" lvl="0" marL="0" marR="0" rtl="0" algn="l">
              <a:lnSpc>
                <a:spcPct val="140019"/>
              </a:lnSpc>
              <a:spcBef>
                <a:spcPts val="0"/>
              </a:spcBef>
              <a:spcAft>
                <a:spcPts val="0"/>
              </a:spcAft>
              <a:buNone/>
            </a:pPr>
            <a:r>
              <a:rPr b="0" i="0" lang="en" sz="1000" u="none" cap="none" strike="noStrike">
                <a:solidFill>
                  <a:srgbClr val="FFFF66"/>
                </a:solidFill>
                <a:latin typeface="Arial"/>
                <a:ea typeface="Arial"/>
                <a:cs typeface="Arial"/>
                <a:sym typeface="Arial"/>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5C33"/>
        </a:solidFill>
      </p:bgPr>
    </p:bg>
    <p:spTree>
      <p:nvGrpSpPr>
        <p:cNvPr id="207" name="Shape 207"/>
        <p:cNvGrpSpPr/>
        <p:nvPr/>
      </p:nvGrpSpPr>
      <p:grpSpPr>
        <a:xfrm>
          <a:off x="0" y="0"/>
          <a:ext cx="0" cy="0"/>
          <a:chOff x="0" y="0"/>
          <a:chExt cx="0" cy="0"/>
        </a:xfrm>
      </p:grpSpPr>
      <p:pic>
        <p:nvPicPr>
          <p:cNvPr id="208" name="Google Shape;208;p18"/>
          <p:cNvPicPr preferRelativeResize="0"/>
          <p:nvPr/>
        </p:nvPicPr>
        <p:blipFill>
          <a:blip r:embed="rId3">
            <a:alphaModFix/>
          </a:blip>
          <a:stretch>
            <a:fillRect/>
          </a:stretch>
        </p:blipFill>
        <p:spPr>
          <a:xfrm>
            <a:off x="4770425" y="618650"/>
            <a:ext cx="3906300" cy="3906300"/>
          </a:xfrm>
          <a:prstGeom prst="ellipse">
            <a:avLst/>
          </a:prstGeom>
          <a:noFill/>
          <a:ln>
            <a:noFill/>
          </a:ln>
        </p:spPr>
      </p:pic>
      <p:sp>
        <p:nvSpPr>
          <p:cNvPr id="209" name="Google Shape;209;p18"/>
          <p:cNvSpPr/>
          <p:nvPr/>
        </p:nvSpPr>
        <p:spPr>
          <a:xfrm rot="-577609">
            <a:off x="4224611" y="622445"/>
            <a:ext cx="1369292" cy="908712"/>
          </a:xfrm>
          <a:custGeom>
            <a:rect b="b" l="l" r="r" t="t"/>
            <a:pathLst>
              <a:path extrusionOk="0" h="1817424" w="2738584">
                <a:moveTo>
                  <a:pt x="0" y="0"/>
                </a:moveTo>
                <a:lnTo>
                  <a:pt x="2738583" y="0"/>
                </a:lnTo>
                <a:lnTo>
                  <a:pt x="2738583" y="1817424"/>
                </a:lnTo>
                <a:lnTo>
                  <a:pt x="0" y="1817424"/>
                </a:lnTo>
                <a:lnTo>
                  <a:pt x="0" y="0"/>
                </a:lnTo>
                <a:close/>
              </a:path>
            </a:pathLst>
          </a:custGeom>
          <a:blipFill rotWithShape="1">
            <a:blip r:embed="rId4">
              <a:alphaModFix/>
            </a:blip>
            <a:stretch>
              <a:fillRect b="0" l="0" r="0" t="0"/>
            </a:stretch>
          </a:blipFill>
          <a:ln>
            <a:noFill/>
          </a:ln>
        </p:spPr>
      </p:sp>
      <p:sp>
        <p:nvSpPr>
          <p:cNvPr id="210" name="Google Shape;210;p18"/>
          <p:cNvSpPr/>
          <p:nvPr/>
        </p:nvSpPr>
        <p:spPr>
          <a:xfrm>
            <a:off x="7160988" y="3257836"/>
            <a:ext cx="1983012" cy="1885664"/>
          </a:xfrm>
          <a:custGeom>
            <a:rect b="b" l="l" r="r" t="t"/>
            <a:pathLst>
              <a:path extrusionOk="0" h="3771328" w="3966024">
                <a:moveTo>
                  <a:pt x="0" y="0"/>
                </a:moveTo>
                <a:lnTo>
                  <a:pt x="3966024" y="0"/>
                </a:lnTo>
                <a:lnTo>
                  <a:pt x="3966024" y="3771328"/>
                </a:lnTo>
                <a:lnTo>
                  <a:pt x="0" y="3771328"/>
                </a:lnTo>
                <a:lnTo>
                  <a:pt x="0" y="0"/>
                </a:lnTo>
                <a:close/>
              </a:path>
            </a:pathLst>
          </a:custGeom>
          <a:blipFill rotWithShape="1">
            <a:blip r:embed="rId5">
              <a:alphaModFix/>
            </a:blip>
            <a:stretch>
              <a:fillRect b="0" l="0" r="0" t="0"/>
            </a:stretch>
          </a:blipFill>
          <a:ln>
            <a:noFill/>
          </a:ln>
        </p:spPr>
      </p:sp>
      <p:sp>
        <p:nvSpPr>
          <p:cNvPr id="211" name="Google Shape;211;p18"/>
          <p:cNvSpPr txBox="1"/>
          <p:nvPr/>
        </p:nvSpPr>
        <p:spPr>
          <a:xfrm>
            <a:off x="514350" y="737712"/>
            <a:ext cx="3396287" cy="243840"/>
          </a:xfrm>
          <a:prstGeom prst="rect">
            <a:avLst/>
          </a:prstGeom>
          <a:noFill/>
          <a:ln>
            <a:noFill/>
          </a:ln>
        </p:spPr>
        <p:txBody>
          <a:bodyPr anchorCtr="0" anchor="t" bIns="0" lIns="0" spcFirstLastPara="1" rIns="0" wrap="square" tIns="0">
            <a:spAutoFit/>
          </a:bodyPr>
          <a:lstStyle/>
          <a:p>
            <a:pPr indent="0" lvl="0" marL="0" marR="0" rtl="0" algn="l">
              <a:lnSpc>
                <a:spcPct val="65000"/>
              </a:lnSpc>
              <a:spcBef>
                <a:spcPts val="0"/>
              </a:spcBef>
              <a:spcAft>
                <a:spcPts val="0"/>
              </a:spcAft>
              <a:buNone/>
            </a:pPr>
            <a:r>
              <a:rPr b="0" i="0" lang="en" sz="2400" u="none" cap="none" strike="noStrike">
                <a:solidFill>
                  <a:srgbClr val="FFFF66"/>
                </a:solidFill>
                <a:latin typeface="Alice"/>
                <a:ea typeface="Alice"/>
                <a:cs typeface="Alice"/>
                <a:sym typeface="Alice"/>
              </a:rPr>
              <a:t>ADD YOUR TITLE</a:t>
            </a:r>
            <a:endParaRPr sz="700"/>
          </a:p>
        </p:txBody>
      </p:sp>
      <p:sp>
        <p:nvSpPr>
          <p:cNvPr id="212" name="Google Shape;212;p18"/>
          <p:cNvSpPr txBox="1"/>
          <p:nvPr/>
        </p:nvSpPr>
        <p:spPr>
          <a:xfrm>
            <a:off x="514350" y="4308158"/>
            <a:ext cx="2746314" cy="32099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200" u="none" cap="none" strike="noStrike">
                <a:solidFill>
                  <a:srgbClr val="FFFF66"/>
                </a:solidFill>
                <a:latin typeface="Alice"/>
                <a:ea typeface="Alice"/>
                <a:cs typeface="Alice"/>
                <a:sym typeface="Alice"/>
              </a:rPr>
              <a:t>YEAR: 2022</a:t>
            </a:r>
            <a:endParaRPr sz="700"/>
          </a:p>
          <a:p>
            <a:pPr indent="0" lvl="0" marL="0" marR="0" rtl="0" algn="l">
              <a:lnSpc>
                <a:spcPct val="100000"/>
              </a:lnSpc>
              <a:spcBef>
                <a:spcPts val="0"/>
              </a:spcBef>
              <a:spcAft>
                <a:spcPts val="0"/>
              </a:spcAft>
              <a:buNone/>
            </a:pPr>
            <a:r>
              <a:rPr b="0" i="0" lang="en" sz="1200" u="none" cap="none" strike="noStrike">
                <a:solidFill>
                  <a:srgbClr val="FFFF66"/>
                </a:solidFill>
                <a:latin typeface="Alice"/>
                <a:ea typeface="Alice"/>
                <a:cs typeface="Alice"/>
                <a:sym typeface="Alice"/>
              </a:rPr>
              <a:t>ROLE: WRITE YOUR ROLE</a:t>
            </a:r>
            <a:endParaRPr sz="700"/>
          </a:p>
        </p:txBody>
      </p:sp>
      <p:sp>
        <p:nvSpPr>
          <p:cNvPr id="213" name="Google Shape;213;p18"/>
          <p:cNvSpPr txBox="1"/>
          <p:nvPr/>
        </p:nvSpPr>
        <p:spPr>
          <a:xfrm>
            <a:off x="514350" y="2388788"/>
            <a:ext cx="3452151" cy="111156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100" u="none" cap="none" strike="noStrike">
                <a:solidFill>
                  <a:srgbClr val="FFFF66"/>
                </a:solidFill>
                <a:latin typeface="Arial"/>
                <a:ea typeface="Arial"/>
                <a:cs typeface="Arial"/>
                <a:sym typeface="Arial"/>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214" name="Google Shape;214;p18"/>
          <p:cNvSpPr txBox="1"/>
          <p:nvPr/>
        </p:nvSpPr>
        <p:spPr>
          <a:xfrm>
            <a:off x="514350" y="1331559"/>
            <a:ext cx="1935376" cy="282766"/>
          </a:xfrm>
          <a:prstGeom prst="rect">
            <a:avLst/>
          </a:prstGeom>
          <a:noFill/>
          <a:ln>
            <a:noFill/>
          </a:ln>
        </p:spPr>
        <p:txBody>
          <a:bodyPr anchorCtr="0" anchor="t" bIns="0" lIns="0" spcFirstLastPara="1" rIns="0" wrap="square" tIns="0">
            <a:spAutoFit/>
          </a:bodyPr>
          <a:lstStyle/>
          <a:p>
            <a:pPr indent="0" lvl="0" marL="0" marR="0" rtl="0" algn="l">
              <a:lnSpc>
                <a:spcPct val="84000"/>
              </a:lnSpc>
              <a:spcBef>
                <a:spcPts val="0"/>
              </a:spcBef>
              <a:spcAft>
                <a:spcPts val="0"/>
              </a:spcAft>
              <a:buNone/>
            </a:pPr>
            <a:r>
              <a:rPr b="0" i="0" lang="en" sz="2400" u="none" cap="none" strike="noStrike">
                <a:solidFill>
                  <a:srgbClr val="FFFF66"/>
                </a:solidFill>
                <a:latin typeface="Allura"/>
                <a:ea typeface="Allura"/>
                <a:cs typeface="Allura"/>
                <a:sym typeface="Allura"/>
              </a:rPr>
              <a:t>Project Name</a:t>
            </a:r>
            <a:endParaRPr sz="700"/>
          </a:p>
        </p:txBody>
      </p:sp>
      <p:cxnSp>
        <p:nvCxnSpPr>
          <p:cNvPr id="215" name="Google Shape;215;p18"/>
          <p:cNvCxnSpPr/>
          <p:nvPr/>
        </p:nvCxnSpPr>
        <p:spPr>
          <a:xfrm>
            <a:off x="514350" y="1616706"/>
            <a:ext cx="3195089" cy="0"/>
          </a:xfrm>
          <a:prstGeom prst="straightConnector1">
            <a:avLst/>
          </a:prstGeom>
          <a:noFill/>
          <a:ln cap="flat" cmpd="sng" w="9525">
            <a:solidFill>
              <a:srgbClr val="FFFF66"/>
            </a:solidFill>
            <a:prstDash val="dash"/>
            <a:round/>
            <a:headEnd len="sm" w="sm" type="none"/>
            <a:tailEnd len="sm" w="sm" type="none"/>
          </a:ln>
        </p:spPr>
      </p:cxnSp>
      <p:cxnSp>
        <p:nvCxnSpPr>
          <p:cNvPr id="216" name="Google Shape;216;p18"/>
          <p:cNvCxnSpPr/>
          <p:nvPr/>
        </p:nvCxnSpPr>
        <p:spPr>
          <a:xfrm>
            <a:off x="514350" y="4198287"/>
            <a:ext cx="3195089" cy="0"/>
          </a:xfrm>
          <a:prstGeom prst="straightConnector1">
            <a:avLst/>
          </a:prstGeom>
          <a:noFill/>
          <a:ln cap="flat" cmpd="sng" w="9525">
            <a:solidFill>
              <a:srgbClr val="FFFF66"/>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FFF66"/>
      </a:dk1>
      <a:lt1>
        <a:srgbClr val="075C33"/>
      </a:lt1>
      <a:dk2>
        <a:srgbClr val="FFFF66"/>
      </a:dk2>
      <a:lt2>
        <a:srgbClr val="0F834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