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Chango"/>
      <p:regular r:id="rId24"/>
    </p:embeddedFont>
    <p:embeddedFont>
      <p:font typeface="Nuni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Chango-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Nunito-bold.fntdata"/><Relationship Id="rId25" Type="http://schemas.openxmlformats.org/officeDocument/2006/relationships/font" Target="fonts/Nunito-regular.fntdata"/><Relationship Id="rId28" Type="http://schemas.openxmlformats.org/officeDocument/2006/relationships/font" Target="fonts/Nunito-boldItalic.fntdata"/><Relationship Id="rId27" Type="http://schemas.openxmlformats.org/officeDocument/2006/relationships/font" Target="fonts/Nunit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2a0873f32ff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a0873f32ff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a0873f32ff_1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a0873f32ff_1_2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a0873f32ff_1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g2a0873f32ff_1_2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a0873f32ff_1_2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2a0873f32ff_1_2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a0873f32ff_1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2a0873f32ff_1_2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a0873f32ff_1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a0873f32ff_1_2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a0873f32ff_1_3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a0873f32ff_1_30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a0873f32ff_1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2a0873f32ff_1_3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a0873f32ff_1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a0873f32ff_1_3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a0873f32ff_1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a0873f32ff_1_3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2a0873f32ff_1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a0873f32ff_1_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a0873f32ff_1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a0873f32ff_1_1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a0873f32ff_1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g2a0873f32ff_1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a0873f32ff_1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2a0873f32ff_1_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a0873f32ff_1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a0873f32ff_1_1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a0873f32ff_1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a0873f32ff_1_2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a0873f32ff_1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a0873f32ff_1_2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a0873f32ff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2a0873f32ff_1_2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11" name="Google Shape;11;p2"/>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12" name="Google Shape;12;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76075" y="198074"/>
            <a:ext cx="8791852" cy="4945425"/>
          </a:xfrm>
          <a:prstGeom prst="rect">
            <a:avLst/>
          </a:prstGeom>
          <a:noFill/>
          <a:ln>
            <a:noFill/>
          </a:ln>
        </p:spPr>
      </p:pic>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pic>
        <p:nvPicPr>
          <p:cNvPr id="20" name="Google Shape;20;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pic>
        <p:nvPicPr>
          <p:cNvPr id="25" name="Google Shape;25;p5"/>
          <p:cNvPicPr preferRelativeResize="0"/>
          <p:nvPr/>
        </p:nvPicPr>
        <p:blipFill>
          <a:blip r:embed="rId2">
            <a:alphaModFix/>
          </a:blip>
          <a:stretch>
            <a:fillRect/>
          </a:stretch>
        </p:blipFill>
        <p:spPr>
          <a:xfrm>
            <a:off x="0" y="0"/>
            <a:ext cx="9144000" cy="5143500"/>
          </a:xfrm>
          <a:prstGeom prst="rect">
            <a:avLst/>
          </a:prstGeom>
          <a:noFill/>
          <a:ln>
            <a:noFill/>
          </a:ln>
        </p:spPr>
      </p:pic>
      <p:sp>
        <p:nvSpPr>
          <p:cNvPr id="26" name="Google Shape;2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pic>
        <p:nvPicPr>
          <p:cNvPr id="31" name="Google Shape;31;p6"/>
          <p:cNvPicPr preferRelativeResize="0"/>
          <p:nvPr/>
        </p:nvPicPr>
        <p:blipFill>
          <a:blip r:embed="rId2">
            <a:alphaModFix/>
          </a:blip>
          <a:stretch>
            <a:fillRect/>
          </a:stretch>
        </p:blipFill>
        <p:spPr>
          <a:xfrm>
            <a:off x="0" y="4"/>
            <a:ext cx="9144000" cy="5143496"/>
          </a:xfrm>
          <a:prstGeom prst="rect">
            <a:avLst/>
          </a:prstGeom>
          <a:noFill/>
          <a:ln>
            <a:noFill/>
          </a:ln>
        </p:spPr>
      </p:pic>
      <p:sp>
        <p:nvSpPr>
          <p:cNvPr id="32" name="Google Shape;32;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3" name="Google Shape;33;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pic>
        <p:nvPicPr>
          <p:cNvPr id="35" name="Google Shape;35;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6" name="Google Shape;36;p7"/>
          <p:cNvSpPr txBox="1"/>
          <p:nvPr>
            <p:ph type="title"/>
          </p:nvPr>
        </p:nvSpPr>
        <p:spPr>
          <a:xfrm>
            <a:off x="917350" y="450150"/>
            <a:ext cx="59406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8"/>
          <p:cNvSpPr txBox="1"/>
          <p:nvPr>
            <p:ph type="title"/>
          </p:nvPr>
        </p:nvSpPr>
        <p:spPr>
          <a:xfrm>
            <a:off x="265500" y="2169475"/>
            <a:ext cx="4045200" cy="9156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1" name="Google Shape;41;p8"/>
          <p:cNvSpPr txBox="1"/>
          <p:nvPr>
            <p:ph idx="1" type="subTitle"/>
          </p:nvPr>
        </p:nvSpPr>
        <p:spPr>
          <a:xfrm>
            <a:off x="265500" y="3186725"/>
            <a:ext cx="4045200" cy="85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3" name="Google Shape;43;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pic>
        <p:nvPicPr>
          <p:cNvPr id="44" name="Google Shape;44;p8"/>
          <p:cNvPicPr preferRelativeResize="0"/>
          <p:nvPr/>
        </p:nvPicPr>
        <p:blipFill rotWithShape="1">
          <a:blip r:embed="rId2">
            <a:alphaModFix/>
          </a:blip>
          <a:srcRect b="0" l="91270" r="0" t="0"/>
          <a:stretch/>
        </p:blipFill>
        <p:spPr>
          <a:xfrm flipH="1">
            <a:off x="4473250" y="0"/>
            <a:ext cx="798199"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pic>
        <p:nvPicPr>
          <p:cNvPr id="46" name="Google Shape;46;p9"/>
          <p:cNvPicPr preferRelativeResize="0"/>
          <p:nvPr/>
        </p:nvPicPr>
        <p:blipFill rotWithShape="1">
          <a:blip r:embed="rId2">
            <a:alphaModFix/>
          </a:blip>
          <a:srcRect b="0" l="0" r="0" t="29612"/>
          <a:stretch/>
        </p:blipFill>
        <p:spPr>
          <a:xfrm>
            <a:off x="0" y="0"/>
            <a:ext cx="9144000" cy="3620250"/>
          </a:xfrm>
          <a:prstGeom prst="rect">
            <a:avLst/>
          </a:prstGeom>
          <a:noFill/>
          <a:ln>
            <a:noFill/>
          </a:ln>
        </p:spPr>
      </p:pic>
      <p:sp>
        <p:nvSpPr>
          <p:cNvPr id="47" name="Google Shape;47;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8" name="Google Shape;4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Chango"/>
              <a:buNone/>
              <a:defRPr sz="2800">
                <a:solidFill>
                  <a:schemeClr val="dk1"/>
                </a:solidFill>
                <a:latin typeface="Chango"/>
                <a:ea typeface="Chango"/>
                <a:cs typeface="Chango"/>
                <a:sym typeface="Chang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Chango"/>
              <a:buChar char="●"/>
              <a:defRPr sz="1800">
                <a:solidFill>
                  <a:schemeClr val="dk2"/>
                </a:solidFill>
                <a:latin typeface="Chango"/>
                <a:ea typeface="Chango"/>
                <a:cs typeface="Chango"/>
                <a:sym typeface="Chango"/>
              </a:defRPr>
            </a:lvl1pPr>
            <a:lvl2pPr indent="-317500" lvl="1" marL="914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38.png"/><Relationship Id="rId5" Type="http://schemas.openxmlformats.org/officeDocument/2006/relationships/image" Target="../media/image37.png"/><Relationship Id="rId6"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39.png"/><Relationship Id="rId5" Type="http://schemas.openxmlformats.org/officeDocument/2006/relationships/image" Target="../media/image42.png"/><Relationship Id="rId6" Type="http://schemas.openxmlformats.org/officeDocument/2006/relationships/image" Target="../media/image40.png"/><Relationship Id="rId7"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6.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48.png"/><Relationship Id="rId4" Type="http://schemas.openxmlformats.org/officeDocument/2006/relationships/image" Target="../media/image47.jpg"/><Relationship Id="rId5" Type="http://schemas.openxmlformats.org/officeDocument/2006/relationships/image" Target="../media/image5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49.png"/><Relationship Id="rId5" Type="http://schemas.openxmlformats.org/officeDocument/2006/relationships/image" Target="../media/image53.png"/><Relationship Id="rId6" Type="http://schemas.openxmlformats.org/officeDocument/2006/relationships/image" Target="../media/image52.png"/><Relationship Id="rId7"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56.png"/><Relationship Id="rId4" Type="http://schemas.openxmlformats.org/officeDocument/2006/relationships/image" Target="../media/image49.png"/><Relationship Id="rId5" Type="http://schemas.openxmlformats.org/officeDocument/2006/relationships/image" Target="../media/image55.png"/><Relationship Id="rId6" Type="http://schemas.openxmlformats.org/officeDocument/2006/relationships/image" Target="../media/image57.png"/></Relationships>
</file>

<file path=ppt/slides/_rels/slide17.xml.rels><?xml version="1.0" encoding="UTF-8" standalone="yes"?><Relationships xmlns="http://schemas.openxmlformats.org/package/2006/relationships"><Relationship Id="rId40" Type="http://schemas.openxmlformats.org/officeDocument/2006/relationships/image" Target="../media/image95.png"/><Relationship Id="rId20" Type="http://schemas.openxmlformats.org/officeDocument/2006/relationships/image" Target="../media/image75.png"/><Relationship Id="rId42" Type="http://schemas.openxmlformats.org/officeDocument/2006/relationships/image" Target="../media/image97.png"/><Relationship Id="rId41" Type="http://schemas.openxmlformats.org/officeDocument/2006/relationships/image" Target="../media/image96.png"/><Relationship Id="rId22" Type="http://schemas.openxmlformats.org/officeDocument/2006/relationships/image" Target="../media/image77.png"/><Relationship Id="rId21" Type="http://schemas.openxmlformats.org/officeDocument/2006/relationships/image" Target="../media/image76.png"/><Relationship Id="rId24" Type="http://schemas.openxmlformats.org/officeDocument/2006/relationships/image" Target="../media/image79.png"/><Relationship Id="rId23" Type="http://schemas.openxmlformats.org/officeDocument/2006/relationships/image" Target="../media/image78.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58.png"/><Relationship Id="rId9" Type="http://schemas.openxmlformats.org/officeDocument/2006/relationships/image" Target="../media/image64.png"/><Relationship Id="rId26" Type="http://schemas.openxmlformats.org/officeDocument/2006/relationships/image" Target="../media/image81.png"/><Relationship Id="rId25" Type="http://schemas.openxmlformats.org/officeDocument/2006/relationships/image" Target="../media/image80.png"/><Relationship Id="rId28" Type="http://schemas.openxmlformats.org/officeDocument/2006/relationships/image" Target="../media/image83.png"/><Relationship Id="rId27" Type="http://schemas.openxmlformats.org/officeDocument/2006/relationships/image" Target="../media/image82.png"/><Relationship Id="rId5" Type="http://schemas.openxmlformats.org/officeDocument/2006/relationships/image" Target="../media/image60.png"/><Relationship Id="rId6" Type="http://schemas.openxmlformats.org/officeDocument/2006/relationships/image" Target="../media/image61.png"/><Relationship Id="rId29" Type="http://schemas.openxmlformats.org/officeDocument/2006/relationships/image" Target="../media/image85.png"/><Relationship Id="rId7" Type="http://schemas.openxmlformats.org/officeDocument/2006/relationships/image" Target="../media/image62.png"/><Relationship Id="rId8" Type="http://schemas.openxmlformats.org/officeDocument/2006/relationships/image" Target="../media/image63.png"/><Relationship Id="rId31" Type="http://schemas.openxmlformats.org/officeDocument/2006/relationships/image" Target="../media/image86.png"/><Relationship Id="rId30" Type="http://schemas.openxmlformats.org/officeDocument/2006/relationships/image" Target="../media/image84.png"/><Relationship Id="rId11" Type="http://schemas.openxmlformats.org/officeDocument/2006/relationships/image" Target="../media/image66.png"/><Relationship Id="rId33" Type="http://schemas.openxmlformats.org/officeDocument/2006/relationships/image" Target="../media/image88.png"/><Relationship Id="rId10" Type="http://schemas.openxmlformats.org/officeDocument/2006/relationships/image" Target="../media/image65.png"/><Relationship Id="rId32" Type="http://schemas.openxmlformats.org/officeDocument/2006/relationships/image" Target="../media/image87.png"/><Relationship Id="rId13" Type="http://schemas.openxmlformats.org/officeDocument/2006/relationships/image" Target="../media/image68.png"/><Relationship Id="rId35" Type="http://schemas.openxmlformats.org/officeDocument/2006/relationships/image" Target="../media/image90.png"/><Relationship Id="rId12" Type="http://schemas.openxmlformats.org/officeDocument/2006/relationships/image" Target="../media/image67.png"/><Relationship Id="rId34" Type="http://schemas.openxmlformats.org/officeDocument/2006/relationships/image" Target="../media/image89.png"/><Relationship Id="rId15" Type="http://schemas.openxmlformats.org/officeDocument/2006/relationships/image" Target="../media/image71.png"/><Relationship Id="rId37" Type="http://schemas.openxmlformats.org/officeDocument/2006/relationships/image" Target="../media/image92.png"/><Relationship Id="rId14" Type="http://schemas.openxmlformats.org/officeDocument/2006/relationships/image" Target="../media/image69.png"/><Relationship Id="rId36" Type="http://schemas.openxmlformats.org/officeDocument/2006/relationships/image" Target="../media/image91.png"/><Relationship Id="rId17" Type="http://schemas.openxmlformats.org/officeDocument/2006/relationships/image" Target="../media/image72.png"/><Relationship Id="rId39" Type="http://schemas.openxmlformats.org/officeDocument/2006/relationships/image" Target="../media/image94.png"/><Relationship Id="rId16" Type="http://schemas.openxmlformats.org/officeDocument/2006/relationships/image" Target="../media/image70.png"/><Relationship Id="rId38" Type="http://schemas.openxmlformats.org/officeDocument/2006/relationships/image" Target="../media/image93.png"/><Relationship Id="rId19" Type="http://schemas.openxmlformats.org/officeDocument/2006/relationships/image" Target="../media/image74.png"/><Relationship Id="rId18" Type="http://schemas.openxmlformats.org/officeDocument/2006/relationships/image" Target="../media/image7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9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11.png"/><Relationship Id="rId5"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9.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20.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8.png"/><Relationship Id="rId7"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54" name="Shape 54"/>
        <p:cNvGrpSpPr/>
        <p:nvPr/>
      </p:nvGrpSpPr>
      <p:grpSpPr>
        <a:xfrm>
          <a:off x="0" y="0"/>
          <a:ext cx="0" cy="0"/>
          <a:chOff x="0" y="0"/>
          <a:chExt cx="0" cy="0"/>
        </a:xfrm>
      </p:grpSpPr>
      <p:pic>
        <p:nvPicPr>
          <p:cNvPr id="55" name="Google Shape;55;p11"/>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56" name="Google Shape;56;p11"/>
          <p:cNvPicPr preferRelativeResize="0"/>
          <p:nvPr/>
        </p:nvPicPr>
        <p:blipFill>
          <a:blip r:embed="rId4">
            <a:alphaModFix/>
          </a:blip>
          <a:stretch>
            <a:fillRect/>
          </a:stretch>
        </p:blipFill>
        <p:spPr>
          <a:xfrm>
            <a:off x="0" y="0"/>
            <a:ext cx="9144000" cy="5143500"/>
          </a:xfrm>
          <a:prstGeom prst="rect">
            <a:avLst/>
          </a:prstGeom>
          <a:noFill/>
          <a:ln>
            <a:noFill/>
          </a:ln>
        </p:spPr>
      </p:pic>
      <p:sp>
        <p:nvSpPr>
          <p:cNvPr id="57" name="Google Shape;57;p11"/>
          <p:cNvSpPr/>
          <p:nvPr/>
        </p:nvSpPr>
        <p:spPr>
          <a:xfrm rot="-598951">
            <a:off x="4765019" y="-593942"/>
            <a:ext cx="4819352" cy="5979208"/>
          </a:xfrm>
          <a:custGeom>
            <a:rect b="b" l="l" r="r" t="t"/>
            <a:pathLst>
              <a:path extrusionOk="0" h="11958416" w="9638704">
                <a:moveTo>
                  <a:pt x="0" y="0"/>
                </a:moveTo>
                <a:lnTo>
                  <a:pt x="9638704" y="0"/>
                </a:lnTo>
                <a:lnTo>
                  <a:pt x="9638704" y="11958416"/>
                </a:lnTo>
                <a:lnTo>
                  <a:pt x="0" y="11958416"/>
                </a:lnTo>
                <a:lnTo>
                  <a:pt x="0" y="0"/>
                </a:lnTo>
                <a:close/>
              </a:path>
            </a:pathLst>
          </a:custGeom>
          <a:blipFill rotWithShape="1">
            <a:blip r:embed="rId5">
              <a:alphaModFix/>
            </a:blip>
            <a:stretch>
              <a:fillRect b="-8404" l="0" r="0" t="-8405"/>
            </a:stretch>
          </a:blipFill>
          <a:ln>
            <a:noFill/>
          </a:ln>
        </p:spPr>
      </p:sp>
      <p:sp>
        <p:nvSpPr>
          <p:cNvPr id="58" name="Google Shape;58;p11"/>
          <p:cNvSpPr txBox="1"/>
          <p:nvPr/>
        </p:nvSpPr>
        <p:spPr>
          <a:xfrm>
            <a:off x="1011239" y="3337962"/>
            <a:ext cx="2617800" cy="300300"/>
          </a:xfrm>
          <a:prstGeom prst="rect">
            <a:avLst/>
          </a:prstGeom>
          <a:noFill/>
          <a:ln>
            <a:noFill/>
          </a:ln>
        </p:spPr>
        <p:txBody>
          <a:bodyPr anchorCtr="0" anchor="t" bIns="0" lIns="0" spcFirstLastPara="1" rIns="0" wrap="square" tIns="0">
            <a:spAutoFit/>
          </a:bodyPr>
          <a:lstStyle/>
          <a:p>
            <a:pPr indent="0" lvl="0" marL="0" marR="0" rtl="0" algn="l">
              <a:lnSpc>
                <a:spcPct val="75000"/>
              </a:lnSpc>
              <a:spcBef>
                <a:spcPts val="0"/>
              </a:spcBef>
              <a:spcAft>
                <a:spcPts val="0"/>
              </a:spcAft>
              <a:buNone/>
            </a:pPr>
            <a:r>
              <a:rPr b="0" i="0" lang="en" sz="2600" u="none" cap="none" strike="noStrike">
                <a:solidFill>
                  <a:srgbClr val="2D5D45"/>
                </a:solidFill>
                <a:latin typeface="Chango"/>
                <a:ea typeface="Chango"/>
                <a:cs typeface="Chango"/>
                <a:sym typeface="Chango"/>
              </a:rPr>
              <a:t>Minitheme</a:t>
            </a:r>
            <a:endParaRPr sz="700"/>
          </a:p>
        </p:txBody>
      </p:sp>
      <p:sp>
        <p:nvSpPr>
          <p:cNvPr id="59" name="Google Shape;59;p11"/>
          <p:cNvSpPr txBox="1"/>
          <p:nvPr/>
        </p:nvSpPr>
        <p:spPr>
          <a:xfrm>
            <a:off x="1011240" y="1557297"/>
            <a:ext cx="5661900" cy="16008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 sz="6500" u="none" cap="none" strike="noStrike">
                <a:solidFill>
                  <a:srgbClr val="F54E0C"/>
                </a:solidFill>
                <a:latin typeface="Chango"/>
                <a:ea typeface="Chango"/>
                <a:cs typeface="Chango"/>
                <a:sym typeface="Chango"/>
              </a:rPr>
              <a:t>Discover</a:t>
            </a:r>
            <a:endParaRPr sz="700"/>
          </a:p>
          <a:p>
            <a:pPr indent="0" lvl="0" marL="0" marR="0" rtl="0" algn="l">
              <a:lnSpc>
                <a:spcPct val="80000"/>
              </a:lnSpc>
              <a:spcBef>
                <a:spcPts val="0"/>
              </a:spcBef>
              <a:spcAft>
                <a:spcPts val="0"/>
              </a:spcAft>
              <a:buNone/>
            </a:pPr>
            <a:r>
              <a:rPr b="0" i="0" lang="en" sz="6500" u="none" cap="none" strike="noStrike">
                <a:solidFill>
                  <a:srgbClr val="F54E0C"/>
                </a:solidFill>
                <a:latin typeface="Chango"/>
                <a:ea typeface="Chango"/>
                <a:cs typeface="Chango"/>
                <a:sym typeface="Chango"/>
              </a:rPr>
              <a:t>Ghana</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195" name="Shape 195"/>
        <p:cNvGrpSpPr/>
        <p:nvPr/>
      </p:nvGrpSpPr>
      <p:grpSpPr>
        <a:xfrm>
          <a:off x="0" y="0"/>
          <a:ext cx="0" cy="0"/>
          <a:chOff x="0" y="0"/>
          <a:chExt cx="0" cy="0"/>
        </a:xfrm>
      </p:grpSpPr>
      <p:pic>
        <p:nvPicPr>
          <p:cNvPr id="196" name="Google Shape;196;p2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97" name="Google Shape;197;p20"/>
          <p:cNvPicPr preferRelativeResize="0"/>
          <p:nvPr/>
        </p:nvPicPr>
        <p:blipFill>
          <a:blip r:embed="rId4">
            <a:alphaModFix/>
          </a:blip>
          <a:stretch>
            <a:fillRect/>
          </a:stretch>
        </p:blipFill>
        <p:spPr>
          <a:xfrm>
            <a:off x="0" y="638425"/>
            <a:ext cx="4632512" cy="2587499"/>
          </a:xfrm>
          <a:prstGeom prst="rect">
            <a:avLst/>
          </a:prstGeom>
          <a:noFill/>
          <a:ln>
            <a:noFill/>
          </a:ln>
        </p:spPr>
      </p:pic>
      <p:sp>
        <p:nvSpPr>
          <p:cNvPr id="198" name="Google Shape;198;p20"/>
          <p:cNvSpPr txBox="1"/>
          <p:nvPr/>
        </p:nvSpPr>
        <p:spPr>
          <a:xfrm>
            <a:off x="567179" y="3667068"/>
            <a:ext cx="2790041" cy="5013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Add a main point</a:t>
            </a:r>
            <a:endParaRPr sz="700"/>
          </a:p>
        </p:txBody>
      </p:sp>
      <p:sp>
        <p:nvSpPr>
          <p:cNvPr id="199" name="Google Shape;199;p20"/>
          <p:cNvSpPr txBox="1"/>
          <p:nvPr/>
        </p:nvSpPr>
        <p:spPr>
          <a:xfrm>
            <a:off x="5416894" y="584127"/>
            <a:ext cx="2790041" cy="5013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Add a main point</a:t>
            </a:r>
            <a:endParaRPr sz="700"/>
          </a:p>
        </p:txBody>
      </p:sp>
      <p:sp>
        <p:nvSpPr>
          <p:cNvPr id="200" name="Google Shape;200;p20"/>
          <p:cNvSpPr txBox="1"/>
          <p:nvPr/>
        </p:nvSpPr>
        <p:spPr>
          <a:xfrm>
            <a:off x="1318361" y="4130675"/>
            <a:ext cx="1287600" cy="36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201" name="Google Shape;201;p20"/>
          <p:cNvSpPr txBox="1"/>
          <p:nvPr/>
        </p:nvSpPr>
        <p:spPr>
          <a:xfrm>
            <a:off x="6168077" y="1022804"/>
            <a:ext cx="1287600" cy="36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pic>
        <p:nvPicPr>
          <p:cNvPr id="202" name="Google Shape;202;p20"/>
          <p:cNvPicPr preferRelativeResize="0"/>
          <p:nvPr/>
        </p:nvPicPr>
        <p:blipFill rotWithShape="1">
          <a:blip r:embed="rId5">
            <a:alphaModFix/>
          </a:blip>
          <a:srcRect b="0" l="42242" r="39670" t="40209"/>
          <a:stretch/>
        </p:blipFill>
        <p:spPr>
          <a:xfrm>
            <a:off x="3900425" y="2068200"/>
            <a:ext cx="1653800" cy="3075301"/>
          </a:xfrm>
          <a:prstGeom prst="rect">
            <a:avLst/>
          </a:prstGeom>
          <a:noFill/>
          <a:ln>
            <a:noFill/>
          </a:ln>
        </p:spPr>
      </p:pic>
      <p:pic>
        <p:nvPicPr>
          <p:cNvPr id="203" name="Google Shape;203;p20"/>
          <p:cNvPicPr preferRelativeResize="0"/>
          <p:nvPr/>
        </p:nvPicPr>
        <p:blipFill>
          <a:blip r:embed="rId6">
            <a:alphaModFix/>
          </a:blip>
          <a:stretch>
            <a:fillRect/>
          </a:stretch>
        </p:blipFill>
        <p:spPr>
          <a:xfrm>
            <a:off x="4479825" y="2168176"/>
            <a:ext cx="4664174" cy="29753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207" name="Shape 207"/>
        <p:cNvGrpSpPr/>
        <p:nvPr/>
      </p:nvGrpSpPr>
      <p:grpSpPr>
        <a:xfrm>
          <a:off x="0" y="0"/>
          <a:ext cx="0" cy="0"/>
          <a:chOff x="0" y="0"/>
          <a:chExt cx="0" cy="0"/>
        </a:xfrm>
      </p:grpSpPr>
      <p:pic>
        <p:nvPicPr>
          <p:cNvPr id="208" name="Google Shape;208;p21"/>
          <p:cNvPicPr preferRelativeResize="0"/>
          <p:nvPr/>
        </p:nvPicPr>
        <p:blipFill>
          <a:blip r:embed="rId3">
            <a:alphaModFix/>
          </a:blip>
          <a:stretch>
            <a:fillRect/>
          </a:stretch>
        </p:blipFill>
        <p:spPr>
          <a:xfrm>
            <a:off x="19688" y="0"/>
            <a:ext cx="9144000" cy="5143500"/>
          </a:xfrm>
          <a:prstGeom prst="rect">
            <a:avLst/>
          </a:prstGeom>
          <a:noFill/>
          <a:ln>
            <a:noFill/>
          </a:ln>
        </p:spPr>
      </p:pic>
      <p:sp>
        <p:nvSpPr>
          <p:cNvPr id="209" name="Google Shape;209;p21"/>
          <p:cNvSpPr/>
          <p:nvPr/>
        </p:nvSpPr>
        <p:spPr>
          <a:xfrm>
            <a:off x="-3239704" y="-19509553"/>
            <a:ext cx="15662789" cy="21678601"/>
          </a:xfrm>
          <a:custGeom>
            <a:rect b="b" l="l" r="r" t="t"/>
            <a:pathLst>
              <a:path extrusionOk="0" h="43357201" w="31325578">
                <a:moveTo>
                  <a:pt x="0" y="0"/>
                </a:moveTo>
                <a:lnTo>
                  <a:pt x="31325578" y="0"/>
                </a:lnTo>
                <a:lnTo>
                  <a:pt x="31325578" y="43357201"/>
                </a:lnTo>
                <a:lnTo>
                  <a:pt x="0" y="43357201"/>
                </a:lnTo>
                <a:lnTo>
                  <a:pt x="0" y="0"/>
                </a:lnTo>
                <a:close/>
              </a:path>
            </a:pathLst>
          </a:custGeom>
          <a:blipFill rotWithShape="1">
            <a:blip r:embed="rId4">
              <a:alphaModFix/>
            </a:blip>
            <a:stretch>
              <a:fillRect b="0" l="0" r="0" t="0"/>
            </a:stretch>
          </a:blipFill>
          <a:ln>
            <a:noFill/>
          </a:ln>
        </p:spPr>
      </p:sp>
      <p:pic>
        <p:nvPicPr>
          <p:cNvPr id="210" name="Google Shape;210;p21"/>
          <p:cNvPicPr preferRelativeResize="0"/>
          <p:nvPr/>
        </p:nvPicPr>
        <p:blipFill rotWithShape="1">
          <a:blip r:embed="rId5">
            <a:alphaModFix/>
          </a:blip>
          <a:srcRect b="0" l="0" r="0" t="0"/>
          <a:stretch/>
        </p:blipFill>
        <p:spPr>
          <a:xfrm>
            <a:off x="5522257" y="1726465"/>
            <a:ext cx="2424117" cy="2424117"/>
          </a:xfrm>
          <a:prstGeom prst="rect">
            <a:avLst/>
          </a:prstGeom>
          <a:noFill/>
          <a:ln>
            <a:noFill/>
          </a:ln>
        </p:spPr>
      </p:pic>
      <p:pic>
        <p:nvPicPr>
          <p:cNvPr id="211" name="Google Shape;211;p21"/>
          <p:cNvPicPr preferRelativeResize="0"/>
          <p:nvPr/>
        </p:nvPicPr>
        <p:blipFill rotWithShape="1">
          <a:blip r:embed="rId6">
            <a:alphaModFix/>
          </a:blip>
          <a:srcRect b="0" l="0" r="0" t="0"/>
          <a:stretch/>
        </p:blipFill>
        <p:spPr>
          <a:xfrm>
            <a:off x="3341072" y="1726465"/>
            <a:ext cx="2424117" cy="2424117"/>
          </a:xfrm>
          <a:prstGeom prst="rect">
            <a:avLst/>
          </a:prstGeom>
          <a:noFill/>
          <a:ln>
            <a:noFill/>
          </a:ln>
        </p:spPr>
      </p:pic>
      <p:pic>
        <p:nvPicPr>
          <p:cNvPr id="212" name="Google Shape;212;p21"/>
          <p:cNvPicPr preferRelativeResize="0"/>
          <p:nvPr/>
        </p:nvPicPr>
        <p:blipFill rotWithShape="1">
          <a:blip r:embed="rId7">
            <a:alphaModFix/>
          </a:blip>
          <a:srcRect b="0" l="0" r="0" t="0"/>
          <a:stretch/>
        </p:blipFill>
        <p:spPr>
          <a:xfrm>
            <a:off x="1159049" y="1726465"/>
            <a:ext cx="2424117" cy="2424117"/>
          </a:xfrm>
          <a:prstGeom prst="rect">
            <a:avLst/>
          </a:prstGeom>
          <a:noFill/>
          <a:ln>
            <a:noFill/>
          </a:ln>
        </p:spPr>
      </p:pic>
      <p:sp>
        <p:nvSpPr>
          <p:cNvPr id="213" name="Google Shape;213;p21"/>
          <p:cNvSpPr txBox="1"/>
          <p:nvPr/>
        </p:nvSpPr>
        <p:spPr>
          <a:xfrm>
            <a:off x="1917138" y="1228520"/>
            <a:ext cx="5614454"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Lorem ipsum dolor sit amet, consectetur adipiscing elit. Sed non orci hendrerit augue interdum lacinia at egestas dolor. Vivamus elementum pulvinar tempus. Donec tristique rhoncus sapien. </a:t>
            </a:r>
            <a:endParaRPr sz="700"/>
          </a:p>
        </p:txBody>
      </p:sp>
      <p:sp>
        <p:nvSpPr>
          <p:cNvPr id="214" name="Google Shape;214;p21"/>
          <p:cNvSpPr txBox="1"/>
          <p:nvPr/>
        </p:nvSpPr>
        <p:spPr>
          <a:xfrm>
            <a:off x="3381157" y="441123"/>
            <a:ext cx="2245965" cy="459458"/>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3300" u="none" cap="none" strike="noStrike">
                <a:solidFill>
                  <a:srgbClr val="FCD145"/>
                </a:solidFill>
                <a:latin typeface="Chango"/>
                <a:ea typeface="Chango"/>
                <a:cs typeface="Chango"/>
                <a:sym typeface="Chango"/>
              </a:rPr>
              <a:t>Data</a:t>
            </a:r>
            <a:endParaRPr sz="700"/>
          </a:p>
        </p:txBody>
      </p:sp>
      <p:sp>
        <p:nvSpPr>
          <p:cNvPr id="215" name="Google Shape;215;p21"/>
          <p:cNvSpPr txBox="1"/>
          <p:nvPr/>
        </p:nvSpPr>
        <p:spPr>
          <a:xfrm>
            <a:off x="1637175" y="4283400"/>
            <a:ext cx="1467900" cy="3693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216" name="Google Shape;216;p21"/>
          <p:cNvSpPr txBox="1"/>
          <p:nvPr/>
        </p:nvSpPr>
        <p:spPr>
          <a:xfrm>
            <a:off x="3791136" y="4316351"/>
            <a:ext cx="1601110"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
        <p:nvSpPr>
          <p:cNvPr id="217" name="Google Shape;217;p21"/>
          <p:cNvSpPr txBox="1"/>
          <p:nvPr/>
        </p:nvSpPr>
        <p:spPr>
          <a:xfrm>
            <a:off x="6010061" y="4316351"/>
            <a:ext cx="1601110"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what you want to discuss. </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221" name="Shape 221"/>
        <p:cNvGrpSpPr/>
        <p:nvPr/>
      </p:nvGrpSpPr>
      <p:grpSpPr>
        <a:xfrm>
          <a:off x="0" y="0"/>
          <a:ext cx="0" cy="0"/>
          <a:chOff x="0" y="0"/>
          <a:chExt cx="0" cy="0"/>
        </a:xfrm>
      </p:grpSpPr>
      <p:pic>
        <p:nvPicPr>
          <p:cNvPr id="222" name="Google Shape;222;p22"/>
          <p:cNvPicPr preferRelativeResize="0"/>
          <p:nvPr/>
        </p:nvPicPr>
        <p:blipFill>
          <a:blip r:embed="rId3">
            <a:alphaModFix/>
          </a:blip>
          <a:stretch>
            <a:fillRect/>
          </a:stretch>
        </p:blipFill>
        <p:spPr>
          <a:xfrm>
            <a:off x="0" y="-380550"/>
            <a:ext cx="9974052" cy="5785750"/>
          </a:xfrm>
          <a:prstGeom prst="rect">
            <a:avLst/>
          </a:prstGeom>
          <a:noFill/>
          <a:ln>
            <a:noFill/>
          </a:ln>
        </p:spPr>
      </p:pic>
      <p:pic>
        <p:nvPicPr>
          <p:cNvPr id="223" name="Google Shape;223;p22"/>
          <p:cNvPicPr preferRelativeResize="0"/>
          <p:nvPr/>
        </p:nvPicPr>
        <p:blipFill>
          <a:blip r:embed="rId4">
            <a:alphaModFix/>
          </a:blip>
          <a:stretch>
            <a:fillRect/>
          </a:stretch>
        </p:blipFill>
        <p:spPr>
          <a:xfrm>
            <a:off x="754538" y="877541"/>
            <a:ext cx="3786825" cy="4338546"/>
          </a:xfrm>
          <a:prstGeom prst="rect">
            <a:avLst/>
          </a:prstGeom>
          <a:noFill/>
          <a:ln>
            <a:noFill/>
          </a:ln>
        </p:spPr>
      </p:pic>
      <p:grpSp>
        <p:nvGrpSpPr>
          <p:cNvPr id="224" name="Google Shape;224;p22"/>
          <p:cNvGrpSpPr/>
          <p:nvPr/>
        </p:nvGrpSpPr>
        <p:grpSpPr>
          <a:xfrm>
            <a:off x="920302" y="1565504"/>
            <a:ext cx="3455295" cy="2962611"/>
            <a:chOff x="0" y="95250"/>
            <a:chExt cx="9214119" cy="7900296"/>
          </a:xfrm>
        </p:grpSpPr>
        <p:sp>
          <p:nvSpPr>
            <p:cNvPr id="225" name="Google Shape;225;p22"/>
            <p:cNvSpPr txBox="1"/>
            <p:nvPr/>
          </p:nvSpPr>
          <p:spPr>
            <a:xfrm>
              <a:off x="0" y="1436846"/>
              <a:ext cx="9214119" cy="4402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the featured statistic.</a:t>
              </a:r>
              <a:endParaRPr sz="700"/>
            </a:p>
          </p:txBody>
        </p:sp>
        <p:sp>
          <p:nvSpPr>
            <p:cNvPr id="226" name="Google Shape;226;p22"/>
            <p:cNvSpPr txBox="1"/>
            <p:nvPr/>
          </p:nvSpPr>
          <p:spPr>
            <a:xfrm>
              <a:off x="0" y="95250"/>
              <a:ext cx="9214119" cy="1256970"/>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3300" u="none" cap="none" strike="noStrike">
                  <a:solidFill>
                    <a:srgbClr val="FCD145"/>
                  </a:solidFill>
                  <a:latin typeface="Chango"/>
                  <a:ea typeface="Chango"/>
                  <a:cs typeface="Chango"/>
                  <a:sym typeface="Chango"/>
                </a:rPr>
                <a:t>7 out of 7</a:t>
              </a:r>
              <a:endParaRPr sz="700"/>
            </a:p>
          </p:txBody>
        </p:sp>
        <p:sp>
          <p:nvSpPr>
            <p:cNvPr id="227" name="Google Shape;227;p22"/>
            <p:cNvSpPr txBox="1"/>
            <p:nvPr/>
          </p:nvSpPr>
          <p:spPr>
            <a:xfrm>
              <a:off x="0" y="4369022"/>
              <a:ext cx="9214119" cy="4402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the featured statistic.</a:t>
              </a:r>
              <a:endParaRPr sz="700"/>
            </a:p>
          </p:txBody>
        </p:sp>
        <p:sp>
          <p:nvSpPr>
            <p:cNvPr id="228" name="Google Shape;228;p22"/>
            <p:cNvSpPr txBox="1"/>
            <p:nvPr/>
          </p:nvSpPr>
          <p:spPr>
            <a:xfrm>
              <a:off x="0" y="3027426"/>
              <a:ext cx="9214119" cy="1256970"/>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3300" u="none" cap="none" strike="noStrike">
                  <a:solidFill>
                    <a:srgbClr val="FCD145"/>
                  </a:solidFill>
                  <a:latin typeface="Chango"/>
                  <a:ea typeface="Chango"/>
                  <a:cs typeface="Chango"/>
                  <a:sym typeface="Chango"/>
                </a:rPr>
                <a:t>100%</a:t>
              </a:r>
              <a:endParaRPr sz="700"/>
            </a:p>
          </p:txBody>
        </p:sp>
        <p:sp>
          <p:nvSpPr>
            <p:cNvPr id="229" name="Google Shape;229;p22"/>
            <p:cNvSpPr txBox="1"/>
            <p:nvPr/>
          </p:nvSpPr>
          <p:spPr>
            <a:xfrm>
              <a:off x="0" y="7555279"/>
              <a:ext cx="9214119" cy="4402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Elaborate on the featured statistic.</a:t>
              </a:r>
              <a:endParaRPr sz="700"/>
            </a:p>
          </p:txBody>
        </p:sp>
        <p:sp>
          <p:nvSpPr>
            <p:cNvPr id="230" name="Google Shape;230;p22"/>
            <p:cNvSpPr txBox="1"/>
            <p:nvPr/>
          </p:nvSpPr>
          <p:spPr>
            <a:xfrm>
              <a:off x="0" y="6213684"/>
              <a:ext cx="9214119" cy="1256970"/>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3300" u="none" cap="none" strike="noStrike">
                  <a:solidFill>
                    <a:srgbClr val="FCD145"/>
                  </a:solidFill>
                  <a:latin typeface="Chango"/>
                  <a:ea typeface="Chango"/>
                  <a:cs typeface="Chango"/>
                  <a:sym typeface="Chango"/>
                </a:rPr>
                <a:t>7 million</a:t>
              </a:r>
              <a:endParaRPr sz="700"/>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234" name="Shape 234"/>
        <p:cNvGrpSpPr/>
        <p:nvPr/>
      </p:nvGrpSpPr>
      <p:grpSpPr>
        <a:xfrm>
          <a:off x="0" y="0"/>
          <a:ext cx="0" cy="0"/>
          <a:chOff x="0" y="0"/>
          <a:chExt cx="0" cy="0"/>
        </a:xfrm>
      </p:grpSpPr>
      <p:pic>
        <p:nvPicPr>
          <p:cNvPr id="235" name="Google Shape;235;p2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36" name="Google Shape;236;p23"/>
          <p:cNvPicPr preferRelativeResize="0"/>
          <p:nvPr/>
        </p:nvPicPr>
        <p:blipFill>
          <a:blip r:embed="rId4">
            <a:alphaModFix/>
          </a:blip>
          <a:stretch>
            <a:fillRect/>
          </a:stretch>
        </p:blipFill>
        <p:spPr>
          <a:xfrm>
            <a:off x="970100" y="-76200"/>
            <a:ext cx="9144000" cy="5143500"/>
          </a:xfrm>
          <a:prstGeom prst="rect">
            <a:avLst/>
          </a:prstGeom>
          <a:noFill/>
          <a:ln>
            <a:noFill/>
          </a:ln>
        </p:spPr>
      </p:pic>
      <p:sp>
        <p:nvSpPr>
          <p:cNvPr id="237" name="Google Shape;237;p23"/>
          <p:cNvSpPr txBox="1"/>
          <p:nvPr/>
        </p:nvSpPr>
        <p:spPr>
          <a:xfrm>
            <a:off x="2307400" y="1207900"/>
            <a:ext cx="4529100" cy="2031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300" u="none" cap="none" strike="noStrike">
                <a:solidFill>
                  <a:srgbClr val="E02B0B"/>
                </a:solidFill>
                <a:latin typeface="Chango"/>
                <a:ea typeface="Chango"/>
                <a:cs typeface="Chango"/>
                <a:sym typeface="Chango"/>
              </a:rPr>
              <a:t>Write an original statement or inspiring quote</a:t>
            </a:r>
            <a:endParaRPr sz="700"/>
          </a:p>
        </p:txBody>
      </p:sp>
      <p:sp>
        <p:nvSpPr>
          <p:cNvPr id="238" name="Google Shape;238;p23"/>
          <p:cNvSpPr txBox="1"/>
          <p:nvPr/>
        </p:nvSpPr>
        <p:spPr>
          <a:xfrm>
            <a:off x="2650504" y="3428925"/>
            <a:ext cx="3842992" cy="371914"/>
          </a:xfrm>
          <a:prstGeom prst="rect">
            <a:avLst/>
          </a:prstGeom>
          <a:noFill/>
          <a:ln>
            <a:noFill/>
          </a:ln>
        </p:spPr>
        <p:txBody>
          <a:bodyPr anchorCtr="0" anchor="t" bIns="0" lIns="0" spcFirstLastPara="1" rIns="0" wrap="square" tIns="0">
            <a:spAutoFit/>
          </a:bodyPr>
          <a:lstStyle/>
          <a:p>
            <a:pPr indent="0" lvl="0" marL="0" marR="0" rtl="0" algn="ctr">
              <a:lnSpc>
                <a:spcPct val="113023"/>
              </a:lnSpc>
              <a:spcBef>
                <a:spcPts val="0"/>
              </a:spcBef>
              <a:spcAft>
                <a:spcPts val="0"/>
              </a:spcAft>
              <a:buNone/>
            </a:pPr>
            <a:r>
              <a:rPr b="0" i="0" lang="en" sz="1300" u="none" cap="none" strike="noStrike">
                <a:solidFill>
                  <a:srgbClr val="2D5D45"/>
                </a:solidFill>
                <a:latin typeface="Chango"/>
                <a:ea typeface="Chango"/>
                <a:cs typeface="Chango"/>
                <a:sym typeface="Chango"/>
              </a:rPr>
              <a:t>— Include a credit, citation, or supporting message</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242" name="Shape 242"/>
        <p:cNvGrpSpPr/>
        <p:nvPr/>
      </p:nvGrpSpPr>
      <p:grpSpPr>
        <a:xfrm>
          <a:off x="0" y="0"/>
          <a:ext cx="0" cy="0"/>
          <a:chOff x="0" y="0"/>
          <a:chExt cx="0" cy="0"/>
        </a:xfrm>
      </p:grpSpPr>
      <p:pic>
        <p:nvPicPr>
          <p:cNvPr id="243" name="Google Shape;243;p24"/>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44" name="Google Shape;244;p24"/>
          <p:cNvPicPr preferRelativeResize="0"/>
          <p:nvPr/>
        </p:nvPicPr>
        <p:blipFill rotWithShape="1">
          <a:blip r:embed="rId4">
            <a:alphaModFix/>
          </a:blip>
          <a:srcRect b="12476" l="0" r="0" t="12476"/>
          <a:stretch/>
        </p:blipFill>
        <p:spPr>
          <a:xfrm>
            <a:off x="697050" y="1498401"/>
            <a:ext cx="3540261" cy="1770131"/>
          </a:xfrm>
          <a:prstGeom prst="rect">
            <a:avLst/>
          </a:prstGeom>
          <a:noFill/>
          <a:ln>
            <a:noFill/>
          </a:ln>
        </p:spPr>
      </p:pic>
      <p:pic>
        <p:nvPicPr>
          <p:cNvPr id="245" name="Google Shape;245;p24"/>
          <p:cNvPicPr preferRelativeResize="0"/>
          <p:nvPr/>
        </p:nvPicPr>
        <p:blipFill rotWithShape="1">
          <a:blip r:embed="rId5">
            <a:alphaModFix/>
          </a:blip>
          <a:srcRect b="0" l="0" r="0" t="24953"/>
          <a:stretch/>
        </p:blipFill>
        <p:spPr>
          <a:xfrm>
            <a:off x="4906689" y="1498401"/>
            <a:ext cx="3540261" cy="1770131"/>
          </a:xfrm>
          <a:prstGeom prst="rect">
            <a:avLst/>
          </a:prstGeom>
          <a:noFill/>
          <a:ln>
            <a:noFill/>
          </a:ln>
        </p:spPr>
      </p:pic>
      <p:sp>
        <p:nvSpPr>
          <p:cNvPr id="246" name="Google Shape;246;p24"/>
          <p:cNvSpPr txBox="1"/>
          <p:nvPr/>
        </p:nvSpPr>
        <p:spPr>
          <a:xfrm>
            <a:off x="1026891" y="4112908"/>
            <a:ext cx="2935923"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Briefly elaborate on what you want to discuss. </a:t>
            </a:r>
            <a:endParaRPr sz="700"/>
          </a:p>
        </p:txBody>
      </p:sp>
      <p:sp>
        <p:nvSpPr>
          <p:cNvPr id="247" name="Google Shape;247;p24"/>
          <p:cNvSpPr txBox="1"/>
          <p:nvPr/>
        </p:nvSpPr>
        <p:spPr>
          <a:xfrm>
            <a:off x="819546" y="3640937"/>
            <a:ext cx="3350614"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Add a main point</a:t>
            </a:r>
            <a:endParaRPr sz="700"/>
          </a:p>
        </p:txBody>
      </p:sp>
      <p:sp>
        <p:nvSpPr>
          <p:cNvPr id="248" name="Google Shape;248;p24"/>
          <p:cNvSpPr txBox="1"/>
          <p:nvPr/>
        </p:nvSpPr>
        <p:spPr>
          <a:xfrm>
            <a:off x="5208858" y="4112908"/>
            <a:ext cx="2935923"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Briefly elaborate on what you want to discuss. </a:t>
            </a:r>
            <a:endParaRPr sz="700"/>
          </a:p>
        </p:txBody>
      </p:sp>
      <p:sp>
        <p:nvSpPr>
          <p:cNvPr id="249" name="Google Shape;249;p24"/>
          <p:cNvSpPr txBox="1"/>
          <p:nvPr/>
        </p:nvSpPr>
        <p:spPr>
          <a:xfrm>
            <a:off x="5048333" y="3640937"/>
            <a:ext cx="3256974"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Add a main point</a:t>
            </a:r>
            <a:endParaRPr sz="700"/>
          </a:p>
        </p:txBody>
      </p:sp>
      <p:sp>
        <p:nvSpPr>
          <p:cNvPr id="250" name="Google Shape;250;p24"/>
          <p:cNvSpPr txBox="1"/>
          <p:nvPr/>
        </p:nvSpPr>
        <p:spPr>
          <a:xfrm>
            <a:off x="-346639" y="561975"/>
            <a:ext cx="9837279" cy="459458"/>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3300" u="none" cap="none" strike="noStrike">
                <a:solidFill>
                  <a:srgbClr val="E02B0B"/>
                </a:solidFill>
                <a:latin typeface="Chango"/>
                <a:ea typeface="Chango"/>
                <a:cs typeface="Chango"/>
                <a:sym typeface="Chango"/>
              </a:rPr>
              <a:t>Write your topic or idea</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254" name="Shape 254"/>
        <p:cNvGrpSpPr/>
        <p:nvPr/>
      </p:nvGrpSpPr>
      <p:grpSpPr>
        <a:xfrm>
          <a:off x="0" y="0"/>
          <a:ext cx="0" cy="0"/>
          <a:chOff x="0" y="0"/>
          <a:chExt cx="0" cy="0"/>
        </a:xfrm>
      </p:grpSpPr>
      <p:pic>
        <p:nvPicPr>
          <p:cNvPr id="255" name="Google Shape;255;p25"/>
          <p:cNvPicPr preferRelativeResize="0"/>
          <p:nvPr/>
        </p:nvPicPr>
        <p:blipFill>
          <a:blip r:embed="rId3">
            <a:alphaModFix/>
          </a:blip>
          <a:stretch>
            <a:fillRect/>
          </a:stretch>
        </p:blipFill>
        <p:spPr>
          <a:xfrm>
            <a:off x="0" y="-12"/>
            <a:ext cx="9144000" cy="5143500"/>
          </a:xfrm>
          <a:prstGeom prst="rect">
            <a:avLst/>
          </a:prstGeom>
          <a:noFill/>
          <a:ln>
            <a:noFill/>
          </a:ln>
        </p:spPr>
      </p:pic>
      <p:sp>
        <p:nvSpPr>
          <p:cNvPr id="256" name="Google Shape;256;p25"/>
          <p:cNvSpPr/>
          <p:nvPr/>
        </p:nvSpPr>
        <p:spPr>
          <a:xfrm rot="5400000">
            <a:off x="-316349" y="3248981"/>
            <a:ext cx="3778485" cy="2370141"/>
          </a:xfrm>
          <a:custGeom>
            <a:rect b="b" l="l" r="r" t="t"/>
            <a:pathLst>
              <a:path extrusionOk="0" h="4740281" w="7556969">
                <a:moveTo>
                  <a:pt x="0" y="0"/>
                </a:moveTo>
                <a:lnTo>
                  <a:pt x="7556969" y="0"/>
                </a:lnTo>
                <a:lnTo>
                  <a:pt x="7556969" y="4740280"/>
                </a:lnTo>
                <a:lnTo>
                  <a:pt x="0" y="4740280"/>
                </a:lnTo>
                <a:lnTo>
                  <a:pt x="0" y="0"/>
                </a:lnTo>
                <a:close/>
              </a:path>
            </a:pathLst>
          </a:custGeom>
          <a:blipFill rotWithShape="1">
            <a:blip r:embed="rId4">
              <a:alphaModFix/>
            </a:blip>
            <a:stretch>
              <a:fillRect b="0" l="0" r="0" t="0"/>
            </a:stretch>
          </a:blipFill>
          <a:ln>
            <a:noFill/>
          </a:ln>
        </p:spPr>
      </p:sp>
      <p:sp>
        <p:nvSpPr>
          <p:cNvPr id="257" name="Google Shape;257;p25"/>
          <p:cNvSpPr/>
          <p:nvPr/>
        </p:nvSpPr>
        <p:spPr>
          <a:xfrm rot="5400000">
            <a:off x="2682757" y="3248981"/>
            <a:ext cx="3778485" cy="2370141"/>
          </a:xfrm>
          <a:custGeom>
            <a:rect b="b" l="l" r="r" t="t"/>
            <a:pathLst>
              <a:path extrusionOk="0" h="4740281" w="7556969">
                <a:moveTo>
                  <a:pt x="0" y="0"/>
                </a:moveTo>
                <a:lnTo>
                  <a:pt x="7556970" y="0"/>
                </a:lnTo>
                <a:lnTo>
                  <a:pt x="7556970" y="4740280"/>
                </a:lnTo>
                <a:lnTo>
                  <a:pt x="0" y="4740280"/>
                </a:lnTo>
                <a:lnTo>
                  <a:pt x="0" y="0"/>
                </a:lnTo>
                <a:close/>
              </a:path>
            </a:pathLst>
          </a:custGeom>
          <a:blipFill rotWithShape="1">
            <a:blip r:embed="rId4">
              <a:alphaModFix/>
            </a:blip>
            <a:stretch>
              <a:fillRect b="0" l="0" r="0" t="0"/>
            </a:stretch>
          </a:blipFill>
          <a:ln>
            <a:noFill/>
          </a:ln>
        </p:spPr>
      </p:sp>
      <p:sp>
        <p:nvSpPr>
          <p:cNvPr id="258" name="Google Shape;258;p25"/>
          <p:cNvSpPr/>
          <p:nvPr/>
        </p:nvSpPr>
        <p:spPr>
          <a:xfrm rot="5400000">
            <a:off x="5682191" y="3248981"/>
            <a:ext cx="3778485" cy="2370141"/>
          </a:xfrm>
          <a:custGeom>
            <a:rect b="b" l="l" r="r" t="t"/>
            <a:pathLst>
              <a:path extrusionOk="0" h="4740281" w="7556969">
                <a:moveTo>
                  <a:pt x="0" y="0"/>
                </a:moveTo>
                <a:lnTo>
                  <a:pt x="7556970" y="0"/>
                </a:lnTo>
                <a:lnTo>
                  <a:pt x="7556970" y="4740280"/>
                </a:lnTo>
                <a:lnTo>
                  <a:pt x="0" y="4740280"/>
                </a:lnTo>
                <a:lnTo>
                  <a:pt x="0" y="0"/>
                </a:lnTo>
                <a:close/>
              </a:path>
            </a:pathLst>
          </a:custGeom>
          <a:blipFill rotWithShape="1">
            <a:blip r:embed="rId4">
              <a:alphaModFix/>
            </a:blip>
            <a:stretch>
              <a:fillRect b="0" l="0" r="0" t="0"/>
            </a:stretch>
          </a:blipFill>
          <a:ln>
            <a:noFill/>
          </a:ln>
        </p:spPr>
      </p:sp>
      <p:pic>
        <p:nvPicPr>
          <p:cNvPr id="259" name="Google Shape;259;p25"/>
          <p:cNvPicPr preferRelativeResize="0"/>
          <p:nvPr/>
        </p:nvPicPr>
        <p:blipFill>
          <a:blip r:embed="rId5">
            <a:alphaModFix/>
          </a:blip>
          <a:stretch>
            <a:fillRect/>
          </a:stretch>
        </p:blipFill>
        <p:spPr>
          <a:xfrm>
            <a:off x="260976" y="1488450"/>
            <a:ext cx="2623200" cy="2626235"/>
          </a:xfrm>
          <a:prstGeom prst="rect">
            <a:avLst/>
          </a:prstGeom>
          <a:noFill/>
          <a:ln>
            <a:noFill/>
          </a:ln>
        </p:spPr>
      </p:pic>
      <p:pic>
        <p:nvPicPr>
          <p:cNvPr id="260" name="Google Shape;260;p25"/>
          <p:cNvPicPr preferRelativeResize="0"/>
          <p:nvPr/>
        </p:nvPicPr>
        <p:blipFill>
          <a:blip r:embed="rId6">
            <a:alphaModFix/>
          </a:blip>
          <a:stretch>
            <a:fillRect/>
          </a:stretch>
        </p:blipFill>
        <p:spPr>
          <a:xfrm>
            <a:off x="3260399" y="1488450"/>
            <a:ext cx="2623200" cy="2626235"/>
          </a:xfrm>
          <a:prstGeom prst="rect">
            <a:avLst/>
          </a:prstGeom>
          <a:noFill/>
          <a:ln>
            <a:noFill/>
          </a:ln>
        </p:spPr>
      </p:pic>
      <p:pic>
        <p:nvPicPr>
          <p:cNvPr id="261" name="Google Shape;261;p25"/>
          <p:cNvPicPr preferRelativeResize="0"/>
          <p:nvPr/>
        </p:nvPicPr>
        <p:blipFill>
          <a:blip r:embed="rId7">
            <a:alphaModFix/>
          </a:blip>
          <a:stretch>
            <a:fillRect/>
          </a:stretch>
        </p:blipFill>
        <p:spPr>
          <a:xfrm>
            <a:off x="6259499" y="1488450"/>
            <a:ext cx="2623200" cy="2626235"/>
          </a:xfrm>
          <a:prstGeom prst="rect">
            <a:avLst/>
          </a:prstGeom>
          <a:noFill/>
          <a:ln>
            <a:noFill/>
          </a:ln>
        </p:spPr>
      </p:pic>
      <p:sp>
        <p:nvSpPr>
          <p:cNvPr id="262" name="Google Shape;262;p25"/>
          <p:cNvSpPr txBox="1"/>
          <p:nvPr/>
        </p:nvSpPr>
        <p:spPr>
          <a:xfrm>
            <a:off x="605204" y="4240213"/>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Name</a:t>
            </a:r>
            <a:endParaRPr sz="700"/>
          </a:p>
        </p:txBody>
      </p:sp>
      <p:sp>
        <p:nvSpPr>
          <p:cNvPr id="263" name="Google Shape;263;p25"/>
          <p:cNvSpPr txBox="1"/>
          <p:nvPr/>
        </p:nvSpPr>
        <p:spPr>
          <a:xfrm>
            <a:off x="929054" y="4616450"/>
            <a:ext cx="1287676"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Title</a:t>
            </a:r>
            <a:endParaRPr sz="700"/>
          </a:p>
        </p:txBody>
      </p:sp>
      <p:sp>
        <p:nvSpPr>
          <p:cNvPr id="264" name="Google Shape;264;p25"/>
          <p:cNvSpPr txBox="1"/>
          <p:nvPr/>
        </p:nvSpPr>
        <p:spPr>
          <a:xfrm>
            <a:off x="3604312" y="4240213"/>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Name</a:t>
            </a:r>
            <a:endParaRPr sz="700"/>
          </a:p>
        </p:txBody>
      </p:sp>
      <p:sp>
        <p:nvSpPr>
          <p:cNvPr id="265" name="Google Shape;265;p25"/>
          <p:cNvSpPr txBox="1"/>
          <p:nvPr/>
        </p:nvSpPr>
        <p:spPr>
          <a:xfrm>
            <a:off x="3928162" y="4616450"/>
            <a:ext cx="1287676"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Title</a:t>
            </a:r>
            <a:endParaRPr sz="700"/>
          </a:p>
        </p:txBody>
      </p:sp>
      <p:sp>
        <p:nvSpPr>
          <p:cNvPr id="266" name="Google Shape;266;p25"/>
          <p:cNvSpPr txBox="1"/>
          <p:nvPr/>
        </p:nvSpPr>
        <p:spPr>
          <a:xfrm>
            <a:off x="6603745" y="4240213"/>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Name</a:t>
            </a:r>
            <a:endParaRPr sz="700"/>
          </a:p>
        </p:txBody>
      </p:sp>
      <p:sp>
        <p:nvSpPr>
          <p:cNvPr id="267" name="Google Shape;267;p25"/>
          <p:cNvSpPr txBox="1"/>
          <p:nvPr/>
        </p:nvSpPr>
        <p:spPr>
          <a:xfrm>
            <a:off x="6927595" y="4616450"/>
            <a:ext cx="1287676"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Title</a:t>
            </a:r>
            <a:endParaRPr sz="700"/>
          </a:p>
        </p:txBody>
      </p:sp>
      <p:sp>
        <p:nvSpPr>
          <p:cNvPr id="268" name="Google Shape;268;p25"/>
          <p:cNvSpPr txBox="1"/>
          <p:nvPr/>
        </p:nvSpPr>
        <p:spPr>
          <a:xfrm>
            <a:off x="-346639" y="657225"/>
            <a:ext cx="9837279" cy="459458"/>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3300" u="none" cap="none" strike="noStrike">
                <a:solidFill>
                  <a:srgbClr val="FCD145"/>
                </a:solidFill>
                <a:latin typeface="Chango"/>
                <a:ea typeface="Chango"/>
                <a:cs typeface="Chango"/>
                <a:sym typeface="Chango"/>
              </a:rPr>
              <a:t>Meet the team</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272" name="Shape 272"/>
        <p:cNvGrpSpPr/>
        <p:nvPr/>
      </p:nvGrpSpPr>
      <p:grpSpPr>
        <a:xfrm>
          <a:off x="0" y="0"/>
          <a:ext cx="0" cy="0"/>
          <a:chOff x="0" y="0"/>
          <a:chExt cx="0" cy="0"/>
        </a:xfrm>
      </p:grpSpPr>
      <p:pic>
        <p:nvPicPr>
          <p:cNvPr id="273" name="Google Shape;273;p26"/>
          <p:cNvPicPr preferRelativeResize="0"/>
          <p:nvPr/>
        </p:nvPicPr>
        <p:blipFill rotWithShape="1">
          <a:blip r:embed="rId3">
            <a:alphaModFix/>
          </a:blip>
          <a:srcRect b="0" l="29646" r="0" t="0"/>
          <a:stretch/>
        </p:blipFill>
        <p:spPr>
          <a:xfrm>
            <a:off x="-3" y="-11225"/>
            <a:ext cx="4669798" cy="5143499"/>
          </a:xfrm>
          <a:prstGeom prst="rect">
            <a:avLst/>
          </a:prstGeom>
          <a:noFill/>
          <a:ln>
            <a:noFill/>
          </a:ln>
        </p:spPr>
      </p:pic>
      <p:sp>
        <p:nvSpPr>
          <p:cNvPr id="274" name="Google Shape;274;p26"/>
          <p:cNvSpPr/>
          <p:nvPr/>
        </p:nvSpPr>
        <p:spPr>
          <a:xfrm rot="-5400000">
            <a:off x="51478" y="1969470"/>
            <a:ext cx="7746335" cy="1294707"/>
          </a:xfrm>
          <a:custGeom>
            <a:rect b="b" l="l" r="r" t="t"/>
            <a:pathLst>
              <a:path extrusionOk="0" h="2589415" w="15492670">
                <a:moveTo>
                  <a:pt x="15492670" y="2589416"/>
                </a:moveTo>
                <a:lnTo>
                  <a:pt x="0" y="2589416"/>
                </a:lnTo>
                <a:lnTo>
                  <a:pt x="0" y="0"/>
                </a:lnTo>
                <a:lnTo>
                  <a:pt x="15492670" y="0"/>
                </a:lnTo>
                <a:lnTo>
                  <a:pt x="15492670" y="2589416"/>
                </a:lnTo>
                <a:close/>
              </a:path>
            </a:pathLst>
          </a:custGeom>
          <a:blipFill rotWithShape="1">
            <a:blip r:embed="rId4">
              <a:alphaModFix/>
            </a:blip>
            <a:stretch>
              <a:fillRect b="-284985" l="0" r="-2580" t="0"/>
            </a:stretch>
          </a:blipFill>
          <a:ln>
            <a:noFill/>
          </a:ln>
        </p:spPr>
      </p:sp>
      <p:sp>
        <p:nvSpPr>
          <p:cNvPr id="275" name="Google Shape;275;p26"/>
          <p:cNvSpPr/>
          <p:nvPr/>
        </p:nvSpPr>
        <p:spPr>
          <a:xfrm rot="-5400000">
            <a:off x="498807" y="1969469"/>
            <a:ext cx="7746335" cy="1294708"/>
          </a:xfrm>
          <a:custGeom>
            <a:rect b="b" l="l" r="r" t="t"/>
            <a:pathLst>
              <a:path extrusionOk="0" h="2589415" w="15492670">
                <a:moveTo>
                  <a:pt x="15492670" y="2589416"/>
                </a:moveTo>
                <a:lnTo>
                  <a:pt x="0" y="2589416"/>
                </a:lnTo>
                <a:lnTo>
                  <a:pt x="0" y="0"/>
                </a:lnTo>
                <a:lnTo>
                  <a:pt x="15492670" y="0"/>
                </a:lnTo>
                <a:lnTo>
                  <a:pt x="15492670" y="2589416"/>
                </a:lnTo>
                <a:close/>
              </a:path>
            </a:pathLst>
          </a:custGeom>
          <a:blipFill rotWithShape="1">
            <a:blip r:embed="rId5">
              <a:alphaModFix/>
            </a:blip>
            <a:stretch>
              <a:fillRect b="-284985" l="0" r="-2580" t="0"/>
            </a:stretch>
          </a:blipFill>
          <a:ln>
            <a:noFill/>
          </a:ln>
        </p:spPr>
      </p:sp>
      <p:sp>
        <p:nvSpPr>
          <p:cNvPr id="276" name="Google Shape;276;p26"/>
          <p:cNvSpPr/>
          <p:nvPr/>
        </p:nvSpPr>
        <p:spPr>
          <a:xfrm rot="-5400000">
            <a:off x="4623479" y="1969470"/>
            <a:ext cx="7746335" cy="1294707"/>
          </a:xfrm>
          <a:custGeom>
            <a:rect b="b" l="l" r="r" t="t"/>
            <a:pathLst>
              <a:path extrusionOk="0" h="2589415" w="15492670">
                <a:moveTo>
                  <a:pt x="15492670" y="2589416"/>
                </a:moveTo>
                <a:lnTo>
                  <a:pt x="0" y="2589416"/>
                </a:lnTo>
                <a:lnTo>
                  <a:pt x="0" y="0"/>
                </a:lnTo>
                <a:lnTo>
                  <a:pt x="15492670" y="0"/>
                </a:lnTo>
                <a:lnTo>
                  <a:pt x="15492670" y="2589416"/>
                </a:lnTo>
                <a:close/>
              </a:path>
            </a:pathLst>
          </a:custGeom>
          <a:blipFill rotWithShape="1">
            <a:blip r:embed="rId4">
              <a:alphaModFix/>
            </a:blip>
            <a:stretch>
              <a:fillRect b="-284985" l="0" r="-2580" t="0"/>
            </a:stretch>
          </a:blipFill>
          <a:ln>
            <a:noFill/>
          </a:ln>
        </p:spPr>
      </p:sp>
      <p:sp>
        <p:nvSpPr>
          <p:cNvPr id="277" name="Google Shape;277;p26"/>
          <p:cNvSpPr/>
          <p:nvPr/>
        </p:nvSpPr>
        <p:spPr>
          <a:xfrm rot="-5400000">
            <a:off x="5204158" y="1969470"/>
            <a:ext cx="7746335" cy="1294707"/>
          </a:xfrm>
          <a:custGeom>
            <a:rect b="b" l="l" r="r" t="t"/>
            <a:pathLst>
              <a:path extrusionOk="0" h="2589415" w="15492670">
                <a:moveTo>
                  <a:pt x="15492670" y="2589416"/>
                </a:moveTo>
                <a:lnTo>
                  <a:pt x="0" y="2589416"/>
                </a:lnTo>
                <a:lnTo>
                  <a:pt x="0" y="0"/>
                </a:lnTo>
                <a:lnTo>
                  <a:pt x="15492670" y="0"/>
                </a:lnTo>
                <a:lnTo>
                  <a:pt x="15492670" y="2589416"/>
                </a:lnTo>
                <a:close/>
              </a:path>
            </a:pathLst>
          </a:custGeom>
          <a:blipFill rotWithShape="1">
            <a:blip r:embed="rId6">
              <a:alphaModFix/>
            </a:blip>
            <a:stretch>
              <a:fillRect b="-284985" l="0" r="-2580" t="0"/>
            </a:stretch>
          </a:blipFill>
          <a:ln>
            <a:noFill/>
          </a:ln>
        </p:spPr>
      </p:sp>
      <p:sp>
        <p:nvSpPr>
          <p:cNvPr id="278" name="Google Shape;278;p26"/>
          <p:cNvSpPr txBox="1"/>
          <p:nvPr/>
        </p:nvSpPr>
        <p:spPr>
          <a:xfrm>
            <a:off x="3214723" y="2134124"/>
            <a:ext cx="5414927" cy="459458"/>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3300" u="none" cap="none" strike="noStrike">
                <a:solidFill>
                  <a:srgbClr val="FCD145"/>
                </a:solidFill>
                <a:latin typeface="Chango"/>
                <a:ea typeface="Chango"/>
                <a:cs typeface="Chango"/>
                <a:sym typeface="Chango"/>
              </a:rPr>
              <a:t>Thank you!</a:t>
            </a:r>
            <a:endParaRPr sz="700"/>
          </a:p>
        </p:txBody>
      </p:sp>
      <p:sp>
        <p:nvSpPr>
          <p:cNvPr id="279" name="Google Shape;279;p26"/>
          <p:cNvSpPr txBox="1"/>
          <p:nvPr/>
        </p:nvSpPr>
        <p:spPr>
          <a:xfrm>
            <a:off x="4202096" y="2887138"/>
            <a:ext cx="3440182" cy="16986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F"/>
                </a:solidFill>
                <a:latin typeface="Nunito"/>
                <a:ea typeface="Nunito"/>
                <a:cs typeface="Nunito"/>
                <a:sym typeface="Nunito"/>
              </a:rPr>
              <a:t>Write a closing statement or call-to-action here.</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283" name="Shape 283"/>
        <p:cNvGrpSpPr/>
        <p:nvPr/>
      </p:nvGrpSpPr>
      <p:grpSpPr>
        <a:xfrm>
          <a:off x="0" y="0"/>
          <a:ext cx="0" cy="0"/>
          <a:chOff x="0" y="0"/>
          <a:chExt cx="0" cy="0"/>
        </a:xfrm>
      </p:grpSpPr>
      <p:pic>
        <p:nvPicPr>
          <p:cNvPr id="284" name="Google Shape;284;p27"/>
          <p:cNvPicPr preferRelativeResize="0"/>
          <p:nvPr/>
        </p:nvPicPr>
        <p:blipFill rotWithShape="1">
          <a:blip r:embed="rId3">
            <a:alphaModFix/>
          </a:blip>
          <a:srcRect b="0" l="0" r="89577" t="0"/>
          <a:stretch/>
        </p:blipFill>
        <p:spPr>
          <a:xfrm>
            <a:off x="2139450" y="-20125"/>
            <a:ext cx="953024" cy="5205499"/>
          </a:xfrm>
          <a:prstGeom prst="rect">
            <a:avLst/>
          </a:prstGeom>
          <a:noFill/>
          <a:ln>
            <a:noFill/>
          </a:ln>
        </p:spPr>
      </p:pic>
      <p:grpSp>
        <p:nvGrpSpPr>
          <p:cNvPr id="285" name="Google Shape;285;p27"/>
          <p:cNvGrpSpPr/>
          <p:nvPr/>
        </p:nvGrpSpPr>
        <p:grpSpPr>
          <a:xfrm>
            <a:off x="-552450" y="-125587"/>
            <a:ext cx="2752725" cy="5501580"/>
            <a:chOff x="0" y="-38100"/>
            <a:chExt cx="1449995" cy="2897952"/>
          </a:xfrm>
        </p:grpSpPr>
        <p:sp>
          <p:nvSpPr>
            <p:cNvPr id="286" name="Google Shape;286;p27"/>
            <p:cNvSpPr/>
            <p:nvPr/>
          </p:nvSpPr>
          <p:spPr>
            <a:xfrm>
              <a:off x="0" y="0"/>
              <a:ext cx="1449995" cy="2859852"/>
            </a:xfrm>
            <a:custGeom>
              <a:rect b="b" l="l" r="r" t="t"/>
              <a:pathLst>
                <a:path extrusionOk="0" h="2859852" w="1449995">
                  <a:moveTo>
                    <a:pt x="0" y="0"/>
                  </a:moveTo>
                  <a:lnTo>
                    <a:pt x="1449995" y="0"/>
                  </a:lnTo>
                  <a:lnTo>
                    <a:pt x="1449995" y="2859852"/>
                  </a:lnTo>
                  <a:lnTo>
                    <a:pt x="0" y="2859852"/>
                  </a:lnTo>
                  <a:close/>
                </a:path>
              </a:pathLst>
            </a:custGeom>
            <a:solidFill>
              <a:srgbClr val="F54E0C"/>
            </a:solidFill>
            <a:ln>
              <a:noFill/>
            </a:ln>
          </p:spPr>
        </p:sp>
        <p:sp>
          <p:nvSpPr>
            <p:cNvPr id="287" name="Google Shape;287;p27"/>
            <p:cNvSpPr txBox="1"/>
            <p:nvPr/>
          </p:nvSpPr>
          <p:spPr>
            <a:xfrm>
              <a:off x="0" y="-38100"/>
              <a:ext cx="1449995" cy="2897952"/>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8" name="Google Shape;288;p27"/>
          <p:cNvSpPr txBox="1"/>
          <p:nvPr/>
        </p:nvSpPr>
        <p:spPr>
          <a:xfrm>
            <a:off x="514350" y="542925"/>
            <a:ext cx="2131321" cy="632210"/>
          </a:xfrm>
          <a:prstGeom prst="rect">
            <a:avLst/>
          </a:prstGeom>
          <a:noFill/>
          <a:ln>
            <a:noFill/>
          </a:ln>
        </p:spPr>
        <p:txBody>
          <a:bodyPr anchorCtr="0" anchor="t" bIns="0" lIns="0" spcFirstLastPara="1" rIns="0" wrap="square" tIns="0">
            <a:spAutoFit/>
          </a:bodyPr>
          <a:lstStyle/>
          <a:p>
            <a:pPr indent="0" lvl="0" marL="0" marR="0" rtl="0" algn="just">
              <a:lnSpc>
                <a:spcPct val="106012"/>
              </a:lnSpc>
              <a:spcBef>
                <a:spcPts val="0"/>
              </a:spcBef>
              <a:spcAft>
                <a:spcPts val="0"/>
              </a:spcAft>
              <a:buNone/>
            </a:pPr>
            <a:r>
              <a:rPr b="0" i="0" lang="en" sz="2300" u="none" cap="none" strike="noStrike">
                <a:solidFill>
                  <a:srgbClr val="FCD145"/>
                </a:solidFill>
                <a:latin typeface="Chango"/>
                <a:ea typeface="Chango"/>
                <a:cs typeface="Chango"/>
                <a:sym typeface="Chango"/>
              </a:rPr>
              <a:t>Resource</a:t>
            </a:r>
            <a:endParaRPr sz="700"/>
          </a:p>
          <a:p>
            <a:pPr indent="0" lvl="0" marL="0" marR="0" rtl="0" algn="just">
              <a:lnSpc>
                <a:spcPct val="106012"/>
              </a:lnSpc>
              <a:spcBef>
                <a:spcPts val="0"/>
              </a:spcBef>
              <a:spcAft>
                <a:spcPts val="0"/>
              </a:spcAft>
              <a:buNone/>
            </a:pPr>
            <a:r>
              <a:rPr b="0" i="0" lang="en" sz="2300" u="none" cap="none" strike="noStrike">
                <a:solidFill>
                  <a:srgbClr val="FCD145"/>
                </a:solidFill>
                <a:latin typeface="Chango"/>
                <a:ea typeface="Chango"/>
                <a:cs typeface="Chango"/>
                <a:sym typeface="Chango"/>
              </a:rPr>
              <a:t>Page</a:t>
            </a:r>
            <a:endParaRPr sz="700"/>
          </a:p>
        </p:txBody>
      </p:sp>
      <p:sp>
        <p:nvSpPr>
          <p:cNvPr id="289" name="Google Shape;289;p27"/>
          <p:cNvSpPr txBox="1"/>
          <p:nvPr/>
        </p:nvSpPr>
        <p:spPr>
          <a:xfrm>
            <a:off x="514350" y="2520950"/>
            <a:ext cx="2131200" cy="21012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This presentation template</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uses the following free fonts:</a:t>
            </a:r>
            <a:endParaRPr sz="700"/>
          </a:p>
          <a:p>
            <a:pPr indent="0" lvl="0" marL="0" marR="0" rtl="0" algn="l">
              <a:lnSpc>
                <a:spcPct val="115000"/>
              </a:lnSpc>
              <a:spcBef>
                <a:spcPts val="0"/>
              </a:spcBef>
              <a:spcAft>
                <a:spcPts val="0"/>
              </a:spcAft>
              <a:buNone/>
            </a:pPr>
            <a:r>
              <a:t/>
            </a:r>
            <a:endParaRPr b="0" i="0" sz="1000" u="none" cap="none" strike="noStrike">
              <a:solidFill>
                <a:srgbClr val="FFFFFF"/>
              </a:solidFill>
              <a:latin typeface="Nunito"/>
              <a:ea typeface="Nunito"/>
              <a:cs typeface="Nunito"/>
              <a:sym typeface="Nunito"/>
            </a:endParaRPr>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Titles: Chango</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Headers: Chango</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Body Copy: Nunito</a:t>
            </a:r>
            <a:endParaRPr sz="700"/>
          </a:p>
          <a:p>
            <a:pPr indent="0" lvl="0" marL="0" marR="0" rtl="0" algn="l">
              <a:lnSpc>
                <a:spcPct val="115000"/>
              </a:lnSpc>
              <a:spcBef>
                <a:spcPts val="0"/>
              </a:spcBef>
              <a:spcAft>
                <a:spcPts val="0"/>
              </a:spcAft>
              <a:buNone/>
            </a:pPr>
            <a:r>
              <a:t/>
            </a:r>
            <a:endParaRPr b="0" i="0" sz="1000" u="none" cap="none" strike="noStrike">
              <a:solidFill>
                <a:srgbClr val="FFFFFF"/>
              </a:solidFill>
              <a:latin typeface="Nunito"/>
              <a:ea typeface="Nunito"/>
              <a:cs typeface="Nunito"/>
              <a:sym typeface="Nunito"/>
            </a:endParaRPr>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You can find these fonts</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online too. Happy designing! </a:t>
            </a:r>
            <a:endParaRPr sz="700"/>
          </a:p>
          <a:p>
            <a:pPr indent="0" lvl="0" marL="0" marR="0" rtl="0" algn="l">
              <a:lnSpc>
                <a:spcPct val="115000"/>
              </a:lnSpc>
              <a:spcBef>
                <a:spcPts val="0"/>
              </a:spcBef>
              <a:spcAft>
                <a:spcPts val="0"/>
              </a:spcAft>
              <a:buNone/>
            </a:pPr>
            <a:r>
              <a:t/>
            </a:r>
            <a:endParaRPr b="0" i="0" sz="1000" u="none" cap="none" strike="noStrike">
              <a:solidFill>
                <a:srgbClr val="FFFFFF"/>
              </a:solidFill>
              <a:latin typeface="Nunito"/>
              <a:ea typeface="Nunito"/>
              <a:cs typeface="Nunito"/>
              <a:sym typeface="Nunito"/>
            </a:endParaRPr>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Don't forget to delete this</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page before presenting. </a:t>
            </a:r>
            <a:endParaRPr sz="700"/>
          </a:p>
        </p:txBody>
      </p:sp>
      <p:sp>
        <p:nvSpPr>
          <p:cNvPr id="290" name="Google Shape;290;p27"/>
          <p:cNvSpPr txBox="1"/>
          <p:nvPr/>
        </p:nvSpPr>
        <p:spPr>
          <a:xfrm>
            <a:off x="514350" y="1832694"/>
            <a:ext cx="1561800" cy="3309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Use these design resources</a:t>
            </a:r>
            <a:endParaRPr sz="700"/>
          </a:p>
          <a:p>
            <a:pPr indent="0" lvl="0" marL="0" marR="0" rtl="0" algn="l">
              <a:lnSpc>
                <a:spcPct val="115000"/>
              </a:lnSpc>
              <a:spcBef>
                <a:spcPts val="0"/>
              </a:spcBef>
              <a:spcAft>
                <a:spcPts val="0"/>
              </a:spcAft>
              <a:buNone/>
            </a:pPr>
            <a:r>
              <a:rPr b="0" i="0" lang="en" sz="1000" u="none" cap="none" strike="noStrike">
                <a:solidFill>
                  <a:srgbClr val="FFFFFF"/>
                </a:solidFill>
                <a:latin typeface="Nunito"/>
                <a:ea typeface="Nunito"/>
                <a:cs typeface="Nunito"/>
                <a:sym typeface="Nunito"/>
              </a:rPr>
              <a:t>in your Canva Presentation.</a:t>
            </a:r>
            <a:endParaRPr sz="700"/>
          </a:p>
        </p:txBody>
      </p:sp>
      <p:sp>
        <p:nvSpPr>
          <p:cNvPr id="291" name="Google Shape;291;p27"/>
          <p:cNvSpPr/>
          <p:nvPr/>
        </p:nvSpPr>
        <p:spPr>
          <a:xfrm>
            <a:off x="3312746" y="561404"/>
            <a:ext cx="482585" cy="415024"/>
          </a:xfrm>
          <a:custGeom>
            <a:rect b="b" l="l" r="r" t="t"/>
            <a:pathLst>
              <a:path extrusionOk="0" h="830047" w="965171">
                <a:moveTo>
                  <a:pt x="0" y="0"/>
                </a:moveTo>
                <a:lnTo>
                  <a:pt x="965171" y="0"/>
                </a:lnTo>
                <a:lnTo>
                  <a:pt x="965171" y="830047"/>
                </a:lnTo>
                <a:lnTo>
                  <a:pt x="0" y="830047"/>
                </a:lnTo>
                <a:lnTo>
                  <a:pt x="0" y="0"/>
                </a:lnTo>
                <a:close/>
              </a:path>
            </a:pathLst>
          </a:custGeom>
          <a:blipFill rotWithShape="1">
            <a:blip r:embed="rId4">
              <a:alphaModFix/>
            </a:blip>
            <a:stretch>
              <a:fillRect b="0" l="0" r="0" t="0"/>
            </a:stretch>
          </a:blipFill>
          <a:ln>
            <a:noFill/>
          </a:ln>
        </p:spPr>
      </p:sp>
      <p:sp>
        <p:nvSpPr>
          <p:cNvPr id="292" name="Google Shape;292;p27"/>
          <p:cNvSpPr/>
          <p:nvPr/>
        </p:nvSpPr>
        <p:spPr>
          <a:xfrm>
            <a:off x="8237680" y="561404"/>
            <a:ext cx="342993" cy="473986"/>
          </a:xfrm>
          <a:custGeom>
            <a:rect b="b" l="l" r="r" t="t"/>
            <a:pathLst>
              <a:path extrusionOk="0" h="947971" w="685987">
                <a:moveTo>
                  <a:pt x="0" y="0"/>
                </a:moveTo>
                <a:lnTo>
                  <a:pt x="685987" y="0"/>
                </a:lnTo>
                <a:lnTo>
                  <a:pt x="685987" y="947971"/>
                </a:lnTo>
                <a:lnTo>
                  <a:pt x="0" y="947971"/>
                </a:lnTo>
                <a:lnTo>
                  <a:pt x="0" y="0"/>
                </a:lnTo>
                <a:close/>
              </a:path>
            </a:pathLst>
          </a:custGeom>
          <a:blipFill rotWithShape="1">
            <a:blip r:embed="rId5">
              <a:alphaModFix/>
            </a:blip>
            <a:stretch>
              <a:fillRect b="0" l="0" r="0" t="0"/>
            </a:stretch>
          </a:blipFill>
          <a:ln>
            <a:noFill/>
          </a:ln>
        </p:spPr>
      </p:sp>
      <p:sp>
        <p:nvSpPr>
          <p:cNvPr id="293" name="Google Shape;293;p27"/>
          <p:cNvSpPr/>
          <p:nvPr/>
        </p:nvSpPr>
        <p:spPr>
          <a:xfrm>
            <a:off x="7683782" y="586653"/>
            <a:ext cx="282582" cy="423488"/>
          </a:xfrm>
          <a:custGeom>
            <a:rect b="b" l="l" r="r" t="t"/>
            <a:pathLst>
              <a:path extrusionOk="0" h="846975" w="565163">
                <a:moveTo>
                  <a:pt x="0" y="0"/>
                </a:moveTo>
                <a:lnTo>
                  <a:pt x="565163" y="0"/>
                </a:lnTo>
                <a:lnTo>
                  <a:pt x="565163" y="846975"/>
                </a:lnTo>
                <a:lnTo>
                  <a:pt x="0" y="846975"/>
                </a:lnTo>
                <a:lnTo>
                  <a:pt x="0" y="0"/>
                </a:lnTo>
                <a:close/>
              </a:path>
            </a:pathLst>
          </a:custGeom>
          <a:blipFill rotWithShape="1">
            <a:blip r:embed="rId6">
              <a:alphaModFix/>
            </a:blip>
            <a:stretch>
              <a:fillRect b="0" l="0" r="0" t="0"/>
            </a:stretch>
          </a:blipFill>
          <a:ln>
            <a:noFill/>
          </a:ln>
        </p:spPr>
      </p:sp>
      <p:sp>
        <p:nvSpPr>
          <p:cNvPr id="294" name="Google Shape;294;p27"/>
          <p:cNvSpPr/>
          <p:nvPr/>
        </p:nvSpPr>
        <p:spPr>
          <a:xfrm>
            <a:off x="6946322" y="586653"/>
            <a:ext cx="468648" cy="423488"/>
          </a:xfrm>
          <a:custGeom>
            <a:rect b="b" l="l" r="r" t="t"/>
            <a:pathLst>
              <a:path extrusionOk="0" h="846975" w="937296">
                <a:moveTo>
                  <a:pt x="0" y="0"/>
                </a:moveTo>
                <a:lnTo>
                  <a:pt x="937296" y="0"/>
                </a:lnTo>
                <a:lnTo>
                  <a:pt x="937296" y="846975"/>
                </a:lnTo>
                <a:lnTo>
                  <a:pt x="0" y="846975"/>
                </a:lnTo>
                <a:lnTo>
                  <a:pt x="0" y="0"/>
                </a:lnTo>
                <a:close/>
              </a:path>
            </a:pathLst>
          </a:custGeom>
          <a:blipFill rotWithShape="1">
            <a:blip r:embed="rId7">
              <a:alphaModFix/>
            </a:blip>
            <a:stretch>
              <a:fillRect b="0" l="0" r="0" t="0"/>
            </a:stretch>
          </a:blipFill>
          <a:ln>
            <a:noFill/>
          </a:ln>
        </p:spPr>
      </p:sp>
      <p:sp>
        <p:nvSpPr>
          <p:cNvPr id="295" name="Google Shape;295;p27"/>
          <p:cNvSpPr/>
          <p:nvPr/>
        </p:nvSpPr>
        <p:spPr>
          <a:xfrm>
            <a:off x="6254022" y="586653"/>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8">
              <a:alphaModFix/>
            </a:blip>
            <a:stretch>
              <a:fillRect b="0" l="0" r="0" t="0"/>
            </a:stretch>
          </a:blipFill>
          <a:ln>
            <a:noFill/>
          </a:ln>
        </p:spPr>
      </p:sp>
      <p:sp>
        <p:nvSpPr>
          <p:cNvPr id="296" name="Google Shape;296;p27"/>
          <p:cNvSpPr/>
          <p:nvPr/>
        </p:nvSpPr>
        <p:spPr>
          <a:xfrm>
            <a:off x="5405819" y="590884"/>
            <a:ext cx="579390" cy="356062"/>
          </a:xfrm>
          <a:custGeom>
            <a:rect b="b" l="l" r="r" t="t"/>
            <a:pathLst>
              <a:path extrusionOk="0" h="712123" w="1158780">
                <a:moveTo>
                  <a:pt x="0" y="0"/>
                </a:moveTo>
                <a:lnTo>
                  <a:pt x="1158781" y="0"/>
                </a:lnTo>
                <a:lnTo>
                  <a:pt x="1158781" y="712123"/>
                </a:lnTo>
                <a:lnTo>
                  <a:pt x="0" y="712123"/>
                </a:lnTo>
                <a:lnTo>
                  <a:pt x="0" y="0"/>
                </a:lnTo>
                <a:close/>
              </a:path>
            </a:pathLst>
          </a:custGeom>
          <a:blipFill rotWithShape="1">
            <a:blip r:embed="rId9">
              <a:alphaModFix/>
            </a:blip>
            <a:stretch>
              <a:fillRect b="0" l="0" r="0" t="0"/>
            </a:stretch>
          </a:blipFill>
          <a:ln>
            <a:noFill/>
          </a:ln>
        </p:spPr>
      </p:sp>
      <p:sp>
        <p:nvSpPr>
          <p:cNvPr id="297" name="Google Shape;297;p27"/>
          <p:cNvSpPr/>
          <p:nvPr/>
        </p:nvSpPr>
        <p:spPr>
          <a:xfrm>
            <a:off x="4064144" y="561404"/>
            <a:ext cx="473985"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10">
              <a:alphaModFix/>
            </a:blip>
            <a:stretch>
              <a:fillRect b="0" l="0" r="0" t="0"/>
            </a:stretch>
          </a:blipFill>
          <a:ln>
            <a:noFill/>
          </a:ln>
        </p:spPr>
      </p:sp>
      <p:sp>
        <p:nvSpPr>
          <p:cNvPr id="298" name="Google Shape;298;p27"/>
          <p:cNvSpPr/>
          <p:nvPr/>
        </p:nvSpPr>
        <p:spPr>
          <a:xfrm>
            <a:off x="4806941" y="561404"/>
            <a:ext cx="330067" cy="473986"/>
          </a:xfrm>
          <a:custGeom>
            <a:rect b="b" l="l" r="r" t="t"/>
            <a:pathLst>
              <a:path extrusionOk="0" h="947971" w="660133">
                <a:moveTo>
                  <a:pt x="0" y="0"/>
                </a:moveTo>
                <a:lnTo>
                  <a:pt x="660133" y="0"/>
                </a:lnTo>
                <a:lnTo>
                  <a:pt x="660133" y="947971"/>
                </a:lnTo>
                <a:lnTo>
                  <a:pt x="0" y="947971"/>
                </a:lnTo>
                <a:lnTo>
                  <a:pt x="0" y="0"/>
                </a:lnTo>
                <a:close/>
              </a:path>
            </a:pathLst>
          </a:custGeom>
          <a:blipFill rotWithShape="1">
            <a:blip r:embed="rId11">
              <a:alphaModFix/>
            </a:blip>
            <a:stretch>
              <a:fillRect b="0" l="0" r="0" t="0"/>
            </a:stretch>
          </a:blipFill>
          <a:ln>
            <a:noFill/>
          </a:ln>
        </p:spPr>
      </p:sp>
      <p:sp>
        <p:nvSpPr>
          <p:cNvPr id="299" name="Google Shape;299;p27"/>
          <p:cNvSpPr/>
          <p:nvPr/>
        </p:nvSpPr>
        <p:spPr>
          <a:xfrm>
            <a:off x="6701238" y="1443540"/>
            <a:ext cx="416246" cy="473985"/>
          </a:xfrm>
          <a:custGeom>
            <a:rect b="b" l="l" r="r" t="t"/>
            <a:pathLst>
              <a:path extrusionOk="0" h="947971" w="832491">
                <a:moveTo>
                  <a:pt x="0" y="0"/>
                </a:moveTo>
                <a:lnTo>
                  <a:pt x="832491" y="0"/>
                </a:lnTo>
                <a:lnTo>
                  <a:pt x="832491" y="947971"/>
                </a:lnTo>
                <a:lnTo>
                  <a:pt x="0" y="947971"/>
                </a:lnTo>
                <a:lnTo>
                  <a:pt x="0" y="0"/>
                </a:lnTo>
                <a:close/>
              </a:path>
            </a:pathLst>
          </a:custGeom>
          <a:blipFill rotWithShape="1">
            <a:blip r:embed="rId12">
              <a:alphaModFix/>
            </a:blip>
            <a:stretch>
              <a:fillRect b="0" l="0" r="0" t="0"/>
            </a:stretch>
          </a:blipFill>
          <a:ln>
            <a:noFill/>
          </a:ln>
        </p:spPr>
      </p:sp>
      <p:sp>
        <p:nvSpPr>
          <p:cNvPr id="300" name="Google Shape;300;p27"/>
          <p:cNvSpPr/>
          <p:nvPr/>
        </p:nvSpPr>
        <p:spPr>
          <a:xfrm>
            <a:off x="8076295" y="1529537"/>
            <a:ext cx="549554" cy="326735"/>
          </a:xfrm>
          <a:custGeom>
            <a:rect b="b" l="l" r="r" t="t"/>
            <a:pathLst>
              <a:path extrusionOk="0" h="653470" w="1099108">
                <a:moveTo>
                  <a:pt x="0" y="0"/>
                </a:moveTo>
                <a:lnTo>
                  <a:pt x="1099108" y="0"/>
                </a:lnTo>
                <a:lnTo>
                  <a:pt x="1099108" y="653470"/>
                </a:lnTo>
                <a:lnTo>
                  <a:pt x="0" y="653470"/>
                </a:lnTo>
                <a:lnTo>
                  <a:pt x="0" y="0"/>
                </a:lnTo>
                <a:close/>
              </a:path>
            </a:pathLst>
          </a:custGeom>
          <a:blipFill rotWithShape="1">
            <a:blip r:embed="rId13">
              <a:alphaModFix/>
            </a:blip>
            <a:stretch>
              <a:fillRect b="0" l="0" r="0" t="0"/>
            </a:stretch>
          </a:blipFill>
          <a:ln>
            <a:noFill/>
          </a:ln>
        </p:spPr>
      </p:sp>
      <p:sp>
        <p:nvSpPr>
          <p:cNvPr id="301" name="Google Shape;301;p27"/>
          <p:cNvSpPr/>
          <p:nvPr/>
        </p:nvSpPr>
        <p:spPr>
          <a:xfrm>
            <a:off x="3968595" y="1468789"/>
            <a:ext cx="423488" cy="423488"/>
          </a:xfrm>
          <a:custGeom>
            <a:rect b="b" l="l" r="r" t="t"/>
            <a:pathLst>
              <a:path extrusionOk="0" h="846975" w="846975">
                <a:moveTo>
                  <a:pt x="0" y="0"/>
                </a:moveTo>
                <a:lnTo>
                  <a:pt x="846974" y="0"/>
                </a:lnTo>
                <a:lnTo>
                  <a:pt x="846974" y="846975"/>
                </a:lnTo>
                <a:lnTo>
                  <a:pt x="0" y="846975"/>
                </a:lnTo>
                <a:lnTo>
                  <a:pt x="0" y="0"/>
                </a:lnTo>
                <a:close/>
              </a:path>
            </a:pathLst>
          </a:custGeom>
          <a:blipFill rotWithShape="1">
            <a:blip r:embed="rId14">
              <a:alphaModFix/>
            </a:blip>
            <a:stretch>
              <a:fillRect b="0" l="0" r="0" t="0"/>
            </a:stretch>
          </a:blipFill>
          <a:ln>
            <a:noFill/>
          </a:ln>
        </p:spPr>
      </p:sp>
      <p:sp>
        <p:nvSpPr>
          <p:cNvPr id="302" name="Google Shape;302;p27"/>
          <p:cNvSpPr/>
          <p:nvPr/>
        </p:nvSpPr>
        <p:spPr>
          <a:xfrm>
            <a:off x="3312746" y="1468789"/>
            <a:ext cx="423488" cy="423488"/>
          </a:xfrm>
          <a:custGeom>
            <a:rect b="b" l="l" r="r" t="t"/>
            <a:pathLst>
              <a:path extrusionOk="0" h="846975" w="846975">
                <a:moveTo>
                  <a:pt x="0" y="0"/>
                </a:moveTo>
                <a:lnTo>
                  <a:pt x="846975" y="0"/>
                </a:lnTo>
                <a:lnTo>
                  <a:pt x="846975" y="846975"/>
                </a:lnTo>
                <a:lnTo>
                  <a:pt x="0" y="846975"/>
                </a:lnTo>
                <a:lnTo>
                  <a:pt x="0" y="0"/>
                </a:lnTo>
                <a:close/>
              </a:path>
            </a:pathLst>
          </a:custGeom>
          <a:blipFill rotWithShape="1">
            <a:blip r:embed="rId15">
              <a:alphaModFix/>
            </a:blip>
            <a:stretch>
              <a:fillRect b="0" l="0" r="0" t="0"/>
            </a:stretch>
          </a:blipFill>
          <a:ln>
            <a:noFill/>
          </a:ln>
        </p:spPr>
      </p:sp>
      <p:sp>
        <p:nvSpPr>
          <p:cNvPr id="303" name="Google Shape;303;p27"/>
          <p:cNvSpPr/>
          <p:nvPr/>
        </p:nvSpPr>
        <p:spPr>
          <a:xfrm>
            <a:off x="5978383" y="1456231"/>
            <a:ext cx="469967" cy="448604"/>
          </a:xfrm>
          <a:custGeom>
            <a:rect b="b" l="l" r="r" t="t"/>
            <a:pathLst>
              <a:path extrusionOk="0" h="897209" w="939933">
                <a:moveTo>
                  <a:pt x="0" y="0"/>
                </a:moveTo>
                <a:lnTo>
                  <a:pt x="939934" y="0"/>
                </a:lnTo>
                <a:lnTo>
                  <a:pt x="939934" y="897209"/>
                </a:lnTo>
                <a:lnTo>
                  <a:pt x="0" y="897209"/>
                </a:lnTo>
                <a:lnTo>
                  <a:pt x="0" y="0"/>
                </a:lnTo>
                <a:close/>
              </a:path>
            </a:pathLst>
          </a:custGeom>
          <a:blipFill rotWithShape="1">
            <a:blip r:embed="rId16">
              <a:alphaModFix/>
            </a:blip>
            <a:stretch>
              <a:fillRect b="0" l="0" r="0" t="0"/>
            </a:stretch>
          </a:blipFill>
          <a:ln>
            <a:noFill/>
          </a:ln>
        </p:spPr>
      </p:sp>
      <p:sp>
        <p:nvSpPr>
          <p:cNvPr id="304" name="Google Shape;304;p27"/>
          <p:cNvSpPr/>
          <p:nvPr/>
        </p:nvSpPr>
        <p:spPr>
          <a:xfrm>
            <a:off x="4634022" y="1443540"/>
            <a:ext cx="470539" cy="473985"/>
          </a:xfrm>
          <a:custGeom>
            <a:rect b="b" l="l" r="r" t="t"/>
            <a:pathLst>
              <a:path extrusionOk="0" h="947971" w="941077">
                <a:moveTo>
                  <a:pt x="0" y="0"/>
                </a:moveTo>
                <a:lnTo>
                  <a:pt x="941077" y="0"/>
                </a:lnTo>
                <a:lnTo>
                  <a:pt x="941077" y="947971"/>
                </a:lnTo>
                <a:lnTo>
                  <a:pt x="0" y="947971"/>
                </a:lnTo>
                <a:lnTo>
                  <a:pt x="0" y="0"/>
                </a:lnTo>
                <a:close/>
              </a:path>
            </a:pathLst>
          </a:custGeom>
          <a:blipFill rotWithShape="1">
            <a:blip r:embed="rId17">
              <a:alphaModFix/>
            </a:blip>
            <a:stretch>
              <a:fillRect b="0" l="0" r="0" t="0"/>
            </a:stretch>
          </a:blipFill>
          <a:ln>
            <a:noFill/>
          </a:ln>
        </p:spPr>
      </p:sp>
      <p:sp>
        <p:nvSpPr>
          <p:cNvPr id="305" name="Google Shape;305;p27"/>
          <p:cNvSpPr/>
          <p:nvPr/>
        </p:nvSpPr>
        <p:spPr>
          <a:xfrm>
            <a:off x="5341711" y="1438883"/>
            <a:ext cx="392487" cy="478643"/>
          </a:xfrm>
          <a:custGeom>
            <a:rect b="b" l="l" r="r" t="t"/>
            <a:pathLst>
              <a:path extrusionOk="0" h="957285" w="784974">
                <a:moveTo>
                  <a:pt x="0" y="0"/>
                </a:moveTo>
                <a:lnTo>
                  <a:pt x="784974" y="0"/>
                </a:lnTo>
                <a:lnTo>
                  <a:pt x="784974" y="957285"/>
                </a:lnTo>
                <a:lnTo>
                  <a:pt x="0" y="957285"/>
                </a:lnTo>
                <a:lnTo>
                  <a:pt x="0" y="0"/>
                </a:lnTo>
                <a:close/>
              </a:path>
            </a:pathLst>
          </a:custGeom>
          <a:blipFill rotWithShape="1">
            <a:blip r:embed="rId18">
              <a:alphaModFix/>
            </a:blip>
            <a:stretch>
              <a:fillRect b="0" l="0" r="0" t="0"/>
            </a:stretch>
          </a:blipFill>
          <a:ln>
            <a:noFill/>
          </a:ln>
        </p:spPr>
      </p:sp>
      <p:sp>
        <p:nvSpPr>
          <p:cNvPr id="306" name="Google Shape;306;p27"/>
          <p:cNvSpPr/>
          <p:nvPr/>
        </p:nvSpPr>
        <p:spPr>
          <a:xfrm>
            <a:off x="7381518" y="1468789"/>
            <a:ext cx="445785" cy="448229"/>
          </a:xfrm>
          <a:custGeom>
            <a:rect b="b" l="l" r="r" t="t"/>
            <a:pathLst>
              <a:path extrusionOk="0" h="896459" w="891570">
                <a:moveTo>
                  <a:pt x="0" y="0"/>
                </a:moveTo>
                <a:lnTo>
                  <a:pt x="891570" y="0"/>
                </a:lnTo>
                <a:lnTo>
                  <a:pt x="891570" y="896459"/>
                </a:lnTo>
                <a:lnTo>
                  <a:pt x="0" y="896459"/>
                </a:lnTo>
                <a:lnTo>
                  <a:pt x="0" y="0"/>
                </a:lnTo>
                <a:close/>
              </a:path>
            </a:pathLst>
          </a:custGeom>
          <a:blipFill rotWithShape="1">
            <a:blip r:embed="rId19">
              <a:alphaModFix/>
            </a:blip>
            <a:stretch>
              <a:fillRect b="0" l="0" r="0" t="0"/>
            </a:stretch>
          </a:blipFill>
          <a:ln>
            <a:noFill/>
          </a:ln>
        </p:spPr>
      </p:sp>
      <p:sp>
        <p:nvSpPr>
          <p:cNvPr id="307" name="Google Shape;307;p27"/>
          <p:cNvSpPr/>
          <p:nvPr/>
        </p:nvSpPr>
        <p:spPr>
          <a:xfrm>
            <a:off x="7333870" y="2314621"/>
            <a:ext cx="382636" cy="473986"/>
          </a:xfrm>
          <a:custGeom>
            <a:rect b="b" l="l" r="r" t="t"/>
            <a:pathLst>
              <a:path extrusionOk="0" h="947971" w="765272">
                <a:moveTo>
                  <a:pt x="0" y="0"/>
                </a:moveTo>
                <a:lnTo>
                  <a:pt x="765271" y="0"/>
                </a:lnTo>
                <a:lnTo>
                  <a:pt x="765271" y="947971"/>
                </a:lnTo>
                <a:lnTo>
                  <a:pt x="0" y="947971"/>
                </a:lnTo>
                <a:lnTo>
                  <a:pt x="0" y="0"/>
                </a:lnTo>
                <a:close/>
              </a:path>
            </a:pathLst>
          </a:custGeom>
          <a:blipFill rotWithShape="1">
            <a:blip r:embed="rId20">
              <a:alphaModFix/>
            </a:blip>
            <a:stretch>
              <a:fillRect b="0" l="0" r="0" t="0"/>
            </a:stretch>
          </a:blipFill>
          <a:ln>
            <a:noFill/>
          </a:ln>
        </p:spPr>
      </p:sp>
      <p:sp>
        <p:nvSpPr>
          <p:cNvPr id="308" name="Google Shape;308;p27"/>
          <p:cNvSpPr/>
          <p:nvPr/>
        </p:nvSpPr>
        <p:spPr>
          <a:xfrm>
            <a:off x="6509367" y="2314621"/>
            <a:ext cx="515202" cy="473986"/>
          </a:xfrm>
          <a:custGeom>
            <a:rect b="b" l="l" r="r" t="t"/>
            <a:pathLst>
              <a:path extrusionOk="0" h="947971" w="1030404">
                <a:moveTo>
                  <a:pt x="0" y="0"/>
                </a:moveTo>
                <a:lnTo>
                  <a:pt x="1030403" y="0"/>
                </a:lnTo>
                <a:lnTo>
                  <a:pt x="1030403" y="947971"/>
                </a:lnTo>
                <a:lnTo>
                  <a:pt x="0" y="947971"/>
                </a:lnTo>
                <a:lnTo>
                  <a:pt x="0" y="0"/>
                </a:lnTo>
                <a:close/>
              </a:path>
            </a:pathLst>
          </a:custGeom>
          <a:blipFill rotWithShape="1">
            <a:blip r:embed="rId21">
              <a:alphaModFix/>
            </a:blip>
            <a:stretch>
              <a:fillRect b="0" l="0" r="0" t="0"/>
            </a:stretch>
          </a:blipFill>
          <a:ln>
            <a:noFill/>
          </a:ln>
        </p:spPr>
      </p:sp>
      <p:sp>
        <p:nvSpPr>
          <p:cNvPr id="309" name="Google Shape;309;p27"/>
          <p:cNvSpPr/>
          <p:nvPr/>
        </p:nvSpPr>
        <p:spPr>
          <a:xfrm>
            <a:off x="8057627" y="2422109"/>
            <a:ext cx="541663" cy="311210"/>
          </a:xfrm>
          <a:custGeom>
            <a:rect b="b" l="l" r="r" t="t"/>
            <a:pathLst>
              <a:path extrusionOk="0" h="622419" w="1083325">
                <a:moveTo>
                  <a:pt x="0" y="0"/>
                </a:moveTo>
                <a:lnTo>
                  <a:pt x="1083324" y="0"/>
                </a:lnTo>
                <a:lnTo>
                  <a:pt x="1083324" y="622420"/>
                </a:lnTo>
                <a:lnTo>
                  <a:pt x="0" y="622420"/>
                </a:lnTo>
                <a:lnTo>
                  <a:pt x="0" y="0"/>
                </a:lnTo>
                <a:close/>
              </a:path>
            </a:pathLst>
          </a:custGeom>
          <a:blipFill rotWithShape="1">
            <a:blip r:embed="rId22">
              <a:alphaModFix/>
            </a:blip>
            <a:stretch>
              <a:fillRect b="0" l="0" r="0" t="0"/>
            </a:stretch>
          </a:blipFill>
          <a:ln>
            <a:noFill/>
          </a:ln>
        </p:spPr>
      </p:sp>
      <p:sp>
        <p:nvSpPr>
          <p:cNvPr id="310" name="Google Shape;310;p27"/>
          <p:cNvSpPr/>
          <p:nvPr/>
        </p:nvSpPr>
        <p:spPr>
          <a:xfrm>
            <a:off x="4953208" y="2314621"/>
            <a:ext cx="473986" cy="473986"/>
          </a:xfrm>
          <a:custGeom>
            <a:rect b="b" l="l" r="r" t="t"/>
            <a:pathLst>
              <a:path extrusionOk="0" h="947971" w="947971">
                <a:moveTo>
                  <a:pt x="0" y="0"/>
                </a:moveTo>
                <a:lnTo>
                  <a:pt x="947971" y="0"/>
                </a:lnTo>
                <a:lnTo>
                  <a:pt x="947971" y="947971"/>
                </a:lnTo>
                <a:lnTo>
                  <a:pt x="0" y="947971"/>
                </a:lnTo>
                <a:lnTo>
                  <a:pt x="0" y="0"/>
                </a:lnTo>
                <a:close/>
              </a:path>
            </a:pathLst>
          </a:custGeom>
          <a:blipFill rotWithShape="1">
            <a:blip r:embed="rId23">
              <a:alphaModFix/>
            </a:blip>
            <a:stretch>
              <a:fillRect b="0" l="0" r="0" t="0"/>
            </a:stretch>
          </a:blipFill>
          <a:ln>
            <a:noFill/>
          </a:ln>
        </p:spPr>
      </p:sp>
      <p:sp>
        <p:nvSpPr>
          <p:cNvPr id="311" name="Google Shape;311;p27"/>
          <p:cNvSpPr/>
          <p:nvPr/>
        </p:nvSpPr>
        <p:spPr>
          <a:xfrm>
            <a:off x="3312746" y="2314621"/>
            <a:ext cx="551146" cy="473986"/>
          </a:xfrm>
          <a:custGeom>
            <a:rect b="b" l="l" r="r" t="t"/>
            <a:pathLst>
              <a:path extrusionOk="0" h="947971" w="1102292">
                <a:moveTo>
                  <a:pt x="0" y="0"/>
                </a:moveTo>
                <a:lnTo>
                  <a:pt x="1102293" y="0"/>
                </a:lnTo>
                <a:lnTo>
                  <a:pt x="1102293" y="947971"/>
                </a:lnTo>
                <a:lnTo>
                  <a:pt x="0" y="947971"/>
                </a:lnTo>
                <a:lnTo>
                  <a:pt x="0" y="0"/>
                </a:lnTo>
                <a:close/>
              </a:path>
            </a:pathLst>
          </a:custGeom>
          <a:blipFill rotWithShape="1">
            <a:blip r:embed="rId24">
              <a:alphaModFix/>
            </a:blip>
            <a:stretch>
              <a:fillRect b="0" l="0" r="0" t="0"/>
            </a:stretch>
          </a:blipFill>
          <a:ln>
            <a:noFill/>
          </a:ln>
        </p:spPr>
      </p:sp>
      <p:sp>
        <p:nvSpPr>
          <p:cNvPr id="312" name="Google Shape;312;p27"/>
          <p:cNvSpPr/>
          <p:nvPr/>
        </p:nvSpPr>
        <p:spPr>
          <a:xfrm>
            <a:off x="5680463" y="2314621"/>
            <a:ext cx="473124" cy="473986"/>
          </a:xfrm>
          <a:custGeom>
            <a:rect b="b" l="l" r="r" t="t"/>
            <a:pathLst>
              <a:path extrusionOk="0" h="947971" w="946248">
                <a:moveTo>
                  <a:pt x="0" y="0"/>
                </a:moveTo>
                <a:lnTo>
                  <a:pt x="946248" y="0"/>
                </a:lnTo>
                <a:lnTo>
                  <a:pt x="946248" y="947971"/>
                </a:lnTo>
                <a:lnTo>
                  <a:pt x="0" y="947971"/>
                </a:lnTo>
                <a:lnTo>
                  <a:pt x="0" y="0"/>
                </a:lnTo>
                <a:close/>
              </a:path>
            </a:pathLst>
          </a:custGeom>
          <a:blipFill rotWithShape="1">
            <a:blip r:embed="rId25">
              <a:alphaModFix/>
            </a:blip>
            <a:stretch>
              <a:fillRect b="0" l="0" r="0" t="0"/>
            </a:stretch>
          </a:blipFill>
          <a:ln>
            <a:noFill/>
          </a:ln>
        </p:spPr>
      </p:sp>
      <p:sp>
        <p:nvSpPr>
          <p:cNvPr id="313" name="Google Shape;313;p27"/>
          <p:cNvSpPr/>
          <p:nvPr/>
        </p:nvSpPr>
        <p:spPr>
          <a:xfrm>
            <a:off x="4171557" y="2314621"/>
            <a:ext cx="473986" cy="473986"/>
          </a:xfrm>
          <a:custGeom>
            <a:rect b="b" l="l" r="r" t="t"/>
            <a:pathLst>
              <a:path extrusionOk="0" h="947971" w="947971">
                <a:moveTo>
                  <a:pt x="0" y="0"/>
                </a:moveTo>
                <a:lnTo>
                  <a:pt x="947972" y="0"/>
                </a:lnTo>
                <a:lnTo>
                  <a:pt x="947972" y="947971"/>
                </a:lnTo>
                <a:lnTo>
                  <a:pt x="0" y="947971"/>
                </a:lnTo>
                <a:lnTo>
                  <a:pt x="0" y="0"/>
                </a:lnTo>
                <a:close/>
              </a:path>
            </a:pathLst>
          </a:custGeom>
          <a:blipFill rotWithShape="1">
            <a:blip r:embed="rId26">
              <a:alphaModFix/>
            </a:blip>
            <a:stretch>
              <a:fillRect b="0" l="0" r="0" t="0"/>
            </a:stretch>
          </a:blipFill>
          <a:ln>
            <a:noFill/>
          </a:ln>
        </p:spPr>
      </p:sp>
      <p:sp>
        <p:nvSpPr>
          <p:cNvPr id="314" name="Google Shape;314;p27"/>
          <p:cNvSpPr/>
          <p:nvPr/>
        </p:nvSpPr>
        <p:spPr>
          <a:xfrm>
            <a:off x="6766766" y="3198731"/>
            <a:ext cx="519464" cy="409904"/>
          </a:xfrm>
          <a:custGeom>
            <a:rect b="b" l="l" r="r" t="t"/>
            <a:pathLst>
              <a:path extrusionOk="0" h="819809" w="1038928">
                <a:moveTo>
                  <a:pt x="0" y="0"/>
                </a:moveTo>
                <a:lnTo>
                  <a:pt x="1038928" y="0"/>
                </a:lnTo>
                <a:lnTo>
                  <a:pt x="1038928" y="819809"/>
                </a:lnTo>
                <a:lnTo>
                  <a:pt x="0" y="819809"/>
                </a:lnTo>
                <a:lnTo>
                  <a:pt x="0" y="0"/>
                </a:lnTo>
                <a:close/>
              </a:path>
            </a:pathLst>
          </a:custGeom>
          <a:blipFill rotWithShape="1">
            <a:blip r:embed="rId27">
              <a:alphaModFix/>
            </a:blip>
            <a:stretch>
              <a:fillRect b="0" l="0" r="0" t="0"/>
            </a:stretch>
          </a:blipFill>
          <a:ln>
            <a:noFill/>
          </a:ln>
        </p:spPr>
      </p:sp>
      <p:sp>
        <p:nvSpPr>
          <p:cNvPr id="315" name="Google Shape;315;p27"/>
          <p:cNvSpPr/>
          <p:nvPr/>
        </p:nvSpPr>
        <p:spPr>
          <a:xfrm>
            <a:off x="5970571" y="3217995"/>
            <a:ext cx="535731" cy="322413"/>
          </a:xfrm>
          <a:custGeom>
            <a:rect b="b" l="l" r="r" t="t"/>
            <a:pathLst>
              <a:path extrusionOk="0" h="644825" w="1071462">
                <a:moveTo>
                  <a:pt x="0" y="0"/>
                </a:moveTo>
                <a:lnTo>
                  <a:pt x="1071462" y="0"/>
                </a:lnTo>
                <a:lnTo>
                  <a:pt x="1071462" y="644826"/>
                </a:lnTo>
                <a:lnTo>
                  <a:pt x="0" y="644826"/>
                </a:lnTo>
                <a:lnTo>
                  <a:pt x="0" y="0"/>
                </a:lnTo>
                <a:close/>
              </a:path>
            </a:pathLst>
          </a:custGeom>
          <a:blipFill rotWithShape="1">
            <a:blip r:embed="rId28">
              <a:alphaModFix/>
            </a:blip>
            <a:stretch>
              <a:fillRect b="0" l="0" r="0" t="0"/>
            </a:stretch>
          </a:blipFill>
          <a:ln>
            <a:noFill/>
          </a:ln>
        </p:spPr>
      </p:sp>
      <p:sp>
        <p:nvSpPr>
          <p:cNvPr id="316" name="Google Shape;316;p27"/>
          <p:cNvSpPr/>
          <p:nvPr/>
        </p:nvSpPr>
        <p:spPr>
          <a:xfrm>
            <a:off x="4709211" y="3168745"/>
            <a:ext cx="440830" cy="469877"/>
          </a:xfrm>
          <a:custGeom>
            <a:rect b="b" l="l" r="r" t="t"/>
            <a:pathLst>
              <a:path extrusionOk="0" h="939754" w="881660">
                <a:moveTo>
                  <a:pt x="0" y="0"/>
                </a:moveTo>
                <a:lnTo>
                  <a:pt x="881660" y="0"/>
                </a:lnTo>
                <a:lnTo>
                  <a:pt x="881660" y="939754"/>
                </a:lnTo>
                <a:lnTo>
                  <a:pt x="0" y="939754"/>
                </a:lnTo>
                <a:lnTo>
                  <a:pt x="0" y="0"/>
                </a:lnTo>
                <a:close/>
              </a:path>
            </a:pathLst>
          </a:custGeom>
          <a:blipFill rotWithShape="1">
            <a:blip r:embed="rId29">
              <a:alphaModFix/>
            </a:blip>
            <a:stretch>
              <a:fillRect b="0" l="0" r="0" t="0"/>
            </a:stretch>
          </a:blipFill>
          <a:ln>
            <a:noFill/>
          </a:ln>
        </p:spPr>
      </p:sp>
      <p:sp>
        <p:nvSpPr>
          <p:cNvPr id="317" name="Google Shape;317;p27"/>
          <p:cNvSpPr/>
          <p:nvPr/>
        </p:nvSpPr>
        <p:spPr>
          <a:xfrm>
            <a:off x="5410505" y="3174249"/>
            <a:ext cx="299603" cy="409905"/>
          </a:xfrm>
          <a:custGeom>
            <a:rect b="b" l="l" r="r" t="t"/>
            <a:pathLst>
              <a:path extrusionOk="0" h="819809" w="599206">
                <a:moveTo>
                  <a:pt x="0" y="0"/>
                </a:moveTo>
                <a:lnTo>
                  <a:pt x="599205" y="0"/>
                </a:lnTo>
                <a:lnTo>
                  <a:pt x="599205" y="819808"/>
                </a:lnTo>
                <a:lnTo>
                  <a:pt x="0" y="819808"/>
                </a:lnTo>
                <a:lnTo>
                  <a:pt x="0" y="0"/>
                </a:lnTo>
                <a:close/>
              </a:path>
            </a:pathLst>
          </a:custGeom>
          <a:blipFill rotWithShape="1">
            <a:blip r:embed="rId30">
              <a:alphaModFix/>
            </a:blip>
            <a:stretch>
              <a:fillRect b="0" l="0" r="0" t="0"/>
            </a:stretch>
          </a:blipFill>
          <a:ln>
            <a:noFill/>
          </a:ln>
        </p:spPr>
      </p:sp>
      <p:sp>
        <p:nvSpPr>
          <p:cNvPr id="318" name="Google Shape;318;p27"/>
          <p:cNvSpPr/>
          <p:nvPr/>
        </p:nvSpPr>
        <p:spPr>
          <a:xfrm>
            <a:off x="4104822" y="3168745"/>
            <a:ext cx="342583" cy="469877"/>
          </a:xfrm>
          <a:custGeom>
            <a:rect b="b" l="l" r="r" t="t"/>
            <a:pathLst>
              <a:path extrusionOk="0" h="939754" w="685166">
                <a:moveTo>
                  <a:pt x="0" y="0"/>
                </a:moveTo>
                <a:lnTo>
                  <a:pt x="685166" y="0"/>
                </a:lnTo>
                <a:lnTo>
                  <a:pt x="685166" y="939754"/>
                </a:lnTo>
                <a:lnTo>
                  <a:pt x="0" y="939754"/>
                </a:lnTo>
                <a:lnTo>
                  <a:pt x="0" y="0"/>
                </a:lnTo>
                <a:close/>
              </a:path>
            </a:pathLst>
          </a:custGeom>
          <a:blipFill rotWithShape="1">
            <a:blip r:embed="rId31">
              <a:alphaModFix/>
            </a:blip>
            <a:stretch>
              <a:fillRect b="0" l="0" r="0" t="0"/>
            </a:stretch>
          </a:blipFill>
          <a:ln>
            <a:noFill/>
          </a:ln>
        </p:spPr>
      </p:sp>
      <p:sp>
        <p:nvSpPr>
          <p:cNvPr id="319" name="Google Shape;319;p27"/>
          <p:cNvSpPr/>
          <p:nvPr/>
        </p:nvSpPr>
        <p:spPr>
          <a:xfrm>
            <a:off x="8219746"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2">
              <a:alphaModFix/>
            </a:blip>
            <a:stretch>
              <a:fillRect b="0" l="0" r="0" t="0"/>
            </a:stretch>
          </a:blipFill>
          <a:ln>
            <a:noFill/>
          </a:ln>
        </p:spPr>
      </p:sp>
      <p:sp>
        <p:nvSpPr>
          <p:cNvPr id="320" name="Google Shape;320;p27"/>
          <p:cNvSpPr/>
          <p:nvPr/>
        </p:nvSpPr>
        <p:spPr>
          <a:xfrm>
            <a:off x="7548707" y="3198731"/>
            <a:ext cx="409904" cy="409904"/>
          </a:xfrm>
          <a:custGeom>
            <a:rect b="b" l="l" r="r" t="t"/>
            <a:pathLst>
              <a:path extrusionOk="0" h="819809" w="819809">
                <a:moveTo>
                  <a:pt x="0" y="0"/>
                </a:moveTo>
                <a:lnTo>
                  <a:pt x="819809" y="0"/>
                </a:lnTo>
                <a:lnTo>
                  <a:pt x="819809" y="819809"/>
                </a:lnTo>
                <a:lnTo>
                  <a:pt x="0" y="819809"/>
                </a:lnTo>
                <a:lnTo>
                  <a:pt x="0" y="0"/>
                </a:lnTo>
                <a:close/>
              </a:path>
            </a:pathLst>
          </a:custGeom>
          <a:blipFill rotWithShape="1">
            <a:blip r:embed="rId33">
              <a:alphaModFix/>
            </a:blip>
            <a:stretch>
              <a:fillRect b="0" l="0" r="0" t="0"/>
            </a:stretch>
          </a:blipFill>
          <a:ln>
            <a:noFill/>
          </a:ln>
        </p:spPr>
      </p:sp>
      <p:sp>
        <p:nvSpPr>
          <p:cNvPr id="321" name="Google Shape;321;p27"/>
          <p:cNvSpPr/>
          <p:nvPr/>
        </p:nvSpPr>
        <p:spPr>
          <a:xfrm>
            <a:off x="3312746" y="3142208"/>
            <a:ext cx="530942" cy="473985"/>
          </a:xfrm>
          <a:custGeom>
            <a:rect b="b" l="l" r="r" t="t"/>
            <a:pathLst>
              <a:path extrusionOk="0" h="947971" w="1061883">
                <a:moveTo>
                  <a:pt x="0" y="0"/>
                </a:moveTo>
                <a:lnTo>
                  <a:pt x="1061883" y="0"/>
                </a:lnTo>
                <a:lnTo>
                  <a:pt x="1061883" y="947972"/>
                </a:lnTo>
                <a:lnTo>
                  <a:pt x="0" y="947972"/>
                </a:lnTo>
                <a:lnTo>
                  <a:pt x="0" y="0"/>
                </a:lnTo>
                <a:close/>
              </a:path>
            </a:pathLst>
          </a:custGeom>
          <a:blipFill rotWithShape="1">
            <a:blip r:embed="rId34">
              <a:alphaModFix/>
            </a:blip>
            <a:stretch>
              <a:fillRect b="0" l="0" r="0" t="0"/>
            </a:stretch>
          </a:blipFill>
          <a:ln>
            <a:noFill/>
          </a:ln>
        </p:spPr>
      </p:sp>
      <p:sp>
        <p:nvSpPr>
          <p:cNvPr id="322" name="Google Shape;322;p27"/>
          <p:cNvSpPr/>
          <p:nvPr/>
        </p:nvSpPr>
        <p:spPr>
          <a:xfrm>
            <a:off x="8118957" y="4076422"/>
            <a:ext cx="405786" cy="463996"/>
          </a:xfrm>
          <a:custGeom>
            <a:rect b="b" l="l" r="r" t="t"/>
            <a:pathLst>
              <a:path extrusionOk="0" h="927993" w="811572">
                <a:moveTo>
                  <a:pt x="0" y="0"/>
                </a:moveTo>
                <a:lnTo>
                  <a:pt x="811573" y="0"/>
                </a:lnTo>
                <a:lnTo>
                  <a:pt x="811573" y="927994"/>
                </a:lnTo>
                <a:lnTo>
                  <a:pt x="0" y="927994"/>
                </a:lnTo>
                <a:lnTo>
                  <a:pt x="0" y="0"/>
                </a:lnTo>
                <a:close/>
              </a:path>
            </a:pathLst>
          </a:custGeom>
          <a:blipFill rotWithShape="1">
            <a:blip r:embed="rId35">
              <a:alphaModFix/>
            </a:blip>
            <a:stretch>
              <a:fillRect b="0" l="0" r="0" t="0"/>
            </a:stretch>
          </a:blipFill>
          <a:ln>
            <a:noFill/>
          </a:ln>
        </p:spPr>
      </p:sp>
      <p:sp>
        <p:nvSpPr>
          <p:cNvPr id="323" name="Google Shape;323;p27"/>
          <p:cNvSpPr/>
          <p:nvPr/>
        </p:nvSpPr>
        <p:spPr>
          <a:xfrm>
            <a:off x="7315695" y="4137433"/>
            <a:ext cx="488535" cy="341975"/>
          </a:xfrm>
          <a:custGeom>
            <a:rect b="b" l="l" r="r" t="t"/>
            <a:pathLst>
              <a:path extrusionOk="0" h="683950" w="977071">
                <a:moveTo>
                  <a:pt x="0" y="0"/>
                </a:moveTo>
                <a:lnTo>
                  <a:pt x="977071" y="0"/>
                </a:lnTo>
                <a:lnTo>
                  <a:pt x="977071" y="683950"/>
                </a:lnTo>
                <a:lnTo>
                  <a:pt x="0" y="683950"/>
                </a:lnTo>
                <a:lnTo>
                  <a:pt x="0" y="0"/>
                </a:lnTo>
                <a:close/>
              </a:path>
            </a:pathLst>
          </a:custGeom>
          <a:blipFill rotWithShape="1">
            <a:blip r:embed="rId36">
              <a:alphaModFix/>
            </a:blip>
            <a:stretch>
              <a:fillRect b="0" l="0" r="0" t="0"/>
            </a:stretch>
          </a:blipFill>
          <a:ln>
            <a:noFill/>
          </a:ln>
        </p:spPr>
      </p:sp>
      <p:sp>
        <p:nvSpPr>
          <p:cNvPr id="324" name="Google Shape;324;p27"/>
          <p:cNvSpPr/>
          <p:nvPr/>
        </p:nvSpPr>
        <p:spPr>
          <a:xfrm>
            <a:off x="6578709" y="4137433"/>
            <a:ext cx="417969" cy="341975"/>
          </a:xfrm>
          <a:custGeom>
            <a:rect b="b" l="l" r="r" t="t"/>
            <a:pathLst>
              <a:path extrusionOk="0" h="683950" w="835938">
                <a:moveTo>
                  <a:pt x="0" y="0"/>
                </a:moveTo>
                <a:lnTo>
                  <a:pt x="835939" y="0"/>
                </a:lnTo>
                <a:lnTo>
                  <a:pt x="835939" y="683950"/>
                </a:lnTo>
                <a:lnTo>
                  <a:pt x="0" y="683950"/>
                </a:lnTo>
                <a:lnTo>
                  <a:pt x="0" y="0"/>
                </a:lnTo>
                <a:close/>
              </a:path>
            </a:pathLst>
          </a:custGeom>
          <a:blipFill rotWithShape="1">
            <a:blip r:embed="rId37">
              <a:alphaModFix/>
            </a:blip>
            <a:stretch>
              <a:fillRect b="0" l="0" r="0" t="0"/>
            </a:stretch>
          </a:blipFill>
          <a:ln>
            <a:noFill/>
          </a:ln>
        </p:spPr>
      </p:sp>
      <p:sp>
        <p:nvSpPr>
          <p:cNvPr id="325" name="Google Shape;325;p27"/>
          <p:cNvSpPr/>
          <p:nvPr/>
        </p:nvSpPr>
        <p:spPr>
          <a:xfrm>
            <a:off x="5373594" y="4076422"/>
            <a:ext cx="233686" cy="463996"/>
          </a:xfrm>
          <a:custGeom>
            <a:rect b="b" l="l" r="r" t="t"/>
            <a:pathLst>
              <a:path extrusionOk="0" h="927993" w="467371">
                <a:moveTo>
                  <a:pt x="0" y="0"/>
                </a:moveTo>
                <a:lnTo>
                  <a:pt x="467371" y="0"/>
                </a:lnTo>
                <a:lnTo>
                  <a:pt x="467371" y="927994"/>
                </a:lnTo>
                <a:lnTo>
                  <a:pt x="0" y="927994"/>
                </a:lnTo>
                <a:lnTo>
                  <a:pt x="0" y="0"/>
                </a:lnTo>
                <a:close/>
              </a:path>
            </a:pathLst>
          </a:custGeom>
          <a:blipFill rotWithShape="1">
            <a:blip r:embed="rId38">
              <a:alphaModFix/>
            </a:blip>
            <a:stretch>
              <a:fillRect b="0" l="0" r="0" t="0"/>
            </a:stretch>
          </a:blipFill>
          <a:ln>
            <a:noFill/>
          </a:ln>
        </p:spPr>
      </p:sp>
      <p:sp>
        <p:nvSpPr>
          <p:cNvPr id="326" name="Google Shape;326;p27"/>
          <p:cNvSpPr/>
          <p:nvPr/>
        </p:nvSpPr>
        <p:spPr>
          <a:xfrm>
            <a:off x="5922007" y="4137433"/>
            <a:ext cx="341975" cy="341975"/>
          </a:xfrm>
          <a:custGeom>
            <a:rect b="b" l="l" r="r" t="t"/>
            <a:pathLst>
              <a:path extrusionOk="0" h="683950" w="683950">
                <a:moveTo>
                  <a:pt x="0" y="0"/>
                </a:moveTo>
                <a:lnTo>
                  <a:pt x="683950" y="0"/>
                </a:lnTo>
                <a:lnTo>
                  <a:pt x="683950" y="683950"/>
                </a:lnTo>
                <a:lnTo>
                  <a:pt x="0" y="683950"/>
                </a:lnTo>
                <a:lnTo>
                  <a:pt x="0" y="0"/>
                </a:lnTo>
                <a:close/>
              </a:path>
            </a:pathLst>
          </a:custGeom>
          <a:blipFill rotWithShape="1">
            <a:blip r:embed="rId39">
              <a:alphaModFix/>
            </a:blip>
            <a:stretch>
              <a:fillRect b="0" l="0" r="0" t="0"/>
            </a:stretch>
          </a:blipFill>
          <a:ln>
            <a:noFill/>
          </a:ln>
        </p:spPr>
      </p:sp>
      <p:sp>
        <p:nvSpPr>
          <p:cNvPr id="327" name="Google Shape;327;p27"/>
          <p:cNvSpPr/>
          <p:nvPr/>
        </p:nvSpPr>
        <p:spPr>
          <a:xfrm>
            <a:off x="3309306" y="4034744"/>
            <a:ext cx="294575" cy="547353"/>
          </a:xfrm>
          <a:custGeom>
            <a:rect b="b" l="l" r="r" t="t"/>
            <a:pathLst>
              <a:path extrusionOk="0" h="1094706" w="589151">
                <a:moveTo>
                  <a:pt x="0" y="0"/>
                </a:moveTo>
                <a:lnTo>
                  <a:pt x="589151" y="0"/>
                </a:lnTo>
                <a:lnTo>
                  <a:pt x="589151" y="1094706"/>
                </a:lnTo>
                <a:lnTo>
                  <a:pt x="0" y="1094706"/>
                </a:lnTo>
                <a:lnTo>
                  <a:pt x="0" y="0"/>
                </a:lnTo>
                <a:close/>
              </a:path>
            </a:pathLst>
          </a:custGeom>
          <a:blipFill rotWithShape="1">
            <a:blip r:embed="rId40">
              <a:alphaModFix/>
            </a:blip>
            <a:stretch>
              <a:fillRect b="0" l="0" r="0" t="0"/>
            </a:stretch>
          </a:blipFill>
          <a:ln>
            <a:noFill/>
          </a:ln>
        </p:spPr>
      </p:sp>
      <p:sp>
        <p:nvSpPr>
          <p:cNvPr id="328" name="Google Shape;328;p27"/>
          <p:cNvSpPr/>
          <p:nvPr/>
        </p:nvSpPr>
        <p:spPr>
          <a:xfrm>
            <a:off x="3919466" y="4034744"/>
            <a:ext cx="423950" cy="547353"/>
          </a:xfrm>
          <a:custGeom>
            <a:rect b="b" l="l" r="r" t="t"/>
            <a:pathLst>
              <a:path extrusionOk="0" h="1094706" w="847900">
                <a:moveTo>
                  <a:pt x="0" y="0"/>
                </a:moveTo>
                <a:lnTo>
                  <a:pt x="847900" y="0"/>
                </a:lnTo>
                <a:lnTo>
                  <a:pt x="847900" y="1094706"/>
                </a:lnTo>
                <a:lnTo>
                  <a:pt x="0" y="1094706"/>
                </a:lnTo>
                <a:lnTo>
                  <a:pt x="0" y="0"/>
                </a:lnTo>
                <a:close/>
              </a:path>
            </a:pathLst>
          </a:custGeom>
          <a:blipFill rotWithShape="1">
            <a:blip r:embed="rId41">
              <a:alphaModFix/>
            </a:blip>
            <a:stretch>
              <a:fillRect b="0" l="0" r="0" t="0"/>
            </a:stretch>
          </a:blipFill>
          <a:ln>
            <a:noFill/>
          </a:ln>
        </p:spPr>
      </p:sp>
      <p:sp>
        <p:nvSpPr>
          <p:cNvPr id="329" name="Google Shape;329;p27"/>
          <p:cNvSpPr/>
          <p:nvPr/>
        </p:nvSpPr>
        <p:spPr>
          <a:xfrm>
            <a:off x="4658143" y="4076422"/>
            <a:ext cx="400725" cy="463996"/>
          </a:xfrm>
          <a:custGeom>
            <a:rect b="b" l="l" r="r" t="t"/>
            <a:pathLst>
              <a:path extrusionOk="0" h="927993" w="801449">
                <a:moveTo>
                  <a:pt x="0" y="0"/>
                </a:moveTo>
                <a:lnTo>
                  <a:pt x="801449" y="0"/>
                </a:lnTo>
                <a:lnTo>
                  <a:pt x="801449" y="927994"/>
                </a:lnTo>
                <a:lnTo>
                  <a:pt x="0" y="927994"/>
                </a:lnTo>
                <a:lnTo>
                  <a:pt x="0" y="0"/>
                </a:lnTo>
                <a:close/>
              </a:path>
            </a:pathLst>
          </a:custGeom>
          <a:blipFill rotWithShape="1">
            <a:blip r:embed="rId42">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333" name="Shape 333"/>
        <p:cNvGrpSpPr/>
        <p:nvPr/>
      </p:nvGrpSpPr>
      <p:grpSpPr>
        <a:xfrm>
          <a:off x="0" y="0"/>
          <a:ext cx="0" cy="0"/>
          <a:chOff x="0" y="0"/>
          <a:chExt cx="0" cy="0"/>
        </a:xfrm>
      </p:grpSpPr>
      <p:pic>
        <p:nvPicPr>
          <p:cNvPr id="334" name="Google Shape;334;p28"/>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335" name="Google Shape;335;p28"/>
          <p:cNvPicPr preferRelativeResize="0"/>
          <p:nvPr/>
        </p:nvPicPr>
        <p:blipFill>
          <a:blip r:embed="rId4">
            <a:alphaModFix/>
          </a:blip>
          <a:stretch>
            <a:fillRect/>
          </a:stretch>
        </p:blipFill>
        <p:spPr>
          <a:xfrm>
            <a:off x="4988" y="0"/>
            <a:ext cx="9144000" cy="5143500"/>
          </a:xfrm>
          <a:prstGeom prst="rect">
            <a:avLst/>
          </a:prstGeom>
          <a:noFill/>
          <a:ln>
            <a:noFill/>
          </a:ln>
        </p:spPr>
      </p:pic>
      <p:sp>
        <p:nvSpPr>
          <p:cNvPr id="336" name="Google Shape;336;p28"/>
          <p:cNvSpPr/>
          <p:nvPr/>
        </p:nvSpPr>
        <p:spPr>
          <a:xfrm>
            <a:off x="3365950" y="877425"/>
            <a:ext cx="2410195" cy="60254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5">
              <a:alphaModFix/>
            </a:blip>
            <a:stretch>
              <a:fillRect b="0" l="0" r="0" t="0"/>
            </a:stretch>
          </a:blipFill>
          <a:ln>
            <a:noFill/>
          </a:ln>
        </p:spPr>
      </p:sp>
      <p:sp>
        <p:nvSpPr>
          <p:cNvPr id="337" name="Google Shape;337;p28"/>
          <p:cNvSpPr txBox="1"/>
          <p:nvPr/>
        </p:nvSpPr>
        <p:spPr>
          <a:xfrm>
            <a:off x="969165" y="1893648"/>
            <a:ext cx="7205700" cy="1048800"/>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0" i="0" lang="en" sz="2600" u="none" cap="none" strike="noStrike">
                <a:solidFill>
                  <a:srgbClr val="E02B0B"/>
                </a:solidFill>
                <a:latin typeface="Chango"/>
                <a:ea typeface="Chango"/>
                <a:cs typeface="Chango"/>
                <a:sym typeface="Chango"/>
              </a:rPr>
              <a:t>This presentation template is free for everyone to use thanks to the following:</a:t>
            </a:r>
            <a:endParaRPr sz="700"/>
          </a:p>
        </p:txBody>
      </p:sp>
      <p:sp>
        <p:nvSpPr>
          <p:cNvPr id="338" name="Google Shape;338;p28"/>
          <p:cNvSpPr txBox="1"/>
          <p:nvPr/>
        </p:nvSpPr>
        <p:spPr>
          <a:xfrm>
            <a:off x="2752880" y="3299766"/>
            <a:ext cx="3638100" cy="3462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SlidesCarnival for the presentation template</a:t>
            </a:r>
            <a:endParaRPr sz="700"/>
          </a:p>
          <a:p>
            <a:pPr indent="0" lvl="0" marL="0" marR="0" rtl="0" algn="ctr">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Pexels for the photos</a:t>
            </a:r>
            <a:endParaRPr sz="700"/>
          </a:p>
        </p:txBody>
      </p:sp>
      <p:sp>
        <p:nvSpPr>
          <p:cNvPr id="339" name="Google Shape;339;p28"/>
          <p:cNvSpPr txBox="1"/>
          <p:nvPr/>
        </p:nvSpPr>
        <p:spPr>
          <a:xfrm>
            <a:off x="2562573" y="3982720"/>
            <a:ext cx="4028851" cy="355610"/>
          </a:xfrm>
          <a:prstGeom prst="rect">
            <a:avLst/>
          </a:prstGeom>
          <a:noFill/>
          <a:ln>
            <a:noFill/>
          </a:ln>
        </p:spPr>
        <p:txBody>
          <a:bodyPr anchorCtr="0" anchor="t" bIns="0" lIns="0" spcFirstLastPara="1" rIns="0" wrap="square" tIns="0">
            <a:spAutoFit/>
          </a:bodyPr>
          <a:lstStyle/>
          <a:p>
            <a:pPr indent="0" lvl="0" marL="0" marR="0" rtl="0" algn="ctr">
              <a:lnSpc>
                <a:spcPct val="106005"/>
              </a:lnSpc>
              <a:spcBef>
                <a:spcPts val="0"/>
              </a:spcBef>
              <a:spcAft>
                <a:spcPts val="0"/>
              </a:spcAft>
              <a:buNone/>
            </a:pPr>
            <a:r>
              <a:rPr b="0" i="0" lang="en" sz="2600" u="none" cap="none" strike="noStrike">
                <a:solidFill>
                  <a:srgbClr val="E02B0B"/>
                </a:solidFill>
                <a:latin typeface="Chango"/>
                <a:ea typeface="Chango"/>
                <a:cs typeface="Chango"/>
                <a:sym typeface="Chango"/>
              </a:rPr>
              <a:t>Happy designing! </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63" name="Shape 63"/>
        <p:cNvGrpSpPr/>
        <p:nvPr/>
      </p:nvGrpSpPr>
      <p:grpSpPr>
        <a:xfrm>
          <a:off x="0" y="0"/>
          <a:ext cx="0" cy="0"/>
          <a:chOff x="0" y="0"/>
          <a:chExt cx="0" cy="0"/>
        </a:xfrm>
      </p:grpSpPr>
      <p:pic>
        <p:nvPicPr>
          <p:cNvPr id="64" name="Google Shape;64;p12"/>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65" name="Google Shape;65;p12"/>
          <p:cNvPicPr preferRelativeResize="0"/>
          <p:nvPr/>
        </p:nvPicPr>
        <p:blipFill>
          <a:blip r:embed="rId4">
            <a:alphaModFix/>
          </a:blip>
          <a:stretch>
            <a:fillRect/>
          </a:stretch>
        </p:blipFill>
        <p:spPr>
          <a:xfrm>
            <a:off x="4988" y="0"/>
            <a:ext cx="9144000" cy="5143500"/>
          </a:xfrm>
          <a:prstGeom prst="rect">
            <a:avLst/>
          </a:prstGeom>
          <a:noFill/>
          <a:ln>
            <a:noFill/>
          </a:ln>
        </p:spPr>
      </p:pic>
      <p:sp>
        <p:nvSpPr>
          <p:cNvPr id="66" name="Google Shape;66;p12"/>
          <p:cNvSpPr txBox="1"/>
          <p:nvPr/>
        </p:nvSpPr>
        <p:spPr>
          <a:xfrm>
            <a:off x="1666875" y="795925"/>
            <a:ext cx="5810400" cy="1015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300" u="none" cap="none" strike="noStrike">
                <a:solidFill>
                  <a:srgbClr val="E02B0B"/>
                </a:solidFill>
                <a:latin typeface="Chango"/>
                <a:ea typeface="Chango"/>
                <a:cs typeface="Chango"/>
                <a:sym typeface="Chango"/>
              </a:rPr>
              <a:t>How to Use This Presentation</a:t>
            </a:r>
            <a:endParaRPr sz="700"/>
          </a:p>
        </p:txBody>
      </p:sp>
      <p:sp>
        <p:nvSpPr>
          <p:cNvPr id="67" name="Google Shape;67;p12"/>
          <p:cNvSpPr txBox="1"/>
          <p:nvPr/>
        </p:nvSpPr>
        <p:spPr>
          <a:xfrm>
            <a:off x="825442" y="2556099"/>
            <a:ext cx="2348700" cy="1923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Nunito"/>
                <a:ea typeface="Nunito"/>
                <a:cs typeface="Nunito"/>
                <a:sym typeface="Nunito"/>
              </a:rPr>
              <a:t>Click on the "Google Slides" button below this presentation preview. Make sure to sign in to your Google account. Click on "Make a copy." Start editing</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Nunito"/>
                <a:ea typeface="Nunito"/>
                <a:cs typeface="Nunito"/>
                <a:sym typeface="Nunito"/>
              </a:rPr>
              <a:t>your presentation.</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Nunito"/>
                <a:ea typeface="Nunito"/>
                <a:cs typeface="Nunito"/>
                <a:sym typeface="Nunito"/>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68" name="Google Shape;68;p12"/>
          <p:cNvSpPr txBox="1"/>
          <p:nvPr/>
        </p:nvSpPr>
        <p:spPr>
          <a:xfrm>
            <a:off x="714375" y="2142584"/>
            <a:ext cx="2570651" cy="195263"/>
          </a:xfrm>
          <a:prstGeom prst="rect">
            <a:avLst/>
          </a:prstGeom>
          <a:no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b="0" i="0" lang="en" sz="1800" u="none" cap="none" strike="noStrike">
                <a:solidFill>
                  <a:srgbClr val="2D5D45"/>
                </a:solidFill>
                <a:latin typeface="Chango"/>
                <a:ea typeface="Chango"/>
                <a:cs typeface="Chango"/>
                <a:sym typeface="Chango"/>
              </a:rPr>
              <a:t>Google Slides</a:t>
            </a:r>
            <a:endParaRPr sz="700"/>
          </a:p>
        </p:txBody>
      </p:sp>
      <p:sp>
        <p:nvSpPr>
          <p:cNvPr id="69" name="Google Shape;69;p12"/>
          <p:cNvSpPr txBox="1"/>
          <p:nvPr/>
        </p:nvSpPr>
        <p:spPr>
          <a:xfrm>
            <a:off x="3836478" y="2556099"/>
            <a:ext cx="2519100" cy="1569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Nunito"/>
                <a:ea typeface="Nunito"/>
                <a:cs typeface="Nunito"/>
                <a:sym typeface="Nunito"/>
              </a:rPr>
              <a:t>Click on the "PowerPoint" button below this presentation preview. Start editing</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Nunito"/>
                <a:ea typeface="Nunito"/>
                <a:cs typeface="Nunito"/>
                <a:sym typeface="Nunito"/>
              </a:rPr>
              <a:t>your presentation.</a:t>
            </a:r>
            <a:endParaRPr sz="700"/>
          </a:p>
          <a:p>
            <a:pPr indent="0" lvl="0" marL="0" marR="0" rtl="0" algn="ctr">
              <a:lnSpc>
                <a:spcPct val="115000"/>
              </a:lnSpc>
              <a:spcBef>
                <a:spcPts val="0"/>
              </a:spcBef>
              <a:spcAft>
                <a:spcPts val="0"/>
              </a:spcAft>
              <a:buNone/>
            </a:pPr>
            <a:r>
              <a:rPr b="0" i="0" lang="en" sz="1000" u="none" cap="none" strike="noStrike">
                <a:solidFill>
                  <a:srgbClr val="000000"/>
                </a:solidFill>
                <a:latin typeface="Nunito"/>
                <a:ea typeface="Nunito"/>
                <a:cs typeface="Nunito"/>
                <a:sym typeface="Nunito"/>
              </a:rPr>
              <a:t>Alternative: From Canva template file, Click on the "Share" button on the top right corner in Canva and click on "More" at the bottom of the menu. Enter "PowerPoint" in the search bar and click on the PowerPoint icon to download.</a:t>
            </a:r>
            <a:endParaRPr sz="700"/>
          </a:p>
        </p:txBody>
      </p:sp>
      <p:sp>
        <p:nvSpPr>
          <p:cNvPr id="70" name="Google Shape;70;p12"/>
          <p:cNvSpPr txBox="1"/>
          <p:nvPr/>
        </p:nvSpPr>
        <p:spPr>
          <a:xfrm>
            <a:off x="3810688" y="2142584"/>
            <a:ext cx="2570651" cy="195263"/>
          </a:xfrm>
          <a:prstGeom prst="rect">
            <a:avLst/>
          </a:prstGeom>
          <a:no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b="0" i="0" lang="en" sz="1800" u="none" cap="none" strike="noStrike">
                <a:solidFill>
                  <a:srgbClr val="2D5D45"/>
                </a:solidFill>
                <a:latin typeface="Chango"/>
                <a:ea typeface="Chango"/>
                <a:cs typeface="Chango"/>
                <a:sym typeface="Chango"/>
              </a:rPr>
              <a:t>PowerPoint</a:t>
            </a:r>
            <a:endParaRPr sz="700"/>
          </a:p>
        </p:txBody>
      </p:sp>
      <p:sp>
        <p:nvSpPr>
          <p:cNvPr id="71" name="Google Shape;71;p12"/>
          <p:cNvSpPr txBox="1"/>
          <p:nvPr/>
        </p:nvSpPr>
        <p:spPr>
          <a:xfrm>
            <a:off x="6700498" y="2556099"/>
            <a:ext cx="1795800" cy="86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000" u="none" cap="none" strike="noStrike">
                <a:solidFill>
                  <a:srgbClr val="000000"/>
                </a:solidFill>
                <a:latin typeface="Nunito"/>
                <a:ea typeface="Nunito"/>
                <a:cs typeface="Nunito"/>
                <a:sym typeface="Nunito"/>
              </a:rPr>
              <a:t>Click on the "Canva" button under this presentation preview. Start editing your presentation. You need to sign in to your Canva account.</a:t>
            </a:r>
            <a:endParaRPr sz="700"/>
          </a:p>
        </p:txBody>
      </p:sp>
      <p:sp>
        <p:nvSpPr>
          <p:cNvPr id="72" name="Google Shape;72;p12"/>
          <p:cNvSpPr txBox="1"/>
          <p:nvPr/>
        </p:nvSpPr>
        <p:spPr>
          <a:xfrm>
            <a:off x="6798849" y="2142584"/>
            <a:ext cx="1599100" cy="195263"/>
          </a:xfrm>
          <a:prstGeom prst="rect">
            <a:avLst/>
          </a:prstGeom>
          <a:noFill/>
          <a:ln>
            <a:noFill/>
          </a:ln>
        </p:spPr>
        <p:txBody>
          <a:bodyPr anchorCtr="0" anchor="t" bIns="0" lIns="0" spcFirstLastPara="1" rIns="0" wrap="square" tIns="0">
            <a:spAutoFit/>
          </a:bodyPr>
          <a:lstStyle/>
          <a:p>
            <a:pPr indent="0" lvl="0" marL="0" marR="0" rtl="0" algn="ctr">
              <a:lnSpc>
                <a:spcPct val="75000"/>
              </a:lnSpc>
              <a:spcBef>
                <a:spcPts val="0"/>
              </a:spcBef>
              <a:spcAft>
                <a:spcPts val="0"/>
              </a:spcAft>
              <a:buNone/>
            </a:pPr>
            <a:r>
              <a:rPr b="0" i="0" lang="en" sz="1800" u="none" cap="none" strike="noStrike">
                <a:solidFill>
                  <a:srgbClr val="2D5D45"/>
                </a:solidFill>
                <a:latin typeface="Chango"/>
                <a:ea typeface="Chango"/>
                <a:cs typeface="Chango"/>
                <a:sym typeface="Chango"/>
              </a:rPr>
              <a:t>Canva</a:t>
            </a:r>
            <a:endParaRPr sz="700"/>
          </a:p>
        </p:txBody>
      </p:sp>
      <p:sp>
        <p:nvSpPr>
          <p:cNvPr id="73" name="Google Shape;73;p12"/>
          <p:cNvSpPr/>
          <p:nvPr/>
        </p:nvSpPr>
        <p:spPr>
          <a:xfrm rot="634797">
            <a:off x="7146930" y="3631918"/>
            <a:ext cx="1332682" cy="2593327"/>
          </a:xfrm>
          <a:custGeom>
            <a:rect b="b" l="l" r="r" t="t"/>
            <a:pathLst>
              <a:path extrusionOk="0" h="5186654" w="2665364">
                <a:moveTo>
                  <a:pt x="0" y="0"/>
                </a:moveTo>
                <a:lnTo>
                  <a:pt x="2665364" y="0"/>
                </a:lnTo>
                <a:lnTo>
                  <a:pt x="2665364" y="5186655"/>
                </a:lnTo>
                <a:lnTo>
                  <a:pt x="0" y="5186655"/>
                </a:lnTo>
                <a:lnTo>
                  <a:pt x="0" y="0"/>
                </a:lnTo>
                <a:close/>
              </a:path>
            </a:pathLst>
          </a:custGeom>
          <a:blipFill rotWithShape="1">
            <a:blip r:embed="rId5">
              <a:alphaModFix/>
            </a:blip>
            <a:stretch>
              <a:fillRect b="0" l="-113538"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77" name="Shape 77"/>
        <p:cNvGrpSpPr/>
        <p:nvPr/>
      </p:nvGrpSpPr>
      <p:grpSpPr>
        <a:xfrm>
          <a:off x="0" y="0"/>
          <a:ext cx="0" cy="0"/>
          <a:chOff x="0" y="0"/>
          <a:chExt cx="0" cy="0"/>
        </a:xfrm>
      </p:grpSpPr>
      <p:pic>
        <p:nvPicPr>
          <p:cNvPr id="78" name="Google Shape;78;p13"/>
          <p:cNvPicPr preferRelativeResize="0"/>
          <p:nvPr/>
        </p:nvPicPr>
        <p:blipFill rotWithShape="1">
          <a:blip r:embed="rId3">
            <a:alphaModFix/>
          </a:blip>
          <a:srcRect b="0" l="0" r="0" t="0"/>
          <a:stretch/>
        </p:blipFill>
        <p:spPr>
          <a:xfrm>
            <a:off x="0" y="-12"/>
            <a:ext cx="9144003" cy="5143501"/>
          </a:xfrm>
          <a:prstGeom prst="rect">
            <a:avLst/>
          </a:prstGeom>
          <a:noFill/>
          <a:ln>
            <a:noFill/>
          </a:ln>
        </p:spPr>
      </p:pic>
      <p:sp>
        <p:nvSpPr>
          <p:cNvPr id="79" name="Google Shape;79;p13"/>
          <p:cNvSpPr txBox="1"/>
          <p:nvPr/>
        </p:nvSpPr>
        <p:spPr>
          <a:xfrm>
            <a:off x="0" y="561975"/>
            <a:ext cx="4176074" cy="907133"/>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3300" u="none" cap="none" strike="noStrike">
                <a:solidFill>
                  <a:srgbClr val="FFE071"/>
                </a:solidFill>
                <a:latin typeface="Chango"/>
                <a:ea typeface="Chango"/>
                <a:cs typeface="Chango"/>
                <a:sym typeface="Chango"/>
              </a:rPr>
              <a:t>Add an Agenda Page</a:t>
            </a:r>
            <a:endParaRPr sz="700"/>
          </a:p>
        </p:txBody>
      </p:sp>
      <p:sp>
        <p:nvSpPr>
          <p:cNvPr id="80" name="Google Shape;80;p13"/>
          <p:cNvSpPr txBox="1"/>
          <p:nvPr/>
        </p:nvSpPr>
        <p:spPr>
          <a:xfrm>
            <a:off x="4380929" y="1132917"/>
            <a:ext cx="2192935" cy="466612"/>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600" u="none" cap="none" strike="noStrike">
                <a:solidFill>
                  <a:srgbClr val="FCD145"/>
                </a:solidFill>
                <a:latin typeface="Chango"/>
                <a:ea typeface="Chango"/>
                <a:cs typeface="Chango"/>
                <a:sym typeface="Chango"/>
              </a:rPr>
              <a:t>Write an agenda here</a:t>
            </a:r>
            <a:endParaRPr sz="700"/>
          </a:p>
        </p:txBody>
      </p:sp>
      <p:sp>
        <p:nvSpPr>
          <p:cNvPr id="81" name="Google Shape;81;p13"/>
          <p:cNvSpPr txBox="1"/>
          <p:nvPr/>
        </p:nvSpPr>
        <p:spPr>
          <a:xfrm>
            <a:off x="6759121" y="1132917"/>
            <a:ext cx="2192935" cy="466612"/>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600" u="none" cap="none" strike="noStrike">
                <a:solidFill>
                  <a:srgbClr val="FCD145"/>
                </a:solidFill>
                <a:latin typeface="Chango"/>
                <a:ea typeface="Chango"/>
                <a:cs typeface="Chango"/>
                <a:sym typeface="Chango"/>
              </a:rPr>
              <a:t>Write an agenda here</a:t>
            </a:r>
            <a:endParaRPr sz="700"/>
          </a:p>
        </p:txBody>
      </p:sp>
      <p:sp>
        <p:nvSpPr>
          <p:cNvPr id="82" name="Google Shape;82;p13"/>
          <p:cNvSpPr txBox="1"/>
          <p:nvPr/>
        </p:nvSpPr>
        <p:spPr>
          <a:xfrm>
            <a:off x="4380929" y="2621586"/>
            <a:ext cx="2192935" cy="466612"/>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600" u="none" cap="none" strike="noStrike">
                <a:solidFill>
                  <a:srgbClr val="FCD145"/>
                </a:solidFill>
                <a:latin typeface="Chango"/>
                <a:ea typeface="Chango"/>
                <a:cs typeface="Chango"/>
                <a:sym typeface="Chango"/>
              </a:rPr>
              <a:t>Write an agenda here</a:t>
            </a:r>
            <a:endParaRPr sz="700"/>
          </a:p>
        </p:txBody>
      </p:sp>
      <p:sp>
        <p:nvSpPr>
          <p:cNvPr id="83" name="Google Shape;83;p13"/>
          <p:cNvSpPr txBox="1"/>
          <p:nvPr/>
        </p:nvSpPr>
        <p:spPr>
          <a:xfrm>
            <a:off x="6759121" y="2621586"/>
            <a:ext cx="2192935" cy="466612"/>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600" u="none" cap="none" strike="noStrike">
                <a:solidFill>
                  <a:srgbClr val="FCD145"/>
                </a:solidFill>
                <a:latin typeface="Chango"/>
                <a:ea typeface="Chango"/>
                <a:cs typeface="Chango"/>
                <a:sym typeface="Chango"/>
              </a:rPr>
              <a:t>Write an agenda here</a:t>
            </a:r>
            <a:endParaRPr sz="700"/>
          </a:p>
        </p:txBody>
      </p:sp>
      <p:sp>
        <p:nvSpPr>
          <p:cNvPr id="84" name="Google Shape;84;p13"/>
          <p:cNvSpPr txBox="1"/>
          <p:nvPr/>
        </p:nvSpPr>
        <p:spPr>
          <a:xfrm>
            <a:off x="4380929" y="4068938"/>
            <a:ext cx="2192935" cy="466612"/>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600" u="none" cap="none" strike="noStrike">
                <a:solidFill>
                  <a:srgbClr val="FCD145"/>
                </a:solidFill>
                <a:latin typeface="Chango"/>
                <a:ea typeface="Chango"/>
                <a:cs typeface="Chango"/>
                <a:sym typeface="Chango"/>
              </a:rPr>
              <a:t>Write an agenda here</a:t>
            </a:r>
            <a:endParaRPr sz="700"/>
          </a:p>
        </p:txBody>
      </p:sp>
      <p:sp>
        <p:nvSpPr>
          <p:cNvPr id="85" name="Google Shape;85;p13"/>
          <p:cNvSpPr txBox="1"/>
          <p:nvPr/>
        </p:nvSpPr>
        <p:spPr>
          <a:xfrm>
            <a:off x="6759121" y="4068938"/>
            <a:ext cx="2192935" cy="466612"/>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600" u="none" cap="none" strike="noStrike">
                <a:solidFill>
                  <a:srgbClr val="FCD145"/>
                </a:solidFill>
                <a:latin typeface="Chango"/>
                <a:ea typeface="Chango"/>
                <a:cs typeface="Chango"/>
                <a:sym typeface="Chango"/>
              </a:rPr>
              <a:t>Write an agenda here</a:t>
            </a:r>
            <a:endParaRPr sz="700"/>
          </a:p>
        </p:txBody>
      </p:sp>
      <p:grpSp>
        <p:nvGrpSpPr>
          <p:cNvPr id="86" name="Google Shape;86;p13"/>
          <p:cNvGrpSpPr/>
          <p:nvPr/>
        </p:nvGrpSpPr>
        <p:grpSpPr>
          <a:xfrm>
            <a:off x="5210764" y="514350"/>
            <a:ext cx="533264" cy="533264"/>
            <a:chOff x="0" y="0"/>
            <a:chExt cx="812800" cy="812800"/>
          </a:xfrm>
        </p:grpSpPr>
        <p:sp>
          <p:nvSpPr>
            <p:cNvPr id="87" name="Google Shape;87;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5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88" name="Google Shape;88;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89" name="Google Shape;89;p13"/>
          <p:cNvGrpSpPr/>
          <p:nvPr/>
        </p:nvGrpSpPr>
        <p:grpSpPr>
          <a:xfrm>
            <a:off x="7588957" y="514350"/>
            <a:ext cx="533263" cy="533264"/>
            <a:chOff x="0" y="0"/>
            <a:chExt cx="812800" cy="812800"/>
          </a:xfrm>
        </p:grpSpPr>
        <p:sp>
          <p:nvSpPr>
            <p:cNvPr id="90" name="Google Shape;9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5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1" name="Google Shape;91;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2" name="Google Shape;92;p13"/>
          <p:cNvGrpSpPr/>
          <p:nvPr/>
        </p:nvGrpSpPr>
        <p:grpSpPr>
          <a:xfrm>
            <a:off x="5210764" y="1962014"/>
            <a:ext cx="533264" cy="533264"/>
            <a:chOff x="0" y="0"/>
            <a:chExt cx="812800" cy="812800"/>
          </a:xfrm>
        </p:grpSpPr>
        <p:sp>
          <p:nvSpPr>
            <p:cNvPr id="93" name="Google Shape;9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5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4" name="Google Shape;94;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5" name="Google Shape;95;p13"/>
          <p:cNvGrpSpPr/>
          <p:nvPr/>
        </p:nvGrpSpPr>
        <p:grpSpPr>
          <a:xfrm>
            <a:off x="7588957" y="1962014"/>
            <a:ext cx="533263" cy="533264"/>
            <a:chOff x="0" y="0"/>
            <a:chExt cx="812800" cy="812800"/>
          </a:xfrm>
        </p:grpSpPr>
        <p:sp>
          <p:nvSpPr>
            <p:cNvPr id="96" name="Google Shape;9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5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7" name="Google Shape;97;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8" name="Google Shape;98;p13"/>
          <p:cNvGrpSpPr/>
          <p:nvPr/>
        </p:nvGrpSpPr>
        <p:grpSpPr>
          <a:xfrm>
            <a:off x="5210764" y="3379423"/>
            <a:ext cx="533264" cy="533264"/>
            <a:chOff x="0" y="0"/>
            <a:chExt cx="812800" cy="812800"/>
          </a:xfrm>
        </p:grpSpPr>
        <p:sp>
          <p:nvSpPr>
            <p:cNvPr id="99" name="Google Shape;9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5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0" name="Google Shape;100;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1" name="Google Shape;101;p13"/>
          <p:cNvGrpSpPr/>
          <p:nvPr/>
        </p:nvGrpSpPr>
        <p:grpSpPr>
          <a:xfrm>
            <a:off x="7588957" y="3379423"/>
            <a:ext cx="533263" cy="533264"/>
            <a:chOff x="0" y="0"/>
            <a:chExt cx="812800" cy="812800"/>
          </a:xfrm>
        </p:grpSpPr>
        <p:sp>
          <p:nvSpPr>
            <p:cNvPr id="102" name="Google Shape;10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5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03" name="Google Shape;103;p13"/>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4" name="Google Shape;104;p13"/>
          <p:cNvSpPr txBox="1"/>
          <p:nvPr/>
        </p:nvSpPr>
        <p:spPr>
          <a:xfrm>
            <a:off x="4509708" y="658912"/>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54E0C"/>
                </a:solidFill>
                <a:latin typeface="Chango"/>
                <a:ea typeface="Chango"/>
                <a:cs typeface="Chango"/>
                <a:sym typeface="Chango"/>
              </a:rPr>
              <a:t>01</a:t>
            </a:r>
            <a:endParaRPr sz="700"/>
          </a:p>
        </p:txBody>
      </p:sp>
      <p:sp>
        <p:nvSpPr>
          <p:cNvPr id="105" name="Google Shape;105;p13"/>
          <p:cNvSpPr txBox="1"/>
          <p:nvPr/>
        </p:nvSpPr>
        <p:spPr>
          <a:xfrm>
            <a:off x="6887901" y="652395"/>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54E0C"/>
                </a:solidFill>
                <a:latin typeface="Chango"/>
                <a:ea typeface="Chango"/>
                <a:cs typeface="Chango"/>
                <a:sym typeface="Chango"/>
              </a:rPr>
              <a:t>02</a:t>
            </a:r>
            <a:endParaRPr sz="700"/>
          </a:p>
        </p:txBody>
      </p:sp>
      <p:sp>
        <p:nvSpPr>
          <p:cNvPr id="106" name="Google Shape;106;p13"/>
          <p:cNvSpPr txBox="1"/>
          <p:nvPr/>
        </p:nvSpPr>
        <p:spPr>
          <a:xfrm>
            <a:off x="4509708" y="2100058"/>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54E0C"/>
                </a:solidFill>
                <a:latin typeface="Chango"/>
                <a:ea typeface="Chango"/>
                <a:cs typeface="Chango"/>
                <a:sym typeface="Chango"/>
              </a:rPr>
              <a:t>03</a:t>
            </a:r>
            <a:endParaRPr sz="700"/>
          </a:p>
        </p:txBody>
      </p:sp>
      <p:sp>
        <p:nvSpPr>
          <p:cNvPr id="107" name="Google Shape;107;p13"/>
          <p:cNvSpPr txBox="1"/>
          <p:nvPr/>
        </p:nvSpPr>
        <p:spPr>
          <a:xfrm>
            <a:off x="6887901" y="2100058"/>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54E0C"/>
                </a:solidFill>
                <a:latin typeface="Chango"/>
                <a:ea typeface="Chango"/>
                <a:cs typeface="Chango"/>
                <a:sym typeface="Chango"/>
              </a:rPr>
              <a:t>04</a:t>
            </a:r>
            <a:endParaRPr sz="700"/>
          </a:p>
        </p:txBody>
      </p:sp>
      <p:sp>
        <p:nvSpPr>
          <p:cNvPr id="108" name="Google Shape;108;p13"/>
          <p:cNvSpPr txBox="1"/>
          <p:nvPr/>
        </p:nvSpPr>
        <p:spPr>
          <a:xfrm>
            <a:off x="4509708" y="3517468"/>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54E0C"/>
                </a:solidFill>
                <a:latin typeface="Chango"/>
                <a:ea typeface="Chango"/>
                <a:cs typeface="Chango"/>
                <a:sym typeface="Chango"/>
              </a:rPr>
              <a:t>05</a:t>
            </a:r>
            <a:endParaRPr sz="700"/>
          </a:p>
        </p:txBody>
      </p:sp>
      <p:sp>
        <p:nvSpPr>
          <p:cNvPr id="109" name="Google Shape;109;p13"/>
          <p:cNvSpPr txBox="1"/>
          <p:nvPr/>
        </p:nvSpPr>
        <p:spPr>
          <a:xfrm>
            <a:off x="6887901" y="3517468"/>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54E0C"/>
                </a:solidFill>
                <a:latin typeface="Chango"/>
                <a:ea typeface="Chango"/>
                <a:cs typeface="Chango"/>
                <a:sym typeface="Chango"/>
              </a:rPr>
              <a:t>06</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113" name="Shape 113"/>
        <p:cNvGrpSpPr/>
        <p:nvPr/>
      </p:nvGrpSpPr>
      <p:grpSpPr>
        <a:xfrm>
          <a:off x="0" y="0"/>
          <a:ext cx="0" cy="0"/>
          <a:chOff x="0" y="0"/>
          <a:chExt cx="0" cy="0"/>
        </a:xfrm>
      </p:grpSpPr>
      <p:pic>
        <p:nvPicPr>
          <p:cNvPr id="114" name="Google Shape;114;p14"/>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115" name="Google Shape;115;p14"/>
          <p:cNvPicPr preferRelativeResize="0"/>
          <p:nvPr/>
        </p:nvPicPr>
        <p:blipFill>
          <a:blip r:embed="rId4">
            <a:alphaModFix/>
          </a:blip>
          <a:stretch>
            <a:fillRect/>
          </a:stretch>
        </p:blipFill>
        <p:spPr>
          <a:xfrm>
            <a:off x="1127100" y="-76200"/>
            <a:ext cx="9144000" cy="5143500"/>
          </a:xfrm>
          <a:prstGeom prst="rect">
            <a:avLst/>
          </a:prstGeom>
          <a:noFill/>
          <a:ln>
            <a:noFill/>
          </a:ln>
        </p:spPr>
      </p:pic>
      <p:sp>
        <p:nvSpPr>
          <p:cNvPr id="116" name="Google Shape;116;p14"/>
          <p:cNvSpPr/>
          <p:nvPr/>
        </p:nvSpPr>
        <p:spPr>
          <a:xfrm>
            <a:off x="708703" y="-135236"/>
            <a:ext cx="4018346" cy="6147012"/>
          </a:xfrm>
          <a:custGeom>
            <a:rect b="b" l="l" r="r" t="t"/>
            <a:pathLst>
              <a:path extrusionOk="0" h="12294024" w="8036692">
                <a:moveTo>
                  <a:pt x="0" y="0"/>
                </a:moveTo>
                <a:lnTo>
                  <a:pt x="8036691" y="0"/>
                </a:lnTo>
                <a:lnTo>
                  <a:pt x="8036691" y="12294024"/>
                </a:lnTo>
                <a:lnTo>
                  <a:pt x="0" y="12294024"/>
                </a:lnTo>
                <a:lnTo>
                  <a:pt x="0" y="0"/>
                </a:lnTo>
                <a:close/>
              </a:path>
            </a:pathLst>
          </a:custGeom>
          <a:blipFill rotWithShape="1">
            <a:blip r:embed="rId5">
              <a:alphaModFix/>
            </a:blip>
            <a:stretch>
              <a:fillRect b="0" l="-39581" r="-89582" t="0"/>
            </a:stretch>
          </a:blipFill>
          <a:ln>
            <a:noFill/>
          </a:ln>
        </p:spPr>
      </p:sp>
      <p:sp>
        <p:nvSpPr>
          <p:cNvPr id="117" name="Google Shape;117;p14"/>
          <p:cNvSpPr txBox="1"/>
          <p:nvPr/>
        </p:nvSpPr>
        <p:spPr>
          <a:xfrm>
            <a:off x="3573668" y="1639338"/>
            <a:ext cx="3797100" cy="507900"/>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3300" u="none" cap="none" strike="noStrike">
                <a:solidFill>
                  <a:srgbClr val="E02B0B"/>
                </a:solidFill>
                <a:latin typeface="Chango"/>
                <a:ea typeface="Chango"/>
                <a:cs typeface="Chango"/>
                <a:sym typeface="Chango"/>
              </a:rPr>
              <a:t>Hello there!</a:t>
            </a:r>
            <a:endParaRPr sz="700"/>
          </a:p>
        </p:txBody>
      </p:sp>
      <p:sp>
        <p:nvSpPr>
          <p:cNvPr id="118" name="Google Shape;118;p14"/>
          <p:cNvSpPr txBox="1"/>
          <p:nvPr/>
        </p:nvSpPr>
        <p:spPr>
          <a:xfrm>
            <a:off x="4111573" y="2512600"/>
            <a:ext cx="2721300" cy="602100"/>
          </a:xfrm>
          <a:prstGeom prst="rect">
            <a:avLst/>
          </a:prstGeom>
          <a:noFill/>
          <a:ln>
            <a:noFill/>
          </a:ln>
        </p:spPr>
        <p:txBody>
          <a:bodyPr anchorCtr="0" anchor="t" bIns="0" lIns="0" spcFirstLastPara="1" rIns="0" wrap="square" tIns="0">
            <a:spAutoFit/>
          </a:bodyPr>
          <a:lstStyle/>
          <a:p>
            <a:pPr indent="0" lvl="0" marL="0" marR="0" rtl="0" algn="ctr">
              <a:lnSpc>
                <a:spcPct val="112984"/>
              </a:lnSpc>
              <a:spcBef>
                <a:spcPts val="0"/>
              </a:spcBef>
              <a:spcAft>
                <a:spcPts val="0"/>
              </a:spcAft>
              <a:buNone/>
            </a:pPr>
            <a:r>
              <a:rPr i="0" lang="en" sz="1200" u="none" cap="none" strike="noStrike">
                <a:solidFill>
                  <a:schemeClr val="accent2"/>
                </a:solidFill>
                <a:latin typeface="Nunito"/>
                <a:ea typeface="Nunito"/>
                <a:cs typeface="Nunito"/>
                <a:sym typeface="Nunito"/>
              </a:rPr>
              <a:t>I'm Rain, and I'll be sharing with you my beautiful ideas. Follow me at @reallygreatsite to learn more. </a:t>
            </a:r>
            <a:endParaRPr sz="400">
              <a:solidFill>
                <a:schemeClr val="accent2"/>
              </a:solidFill>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122" name="Shape 122"/>
        <p:cNvGrpSpPr/>
        <p:nvPr/>
      </p:nvGrpSpPr>
      <p:grpSpPr>
        <a:xfrm>
          <a:off x="0" y="0"/>
          <a:ext cx="0" cy="0"/>
          <a:chOff x="0" y="0"/>
          <a:chExt cx="0" cy="0"/>
        </a:xfrm>
      </p:grpSpPr>
      <p:pic>
        <p:nvPicPr>
          <p:cNvPr id="123" name="Google Shape;123;p15"/>
          <p:cNvPicPr preferRelativeResize="0"/>
          <p:nvPr/>
        </p:nvPicPr>
        <p:blipFill>
          <a:blip r:embed="rId3">
            <a:alphaModFix/>
          </a:blip>
          <a:stretch>
            <a:fillRect/>
          </a:stretch>
        </p:blipFill>
        <p:spPr>
          <a:xfrm>
            <a:off x="1426875" y="0"/>
            <a:ext cx="7717135" cy="5143501"/>
          </a:xfrm>
          <a:prstGeom prst="rect">
            <a:avLst/>
          </a:prstGeom>
          <a:noFill/>
          <a:ln>
            <a:noFill/>
          </a:ln>
        </p:spPr>
      </p:pic>
      <p:sp>
        <p:nvSpPr>
          <p:cNvPr id="124" name="Google Shape;124;p15"/>
          <p:cNvSpPr txBox="1"/>
          <p:nvPr/>
        </p:nvSpPr>
        <p:spPr>
          <a:xfrm rot="-5400000">
            <a:off x="-1921225" y="2276625"/>
            <a:ext cx="4919100" cy="5901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FE071"/>
                </a:solidFill>
                <a:latin typeface="Chango"/>
                <a:ea typeface="Chango"/>
                <a:cs typeface="Chango"/>
                <a:sym typeface="Chango"/>
              </a:rPr>
              <a:t>A picture is worth a thousand words</a:t>
            </a:r>
            <a:endParaRPr sz="700"/>
          </a:p>
        </p:txBody>
      </p:sp>
      <p:pic>
        <p:nvPicPr>
          <p:cNvPr id="125" name="Google Shape;125;p15"/>
          <p:cNvPicPr preferRelativeResize="0"/>
          <p:nvPr/>
        </p:nvPicPr>
        <p:blipFill>
          <a:blip r:embed="rId4">
            <a:alphaModFix/>
          </a:blip>
          <a:stretch>
            <a:fillRect/>
          </a:stretch>
        </p:blipFill>
        <p:spPr>
          <a:xfrm>
            <a:off x="815475" y="0"/>
            <a:ext cx="14478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129" name="Shape 129"/>
        <p:cNvGrpSpPr/>
        <p:nvPr/>
      </p:nvGrpSpPr>
      <p:grpSpPr>
        <a:xfrm>
          <a:off x="0" y="0"/>
          <a:ext cx="0" cy="0"/>
          <a:chOff x="0" y="0"/>
          <a:chExt cx="0" cy="0"/>
        </a:xfrm>
      </p:grpSpPr>
      <p:pic>
        <p:nvPicPr>
          <p:cNvPr id="130" name="Google Shape;130;p16"/>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31" name="Google Shape;131;p16"/>
          <p:cNvPicPr preferRelativeResize="0"/>
          <p:nvPr/>
        </p:nvPicPr>
        <p:blipFill>
          <a:blip r:embed="rId4">
            <a:alphaModFix/>
          </a:blip>
          <a:stretch>
            <a:fillRect/>
          </a:stretch>
        </p:blipFill>
        <p:spPr>
          <a:xfrm>
            <a:off x="0" y="76200"/>
            <a:ext cx="9144000" cy="5143500"/>
          </a:xfrm>
          <a:prstGeom prst="rect">
            <a:avLst/>
          </a:prstGeom>
          <a:noFill/>
          <a:ln>
            <a:noFill/>
          </a:ln>
        </p:spPr>
      </p:pic>
      <p:sp>
        <p:nvSpPr>
          <p:cNvPr id="132" name="Google Shape;132;p16"/>
          <p:cNvSpPr txBox="1"/>
          <p:nvPr/>
        </p:nvSpPr>
        <p:spPr>
          <a:xfrm>
            <a:off x="621896" y="3757164"/>
            <a:ext cx="1935376" cy="5013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Main</a:t>
            </a:r>
            <a:endParaRPr sz="700"/>
          </a:p>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Point</a:t>
            </a:r>
            <a:endParaRPr sz="700"/>
          </a:p>
        </p:txBody>
      </p:sp>
      <p:sp>
        <p:nvSpPr>
          <p:cNvPr id="133" name="Google Shape;133;p16"/>
          <p:cNvSpPr/>
          <p:nvPr/>
        </p:nvSpPr>
        <p:spPr>
          <a:xfrm>
            <a:off x="5084796" y="2222057"/>
            <a:ext cx="947885" cy="1444397"/>
          </a:xfrm>
          <a:custGeom>
            <a:rect b="b" l="l" r="r" t="t"/>
            <a:pathLst>
              <a:path extrusionOk="0" h="2888793" w="1895770">
                <a:moveTo>
                  <a:pt x="0" y="0"/>
                </a:moveTo>
                <a:lnTo>
                  <a:pt x="1895770" y="0"/>
                </a:lnTo>
                <a:lnTo>
                  <a:pt x="1895770" y="2888792"/>
                </a:lnTo>
                <a:lnTo>
                  <a:pt x="0" y="2888792"/>
                </a:lnTo>
                <a:lnTo>
                  <a:pt x="0" y="0"/>
                </a:lnTo>
                <a:close/>
              </a:path>
            </a:pathLst>
          </a:custGeom>
          <a:blipFill rotWithShape="1">
            <a:blip r:embed="rId5">
              <a:alphaModFix/>
            </a:blip>
            <a:stretch>
              <a:fillRect b="0" l="0" r="0" t="0"/>
            </a:stretch>
          </a:blipFill>
          <a:ln>
            <a:noFill/>
          </a:ln>
        </p:spPr>
      </p:sp>
      <p:sp>
        <p:nvSpPr>
          <p:cNvPr id="134" name="Google Shape;134;p16"/>
          <p:cNvSpPr/>
          <p:nvPr/>
        </p:nvSpPr>
        <p:spPr>
          <a:xfrm>
            <a:off x="684675" y="2098602"/>
            <a:ext cx="1932899" cy="1597058"/>
          </a:xfrm>
          <a:custGeom>
            <a:rect b="b" l="l" r="r" t="t"/>
            <a:pathLst>
              <a:path extrusionOk="0" h="3194115" w="3865798">
                <a:moveTo>
                  <a:pt x="0" y="0"/>
                </a:moveTo>
                <a:lnTo>
                  <a:pt x="3865798" y="0"/>
                </a:lnTo>
                <a:lnTo>
                  <a:pt x="3865798" y="3194116"/>
                </a:lnTo>
                <a:lnTo>
                  <a:pt x="0" y="3194116"/>
                </a:lnTo>
                <a:lnTo>
                  <a:pt x="0" y="0"/>
                </a:lnTo>
                <a:close/>
              </a:path>
            </a:pathLst>
          </a:custGeom>
          <a:blipFill rotWithShape="1">
            <a:blip r:embed="rId6">
              <a:alphaModFix/>
            </a:blip>
            <a:stretch>
              <a:fillRect b="0" l="0" r="0" t="0"/>
            </a:stretch>
          </a:blipFill>
          <a:ln>
            <a:noFill/>
          </a:ln>
        </p:spPr>
      </p:sp>
      <p:sp>
        <p:nvSpPr>
          <p:cNvPr id="135" name="Google Shape;135;p16"/>
          <p:cNvSpPr/>
          <p:nvPr/>
        </p:nvSpPr>
        <p:spPr>
          <a:xfrm flipH="1">
            <a:off x="3146652" y="2098602"/>
            <a:ext cx="1069264" cy="1592944"/>
          </a:xfrm>
          <a:custGeom>
            <a:rect b="b" l="l" r="r" t="t"/>
            <a:pathLst>
              <a:path extrusionOk="0" h="3185889" w="2138528">
                <a:moveTo>
                  <a:pt x="2138528" y="0"/>
                </a:moveTo>
                <a:lnTo>
                  <a:pt x="0" y="0"/>
                </a:lnTo>
                <a:lnTo>
                  <a:pt x="0" y="3185890"/>
                </a:lnTo>
                <a:lnTo>
                  <a:pt x="2138528" y="3185890"/>
                </a:lnTo>
                <a:lnTo>
                  <a:pt x="2138528" y="0"/>
                </a:lnTo>
                <a:close/>
              </a:path>
            </a:pathLst>
          </a:custGeom>
          <a:blipFill rotWithShape="1">
            <a:blip r:embed="rId7">
              <a:alphaModFix/>
            </a:blip>
            <a:stretch>
              <a:fillRect b="0" l="0" r="0" t="0"/>
            </a:stretch>
          </a:blipFill>
          <a:ln>
            <a:noFill/>
          </a:ln>
        </p:spPr>
      </p:sp>
      <p:sp>
        <p:nvSpPr>
          <p:cNvPr id="136" name="Google Shape;136;p16"/>
          <p:cNvSpPr/>
          <p:nvPr/>
        </p:nvSpPr>
        <p:spPr>
          <a:xfrm>
            <a:off x="7176163" y="2222057"/>
            <a:ext cx="756502" cy="1444397"/>
          </a:xfrm>
          <a:custGeom>
            <a:rect b="b" l="l" r="r" t="t"/>
            <a:pathLst>
              <a:path extrusionOk="0" h="2888793" w="1513005">
                <a:moveTo>
                  <a:pt x="0" y="0"/>
                </a:moveTo>
                <a:lnTo>
                  <a:pt x="1513005" y="0"/>
                </a:lnTo>
                <a:lnTo>
                  <a:pt x="1513005" y="2888792"/>
                </a:lnTo>
                <a:lnTo>
                  <a:pt x="0" y="2888792"/>
                </a:lnTo>
                <a:lnTo>
                  <a:pt x="0" y="0"/>
                </a:lnTo>
                <a:close/>
              </a:path>
            </a:pathLst>
          </a:custGeom>
          <a:blipFill rotWithShape="1">
            <a:blip r:embed="rId8">
              <a:alphaModFix/>
            </a:blip>
            <a:stretch>
              <a:fillRect b="0" l="0" r="0" t="0"/>
            </a:stretch>
          </a:blipFill>
          <a:ln>
            <a:noFill/>
          </a:ln>
        </p:spPr>
      </p:sp>
      <p:grpSp>
        <p:nvGrpSpPr>
          <p:cNvPr id="137" name="Google Shape;137;p16"/>
          <p:cNvGrpSpPr/>
          <p:nvPr/>
        </p:nvGrpSpPr>
        <p:grpSpPr>
          <a:xfrm>
            <a:off x="1322952" y="1570033"/>
            <a:ext cx="533264" cy="533264"/>
            <a:chOff x="0" y="0"/>
            <a:chExt cx="812800" cy="812800"/>
          </a:xfrm>
        </p:grpSpPr>
        <p:sp>
          <p:nvSpPr>
            <p:cNvPr id="138" name="Google Shape;13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5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9" name="Google Shape;139;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0" name="Google Shape;140;p16"/>
          <p:cNvGrpSpPr/>
          <p:nvPr/>
        </p:nvGrpSpPr>
        <p:grpSpPr>
          <a:xfrm>
            <a:off x="3337680" y="1570033"/>
            <a:ext cx="533264" cy="533264"/>
            <a:chOff x="0" y="0"/>
            <a:chExt cx="812800" cy="812800"/>
          </a:xfrm>
        </p:grpSpPr>
        <p:sp>
          <p:nvSpPr>
            <p:cNvPr id="141" name="Google Shape;14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5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2" name="Google Shape;142;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3" name="Google Shape;143;p16"/>
          <p:cNvGrpSpPr/>
          <p:nvPr/>
        </p:nvGrpSpPr>
        <p:grpSpPr>
          <a:xfrm>
            <a:off x="5292106" y="1570033"/>
            <a:ext cx="533264" cy="533264"/>
            <a:chOff x="0" y="0"/>
            <a:chExt cx="812800" cy="812800"/>
          </a:xfrm>
        </p:grpSpPr>
        <p:sp>
          <p:nvSpPr>
            <p:cNvPr id="144" name="Google Shape;14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5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5" name="Google Shape;145;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6" name="Google Shape;146;p16"/>
          <p:cNvGrpSpPr/>
          <p:nvPr/>
        </p:nvGrpSpPr>
        <p:grpSpPr>
          <a:xfrm>
            <a:off x="7287782" y="1570033"/>
            <a:ext cx="533263" cy="533264"/>
            <a:chOff x="0" y="0"/>
            <a:chExt cx="812800" cy="812800"/>
          </a:xfrm>
        </p:grpSpPr>
        <p:sp>
          <p:nvSpPr>
            <p:cNvPr id="147" name="Google Shape;14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05F2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8" name="Google Shape;148;p16"/>
            <p:cNvSpPr txBox="1"/>
            <p:nvPr/>
          </p:nvSpPr>
          <p:spPr>
            <a:xfrm>
              <a:off x="76200" y="38100"/>
              <a:ext cx="660400" cy="698500"/>
            </a:xfrm>
            <a:prstGeom prst="rect">
              <a:avLst/>
            </a:prstGeom>
            <a:noFill/>
            <a:ln>
              <a:noFill/>
            </a:ln>
          </p:spPr>
          <p:txBody>
            <a:bodyPr anchorCtr="0" anchor="ctr" bIns="25400" lIns="25400" spcFirstLastPara="1" rIns="25400" wrap="square" tIns="25400">
              <a:noAutofit/>
            </a:bodyPr>
            <a:lstStyle/>
            <a:p>
              <a:pPr indent="0" lvl="0" marL="0" marR="0" rtl="0" algn="ctr">
                <a:lnSpc>
                  <a:spcPct val="155555"/>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9" name="Google Shape;149;p16"/>
          <p:cNvSpPr txBox="1"/>
          <p:nvPr/>
        </p:nvSpPr>
        <p:spPr>
          <a:xfrm>
            <a:off x="621896" y="1708077"/>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54E0C"/>
                </a:solidFill>
                <a:latin typeface="Chango"/>
                <a:ea typeface="Chango"/>
                <a:cs typeface="Chango"/>
                <a:sym typeface="Chango"/>
              </a:rPr>
              <a:t>01</a:t>
            </a:r>
            <a:endParaRPr sz="700"/>
          </a:p>
        </p:txBody>
      </p:sp>
      <p:sp>
        <p:nvSpPr>
          <p:cNvPr id="150" name="Google Shape;150;p16"/>
          <p:cNvSpPr txBox="1"/>
          <p:nvPr/>
        </p:nvSpPr>
        <p:spPr>
          <a:xfrm>
            <a:off x="237190" y="561975"/>
            <a:ext cx="8669621" cy="458619"/>
          </a:xfrm>
          <a:prstGeom prst="rect">
            <a:avLst/>
          </a:prstGeom>
          <a:noFill/>
          <a:ln>
            <a:noFill/>
          </a:ln>
        </p:spPr>
        <p:txBody>
          <a:bodyPr anchorCtr="0" anchor="t" bIns="0" lIns="0" spcFirstLastPara="1" rIns="0" wrap="square" tIns="0">
            <a:spAutoFit/>
          </a:bodyPr>
          <a:lstStyle/>
          <a:p>
            <a:pPr indent="0" lvl="0" marL="0" marR="0" rtl="0" algn="ctr">
              <a:lnSpc>
                <a:spcPct val="106001"/>
              </a:lnSpc>
              <a:spcBef>
                <a:spcPts val="0"/>
              </a:spcBef>
              <a:spcAft>
                <a:spcPts val="0"/>
              </a:spcAft>
              <a:buNone/>
            </a:pPr>
            <a:r>
              <a:rPr b="0" i="0" lang="en" sz="3300" u="none" cap="none" strike="noStrike">
                <a:solidFill>
                  <a:srgbClr val="FCD145"/>
                </a:solidFill>
                <a:latin typeface="Chango"/>
                <a:ea typeface="Chango"/>
                <a:cs typeface="Chango"/>
                <a:sym typeface="Chango"/>
              </a:rPr>
              <a:t>Add a Timeline Page</a:t>
            </a:r>
            <a:endParaRPr sz="700"/>
          </a:p>
        </p:txBody>
      </p:sp>
      <p:sp>
        <p:nvSpPr>
          <p:cNvPr id="151" name="Google Shape;151;p16"/>
          <p:cNvSpPr txBox="1"/>
          <p:nvPr/>
        </p:nvSpPr>
        <p:spPr>
          <a:xfrm>
            <a:off x="2636624" y="3757164"/>
            <a:ext cx="1935376" cy="5013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Main</a:t>
            </a:r>
            <a:endParaRPr sz="700"/>
          </a:p>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Point</a:t>
            </a:r>
            <a:endParaRPr sz="700"/>
          </a:p>
        </p:txBody>
      </p:sp>
      <p:sp>
        <p:nvSpPr>
          <p:cNvPr id="152" name="Google Shape;152;p16"/>
          <p:cNvSpPr txBox="1"/>
          <p:nvPr/>
        </p:nvSpPr>
        <p:spPr>
          <a:xfrm>
            <a:off x="2636624" y="1708077"/>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54E0C"/>
                </a:solidFill>
                <a:latin typeface="Chango"/>
                <a:ea typeface="Chango"/>
                <a:cs typeface="Chango"/>
                <a:sym typeface="Chango"/>
              </a:rPr>
              <a:t>02</a:t>
            </a:r>
            <a:endParaRPr sz="700"/>
          </a:p>
        </p:txBody>
      </p:sp>
      <p:sp>
        <p:nvSpPr>
          <p:cNvPr id="153" name="Google Shape;153;p16"/>
          <p:cNvSpPr txBox="1"/>
          <p:nvPr/>
        </p:nvSpPr>
        <p:spPr>
          <a:xfrm>
            <a:off x="4591050" y="3757164"/>
            <a:ext cx="1935376" cy="5013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Main</a:t>
            </a:r>
            <a:endParaRPr sz="700"/>
          </a:p>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Point</a:t>
            </a:r>
            <a:endParaRPr sz="700"/>
          </a:p>
        </p:txBody>
      </p:sp>
      <p:sp>
        <p:nvSpPr>
          <p:cNvPr id="154" name="Google Shape;154;p16"/>
          <p:cNvSpPr txBox="1"/>
          <p:nvPr/>
        </p:nvSpPr>
        <p:spPr>
          <a:xfrm>
            <a:off x="4591050" y="1708077"/>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54E0C"/>
                </a:solidFill>
                <a:latin typeface="Chango"/>
                <a:ea typeface="Chango"/>
                <a:cs typeface="Chango"/>
                <a:sym typeface="Chango"/>
              </a:rPr>
              <a:t>03</a:t>
            </a:r>
            <a:endParaRPr sz="700"/>
          </a:p>
        </p:txBody>
      </p:sp>
      <p:sp>
        <p:nvSpPr>
          <p:cNvPr id="155" name="Google Shape;155;p16"/>
          <p:cNvSpPr txBox="1"/>
          <p:nvPr/>
        </p:nvSpPr>
        <p:spPr>
          <a:xfrm>
            <a:off x="6586726" y="3757164"/>
            <a:ext cx="1935376" cy="5013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Main</a:t>
            </a:r>
            <a:endParaRPr sz="700"/>
          </a:p>
          <a:p>
            <a:pPr indent="0" lvl="0" marL="0" marR="0" rtl="0" algn="ctr">
              <a:lnSpc>
                <a:spcPct val="113000"/>
              </a:lnSpc>
              <a:spcBef>
                <a:spcPts val="0"/>
              </a:spcBef>
              <a:spcAft>
                <a:spcPts val="0"/>
              </a:spcAft>
              <a:buNone/>
            </a:pPr>
            <a:r>
              <a:rPr b="0" i="0" lang="en" sz="1800" u="none" cap="none" strike="noStrike">
                <a:solidFill>
                  <a:srgbClr val="FCD145"/>
                </a:solidFill>
                <a:latin typeface="Chango"/>
                <a:ea typeface="Chango"/>
                <a:cs typeface="Chango"/>
                <a:sym typeface="Chango"/>
              </a:rPr>
              <a:t>Point</a:t>
            </a:r>
            <a:endParaRPr sz="700"/>
          </a:p>
        </p:txBody>
      </p:sp>
      <p:sp>
        <p:nvSpPr>
          <p:cNvPr id="156" name="Google Shape;156;p16"/>
          <p:cNvSpPr txBox="1"/>
          <p:nvPr/>
        </p:nvSpPr>
        <p:spPr>
          <a:xfrm>
            <a:off x="6586726" y="1708077"/>
            <a:ext cx="1935376" cy="253666"/>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F54E0C"/>
                </a:solidFill>
                <a:latin typeface="Chango"/>
                <a:ea typeface="Chango"/>
                <a:cs typeface="Chango"/>
                <a:sym typeface="Chango"/>
              </a:rPr>
              <a:t>04</a:t>
            </a:r>
            <a:endParaRPr sz="700"/>
          </a:p>
        </p:txBody>
      </p:sp>
      <p:sp>
        <p:nvSpPr>
          <p:cNvPr id="157" name="Google Shape;157;p16"/>
          <p:cNvSpPr txBox="1"/>
          <p:nvPr/>
        </p:nvSpPr>
        <p:spPr>
          <a:xfrm>
            <a:off x="945745" y="4377527"/>
            <a:ext cx="1287676"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B"/>
                </a:solidFill>
                <a:latin typeface="Nunito"/>
                <a:ea typeface="Nunito"/>
                <a:cs typeface="Nunito"/>
                <a:sym typeface="Nunito"/>
              </a:rPr>
              <a:t>Elaborate on what you want to discuss. </a:t>
            </a:r>
            <a:endParaRPr sz="700"/>
          </a:p>
        </p:txBody>
      </p:sp>
      <p:sp>
        <p:nvSpPr>
          <p:cNvPr id="158" name="Google Shape;158;p16"/>
          <p:cNvSpPr txBox="1"/>
          <p:nvPr/>
        </p:nvSpPr>
        <p:spPr>
          <a:xfrm>
            <a:off x="2960474" y="4377527"/>
            <a:ext cx="1287676"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B"/>
                </a:solidFill>
                <a:latin typeface="Nunito"/>
                <a:ea typeface="Nunito"/>
                <a:cs typeface="Nunito"/>
                <a:sym typeface="Nunito"/>
              </a:rPr>
              <a:t>Elaborate on what you want to discuss. </a:t>
            </a:r>
            <a:endParaRPr sz="700"/>
          </a:p>
        </p:txBody>
      </p:sp>
      <p:sp>
        <p:nvSpPr>
          <p:cNvPr id="159" name="Google Shape;159;p16"/>
          <p:cNvSpPr txBox="1"/>
          <p:nvPr/>
        </p:nvSpPr>
        <p:spPr>
          <a:xfrm>
            <a:off x="4914900" y="4377527"/>
            <a:ext cx="1287676"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B"/>
                </a:solidFill>
                <a:latin typeface="Nunito"/>
                <a:ea typeface="Nunito"/>
                <a:cs typeface="Nunito"/>
                <a:sym typeface="Nunito"/>
              </a:rPr>
              <a:t>Elaborate on what you want to discuss. </a:t>
            </a:r>
            <a:endParaRPr sz="700"/>
          </a:p>
        </p:txBody>
      </p:sp>
      <p:sp>
        <p:nvSpPr>
          <p:cNvPr id="160" name="Google Shape;160;p16"/>
          <p:cNvSpPr txBox="1"/>
          <p:nvPr/>
        </p:nvSpPr>
        <p:spPr>
          <a:xfrm>
            <a:off x="6910576" y="4377527"/>
            <a:ext cx="1287676"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FFFFFB"/>
                </a:solidFill>
                <a:latin typeface="Nunito"/>
                <a:ea typeface="Nunito"/>
                <a:cs typeface="Nunito"/>
                <a:sym typeface="Nunito"/>
              </a:rPr>
              <a:t>Elaborate on what you want to discuss. </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164" name="Shape 164"/>
        <p:cNvGrpSpPr/>
        <p:nvPr/>
      </p:nvGrpSpPr>
      <p:grpSpPr>
        <a:xfrm>
          <a:off x="0" y="0"/>
          <a:ext cx="0" cy="0"/>
          <a:chOff x="0" y="0"/>
          <a:chExt cx="0" cy="0"/>
        </a:xfrm>
      </p:grpSpPr>
      <p:pic>
        <p:nvPicPr>
          <p:cNvPr id="165" name="Google Shape;165;p1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66" name="Google Shape;166;p17"/>
          <p:cNvPicPr preferRelativeResize="0"/>
          <p:nvPr/>
        </p:nvPicPr>
        <p:blipFill>
          <a:blip r:embed="rId4">
            <a:alphaModFix/>
          </a:blip>
          <a:stretch>
            <a:fillRect/>
          </a:stretch>
        </p:blipFill>
        <p:spPr>
          <a:xfrm>
            <a:off x="535972" y="0"/>
            <a:ext cx="3423982" cy="5143501"/>
          </a:xfrm>
          <a:prstGeom prst="rect">
            <a:avLst/>
          </a:prstGeom>
          <a:noFill/>
          <a:ln>
            <a:noFill/>
          </a:ln>
        </p:spPr>
      </p:pic>
      <p:pic>
        <p:nvPicPr>
          <p:cNvPr id="167" name="Google Shape;167;p17"/>
          <p:cNvPicPr preferRelativeResize="0"/>
          <p:nvPr/>
        </p:nvPicPr>
        <p:blipFill>
          <a:blip r:embed="rId5">
            <a:alphaModFix/>
          </a:blip>
          <a:stretch>
            <a:fillRect/>
          </a:stretch>
        </p:blipFill>
        <p:spPr>
          <a:xfrm>
            <a:off x="5205660" y="0"/>
            <a:ext cx="3423982"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171" name="Shape 171"/>
        <p:cNvGrpSpPr/>
        <p:nvPr/>
      </p:nvGrpSpPr>
      <p:grpSpPr>
        <a:xfrm>
          <a:off x="0" y="0"/>
          <a:ext cx="0" cy="0"/>
          <a:chOff x="0" y="0"/>
          <a:chExt cx="0" cy="0"/>
        </a:xfrm>
      </p:grpSpPr>
      <p:pic>
        <p:nvPicPr>
          <p:cNvPr id="172" name="Google Shape;172;p18"/>
          <p:cNvPicPr preferRelativeResize="0"/>
          <p:nvPr/>
        </p:nvPicPr>
        <p:blipFill>
          <a:blip r:embed="rId3">
            <a:alphaModFix/>
          </a:blip>
          <a:stretch>
            <a:fillRect/>
          </a:stretch>
        </p:blipFill>
        <p:spPr>
          <a:xfrm>
            <a:off x="-9" y="0"/>
            <a:ext cx="4546269" cy="5143501"/>
          </a:xfrm>
          <a:prstGeom prst="rect">
            <a:avLst/>
          </a:prstGeom>
          <a:noFill/>
          <a:ln>
            <a:noFill/>
          </a:ln>
        </p:spPr>
      </p:pic>
      <p:pic>
        <p:nvPicPr>
          <p:cNvPr id="173" name="Google Shape;173;p18"/>
          <p:cNvPicPr preferRelativeResize="0"/>
          <p:nvPr/>
        </p:nvPicPr>
        <p:blipFill>
          <a:blip r:embed="rId4">
            <a:alphaModFix/>
          </a:blip>
          <a:stretch>
            <a:fillRect/>
          </a:stretch>
        </p:blipFill>
        <p:spPr>
          <a:xfrm>
            <a:off x="4597750" y="9948"/>
            <a:ext cx="4546251" cy="2547374"/>
          </a:xfrm>
          <a:prstGeom prst="rect">
            <a:avLst/>
          </a:prstGeom>
          <a:noFill/>
          <a:ln>
            <a:noFill/>
          </a:ln>
        </p:spPr>
      </p:pic>
      <p:pic>
        <p:nvPicPr>
          <p:cNvPr id="174" name="Google Shape;174;p18"/>
          <p:cNvPicPr preferRelativeResize="0"/>
          <p:nvPr/>
        </p:nvPicPr>
        <p:blipFill>
          <a:blip r:embed="rId5">
            <a:alphaModFix/>
          </a:blip>
          <a:stretch>
            <a:fillRect/>
          </a:stretch>
        </p:blipFill>
        <p:spPr>
          <a:xfrm>
            <a:off x="4597762" y="2586178"/>
            <a:ext cx="4546240" cy="2547376"/>
          </a:xfrm>
          <a:prstGeom prst="rect">
            <a:avLst/>
          </a:prstGeom>
          <a:noFill/>
          <a:ln>
            <a:noFill/>
          </a:ln>
        </p:spPr>
      </p:pic>
      <p:pic>
        <p:nvPicPr>
          <p:cNvPr id="175" name="Google Shape;175;p18"/>
          <p:cNvPicPr preferRelativeResize="0"/>
          <p:nvPr/>
        </p:nvPicPr>
        <p:blipFill rotWithShape="1">
          <a:blip r:embed="rId6">
            <a:alphaModFix/>
          </a:blip>
          <a:srcRect b="0" l="91283" r="0" t="0"/>
          <a:stretch/>
        </p:blipFill>
        <p:spPr>
          <a:xfrm>
            <a:off x="8346950" y="0"/>
            <a:ext cx="797051" cy="5143500"/>
          </a:xfrm>
          <a:prstGeom prst="rect">
            <a:avLst/>
          </a:prstGeom>
          <a:noFill/>
          <a:ln>
            <a:noFill/>
          </a:ln>
        </p:spPr>
      </p:pic>
      <p:pic>
        <p:nvPicPr>
          <p:cNvPr id="176" name="Google Shape;176;p18"/>
          <p:cNvPicPr preferRelativeResize="0"/>
          <p:nvPr/>
        </p:nvPicPr>
        <p:blipFill rotWithShape="1">
          <a:blip r:embed="rId7">
            <a:alphaModFix/>
          </a:blip>
          <a:srcRect b="0" l="0" r="90422" t="0"/>
          <a:stretch/>
        </p:blipFill>
        <p:spPr>
          <a:xfrm>
            <a:off x="0" y="0"/>
            <a:ext cx="875750"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D5D45"/>
        </a:solidFill>
      </p:bgPr>
    </p:bg>
    <p:spTree>
      <p:nvGrpSpPr>
        <p:cNvPr id="180" name="Shape 180"/>
        <p:cNvGrpSpPr/>
        <p:nvPr/>
      </p:nvGrpSpPr>
      <p:grpSpPr>
        <a:xfrm>
          <a:off x="0" y="0"/>
          <a:ext cx="0" cy="0"/>
          <a:chOff x="0" y="0"/>
          <a:chExt cx="0" cy="0"/>
        </a:xfrm>
      </p:grpSpPr>
      <p:pic>
        <p:nvPicPr>
          <p:cNvPr id="181" name="Google Shape;181;p19"/>
          <p:cNvPicPr preferRelativeResize="0"/>
          <p:nvPr/>
        </p:nvPicPr>
        <p:blipFill>
          <a:blip r:embed="rId3">
            <a:alphaModFix/>
          </a:blip>
          <a:stretch>
            <a:fillRect/>
          </a:stretch>
        </p:blipFill>
        <p:spPr>
          <a:xfrm>
            <a:off x="5438377" y="0"/>
            <a:ext cx="3705271" cy="5143501"/>
          </a:xfrm>
          <a:prstGeom prst="rect">
            <a:avLst/>
          </a:prstGeom>
          <a:noFill/>
          <a:ln>
            <a:noFill/>
          </a:ln>
        </p:spPr>
      </p:pic>
      <p:pic>
        <p:nvPicPr>
          <p:cNvPr id="182" name="Google Shape;182;p19"/>
          <p:cNvPicPr preferRelativeResize="0"/>
          <p:nvPr/>
        </p:nvPicPr>
        <p:blipFill rotWithShape="1">
          <a:blip r:embed="rId4">
            <a:alphaModFix/>
          </a:blip>
          <a:srcRect b="0" l="0" r="34387" t="0"/>
          <a:stretch/>
        </p:blipFill>
        <p:spPr>
          <a:xfrm>
            <a:off x="0" y="0"/>
            <a:ext cx="5999699" cy="5143500"/>
          </a:xfrm>
          <a:prstGeom prst="rect">
            <a:avLst/>
          </a:prstGeom>
          <a:noFill/>
          <a:ln>
            <a:noFill/>
          </a:ln>
        </p:spPr>
      </p:pic>
      <p:sp>
        <p:nvSpPr>
          <p:cNvPr id="183" name="Google Shape;183;p19"/>
          <p:cNvSpPr txBox="1"/>
          <p:nvPr/>
        </p:nvSpPr>
        <p:spPr>
          <a:xfrm>
            <a:off x="373125" y="423775"/>
            <a:ext cx="5454900" cy="1554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300" u="none" cap="none" strike="noStrike">
                <a:solidFill>
                  <a:srgbClr val="E02B0B"/>
                </a:solidFill>
                <a:latin typeface="Chango"/>
                <a:ea typeface="Chango"/>
                <a:cs typeface="Chango"/>
                <a:sym typeface="Chango"/>
              </a:rPr>
              <a:t>Write</a:t>
            </a:r>
            <a:endParaRPr sz="700"/>
          </a:p>
          <a:p>
            <a:pPr indent="0" lvl="0" marL="0" marR="0" rtl="0" algn="ctr">
              <a:lnSpc>
                <a:spcPct val="106001"/>
              </a:lnSpc>
              <a:spcBef>
                <a:spcPts val="0"/>
              </a:spcBef>
              <a:spcAft>
                <a:spcPts val="0"/>
              </a:spcAft>
              <a:buNone/>
            </a:pPr>
            <a:r>
              <a:rPr b="0" i="0" lang="en" sz="3300" u="none" cap="none" strike="noStrike">
                <a:solidFill>
                  <a:srgbClr val="E02B0B"/>
                </a:solidFill>
                <a:latin typeface="Chango"/>
                <a:ea typeface="Chango"/>
                <a:cs typeface="Chango"/>
                <a:sym typeface="Chango"/>
              </a:rPr>
              <a:t>your topic</a:t>
            </a:r>
            <a:endParaRPr sz="700"/>
          </a:p>
          <a:p>
            <a:pPr indent="0" lvl="0" marL="0" marR="0" rtl="0" algn="ctr">
              <a:lnSpc>
                <a:spcPct val="106001"/>
              </a:lnSpc>
              <a:spcBef>
                <a:spcPts val="0"/>
              </a:spcBef>
              <a:spcAft>
                <a:spcPts val="0"/>
              </a:spcAft>
              <a:buNone/>
            </a:pPr>
            <a:r>
              <a:rPr b="0" i="0" lang="en" sz="3300" u="none" cap="none" strike="noStrike">
                <a:solidFill>
                  <a:srgbClr val="E02B0B"/>
                </a:solidFill>
                <a:latin typeface="Chango"/>
                <a:ea typeface="Chango"/>
                <a:cs typeface="Chango"/>
                <a:sym typeface="Chango"/>
              </a:rPr>
              <a:t>or idea</a:t>
            </a:r>
            <a:endParaRPr sz="700"/>
          </a:p>
        </p:txBody>
      </p:sp>
      <p:sp>
        <p:nvSpPr>
          <p:cNvPr id="184" name="Google Shape;184;p19"/>
          <p:cNvSpPr txBox="1"/>
          <p:nvPr/>
        </p:nvSpPr>
        <p:spPr>
          <a:xfrm>
            <a:off x="1210625" y="2369340"/>
            <a:ext cx="1503149" cy="501299"/>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2D5D45"/>
                </a:solidFill>
                <a:latin typeface="Chango"/>
                <a:ea typeface="Chango"/>
                <a:cs typeface="Chango"/>
                <a:sym typeface="Chango"/>
              </a:rPr>
              <a:t>Topic One</a:t>
            </a:r>
            <a:endParaRPr sz="700"/>
          </a:p>
        </p:txBody>
      </p:sp>
      <p:sp>
        <p:nvSpPr>
          <p:cNvPr id="185" name="Google Shape;185;p19"/>
          <p:cNvSpPr txBox="1"/>
          <p:nvPr/>
        </p:nvSpPr>
        <p:spPr>
          <a:xfrm>
            <a:off x="994511" y="3659542"/>
            <a:ext cx="1935376" cy="5013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2D5D45"/>
                </a:solidFill>
                <a:latin typeface="Chango"/>
                <a:ea typeface="Chango"/>
                <a:cs typeface="Chango"/>
                <a:sym typeface="Chango"/>
              </a:rPr>
              <a:t>Topic Three</a:t>
            </a:r>
            <a:endParaRPr sz="700"/>
          </a:p>
        </p:txBody>
      </p:sp>
      <p:sp>
        <p:nvSpPr>
          <p:cNvPr id="186" name="Google Shape;186;p19"/>
          <p:cNvSpPr txBox="1"/>
          <p:nvPr/>
        </p:nvSpPr>
        <p:spPr>
          <a:xfrm>
            <a:off x="3424823" y="2369340"/>
            <a:ext cx="1627702" cy="501299"/>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2D5D45"/>
                </a:solidFill>
                <a:latin typeface="Chango"/>
                <a:ea typeface="Chango"/>
                <a:cs typeface="Chango"/>
                <a:sym typeface="Chango"/>
              </a:rPr>
              <a:t>Topic Two</a:t>
            </a:r>
            <a:endParaRPr sz="700"/>
          </a:p>
        </p:txBody>
      </p:sp>
      <p:sp>
        <p:nvSpPr>
          <p:cNvPr id="187" name="Google Shape;187;p19"/>
          <p:cNvSpPr txBox="1"/>
          <p:nvPr/>
        </p:nvSpPr>
        <p:spPr>
          <a:xfrm>
            <a:off x="3424823" y="3659542"/>
            <a:ext cx="1627702" cy="501300"/>
          </a:xfrm>
          <a:prstGeom prst="rect">
            <a:avLst/>
          </a:prstGeom>
          <a:noFill/>
          <a:ln>
            <a:noFill/>
          </a:ln>
        </p:spPr>
        <p:txBody>
          <a:bodyPr anchorCtr="0" anchor="t" bIns="0" lIns="0" spcFirstLastPara="1" rIns="0" wrap="square" tIns="0">
            <a:spAutoFit/>
          </a:bodyPr>
          <a:lstStyle/>
          <a:p>
            <a:pPr indent="0" lvl="0" marL="0" marR="0" rtl="0" algn="ctr">
              <a:lnSpc>
                <a:spcPct val="113000"/>
              </a:lnSpc>
              <a:spcBef>
                <a:spcPts val="0"/>
              </a:spcBef>
              <a:spcAft>
                <a:spcPts val="0"/>
              </a:spcAft>
              <a:buNone/>
            </a:pPr>
            <a:r>
              <a:rPr b="0" i="0" lang="en" sz="1800" u="none" cap="none" strike="noStrike">
                <a:solidFill>
                  <a:srgbClr val="2D5D45"/>
                </a:solidFill>
                <a:latin typeface="Chango"/>
                <a:ea typeface="Chango"/>
                <a:cs typeface="Chango"/>
                <a:sym typeface="Chango"/>
              </a:rPr>
              <a:t>Topic Four</a:t>
            </a:r>
            <a:endParaRPr sz="700"/>
          </a:p>
        </p:txBody>
      </p:sp>
      <p:sp>
        <p:nvSpPr>
          <p:cNvPr id="188" name="Google Shape;188;p19"/>
          <p:cNvSpPr txBox="1"/>
          <p:nvPr/>
        </p:nvSpPr>
        <p:spPr>
          <a:xfrm>
            <a:off x="1318361" y="2980177"/>
            <a:ext cx="1287676"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Elaborate on what you want to discuss. </a:t>
            </a:r>
            <a:endParaRPr sz="700"/>
          </a:p>
        </p:txBody>
      </p:sp>
      <p:sp>
        <p:nvSpPr>
          <p:cNvPr id="189" name="Google Shape;189;p19"/>
          <p:cNvSpPr txBox="1"/>
          <p:nvPr/>
        </p:nvSpPr>
        <p:spPr>
          <a:xfrm>
            <a:off x="1318361" y="4270379"/>
            <a:ext cx="1287676"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Elaborate on what you want to discuss. </a:t>
            </a:r>
            <a:endParaRPr sz="700"/>
          </a:p>
        </p:txBody>
      </p:sp>
      <p:sp>
        <p:nvSpPr>
          <p:cNvPr id="190" name="Google Shape;190;p19"/>
          <p:cNvSpPr txBox="1"/>
          <p:nvPr/>
        </p:nvSpPr>
        <p:spPr>
          <a:xfrm>
            <a:off x="3594836" y="2980177"/>
            <a:ext cx="1287676"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Elaborate on what you want to discuss. </a:t>
            </a:r>
            <a:endParaRPr sz="700"/>
          </a:p>
        </p:txBody>
      </p:sp>
      <p:sp>
        <p:nvSpPr>
          <p:cNvPr id="191" name="Google Shape;191;p19"/>
          <p:cNvSpPr txBox="1"/>
          <p:nvPr/>
        </p:nvSpPr>
        <p:spPr>
          <a:xfrm>
            <a:off x="3594836" y="4270379"/>
            <a:ext cx="1287676" cy="346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000000"/>
                </a:solidFill>
                <a:latin typeface="Nunito"/>
                <a:ea typeface="Nunito"/>
                <a:cs typeface="Nunito"/>
                <a:sym typeface="Nunito"/>
              </a:rPr>
              <a:t>Elaborate on what you want to discuss.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FCD145"/>
      </a:dk1>
      <a:lt1>
        <a:srgbClr val="2D5D45"/>
      </a:lt1>
      <a:dk2>
        <a:srgbClr val="FFFFFB"/>
      </a:dk2>
      <a:lt2>
        <a:srgbClr val="F54E0C"/>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