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Amaranth"/>
      <p:regular r:id="rId23"/>
      <p:bold r:id="rId24"/>
      <p:italic r:id="rId25"/>
      <p:boldItalic r:id="rId26"/>
    </p:embeddedFont>
    <p:embeddedFont>
      <p:font typeface="Montserrat Black"/>
      <p:bold r:id="rId27"/>
      <p:boldItalic r:id="rId28"/>
    </p:embeddedFont>
    <p:embeddedFont>
      <p:font typeface="Montserrat"/>
      <p:bold r:id="rId29"/>
      <p:boldItalic r:id="rId30"/>
    </p:embeddedFont>
    <p:embeddedFont>
      <p:font typeface="Montserrat Medium"/>
      <p:regular r:id="rId31"/>
      <p:bold r:id="rId32"/>
      <p:italic r:id="rId33"/>
      <p:boldItalic r:id="rId34"/>
    </p:embeddedFont>
    <p:embeddedFont>
      <p:font typeface="ABeeZee"/>
      <p:regular r:id="rId35"/>
      <p:italic r:id="rId36"/>
    </p:embeddedFont>
    <p:embeddedFont>
      <p:font typeface="East Sea Dokdo"/>
      <p:regular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maranth-bold.fntdata"/><Relationship Id="rId23" Type="http://schemas.openxmlformats.org/officeDocument/2006/relationships/font" Target="fonts/Amaranth-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maranth-boldItalic.fntdata"/><Relationship Id="rId25" Type="http://schemas.openxmlformats.org/officeDocument/2006/relationships/font" Target="fonts/Amaranth-italic.fntdata"/><Relationship Id="rId28" Type="http://schemas.openxmlformats.org/officeDocument/2006/relationships/font" Target="fonts/MontserratBlack-boldItalic.fntdata"/><Relationship Id="rId27" Type="http://schemas.openxmlformats.org/officeDocument/2006/relationships/font" Target="fonts/MontserratBlack-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Medium-regular.fntdata"/><Relationship Id="rId30" Type="http://schemas.openxmlformats.org/officeDocument/2006/relationships/font" Target="fonts/Montserrat-boldItalic.fntdata"/><Relationship Id="rId11" Type="http://schemas.openxmlformats.org/officeDocument/2006/relationships/slide" Target="slides/slide6.xml"/><Relationship Id="rId33" Type="http://schemas.openxmlformats.org/officeDocument/2006/relationships/font" Target="fonts/MontserratMedium-italic.fntdata"/><Relationship Id="rId10" Type="http://schemas.openxmlformats.org/officeDocument/2006/relationships/slide" Target="slides/slide5.xml"/><Relationship Id="rId32" Type="http://schemas.openxmlformats.org/officeDocument/2006/relationships/font" Target="fonts/MontserratMedium-bold.fntdata"/><Relationship Id="rId13" Type="http://schemas.openxmlformats.org/officeDocument/2006/relationships/slide" Target="slides/slide8.xml"/><Relationship Id="rId35" Type="http://schemas.openxmlformats.org/officeDocument/2006/relationships/font" Target="fonts/ABeeZee-regular.fntdata"/><Relationship Id="rId12" Type="http://schemas.openxmlformats.org/officeDocument/2006/relationships/slide" Target="slides/slide7.xml"/><Relationship Id="rId34" Type="http://schemas.openxmlformats.org/officeDocument/2006/relationships/font" Target="fonts/MontserratMedium-boldItalic.fntdata"/><Relationship Id="rId15" Type="http://schemas.openxmlformats.org/officeDocument/2006/relationships/slide" Target="slides/slide10.xml"/><Relationship Id="rId37" Type="http://schemas.openxmlformats.org/officeDocument/2006/relationships/font" Target="fonts/EastSeaDokdo-regular.fntdata"/><Relationship Id="rId14" Type="http://schemas.openxmlformats.org/officeDocument/2006/relationships/slide" Target="slides/slide9.xml"/><Relationship Id="rId36" Type="http://schemas.openxmlformats.org/officeDocument/2006/relationships/font" Target="fonts/ABeeZee-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a083ecfeb8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a083ecfeb8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a083ecfeb8_1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a083ecfeb8_1_1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a083ecfeb8_1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a083ecfeb8_1_1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a083ecfeb8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a083ecfeb8_1_2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a083ecfeb8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a083ecfeb8_1_2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a083ecfeb8_1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a083ecfeb8_1_2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a083ecfeb8_1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a083ecfeb8_1_2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a083ecfeb8_1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a083ecfeb8_1_2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a083ecfeb8_1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a083ecfeb8_1_2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a083ecfeb8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a083ecfeb8_1_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a083ecfeb8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a083ecfeb8_1_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a083ecfeb8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a083ecfeb8_1_1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a083ecfeb8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a083ecfeb8_1_1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a083ecfeb8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a083ecfeb8_1_1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a083ecfeb8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a083ecfeb8_1_1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a083ecfeb8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a083ecfeb8_1_1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a083ecfeb8_1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a083ecfeb8_1_1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9.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rot="-428606">
            <a:off x="3260057" y="4036352"/>
            <a:ext cx="2623887" cy="602135"/>
          </a:xfrm>
          <a:custGeom>
            <a:rect b="b" l="l" r="r" t="t"/>
            <a:pathLst>
              <a:path extrusionOk="0" h="623980" w="2719081">
                <a:moveTo>
                  <a:pt x="0" y="0"/>
                </a:moveTo>
                <a:lnTo>
                  <a:pt x="2719081" y="0"/>
                </a:lnTo>
                <a:lnTo>
                  <a:pt x="2719081" y="623980"/>
                </a:lnTo>
                <a:lnTo>
                  <a:pt x="0" y="623980"/>
                </a:lnTo>
                <a:lnTo>
                  <a:pt x="0" y="0"/>
                </a:lnTo>
                <a:close/>
              </a:path>
            </a:pathLst>
          </a:custGeom>
          <a:blipFill rotWithShape="1">
            <a:blip r:embed="rId2">
              <a:alphaModFix/>
            </a:blip>
            <a:stretch>
              <a:fillRect b="-184828" l="-23957" r="-34127" t="-186469"/>
            </a:stretch>
          </a:blipFill>
          <a:ln>
            <a:noFill/>
          </a:ln>
        </p:spPr>
      </p:sp>
      <p:sp>
        <p:nvSpPr>
          <p:cNvPr id="14" name="Google Shape;14;p2"/>
          <p:cNvSpPr/>
          <p:nvPr/>
        </p:nvSpPr>
        <p:spPr>
          <a:xfrm>
            <a:off x="3768388" y="203943"/>
            <a:ext cx="1607224" cy="1607224"/>
          </a:xfrm>
          <a:custGeom>
            <a:rect b="b" l="l" r="r" t="t"/>
            <a:pathLst>
              <a:path extrusionOk="0" h="2224531" w="2224531">
                <a:moveTo>
                  <a:pt x="0" y="0"/>
                </a:moveTo>
                <a:lnTo>
                  <a:pt x="2224531" y="0"/>
                </a:lnTo>
                <a:lnTo>
                  <a:pt x="2224531" y="2224531"/>
                </a:lnTo>
                <a:lnTo>
                  <a:pt x="0" y="2224531"/>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a:off x="7592394" y="-231153"/>
            <a:ext cx="1551610" cy="5479022"/>
          </a:xfrm>
          <a:custGeom>
            <a:rect b="b" l="l" r="r" t="t"/>
            <a:pathLst>
              <a:path extrusionOk="0" h="4150774" w="1175462">
                <a:moveTo>
                  <a:pt x="0" y="0"/>
                </a:moveTo>
                <a:lnTo>
                  <a:pt x="1175462" y="0"/>
                </a:lnTo>
                <a:lnTo>
                  <a:pt x="1175462" y="4150774"/>
                </a:lnTo>
                <a:lnTo>
                  <a:pt x="0" y="4150774"/>
                </a:lnTo>
                <a:lnTo>
                  <a:pt x="0" y="0"/>
                </a:lnTo>
                <a:close/>
              </a:path>
            </a:pathLst>
          </a:custGeom>
          <a:blipFill rotWithShape="1">
            <a:blip r:embed="rId2">
              <a:alphaModFix/>
            </a:blip>
            <a:stretch>
              <a:fillRect b="-479" l="-105792" r="-313688" t="-179"/>
            </a:stretch>
          </a:blipFill>
          <a:ln>
            <a:noFill/>
          </a:ln>
        </p:spPr>
      </p:sp>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3"/>
          <p:cNvSpPr/>
          <p:nvPr/>
        </p:nvSpPr>
        <p:spPr>
          <a:xfrm>
            <a:off x="4" y="-162853"/>
            <a:ext cx="1617473" cy="5469198"/>
          </a:xfrm>
          <a:custGeom>
            <a:rect b="b" l="l" r="r" t="t"/>
            <a:pathLst>
              <a:path extrusionOk="0" h="4143332" w="1225358">
                <a:moveTo>
                  <a:pt x="0" y="0"/>
                </a:moveTo>
                <a:lnTo>
                  <a:pt x="1225358" y="0"/>
                </a:lnTo>
                <a:lnTo>
                  <a:pt x="1225358" y="4143332"/>
                </a:lnTo>
                <a:lnTo>
                  <a:pt x="0" y="4143332"/>
                </a:lnTo>
                <a:lnTo>
                  <a:pt x="0" y="0"/>
                </a:lnTo>
                <a:close/>
              </a:path>
            </a:pathLst>
          </a:custGeom>
          <a:blipFill rotWithShape="1">
            <a:blip r:embed="rId2">
              <a:alphaModFix/>
            </a:blip>
            <a:stretch>
              <a:fillRect b="-669" l="0" r="-397487"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flipH="1">
            <a:off x="5661683" y="1245573"/>
            <a:ext cx="3570143" cy="3900380"/>
          </a:xfrm>
          <a:custGeom>
            <a:rect b="b" l="l" r="r" t="t"/>
            <a:pathLst>
              <a:path extrusionOk="0" h="2449218" w="2241848">
                <a:moveTo>
                  <a:pt x="2241849" y="0"/>
                </a:moveTo>
                <a:lnTo>
                  <a:pt x="0" y="0"/>
                </a:lnTo>
                <a:lnTo>
                  <a:pt x="0" y="2449219"/>
                </a:lnTo>
                <a:lnTo>
                  <a:pt x="2241849" y="2449219"/>
                </a:lnTo>
                <a:lnTo>
                  <a:pt x="2241849" y="0"/>
                </a:lnTo>
                <a:close/>
              </a:path>
            </a:pathLst>
          </a:custGeom>
          <a:blipFill rotWithShape="1">
            <a:blip r:embed="rId2">
              <a:alphaModFix/>
            </a:blip>
            <a:stretch>
              <a:fillRect b="0" l="0" r="-9249" t="0"/>
            </a:stretch>
          </a:blipFill>
          <a:ln>
            <a:noFill/>
          </a:ln>
        </p:spPr>
      </p:sp>
      <p:sp>
        <p:nvSpPr>
          <p:cNvPr id="22" name="Google Shape;2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4"/>
          <p:cNvSpPr/>
          <p:nvPr/>
        </p:nvSpPr>
        <p:spPr>
          <a:xfrm rot="2328029">
            <a:off x="-714388" y="4134565"/>
            <a:ext cx="2977179" cy="897805"/>
          </a:xfrm>
          <a:custGeom>
            <a:rect b="b" l="l" r="r" t="t"/>
            <a:pathLst>
              <a:path extrusionOk="0" h="806558" w="2674597">
                <a:moveTo>
                  <a:pt x="0" y="0"/>
                </a:moveTo>
                <a:lnTo>
                  <a:pt x="2674596" y="0"/>
                </a:lnTo>
                <a:lnTo>
                  <a:pt x="2674596" y="806559"/>
                </a:lnTo>
                <a:lnTo>
                  <a:pt x="0" y="806559"/>
                </a:lnTo>
                <a:lnTo>
                  <a:pt x="0" y="0"/>
                </a:lnTo>
                <a:close/>
              </a:path>
            </a:pathLst>
          </a:custGeom>
          <a:blipFill rotWithShape="1">
            <a:blip r:embed="rId3">
              <a:alphaModFix/>
            </a:blip>
            <a:stretch>
              <a:fillRect b="-13506" l="-10359" r="-82296" t="-323594"/>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1" name="Google Shape;31;p5"/>
          <p:cNvSpPr/>
          <p:nvPr/>
        </p:nvSpPr>
        <p:spPr>
          <a:xfrm>
            <a:off x="4601017" y="2951710"/>
            <a:ext cx="2375645" cy="2375645"/>
          </a:xfrm>
          <a:custGeom>
            <a:rect b="b" l="l" r="r" t="t"/>
            <a:pathLst>
              <a:path extrusionOk="0" h="2387583" w="2387583">
                <a:moveTo>
                  <a:pt x="0" y="0"/>
                </a:moveTo>
                <a:lnTo>
                  <a:pt x="2387583" y="0"/>
                </a:lnTo>
                <a:lnTo>
                  <a:pt x="2387583" y="2387582"/>
                </a:lnTo>
                <a:lnTo>
                  <a:pt x="0" y="2387582"/>
                </a:lnTo>
                <a:lnTo>
                  <a:pt x="0" y="0"/>
                </a:lnTo>
                <a:close/>
              </a:path>
            </a:pathLst>
          </a:custGeom>
          <a:blipFill rotWithShape="1">
            <a:blip r:embed="rId2">
              <a:alphaModFix/>
            </a:blip>
            <a:stretch>
              <a:fillRect b="0" l="0" r="0" t="0"/>
            </a:stretch>
          </a:blipFill>
          <a:ln>
            <a:noFill/>
          </a:ln>
        </p:spPr>
      </p:sp>
      <p:sp>
        <p:nvSpPr>
          <p:cNvPr id="32" name="Google Shape;32;p5"/>
          <p:cNvSpPr/>
          <p:nvPr/>
        </p:nvSpPr>
        <p:spPr>
          <a:xfrm>
            <a:off x="-138501" y="3212604"/>
            <a:ext cx="2114749" cy="2114749"/>
          </a:xfrm>
          <a:custGeom>
            <a:rect b="b" l="l" r="r" t="t"/>
            <a:pathLst>
              <a:path extrusionOk="0" h="2916895" w="2916895">
                <a:moveTo>
                  <a:pt x="0" y="0"/>
                </a:moveTo>
                <a:lnTo>
                  <a:pt x="2916895" y="0"/>
                </a:lnTo>
                <a:lnTo>
                  <a:pt x="2916895" y="2916896"/>
                </a:lnTo>
                <a:lnTo>
                  <a:pt x="0" y="2916896"/>
                </a:lnTo>
                <a:lnTo>
                  <a:pt x="0" y="0"/>
                </a:lnTo>
                <a:close/>
              </a:path>
            </a:pathLst>
          </a:custGeom>
          <a:blipFill rotWithShape="1">
            <a:blip r:embed="rId3">
              <a:alphaModFix/>
            </a:blip>
            <a:stretch>
              <a:fillRect b="0" l="0" r="0" t="0"/>
            </a:stretch>
          </a:blipFill>
          <a:ln>
            <a:noFill/>
          </a:ln>
        </p:spPr>
      </p:sp>
      <p:sp>
        <p:nvSpPr>
          <p:cNvPr id="33" name="Google Shape;33;p5"/>
          <p:cNvSpPr/>
          <p:nvPr/>
        </p:nvSpPr>
        <p:spPr>
          <a:xfrm flipH="1" rot="-3687444">
            <a:off x="8084918" y="-272351"/>
            <a:ext cx="1139064" cy="2204519"/>
          </a:xfrm>
          <a:custGeom>
            <a:rect b="b" l="l" r="r" t="t"/>
            <a:pathLst>
              <a:path extrusionOk="0" h="2617008" w="1352195">
                <a:moveTo>
                  <a:pt x="1352195" y="0"/>
                </a:moveTo>
                <a:lnTo>
                  <a:pt x="0" y="0"/>
                </a:lnTo>
                <a:lnTo>
                  <a:pt x="0" y="2617008"/>
                </a:lnTo>
                <a:lnTo>
                  <a:pt x="1352195" y="2617008"/>
                </a:lnTo>
                <a:lnTo>
                  <a:pt x="1352195" y="0"/>
                </a:lnTo>
                <a:close/>
              </a:path>
            </a:pathLst>
          </a:custGeom>
          <a:blipFill rotWithShape="1">
            <a:blip r:embed="rId4">
              <a:alphaModFix/>
            </a:blip>
            <a:stretch>
              <a:fillRect b="0" l="-134357" r="-48488"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6"/>
          <p:cNvSpPr/>
          <p:nvPr/>
        </p:nvSpPr>
        <p:spPr>
          <a:xfrm>
            <a:off x="6472124" y="1585826"/>
            <a:ext cx="2671960" cy="3561120"/>
          </a:xfrm>
          <a:custGeom>
            <a:rect b="b" l="l" r="r" t="t"/>
            <a:pathLst>
              <a:path extrusionOk="0" h="2739323" w="2055354">
                <a:moveTo>
                  <a:pt x="0" y="0"/>
                </a:moveTo>
                <a:lnTo>
                  <a:pt x="2055354" y="0"/>
                </a:lnTo>
                <a:lnTo>
                  <a:pt x="2055354" y="2739322"/>
                </a:lnTo>
                <a:lnTo>
                  <a:pt x="0" y="2739322"/>
                </a:lnTo>
                <a:lnTo>
                  <a:pt x="0" y="0"/>
                </a:lnTo>
                <a:close/>
              </a:path>
            </a:pathLst>
          </a:custGeom>
          <a:blipFill rotWithShape="1">
            <a:blip r:embed="rId2">
              <a:alphaModFix/>
            </a:blip>
            <a:stretch>
              <a:fillRect b="-9659" l="0" r="0" t="0"/>
            </a:stretch>
          </a:blipFill>
          <a:ln>
            <a:noFill/>
          </a:ln>
        </p:spPr>
      </p:sp>
      <p:sp>
        <p:nvSpPr>
          <p:cNvPr id="36" name="Google Shape;3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7"/>
          <p:cNvSpPr/>
          <p:nvPr/>
        </p:nvSpPr>
        <p:spPr>
          <a:xfrm flipH="1" rot="2827266">
            <a:off x="678819" y="2947159"/>
            <a:ext cx="904178" cy="1749925"/>
          </a:xfrm>
          <a:custGeom>
            <a:rect b="b" l="l" r="r" t="t"/>
            <a:pathLst>
              <a:path extrusionOk="0" h="2617008" w="1352195">
                <a:moveTo>
                  <a:pt x="1352195" y="0"/>
                </a:moveTo>
                <a:lnTo>
                  <a:pt x="0" y="0"/>
                </a:lnTo>
                <a:lnTo>
                  <a:pt x="0" y="2617008"/>
                </a:lnTo>
                <a:lnTo>
                  <a:pt x="1352195" y="2617008"/>
                </a:lnTo>
                <a:lnTo>
                  <a:pt x="1352195" y="0"/>
                </a:lnTo>
                <a:close/>
              </a:path>
            </a:pathLst>
          </a:custGeom>
          <a:blipFill rotWithShape="1">
            <a:blip r:embed="rId2">
              <a:alphaModFix/>
            </a:blip>
            <a:stretch>
              <a:fillRect b="0" l="-134357" r="-48488" t="0"/>
            </a:stretch>
          </a:blipFill>
          <a:ln>
            <a:noFill/>
          </a:ln>
        </p:spPr>
      </p:sp>
      <p:sp>
        <p:nvSpPr>
          <p:cNvPr id="42" name="Google Shape;42;p7"/>
          <p:cNvSpPr/>
          <p:nvPr/>
        </p:nvSpPr>
        <p:spPr>
          <a:xfrm>
            <a:off x="6470829" y="285594"/>
            <a:ext cx="2348794" cy="1607069"/>
          </a:xfrm>
          <a:custGeom>
            <a:rect b="b" l="l" r="r" t="t"/>
            <a:pathLst>
              <a:path extrusionOk="0" h="1901857" w="2779638">
                <a:moveTo>
                  <a:pt x="0" y="0"/>
                </a:moveTo>
                <a:lnTo>
                  <a:pt x="2779638" y="0"/>
                </a:lnTo>
                <a:lnTo>
                  <a:pt x="2779638" y="1901857"/>
                </a:lnTo>
                <a:lnTo>
                  <a:pt x="0" y="1901857"/>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6" name="Google Shape;46;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7" name="Google Shape;47;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8"/>
          <p:cNvSpPr/>
          <p:nvPr/>
        </p:nvSpPr>
        <p:spPr>
          <a:xfrm flipH="1">
            <a:off x="3650756" y="2931103"/>
            <a:ext cx="2601565" cy="2212273"/>
          </a:xfrm>
          <a:custGeom>
            <a:rect b="b" l="l" r="r" t="t"/>
            <a:pathLst>
              <a:path extrusionOk="0" h="2756726" w="3241826">
                <a:moveTo>
                  <a:pt x="3241826" y="0"/>
                </a:moveTo>
                <a:lnTo>
                  <a:pt x="0" y="0"/>
                </a:lnTo>
                <a:lnTo>
                  <a:pt x="0" y="2756725"/>
                </a:lnTo>
                <a:lnTo>
                  <a:pt x="3241826" y="2756725"/>
                </a:lnTo>
                <a:lnTo>
                  <a:pt x="3241826" y="0"/>
                </a:lnTo>
                <a:close/>
              </a:path>
            </a:pathLst>
          </a:custGeom>
          <a:blipFill rotWithShape="1">
            <a:blip r:embed="rId2">
              <a:alphaModFix/>
            </a:blip>
            <a:stretch>
              <a:fillRect b="-17598"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9"/>
          <p:cNvSpPr/>
          <p:nvPr/>
        </p:nvSpPr>
        <p:spPr>
          <a:xfrm flipH="1">
            <a:off x="4548910" y="30"/>
            <a:ext cx="6112801" cy="5145134"/>
          </a:xfrm>
          <a:custGeom>
            <a:rect b="b" l="l" r="r" t="t"/>
            <a:pathLst>
              <a:path extrusionOk="0" h="2194087" w="2606738">
                <a:moveTo>
                  <a:pt x="2606738" y="0"/>
                </a:moveTo>
                <a:lnTo>
                  <a:pt x="0" y="0"/>
                </a:lnTo>
                <a:lnTo>
                  <a:pt x="0" y="2194087"/>
                </a:lnTo>
                <a:lnTo>
                  <a:pt x="2606738" y="2194087"/>
                </a:lnTo>
                <a:lnTo>
                  <a:pt x="2606738" y="0"/>
                </a:lnTo>
                <a:close/>
              </a:path>
            </a:pathLst>
          </a:custGeom>
          <a:blipFill rotWithShape="1">
            <a:blip r:embed="rId2">
              <a:alphaModFix/>
            </a:blip>
            <a:stretch>
              <a:fillRect b="0" l="0" r="-23019" t="0"/>
            </a:stretch>
          </a:blipFill>
          <a:ln>
            <a:noFill/>
          </a:ln>
        </p:spPr>
      </p:sp>
      <p:sp>
        <p:nvSpPr>
          <p:cNvPr id="52" name="Google Shape;5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maranth"/>
              <a:buNone/>
              <a:defRPr sz="2800">
                <a:solidFill>
                  <a:schemeClr val="dk1"/>
                </a:solidFill>
                <a:latin typeface="Amaranth"/>
                <a:ea typeface="Amaranth"/>
                <a:cs typeface="Amaranth"/>
                <a:sym typeface="Amarant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maranth"/>
              <a:buChar char="●"/>
              <a:defRPr sz="1800">
                <a:solidFill>
                  <a:schemeClr val="dk2"/>
                </a:solidFill>
                <a:latin typeface="Amaranth"/>
                <a:ea typeface="Amaranth"/>
                <a:cs typeface="Amaranth"/>
                <a:sym typeface="Amaranth"/>
              </a:defRPr>
            </a:lvl1pPr>
            <a:lvl2pPr indent="-317500" lvl="1" marL="914400">
              <a:lnSpc>
                <a:spcPct val="115000"/>
              </a:lnSpc>
              <a:spcBef>
                <a:spcPts val="0"/>
              </a:spcBef>
              <a:spcAft>
                <a:spcPts val="0"/>
              </a:spcAft>
              <a:buClr>
                <a:schemeClr val="dk2"/>
              </a:buClr>
              <a:buSzPts val="1400"/>
              <a:buFont typeface="East Sea Dokdo"/>
              <a:buChar char="○"/>
              <a:defRPr>
                <a:solidFill>
                  <a:schemeClr val="dk2"/>
                </a:solidFill>
                <a:latin typeface="East Sea Dokdo"/>
                <a:ea typeface="East Sea Dokdo"/>
                <a:cs typeface="East Sea Dokdo"/>
                <a:sym typeface="East Sea Dokdo"/>
              </a:defRPr>
            </a:lvl2pPr>
            <a:lvl3pPr indent="-317500" lvl="2" marL="1371600">
              <a:lnSpc>
                <a:spcPct val="115000"/>
              </a:lnSpc>
              <a:spcBef>
                <a:spcPts val="0"/>
              </a:spcBef>
              <a:spcAft>
                <a:spcPts val="0"/>
              </a:spcAft>
              <a:buClr>
                <a:schemeClr val="dk2"/>
              </a:buClr>
              <a:buSzPts val="1400"/>
              <a:buFont typeface="Montserrat Medium"/>
              <a:buChar char="■"/>
              <a:defRPr>
                <a:solidFill>
                  <a:schemeClr val="dk2"/>
                </a:solidFill>
                <a:latin typeface="Montserrat Medium"/>
                <a:ea typeface="Montserrat Medium"/>
                <a:cs typeface="Montserrat Medium"/>
                <a:sym typeface="Montserrat Medium"/>
              </a:defRPr>
            </a:lvl3pPr>
            <a:lvl4pPr indent="-317500" lvl="3" marL="1828800">
              <a:lnSpc>
                <a:spcPct val="115000"/>
              </a:lnSpc>
              <a:spcBef>
                <a:spcPts val="0"/>
              </a:spcBef>
              <a:spcAft>
                <a:spcPts val="0"/>
              </a:spcAft>
              <a:buClr>
                <a:schemeClr val="dk2"/>
              </a:buClr>
              <a:buSzPts val="1400"/>
              <a:buFont typeface="Montserrat Medium"/>
              <a:buChar char="●"/>
              <a:defRPr>
                <a:solidFill>
                  <a:schemeClr val="dk2"/>
                </a:solidFill>
                <a:latin typeface="Montserrat Medium"/>
                <a:ea typeface="Montserrat Medium"/>
                <a:cs typeface="Montserrat Medium"/>
                <a:sym typeface="Montserrat Medium"/>
              </a:defRPr>
            </a:lvl4pPr>
            <a:lvl5pPr indent="-317500" lvl="4" marL="2286000">
              <a:lnSpc>
                <a:spcPct val="115000"/>
              </a:lnSpc>
              <a:spcBef>
                <a:spcPts val="0"/>
              </a:spcBef>
              <a:spcAft>
                <a:spcPts val="0"/>
              </a:spcAft>
              <a:buClr>
                <a:schemeClr val="dk2"/>
              </a:buClr>
              <a:buSzPts val="1400"/>
              <a:buFont typeface="Montserrat Medium"/>
              <a:buChar char="○"/>
              <a:defRPr>
                <a:solidFill>
                  <a:schemeClr val="dk2"/>
                </a:solidFill>
                <a:latin typeface="Montserrat Medium"/>
                <a:ea typeface="Montserrat Medium"/>
                <a:cs typeface="Montserrat Medium"/>
                <a:sym typeface="Montserrat Medium"/>
              </a:defRPr>
            </a:lvl5pPr>
            <a:lvl6pPr indent="-317500" lvl="5" marL="2743200">
              <a:lnSpc>
                <a:spcPct val="115000"/>
              </a:lnSpc>
              <a:spcBef>
                <a:spcPts val="0"/>
              </a:spcBef>
              <a:spcAft>
                <a:spcPts val="0"/>
              </a:spcAft>
              <a:buClr>
                <a:schemeClr val="dk2"/>
              </a:buClr>
              <a:buSzPts val="1400"/>
              <a:buFont typeface="Montserrat Medium"/>
              <a:buChar char="■"/>
              <a:defRPr>
                <a:solidFill>
                  <a:schemeClr val="dk2"/>
                </a:solidFill>
                <a:latin typeface="Montserrat Medium"/>
                <a:ea typeface="Montserrat Medium"/>
                <a:cs typeface="Montserrat Medium"/>
                <a:sym typeface="Montserrat Medium"/>
              </a:defRPr>
            </a:lvl6pPr>
            <a:lvl7pPr indent="-317500" lvl="6" marL="3200400">
              <a:lnSpc>
                <a:spcPct val="115000"/>
              </a:lnSpc>
              <a:spcBef>
                <a:spcPts val="0"/>
              </a:spcBef>
              <a:spcAft>
                <a:spcPts val="0"/>
              </a:spcAft>
              <a:buClr>
                <a:schemeClr val="dk2"/>
              </a:buClr>
              <a:buSzPts val="1400"/>
              <a:buFont typeface="Montserrat Medium"/>
              <a:buChar char="●"/>
              <a:defRPr>
                <a:solidFill>
                  <a:schemeClr val="dk2"/>
                </a:solidFill>
                <a:latin typeface="Montserrat Medium"/>
                <a:ea typeface="Montserrat Medium"/>
                <a:cs typeface="Montserrat Medium"/>
                <a:sym typeface="Montserrat Medium"/>
              </a:defRPr>
            </a:lvl7pPr>
            <a:lvl8pPr indent="-317500" lvl="7" marL="3657600">
              <a:lnSpc>
                <a:spcPct val="115000"/>
              </a:lnSpc>
              <a:spcBef>
                <a:spcPts val="0"/>
              </a:spcBef>
              <a:spcAft>
                <a:spcPts val="0"/>
              </a:spcAft>
              <a:buClr>
                <a:schemeClr val="dk2"/>
              </a:buClr>
              <a:buSzPts val="1400"/>
              <a:buFont typeface="Montserrat Medium"/>
              <a:buChar char="○"/>
              <a:defRPr>
                <a:solidFill>
                  <a:schemeClr val="dk2"/>
                </a:solidFill>
                <a:latin typeface="Montserrat Medium"/>
                <a:ea typeface="Montserrat Medium"/>
                <a:cs typeface="Montserrat Medium"/>
                <a:sym typeface="Montserrat Medium"/>
              </a:defRPr>
            </a:lvl8pPr>
            <a:lvl9pPr indent="-317500" lvl="8" marL="4114800">
              <a:lnSpc>
                <a:spcPct val="115000"/>
              </a:lnSpc>
              <a:spcBef>
                <a:spcPts val="0"/>
              </a:spcBef>
              <a:spcAft>
                <a:spcPts val="0"/>
              </a:spcAft>
              <a:buClr>
                <a:schemeClr val="dk2"/>
              </a:buClr>
              <a:buSzPts val="1400"/>
              <a:buFont typeface="Montserrat Medium"/>
              <a:buChar char="■"/>
              <a:defRPr>
                <a:solidFill>
                  <a:schemeClr val="dk2"/>
                </a:solidFill>
                <a:latin typeface="Montserrat Medium"/>
                <a:ea typeface="Montserrat Medium"/>
                <a:cs typeface="Montserrat Medium"/>
                <a:sym typeface="Montserrat Medium"/>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5.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14.png"/><Relationship Id="rId5" Type="http://schemas.openxmlformats.org/officeDocument/2006/relationships/image" Target="../media/image43.jpg"/><Relationship Id="rId6" Type="http://schemas.openxmlformats.org/officeDocument/2006/relationships/image" Target="../media/image37.jpg"/><Relationship Id="rId7" Type="http://schemas.openxmlformats.org/officeDocument/2006/relationships/image" Target="../media/image21.jpg"/><Relationship Id="rId8"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1.jpg"/><Relationship Id="rId5"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5.jpg"/><Relationship Id="rId4" Type="http://schemas.openxmlformats.org/officeDocument/2006/relationships/image" Target="../media/image47.png"/><Relationship Id="rId5"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14.png"/><Relationship Id="rId10" Type="http://schemas.openxmlformats.org/officeDocument/2006/relationships/image" Target="../media/image21.jpg"/><Relationship Id="rId9" Type="http://schemas.openxmlformats.org/officeDocument/2006/relationships/image" Target="../media/image9.jpg"/><Relationship Id="rId5" Type="http://schemas.openxmlformats.org/officeDocument/2006/relationships/image" Target="../media/image36.jpg"/><Relationship Id="rId6" Type="http://schemas.openxmlformats.org/officeDocument/2006/relationships/image" Target="../media/image45.jpg"/><Relationship Id="rId7" Type="http://schemas.openxmlformats.org/officeDocument/2006/relationships/image" Target="../media/image40.jpg"/><Relationship Id="rId8"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21.jpg"/><Relationship Id="rId5" Type="http://schemas.openxmlformats.org/officeDocument/2006/relationships/image" Target="../media/image16.png"/></Relationships>
</file>

<file path=ppt/slides/_rels/slide16.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1.jpg"/><Relationship Id="rId13" Type="http://schemas.openxmlformats.org/officeDocument/2006/relationships/image" Target="../media/image12.png"/><Relationship Id="rId12" Type="http://schemas.openxmlformats.org/officeDocument/2006/relationships/image" Target="../media/image6.pn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5.jpg"/><Relationship Id="rId4" Type="http://schemas.openxmlformats.org/officeDocument/2006/relationships/image" Target="../media/image15.png"/><Relationship Id="rId9" Type="http://schemas.openxmlformats.org/officeDocument/2006/relationships/image" Target="../media/image9.jpg"/><Relationship Id="rId15" Type="http://schemas.openxmlformats.org/officeDocument/2006/relationships/image" Target="../media/image16.png"/><Relationship Id="rId14" Type="http://schemas.openxmlformats.org/officeDocument/2006/relationships/image" Target="../media/image46.jpg"/><Relationship Id="rId17" Type="http://schemas.openxmlformats.org/officeDocument/2006/relationships/image" Target="../media/image30.png"/><Relationship Id="rId16" Type="http://schemas.openxmlformats.org/officeDocument/2006/relationships/image" Target="../media/image29.png"/><Relationship Id="rId5" Type="http://schemas.openxmlformats.org/officeDocument/2006/relationships/image" Target="../media/image3.png"/><Relationship Id="rId6" Type="http://schemas.openxmlformats.org/officeDocument/2006/relationships/image" Target="../media/image10.png"/><Relationship Id="rId18"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5.jpg"/><Relationship Id="rId4" Type="http://schemas.openxmlformats.org/officeDocument/2006/relationships/image" Target="../media/image33.png"/><Relationship Id="rId5"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14.png"/><Relationship Id="rId5" Type="http://schemas.openxmlformats.org/officeDocument/2006/relationships/image" Target="../media/image21.jpg"/><Relationship Id="rId6" Type="http://schemas.openxmlformats.org/officeDocument/2006/relationships/image" Target="../media/image9.jpg"/><Relationship Id="rId7"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21.jpg"/><Relationship Id="rId5"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14.png"/><Relationship Id="rId5" Type="http://schemas.openxmlformats.org/officeDocument/2006/relationships/image" Target="../media/image31.png"/><Relationship Id="rId6"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35.png"/><Relationship Id="rId5" Type="http://schemas.openxmlformats.org/officeDocument/2006/relationships/image" Target="../media/image14.png"/><Relationship Id="rId6"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21.jpg"/><Relationship Id="rId5"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32.jpg"/><Relationship Id="rId9" Type="http://schemas.openxmlformats.org/officeDocument/2006/relationships/image" Target="../media/image21.jpg"/><Relationship Id="rId5" Type="http://schemas.openxmlformats.org/officeDocument/2006/relationships/image" Target="../media/image44.jpg"/><Relationship Id="rId6" Type="http://schemas.openxmlformats.org/officeDocument/2006/relationships/image" Target="../media/image34.jpg"/><Relationship Id="rId7" Type="http://schemas.openxmlformats.org/officeDocument/2006/relationships/image" Target="../media/image1.jpg"/><Relationship Id="rId8"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C09B"/>
        </a:solidFill>
      </p:bgPr>
    </p:bg>
    <p:spTree>
      <p:nvGrpSpPr>
        <p:cNvPr id="58" name="Shape 58"/>
        <p:cNvGrpSpPr/>
        <p:nvPr/>
      </p:nvGrpSpPr>
      <p:grpSpPr>
        <a:xfrm>
          <a:off x="0" y="0"/>
          <a:ext cx="0" cy="0"/>
          <a:chOff x="0" y="0"/>
          <a:chExt cx="0" cy="0"/>
        </a:xfrm>
      </p:grpSpPr>
      <p:sp>
        <p:nvSpPr>
          <p:cNvPr id="59" name="Google Shape;59;p11"/>
          <p:cNvSpPr/>
          <p:nvPr/>
        </p:nvSpPr>
        <p:spPr>
          <a:xfrm>
            <a:off x="-571500" y="-926362"/>
            <a:ext cx="11077347" cy="6996219"/>
          </a:xfrm>
          <a:custGeom>
            <a:rect b="b" l="l" r="r" t="t"/>
            <a:pathLst>
              <a:path extrusionOk="0" h="12955961" w="18935636">
                <a:moveTo>
                  <a:pt x="0" y="0"/>
                </a:moveTo>
                <a:lnTo>
                  <a:pt x="18935636" y="0"/>
                </a:lnTo>
                <a:lnTo>
                  <a:pt x="18935636" y="12955962"/>
                </a:lnTo>
                <a:lnTo>
                  <a:pt x="0" y="12955962"/>
                </a:lnTo>
                <a:lnTo>
                  <a:pt x="0" y="0"/>
                </a:lnTo>
                <a:close/>
              </a:path>
            </a:pathLst>
          </a:custGeom>
          <a:blipFill rotWithShape="1">
            <a:blip r:embed="rId3">
              <a:alphaModFix amt="63000"/>
            </a:blip>
            <a:stretch>
              <a:fillRect b="0" l="0" r="0" t="0"/>
            </a:stretch>
          </a:blipFill>
          <a:ln>
            <a:noFill/>
          </a:ln>
        </p:spPr>
      </p:sp>
      <p:sp>
        <p:nvSpPr>
          <p:cNvPr id="60" name="Google Shape;60;p11"/>
          <p:cNvSpPr/>
          <p:nvPr/>
        </p:nvSpPr>
        <p:spPr>
          <a:xfrm>
            <a:off x="0" y="-70756"/>
            <a:ext cx="1568248" cy="5302755"/>
          </a:xfrm>
          <a:custGeom>
            <a:rect b="b" l="l" r="r" t="t"/>
            <a:pathLst>
              <a:path extrusionOk="0" h="10605509" w="3136496">
                <a:moveTo>
                  <a:pt x="0" y="0"/>
                </a:moveTo>
                <a:lnTo>
                  <a:pt x="3136496" y="0"/>
                </a:lnTo>
                <a:lnTo>
                  <a:pt x="3136496" y="10605508"/>
                </a:lnTo>
                <a:lnTo>
                  <a:pt x="0" y="10605508"/>
                </a:lnTo>
                <a:lnTo>
                  <a:pt x="0" y="0"/>
                </a:lnTo>
                <a:close/>
              </a:path>
            </a:pathLst>
          </a:custGeom>
          <a:blipFill rotWithShape="1">
            <a:blip r:embed="rId4">
              <a:alphaModFix/>
            </a:blip>
            <a:stretch>
              <a:fillRect b="-666" l="0" r="-397487" t="0"/>
            </a:stretch>
          </a:blipFill>
          <a:ln>
            <a:noFill/>
          </a:ln>
        </p:spPr>
      </p:sp>
      <p:sp>
        <p:nvSpPr>
          <p:cNvPr id="61" name="Google Shape;61;p11"/>
          <p:cNvSpPr/>
          <p:nvPr/>
        </p:nvSpPr>
        <p:spPr>
          <a:xfrm>
            <a:off x="7572935" y="-70756"/>
            <a:ext cx="1504390" cy="5312280"/>
          </a:xfrm>
          <a:custGeom>
            <a:rect b="b" l="l" r="r" t="t"/>
            <a:pathLst>
              <a:path extrusionOk="0" h="10624559" w="3008780">
                <a:moveTo>
                  <a:pt x="0" y="0"/>
                </a:moveTo>
                <a:lnTo>
                  <a:pt x="3008780" y="0"/>
                </a:lnTo>
                <a:lnTo>
                  <a:pt x="3008780" y="10624558"/>
                </a:lnTo>
                <a:lnTo>
                  <a:pt x="0" y="10624558"/>
                </a:lnTo>
                <a:lnTo>
                  <a:pt x="0" y="0"/>
                </a:lnTo>
                <a:close/>
              </a:path>
            </a:pathLst>
          </a:custGeom>
          <a:blipFill rotWithShape="1">
            <a:blip r:embed="rId4">
              <a:alphaModFix/>
            </a:blip>
            <a:stretch>
              <a:fillRect b="-483" l="-105797" r="-313683" t="-181"/>
            </a:stretch>
          </a:blipFill>
          <a:ln>
            <a:noFill/>
          </a:ln>
        </p:spPr>
      </p:sp>
      <p:sp>
        <p:nvSpPr>
          <p:cNvPr id="62" name="Google Shape;62;p11"/>
          <p:cNvSpPr txBox="1"/>
          <p:nvPr/>
        </p:nvSpPr>
        <p:spPr>
          <a:xfrm>
            <a:off x="1568251" y="833350"/>
            <a:ext cx="5973000" cy="2462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 sz="10000" u="none" cap="none" strike="noStrike">
                <a:solidFill>
                  <a:schemeClr val="dk2"/>
                </a:solidFill>
                <a:latin typeface="Amaranth"/>
                <a:ea typeface="Amaranth"/>
                <a:cs typeface="Amaranth"/>
                <a:sym typeface="Amaranth"/>
              </a:rPr>
              <a:t>Native</a:t>
            </a:r>
            <a:endParaRPr sz="700">
              <a:solidFill>
                <a:schemeClr val="dk2"/>
              </a:solidFill>
            </a:endParaRPr>
          </a:p>
          <a:p>
            <a:pPr indent="0" lvl="0" marL="0" marR="0" rtl="0" algn="ctr">
              <a:lnSpc>
                <a:spcPct val="80000"/>
              </a:lnSpc>
              <a:spcBef>
                <a:spcPts val="0"/>
              </a:spcBef>
              <a:spcAft>
                <a:spcPts val="0"/>
              </a:spcAft>
              <a:buNone/>
            </a:pPr>
            <a:r>
              <a:rPr b="1" i="0" lang="en" sz="10000" u="none" cap="none" strike="noStrike">
                <a:solidFill>
                  <a:schemeClr val="dk2"/>
                </a:solidFill>
                <a:latin typeface="Amaranth"/>
                <a:ea typeface="Amaranth"/>
                <a:cs typeface="Amaranth"/>
                <a:sym typeface="Amaranth"/>
              </a:rPr>
              <a:t>American</a:t>
            </a:r>
            <a:endParaRPr sz="700">
              <a:solidFill>
                <a:schemeClr val="dk2"/>
              </a:solidFill>
            </a:endParaRPr>
          </a:p>
        </p:txBody>
      </p:sp>
      <p:sp>
        <p:nvSpPr>
          <p:cNvPr id="63" name="Google Shape;63;p11"/>
          <p:cNvSpPr/>
          <p:nvPr/>
        </p:nvSpPr>
        <p:spPr>
          <a:xfrm flipH="1" rot="1421837">
            <a:off x="6143164" y="2550230"/>
            <a:ext cx="953865" cy="1846089"/>
          </a:xfrm>
          <a:custGeom>
            <a:rect b="b" l="l" r="r" t="t"/>
            <a:pathLst>
              <a:path extrusionOk="0" h="3692177" w="1907730">
                <a:moveTo>
                  <a:pt x="1907729" y="0"/>
                </a:moveTo>
                <a:lnTo>
                  <a:pt x="0" y="0"/>
                </a:lnTo>
                <a:lnTo>
                  <a:pt x="0" y="3692177"/>
                </a:lnTo>
                <a:lnTo>
                  <a:pt x="1907729" y="3692177"/>
                </a:lnTo>
                <a:lnTo>
                  <a:pt x="1907729" y="0"/>
                </a:lnTo>
                <a:close/>
              </a:path>
            </a:pathLst>
          </a:custGeom>
          <a:blipFill rotWithShape="1">
            <a:blip r:embed="rId5">
              <a:alphaModFix/>
            </a:blip>
            <a:stretch>
              <a:fillRect b="0" l="-134357" r="-48488" t="0"/>
            </a:stretch>
          </a:blipFill>
          <a:ln>
            <a:noFill/>
          </a:ln>
        </p:spPr>
      </p:sp>
      <p:sp>
        <p:nvSpPr>
          <p:cNvPr id="64" name="Google Shape;64;p11"/>
          <p:cNvSpPr txBox="1"/>
          <p:nvPr/>
        </p:nvSpPr>
        <p:spPr>
          <a:xfrm>
            <a:off x="3188700" y="2615650"/>
            <a:ext cx="2766600" cy="1662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0800" u="none" cap="none" strike="noStrike">
                <a:solidFill>
                  <a:srgbClr val="312929"/>
                </a:solidFill>
                <a:latin typeface="East Sea Dokdo"/>
                <a:ea typeface="East Sea Dokdo"/>
                <a:cs typeface="East Sea Dokdo"/>
                <a:sym typeface="East Sea Dokdo"/>
              </a:rPr>
              <a:t>Lesson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C09B"/>
        </a:solidFill>
      </p:bgPr>
    </p:bg>
    <p:spTree>
      <p:nvGrpSpPr>
        <p:cNvPr id="174" name="Shape 174"/>
        <p:cNvGrpSpPr/>
        <p:nvPr/>
      </p:nvGrpSpPr>
      <p:grpSpPr>
        <a:xfrm>
          <a:off x="0" y="0"/>
          <a:ext cx="0" cy="0"/>
          <a:chOff x="0" y="0"/>
          <a:chExt cx="0" cy="0"/>
        </a:xfrm>
      </p:grpSpPr>
      <p:sp>
        <p:nvSpPr>
          <p:cNvPr id="175" name="Google Shape;175;p20"/>
          <p:cNvSpPr/>
          <p:nvPr/>
        </p:nvSpPr>
        <p:spPr>
          <a:xfrm>
            <a:off x="-161899" y="-1403674"/>
            <a:ext cx="10556617" cy="7222948"/>
          </a:xfrm>
          <a:custGeom>
            <a:rect b="b" l="l" r="r" t="t"/>
            <a:pathLst>
              <a:path extrusionOk="0" h="12955961" w="18935636">
                <a:moveTo>
                  <a:pt x="0" y="0"/>
                </a:moveTo>
                <a:lnTo>
                  <a:pt x="18935636" y="0"/>
                </a:lnTo>
                <a:lnTo>
                  <a:pt x="18935636" y="12955962"/>
                </a:lnTo>
                <a:lnTo>
                  <a:pt x="0" y="12955962"/>
                </a:lnTo>
                <a:lnTo>
                  <a:pt x="0" y="0"/>
                </a:lnTo>
                <a:close/>
              </a:path>
            </a:pathLst>
          </a:custGeom>
          <a:blipFill rotWithShape="1">
            <a:blip r:embed="rId3">
              <a:alphaModFix amt="42000"/>
            </a:blip>
            <a:stretch>
              <a:fillRect b="0" l="0" r="0" t="0"/>
            </a:stretch>
          </a:blipFill>
          <a:ln>
            <a:noFill/>
          </a:ln>
        </p:spPr>
      </p:sp>
      <p:sp>
        <p:nvSpPr>
          <p:cNvPr id="176" name="Google Shape;176;p20"/>
          <p:cNvSpPr/>
          <p:nvPr/>
        </p:nvSpPr>
        <p:spPr>
          <a:xfrm rot="335999">
            <a:off x="192481" y="455312"/>
            <a:ext cx="4617689" cy="7489209"/>
          </a:xfrm>
          <a:custGeom>
            <a:rect b="b" l="l" r="r" t="t"/>
            <a:pathLst>
              <a:path extrusionOk="0" h="14978418" w="9235378">
                <a:moveTo>
                  <a:pt x="0" y="0"/>
                </a:moveTo>
                <a:lnTo>
                  <a:pt x="9235378" y="0"/>
                </a:lnTo>
                <a:lnTo>
                  <a:pt x="9235378" y="14978418"/>
                </a:lnTo>
                <a:lnTo>
                  <a:pt x="0" y="14978418"/>
                </a:lnTo>
                <a:lnTo>
                  <a:pt x="0" y="0"/>
                </a:lnTo>
                <a:close/>
              </a:path>
            </a:pathLst>
          </a:custGeom>
          <a:blipFill rotWithShape="1">
            <a:blip r:embed="rId4">
              <a:alphaModFix/>
            </a:blip>
            <a:stretch>
              <a:fillRect b="0" l="-14669" r="-14669" t="0"/>
            </a:stretch>
          </a:blipFill>
          <a:ln>
            <a:noFill/>
          </a:ln>
        </p:spPr>
      </p:sp>
      <p:pic>
        <p:nvPicPr>
          <p:cNvPr id="177" name="Google Shape;177;p20"/>
          <p:cNvPicPr preferRelativeResize="0"/>
          <p:nvPr/>
        </p:nvPicPr>
        <p:blipFill rotWithShape="1">
          <a:blip r:embed="rId5">
            <a:alphaModFix/>
          </a:blip>
          <a:srcRect b="0" l="18287" r="18287" t="0"/>
          <a:stretch/>
        </p:blipFill>
        <p:spPr>
          <a:xfrm rot="336669">
            <a:off x="855849" y="2705044"/>
            <a:ext cx="1452954" cy="1786840"/>
          </a:xfrm>
          <a:prstGeom prst="rect">
            <a:avLst/>
          </a:prstGeom>
          <a:noFill/>
          <a:ln>
            <a:noFill/>
          </a:ln>
        </p:spPr>
      </p:pic>
      <p:pic>
        <p:nvPicPr>
          <p:cNvPr id="178" name="Google Shape;178;p20"/>
          <p:cNvPicPr preferRelativeResize="0"/>
          <p:nvPr/>
        </p:nvPicPr>
        <p:blipFill rotWithShape="1">
          <a:blip r:embed="rId6">
            <a:alphaModFix/>
          </a:blip>
          <a:srcRect b="0" l="11680" r="40851" t="0"/>
          <a:stretch/>
        </p:blipFill>
        <p:spPr>
          <a:xfrm rot="336669">
            <a:off x="3025748" y="1544028"/>
            <a:ext cx="1452954" cy="1786840"/>
          </a:xfrm>
          <a:prstGeom prst="rect">
            <a:avLst/>
          </a:prstGeom>
          <a:noFill/>
          <a:ln>
            <a:noFill/>
          </a:ln>
        </p:spPr>
      </p:pic>
      <p:sp>
        <p:nvSpPr>
          <p:cNvPr id="179" name="Google Shape;179;p20"/>
          <p:cNvSpPr/>
          <p:nvPr/>
        </p:nvSpPr>
        <p:spPr>
          <a:xfrm rot="3046765">
            <a:off x="3755571" y="1509059"/>
            <a:ext cx="1477274" cy="524856"/>
          </a:xfrm>
          <a:custGeom>
            <a:rect b="b" l="l" r="r" t="t"/>
            <a:pathLst>
              <a:path extrusionOk="0" h="1049711" w="2954547">
                <a:moveTo>
                  <a:pt x="0" y="0"/>
                </a:moveTo>
                <a:lnTo>
                  <a:pt x="2954547" y="0"/>
                </a:lnTo>
                <a:lnTo>
                  <a:pt x="2954547" y="1049712"/>
                </a:lnTo>
                <a:lnTo>
                  <a:pt x="0" y="1049712"/>
                </a:lnTo>
                <a:lnTo>
                  <a:pt x="0" y="0"/>
                </a:lnTo>
                <a:close/>
              </a:path>
            </a:pathLst>
          </a:custGeom>
          <a:blipFill rotWithShape="1">
            <a:blip r:embed="rId7">
              <a:alphaModFix/>
            </a:blip>
            <a:stretch>
              <a:fillRect b="-112200" l="-24911" r="-28929" t="-84061"/>
            </a:stretch>
          </a:blipFill>
          <a:ln>
            <a:noFill/>
          </a:ln>
        </p:spPr>
      </p:sp>
      <p:sp>
        <p:nvSpPr>
          <p:cNvPr id="180" name="Google Shape;180;p20"/>
          <p:cNvSpPr/>
          <p:nvPr/>
        </p:nvSpPr>
        <p:spPr>
          <a:xfrm rot="3046765">
            <a:off x="62527" y="3945730"/>
            <a:ext cx="1477274" cy="524856"/>
          </a:xfrm>
          <a:custGeom>
            <a:rect b="b" l="l" r="r" t="t"/>
            <a:pathLst>
              <a:path extrusionOk="0" h="1049711" w="2954547">
                <a:moveTo>
                  <a:pt x="0" y="0"/>
                </a:moveTo>
                <a:lnTo>
                  <a:pt x="2954548" y="0"/>
                </a:lnTo>
                <a:lnTo>
                  <a:pt x="2954548" y="1049712"/>
                </a:lnTo>
                <a:lnTo>
                  <a:pt x="0" y="1049712"/>
                </a:lnTo>
                <a:lnTo>
                  <a:pt x="0" y="0"/>
                </a:lnTo>
                <a:close/>
              </a:path>
            </a:pathLst>
          </a:custGeom>
          <a:blipFill rotWithShape="1">
            <a:blip r:embed="rId7">
              <a:alphaModFix/>
            </a:blip>
            <a:stretch>
              <a:fillRect b="-112200" l="-24911" r="-28929" t="-84061"/>
            </a:stretch>
          </a:blipFill>
          <a:ln>
            <a:noFill/>
          </a:ln>
        </p:spPr>
      </p:sp>
      <p:sp>
        <p:nvSpPr>
          <p:cNvPr id="181" name="Google Shape;181;p20"/>
          <p:cNvSpPr/>
          <p:nvPr/>
        </p:nvSpPr>
        <p:spPr>
          <a:xfrm flipH="1">
            <a:off x="4661576" y="-215750"/>
            <a:ext cx="5102978" cy="5575000"/>
          </a:xfrm>
          <a:custGeom>
            <a:rect b="b" l="l" r="r" t="t"/>
            <a:pathLst>
              <a:path extrusionOk="0" h="11149999" w="10205955">
                <a:moveTo>
                  <a:pt x="10205954" y="0"/>
                </a:moveTo>
                <a:lnTo>
                  <a:pt x="0" y="0"/>
                </a:lnTo>
                <a:lnTo>
                  <a:pt x="0" y="11150000"/>
                </a:lnTo>
                <a:lnTo>
                  <a:pt x="10205954" y="11150000"/>
                </a:lnTo>
                <a:lnTo>
                  <a:pt x="10205954" y="0"/>
                </a:lnTo>
                <a:close/>
              </a:path>
            </a:pathLst>
          </a:custGeom>
          <a:blipFill rotWithShape="1">
            <a:blip r:embed="rId8">
              <a:alphaModFix/>
            </a:blip>
            <a:stretch>
              <a:fillRect b="0" l="0" r="-9246" t="0"/>
            </a:stretch>
          </a:blipFill>
          <a:ln>
            <a:noFill/>
          </a:ln>
        </p:spPr>
      </p:sp>
      <p:sp>
        <p:nvSpPr>
          <p:cNvPr id="182" name="Google Shape;182;p20"/>
          <p:cNvSpPr txBox="1"/>
          <p:nvPr/>
        </p:nvSpPr>
        <p:spPr>
          <a:xfrm rot="204912">
            <a:off x="355824" y="2419342"/>
            <a:ext cx="2451004" cy="16160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Write them here!</a:t>
            </a:r>
            <a:endParaRPr sz="700"/>
          </a:p>
        </p:txBody>
      </p:sp>
      <p:sp>
        <p:nvSpPr>
          <p:cNvPr id="183" name="Google Shape;183;p20"/>
          <p:cNvSpPr txBox="1"/>
          <p:nvPr/>
        </p:nvSpPr>
        <p:spPr>
          <a:xfrm rot="204912">
            <a:off x="388612" y="1816829"/>
            <a:ext cx="2451004" cy="628649"/>
          </a:xfrm>
          <a:prstGeom prst="rect">
            <a:avLst/>
          </a:prstGeom>
          <a:noFill/>
          <a:ln>
            <a:noFill/>
          </a:ln>
        </p:spPr>
        <p:txBody>
          <a:bodyPr anchorCtr="0" anchor="t" bIns="0" lIns="0" spcFirstLastPara="1" rIns="0" wrap="square" tIns="0">
            <a:spAutoFit/>
          </a:bodyPr>
          <a:lstStyle/>
          <a:p>
            <a:pPr indent="0" lvl="0" marL="0" marR="0" rtl="0" algn="ctr">
              <a:lnSpc>
                <a:spcPct val="68996"/>
              </a:lnSpc>
              <a:spcBef>
                <a:spcPts val="0"/>
              </a:spcBef>
              <a:spcAft>
                <a:spcPts val="0"/>
              </a:spcAft>
              <a:buNone/>
            </a:pPr>
            <a:r>
              <a:rPr b="0" i="0" lang="en" sz="5000" u="none" cap="none" strike="noStrike">
                <a:solidFill>
                  <a:srgbClr val="CF5C36"/>
                </a:solidFill>
                <a:latin typeface="East Sea Dokdo"/>
                <a:ea typeface="East Sea Dokdo"/>
                <a:cs typeface="East Sea Dokdo"/>
                <a:sym typeface="East Sea Dokdo"/>
              </a:rPr>
              <a:t>Main point</a:t>
            </a:r>
            <a:endParaRPr sz="700"/>
          </a:p>
        </p:txBody>
      </p:sp>
      <p:sp>
        <p:nvSpPr>
          <p:cNvPr id="184" name="Google Shape;184;p20"/>
          <p:cNvSpPr txBox="1"/>
          <p:nvPr/>
        </p:nvSpPr>
        <p:spPr>
          <a:xfrm rot="204912">
            <a:off x="2377373" y="4109601"/>
            <a:ext cx="2451004" cy="16160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Write them here!</a:t>
            </a:r>
            <a:endParaRPr sz="700"/>
          </a:p>
        </p:txBody>
      </p:sp>
      <p:sp>
        <p:nvSpPr>
          <p:cNvPr id="185" name="Google Shape;185;p20"/>
          <p:cNvSpPr txBox="1"/>
          <p:nvPr/>
        </p:nvSpPr>
        <p:spPr>
          <a:xfrm rot="204912">
            <a:off x="2410161" y="3507088"/>
            <a:ext cx="2451004" cy="628649"/>
          </a:xfrm>
          <a:prstGeom prst="rect">
            <a:avLst/>
          </a:prstGeom>
          <a:noFill/>
          <a:ln>
            <a:noFill/>
          </a:ln>
        </p:spPr>
        <p:txBody>
          <a:bodyPr anchorCtr="0" anchor="t" bIns="0" lIns="0" spcFirstLastPara="1" rIns="0" wrap="square" tIns="0">
            <a:spAutoFit/>
          </a:bodyPr>
          <a:lstStyle/>
          <a:p>
            <a:pPr indent="0" lvl="0" marL="0" marR="0" rtl="0" algn="ctr">
              <a:lnSpc>
                <a:spcPct val="68996"/>
              </a:lnSpc>
              <a:spcBef>
                <a:spcPts val="0"/>
              </a:spcBef>
              <a:spcAft>
                <a:spcPts val="0"/>
              </a:spcAft>
              <a:buNone/>
            </a:pPr>
            <a:r>
              <a:rPr b="0" i="0" lang="en" sz="5000" u="none" cap="none" strike="noStrike">
                <a:solidFill>
                  <a:srgbClr val="CF5C36"/>
                </a:solidFill>
                <a:latin typeface="East Sea Dokdo"/>
                <a:ea typeface="East Sea Dokdo"/>
                <a:cs typeface="East Sea Dokdo"/>
                <a:sym typeface="East Sea Dokdo"/>
              </a:rPr>
              <a:t>Main point</a:t>
            </a:r>
            <a:endParaRPr sz="700"/>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3034"/>
        </a:solidFill>
      </p:bgPr>
    </p:bg>
    <p:spTree>
      <p:nvGrpSpPr>
        <p:cNvPr id="189" name="Shape 189"/>
        <p:cNvGrpSpPr/>
        <p:nvPr/>
      </p:nvGrpSpPr>
      <p:grpSpPr>
        <a:xfrm>
          <a:off x="0" y="0"/>
          <a:ext cx="0" cy="0"/>
          <a:chOff x="0" y="0"/>
          <a:chExt cx="0" cy="0"/>
        </a:xfrm>
      </p:grpSpPr>
      <p:sp>
        <p:nvSpPr>
          <p:cNvPr id="190" name="Google Shape;190;p21"/>
          <p:cNvSpPr/>
          <p:nvPr/>
        </p:nvSpPr>
        <p:spPr>
          <a:xfrm>
            <a:off x="-161899" y="-1403674"/>
            <a:ext cx="10556617" cy="7222948"/>
          </a:xfrm>
          <a:custGeom>
            <a:rect b="b" l="l" r="r" t="t"/>
            <a:pathLst>
              <a:path extrusionOk="0" h="12955961" w="18935636">
                <a:moveTo>
                  <a:pt x="0" y="0"/>
                </a:moveTo>
                <a:lnTo>
                  <a:pt x="18935636" y="0"/>
                </a:lnTo>
                <a:lnTo>
                  <a:pt x="18935636" y="12955962"/>
                </a:lnTo>
                <a:lnTo>
                  <a:pt x="0" y="12955962"/>
                </a:lnTo>
                <a:lnTo>
                  <a:pt x="0" y="0"/>
                </a:lnTo>
                <a:close/>
              </a:path>
            </a:pathLst>
          </a:custGeom>
          <a:blipFill rotWithShape="1">
            <a:blip r:embed="rId3">
              <a:alphaModFix amt="42000"/>
            </a:blip>
            <a:stretch>
              <a:fillRect b="0" l="0" r="0" t="0"/>
            </a:stretch>
          </a:blipFill>
          <a:ln>
            <a:noFill/>
          </a:ln>
        </p:spPr>
      </p:sp>
      <p:grpSp>
        <p:nvGrpSpPr>
          <p:cNvPr id="191" name="Google Shape;191;p21"/>
          <p:cNvGrpSpPr/>
          <p:nvPr/>
        </p:nvGrpSpPr>
        <p:grpSpPr>
          <a:xfrm>
            <a:off x="514350" y="759610"/>
            <a:ext cx="5628150" cy="3720720"/>
            <a:chOff x="0" y="257175"/>
            <a:chExt cx="15008400" cy="9921920"/>
          </a:xfrm>
        </p:grpSpPr>
        <p:sp>
          <p:nvSpPr>
            <p:cNvPr id="192" name="Google Shape;192;p21"/>
            <p:cNvSpPr txBox="1"/>
            <p:nvPr/>
          </p:nvSpPr>
          <p:spPr>
            <a:xfrm>
              <a:off x="0" y="257175"/>
              <a:ext cx="15008400" cy="8274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 sz="6300" u="none" cap="none" strike="noStrike">
                  <a:solidFill>
                    <a:srgbClr val="FFFAE3"/>
                  </a:solidFill>
                  <a:latin typeface="Amaranth"/>
                  <a:ea typeface="Amaranth"/>
                  <a:cs typeface="Amaranth"/>
                  <a:sym typeface="Amaranth"/>
                </a:rPr>
                <a:t>Write an original statement or inspiring quote</a:t>
              </a:r>
              <a:endParaRPr sz="700"/>
            </a:p>
          </p:txBody>
        </p:sp>
        <p:sp>
          <p:nvSpPr>
            <p:cNvPr id="193" name="Google Shape;193;p21"/>
            <p:cNvSpPr txBox="1"/>
            <p:nvPr/>
          </p:nvSpPr>
          <p:spPr>
            <a:xfrm>
              <a:off x="2248695" y="9760842"/>
              <a:ext cx="10511127" cy="41825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CFAE6"/>
                  </a:solidFill>
                  <a:latin typeface="Montserrat Medium"/>
                  <a:ea typeface="Montserrat Medium"/>
                  <a:cs typeface="Montserrat Medium"/>
                  <a:sym typeface="Montserrat Medium"/>
                </a:rPr>
                <a:t>— Include a credit, citation, or supporting message</a:t>
              </a:r>
              <a:endParaRPr sz="700"/>
            </a:p>
          </p:txBody>
        </p:sp>
      </p:grpSp>
      <p:sp>
        <p:nvSpPr>
          <p:cNvPr id="194" name="Google Shape;194;p21"/>
          <p:cNvSpPr/>
          <p:nvPr/>
        </p:nvSpPr>
        <p:spPr>
          <a:xfrm>
            <a:off x="5027763" y="759126"/>
            <a:ext cx="4384374" cy="4384375"/>
          </a:xfrm>
          <a:custGeom>
            <a:rect b="b" l="l" r="r" t="t"/>
            <a:pathLst>
              <a:path extrusionOk="0" h="8768749" w="8768749">
                <a:moveTo>
                  <a:pt x="0" y="0"/>
                </a:moveTo>
                <a:lnTo>
                  <a:pt x="8768750" y="0"/>
                </a:lnTo>
                <a:lnTo>
                  <a:pt x="8768750" y="8768749"/>
                </a:lnTo>
                <a:lnTo>
                  <a:pt x="0" y="8768749"/>
                </a:lnTo>
                <a:lnTo>
                  <a:pt x="0" y="0"/>
                </a:lnTo>
                <a:close/>
              </a:path>
            </a:pathLst>
          </a:custGeom>
          <a:blipFill rotWithShape="1">
            <a:blip r:embed="rId4">
              <a:alphaModFix/>
            </a:blip>
            <a:stretch>
              <a:fillRect b="0" l="0" r="0" t="0"/>
            </a:stretch>
          </a:blipFill>
          <a:ln>
            <a:noFill/>
          </a:ln>
        </p:spPr>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B8DC"/>
        </a:solidFill>
      </p:bgPr>
    </p:bg>
    <p:spTree>
      <p:nvGrpSpPr>
        <p:cNvPr id="198" name="Shape 198"/>
        <p:cNvGrpSpPr/>
        <p:nvPr/>
      </p:nvGrpSpPr>
      <p:grpSpPr>
        <a:xfrm>
          <a:off x="0" y="0"/>
          <a:ext cx="0" cy="0"/>
          <a:chOff x="0" y="0"/>
          <a:chExt cx="0" cy="0"/>
        </a:xfrm>
      </p:grpSpPr>
      <p:sp>
        <p:nvSpPr>
          <p:cNvPr id="199" name="Google Shape;199;p22"/>
          <p:cNvSpPr/>
          <p:nvPr/>
        </p:nvSpPr>
        <p:spPr>
          <a:xfrm rot="5400000">
            <a:off x="4623458" y="490684"/>
            <a:ext cx="3425647" cy="4295482"/>
          </a:xfrm>
          <a:custGeom>
            <a:rect b="b" l="l" r="r" t="t"/>
            <a:pathLst>
              <a:path extrusionOk="0" h="8590964" w="6851294">
                <a:moveTo>
                  <a:pt x="0" y="0"/>
                </a:moveTo>
                <a:lnTo>
                  <a:pt x="6851294" y="0"/>
                </a:lnTo>
                <a:lnTo>
                  <a:pt x="6851294" y="8590964"/>
                </a:lnTo>
                <a:lnTo>
                  <a:pt x="0" y="8590964"/>
                </a:lnTo>
                <a:lnTo>
                  <a:pt x="0" y="0"/>
                </a:lnTo>
                <a:close/>
              </a:path>
            </a:pathLst>
          </a:custGeom>
          <a:blipFill rotWithShape="1">
            <a:blip r:embed="rId3">
              <a:alphaModFix/>
            </a:blip>
            <a:stretch>
              <a:fillRect b="0" l="0" r="0" t="0"/>
            </a:stretch>
          </a:blipFill>
          <a:ln>
            <a:noFill/>
          </a:ln>
        </p:spPr>
      </p:sp>
      <p:sp>
        <p:nvSpPr>
          <p:cNvPr id="200" name="Google Shape;200;p22"/>
          <p:cNvSpPr/>
          <p:nvPr/>
        </p:nvSpPr>
        <p:spPr>
          <a:xfrm>
            <a:off x="5502395" y="805009"/>
            <a:ext cx="1477274" cy="524856"/>
          </a:xfrm>
          <a:custGeom>
            <a:rect b="b" l="l" r="r" t="t"/>
            <a:pathLst>
              <a:path extrusionOk="0" h="1049711" w="2954547">
                <a:moveTo>
                  <a:pt x="0" y="0"/>
                </a:moveTo>
                <a:lnTo>
                  <a:pt x="2954547" y="0"/>
                </a:lnTo>
                <a:lnTo>
                  <a:pt x="2954547" y="1049712"/>
                </a:lnTo>
                <a:lnTo>
                  <a:pt x="0" y="1049712"/>
                </a:lnTo>
                <a:lnTo>
                  <a:pt x="0" y="0"/>
                </a:lnTo>
                <a:close/>
              </a:path>
            </a:pathLst>
          </a:custGeom>
          <a:blipFill rotWithShape="1">
            <a:blip r:embed="rId4">
              <a:alphaModFix/>
            </a:blip>
            <a:stretch>
              <a:fillRect b="-112200" l="-24911" r="-28929" t="-84061"/>
            </a:stretch>
          </a:blipFill>
          <a:ln>
            <a:noFill/>
          </a:ln>
        </p:spPr>
      </p:sp>
      <p:sp>
        <p:nvSpPr>
          <p:cNvPr id="201" name="Google Shape;201;p22"/>
          <p:cNvSpPr/>
          <p:nvPr/>
        </p:nvSpPr>
        <p:spPr>
          <a:xfrm flipH="1">
            <a:off x="-1239687" y="-1883242"/>
            <a:ext cx="8708725" cy="8708725"/>
          </a:xfrm>
          <a:custGeom>
            <a:rect b="b" l="l" r="r" t="t"/>
            <a:pathLst>
              <a:path extrusionOk="0" h="17417449" w="17417449">
                <a:moveTo>
                  <a:pt x="17417450" y="0"/>
                </a:moveTo>
                <a:lnTo>
                  <a:pt x="0" y="0"/>
                </a:lnTo>
                <a:lnTo>
                  <a:pt x="0" y="17417449"/>
                </a:lnTo>
                <a:lnTo>
                  <a:pt x="17417450" y="17417449"/>
                </a:lnTo>
                <a:lnTo>
                  <a:pt x="17417450" y="0"/>
                </a:lnTo>
                <a:close/>
              </a:path>
            </a:pathLst>
          </a:custGeom>
          <a:blipFill rotWithShape="1">
            <a:blip r:embed="rId5">
              <a:alphaModFix/>
            </a:blip>
            <a:stretch>
              <a:fillRect b="0" l="0" r="0" t="0"/>
            </a:stretch>
          </a:blipFill>
          <a:ln>
            <a:noFill/>
          </a:ln>
        </p:spPr>
      </p:sp>
      <p:sp>
        <p:nvSpPr>
          <p:cNvPr id="202" name="Google Shape;202;p22"/>
          <p:cNvSpPr txBox="1"/>
          <p:nvPr/>
        </p:nvSpPr>
        <p:spPr>
          <a:xfrm>
            <a:off x="4042913" y="1725153"/>
            <a:ext cx="4586700" cy="1551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 sz="6300" u="none" cap="none" strike="noStrike">
                <a:solidFill>
                  <a:srgbClr val="CF5C36"/>
                </a:solidFill>
                <a:latin typeface="Amaranth"/>
                <a:ea typeface="Amaranth"/>
                <a:cs typeface="Amaranth"/>
                <a:sym typeface="Amaranth"/>
              </a:rPr>
              <a:t>Add an</a:t>
            </a:r>
            <a:endParaRPr sz="700"/>
          </a:p>
          <a:p>
            <a:pPr indent="0" lvl="0" marL="0" marR="0" rtl="0" algn="ctr">
              <a:lnSpc>
                <a:spcPct val="80000"/>
              </a:lnSpc>
              <a:spcBef>
                <a:spcPts val="0"/>
              </a:spcBef>
              <a:spcAft>
                <a:spcPts val="0"/>
              </a:spcAft>
              <a:buNone/>
            </a:pPr>
            <a:r>
              <a:rPr b="1" i="0" lang="en" sz="6300" u="none" cap="none" strike="noStrike">
                <a:solidFill>
                  <a:srgbClr val="CF5C36"/>
                </a:solidFill>
                <a:latin typeface="Amaranth"/>
                <a:ea typeface="Amaranth"/>
                <a:cs typeface="Amaranth"/>
                <a:sym typeface="Amaranth"/>
              </a:rPr>
              <a:t>agenda</a:t>
            </a:r>
            <a:endParaRPr sz="700"/>
          </a:p>
        </p:txBody>
      </p:sp>
      <p:sp>
        <p:nvSpPr>
          <p:cNvPr id="203" name="Google Shape;203;p22"/>
          <p:cNvSpPr txBox="1"/>
          <p:nvPr/>
        </p:nvSpPr>
        <p:spPr>
          <a:xfrm>
            <a:off x="5624063" y="3592052"/>
            <a:ext cx="1424437"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Elaborate on what you want to discuss. </a:t>
            </a:r>
            <a:endParaRPr sz="700"/>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C09B"/>
        </a:solidFill>
      </p:bgPr>
    </p:bg>
    <p:spTree>
      <p:nvGrpSpPr>
        <p:cNvPr id="207" name="Shape 207"/>
        <p:cNvGrpSpPr/>
        <p:nvPr/>
      </p:nvGrpSpPr>
      <p:grpSpPr>
        <a:xfrm>
          <a:off x="0" y="0"/>
          <a:ext cx="0" cy="0"/>
          <a:chOff x="0" y="0"/>
          <a:chExt cx="0" cy="0"/>
        </a:xfrm>
      </p:grpSpPr>
      <p:sp>
        <p:nvSpPr>
          <p:cNvPr id="208" name="Google Shape;208;p23"/>
          <p:cNvSpPr/>
          <p:nvPr/>
        </p:nvSpPr>
        <p:spPr>
          <a:xfrm>
            <a:off x="-161899" y="-1403674"/>
            <a:ext cx="10556617" cy="7222948"/>
          </a:xfrm>
          <a:custGeom>
            <a:rect b="b" l="l" r="r" t="t"/>
            <a:pathLst>
              <a:path extrusionOk="0" h="12955961" w="18935636">
                <a:moveTo>
                  <a:pt x="0" y="0"/>
                </a:moveTo>
                <a:lnTo>
                  <a:pt x="18935636" y="0"/>
                </a:lnTo>
                <a:lnTo>
                  <a:pt x="18935636" y="12955962"/>
                </a:lnTo>
                <a:lnTo>
                  <a:pt x="0" y="12955962"/>
                </a:lnTo>
                <a:lnTo>
                  <a:pt x="0" y="0"/>
                </a:lnTo>
                <a:close/>
              </a:path>
            </a:pathLst>
          </a:custGeom>
          <a:blipFill rotWithShape="1">
            <a:blip r:embed="rId3">
              <a:alphaModFix amt="42000"/>
            </a:blip>
            <a:stretch>
              <a:fillRect b="0" l="0" r="0" t="0"/>
            </a:stretch>
          </a:blipFill>
          <a:ln>
            <a:noFill/>
          </a:ln>
        </p:spPr>
      </p:sp>
      <p:pic>
        <p:nvPicPr>
          <p:cNvPr id="209" name="Google Shape;209;p23"/>
          <p:cNvPicPr preferRelativeResize="0"/>
          <p:nvPr/>
        </p:nvPicPr>
        <p:blipFill>
          <a:blip r:embed="rId4">
            <a:alphaModFix/>
          </a:blip>
          <a:stretch>
            <a:fillRect/>
          </a:stretch>
        </p:blipFill>
        <p:spPr>
          <a:xfrm>
            <a:off x="5553188" y="606500"/>
            <a:ext cx="2203149" cy="2203149"/>
          </a:xfrm>
          <a:prstGeom prst="rect">
            <a:avLst/>
          </a:prstGeom>
          <a:noFill/>
          <a:ln>
            <a:noFill/>
          </a:ln>
        </p:spPr>
      </p:pic>
      <p:pic>
        <p:nvPicPr>
          <p:cNvPr id="210" name="Google Shape;210;p23"/>
          <p:cNvPicPr preferRelativeResize="0"/>
          <p:nvPr/>
        </p:nvPicPr>
        <p:blipFill rotWithShape="1">
          <a:blip r:embed="rId5">
            <a:alphaModFix/>
          </a:blip>
          <a:srcRect b="0" l="0" r="0" t="0"/>
          <a:stretch/>
        </p:blipFill>
        <p:spPr>
          <a:xfrm>
            <a:off x="167904" y="232639"/>
            <a:ext cx="4817168" cy="4678223"/>
          </a:xfrm>
          <a:prstGeom prst="rect">
            <a:avLst/>
          </a:prstGeom>
          <a:noFill/>
          <a:ln>
            <a:noFill/>
          </a:ln>
        </p:spPr>
      </p:pic>
      <p:sp>
        <p:nvSpPr>
          <p:cNvPr id="211" name="Google Shape;211;p23"/>
          <p:cNvSpPr txBox="1"/>
          <p:nvPr/>
        </p:nvSpPr>
        <p:spPr>
          <a:xfrm>
            <a:off x="4744897" y="3062051"/>
            <a:ext cx="38196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 sz="4400" u="none" cap="none" strike="noStrike">
                <a:solidFill>
                  <a:srgbClr val="312929"/>
                </a:solidFill>
                <a:latin typeface="Amaranth"/>
                <a:ea typeface="Amaranth"/>
                <a:cs typeface="Amaranth"/>
                <a:sym typeface="Amaranth"/>
              </a:rPr>
              <a:t>Write Your</a:t>
            </a:r>
            <a:endParaRPr sz="700">
              <a:solidFill>
                <a:srgbClr val="312929"/>
              </a:solidFill>
            </a:endParaRPr>
          </a:p>
          <a:p>
            <a:pPr indent="0" lvl="0" marL="0" marR="0" rtl="0" algn="ctr">
              <a:lnSpc>
                <a:spcPct val="80000"/>
              </a:lnSpc>
              <a:spcBef>
                <a:spcPts val="0"/>
              </a:spcBef>
              <a:spcAft>
                <a:spcPts val="0"/>
              </a:spcAft>
              <a:buNone/>
            </a:pPr>
            <a:r>
              <a:rPr b="1" i="0" lang="en" sz="4400" u="none" cap="none" strike="noStrike">
                <a:solidFill>
                  <a:srgbClr val="312929"/>
                </a:solidFill>
                <a:latin typeface="Amaranth"/>
                <a:ea typeface="Amaranth"/>
                <a:cs typeface="Amaranth"/>
                <a:sym typeface="Amaranth"/>
              </a:rPr>
              <a:t>Topic or Idea</a:t>
            </a:r>
            <a:endParaRPr sz="700">
              <a:solidFill>
                <a:srgbClr val="312929"/>
              </a:solidFill>
            </a:endParaRPr>
          </a:p>
        </p:txBody>
      </p:sp>
      <p:sp>
        <p:nvSpPr>
          <p:cNvPr id="212" name="Google Shape;212;p23"/>
          <p:cNvSpPr txBox="1"/>
          <p:nvPr/>
        </p:nvSpPr>
        <p:spPr>
          <a:xfrm>
            <a:off x="4866096" y="4326551"/>
            <a:ext cx="3577338" cy="18288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000000"/>
                </a:solidFill>
                <a:latin typeface="ABeeZee"/>
                <a:ea typeface="ABeeZee"/>
                <a:cs typeface="ABeeZee"/>
                <a:sym typeface="ABeeZee"/>
              </a:rPr>
              <a:t>Elaborate on what you want to discuss. </a:t>
            </a:r>
            <a:endParaRPr sz="700"/>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C09B"/>
        </a:solidFill>
      </p:bgPr>
    </p:bg>
    <p:spTree>
      <p:nvGrpSpPr>
        <p:cNvPr id="216" name="Shape 216"/>
        <p:cNvGrpSpPr/>
        <p:nvPr/>
      </p:nvGrpSpPr>
      <p:grpSpPr>
        <a:xfrm>
          <a:off x="0" y="0"/>
          <a:ext cx="0" cy="0"/>
          <a:chOff x="0" y="0"/>
          <a:chExt cx="0" cy="0"/>
        </a:xfrm>
      </p:grpSpPr>
      <p:sp>
        <p:nvSpPr>
          <p:cNvPr id="217" name="Google Shape;217;p24"/>
          <p:cNvSpPr/>
          <p:nvPr/>
        </p:nvSpPr>
        <p:spPr>
          <a:xfrm>
            <a:off x="-161899" y="-1403674"/>
            <a:ext cx="10556617" cy="7222948"/>
          </a:xfrm>
          <a:custGeom>
            <a:rect b="b" l="l" r="r" t="t"/>
            <a:pathLst>
              <a:path extrusionOk="0" h="12955961" w="18935636">
                <a:moveTo>
                  <a:pt x="0" y="0"/>
                </a:moveTo>
                <a:lnTo>
                  <a:pt x="18935636" y="0"/>
                </a:lnTo>
                <a:lnTo>
                  <a:pt x="18935636" y="12955962"/>
                </a:lnTo>
                <a:lnTo>
                  <a:pt x="0" y="12955962"/>
                </a:lnTo>
                <a:lnTo>
                  <a:pt x="0" y="0"/>
                </a:lnTo>
                <a:close/>
              </a:path>
            </a:pathLst>
          </a:custGeom>
          <a:blipFill rotWithShape="1">
            <a:blip r:embed="rId3">
              <a:alphaModFix amt="42000"/>
            </a:blip>
            <a:stretch>
              <a:fillRect b="0" l="0" r="0" t="0"/>
            </a:stretch>
          </a:blipFill>
          <a:ln>
            <a:noFill/>
          </a:ln>
        </p:spPr>
      </p:sp>
      <p:sp>
        <p:nvSpPr>
          <p:cNvPr id="218" name="Google Shape;218;p24"/>
          <p:cNvSpPr/>
          <p:nvPr/>
        </p:nvSpPr>
        <p:spPr>
          <a:xfrm>
            <a:off x="285104" y="3636521"/>
            <a:ext cx="2368777" cy="819199"/>
          </a:xfrm>
          <a:custGeom>
            <a:rect b="b" l="l" r="r" t="t"/>
            <a:pathLst>
              <a:path extrusionOk="0" h="1638398" w="4737553">
                <a:moveTo>
                  <a:pt x="0" y="0"/>
                </a:moveTo>
                <a:lnTo>
                  <a:pt x="4737553" y="0"/>
                </a:lnTo>
                <a:lnTo>
                  <a:pt x="4737553" y="1638398"/>
                </a:lnTo>
                <a:lnTo>
                  <a:pt x="0" y="1638398"/>
                </a:lnTo>
                <a:lnTo>
                  <a:pt x="0" y="0"/>
                </a:lnTo>
                <a:close/>
              </a:path>
            </a:pathLst>
          </a:custGeom>
          <a:blipFill rotWithShape="1">
            <a:blip r:embed="rId4">
              <a:alphaModFix/>
            </a:blip>
            <a:stretch>
              <a:fillRect b="0" l="0" r="0" t="-262568"/>
            </a:stretch>
          </a:blipFill>
          <a:ln>
            <a:noFill/>
          </a:ln>
        </p:spPr>
      </p:sp>
      <p:sp>
        <p:nvSpPr>
          <p:cNvPr id="219" name="Google Shape;219;p24"/>
          <p:cNvSpPr/>
          <p:nvPr/>
        </p:nvSpPr>
        <p:spPr>
          <a:xfrm>
            <a:off x="3387612" y="4065189"/>
            <a:ext cx="2368777" cy="819199"/>
          </a:xfrm>
          <a:custGeom>
            <a:rect b="b" l="l" r="r" t="t"/>
            <a:pathLst>
              <a:path extrusionOk="0" h="1638398" w="4737553">
                <a:moveTo>
                  <a:pt x="0" y="0"/>
                </a:moveTo>
                <a:lnTo>
                  <a:pt x="4737554" y="0"/>
                </a:lnTo>
                <a:lnTo>
                  <a:pt x="4737554" y="1638398"/>
                </a:lnTo>
                <a:lnTo>
                  <a:pt x="0" y="1638398"/>
                </a:lnTo>
                <a:lnTo>
                  <a:pt x="0" y="0"/>
                </a:lnTo>
                <a:close/>
              </a:path>
            </a:pathLst>
          </a:custGeom>
          <a:blipFill rotWithShape="1">
            <a:blip r:embed="rId4">
              <a:alphaModFix/>
            </a:blip>
            <a:stretch>
              <a:fillRect b="0" l="0" r="0" t="-262568"/>
            </a:stretch>
          </a:blipFill>
          <a:ln>
            <a:noFill/>
          </a:ln>
        </p:spPr>
      </p:sp>
      <p:sp>
        <p:nvSpPr>
          <p:cNvPr id="220" name="Google Shape;220;p24"/>
          <p:cNvSpPr/>
          <p:nvPr/>
        </p:nvSpPr>
        <p:spPr>
          <a:xfrm>
            <a:off x="6371168" y="3809951"/>
            <a:ext cx="2368777" cy="819199"/>
          </a:xfrm>
          <a:custGeom>
            <a:rect b="b" l="l" r="r" t="t"/>
            <a:pathLst>
              <a:path extrusionOk="0" h="1638398" w="4737553">
                <a:moveTo>
                  <a:pt x="0" y="0"/>
                </a:moveTo>
                <a:lnTo>
                  <a:pt x="4737553" y="0"/>
                </a:lnTo>
                <a:lnTo>
                  <a:pt x="4737553" y="1638398"/>
                </a:lnTo>
                <a:lnTo>
                  <a:pt x="0" y="1638398"/>
                </a:lnTo>
                <a:lnTo>
                  <a:pt x="0" y="0"/>
                </a:lnTo>
                <a:close/>
              </a:path>
            </a:pathLst>
          </a:custGeom>
          <a:blipFill rotWithShape="1">
            <a:blip r:embed="rId4">
              <a:alphaModFix/>
            </a:blip>
            <a:stretch>
              <a:fillRect b="0" l="0" r="0" t="-262568"/>
            </a:stretch>
          </a:blipFill>
          <a:ln>
            <a:noFill/>
          </a:ln>
        </p:spPr>
      </p:sp>
      <p:sp>
        <p:nvSpPr>
          <p:cNvPr id="221" name="Google Shape;221;p24"/>
          <p:cNvSpPr txBox="1"/>
          <p:nvPr/>
        </p:nvSpPr>
        <p:spPr>
          <a:xfrm>
            <a:off x="866357" y="560700"/>
            <a:ext cx="7411200" cy="960000"/>
          </a:xfrm>
          <a:prstGeom prst="rect">
            <a:avLst/>
          </a:prstGeom>
          <a:noFill/>
          <a:ln>
            <a:noFill/>
          </a:ln>
        </p:spPr>
        <p:txBody>
          <a:bodyPr anchorCtr="0" anchor="t" bIns="0" lIns="0" spcFirstLastPara="1" rIns="0" wrap="square" tIns="0">
            <a:spAutoFit/>
          </a:bodyPr>
          <a:lstStyle/>
          <a:p>
            <a:pPr indent="0" lvl="0" marL="0" marR="0" rtl="0" algn="ctr">
              <a:lnSpc>
                <a:spcPct val="98999"/>
              </a:lnSpc>
              <a:spcBef>
                <a:spcPts val="0"/>
              </a:spcBef>
              <a:spcAft>
                <a:spcPts val="0"/>
              </a:spcAft>
              <a:buNone/>
            </a:pPr>
            <a:r>
              <a:rPr b="1" i="0" lang="en" sz="6300" u="none" cap="none" strike="noStrike">
                <a:solidFill>
                  <a:srgbClr val="312929"/>
                </a:solidFill>
                <a:latin typeface="Amaranth"/>
                <a:ea typeface="Amaranth"/>
                <a:cs typeface="Amaranth"/>
                <a:sym typeface="Amaranth"/>
              </a:rPr>
              <a:t>The Team</a:t>
            </a:r>
            <a:endParaRPr sz="700">
              <a:solidFill>
                <a:srgbClr val="312929"/>
              </a:solidFill>
            </a:endParaRPr>
          </a:p>
        </p:txBody>
      </p:sp>
      <p:pic>
        <p:nvPicPr>
          <p:cNvPr id="222" name="Google Shape;222;p24"/>
          <p:cNvPicPr preferRelativeResize="0"/>
          <p:nvPr/>
        </p:nvPicPr>
        <p:blipFill rotWithShape="1">
          <a:blip r:embed="rId5">
            <a:alphaModFix/>
          </a:blip>
          <a:srcRect b="0" l="18962" r="18962" t="0"/>
          <a:stretch/>
        </p:blipFill>
        <p:spPr>
          <a:xfrm>
            <a:off x="520481" y="1545867"/>
            <a:ext cx="1945646" cy="2088280"/>
          </a:xfrm>
          <a:prstGeom prst="rect">
            <a:avLst/>
          </a:prstGeom>
          <a:noFill/>
          <a:ln>
            <a:noFill/>
          </a:ln>
        </p:spPr>
      </p:pic>
      <p:sp>
        <p:nvSpPr>
          <p:cNvPr id="223" name="Google Shape;223;p24"/>
          <p:cNvSpPr txBox="1"/>
          <p:nvPr/>
        </p:nvSpPr>
        <p:spPr>
          <a:xfrm>
            <a:off x="1390488" y="4129978"/>
            <a:ext cx="1051826" cy="161607"/>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Title or Position</a:t>
            </a:r>
            <a:endParaRPr sz="700"/>
          </a:p>
        </p:txBody>
      </p:sp>
      <p:sp>
        <p:nvSpPr>
          <p:cNvPr id="224" name="Google Shape;224;p24"/>
          <p:cNvSpPr txBox="1"/>
          <p:nvPr/>
        </p:nvSpPr>
        <p:spPr>
          <a:xfrm>
            <a:off x="4492997" y="4558646"/>
            <a:ext cx="1051827" cy="161607"/>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Title or Position</a:t>
            </a:r>
            <a:endParaRPr sz="700"/>
          </a:p>
        </p:txBody>
      </p:sp>
      <p:sp>
        <p:nvSpPr>
          <p:cNvPr id="225" name="Google Shape;225;p24"/>
          <p:cNvSpPr txBox="1"/>
          <p:nvPr/>
        </p:nvSpPr>
        <p:spPr>
          <a:xfrm>
            <a:off x="7476552" y="4303408"/>
            <a:ext cx="1051827" cy="161607"/>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Title or Position</a:t>
            </a:r>
            <a:endParaRPr sz="700"/>
          </a:p>
        </p:txBody>
      </p:sp>
      <p:pic>
        <p:nvPicPr>
          <p:cNvPr id="226" name="Google Shape;226;p24"/>
          <p:cNvPicPr preferRelativeResize="0"/>
          <p:nvPr/>
        </p:nvPicPr>
        <p:blipFill rotWithShape="1">
          <a:blip r:embed="rId6">
            <a:alphaModFix/>
          </a:blip>
          <a:srcRect b="14244" l="0" r="0" t="14245"/>
          <a:stretch/>
        </p:blipFill>
        <p:spPr>
          <a:xfrm>
            <a:off x="6629889" y="1721362"/>
            <a:ext cx="1945646" cy="2088280"/>
          </a:xfrm>
          <a:prstGeom prst="rect">
            <a:avLst/>
          </a:prstGeom>
          <a:noFill/>
          <a:ln>
            <a:noFill/>
          </a:ln>
        </p:spPr>
      </p:pic>
      <p:sp>
        <p:nvSpPr>
          <p:cNvPr id="227" name="Google Shape;227;p24"/>
          <p:cNvSpPr txBox="1"/>
          <p:nvPr/>
        </p:nvSpPr>
        <p:spPr>
          <a:xfrm>
            <a:off x="291293" y="3662936"/>
            <a:ext cx="1524370" cy="628649"/>
          </a:xfrm>
          <a:prstGeom prst="rect">
            <a:avLst/>
          </a:prstGeom>
          <a:noFill/>
          <a:ln>
            <a:noFill/>
          </a:ln>
        </p:spPr>
        <p:txBody>
          <a:bodyPr anchorCtr="0" anchor="t" bIns="0" lIns="0" spcFirstLastPara="1" rIns="0" wrap="square" tIns="0">
            <a:spAutoFit/>
          </a:bodyPr>
          <a:lstStyle/>
          <a:p>
            <a:pPr indent="0" lvl="0" marL="0" marR="0" rtl="0" algn="ctr">
              <a:lnSpc>
                <a:spcPct val="68996"/>
              </a:lnSpc>
              <a:spcBef>
                <a:spcPts val="0"/>
              </a:spcBef>
              <a:spcAft>
                <a:spcPts val="0"/>
              </a:spcAft>
              <a:buNone/>
            </a:pPr>
            <a:r>
              <a:rPr b="0" i="0" lang="en" sz="5000" u="none" cap="none" strike="noStrike">
                <a:solidFill>
                  <a:srgbClr val="CF5C36"/>
                </a:solidFill>
                <a:latin typeface="East Sea Dokdo"/>
                <a:ea typeface="East Sea Dokdo"/>
                <a:cs typeface="East Sea Dokdo"/>
                <a:sym typeface="East Sea Dokdo"/>
              </a:rPr>
              <a:t>Name</a:t>
            </a:r>
            <a:endParaRPr sz="700"/>
          </a:p>
        </p:txBody>
      </p:sp>
      <p:sp>
        <p:nvSpPr>
          <p:cNvPr id="228" name="Google Shape;228;p24"/>
          <p:cNvSpPr txBox="1"/>
          <p:nvPr/>
        </p:nvSpPr>
        <p:spPr>
          <a:xfrm>
            <a:off x="3393801" y="4091604"/>
            <a:ext cx="1524370" cy="628649"/>
          </a:xfrm>
          <a:prstGeom prst="rect">
            <a:avLst/>
          </a:prstGeom>
          <a:noFill/>
          <a:ln>
            <a:noFill/>
          </a:ln>
        </p:spPr>
        <p:txBody>
          <a:bodyPr anchorCtr="0" anchor="t" bIns="0" lIns="0" spcFirstLastPara="1" rIns="0" wrap="square" tIns="0">
            <a:spAutoFit/>
          </a:bodyPr>
          <a:lstStyle/>
          <a:p>
            <a:pPr indent="0" lvl="0" marL="0" marR="0" rtl="0" algn="ctr">
              <a:lnSpc>
                <a:spcPct val="68996"/>
              </a:lnSpc>
              <a:spcBef>
                <a:spcPts val="0"/>
              </a:spcBef>
              <a:spcAft>
                <a:spcPts val="0"/>
              </a:spcAft>
              <a:buNone/>
            </a:pPr>
            <a:r>
              <a:rPr b="0" i="0" lang="en" sz="5000" u="none" cap="none" strike="noStrike">
                <a:solidFill>
                  <a:srgbClr val="CF5C36"/>
                </a:solidFill>
                <a:latin typeface="East Sea Dokdo"/>
                <a:ea typeface="East Sea Dokdo"/>
                <a:cs typeface="East Sea Dokdo"/>
                <a:sym typeface="East Sea Dokdo"/>
              </a:rPr>
              <a:t>Name</a:t>
            </a:r>
            <a:endParaRPr sz="700"/>
          </a:p>
        </p:txBody>
      </p:sp>
      <p:sp>
        <p:nvSpPr>
          <p:cNvPr id="229" name="Google Shape;229;p24"/>
          <p:cNvSpPr txBox="1"/>
          <p:nvPr/>
        </p:nvSpPr>
        <p:spPr>
          <a:xfrm>
            <a:off x="6377357" y="3836367"/>
            <a:ext cx="1524370" cy="628649"/>
          </a:xfrm>
          <a:prstGeom prst="rect">
            <a:avLst/>
          </a:prstGeom>
          <a:noFill/>
          <a:ln>
            <a:noFill/>
          </a:ln>
        </p:spPr>
        <p:txBody>
          <a:bodyPr anchorCtr="0" anchor="t" bIns="0" lIns="0" spcFirstLastPara="1" rIns="0" wrap="square" tIns="0">
            <a:spAutoFit/>
          </a:bodyPr>
          <a:lstStyle/>
          <a:p>
            <a:pPr indent="0" lvl="0" marL="0" marR="0" rtl="0" algn="ctr">
              <a:lnSpc>
                <a:spcPct val="68996"/>
              </a:lnSpc>
              <a:spcBef>
                <a:spcPts val="0"/>
              </a:spcBef>
              <a:spcAft>
                <a:spcPts val="0"/>
              </a:spcAft>
              <a:buNone/>
            </a:pPr>
            <a:r>
              <a:rPr b="0" i="0" lang="en" sz="5000" u="none" cap="none" strike="noStrike">
                <a:solidFill>
                  <a:srgbClr val="CF5C36"/>
                </a:solidFill>
                <a:latin typeface="East Sea Dokdo"/>
                <a:ea typeface="East Sea Dokdo"/>
                <a:cs typeface="East Sea Dokdo"/>
                <a:sym typeface="East Sea Dokdo"/>
              </a:rPr>
              <a:t>Name</a:t>
            </a:r>
            <a:endParaRPr sz="700"/>
          </a:p>
        </p:txBody>
      </p:sp>
      <p:pic>
        <p:nvPicPr>
          <p:cNvPr id="230" name="Google Shape;230;p24"/>
          <p:cNvPicPr preferRelativeResize="0"/>
          <p:nvPr/>
        </p:nvPicPr>
        <p:blipFill rotWithShape="1">
          <a:blip r:embed="rId7">
            <a:alphaModFix/>
          </a:blip>
          <a:srcRect b="0" l="14013" r="14012" t="0"/>
          <a:stretch/>
        </p:blipFill>
        <p:spPr>
          <a:xfrm>
            <a:off x="3599177" y="1976959"/>
            <a:ext cx="1945646" cy="2088280"/>
          </a:xfrm>
          <a:prstGeom prst="rect">
            <a:avLst/>
          </a:prstGeom>
          <a:noFill/>
          <a:ln>
            <a:noFill/>
          </a:ln>
        </p:spPr>
      </p:pic>
      <p:sp>
        <p:nvSpPr>
          <p:cNvPr id="231" name="Google Shape;231;p24"/>
          <p:cNvSpPr/>
          <p:nvPr/>
        </p:nvSpPr>
        <p:spPr>
          <a:xfrm rot="1104687">
            <a:off x="7626152" y="1608404"/>
            <a:ext cx="1302981" cy="299011"/>
          </a:xfrm>
          <a:custGeom>
            <a:rect b="b" l="l" r="r" t="t"/>
            <a:pathLst>
              <a:path extrusionOk="0" h="598021" w="2605963">
                <a:moveTo>
                  <a:pt x="0" y="0"/>
                </a:moveTo>
                <a:lnTo>
                  <a:pt x="2605964" y="0"/>
                </a:lnTo>
                <a:lnTo>
                  <a:pt x="2605964" y="598022"/>
                </a:lnTo>
                <a:lnTo>
                  <a:pt x="0" y="598022"/>
                </a:lnTo>
                <a:lnTo>
                  <a:pt x="0" y="0"/>
                </a:lnTo>
                <a:close/>
              </a:path>
            </a:pathLst>
          </a:custGeom>
          <a:blipFill rotWithShape="1">
            <a:blip r:embed="rId8">
              <a:alphaModFix/>
            </a:blip>
            <a:stretch>
              <a:fillRect b="-184851" l="-23960" r="-34124" t="-186491"/>
            </a:stretch>
          </a:blipFill>
          <a:ln>
            <a:noFill/>
          </a:ln>
        </p:spPr>
      </p:sp>
      <p:sp>
        <p:nvSpPr>
          <p:cNvPr id="232" name="Google Shape;232;p24"/>
          <p:cNvSpPr/>
          <p:nvPr/>
        </p:nvSpPr>
        <p:spPr>
          <a:xfrm rot="-354650">
            <a:off x="4061061" y="1809707"/>
            <a:ext cx="1021877" cy="308160"/>
          </a:xfrm>
          <a:custGeom>
            <a:rect b="b" l="l" r="r" t="t"/>
            <a:pathLst>
              <a:path extrusionOk="0" h="616320" w="2043754">
                <a:moveTo>
                  <a:pt x="0" y="0"/>
                </a:moveTo>
                <a:lnTo>
                  <a:pt x="2043754" y="0"/>
                </a:lnTo>
                <a:lnTo>
                  <a:pt x="2043754" y="616320"/>
                </a:lnTo>
                <a:lnTo>
                  <a:pt x="0" y="616320"/>
                </a:lnTo>
                <a:lnTo>
                  <a:pt x="0" y="0"/>
                </a:lnTo>
                <a:close/>
              </a:path>
            </a:pathLst>
          </a:custGeom>
          <a:blipFill rotWithShape="1">
            <a:blip r:embed="rId9">
              <a:alphaModFix/>
            </a:blip>
            <a:stretch>
              <a:fillRect b="-13506" l="-10357" r="-82302" t="-323594"/>
            </a:stretch>
          </a:blipFill>
          <a:ln>
            <a:noFill/>
          </a:ln>
        </p:spPr>
      </p:sp>
      <p:sp>
        <p:nvSpPr>
          <p:cNvPr id="233" name="Google Shape;233;p24"/>
          <p:cNvSpPr/>
          <p:nvPr/>
        </p:nvSpPr>
        <p:spPr>
          <a:xfrm rot="-2398152">
            <a:off x="180122" y="1536364"/>
            <a:ext cx="1041401" cy="369996"/>
          </a:xfrm>
          <a:custGeom>
            <a:rect b="b" l="l" r="r" t="t"/>
            <a:pathLst>
              <a:path extrusionOk="0" h="739992" w="2082802">
                <a:moveTo>
                  <a:pt x="0" y="0"/>
                </a:moveTo>
                <a:lnTo>
                  <a:pt x="2082801" y="0"/>
                </a:lnTo>
                <a:lnTo>
                  <a:pt x="2082801" y="739992"/>
                </a:lnTo>
                <a:lnTo>
                  <a:pt x="0" y="739992"/>
                </a:lnTo>
                <a:lnTo>
                  <a:pt x="0" y="0"/>
                </a:lnTo>
                <a:close/>
              </a:path>
            </a:pathLst>
          </a:custGeom>
          <a:blipFill rotWithShape="1">
            <a:blip r:embed="rId10">
              <a:alphaModFix/>
            </a:blip>
            <a:stretch>
              <a:fillRect b="-112200" l="-24911" r="-28929" t="-84061"/>
            </a:stretch>
          </a:blipFill>
          <a:ln>
            <a:noFill/>
          </a:ln>
        </p:spPr>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B8DC"/>
        </a:solidFill>
      </p:bgPr>
    </p:bg>
    <p:spTree>
      <p:nvGrpSpPr>
        <p:cNvPr id="237" name="Shape 237"/>
        <p:cNvGrpSpPr/>
        <p:nvPr/>
      </p:nvGrpSpPr>
      <p:grpSpPr>
        <a:xfrm>
          <a:off x="0" y="0"/>
          <a:ext cx="0" cy="0"/>
          <a:chOff x="0" y="0"/>
          <a:chExt cx="0" cy="0"/>
        </a:xfrm>
      </p:grpSpPr>
      <p:sp>
        <p:nvSpPr>
          <p:cNvPr id="238" name="Google Shape;238;p25"/>
          <p:cNvSpPr/>
          <p:nvPr/>
        </p:nvSpPr>
        <p:spPr>
          <a:xfrm rot="5400000">
            <a:off x="1010558" y="428526"/>
            <a:ext cx="3425647" cy="4295482"/>
          </a:xfrm>
          <a:custGeom>
            <a:rect b="b" l="l" r="r" t="t"/>
            <a:pathLst>
              <a:path extrusionOk="0" h="8590964" w="6851294">
                <a:moveTo>
                  <a:pt x="0" y="0"/>
                </a:moveTo>
                <a:lnTo>
                  <a:pt x="6851294" y="0"/>
                </a:lnTo>
                <a:lnTo>
                  <a:pt x="6851294" y="8590964"/>
                </a:lnTo>
                <a:lnTo>
                  <a:pt x="0" y="8590964"/>
                </a:lnTo>
                <a:lnTo>
                  <a:pt x="0" y="0"/>
                </a:lnTo>
                <a:close/>
              </a:path>
            </a:pathLst>
          </a:custGeom>
          <a:blipFill rotWithShape="1">
            <a:blip r:embed="rId3">
              <a:alphaModFix/>
            </a:blip>
            <a:stretch>
              <a:fillRect b="0" l="0" r="0" t="0"/>
            </a:stretch>
          </a:blipFill>
          <a:ln>
            <a:noFill/>
          </a:ln>
        </p:spPr>
      </p:sp>
      <p:sp>
        <p:nvSpPr>
          <p:cNvPr id="239" name="Google Shape;239;p25"/>
          <p:cNvSpPr/>
          <p:nvPr/>
        </p:nvSpPr>
        <p:spPr>
          <a:xfrm rot="340702">
            <a:off x="1889495" y="742851"/>
            <a:ext cx="1477273" cy="524856"/>
          </a:xfrm>
          <a:custGeom>
            <a:rect b="b" l="l" r="r" t="t"/>
            <a:pathLst>
              <a:path extrusionOk="0" h="1049711" w="2954547">
                <a:moveTo>
                  <a:pt x="0" y="0"/>
                </a:moveTo>
                <a:lnTo>
                  <a:pt x="2954548" y="0"/>
                </a:lnTo>
                <a:lnTo>
                  <a:pt x="2954548" y="1049712"/>
                </a:lnTo>
                <a:lnTo>
                  <a:pt x="0" y="1049712"/>
                </a:lnTo>
                <a:lnTo>
                  <a:pt x="0" y="0"/>
                </a:lnTo>
                <a:close/>
              </a:path>
            </a:pathLst>
          </a:custGeom>
          <a:blipFill rotWithShape="1">
            <a:blip r:embed="rId4">
              <a:alphaModFix/>
            </a:blip>
            <a:stretch>
              <a:fillRect b="-112200" l="-24911" r="-28929" t="-84061"/>
            </a:stretch>
          </a:blipFill>
          <a:ln>
            <a:noFill/>
          </a:ln>
        </p:spPr>
      </p:sp>
      <p:sp>
        <p:nvSpPr>
          <p:cNvPr id="240" name="Google Shape;240;p25"/>
          <p:cNvSpPr/>
          <p:nvPr/>
        </p:nvSpPr>
        <p:spPr>
          <a:xfrm>
            <a:off x="3181644" y="-1953776"/>
            <a:ext cx="5841964" cy="8538255"/>
          </a:xfrm>
          <a:custGeom>
            <a:rect b="b" l="l" r="r" t="t"/>
            <a:pathLst>
              <a:path extrusionOk="0" h="17076509" w="11683927">
                <a:moveTo>
                  <a:pt x="0" y="0"/>
                </a:moveTo>
                <a:lnTo>
                  <a:pt x="11683928" y="0"/>
                </a:lnTo>
                <a:lnTo>
                  <a:pt x="11683928" y="17076509"/>
                </a:lnTo>
                <a:lnTo>
                  <a:pt x="0" y="17076509"/>
                </a:lnTo>
                <a:lnTo>
                  <a:pt x="0" y="0"/>
                </a:lnTo>
                <a:close/>
              </a:path>
            </a:pathLst>
          </a:custGeom>
          <a:blipFill rotWithShape="1">
            <a:blip r:embed="rId5">
              <a:alphaModFix/>
            </a:blip>
            <a:stretch>
              <a:fillRect b="0" l="0" r="0" t="0"/>
            </a:stretch>
          </a:blipFill>
          <a:ln>
            <a:noFill/>
          </a:ln>
        </p:spPr>
      </p:sp>
      <p:sp>
        <p:nvSpPr>
          <p:cNvPr id="241" name="Google Shape;241;p25"/>
          <p:cNvSpPr txBox="1"/>
          <p:nvPr/>
        </p:nvSpPr>
        <p:spPr>
          <a:xfrm>
            <a:off x="430013" y="1662995"/>
            <a:ext cx="4586700" cy="1551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 sz="6300" u="none" cap="none" strike="noStrike">
                <a:solidFill>
                  <a:srgbClr val="CF5C36"/>
                </a:solidFill>
                <a:latin typeface="Amaranth"/>
                <a:ea typeface="Amaranth"/>
                <a:cs typeface="Amaranth"/>
                <a:sym typeface="Amaranth"/>
              </a:rPr>
              <a:t>Thank</a:t>
            </a:r>
            <a:endParaRPr sz="700"/>
          </a:p>
          <a:p>
            <a:pPr indent="0" lvl="0" marL="0" marR="0" rtl="0" algn="ctr">
              <a:lnSpc>
                <a:spcPct val="80000"/>
              </a:lnSpc>
              <a:spcBef>
                <a:spcPts val="0"/>
              </a:spcBef>
              <a:spcAft>
                <a:spcPts val="0"/>
              </a:spcAft>
              <a:buNone/>
            </a:pPr>
            <a:r>
              <a:rPr b="1" i="0" lang="en" sz="6300" u="none" cap="none" strike="noStrike">
                <a:solidFill>
                  <a:srgbClr val="CF5C36"/>
                </a:solidFill>
                <a:latin typeface="Amaranth"/>
                <a:ea typeface="Amaranth"/>
                <a:cs typeface="Amaranth"/>
                <a:sym typeface="Amaranth"/>
              </a:rPr>
              <a:t>you</a:t>
            </a:r>
            <a:endParaRPr sz="700"/>
          </a:p>
        </p:txBody>
      </p:sp>
      <p:sp>
        <p:nvSpPr>
          <p:cNvPr id="242" name="Google Shape;242;p25"/>
          <p:cNvSpPr txBox="1"/>
          <p:nvPr/>
        </p:nvSpPr>
        <p:spPr>
          <a:xfrm>
            <a:off x="2011163" y="3529894"/>
            <a:ext cx="1424437"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Elaborate on what you want to discuss. </a:t>
            </a:r>
            <a:endParaRPr sz="700"/>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C09B"/>
        </a:solidFill>
      </p:bgPr>
    </p:bg>
    <p:spTree>
      <p:nvGrpSpPr>
        <p:cNvPr id="246" name="Shape 246"/>
        <p:cNvGrpSpPr/>
        <p:nvPr/>
      </p:nvGrpSpPr>
      <p:grpSpPr>
        <a:xfrm>
          <a:off x="0" y="0"/>
          <a:ext cx="0" cy="0"/>
          <a:chOff x="0" y="0"/>
          <a:chExt cx="0" cy="0"/>
        </a:xfrm>
      </p:grpSpPr>
      <p:sp>
        <p:nvSpPr>
          <p:cNvPr id="247" name="Google Shape;247;p26"/>
          <p:cNvSpPr/>
          <p:nvPr/>
        </p:nvSpPr>
        <p:spPr>
          <a:xfrm>
            <a:off x="-161899" y="-1403674"/>
            <a:ext cx="10556617" cy="7222948"/>
          </a:xfrm>
          <a:custGeom>
            <a:rect b="b" l="l" r="r" t="t"/>
            <a:pathLst>
              <a:path extrusionOk="0" h="12955961" w="18935636">
                <a:moveTo>
                  <a:pt x="0" y="0"/>
                </a:moveTo>
                <a:lnTo>
                  <a:pt x="18935636" y="0"/>
                </a:lnTo>
                <a:lnTo>
                  <a:pt x="18935636" y="12955962"/>
                </a:lnTo>
                <a:lnTo>
                  <a:pt x="0" y="12955962"/>
                </a:lnTo>
                <a:lnTo>
                  <a:pt x="0" y="0"/>
                </a:lnTo>
                <a:close/>
              </a:path>
            </a:pathLst>
          </a:custGeom>
          <a:blipFill rotWithShape="1">
            <a:blip r:embed="rId3">
              <a:alphaModFix amt="42000"/>
            </a:blip>
            <a:stretch>
              <a:fillRect b="0" l="0" r="0" t="0"/>
            </a:stretch>
          </a:blipFill>
          <a:ln>
            <a:noFill/>
          </a:ln>
        </p:spPr>
      </p:sp>
      <p:sp>
        <p:nvSpPr>
          <p:cNvPr id="248" name="Google Shape;248;p26"/>
          <p:cNvSpPr txBox="1"/>
          <p:nvPr/>
        </p:nvSpPr>
        <p:spPr>
          <a:xfrm>
            <a:off x="3321812" y="595313"/>
            <a:ext cx="2500500" cy="98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 sz="4000" u="none" cap="none" strike="noStrike">
                <a:solidFill>
                  <a:srgbClr val="312929"/>
                </a:solidFill>
                <a:latin typeface="Amaranth"/>
                <a:ea typeface="Amaranth"/>
                <a:cs typeface="Amaranth"/>
                <a:sym typeface="Amaranth"/>
              </a:rPr>
              <a:t>Resource </a:t>
            </a:r>
            <a:endParaRPr sz="700">
              <a:solidFill>
                <a:srgbClr val="312929"/>
              </a:solidFill>
            </a:endParaRPr>
          </a:p>
          <a:p>
            <a:pPr indent="0" lvl="0" marL="0" marR="0" rtl="0" algn="ctr">
              <a:lnSpc>
                <a:spcPct val="80000"/>
              </a:lnSpc>
              <a:spcBef>
                <a:spcPts val="0"/>
              </a:spcBef>
              <a:spcAft>
                <a:spcPts val="0"/>
              </a:spcAft>
              <a:buNone/>
            </a:pPr>
            <a:r>
              <a:rPr b="1" i="0" lang="en" sz="4000" u="none" cap="none" strike="noStrike">
                <a:solidFill>
                  <a:srgbClr val="312929"/>
                </a:solidFill>
                <a:latin typeface="Amaranth"/>
                <a:ea typeface="Amaranth"/>
                <a:cs typeface="Amaranth"/>
                <a:sym typeface="Amaranth"/>
              </a:rPr>
              <a:t>Page</a:t>
            </a:r>
            <a:endParaRPr sz="700">
              <a:solidFill>
                <a:srgbClr val="312929"/>
              </a:solidFill>
            </a:endParaRPr>
          </a:p>
        </p:txBody>
      </p:sp>
      <p:sp>
        <p:nvSpPr>
          <p:cNvPr id="249" name="Google Shape;249;p26"/>
          <p:cNvSpPr txBox="1"/>
          <p:nvPr/>
        </p:nvSpPr>
        <p:spPr>
          <a:xfrm>
            <a:off x="3569096" y="2405320"/>
            <a:ext cx="2005800" cy="22782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This presentation template</a:t>
            </a:r>
            <a:endParaRPr sz="700"/>
          </a:p>
          <a:p>
            <a:pPr indent="0" lvl="1" marL="0" marR="0" rtl="0" algn="ctr">
              <a:lnSpc>
                <a:spcPct val="115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uses the following free fonts:</a:t>
            </a:r>
            <a:endParaRPr sz="700"/>
          </a:p>
          <a:p>
            <a:pPr indent="0" lvl="1" marL="0" marR="0" rtl="0" algn="ctr">
              <a:lnSpc>
                <a:spcPct val="115000"/>
              </a:lnSpc>
              <a:spcBef>
                <a:spcPts val="0"/>
              </a:spcBef>
              <a:spcAft>
                <a:spcPts val="0"/>
              </a:spcAft>
              <a:buNone/>
            </a:pPr>
            <a:r>
              <a:t/>
            </a:r>
            <a:endParaRPr b="0" i="0" sz="1000" u="none" cap="none" strike="noStrike">
              <a:solidFill>
                <a:srgbClr val="312929"/>
              </a:solidFill>
              <a:latin typeface="Montserrat Medium"/>
              <a:ea typeface="Montserrat Medium"/>
              <a:cs typeface="Montserrat Medium"/>
              <a:sym typeface="Montserrat Medium"/>
            </a:endParaRPr>
          </a:p>
          <a:p>
            <a:pPr indent="0" lvl="1" marL="0" marR="0" rtl="0" algn="ctr">
              <a:lnSpc>
                <a:spcPct val="115000"/>
              </a:lnSpc>
              <a:spcBef>
                <a:spcPts val="0"/>
              </a:spcBef>
              <a:spcAft>
                <a:spcPts val="0"/>
              </a:spcAft>
              <a:buNone/>
            </a:pPr>
            <a:r>
              <a:rPr b="1" i="0" lang="en" sz="1000" u="none" cap="none" strike="noStrike">
                <a:solidFill>
                  <a:srgbClr val="312929"/>
                </a:solidFill>
                <a:latin typeface="Montserrat"/>
                <a:ea typeface="Montserrat"/>
                <a:cs typeface="Montserrat"/>
                <a:sym typeface="Montserrat"/>
              </a:rPr>
              <a:t>Titles: Amaranth</a:t>
            </a:r>
            <a:endParaRPr sz="700"/>
          </a:p>
          <a:p>
            <a:pPr indent="0" lvl="1" marL="0" marR="0" rtl="0" algn="ctr">
              <a:lnSpc>
                <a:spcPct val="115000"/>
              </a:lnSpc>
              <a:spcBef>
                <a:spcPts val="0"/>
              </a:spcBef>
              <a:spcAft>
                <a:spcPts val="0"/>
              </a:spcAft>
              <a:buNone/>
            </a:pPr>
            <a:r>
              <a:rPr b="1" i="0" lang="en" sz="1000" u="none" cap="none" strike="noStrike">
                <a:solidFill>
                  <a:srgbClr val="312929"/>
                </a:solidFill>
                <a:latin typeface="Montserrat"/>
                <a:ea typeface="Montserrat"/>
                <a:cs typeface="Montserrat"/>
                <a:sym typeface="Montserrat"/>
              </a:rPr>
              <a:t>Headers: East Sea Dokdo </a:t>
            </a:r>
            <a:endParaRPr sz="700"/>
          </a:p>
          <a:p>
            <a:pPr indent="0" lvl="1" marL="0" marR="0" rtl="0" algn="ctr">
              <a:lnSpc>
                <a:spcPct val="115000"/>
              </a:lnSpc>
              <a:spcBef>
                <a:spcPts val="0"/>
              </a:spcBef>
              <a:spcAft>
                <a:spcPts val="0"/>
              </a:spcAft>
              <a:buNone/>
            </a:pPr>
            <a:r>
              <a:rPr b="1" i="0" lang="en" sz="1000" u="none" cap="none" strike="noStrike">
                <a:solidFill>
                  <a:srgbClr val="312929"/>
                </a:solidFill>
                <a:latin typeface="Montserrat"/>
                <a:ea typeface="Montserrat"/>
                <a:cs typeface="Montserrat"/>
                <a:sym typeface="Montserrat"/>
              </a:rPr>
              <a:t>Body Copy: Montserrat</a:t>
            </a:r>
            <a:endParaRPr sz="700"/>
          </a:p>
          <a:p>
            <a:pPr indent="0" lvl="1" marL="0" marR="0" rtl="0" algn="ctr">
              <a:lnSpc>
                <a:spcPct val="115000"/>
              </a:lnSpc>
              <a:spcBef>
                <a:spcPts val="0"/>
              </a:spcBef>
              <a:spcAft>
                <a:spcPts val="0"/>
              </a:spcAft>
              <a:buNone/>
            </a:pPr>
            <a:r>
              <a:t/>
            </a:r>
            <a:endParaRPr b="1" i="0" sz="1000" u="none" cap="none" strike="noStrike">
              <a:solidFill>
                <a:srgbClr val="312929"/>
              </a:solidFill>
              <a:latin typeface="Montserrat"/>
              <a:ea typeface="Montserrat"/>
              <a:cs typeface="Montserrat"/>
              <a:sym typeface="Montserrat"/>
            </a:endParaRPr>
          </a:p>
          <a:p>
            <a:pPr indent="0" lvl="1" marL="0" marR="0" rtl="0" algn="ctr">
              <a:lnSpc>
                <a:spcPct val="115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You can find these fonts</a:t>
            </a:r>
            <a:endParaRPr sz="700"/>
          </a:p>
          <a:p>
            <a:pPr indent="0" lvl="1" marL="0" marR="0" rtl="0" algn="ctr">
              <a:lnSpc>
                <a:spcPct val="115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online too.</a:t>
            </a:r>
            <a:endParaRPr sz="700"/>
          </a:p>
          <a:p>
            <a:pPr indent="0" lvl="1" marL="0" marR="0" rtl="0" algn="ctr">
              <a:lnSpc>
                <a:spcPct val="115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Happy designing! </a:t>
            </a:r>
            <a:endParaRPr sz="700"/>
          </a:p>
          <a:p>
            <a:pPr indent="0" lvl="1" marL="0" marR="0" rtl="0" algn="ctr">
              <a:lnSpc>
                <a:spcPct val="115000"/>
              </a:lnSpc>
              <a:spcBef>
                <a:spcPts val="0"/>
              </a:spcBef>
              <a:spcAft>
                <a:spcPts val="0"/>
              </a:spcAft>
              <a:buNone/>
            </a:pPr>
            <a:r>
              <a:t/>
            </a:r>
            <a:endParaRPr b="0" i="0" sz="1000" u="none" cap="none" strike="noStrike">
              <a:solidFill>
                <a:srgbClr val="312929"/>
              </a:solidFill>
              <a:latin typeface="Montserrat Medium"/>
              <a:ea typeface="Montserrat Medium"/>
              <a:cs typeface="Montserrat Medium"/>
              <a:sym typeface="Montserrat Medium"/>
            </a:endParaRPr>
          </a:p>
          <a:p>
            <a:pPr indent="0" lvl="1" marL="0" marR="0" rtl="0" algn="ctr">
              <a:lnSpc>
                <a:spcPct val="115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Don't forget to delete this</a:t>
            </a:r>
            <a:endParaRPr sz="700"/>
          </a:p>
          <a:p>
            <a:pPr indent="0" lvl="1" marL="0" marR="0" rtl="0" algn="ctr">
              <a:lnSpc>
                <a:spcPct val="115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page before presenting. </a:t>
            </a:r>
            <a:endParaRPr sz="700"/>
          </a:p>
        </p:txBody>
      </p:sp>
      <p:sp>
        <p:nvSpPr>
          <p:cNvPr id="250" name="Google Shape;250;p26"/>
          <p:cNvSpPr txBox="1"/>
          <p:nvPr/>
        </p:nvSpPr>
        <p:spPr>
          <a:xfrm>
            <a:off x="3569096" y="1789115"/>
            <a:ext cx="20058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Use these design resources</a:t>
            </a:r>
            <a:endParaRPr sz="700"/>
          </a:p>
          <a:p>
            <a:pPr indent="0" lvl="1" marL="0" marR="0" rtl="0" algn="ctr">
              <a:lnSpc>
                <a:spcPct val="115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in your Canva Presentation.</a:t>
            </a:r>
            <a:endParaRPr sz="700"/>
          </a:p>
        </p:txBody>
      </p:sp>
      <p:sp>
        <p:nvSpPr>
          <p:cNvPr id="251" name="Google Shape;251;p26"/>
          <p:cNvSpPr/>
          <p:nvPr/>
        </p:nvSpPr>
        <p:spPr>
          <a:xfrm>
            <a:off x="302522" y="296772"/>
            <a:ext cx="612679" cy="2071666"/>
          </a:xfrm>
          <a:custGeom>
            <a:rect b="b" l="l" r="r" t="t"/>
            <a:pathLst>
              <a:path extrusionOk="0" h="4143332" w="1225358">
                <a:moveTo>
                  <a:pt x="0" y="0"/>
                </a:moveTo>
                <a:lnTo>
                  <a:pt x="1225358" y="0"/>
                </a:lnTo>
                <a:lnTo>
                  <a:pt x="1225358" y="4143332"/>
                </a:lnTo>
                <a:lnTo>
                  <a:pt x="0" y="4143332"/>
                </a:lnTo>
                <a:lnTo>
                  <a:pt x="0" y="0"/>
                </a:lnTo>
                <a:close/>
              </a:path>
            </a:pathLst>
          </a:custGeom>
          <a:blipFill rotWithShape="1">
            <a:blip r:embed="rId4">
              <a:alphaModFix/>
            </a:blip>
            <a:stretch>
              <a:fillRect b="-666" l="0" r="-397487" t="0"/>
            </a:stretch>
          </a:blipFill>
          <a:ln>
            <a:noFill/>
          </a:ln>
        </p:spPr>
      </p:sp>
      <p:sp>
        <p:nvSpPr>
          <p:cNvPr id="252" name="Google Shape;252;p26"/>
          <p:cNvSpPr/>
          <p:nvPr/>
        </p:nvSpPr>
        <p:spPr>
          <a:xfrm>
            <a:off x="984581" y="296772"/>
            <a:ext cx="587731" cy="2075387"/>
          </a:xfrm>
          <a:custGeom>
            <a:rect b="b" l="l" r="r" t="t"/>
            <a:pathLst>
              <a:path extrusionOk="0" h="4150774" w="1175462">
                <a:moveTo>
                  <a:pt x="0" y="0"/>
                </a:moveTo>
                <a:lnTo>
                  <a:pt x="1175462" y="0"/>
                </a:lnTo>
                <a:lnTo>
                  <a:pt x="1175462" y="4150774"/>
                </a:lnTo>
                <a:lnTo>
                  <a:pt x="0" y="4150774"/>
                </a:lnTo>
                <a:lnTo>
                  <a:pt x="0" y="0"/>
                </a:lnTo>
                <a:close/>
              </a:path>
            </a:pathLst>
          </a:custGeom>
          <a:blipFill rotWithShape="1">
            <a:blip r:embed="rId4">
              <a:alphaModFix/>
            </a:blip>
            <a:stretch>
              <a:fillRect b="-483" l="-105797" r="-313683" t="-181"/>
            </a:stretch>
          </a:blipFill>
          <a:ln>
            <a:noFill/>
          </a:ln>
        </p:spPr>
      </p:sp>
      <p:sp>
        <p:nvSpPr>
          <p:cNvPr id="253" name="Google Shape;253;p26"/>
          <p:cNvSpPr/>
          <p:nvPr/>
        </p:nvSpPr>
        <p:spPr>
          <a:xfrm flipH="1" rot="3988856">
            <a:off x="2232655" y="80698"/>
            <a:ext cx="676097" cy="1308504"/>
          </a:xfrm>
          <a:custGeom>
            <a:rect b="b" l="l" r="r" t="t"/>
            <a:pathLst>
              <a:path extrusionOk="0" h="2617008" w="1352195">
                <a:moveTo>
                  <a:pt x="1352195" y="0"/>
                </a:moveTo>
                <a:lnTo>
                  <a:pt x="0" y="0"/>
                </a:lnTo>
                <a:lnTo>
                  <a:pt x="0" y="2617008"/>
                </a:lnTo>
                <a:lnTo>
                  <a:pt x="1352195" y="2617008"/>
                </a:lnTo>
                <a:lnTo>
                  <a:pt x="1352195" y="0"/>
                </a:lnTo>
                <a:close/>
              </a:path>
            </a:pathLst>
          </a:custGeom>
          <a:blipFill rotWithShape="1">
            <a:blip r:embed="rId5">
              <a:alphaModFix/>
            </a:blip>
            <a:stretch>
              <a:fillRect b="0" l="-134357" r="-48488" t="0"/>
            </a:stretch>
          </a:blipFill>
          <a:ln>
            <a:noFill/>
          </a:ln>
        </p:spPr>
      </p:sp>
      <p:sp>
        <p:nvSpPr>
          <p:cNvPr id="254" name="Google Shape;254;p26"/>
          <p:cNvSpPr/>
          <p:nvPr/>
        </p:nvSpPr>
        <p:spPr>
          <a:xfrm>
            <a:off x="1875795" y="1421230"/>
            <a:ext cx="1389819" cy="950929"/>
          </a:xfrm>
          <a:custGeom>
            <a:rect b="b" l="l" r="r" t="t"/>
            <a:pathLst>
              <a:path extrusionOk="0" h="1901857" w="2779638">
                <a:moveTo>
                  <a:pt x="0" y="0"/>
                </a:moveTo>
                <a:lnTo>
                  <a:pt x="2779638" y="0"/>
                </a:lnTo>
                <a:lnTo>
                  <a:pt x="2779638" y="1901857"/>
                </a:lnTo>
                <a:lnTo>
                  <a:pt x="0" y="1901857"/>
                </a:lnTo>
                <a:lnTo>
                  <a:pt x="0" y="0"/>
                </a:lnTo>
                <a:close/>
              </a:path>
            </a:pathLst>
          </a:custGeom>
          <a:blipFill rotWithShape="1">
            <a:blip r:embed="rId6">
              <a:alphaModFix/>
            </a:blip>
            <a:stretch>
              <a:fillRect b="0" l="0" r="0" t="0"/>
            </a:stretch>
          </a:blipFill>
          <a:ln>
            <a:noFill/>
          </a:ln>
        </p:spPr>
      </p:sp>
      <p:sp>
        <p:nvSpPr>
          <p:cNvPr id="255" name="Google Shape;255;p26"/>
          <p:cNvSpPr/>
          <p:nvPr/>
        </p:nvSpPr>
        <p:spPr>
          <a:xfrm>
            <a:off x="7509408" y="512053"/>
            <a:ext cx="1450137" cy="1818354"/>
          </a:xfrm>
          <a:custGeom>
            <a:rect b="b" l="l" r="r" t="t"/>
            <a:pathLst>
              <a:path extrusionOk="0" h="3636708" w="2900274">
                <a:moveTo>
                  <a:pt x="0" y="0"/>
                </a:moveTo>
                <a:lnTo>
                  <a:pt x="2900274" y="0"/>
                </a:lnTo>
                <a:lnTo>
                  <a:pt x="2900274" y="3636707"/>
                </a:lnTo>
                <a:lnTo>
                  <a:pt x="0" y="3636707"/>
                </a:lnTo>
                <a:lnTo>
                  <a:pt x="0" y="0"/>
                </a:lnTo>
                <a:close/>
              </a:path>
            </a:pathLst>
          </a:custGeom>
          <a:blipFill rotWithShape="1">
            <a:blip r:embed="rId7">
              <a:alphaModFix/>
            </a:blip>
            <a:stretch>
              <a:fillRect b="0" l="0" r="0" t="0"/>
            </a:stretch>
          </a:blipFill>
          <a:ln>
            <a:noFill/>
          </a:ln>
        </p:spPr>
      </p:sp>
      <p:sp>
        <p:nvSpPr>
          <p:cNvPr id="256" name="Google Shape;256;p26"/>
          <p:cNvSpPr/>
          <p:nvPr/>
        </p:nvSpPr>
        <p:spPr>
          <a:xfrm>
            <a:off x="5893626" y="535526"/>
            <a:ext cx="1269411" cy="451005"/>
          </a:xfrm>
          <a:custGeom>
            <a:rect b="b" l="l" r="r" t="t"/>
            <a:pathLst>
              <a:path extrusionOk="0" h="902010" w="2538823">
                <a:moveTo>
                  <a:pt x="0" y="0"/>
                </a:moveTo>
                <a:lnTo>
                  <a:pt x="2538823" y="0"/>
                </a:lnTo>
                <a:lnTo>
                  <a:pt x="2538823" y="902010"/>
                </a:lnTo>
                <a:lnTo>
                  <a:pt x="0" y="902010"/>
                </a:lnTo>
                <a:lnTo>
                  <a:pt x="0" y="0"/>
                </a:lnTo>
                <a:close/>
              </a:path>
            </a:pathLst>
          </a:custGeom>
          <a:blipFill rotWithShape="1">
            <a:blip r:embed="rId8">
              <a:alphaModFix/>
            </a:blip>
            <a:stretch>
              <a:fillRect b="-112200" l="-24911" r="-28929" t="-84061"/>
            </a:stretch>
          </a:blipFill>
          <a:ln>
            <a:noFill/>
          </a:ln>
        </p:spPr>
      </p:sp>
      <p:sp>
        <p:nvSpPr>
          <p:cNvPr id="257" name="Google Shape;257;p26"/>
          <p:cNvSpPr/>
          <p:nvPr/>
        </p:nvSpPr>
        <p:spPr>
          <a:xfrm rot="471149">
            <a:off x="5984532" y="1740426"/>
            <a:ext cx="1337299" cy="403279"/>
          </a:xfrm>
          <a:custGeom>
            <a:rect b="b" l="l" r="r" t="t"/>
            <a:pathLst>
              <a:path extrusionOk="0" h="806558" w="2674597">
                <a:moveTo>
                  <a:pt x="0" y="0"/>
                </a:moveTo>
                <a:lnTo>
                  <a:pt x="2674596" y="0"/>
                </a:lnTo>
                <a:lnTo>
                  <a:pt x="2674596" y="806559"/>
                </a:lnTo>
                <a:lnTo>
                  <a:pt x="0" y="806559"/>
                </a:lnTo>
                <a:lnTo>
                  <a:pt x="0" y="0"/>
                </a:lnTo>
                <a:close/>
              </a:path>
            </a:pathLst>
          </a:custGeom>
          <a:blipFill rotWithShape="1">
            <a:blip r:embed="rId9">
              <a:alphaModFix/>
            </a:blip>
            <a:stretch>
              <a:fillRect b="-13506" l="-10357" r="-82302" t="-323594"/>
            </a:stretch>
          </a:blipFill>
          <a:ln>
            <a:noFill/>
          </a:ln>
        </p:spPr>
      </p:sp>
      <p:sp>
        <p:nvSpPr>
          <p:cNvPr id="258" name="Google Shape;258;p26"/>
          <p:cNvSpPr/>
          <p:nvPr/>
        </p:nvSpPr>
        <p:spPr>
          <a:xfrm rot="-436338">
            <a:off x="5969290" y="1161027"/>
            <a:ext cx="1359540" cy="311990"/>
          </a:xfrm>
          <a:custGeom>
            <a:rect b="b" l="l" r="r" t="t"/>
            <a:pathLst>
              <a:path extrusionOk="0" h="623980" w="2719081">
                <a:moveTo>
                  <a:pt x="0" y="0"/>
                </a:moveTo>
                <a:lnTo>
                  <a:pt x="2719081" y="0"/>
                </a:lnTo>
                <a:lnTo>
                  <a:pt x="2719081" y="623980"/>
                </a:lnTo>
                <a:lnTo>
                  <a:pt x="0" y="623980"/>
                </a:lnTo>
                <a:lnTo>
                  <a:pt x="0" y="0"/>
                </a:lnTo>
                <a:close/>
              </a:path>
            </a:pathLst>
          </a:custGeom>
          <a:blipFill rotWithShape="1">
            <a:blip r:embed="rId10">
              <a:alphaModFix/>
            </a:blip>
            <a:stretch>
              <a:fillRect b="-184851" l="-23960" r="-34124" t="-186491"/>
            </a:stretch>
          </a:blipFill>
          <a:ln>
            <a:noFill/>
          </a:ln>
        </p:spPr>
      </p:sp>
      <p:sp>
        <p:nvSpPr>
          <p:cNvPr id="259" name="Google Shape;259;p26"/>
          <p:cNvSpPr/>
          <p:nvPr/>
        </p:nvSpPr>
        <p:spPr>
          <a:xfrm>
            <a:off x="359069" y="2574322"/>
            <a:ext cx="1112266" cy="1112265"/>
          </a:xfrm>
          <a:custGeom>
            <a:rect b="b" l="l" r="r" t="t"/>
            <a:pathLst>
              <a:path extrusionOk="0" h="2224531" w="2224531">
                <a:moveTo>
                  <a:pt x="0" y="0"/>
                </a:moveTo>
                <a:lnTo>
                  <a:pt x="2224531" y="0"/>
                </a:lnTo>
                <a:lnTo>
                  <a:pt x="2224531" y="2224531"/>
                </a:lnTo>
                <a:lnTo>
                  <a:pt x="0" y="2224531"/>
                </a:lnTo>
                <a:lnTo>
                  <a:pt x="0" y="0"/>
                </a:lnTo>
                <a:close/>
              </a:path>
            </a:pathLst>
          </a:custGeom>
          <a:blipFill rotWithShape="1">
            <a:blip r:embed="rId11">
              <a:alphaModFix/>
            </a:blip>
            <a:stretch>
              <a:fillRect b="0" l="0" r="0" t="0"/>
            </a:stretch>
          </a:blipFill>
          <a:ln>
            <a:noFill/>
          </a:ln>
        </p:spPr>
      </p:sp>
      <p:sp>
        <p:nvSpPr>
          <p:cNvPr id="260" name="Google Shape;260;p26"/>
          <p:cNvSpPr/>
          <p:nvPr/>
        </p:nvSpPr>
        <p:spPr>
          <a:xfrm>
            <a:off x="1973808" y="3738324"/>
            <a:ext cx="1193792" cy="1193792"/>
          </a:xfrm>
          <a:custGeom>
            <a:rect b="b" l="l" r="r" t="t"/>
            <a:pathLst>
              <a:path extrusionOk="0" h="2387583" w="2387583">
                <a:moveTo>
                  <a:pt x="0" y="0"/>
                </a:moveTo>
                <a:lnTo>
                  <a:pt x="2387583" y="0"/>
                </a:lnTo>
                <a:lnTo>
                  <a:pt x="2387583" y="2387582"/>
                </a:lnTo>
                <a:lnTo>
                  <a:pt x="0" y="2387582"/>
                </a:lnTo>
                <a:lnTo>
                  <a:pt x="0" y="0"/>
                </a:lnTo>
                <a:close/>
              </a:path>
            </a:pathLst>
          </a:custGeom>
          <a:blipFill rotWithShape="1">
            <a:blip r:embed="rId12">
              <a:alphaModFix/>
            </a:blip>
            <a:stretch>
              <a:fillRect b="0" l="0" r="0" t="0"/>
            </a:stretch>
          </a:blipFill>
          <a:ln>
            <a:noFill/>
          </a:ln>
        </p:spPr>
      </p:sp>
      <p:sp>
        <p:nvSpPr>
          <p:cNvPr id="261" name="Google Shape;261;p26"/>
          <p:cNvSpPr/>
          <p:nvPr/>
        </p:nvSpPr>
        <p:spPr>
          <a:xfrm>
            <a:off x="185978" y="3605995"/>
            <a:ext cx="1458448" cy="1458447"/>
          </a:xfrm>
          <a:custGeom>
            <a:rect b="b" l="l" r="r" t="t"/>
            <a:pathLst>
              <a:path extrusionOk="0" h="2916895" w="2916895">
                <a:moveTo>
                  <a:pt x="0" y="0"/>
                </a:moveTo>
                <a:lnTo>
                  <a:pt x="2916895" y="0"/>
                </a:lnTo>
                <a:lnTo>
                  <a:pt x="2916895" y="2916896"/>
                </a:lnTo>
                <a:lnTo>
                  <a:pt x="0" y="2916896"/>
                </a:lnTo>
                <a:lnTo>
                  <a:pt x="0" y="0"/>
                </a:lnTo>
                <a:close/>
              </a:path>
            </a:pathLst>
          </a:custGeom>
          <a:blipFill rotWithShape="1">
            <a:blip r:embed="rId13">
              <a:alphaModFix/>
            </a:blip>
            <a:stretch>
              <a:fillRect b="0" l="0" r="0" t="0"/>
            </a:stretch>
          </a:blipFill>
          <a:ln>
            <a:noFill/>
          </a:ln>
        </p:spPr>
      </p:sp>
      <p:sp>
        <p:nvSpPr>
          <p:cNvPr id="262" name="Google Shape;262;p26"/>
          <p:cNvSpPr/>
          <p:nvPr/>
        </p:nvSpPr>
        <p:spPr>
          <a:xfrm>
            <a:off x="2019950" y="2504487"/>
            <a:ext cx="1101509" cy="1101508"/>
          </a:xfrm>
          <a:custGeom>
            <a:rect b="b" l="l" r="r" t="t"/>
            <a:pathLst>
              <a:path extrusionOk="0" h="2203017" w="2203017">
                <a:moveTo>
                  <a:pt x="0" y="0"/>
                </a:moveTo>
                <a:lnTo>
                  <a:pt x="2203017" y="0"/>
                </a:lnTo>
                <a:lnTo>
                  <a:pt x="2203017" y="2203017"/>
                </a:lnTo>
                <a:lnTo>
                  <a:pt x="0" y="2203017"/>
                </a:lnTo>
                <a:lnTo>
                  <a:pt x="0" y="0"/>
                </a:lnTo>
                <a:close/>
              </a:path>
            </a:pathLst>
          </a:custGeom>
          <a:blipFill rotWithShape="1">
            <a:blip r:embed="rId14">
              <a:alphaModFix/>
            </a:blip>
            <a:stretch>
              <a:fillRect b="0" l="0" r="0" t="0"/>
            </a:stretch>
          </a:blipFill>
          <a:ln>
            <a:noFill/>
          </a:ln>
        </p:spPr>
      </p:sp>
      <p:sp>
        <p:nvSpPr>
          <p:cNvPr id="263" name="Google Shape;263;p26"/>
          <p:cNvSpPr/>
          <p:nvPr/>
        </p:nvSpPr>
        <p:spPr>
          <a:xfrm>
            <a:off x="6205037" y="2236334"/>
            <a:ext cx="1027677" cy="1369662"/>
          </a:xfrm>
          <a:custGeom>
            <a:rect b="b" l="l" r="r" t="t"/>
            <a:pathLst>
              <a:path extrusionOk="0" h="2739323" w="2055354">
                <a:moveTo>
                  <a:pt x="0" y="0"/>
                </a:moveTo>
                <a:lnTo>
                  <a:pt x="2055354" y="0"/>
                </a:lnTo>
                <a:lnTo>
                  <a:pt x="2055354" y="2739322"/>
                </a:lnTo>
                <a:lnTo>
                  <a:pt x="0" y="2739322"/>
                </a:lnTo>
                <a:lnTo>
                  <a:pt x="0" y="0"/>
                </a:lnTo>
                <a:close/>
              </a:path>
            </a:pathLst>
          </a:custGeom>
          <a:blipFill rotWithShape="1">
            <a:blip r:embed="rId15">
              <a:alphaModFix/>
            </a:blip>
            <a:stretch>
              <a:fillRect b="-9659" l="0" r="0" t="0"/>
            </a:stretch>
          </a:blipFill>
          <a:ln>
            <a:noFill/>
          </a:ln>
        </p:spPr>
      </p:sp>
      <p:sp>
        <p:nvSpPr>
          <p:cNvPr id="264" name="Google Shape;264;p26"/>
          <p:cNvSpPr/>
          <p:nvPr/>
        </p:nvSpPr>
        <p:spPr>
          <a:xfrm flipH="1">
            <a:off x="7412206" y="2227632"/>
            <a:ext cx="1620913" cy="1378363"/>
          </a:xfrm>
          <a:custGeom>
            <a:rect b="b" l="l" r="r" t="t"/>
            <a:pathLst>
              <a:path extrusionOk="0" h="2756726" w="3241826">
                <a:moveTo>
                  <a:pt x="3241826" y="0"/>
                </a:moveTo>
                <a:lnTo>
                  <a:pt x="0" y="0"/>
                </a:lnTo>
                <a:lnTo>
                  <a:pt x="0" y="2756725"/>
                </a:lnTo>
                <a:lnTo>
                  <a:pt x="3241826" y="2756725"/>
                </a:lnTo>
                <a:lnTo>
                  <a:pt x="3241826" y="0"/>
                </a:lnTo>
                <a:close/>
              </a:path>
            </a:pathLst>
          </a:custGeom>
          <a:blipFill rotWithShape="1">
            <a:blip r:embed="rId16">
              <a:alphaModFix/>
            </a:blip>
            <a:stretch>
              <a:fillRect b="-17595" l="0" r="0" t="0"/>
            </a:stretch>
          </a:blipFill>
          <a:ln>
            <a:noFill/>
          </a:ln>
        </p:spPr>
      </p:sp>
      <p:sp>
        <p:nvSpPr>
          <p:cNvPr id="265" name="Google Shape;265;p26"/>
          <p:cNvSpPr/>
          <p:nvPr/>
        </p:nvSpPr>
        <p:spPr>
          <a:xfrm flipH="1">
            <a:off x="7570978" y="3738324"/>
            <a:ext cx="1303369" cy="1097043"/>
          </a:xfrm>
          <a:custGeom>
            <a:rect b="b" l="l" r="r" t="t"/>
            <a:pathLst>
              <a:path extrusionOk="0" h="2194087" w="2606738">
                <a:moveTo>
                  <a:pt x="2606738" y="0"/>
                </a:moveTo>
                <a:lnTo>
                  <a:pt x="0" y="0"/>
                </a:lnTo>
                <a:lnTo>
                  <a:pt x="0" y="2194087"/>
                </a:lnTo>
                <a:lnTo>
                  <a:pt x="2606738" y="2194087"/>
                </a:lnTo>
                <a:lnTo>
                  <a:pt x="2606738" y="0"/>
                </a:lnTo>
                <a:close/>
              </a:path>
            </a:pathLst>
          </a:custGeom>
          <a:blipFill rotWithShape="1">
            <a:blip r:embed="rId17">
              <a:alphaModFix/>
            </a:blip>
            <a:stretch>
              <a:fillRect b="0" l="0" r="-23014" t="0"/>
            </a:stretch>
          </a:blipFill>
          <a:ln>
            <a:noFill/>
          </a:ln>
        </p:spPr>
      </p:sp>
      <p:sp>
        <p:nvSpPr>
          <p:cNvPr id="266" name="Google Shape;266;p26"/>
          <p:cNvSpPr/>
          <p:nvPr/>
        </p:nvSpPr>
        <p:spPr>
          <a:xfrm flipH="1">
            <a:off x="6291282" y="3610757"/>
            <a:ext cx="1120924" cy="1224609"/>
          </a:xfrm>
          <a:custGeom>
            <a:rect b="b" l="l" r="r" t="t"/>
            <a:pathLst>
              <a:path extrusionOk="0" h="2449218" w="2241848">
                <a:moveTo>
                  <a:pt x="2241849" y="0"/>
                </a:moveTo>
                <a:lnTo>
                  <a:pt x="0" y="0"/>
                </a:lnTo>
                <a:lnTo>
                  <a:pt x="0" y="2449219"/>
                </a:lnTo>
                <a:lnTo>
                  <a:pt x="2241849" y="2449219"/>
                </a:lnTo>
                <a:lnTo>
                  <a:pt x="2241849" y="0"/>
                </a:lnTo>
                <a:close/>
              </a:path>
            </a:pathLst>
          </a:custGeom>
          <a:blipFill rotWithShape="1">
            <a:blip r:embed="rId18">
              <a:alphaModFix/>
            </a:blip>
            <a:stretch>
              <a:fillRect b="0" l="0" r="-9246" t="0"/>
            </a:stretch>
          </a:blipFill>
          <a:ln>
            <a:noFill/>
          </a:ln>
        </p:spPr>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C09B"/>
        </a:solidFill>
      </p:bgPr>
    </p:bg>
    <p:spTree>
      <p:nvGrpSpPr>
        <p:cNvPr id="270" name="Shape 270"/>
        <p:cNvGrpSpPr/>
        <p:nvPr/>
      </p:nvGrpSpPr>
      <p:grpSpPr>
        <a:xfrm>
          <a:off x="0" y="0"/>
          <a:ext cx="0" cy="0"/>
          <a:chOff x="0" y="0"/>
          <a:chExt cx="0" cy="0"/>
        </a:xfrm>
      </p:grpSpPr>
      <p:sp>
        <p:nvSpPr>
          <p:cNvPr id="271" name="Google Shape;271;p27"/>
          <p:cNvSpPr/>
          <p:nvPr/>
        </p:nvSpPr>
        <p:spPr>
          <a:xfrm>
            <a:off x="-161899" y="-1403674"/>
            <a:ext cx="10556617" cy="7222948"/>
          </a:xfrm>
          <a:custGeom>
            <a:rect b="b" l="l" r="r" t="t"/>
            <a:pathLst>
              <a:path extrusionOk="0" h="12955961" w="18935636">
                <a:moveTo>
                  <a:pt x="0" y="0"/>
                </a:moveTo>
                <a:lnTo>
                  <a:pt x="18935636" y="0"/>
                </a:lnTo>
                <a:lnTo>
                  <a:pt x="18935636" y="12955962"/>
                </a:lnTo>
                <a:lnTo>
                  <a:pt x="0" y="12955962"/>
                </a:lnTo>
                <a:lnTo>
                  <a:pt x="0" y="0"/>
                </a:lnTo>
                <a:close/>
              </a:path>
            </a:pathLst>
          </a:custGeom>
          <a:blipFill rotWithShape="1">
            <a:blip r:embed="rId3">
              <a:alphaModFix amt="42000"/>
            </a:blip>
            <a:stretch>
              <a:fillRect b="0" l="0" r="0" t="0"/>
            </a:stretch>
          </a:blipFill>
          <a:ln>
            <a:noFill/>
          </a:ln>
        </p:spPr>
      </p:sp>
      <p:sp>
        <p:nvSpPr>
          <p:cNvPr id="272" name="Google Shape;272;p27"/>
          <p:cNvSpPr/>
          <p:nvPr/>
        </p:nvSpPr>
        <p:spPr>
          <a:xfrm>
            <a:off x="1976815" y="616200"/>
            <a:ext cx="2048666" cy="512166"/>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sp>
        <p:nvSpPr>
          <p:cNvPr id="273" name="Google Shape;273;p27"/>
          <p:cNvSpPr/>
          <p:nvPr/>
        </p:nvSpPr>
        <p:spPr>
          <a:xfrm flipH="1">
            <a:off x="5471755" y="-223626"/>
            <a:ext cx="3672245" cy="5367127"/>
          </a:xfrm>
          <a:custGeom>
            <a:rect b="b" l="l" r="r" t="t"/>
            <a:pathLst>
              <a:path extrusionOk="0" h="10734253" w="7344489">
                <a:moveTo>
                  <a:pt x="7344489" y="0"/>
                </a:moveTo>
                <a:lnTo>
                  <a:pt x="0" y="0"/>
                </a:lnTo>
                <a:lnTo>
                  <a:pt x="0" y="10734253"/>
                </a:lnTo>
                <a:lnTo>
                  <a:pt x="7344489" y="10734253"/>
                </a:lnTo>
                <a:lnTo>
                  <a:pt x="7344489" y="0"/>
                </a:lnTo>
                <a:close/>
              </a:path>
            </a:pathLst>
          </a:custGeom>
          <a:blipFill rotWithShape="1">
            <a:blip r:embed="rId5">
              <a:alphaModFix/>
            </a:blip>
            <a:stretch>
              <a:fillRect b="0" l="0" r="0" t="0"/>
            </a:stretch>
          </a:blipFill>
          <a:ln>
            <a:noFill/>
          </a:ln>
        </p:spPr>
      </p:sp>
      <p:sp>
        <p:nvSpPr>
          <p:cNvPr id="274" name="Google Shape;274;p27"/>
          <p:cNvSpPr txBox="1"/>
          <p:nvPr/>
        </p:nvSpPr>
        <p:spPr>
          <a:xfrm>
            <a:off x="552901" y="1447011"/>
            <a:ext cx="4896300" cy="1723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 sz="3500" u="none" cap="none" strike="noStrike">
                <a:solidFill>
                  <a:srgbClr val="312929"/>
                </a:solidFill>
                <a:latin typeface="Amaranth"/>
                <a:ea typeface="Amaranth"/>
                <a:cs typeface="Amaranth"/>
                <a:sym typeface="Amaranth"/>
              </a:rPr>
              <a:t>This presentation template is free for everyone to use thanks to the following:</a:t>
            </a:r>
            <a:endParaRPr sz="700">
              <a:solidFill>
                <a:srgbClr val="312929"/>
              </a:solidFill>
            </a:endParaRPr>
          </a:p>
        </p:txBody>
      </p:sp>
      <p:sp>
        <p:nvSpPr>
          <p:cNvPr id="275" name="Google Shape;275;p27"/>
          <p:cNvSpPr txBox="1"/>
          <p:nvPr/>
        </p:nvSpPr>
        <p:spPr>
          <a:xfrm>
            <a:off x="-161909" y="3489428"/>
            <a:ext cx="63261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SlidesCarnival for the presentation template</a:t>
            </a:r>
            <a:endParaRPr sz="700"/>
          </a:p>
          <a:p>
            <a:pPr indent="0" lvl="1" marL="0" marR="0" rtl="0" algn="ctr">
              <a:lnSpc>
                <a:spcPct val="115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Pexels for the photos</a:t>
            </a:r>
            <a:endParaRPr sz="700"/>
          </a:p>
        </p:txBody>
      </p:sp>
      <p:sp>
        <p:nvSpPr>
          <p:cNvPr id="276" name="Google Shape;276;p27"/>
          <p:cNvSpPr txBox="1"/>
          <p:nvPr/>
        </p:nvSpPr>
        <p:spPr>
          <a:xfrm>
            <a:off x="-161909" y="4099920"/>
            <a:ext cx="6326100" cy="533400"/>
          </a:xfrm>
          <a:prstGeom prst="rect">
            <a:avLst/>
          </a:prstGeom>
          <a:noFill/>
          <a:ln>
            <a:noFill/>
          </a:ln>
        </p:spPr>
        <p:txBody>
          <a:bodyPr anchorCtr="0" anchor="t" bIns="0" lIns="0" spcFirstLastPara="1" rIns="0" wrap="square" tIns="0">
            <a:spAutoFit/>
          </a:bodyPr>
          <a:lstStyle/>
          <a:p>
            <a:pPr indent="0" lvl="0" marL="0" marR="0" rtl="0" algn="ctr">
              <a:lnSpc>
                <a:spcPct val="98999"/>
              </a:lnSpc>
              <a:spcBef>
                <a:spcPts val="0"/>
              </a:spcBef>
              <a:spcAft>
                <a:spcPts val="0"/>
              </a:spcAft>
              <a:buNone/>
            </a:pPr>
            <a:r>
              <a:rPr b="1" i="0" lang="en" sz="3500" u="none" cap="none" strike="noStrike">
                <a:solidFill>
                  <a:srgbClr val="312929"/>
                </a:solidFill>
                <a:latin typeface="Amaranth"/>
                <a:ea typeface="Amaranth"/>
                <a:cs typeface="Amaranth"/>
                <a:sym typeface="Amaranth"/>
              </a:rPr>
              <a:t>Happy designing! </a:t>
            </a:r>
            <a:endParaRPr sz="700">
              <a:solidFill>
                <a:srgbClr val="312929"/>
              </a:solidFill>
            </a:endParaRPr>
          </a:p>
        </p:txBody>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3034"/>
        </a:solidFill>
      </p:bgPr>
    </p:bg>
    <p:spTree>
      <p:nvGrpSpPr>
        <p:cNvPr id="68" name="Shape 68"/>
        <p:cNvGrpSpPr/>
        <p:nvPr/>
      </p:nvGrpSpPr>
      <p:grpSpPr>
        <a:xfrm>
          <a:off x="0" y="0"/>
          <a:ext cx="0" cy="0"/>
          <a:chOff x="0" y="0"/>
          <a:chExt cx="0" cy="0"/>
        </a:xfrm>
      </p:grpSpPr>
      <p:sp>
        <p:nvSpPr>
          <p:cNvPr id="69" name="Google Shape;69;p12"/>
          <p:cNvSpPr/>
          <p:nvPr/>
        </p:nvSpPr>
        <p:spPr>
          <a:xfrm>
            <a:off x="-161900" y="-783175"/>
            <a:ext cx="10745973" cy="6607540"/>
          </a:xfrm>
          <a:custGeom>
            <a:rect b="b" l="l" r="r" t="t"/>
            <a:pathLst>
              <a:path extrusionOk="0" h="12955961" w="18935636">
                <a:moveTo>
                  <a:pt x="0" y="0"/>
                </a:moveTo>
                <a:lnTo>
                  <a:pt x="18935636" y="0"/>
                </a:lnTo>
                <a:lnTo>
                  <a:pt x="18935636" y="12955962"/>
                </a:lnTo>
                <a:lnTo>
                  <a:pt x="0" y="12955962"/>
                </a:lnTo>
                <a:lnTo>
                  <a:pt x="0" y="0"/>
                </a:lnTo>
                <a:close/>
              </a:path>
            </a:pathLst>
          </a:custGeom>
          <a:blipFill rotWithShape="1">
            <a:blip r:embed="rId3">
              <a:alphaModFix amt="42000"/>
            </a:blip>
            <a:stretch>
              <a:fillRect b="0" l="0" r="0" t="0"/>
            </a:stretch>
          </a:blipFill>
          <a:ln>
            <a:noFill/>
          </a:ln>
        </p:spPr>
      </p:sp>
      <p:sp>
        <p:nvSpPr>
          <p:cNvPr id="70" name="Google Shape;70;p12"/>
          <p:cNvSpPr/>
          <p:nvPr/>
        </p:nvSpPr>
        <p:spPr>
          <a:xfrm>
            <a:off x="6134342" y="-295869"/>
            <a:ext cx="4055641" cy="2774913"/>
          </a:xfrm>
          <a:custGeom>
            <a:rect b="b" l="l" r="r" t="t"/>
            <a:pathLst>
              <a:path extrusionOk="0" h="5549825" w="8111282">
                <a:moveTo>
                  <a:pt x="0" y="0"/>
                </a:moveTo>
                <a:lnTo>
                  <a:pt x="8111282" y="0"/>
                </a:lnTo>
                <a:lnTo>
                  <a:pt x="8111282" y="5549825"/>
                </a:lnTo>
                <a:lnTo>
                  <a:pt x="0" y="5549825"/>
                </a:lnTo>
                <a:lnTo>
                  <a:pt x="0" y="0"/>
                </a:lnTo>
                <a:close/>
              </a:path>
            </a:pathLst>
          </a:custGeom>
          <a:blipFill rotWithShape="1">
            <a:blip r:embed="rId4">
              <a:alphaModFix/>
            </a:blip>
            <a:stretch>
              <a:fillRect b="0" l="0" r="0" t="0"/>
            </a:stretch>
          </a:blipFill>
          <a:ln>
            <a:noFill/>
          </a:ln>
        </p:spPr>
      </p:sp>
      <p:sp>
        <p:nvSpPr>
          <p:cNvPr id="71" name="Google Shape;71;p12"/>
          <p:cNvSpPr txBox="1"/>
          <p:nvPr/>
        </p:nvSpPr>
        <p:spPr>
          <a:xfrm>
            <a:off x="392135" y="2893577"/>
            <a:ext cx="2727600" cy="2101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Montserrat Medium"/>
                <a:ea typeface="Montserrat Medium"/>
                <a:cs typeface="Montserrat Medium"/>
                <a:sym typeface="Montserrat Medium"/>
              </a:rPr>
              <a:t>Click on the "Google Slides" button below this presentation preview. Make sure to sign in to your Google account. Click on "Make a copy." Start editing your presentation.</a:t>
            </a:r>
            <a:endParaRPr sz="700"/>
          </a:p>
          <a:p>
            <a:pPr indent="0" lvl="0" marL="0" marR="0" rtl="0" algn="ctr">
              <a:lnSpc>
                <a:spcPct val="115000"/>
              </a:lnSpc>
              <a:spcBef>
                <a:spcPts val="0"/>
              </a:spcBef>
              <a:spcAft>
                <a:spcPts val="0"/>
              </a:spcAft>
              <a:buNone/>
            </a:pPr>
            <a:r>
              <a:rPr b="1" i="0" lang="en" sz="1000" u="none" cap="none" strike="noStrike">
                <a:solidFill>
                  <a:srgbClr val="FFFFFF"/>
                </a:solidFill>
                <a:latin typeface="Montserrat Black"/>
                <a:ea typeface="Montserrat Black"/>
                <a:cs typeface="Montserrat Black"/>
                <a:sym typeface="Montserrat Black"/>
              </a:rPr>
              <a:t>Alternative:</a:t>
            </a:r>
            <a:r>
              <a:rPr b="0" i="0" lang="en" sz="1000" u="none" cap="none" strike="noStrike">
                <a:solidFill>
                  <a:srgbClr val="FFFFFF"/>
                </a:solidFill>
                <a:latin typeface="Montserrat Medium"/>
                <a:ea typeface="Montserrat Medium"/>
                <a:cs typeface="Montserrat Medium"/>
                <a:sym typeface="Montserrat Medium"/>
              </a:rPr>
              <a:t> Click on the "Share" button on the top right corner in Canva and click on "More" at the bottom of the menu. Enter "Google Drive" in the search bar and click on the GDrive icon to add this design as a Google slide in your GDrive.</a:t>
            </a:r>
            <a:endParaRPr sz="700"/>
          </a:p>
          <a:p>
            <a:pPr indent="0" lvl="0" marL="0" marR="0" rtl="0" algn="ctr">
              <a:lnSpc>
                <a:spcPct val="115000"/>
              </a:lnSpc>
              <a:spcBef>
                <a:spcPts val="0"/>
              </a:spcBef>
              <a:spcAft>
                <a:spcPts val="0"/>
              </a:spcAft>
              <a:buNone/>
            </a:pPr>
            <a:r>
              <a:t/>
            </a:r>
            <a:endParaRPr b="0" i="0" sz="1000" u="none" cap="none" strike="noStrike">
              <a:solidFill>
                <a:srgbClr val="FFFFFF"/>
              </a:solidFill>
              <a:latin typeface="Montserrat Medium"/>
              <a:ea typeface="Montserrat Medium"/>
              <a:cs typeface="Montserrat Medium"/>
              <a:sym typeface="Montserrat Medium"/>
            </a:endParaRPr>
          </a:p>
        </p:txBody>
      </p:sp>
      <p:sp>
        <p:nvSpPr>
          <p:cNvPr id="72" name="Google Shape;72;p12"/>
          <p:cNvSpPr txBox="1"/>
          <p:nvPr/>
        </p:nvSpPr>
        <p:spPr>
          <a:xfrm>
            <a:off x="470671" y="2133762"/>
            <a:ext cx="2570651" cy="6096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 sz="3500" u="none" cap="none" strike="noStrike">
                <a:solidFill>
                  <a:srgbClr val="FCFAE6"/>
                </a:solidFill>
                <a:latin typeface="East Sea Dokdo"/>
                <a:ea typeface="East Sea Dokdo"/>
                <a:cs typeface="East Sea Dokdo"/>
                <a:sym typeface="East Sea Dokdo"/>
              </a:rPr>
              <a:t>Google Slides</a:t>
            </a:r>
            <a:endParaRPr sz="700"/>
          </a:p>
        </p:txBody>
      </p:sp>
      <p:sp>
        <p:nvSpPr>
          <p:cNvPr id="73" name="Google Shape;73;p12"/>
          <p:cNvSpPr txBox="1"/>
          <p:nvPr/>
        </p:nvSpPr>
        <p:spPr>
          <a:xfrm>
            <a:off x="3384350" y="2893575"/>
            <a:ext cx="2487900" cy="192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Montserrat Medium"/>
                <a:ea typeface="Montserrat Medium"/>
                <a:cs typeface="Montserrat Medium"/>
                <a:sym typeface="Montserrat Medium"/>
              </a:rPr>
              <a:t>Click on the "PowerPoint" button below this presentation preview. Start editing your presentation.</a:t>
            </a:r>
            <a:endParaRPr sz="700"/>
          </a:p>
          <a:p>
            <a:pPr indent="0" lvl="0" marL="0" marR="0" rtl="0" algn="ctr">
              <a:lnSpc>
                <a:spcPct val="115000"/>
              </a:lnSpc>
              <a:spcBef>
                <a:spcPts val="0"/>
              </a:spcBef>
              <a:spcAft>
                <a:spcPts val="0"/>
              </a:spcAft>
              <a:buNone/>
            </a:pPr>
            <a:r>
              <a:rPr b="1" i="0" lang="en" sz="1000" u="none" cap="none" strike="noStrike">
                <a:solidFill>
                  <a:srgbClr val="FFFFFF"/>
                </a:solidFill>
                <a:latin typeface="Montserrat Black"/>
                <a:ea typeface="Montserrat Black"/>
                <a:cs typeface="Montserrat Black"/>
                <a:sym typeface="Montserrat Black"/>
              </a:rPr>
              <a:t>Alternative: </a:t>
            </a:r>
            <a:r>
              <a:rPr b="0" i="0" lang="en" sz="1000" u="none" cap="none" strike="noStrike">
                <a:solidFill>
                  <a:srgbClr val="FFFFFF"/>
                </a:solidFill>
                <a:latin typeface="Montserrat Medium"/>
                <a:ea typeface="Montserrat Medium"/>
                <a:cs typeface="Montserrat Medium"/>
                <a:sym typeface="Montserrat Medium"/>
              </a:rPr>
              <a:t>From Canva template file, Click on the "Share" button on the top right corner in Canva and click on "More" at the bottom of the menu. Enter "PowerPoint" in the search bar and click on the PowerPoint icon</a:t>
            </a:r>
            <a:endParaRPr sz="700"/>
          </a:p>
          <a:p>
            <a:pPr indent="0" lvl="0" marL="0" marR="0" rtl="0" algn="ctr">
              <a:lnSpc>
                <a:spcPct val="115000"/>
              </a:lnSpc>
              <a:spcBef>
                <a:spcPts val="0"/>
              </a:spcBef>
              <a:spcAft>
                <a:spcPts val="0"/>
              </a:spcAft>
              <a:buNone/>
            </a:pPr>
            <a:r>
              <a:rPr b="0" i="0" lang="en" sz="1000" u="none" cap="none" strike="noStrike">
                <a:solidFill>
                  <a:srgbClr val="FFFFFF"/>
                </a:solidFill>
                <a:latin typeface="Montserrat Medium"/>
                <a:ea typeface="Montserrat Medium"/>
                <a:cs typeface="Montserrat Medium"/>
                <a:sym typeface="Montserrat Medium"/>
              </a:rPr>
              <a:t>to download.</a:t>
            </a:r>
            <a:endParaRPr sz="700"/>
          </a:p>
          <a:p>
            <a:pPr indent="0" lvl="1" marL="0" marR="0" rtl="0" algn="ctr">
              <a:lnSpc>
                <a:spcPct val="115000"/>
              </a:lnSpc>
              <a:spcBef>
                <a:spcPts val="0"/>
              </a:spcBef>
              <a:spcAft>
                <a:spcPts val="0"/>
              </a:spcAft>
              <a:buNone/>
            </a:pPr>
            <a:r>
              <a:t/>
            </a:r>
            <a:endParaRPr b="0" i="0" sz="1000" u="none" cap="none" strike="noStrike">
              <a:solidFill>
                <a:srgbClr val="FFFFFF"/>
              </a:solidFill>
              <a:latin typeface="Montserrat Medium"/>
              <a:ea typeface="Montserrat Medium"/>
              <a:cs typeface="Montserrat Medium"/>
              <a:sym typeface="Montserrat Medium"/>
            </a:endParaRPr>
          </a:p>
        </p:txBody>
      </p:sp>
      <p:sp>
        <p:nvSpPr>
          <p:cNvPr id="74" name="Google Shape;74;p12"/>
          <p:cNvSpPr txBox="1"/>
          <p:nvPr/>
        </p:nvSpPr>
        <p:spPr>
          <a:xfrm>
            <a:off x="3335091" y="2133762"/>
            <a:ext cx="2570651" cy="6096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 sz="3500" u="none" cap="none" strike="noStrike">
                <a:solidFill>
                  <a:srgbClr val="FCFAE6"/>
                </a:solidFill>
                <a:latin typeface="East Sea Dokdo"/>
                <a:ea typeface="East Sea Dokdo"/>
                <a:cs typeface="East Sea Dokdo"/>
                <a:sym typeface="East Sea Dokdo"/>
              </a:rPr>
              <a:t>PowerPoint</a:t>
            </a:r>
            <a:endParaRPr sz="700"/>
          </a:p>
        </p:txBody>
      </p:sp>
      <p:sp>
        <p:nvSpPr>
          <p:cNvPr id="75" name="Google Shape;75;p12"/>
          <p:cNvSpPr txBox="1"/>
          <p:nvPr/>
        </p:nvSpPr>
        <p:spPr>
          <a:xfrm>
            <a:off x="6336050" y="2893575"/>
            <a:ext cx="2461800" cy="684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Montserrat Medium"/>
                <a:ea typeface="Montserrat Medium"/>
                <a:cs typeface="Montserrat Medium"/>
                <a:sym typeface="Montserrat Medium"/>
              </a:rPr>
              <a:t>Click on the "Canva" button under this presentation preview. Start editing your presentation. You need to sign in to your Canva account.</a:t>
            </a:r>
            <a:endParaRPr sz="700"/>
          </a:p>
        </p:txBody>
      </p:sp>
      <p:sp>
        <p:nvSpPr>
          <p:cNvPr id="76" name="Google Shape;76;p12"/>
          <p:cNvSpPr txBox="1"/>
          <p:nvPr/>
        </p:nvSpPr>
        <p:spPr>
          <a:xfrm>
            <a:off x="6227294" y="2133762"/>
            <a:ext cx="2570651" cy="6096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 sz="3500" u="none" cap="none" strike="noStrike">
                <a:solidFill>
                  <a:srgbClr val="FCFAE6"/>
                </a:solidFill>
                <a:latin typeface="East Sea Dokdo"/>
                <a:ea typeface="East Sea Dokdo"/>
                <a:cs typeface="East Sea Dokdo"/>
                <a:sym typeface="East Sea Dokdo"/>
              </a:rPr>
              <a:t>Canva</a:t>
            </a:r>
            <a:endParaRPr sz="700"/>
          </a:p>
        </p:txBody>
      </p:sp>
      <p:sp>
        <p:nvSpPr>
          <p:cNvPr id="77" name="Google Shape;77;p12"/>
          <p:cNvSpPr txBox="1"/>
          <p:nvPr/>
        </p:nvSpPr>
        <p:spPr>
          <a:xfrm>
            <a:off x="1437927" y="422575"/>
            <a:ext cx="6268200" cy="1551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 sz="6300" u="none" cap="none" strike="noStrike">
                <a:solidFill>
                  <a:srgbClr val="FDFAE6"/>
                </a:solidFill>
                <a:latin typeface="Amaranth"/>
                <a:ea typeface="Amaranth"/>
                <a:cs typeface="Amaranth"/>
                <a:sym typeface="Amaranth"/>
              </a:rPr>
              <a:t>How to Use</a:t>
            </a:r>
            <a:endParaRPr sz="700"/>
          </a:p>
          <a:p>
            <a:pPr indent="0" lvl="0" marL="0" marR="0" rtl="0" algn="ctr">
              <a:lnSpc>
                <a:spcPct val="80000"/>
              </a:lnSpc>
              <a:spcBef>
                <a:spcPts val="0"/>
              </a:spcBef>
              <a:spcAft>
                <a:spcPts val="0"/>
              </a:spcAft>
              <a:buNone/>
            </a:pPr>
            <a:r>
              <a:rPr b="1" i="0" lang="en" sz="6300" u="none" cap="none" strike="noStrike">
                <a:solidFill>
                  <a:srgbClr val="FDFAE6"/>
                </a:solidFill>
                <a:latin typeface="Amaranth"/>
                <a:ea typeface="Amaranth"/>
                <a:cs typeface="Amaranth"/>
                <a:sym typeface="Amaranth"/>
              </a:rPr>
              <a:t>This Presentation </a:t>
            </a:r>
            <a:endParaRPr sz="700"/>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C09B"/>
        </a:solidFill>
      </p:bgPr>
    </p:bg>
    <p:spTree>
      <p:nvGrpSpPr>
        <p:cNvPr id="81" name="Shape 81"/>
        <p:cNvGrpSpPr/>
        <p:nvPr/>
      </p:nvGrpSpPr>
      <p:grpSpPr>
        <a:xfrm>
          <a:off x="0" y="0"/>
          <a:ext cx="0" cy="0"/>
          <a:chOff x="0" y="0"/>
          <a:chExt cx="0" cy="0"/>
        </a:xfrm>
      </p:grpSpPr>
      <p:sp>
        <p:nvSpPr>
          <p:cNvPr id="82" name="Google Shape;82;p13"/>
          <p:cNvSpPr/>
          <p:nvPr/>
        </p:nvSpPr>
        <p:spPr>
          <a:xfrm>
            <a:off x="-161899" y="-1403674"/>
            <a:ext cx="10556617" cy="7222948"/>
          </a:xfrm>
          <a:custGeom>
            <a:rect b="b" l="l" r="r" t="t"/>
            <a:pathLst>
              <a:path extrusionOk="0" h="12955961" w="18935636">
                <a:moveTo>
                  <a:pt x="0" y="0"/>
                </a:moveTo>
                <a:lnTo>
                  <a:pt x="18935636" y="0"/>
                </a:lnTo>
                <a:lnTo>
                  <a:pt x="18935636" y="12955962"/>
                </a:lnTo>
                <a:lnTo>
                  <a:pt x="0" y="12955962"/>
                </a:lnTo>
                <a:lnTo>
                  <a:pt x="0" y="0"/>
                </a:lnTo>
                <a:close/>
              </a:path>
            </a:pathLst>
          </a:custGeom>
          <a:blipFill rotWithShape="1">
            <a:blip r:embed="rId3">
              <a:alphaModFix amt="42000"/>
            </a:blip>
            <a:stretch>
              <a:fillRect b="0" l="0" r="0" t="0"/>
            </a:stretch>
          </a:blipFill>
          <a:ln>
            <a:noFill/>
          </a:ln>
        </p:spPr>
      </p:sp>
      <p:sp>
        <p:nvSpPr>
          <p:cNvPr id="83" name="Google Shape;83;p13"/>
          <p:cNvSpPr/>
          <p:nvPr/>
        </p:nvSpPr>
        <p:spPr>
          <a:xfrm>
            <a:off x="443384" y="1852888"/>
            <a:ext cx="2214069" cy="2776262"/>
          </a:xfrm>
          <a:custGeom>
            <a:rect b="b" l="l" r="r" t="t"/>
            <a:pathLst>
              <a:path extrusionOk="0" h="5552524" w="4428138">
                <a:moveTo>
                  <a:pt x="0" y="0"/>
                </a:moveTo>
                <a:lnTo>
                  <a:pt x="4428138" y="0"/>
                </a:lnTo>
                <a:lnTo>
                  <a:pt x="4428138" y="5552524"/>
                </a:lnTo>
                <a:lnTo>
                  <a:pt x="0" y="5552524"/>
                </a:lnTo>
                <a:lnTo>
                  <a:pt x="0" y="0"/>
                </a:lnTo>
                <a:close/>
              </a:path>
            </a:pathLst>
          </a:custGeom>
          <a:blipFill rotWithShape="1">
            <a:blip r:embed="rId4">
              <a:alphaModFix/>
            </a:blip>
            <a:stretch>
              <a:fillRect b="0" l="0" r="0" t="0"/>
            </a:stretch>
          </a:blipFill>
          <a:ln>
            <a:noFill/>
          </a:ln>
        </p:spPr>
      </p:sp>
      <p:sp>
        <p:nvSpPr>
          <p:cNvPr id="84" name="Google Shape;84;p13"/>
          <p:cNvSpPr/>
          <p:nvPr/>
        </p:nvSpPr>
        <p:spPr>
          <a:xfrm rot="254092">
            <a:off x="3464966" y="1852888"/>
            <a:ext cx="2214069" cy="2776262"/>
          </a:xfrm>
          <a:custGeom>
            <a:rect b="b" l="l" r="r" t="t"/>
            <a:pathLst>
              <a:path extrusionOk="0" h="5552524" w="4428138">
                <a:moveTo>
                  <a:pt x="0" y="0"/>
                </a:moveTo>
                <a:lnTo>
                  <a:pt x="4428138" y="0"/>
                </a:lnTo>
                <a:lnTo>
                  <a:pt x="4428138" y="5552524"/>
                </a:lnTo>
                <a:lnTo>
                  <a:pt x="0" y="5552524"/>
                </a:lnTo>
                <a:lnTo>
                  <a:pt x="0" y="0"/>
                </a:lnTo>
                <a:close/>
              </a:path>
            </a:pathLst>
          </a:custGeom>
          <a:blipFill rotWithShape="1">
            <a:blip r:embed="rId4">
              <a:alphaModFix/>
            </a:blip>
            <a:stretch>
              <a:fillRect b="0" l="0" r="0" t="0"/>
            </a:stretch>
          </a:blipFill>
          <a:ln>
            <a:noFill/>
          </a:ln>
        </p:spPr>
      </p:sp>
      <p:sp>
        <p:nvSpPr>
          <p:cNvPr id="85" name="Google Shape;85;p13"/>
          <p:cNvSpPr/>
          <p:nvPr/>
        </p:nvSpPr>
        <p:spPr>
          <a:xfrm rot="-147202">
            <a:off x="6426413" y="1852888"/>
            <a:ext cx="2214069" cy="2776262"/>
          </a:xfrm>
          <a:custGeom>
            <a:rect b="b" l="l" r="r" t="t"/>
            <a:pathLst>
              <a:path extrusionOk="0" h="5552524" w="4428138">
                <a:moveTo>
                  <a:pt x="0" y="0"/>
                </a:moveTo>
                <a:lnTo>
                  <a:pt x="4428138" y="0"/>
                </a:lnTo>
                <a:lnTo>
                  <a:pt x="4428138" y="5552524"/>
                </a:lnTo>
                <a:lnTo>
                  <a:pt x="0" y="5552524"/>
                </a:lnTo>
                <a:lnTo>
                  <a:pt x="0" y="0"/>
                </a:lnTo>
                <a:close/>
              </a:path>
            </a:pathLst>
          </a:custGeom>
          <a:blipFill rotWithShape="1">
            <a:blip r:embed="rId4">
              <a:alphaModFix/>
            </a:blip>
            <a:stretch>
              <a:fillRect b="0" l="0" r="0" t="0"/>
            </a:stretch>
          </a:blipFill>
          <a:ln>
            <a:noFill/>
          </a:ln>
        </p:spPr>
      </p:sp>
      <p:sp>
        <p:nvSpPr>
          <p:cNvPr id="86" name="Google Shape;86;p13"/>
          <p:cNvSpPr txBox="1"/>
          <p:nvPr/>
        </p:nvSpPr>
        <p:spPr>
          <a:xfrm>
            <a:off x="514350" y="2668128"/>
            <a:ext cx="2072100" cy="9234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0" i="0" lang="en" sz="5000" u="none" cap="none" strike="noStrike">
                <a:solidFill>
                  <a:srgbClr val="CF5C36"/>
                </a:solidFill>
                <a:latin typeface="East Sea Dokdo"/>
                <a:ea typeface="East Sea Dokdo"/>
                <a:cs typeface="East Sea Dokdo"/>
                <a:sym typeface="East Sea Dokdo"/>
              </a:rPr>
              <a:t>Add an</a:t>
            </a:r>
            <a:endParaRPr sz="700"/>
          </a:p>
          <a:p>
            <a:pPr indent="0" lvl="0" marL="0" marR="0" rtl="0" algn="ctr">
              <a:lnSpc>
                <a:spcPct val="60000"/>
              </a:lnSpc>
              <a:spcBef>
                <a:spcPts val="0"/>
              </a:spcBef>
              <a:spcAft>
                <a:spcPts val="0"/>
              </a:spcAft>
              <a:buNone/>
            </a:pPr>
            <a:r>
              <a:rPr b="0" i="0" lang="en" sz="5000" u="none" cap="none" strike="noStrike">
                <a:solidFill>
                  <a:srgbClr val="CF5C36"/>
                </a:solidFill>
                <a:latin typeface="East Sea Dokdo"/>
                <a:ea typeface="East Sea Dokdo"/>
                <a:cs typeface="East Sea Dokdo"/>
                <a:sym typeface="East Sea Dokdo"/>
              </a:rPr>
              <a:t>agenda</a:t>
            </a:r>
            <a:endParaRPr sz="700"/>
          </a:p>
        </p:txBody>
      </p:sp>
      <p:sp>
        <p:nvSpPr>
          <p:cNvPr id="87" name="Google Shape;87;p13"/>
          <p:cNvSpPr txBox="1"/>
          <p:nvPr/>
        </p:nvSpPr>
        <p:spPr>
          <a:xfrm>
            <a:off x="3579656" y="2668128"/>
            <a:ext cx="2072100" cy="9234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0" i="0" lang="en" sz="5000" u="none" cap="none" strike="noStrike">
                <a:solidFill>
                  <a:srgbClr val="CF5C36"/>
                </a:solidFill>
                <a:latin typeface="East Sea Dokdo"/>
                <a:ea typeface="East Sea Dokdo"/>
                <a:cs typeface="East Sea Dokdo"/>
                <a:sym typeface="East Sea Dokdo"/>
              </a:rPr>
              <a:t>Add an</a:t>
            </a:r>
            <a:endParaRPr sz="700"/>
          </a:p>
          <a:p>
            <a:pPr indent="0" lvl="0" marL="0" marR="0" rtl="0" algn="ctr">
              <a:lnSpc>
                <a:spcPct val="60000"/>
              </a:lnSpc>
              <a:spcBef>
                <a:spcPts val="0"/>
              </a:spcBef>
              <a:spcAft>
                <a:spcPts val="0"/>
              </a:spcAft>
              <a:buNone/>
            </a:pPr>
            <a:r>
              <a:rPr b="0" i="0" lang="en" sz="5000" u="none" cap="none" strike="noStrike">
                <a:solidFill>
                  <a:srgbClr val="CF5C36"/>
                </a:solidFill>
                <a:latin typeface="East Sea Dokdo"/>
                <a:ea typeface="East Sea Dokdo"/>
                <a:cs typeface="East Sea Dokdo"/>
                <a:sym typeface="East Sea Dokdo"/>
              </a:rPr>
              <a:t>agenda</a:t>
            </a:r>
            <a:endParaRPr sz="700"/>
          </a:p>
        </p:txBody>
      </p:sp>
      <p:sp>
        <p:nvSpPr>
          <p:cNvPr id="88" name="Google Shape;88;p13"/>
          <p:cNvSpPr txBox="1"/>
          <p:nvPr/>
        </p:nvSpPr>
        <p:spPr>
          <a:xfrm>
            <a:off x="6578766" y="2668128"/>
            <a:ext cx="2072100" cy="9234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0" i="0" lang="en" sz="5000" u="none" cap="none" strike="noStrike">
                <a:solidFill>
                  <a:srgbClr val="CF5C36"/>
                </a:solidFill>
                <a:latin typeface="East Sea Dokdo"/>
                <a:ea typeface="East Sea Dokdo"/>
                <a:cs typeface="East Sea Dokdo"/>
                <a:sym typeface="East Sea Dokdo"/>
              </a:rPr>
              <a:t>Add an</a:t>
            </a:r>
            <a:endParaRPr sz="700"/>
          </a:p>
          <a:p>
            <a:pPr indent="0" lvl="0" marL="0" marR="0" rtl="0" algn="ctr">
              <a:lnSpc>
                <a:spcPct val="60000"/>
              </a:lnSpc>
              <a:spcBef>
                <a:spcPts val="0"/>
              </a:spcBef>
              <a:spcAft>
                <a:spcPts val="0"/>
              </a:spcAft>
              <a:buNone/>
            </a:pPr>
            <a:r>
              <a:rPr b="0" i="0" lang="en" sz="5000" u="none" cap="none" strike="noStrike">
                <a:solidFill>
                  <a:srgbClr val="CF5C36"/>
                </a:solidFill>
                <a:latin typeface="East Sea Dokdo"/>
                <a:ea typeface="East Sea Dokdo"/>
                <a:cs typeface="East Sea Dokdo"/>
                <a:sym typeface="East Sea Dokdo"/>
              </a:rPr>
              <a:t>agenda</a:t>
            </a:r>
            <a:endParaRPr sz="700"/>
          </a:p>
        </p:txBody>
      </p:sp>
      <p:sp>
        <p:nvSpPr>
          <p:cNvPr id="89" name="Google Shape;89;p13"/>
          <p:cNvSpPr txBox="1"/>
          <p:nvPr/>
        </p:nvSpPr>
        <p:spPr>
          <a:xfrm>
            <a:off x="838200" y="3839702"/>
            <a:ext cx="1424437"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Elaborate on what you want to discuss. </a:t>
            </a:r>
            <a:endParaRPr sz="700"/>
          </a:p>
        </p:txBody>
      </p:sp>
      <p:sp>
        <p:nvSpPr>
          <p:cNvPr id="90" name="Google Shape;90;p13"/>
          <p:cNvSpPr txBox="1"/>
          <p:nvPr/>
        </p:nvSpPr>
        <p:spPr>
          <a:xfrm>
            <a:off x="3903506" y="3839702"/>
            <a:ext cx="1424437"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Elaborate on what you want to discuss. </a:t>
            </a:r>
            <a:endParaRPr sz="700"/>
          </a:p>
        </p:txBody>
      </p:sp>
      <p:sp>
        <p:nvSpPr>
          <p:cNvPr id="91" name="Google Shape;91;p13"/>
          <p:cNvSpPr txBox="1"/>
          <p:nvPr/>
        </p:nvSpPr>
        <p:spPr>
          <a:xfrm>
            <a:off x="6902616" y="3839702"/>
            <a:ext cx="1424437"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Elaborate on what you want to discuss. </a:t>
            </a:r>
            <a:endParaRPr sz="700"/>
          </a:p>
        </p:txBody>
      </p:sp>
      <p:sp>
        <p:nvSpPr>
          <p:cNvPr id="92" name="Google Shape;92;p13"/>
          <p:cNvSpPr txBox="1"/>
          <p:nvPr/>
        </p:nvSpPr>
        <p:spPr>
          <a:xfrm>
            <a:off x="445112" y="642938"/>
            <a:ext cx="8253900" cy="960000"/>
          </a:xfrm>
          <a:prstGeom prst="rect">
            <a:avLst/>
          </a:prstGeom>
          <a:noFill/>
          <a:ln>
            <a:noFill/>
          </a:ln>
        </p:spPr>
        <p:txBody>
          <a:bodyPr anchorCtr="0" anchor="t" bIns="0" lIns="0" spcFirstLastPara="1" rIns="0" wrap="square" tIns="0">
            <a:spAutoFit/>
          </a:bodyPr>
          <a:lstStyle/>
          <a:p>
            <a:pPr indent="0" lvl="0" marL="0" marR="0" rtl="0" algn="ctr">
              <a:lnSpc>
                <a:spcPct val="98999"/>
              </a:lnSpc>
              <a:spcBef>
                <a:spcPts val="0"/>
              </a:spcBef>
              <a:spcAft>
                <a:spcPts val="0"/>
              </a:spcAft>
              <a:buNone/>
            </a:pPr>
            <a:r>
              <a:rPr b="1" i="0" lang="en" sz="6300" u="none" cap="none" strike="noStrike">
                <a:solidFill>
                  <a:schemeClr val="dk2"/>
                </a:solidFill>
                <a:latin typeface="Amaranth"/>
                <a:ea typeface="Amaranth"/>
                <a:cs typeface="Amaranth"/>
                <a:sym typeface="Amaranth"/>
              </a:rPr>
              <a:t>Table Of Contents</a:t>
            </a:r>
            <a:endParaRPr sz="700">
              <a:solidFill>
                <a:schemeClr val="dk2"/>
              </a:solidFill>
            </a:endParaRPr>
          </a:p>
        </p:txBody>
      </p:sp>
      <p:sp>
        <p:nvSpPr>
          <p:cNvPr id="93" name="Google Shape;93;p13"/>
          <p:cNvSpPr/>
          <p:nvPr/>
        </p:nvSpPr>
        <p:spPr>
          <a:xfrm>
            <a:off x="785363" y="1732919"/>
            <a:ext cx="1477274" cy="524856"/>
          </a:xfrm>
          <a:custGeom>
            <a:rect b="b" l="l" r="r" t="t"/>
            <a:pathLst>
              <a:path extrusionOk="0" h="1049711" w="2954547">
                <a:moveTo>
                  <a:pt x="0" y="0"/>
                </a:moveTo>
                <a:lnTo>
                  <a:pt x="2954548" y="0"/>
                </a:lnTo>
                <a:lnTo>
                  <a:pt x="2954548" y="1049711"/>
                </a:lnTo>
                <a:lnTo>
                  <a:pt x="0" y="1049711"/>
                </a:lnTo>
                <a:lnTo>
                  <a:pt x="0" y="0"/>
                </a:lnTo>
                <a:close/>
              </a:path>
            </a:pathLst>
          </a:custGeom>
          <a:blipFill rotWithShape="1">
            <a:blip r:embed="rId5">
              <a:alphaModFix/>
            </a:blip>
            <a:stretch>
              <a:fillRect b="-112200" l="-24911" r="-28929" t="-84061"/>
            </a:stretch>
          </a:blipFill>
          <a:ln>
            <a:noFill/>
          </a:ln>
        </p:spPr>
      </p:sp>
      <p:sp>
        <p:nvSpPr>
          <p:cNvPr id="94" name="Google Shape;94;p13"/>
          <p:cNvSpPr/>
          <p:nvPr/>
        </p:nvSpPr>
        <p:spPr>
          <a:xfrm rot="471149">
            <a:off x="3928269" y="1837030"/>
            <a:ext cx="1556277" cy="469315"/>
          </a:xfrm>
          <a:custGeom>
            <a:rect b="b" l="l" r="r" t="t"/>
            <a:pathLst>
              <a:path extrusionOk="0" h="938630" w="3112553">
                <a:moveTo>
                  <a:pt x="0" y="0"/>
                </a:moveTo>
                <a:lnTo>
                  <a:pt x="3112554" y="0"/>
                </a:lnTo>
                <a:lnTo>
                  <a:pt x="3112554" y="938630"/>
                </a:lnTo>
                <a:lnTo>
                  <a:pt x="0" y="938630"/>
                </a:lnTo>
                <a:lnTo>
                  <a:pt x="0" y="0"/>
                </a:lnTo>
                <a:close/>
              </a:path>
            </a:pathLst>
          </a:custGeom>
          <a:blipFill rotWithShape="1">
            <a:blip r:embed="rId6">
              <a:alphaModFix/>
            </a:blip>
            <a:stretch>
              <a:fillRect b="-13506" l="-10357" r="-82302" t="-323594"/>
            </a:stretch>
          </a:blipFill>
          <a:ln>
            <a:noFill/>
          </a:ln>
        </p:spPr>
      </p:sp>
      <p:sp>
        <p:nvSpPr>
          <p:cNvPr id="95" name="Google Shape;95;p13"/>
          <p:cNvSpPr/>
          <p:nvPr/>
        </p:nvSpPr>
        <p:spPr>
          <a:xfrm rot="-436338">
            <a:off x="6701288" y="1873608"/>
            <a:ext cx="1582161" cy="363078"/>
          </a:xfrm>
          <a:custGeom>
            <a:rect b="b" l="l" r="r" t="t"/>
            <a:pathLst>
              <a:path extrusionOk="0" h="726155" w="3164322">
                <a:moveTo>
                  <a:pt x="0" y="0"/>
                </a:moveTo>
                <a:lnTo>
                  <a:pt x="3164322" y="0"/>
                </a:lnTo>
                <a:lnTo>
                  <a:pt x="3164322" y="726155"/>
                </a:lnTo>
                <a:lnTo>
                  <a:pt x="0" y="726155"/>
                </a:lnTo>
                <a:lnTo>
                  <a:pt x="0" y="0"/>
                </a:lnTo>
                <a:close/>
              </a:path>
            </a:pathLst>
          </a:custGeom>
          <a:blipFill rotWithShape="1">
            <a:blip r:embed="rId7">
              <a:alphaModFix/>
            </a:blip>
            <a:stretch>
              <a:fillRect b="-184851" l="-23960" r="-34124" t="-186491"/>
            </a:stretch>
          </a:blipFill>
          <a:ln>
            <a:noFill/>
          </a:ln>
        </p:spPr>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B8DC"/>
        </a:solidFill>
      </p:bgPr>
    </p:bg>
    <p:spTree>
      <p:nvGrpSpPr>
        <p:cNvPr id="99" name="Shape 99"/>
        <p:cNvGrpSpPr/>
        <p:nvPr/>
      </p:nvGrpSpPr>
      <p:grpSpPr>
        <a:xfrm>
          <a:off x="0" y="0"/>
          <a:ext cx="0" cy="0"/>
          <a:chOff x="0" y="0"/>
          <a:chExt cx="0" cy="0"/>
        </a:xfrm>
      </p:grpSpPr>
      <p:sp>
        <p:nvSpPr>
          <p:cNvPr id="100" name="Google Shape;100;p14"/>
          <p:cNvSpPr/>
          <p:nvPr/>
        </p:nvSpPr>
        <p:spPr>
          <a:xfrm rot="5400000">
            <a:off x="877977" y="490684"/>
            <a:ext cx="3425647" cy="4295482"/>
          </a:xfrm>
          <a:custGeom>
            <a:rect b="b" l="l" r="r" t="t"/>
            <a:pathLst>
              <a:path extrusionOk="0" h="8590964" w="6851294">
                <a:moveTo>
                  <a:pt x="0" y="0"/>
                </a:moveTo>
                <a:lnTo>
                  <a:pt x="6851294" y="0"/>
                </a:lnTo>
                <a:lnTo>
                  <a:pt x="6851294" y="8590964"/>
                </a:lnTo>
                <a:lnTo>
                  <a:pt x="0" y="8590964"/>
                </a:lnTo>
                <a:lnTo>
                  <a:pt x="0" y="0"/>
                </a:lnTo>
                <a:close/>
              </a:path>
            </a:pathLst>
          </a:custGeom>
          <a:blipFill rotWithShape="1">
            <a:blip r:embed="rId3">
              <a:alphaModFix/>
            </a:blip>
            <a:stretch>
              <a:fillRect b="0" l="0" r="0" t="0"/>
            </a:stretch>
          </a:blipFill>
          <a:ln>
            <a:noFill/>
          </a:ln>
        </p:spPr>
      </p:sp>
      <p:sp>
        <p:nvSpPr>
          <p:cNvPr id="101" name="Google Shape;101;p14"/>
          <p:cNvSpPr/>
          <p:nvPr/>
        </p:nvSpPr>
        <p:spPr>
          <a:xfrm>
            <a:off x="1756913" y="805009"/>
            <a:ext cx="1477274" cy="524856"/>
          </a:xfrm>
          <a:custGeom>
            <a:rect b="b" l="l" r="r" t="t"/>
            <a:pathLst>
              <a:path extrusionOk="0" h="1049711" w="2954547">
                <a:moveTo>
                  <a:pt x="0" y="0"/>
                </a:moveTo>
                <a:lnTo>
                  <a:pt x="2954548" y="0"/>
                </a:lnTo>
                <a:lnTo>
                  <a:pt x="2954548" y="1049712"/>
                </a:lnTo>
                <a:lnTo>
                  <a:pt x="0" y="1049712"/>
                </a:lnTo>
                <a:lnTo>
                  <a:pt x="0" y="0"/>
                </a:lnTo>
                <a:close/>
              </a:path>
            </a:pathLst>
          </a:custGeom>
          <a:blipFill rotWithShape="1">
            <a:blip r:embed="rId4">
              <a:alphaModFix/>
            </a:blip>
            <a:stretch>
              <a:fillRect b="-112200" l="-24911" r="-28929" t="-84061"/>
            </a:stretch>
          </a:blipFill>
          <a:ln>
            <a:noFill/>
          </a:ln>
        </p:spPr>
      </p:sp>
      <p:sp>
        <p:nvSpPr>
          <p:cNvPr id="102" name="Google Shape;102;p14"/>
          <p:cNvSpPr/>
          <p:nvPr/>
        </p:nvSpPr>
        <p:spPr>
          <a:xfrm flipH="1">
            <a:off x="3362839" y="0"/>
            <a:ext cx="6110861" cy="5143500"/>
          </a:xfrm>
          <a:custGeom>
            <a:rect b="b" l="l" r="r" t="t"/>
            <a:pathLst>
              <a:path extrusionOk="0" h="10287000" w="12221721">
                <a:moveTo>
                  <a:pt x="12221721" y="0"/>
                </a:moveTo>
                <a:lnTo>
                  <a:pt x="0" y="0"/>
                </a:lnTo>
                <a:lnTo>
                  <a:pt x="0" y="10287000"/>
                </a:lnTo>
                <a:lnTo>
                  <a:pt x="12221721" y="10287000"/>
                </a:lnTo>
                <a:lnTo>
                  <a:pt x="12221721" y="0"/>
                </a:lnTo>
                <a:close/>
              </a:path>
            </a:pathLst>
          </a:custGeom>
          <a:blipFill rotWithShape="1">
            <a:blip r:embed="rId5">
              <a:alphaModFix/>
            </a:blip>
            <a:stretch>
              <a:fillRect b="0" l="0" r="-23014" t="0"/>
            </a:stretch>
          </a:blipFill>
          <a:ln>
            <a:noFill/>
          </a:ln>
        </p:spPr>
      </p:sp>
      <p:sp>
        <p:nvSpPr>
          <p:cNvPr id="103" name="Google Shape;103;p14"/>
          <p:cNvSpPr txBox="1"/>
          <p:nvPr/>
        </p:nvSpPr>
        <p:spPr>
          <a:xfrm>
            <a:off x="297431" y="1725153"/>
            <a:ext cx="4586700" cy="1551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 sz="6300" u="none" cap="none" strike="noStrike">
                <a:solidFill>
                  <a:srgbClr val="CF5C36"/>
                </a:solidFill>
                <a:latin typeface="Amaranth"/>
                <a:ea typeface="Amaranth"/>
                <a:cs typeface="Amaranth"/>
                <a:sym typeface="Amaranth"/>
              </a:rPr>
              <a:t>Add an</a:t>
            </a:r>
            <a:endParaRPr sz="700"/>
          </a:p>
          <a:p>
            <a:pPr indent="0" lvl="0" marL="0" marR="0" rtl="0" algn="ctr">
              <a:lnSpc>
                <a:spcPct val="80000"/>
              </a:lnSpc>
              <a:spcBef>
                <a:spcPts val="0"/>
              </a:spcBef>
              <a:spcAft>
                <a:spcPts val="0"/>
              </a:spcAft>
              <a:buNone/>
            </a:pPr>
            <a:r>
              <a:rPr b="1" i="0" lang="en" sz="6300" u="none" cap="none" strike="noStrike">
                <a:solidFill>
                  <a:srgbClr val="CF5C36"/>
                </a:solidFill>
                <a:latin typeface="Amaranth"/>
                <a:ea typeface="Amaranth"/>
                <a:cs typeface="Amaranth"/>
                <a:sym typeface="Amaranth"/>
              </a:rPr>
              <a:t>agenda</a:t>
            </a:r>
            <a:endParaRPr sz="700"/>
          </a:p>
        </p:txBody>
      </p:sp>
      <p:sp>
        <p:nvSpPr>
          <p:cNvPr id="104" name="Google Shape;104;p14"/>
          <p:cNvSpPr txBox="1"/>
          <p:nvPr/>
        </p:nvSpPr>
        <p:spPr>
          <a:xfrm>
            <a:off x="1878582" y="3592052"/>
            <a:ext cx="1424437"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Elaborate on what you want to discuss. </a:t>
            </a:r>
            <a:endParaRPr sz="700"/>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C09B"/>
        </a:solidFill>
      </p:bgPr>
    </p:bg>
    <p:spTree>
      <p:nvGrpSpPr>
        <p:cNvPr id="108" name="Shape 108"/>
        <p:cNvGrpSpPr/>
        <p:nvPr/>
      </p:nvGrpSpPr>
      <p:grpSpPr>
        <a:xfrm>
          <a:off x="0" y="0"/>
          <a:ext cx="0" cy="0"/>
          <a:chOff x="0" y="0"/>
          <a:chExt cx="0" cy="0"/>
        </a:xfrm>
      </p:grpSpPr>
      <p:sp>
        <p:nvSpPr>
          <p:cNvPr id="109" name="Google Shape;109;p15"/>
          <p:cNvSpPr/>
          <p:nvPr/>
        </p:nvSpPr>
        <p:spPr>
          <a:xfrm>
            <a:off x="-161899" y="-1403674"/>
            <a:ext cx="10556617" cy="7222948"/>
          </a:xfrm>
          <a:custGeom>
            <a:rect b="b" l="l" r="r" t="t"/>
            <a:pathLst>
              <a:path extrusionOk="0" h="12955961" w="18935636">
                <a:moveTo>
                  <a:pt x="0" y="0"/>
                </a:moveTo>
                <a:lnTo>
                  <a:pt x="18935636" y="0"/>
                </a:lnTo>
                <a:lnTo>
                  <a:pt x="18935636" y="12955962"/>
                </a:lnTo>
                <a:lnTo>
                  <a:pt x="0" y="12955962"/>
                </a:lnTo>
                <a:lnTo>
                  <a:pt x="0" y="0"/>
                </a:lnTo>
                <a:close/>
              </a:path>
            </a:pathLst>
          </a:custGeom>
          <a:blipFill rotWithShape="1">
            <a:blip r:embed="rId3">
              <a:alphaModFix amt="42000"/>
            </a:blip>
            <a:stretch>
              <a:fillRect b="0" l="0" r="0" t="0"/>
            </a:stretch>
          </a:blipFill>
          <a:ln>
            <a:noFill/>
          </a:ln>
        </p:spPr>
      </p:sp>
      <p:sp>
        <p:nvSpPr>
          <p:cNvPr id="110" name="Google Shape;110;p15"/>
          <p:cNvSpPr/>
          <p:nvPr/>
        </p:nvSpPr>
        <p:spPr>
          <a:xfrm rot="5400000">
            <a:off x="1749558" y="-14474"/>
            <a:ext cx="3015984" cy="5343898"/>
          </a:xfrm>
          <a:custGeom>
            <a:rect b="b" l="l" r="r" t="t"/>
            <a:pathLst>
              <a:path extrusionOk="0" h="10687796" w="6031968">
                <a:moveTo>
                  <a:pt x="0" y="0"/>
                </a:moveTo>
                <a:lnTo>
                  <a:pt x="6031968" y="0"/>
                </a:lnTo>
                <a:lnTo>
                  <a:pt x="6031968" y="10687796"/>
                </a:lnTo>
                <a:lnTo>
                  <a:pt x="0" y="10687796"/>
                </a:lnTo>
                <a:lnTo>
                  <a:pt x="0" y="0"/>
                </a:lnTo>
                <a:close/>
              </a:path>
            </a:pathLst>
          </a:custGeom>
          <a:blipFill rotWithShape="1">
            <a:blip r:embed="rId4">
              <a:alphaModFix/>
            </a:blip>
            <a:stretch>
              <a:fillRect b="0" l="-20651" r="-20651" t="0"/>
            </a:stretch>
          </a:blipFill>
          <a:ln>
            <a:noFill/>
          </a:ln>
        </p:spPr>
      </p:sp>
      <p:grpSp>
        <p:nvGrpSpPr>
          <p:cNvPr id="111" name="Google Shape;111;p15"/>
          <p:cNvGrpSpPr/>
          <p:nvPr/>
        </p:nvGrpSpPr>
        <p:grpSpPr>
          <a:xfrm>
            <a:off x="4604782" y="685800"/>
            <a:ext cx="3943350" cy="3943350"/>
            <a:chOff x="0" y="0"/>
            <a:chExt cx="812800" cy="812800"/>
          </a:xfrm>
        </p:grpSpPr>
        <p:sp>
          <p:nvSpPr>
            <p:cNvPr id="112" name="Google Shape;11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F5C3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3" name="Google Shape;113;p15"/>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149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14" name="Google Shape;114;p15"/>
          <p:cNvPicPr preferRelativeResize="0"/>
          <p:nvPr/>
        </p:nvPicPr>
        <p:blipFill>
          <a:blip r:embed="rId5">
            <a:alphaModFix/>
          </a:blip>
          <a:stretch>
            <a:fillRect/>
          </a:stretch>
        </p:blipFill>
        <p:spPr>
          <a:xfrm>
            <a:off x="4650500" y="731525"/>
            <a:ext cx="3852000" cy="3852000"/>
          </a:xfrm>
          <a:prstGeom prst="ellipse">
            <a:avLst/>
          </a:prstGeom>
          <a:noFill/>
          <a:ln>
            <a:noFill/>
          </a:ln>
        </p:spPr>
      </p:pic>
      <p:sp>
        <p:nvSpPr>
          <p:cNvPr id="115" name="Google Shape;115;p15"/>
          <p:cNvSpPr txBox="1"/>
          <p:nvPr/>
        </p:nvSpPr>
        <p:spPr>
          <a:xfrm>
            <a:off x="962388" y="1719459"/>
            <a:ext cx="3514500" cy="1182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 sz="4800" u="none" cap="none" strike="noStrike">
                <a:solidFill>
                  <a:srgbClr val="CF5C36"/>
                </a:solidFill>
                <a:latin typeface="Amaranth"/>
                <a:ea typeface="Amaranth"/>
                <a:cs typeface="Amaranth"/>
                <a:sym typeface="Amaranth"/>
              </a:rPr>
              <a:t>Welcome To Presentation</a:t>
            </a:r>
            <a:endParaRPr sz="700">
              <a:solidFill>
                <a:srgbClr val="CF5C36"/>
              </a:solidFill>
            </a:endParaRPr>
          </a:p>
        </p:txBody>
      </p:sp>
      <p:sp>
        <p:nvSpPr>
          <p:cNvPr id="116" name="Google Shape;116;p15"/>
          <p:cNvSpPr txBox="1"/>
          <p:nvPr/>
        </p:nvSpPr>
        <p:spPr>
          <a:xfrm>
            <a:off x="962388" y="3190459"/>
            <a:ext cx="2675919" cy="49498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I'm Rain, and I'll be sharing with you my beautiful ideas. Follow me at @reallygreatsite to learn more. </a:t>
            </a:r>
            <a:endParaRPr sz="700"/>
          </a:p>
        </p:txBody>
      </p:sp>
      <p:sp>
        <p:nvSpPr>
          <p:cNvPr id="117" name="Google Shape;117;p15"/>
          <p:cNvSpPr/>
          <p:nvPr/>
        </p:nvSpPr>
        <p:spPr>
          <a:xfrm>
            <a:off x="7448550" y="1806643"/>
            <a:ext cx="1695450" cy="4717648"/>
          </a:xfrm>
          <a:custGeom>
            <a:rect b="b" l="l" r="r" t="t"/>
            <a:pathLst>
              <a:path extrusionOk="0" h="9435295" w="3390900">
                <a:moveTo>
                  <a:pt x="0" y="0"/>
                </a:moveTo>
                <a:lnTo>
                  <a:pt x="3390900" y="0"/>
                </a:lnTo>
                <a:lnTo>
                  <a:pt x="3390900" y="9435296"/>
                </a:lnTo>
                <a:lnTo>
                  <a:pt x="0" y="9435296"/>
                </a:lnTo>
                <a:lnTo>
                  <a:pt x="0" y="0"/>
                </a:lnTo>
                <a:close/>
              </a:path>
            </a:pathLst>
          </a:custGeom>
          <a:blipFill rotWithShape="1">
            <a:blip r:embed="rId6">
              <a:alphaModFix/>
            </a:blip>
            <a:stretch>
              <a:fillRect b="-259" l="-162275" r="-145421" t="0"/>
            </a:stretch>
          </a:blipFill>
          <a:ln>
            <a:noFill/>
          </a:ln>
        </p:spPr>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C09B"/>
        </a:solidFill>
      </p:bgPr>
    </p:bg>
    <p:spTree>
      <p:nvGrpSpPr>
        <p:cNvPr id="121" name="Shape 121"/>
        <p:cNvGrpSpPr/>
        <p:nvPr/>
      </p:nvGrpSpPr>
      <p:grpSpPr>
        <a:xfrm>
          <a:off x="0" y="0"/>
          <a:ext cx="0" cy="0"/>
          <a:chOff x="0" y="0"/>
          <a:chExt cx="0" cy="0"/>
        </a:xfrm>
      </p:grpSpPr>
      <p:sp>
        <p:nvSpPr>
          <p:cNvPr id="122" name="Google Shape;122;p16"/>
          <p:cNvSpPr/>
          <p:nvPr/>
        </p:nvSpPr>
        <p:spPr>
          <a:xfrm>
            <a:off x="-161899" y="-1403674"/>
            <a:ext cx="10556617" cy="7222948"/>
          </a:xfrm>
          <a:custGeom>
            <a:rect b="b" l="l" r="r" t="t"/>
            <a:pathLst>
              <a:path extrusionOk="0" h="12955961" w="18935636">
                <a:moveTo>
                  <a:pt x="0" y="0"/>
                </a:moveTo>
                <a:lnTo>
                  <a:pt x="18935636" y="0"/>
                </a:lnTo>
                <a:lnTo>
                  <a:pt x="18935636" y="12955962"/>
                </a:lnTo>
                <a:lnTo>
                  <a:pt x="0" y="12955962"/>
                </a:lnTo>
                <a:lnTo>
                  <a:pt x="0" y="0"/>
                </a:lnTo>
                <a:close/>
              </a:path>
            </a:pathLst>
          </a:custGeom>
          <a:blipFill rotWithShape="1">
            <a:blip r:embed="rId3">
              <a:alphaModFix amt="42000"/>
            </a:blip>
            <a:stretch>
              <a:fillRect b="0" l="0" r="0" t="0"/>
            </a:stretch>
          </a:blipFill>
          <a:ln>
            <a:noFill/>
          </a:ln>
        </p:spPr>
      </p:sp>
      <p:pic>
        <p:nvPicPr>
          <p:cNvPr id="123" name="Google Shape;123;p16"/>
          <p:cNvPicPr preferRelativeResize="0"/>
          <p:nvPr/>
        </p:nvPicPr>
        <p:blipFill rotWithShape="1">
          <a:blip r:embed="rId4">
            <a:alphaModFix/>
          </a:blip>
          <a:srcRect b="3981" l="5813" r="5972" t="5741"/>
          <a:stretch/>
        </p:blipFill>
        <p:spPr>
          <a:xfrm rot="139959">
            <a:off x="985636" y="758456"/>
            <a:ext cx="3840182" cy="3919451"/>
          </a:xfrm>
          <a:prstGeom prst="rect">
            <a:avLst/>
          </a:prstGeom>
          <a:noFill/>
          <a:ln>
            <a:noFill/>
          </a:ln>
        </p:spPr>
      </p:pic>
      <p:sp>
        <p:nvSpPr>
          <p:cNvPr id="124" name="Google Shape;124;p16"/>
          <p:cNvSpPr txBox="1"/>
          <p:nvPr/>
        </p:nvSpPr>
        <p:spPr>
          <a:xfrm>
            <a:off x="5086218" y="971736"/>
            <a:ext cx="3681600" cy="1551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 sz="6300" u="none" cap="none" strike="noStrike">
                <a:solidFill>
                  <a:schemeClr val="dk2"/>
                </a:solidFill>
                <a:latin typeface="Amaranth"/>
                <a:ea typeface="Amaranth"/>
                <a:cs typeface="Amaranth"/>
                <a:sym typeface="Amaranth"/>
              </a:rPr>
              <a:t>Opening Message</a:t>
            </a:r>
            <a:endParaRPr sz="700">
              <a:solidFill>
                <a:schemeClr val="dk2"/>
              </a:solidFill>
            </a:endParaRPr>
          </a:p>
        </p:txBody>
      </p:sp>
      <p:sp>
        <p:nvSpPr>
          <p:cNvPr id="125" name="Google Shape;125;p16"/>
          <p:cNvSpPr/>
          <p:nvPr/>
        </p:nvSpPr>
        <p:spPr>
          <a:xfrm rot="5400000">
            <a:off x="6019001" y="1999310"/>
            <a:ext cx="1815987" cy="3217673"/>
          </a:xfrm>
          <a:custGeom>
            <a:rect b="b" l="l" r="r" t="t"/>
            <a:pathLst>
              <a:path extrusionOk="0" h="6435345" w="3631974">
                <a:moveTo>
                  <a:pt x="0" y="0"/>
                </a:moveTo>
                <a:lnTo>
                  <a:pt x="3631974" y="0"/>
                </a:lnTo>
                <a:lnTo>
                  <a:pt x="3631974" y="6435345"/>
                </a:lnTo>
                <a:lnTo>
                  <a:pt x="0" y="6435345"/>
                </a:lnTo>
                <a:lnTo>
                  <a:pt x="0" y="0"/>
                </a:lnTo>
                <a:close/>
              </a:path>
            </a:pathLst>
          </a:custGeom>
          <a:blipFill rotWithShape="1">
            <a:blip r:embed="rId5">
              <a:alphaModFix/>
            </a:blip>
            <a:stretch>
              <a:fillRect b="0" l="-20651" r="-20651" t="0"/>
            </a:stretch>
          </a:blipFill>
          <a:ln>
            <a:noFill/>
          </a:ln>
        </p:spPr>
      </p:sp>
      <p:sp>
        <p:nvSpPr>
          <p:cNvPr id="126" name="Google Shape;126;p16"/>
          <p:cNvSpPr txBox="1"/>
          <p:nvPr/>
        </p:nvSpPr>
        <p:spPr>
          <a:xfrm>
            <a:off x="5589035" y="2934412"/>
            <a:ext cx="2676000" cy="1392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Today, we embark on a journey to explore the heritage, wisdom, and enduring contributions of the indigenous peoples of the Americas. This presentation is not just about the past; it's about the vibrant tapestry of Native American traditions, resilience, and their vital role in our shared history and future.</a:t>
            </a:r>
            <a:endParaRPr sz="700"/>
          </a:p>
        </p:txBody>
      </p:sp>
      <p:sp>
        <p:nvSpPr>
          <p:cNvPr id="127" name="Google Shape;127;p16"/>
          <p:cNvSpPr/>
          <p:nvPr/>
        </p:nvSpPr>
        <p:spPr>
          <a:xfrm rot="275808">
            <a:off x="2310997" y="300513"/>
            <a:ext cx="1644877" cy="579985"/>
          </a:xfrm>
          <a:custGeom>
            <a:rect b="b" l="l" r="r" t="t"/>
            <a:pathLst>
              <a:path extrusionOk="0" h="1162050" w="3295650">
                <a:moveTo>
                  <a:pt x="0" y="0"/>
                </a:moveTo>
                <a:lnTo>
                  <a:pt x="3295650" y="0"/>
                </a:lnTo>
                <a:lnTo>
                  <a:pt x="3295650" y="1162050"/>
                </a:lnTo>
                <a:lnTo>
                  <a:pt x="0" y="1162050"/>
                </a:lnTo>
                <a:lnTo>
                  <a:pt x="0" y="0"/>
                </a:lnTo>
                <a:close/>
              </a:path>
            </a:pathLst>
          </a:custGeom>
          <a:blipFill rotWithShape="1">
            <a:blip r:embed="rId6">
              <a:alphaModFix/>
            </a:blip>
            <a:stretch>
              <a:fillRect b="-3275" l="-62482" r="-80412" t="-368066"/>
            </a:stretch>
          </a:blipFill>
          <a:ln>
            <a:noFill/>
          </a:ln>
        </p:spPr>
      </p:sp>
      <p:sp>
        <p:nvSpPr>
          <p:cNvPr id="128" name="Google Shape;128;p16"/>
          <p:cNvSpPr/>
          <p:nvPr/>
        </p:nvSpPr>
        <p:spPr>
          <a:xfrm rot="-10687290">
            <a:off x="1952080" y="4395788"/>
            <a:ext cx="1647825" cy="581025"/>
          </a:xfrm>
          <a:custGeom>
            <a:rect b="b" l="l" r="r" t="t"/>
            <a:pathLst>
              <a:path extrusionOk="0" h="1162050" w="3295650">
                <a:moveTo>
                  <a:pt x="0" y="0"/>
                </a:moveTo>
                <a:lnTo>
                  <a:pt x="3295650" y="0"/>
                </a:lnTo>
                <a:lnTo>
                  <a:pt x="3295650" y="1162050"/>
                </a:lnTo>
                <a:lnTo>
                  <a:pt x="0" y="1162050"/>
                </a:lnTo>
                <a:lnTo>
                  <a:pt x="0" y="0"/>
                </a:lnTo>
                <a:close/>
              </a:path>
            </a:pathLst>
          </a:custGeom>
          <a:blipFill rotWithShape="1">
            <a:blip r:embed="rId6">
              <a:alphaModFix/>
            </a:blip>
            <a:stretch>
              <a:fillRect b="-3275" l="-62482" r="-80412" t="-368066"/>
            </a:stretch>
          </a:blipFill>
          <a:ln>
            <a:noFill/>
          </a:ln>
        </p:spPr>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C09B"/>
        </a:solidFill>
      </p:bgPr>
    </p:bg>
    <p:spTree>
      <p:nvGrpSpPr>
        <p:cNvPr id="132" name="Shape 132"/>
        <p:cNvGrpSpPr/>
        <p:nvPr/>
      </p:nvGrpSpPr>
      <p:grpSpPr>
        <a:xfrm>
          <a:off x="0" y="0"/>
          <a:ext cx="0" cy="0"/>
          <a:chOff x="0" y="0"/>
          <a:chExt cx="0" cy="0"/>
        </a:xfrm>
      </p:grpSpPr>
      <p:sp>
        <p:nvSpPr>
          <p:cNvPr id="133" name="Google Shape;133;p17"/>
          <p:cNvSpPr/>
          <p:nvPr/>
        </p:nvSpPr>
        <p:spPr>
          <a:xfrm>
            <a:off x="-161899" y="-1403674"/>
            <a:ext cx="10556617" cy="7222948"/>
          </a:xfrm>
          <a:custGeom>
            <a:rect b="b" l="l" r="r" t="t"/>
            <a:pathLst>
              <a:path extrusionOk="0" h="12955961" w="18935636">
                <a:moveTo>
                  <a:pt x="0" y="0"/>
                </a:moveTo>
                <a:lnTo>
                  <a:pt x="18935636" y="0"/>
                </a:lnTo>
                <a:lnTo>
                  <a:pt x="18935636" y="12955962"/>
                </a:lnTo>
                <a:lnTo>
                  <a:pt x="0" y="12955962"/>
                </a:lnTo>
                <a:lnTo>
                  <a:pt x="0" y="0"/>
                </a:lnTo>
                <a:close/>
              </a:path>
            </a:pathLst>
          </a:custGeom>
          <a:blipFill rotWithShape="1">
            <a:blip r:embed="rId3">
              <a:alphaModFix amt="42000"/>
            </a:blip>
            <a:stretch>
              <a:fillRect b="0" l="0" r="0" t="0"/>
            </a:stretch>
          </a:blipFill>
          <a:ln>
            <a:noFill/>
          </a:ln>
        </p:spPr>
      </p:sp>
      <p:sp>
        <p:nvSpPr>
          <p:cNvPr id="134" name="Google Shape;134;p17"/>
          <p:cNvSpPr/>
          <p:nvPr/>
        </p:nvSpPr>
        <p:spPr>
          <a:xfrm>
            <a:off x="555571" y="2911250"/>
            <a:ext cx="2214069" cy="2776262"/>
          </a:xfrm>
          <a:custGeom>
            <a:rect b="b" l="l" r="r" t="t"/>
            <a:pathLst>
              <a:path extrusionOk="0" h="5552524" w="4428138">
                <a:moveTo>
                  <a:pt x="0" y="0"/>
                </a:moveTo>
                <a:lnTo>
                  <a:pt x="4428138" y="0"/>
                </a:lnTo>
                <a:lnTo>
                  <a:pt x="4428138" y="5552524"/>
                </a:lnTo>
                <a:lnTo>
                  <a:pt x="0" y="5552524"/>
                </a:lnTo>
                <a:lnTo>
                  <a:pt x="0" y="0"/>
                </a:lnTo>
                <a:close/>
              </a:path>
            </a:pathLst>
          </a:custGeom>
          <a:blipFill rotWithShape="1">
            <a:blip r:embed="rId4">
              <a:alphaModFix/>
            </a:blip>
            <a:stretch>
              <a:fillRect b="0" l="0" r="0" t="0"/>
            </a:stretch>
          </a:blipFill>
          <a:ln>
            <a:noFill/>
          </a:ln>
        </p:spPr>
      </p:sp>
      <p:sp>
        <p:nvSpPr>
          <p:cNvPr id="135" name="Google Shape;135;p17"/>
          <p:cNvSpPr/>
          <p:nvPr/>
        </p:nvSpPr>
        <p:spPr>
          <a:xfrm>
            <a:off x="3464966" y="2911250"/>
            <a:ext cx="2214069" cy="2776262"/>
          </a:xfrm>
          <a:custGeom>
            <a:rect b="b" l="l" r="r" t="t"/>
            <a:pathLst>
              <a:path extrusionOk="0" h="5552524" w="4428138">
                <a:moveTo>
                  <a:pt x="0" y="0"/>
                </a:moveTo>
                <a:lnTo>
                  <a:pt x="4428138" y="0"/>
                </a:lnTo>
                <a:lnTo>
                  <a:pt x="4428138" y="5552524"/>
                </a:lnTo>
                <a:lnTo>
                  <a:pt x="0" y="5552524"/>
                </a:lnTo>
                <a:lnTo>
                  <a:pt x="0" y="0"/>
                </a:lnTo>
                <a:close/>
              </a:path>
            </a:pathLst>
          </a:custGeom>
          <a:blipFill rotWithShape="1">
            <a:blip r:embed="rId4">
              <a:alphaModFix/>
            </a:blip>
            <a:stretch>
              <a:fillRect b="0" l="0" r="0" t="0"/>
            </a:stretch>
          </a:blipFill>
          <a:ln>
            <a:noFill/>
          </a:ln>
        </p:spPr>
      </p:sp>
      <p:sp>
        <p:nvSpPr>
          <p:cNvPr id="136" name="Google Shape;136;p17"/>
          <p:cNvSpPr/>
          <p:nvPr/>
        </p:nvSpPr>
        <p:spPr>
          <a:xfrm>
            <a:off x="6133967" y="2911250"/>
            <a:ext cx="2495683" cy="2776262"/>
          </a:xfrm>
          <a:custGeom>
            <a:rect b="b" l="l" r="r" t="t"/>
            <a:pathLst>
              <a:path extrusionOk="0" h="5552524" w="4991366">
                <a:moveTo>
                  <a:pt x="0" y="0"/>
                </a:moveTo>
                <a:lnTo>
                  <a:pt x="4991366" y="0"/>
                </a:lnTo>
                <a:lnTo>
                  <a:pt x="4991366" y="5552524"/>
                </a:lnTo>
                <a:lnTo>
                  <a:pt x="0" y="5552524"/>
                </a:lnTo>
                <a:lnTo>
                  <a:pt x="0" y="0"/>
                </a:lnTo>
                <a:close/>
              </a:path>
            </a:pathLst>
          </a:custGeom>
          <a:blipFill rotWithShape="1">
            <a:blip r:embed="rId4">
              <a:alphaModFix/>
            </a:blip>
            <a:stretch>
              <a:fillRect b="-8466" l="0" r="0" t="-4251"/>
            </a:stretch>
          </a:blipFill>
          <a:ln>
            <a:noFill/>
          </a:ln>
        </p:spPr>
      </p:sp>
      <p:sp>
        <p:nvSpPr>
          <p:cNvPr id="137" name="Google Shape;137;p17"/>
          <p:cNvSpPr/>
          <p:nvPr/>
        </p:nvSpPr>
        <p:spPr>
          <a:xfrm>
            <a:off x="631207" y="1742264"/>
            <a:ext cx="2027506" cy="2027506"/>
          </a:xfrm>
          <a:custGeom>
            <a:rect b="b" l="l" r="r" t="t"/>
            <a:pathLst>
              <a:path extrusionOk="0" h="4055012" w="4055012">
                <a:moveTo>
                  <a:pt x="0" y="0"/>
                </a:moveTo>
                <a:lnTo>
                  <a:pt x="4055013" y="0"/>
                </a:lnTo>
                <a:lnTo>
                  <a:pt x="4055013" y="4055012"/>
                </a:lnTo>
                <a:lnTo>
                  <a:pt x="0" y="4055012"/>
                </a:lnTo>
                <a:lnTo>
                  <a:pt x="0" y="0"/>
                </a:lnTo>
                <a:close/>
              </a:path>
            </a:pathLst>
          </a:custGeom>
          <a:blipFill rotWithShape="1">
            <a:blip r:embed="rId5">
              <a:alphaModFix/>
            </a:blip>
            <a:stretch>
              <a:fillRect b="0" l="0" r="0" t="0"/>
            </a:stretch>
          </a:blipFill>
          <a:ln>
            <a:noFill/>
          </a:ln>
        </p:spPr>
      </p:sp>
      <p:sp>
        <p:nvSpPr>
          <p:cNvPr id="138" name="Google Shape;138;p17"/>
          <p:cNvSpPr/>
          <p:nvPr/>
        </p:nvSpPr>
        <p:spPr>
          <a:xfrm>
            <a:off x="3500323" y="1593653"/>
            <a:ext cx="2176117" cy="2176117"/>
          </a:xfrm>
          <a:custGeom>
            <a:rect b="b" l="l" r="r" t="t"/>
            <a:pathLst>
              <a:path extrusionOk="0" h="4352234" w="4352234">
                <a:moveTo>
                  <a:pt x="0" y="0"/>
                </a:moveTo>
                <a:lnTo>
                  <a:pt x="4352234" y="0"/>
                </a:lnTo>
                <a:lnTo>
                  <a:pt x="4352234" y="4352234"/>
                </a:lnTo>
                <a:lnTo>
                  <a:pt x="0" y="4352234"/>
                </a:lnTo>
                <a:lnTo>
                  <a:pt x="0" y="0"/>
                </a:lnTo>
                <a:close/>
              </a:path>
            </a:pathLst>
          </a:custGeom>
          <a:blipFill rotWithShape="1">
            <a:blip r:embed="rId6">
              <a:alphaModFix/>
            </a:blip>
            <a:stretch>
              <a:fillRect b="0" l="0" r="0" t="0"/>
            </a:stretch>
          </a:blipFill>
          <a:ln>
            <a:noFill/>
          </a:ln>
        </p:spPr>
      </p:sp>
      <p:sp>
        <p:nvSpPr>
          <p:cNvPr id="139" name="Google Shape;139;p17"/>
          <p:cNvSpPr/>
          <p:nvPr/>
        </p:nvSpPr>
        <p:spPr>
          <a:xfrm>
            <a:off x="6052534" y="1242475"/>
            <a:ext cx="2658549" cy="2658549"/>
          </a:xfrm>
          <a:custGeom>
            <a:rect b="b" l="l" r="r" t="t"/>
            <a:pathLst>
              <a:path extrusionOk="0" h="5317098" w="5317098">
                <a:moveTo>
                  <a:pt x="0" y="0"/>
                </a:moveTo>
                <a:lnTo>
                  <a:pt x="5317098" y="0"/>
                </a:lnTo>
                <a:lnTo>
                  <a:pt x="5317098" y="5317098"/>
                </a:lnTo>
                <a:lnTo>
                  <a:pt x="0" y="5317098"/>
                </a:lnTo>
                <a:lnTo>
                  <a:pt x="0" y="0"/>
                </a:lnTo>
                <a:close/>
              </a:path>
            </a:pathLst>
          </a:custGeom>
          <a:blipFill rotWithShape="1">
            <a:blip r:embed="rId7">
              <a:alphaModFix/>
            </a:blip>
            <a:stretch>
              <a:fillRect b="0" l="0" r="0" t="0"/>
            </a:stretch>
          </a:blipFill>
          <a:ln>
            <a:noFill/>
          </a:ln>
        </p:spPr>
      </p:sp>
      <p:sp>
        <p:nvSpPr>
          <p:cNvPr id="140" name="Google Shape;140;p17"/>
          <p:cNvSpPr txBox="1"/>
          <p:nvPr/>
        </p:nvSpPr>
        <p:spPr>
          <a:xfrm>
            <a:off x="3655882" y="3925573"/>
            <a:ext cx="1928319" cy="628649"/>
          </a:xfrm>
          <a:prstGeom prst="rect">
            <a:avLst/>
          </a:prstGeom>
          <a:noFill/>
          <a:ln>
            <a:noFill/>
          </a:ln>
        </p:spPr>
        <p:txBody>
          <a:bodyPr anchorCtr="0" anchor="t" bIns="0" lIns="0" spcFirstLastPara="1" rIns="0" wrap="square" tIns="0">
            <a:spAutoFit/>
          </a:bodyPr>
          <a:lstStyle/>
          <a:p>
            <a:pPr indent="0" lvl="0" marL="0" marR="0" rtl="0" algn="ctr">
              <a:lnSpc>
                <a:spcPct val="68996"/>
              </a:lnSpc>
              <a:spcBef>
                <a:spcPts val="0"/>
              </a:spcBef>
              <a:spcAft>
                <a:spcPts val="0"/>
              </a:spcAft>
              <a:buNone/>
            </a:pPr>
            <a:r>
              <a:rPr b="0" i="0" lang="en" sz="5000" u="none" cap="none" strike="noStrike">
                <a:solidFill>
                  <a:srgbClr val="CF5C36"/>
                </a:solidFill>
                <a:latin typeface="East Sea Dokdo"/>
                <a:ea typeface="East Sea Dokdo"/>
                <a:cs typeface="East Sea Dokdo"/>
                <a:sym typeface="East Sea Dokdo"/>
              </a:rPr>
              <a:t>Topic Two</a:t>
            </a:r>
            <a:endParaRPr sz="700"/>
          </a:p>
        </p:txBody>
      </p:sp>
      <p:sp>
        <p:nvSpPr>
          <p:cNvPr id="141" name="Google Shape;141;p17"/>
          <p:cNvSpPr txBox="1"/>
          <p:nvPr/>
        </p:nvSpPr>
        <p:spPr>
          <a:xfrm>
            <a:off x="3655882" y="4535172"/>
            <a:ext cx="1854499"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Elaborate on what you want</a:t>
            </a:r>
            <a:endParaRPr sz="700"/>
          </a:p>
          <a:p>
            <a:pPr indent="0" lvl="1" marL="0" marR="0" rtl="0" algn="ct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to discuss. </a:t>
            </a:r>
            <a:endParaRPr sz="700"/>
          </a:p>
        </p:txBody>
      </p:sp>
      <p:sp>
        <p:nvSpPr>
          <p:cNvPr id="142" name="Google Shape;142;p17"/>
          <p:cNvSpPr txBox="1"/>
          <p:nvPr/>
        </p:nvSpPr>
        <p:spPr>
          <a:xfrm>
            <a:off x="6207788" y="3925573"/>
            <a:ext cx="2421863" cy="628649"/>
          </a:xfrm>
          <a:prstGeom prst="rect">
            <a:avLst/>
          </a:prstGeom>
          <a:noFill/>
          <a:ln>
            <a:noFill/>
          </a:ln>
        </p:spPr>
        <p:txBody>
          <a:bodyPr anchorCtr="0" anchor="t" bIns="0" lIns="0" spcFirstLastPara="1" rIns="0" wrap="square" tIns="0">
            <a:spAutoFit/>
          </a:bodyPr>
          <a:lstStyle/>
          <a:p>
            <a:pPr indent="0" lvl="0" marL="0" marR="0" rtl="0" algn="ctr">
              <a:lnSpc>
                <a:spcPct val="68996"/>
              </a:lnSpc>
              <a:spcBef>
                <a:spcPts val="0"/>
              </a:spcBef>
              <a:spcAft>
                <a:spcPts val="0"/>
              </a:spcAft>
              <a:buNone/>
            </a:pPr>
            <a:r>
              <a:rPr b="0" i="0" lang="en" sz="5000" u="none" cap="none" strike="noStrike">
                <a:solidFill>
                  <a:srgbClr val="CF5C36"/>
                </a:solidFill>
                <a:latin typeface="East Sea Dokdo"/>
                <a:ea typeface="East Sea Dokdo"/>
                <a:cs typeface="East Sea Dokdo"/>
                <a:sym typeface="East Sea Dokdo"/>
              </a:rPr>
              <a:t>Topic Three</a:t>
            </a:r>
            <a:endParaRPr sz="700"/>
          </a:p>
        </p:txBody>
      </p:sp>
      <p:sp>
        <p:nvSpPr>
          <p:cNvPr id="143" name="Google Shape;143;p17"/>
          <p:cNvSpPr txBox="1"/>
          <p:nvPr/>
        </p:nvSpPr>
        <p:spPr>
          <a:xfrm>
            <a:off x="6454559" y="4535172"/>
            <a:ext cx="1854499"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Elaborate on what you want</a:t>
            </a:r>
            <a:endParaRPr sz="700"/>
          </a:p>
          <a:p>
            <a:pPr indent="0" lvl="1" marL="0" marR="0" rtl="0" algn="ct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to discuss. </a:t>
            </a:r>
            <a:endParaRPr sz="700"/>
          </a:p>
        </p:txBody>
      </p:sp>
      <p:sp>
        <p:nvSpPr>
          <p:cNvPr id="144" name="Google Shape;144;p17"/>
          <p:cNvSpPr txBox="1"/>
          <p:nvPr/>
        </p:nvSpPr>
        <p:spPr>
          <a:xfrm>
            <a:off x="735357" y="3925573"/>
            <a:ext cx="1928319" cy="628649"/>
          </a:xfrm>
          <a:prstGeom prst="rect">
            <a:avLst/>
          </a:prstGeom>
          <a:noFill/>
          <a:ln>
            <a:noFill/>
          </a:ln>
        </p:spPr>
        <p:txBody>
          <a:bodyPr anchorCtr="0" anchor="t" bIns="0" lIns="0" spcFirstLastPara="1" rIns="0" wrap="square" tIns="0">
            <a:spAutoFit/>
          </a:bodyPr>
          <a:lstStyle/>
          <a:p>
            <a:pPr indent="0" lvl="0" marL="0" marR="0" rtl="0" algn="ctr">
              <a:lnSpc>
                <a:spcPct val="68996"/>
              </a:lnSpc>
              <a:spcBef>
                <a:spcPts val="0"/>
              </a:spcBef>
              <a:spcAft>
                <a:spcPts val="0"/>
              </a:spcAft>
              <a:buNone/>
            </a:pPr>
            <a:r>
              <a:rPr b="0" i="0" lang="en" sz="5000" u="none" cap="none" strike="noStrike">
                <a:solidFill>
                  <a:srgbClr val="CF5C36"/>
                </a:solidFill>
                <a:latin typeface="East Sea Dokdo"/>
                <a:ea typeface="East Sea Dokdo"/>
                <a:cs typeface="East Sea Dokdo"/>
                <a:sym typeface="East Sea Dokdo"/>
              </a:rPr>
              <a:t>Topic One</a:t>
            </a:r>
            <a:endParaRPr sz="700"/>
          </a:p>
        </p:txBody>
      </p:sp>
      <p:sp>
        <p:nvSpPr>
          <p:cNvPr id="145" name="Google Shape;145;p17"/>
          <p:cNvSpPr txBox="1"/>
          <p:nvPr/>
        </p:nvSpPr>
        <p:spPr>
          <a:xfrm>
            <a:off x="735357" y="4535172"/>
            <a:ext cx="1854499"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Elaborate on what you want</a:t>
            </a:r>
            <a:endParaRPr sz="700"/>
          </a:p>
          <a:p>
            <a:pPr indent="0" lvl="1" marL="0" marR="0" rtl="0" algn="ct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to discuss. </a:t>
            </a:r>
            <a:endParaRPr sz="700"/>
          </a:p>
        </p:txBody>
      </p:sp>
      <p:sp>
        <p:nvSpPr>
          <p:cNvPr id="146" name="Google Shape;146;p17"/>
          <p:cNvSpPr txBox="1"/>
          <p:nvPr/>
        </p:nvSpPr>
        <p:spPr>
          <a:xfrm>
            <a:off x="631207" y="547688"/>
            <a:ext cx="7881600" cy="960000"/>
          </a:xfrm>
          <a:prstGeom prst="rect">
            <a:avLst/>
          </a:prstGeom>
          <a:noFill/>
          <a:ln>
            <a:noFill/>
          </a:ln>
        </p:spPr>
        <p:txBody>
          <a:bodyPr anchorCtr="0" anchor="t" bIns="0" lIns="0" spcFirstLastPara="1" rIns="0" wrap="square" tIns="0">
            <a:spAutoFit/>
          </a:bodyPr>
          <a:lstStyle/>
          <a:p>
            <a:pPr indent="0" lvl="0" marL="0" marR="0" rtl="0" algn="ctr">
              <a:lnSpc>
                <a:spcPct val="98999"/>
              </a:lnSpc>
              <a:spcBef>
                <a:spcPts val="0"/>
              </a:spcBef>
              <a:spcAft>
                <a:spcPts val="0"/>
              </a:spcAft>
              <a:buNone/>
            </a:pPr>
            <a:r>
              <a:rPr b="1" i="0" lang="en" sz="6300" u="none" cap="none" strike="noStrike">
                <a:solidFill>
                  <a:srgbClr val="312929"/>
                </a:solidFill>
                <a:latin typeface="Amaranth"/>
                <a:ea typeface="Amaranth"/>
                <a:cs typeface="Amaranth"/>
                <a:sym typeface="Amaranth"/>
              </a:rPr>
              <a:t>Historical Overview</a:t>
            </a:r>
            <a:endParaRPr sz="700">
              <a:solidFill>
                <a:srgbClr val="312929"/>
              </a:solidFill>
            </a:endParaRP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B8DC"/>
        </a:solidFill>
      </p:bgPr>
    </p:bg>
    <p:spTree>
      <p:nvGrpSpPr>
        <p:cNvPr id="150" name="Shape 150"/>
        <p:cNvGrpSpPr/>
        <p:nvPr/>
      </p:nvGrpSpPr>
      <p:grpSpPr>
        <a:xfrm>
          <a:off x="0" y="0"/>
          <a:ext cx="0" cy="0"/>
          <a:chOff x="0" y="0"/>
          <a:chExt cx="0" cy="0"/>
        </a:xfrm>
      </p:grpSpPr>
      <p:sp>
        <p:nvSpPr>
          <p:cNvPr id="151" name="Google Shape;151;p18"/>
          <p:cNvSpPr/>
          <p:nvPr/>
        </p:nvSpPr>
        <p:spPr>
          <a:xfrm rot="5400000">
            <a:off x="4623458" y="490684"/>
            <a:ext cx="3425647" cy="4295482"/>
          </a:xfrm>
          <a:custGeom>
            <a:rect b="b" l="l" r="r" t="t"/>
            <a:pathLst>
              <a:path extrusionOk="0" h="8590964" w="6851294">
                <a:moveTo>
                  <a:pt x="0" y="0"/>
                </a:moveTo>
                <a:lnTo>
                  <a:pt x="6851294" y="0"/>
                </a:lnTo>
                <a:lnTo>
                  <a:pt x="6851294" y="8590964"/>
                </a:lnTo>
                <a:lnTo>
                  <a:pt x="0" y="8590964"/>
                </a:lnTo>
                <a:lnTo>
                  <a:pt x="0" y="0"/>
                </a:lnTo>
                <a:close/>
              </a:path>
            </a:pathLst>
          </a:custGeom>
          <a:blipFill rotWithShape="1">
            <a:blip r:embed="rId3">
              <a:alphaModFix/>
            </a:blip>
            <a:stretch>
              <a:fillRect b="0" l="0" r="0" t="0"/>
            </a:stretch>
          </a:blipFill>
          <a:ln>
            <a:noFill/>
          </a:ln>
        </p:spPr>
      </p:sp>
      <p:sp>
        <p:nvSpPr>
          <p:cNvPr id="152" name="Google Shape;152;p18"/>
          <p:cNvSpPr/>
          <p:nvPr/>
        </p:nvSpPr>
        <p:spPr>
          <a:xfrm>
            <a:off x="5502395" y="805009"/>
            <a:ext cx="1477274" cy="524856"/>
          </a:xfrm>
          <a:custGeom>
            <a:rect b="b" l="l" r="r" t="t"/>
            <a:pathLst>
              <a:path extrusionOk="0" h="1049711" w="2954547">
                <a:moveTo>
                  <a:pt x="0" y="0"/>
                </a:moveTo>
                <a:lnTo>
                  <a:pt x="2954547" y="0"/>
                </a:lnTo>
                <a:lnTo>
                  <a:pt x="2954547" y="1049712"/>
                </a:lnTo>
                <a:lnTo>
                  <a:pt x="0" y="1049712"/>
                </a:lnTo>
                <a:lnTo>
                  <a:pt x="0" y="0"/>
                </a:lnTo>
                <a:close/>
              </a:path>
            </a:pathLst>
          </a:custGeom>
          <a:blipFill rotWithShape="1">
            <a:blip r:embed="rId4">
              <a:alphaModFix/>
            </a:blip>
            <a:stretch>
              <a:fillRect b="-112200" l="-24911" r="-28929" t="-84061"/>
            </a:stretch>
          </a:blipFill>
          <a:ln>
            <a:noFill/>
          </a:ln>
        </p:spPr>
      </p:sp>
      <p:sp>
        <p:nvSpPr>
          <p:cNvPr id="153" name="Google Shape;153;p18"/>
          <p:cNvSpPr txBox="1"/>
          <p:nvPr/>
        </p:nvSpPr>
        <p:spPr>
          <a:xfrm>
            <a:off x="4042913" y="1725153"/>
            <a:ext cx="4586700" cy="1551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 sz="6300" u="none" cap="none" strike="noStrike">
                <a:solidFill>
                  <a:srgbClr val="CF5C36"/>
                </a:solidFill>
                <a:latin typeface="Amaranth"/>
                <a:ea typeface="Amaranth"/>
                <a:cs typeface="Amaranth"/>
                <a:sym typeface="Amaranth"/>
              </a:rPr>
              <a:t>Add an</a:t>
            </a:r>
            <a:endParaRPr sz="700"/>
          </a:p>
          <a:p>
            <a:pPr indent="0" lvl="0" marL="0" marR="0" rtl="0" algn="ctr">
              <a:lnSpc>
                <a:spcPct val="80000"/>
              </a:lnSpc>
              <a:spcBef>
                <a:spcPts val="0"/>
              </a:spcBef>
              <a:spcAft>
                <a:spcPts val="0"/>
              </a:spcAft>
              <a:buNone/>
            </a:pPr>
            <a:r>
              <a:rPr b="1" i="0" lang="en" sz="6300" u="none" cap="none" strike="noStrike">
                <a:solidFill>
                  <a:srgbClr val="CF5C36"/>
                </a:solidFill>
                <a:latin typeface="Amaranth"/>
                <a:ea typeface="Amaranth"/>
                <a:cs typeface="Amaranth"/>
                <a:sym typeface="Amaranth"/>
              </a:rPr>
              <a:t>agenda</a:t>
            </a:r>
            <a:endParaRPr sz="700"/>
          </a:p>
        </p:txBody>
      </p:sp>
      <p:sp>
        <p:nvSpPr>
          <p:cNvPr id="154" name="Google Shape;154;p18"/>
          <p:cNvSpPr txBox="1"/>
          <p:nvPr/>
        </p:nvSpPr>
        <p:spPr>
          <a:xfrm>
            <a:off x="5624063" y="3592052"/>
            <a:ext cx="1424437"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Elaborate on what you want to discuss. </a:t>
            </a:r>
            <a:endParaRPr sz="700"/>
          </a:p>
        </p:txBody>
      </p:sp>
      <p:sp>
        <p:nvSpPr>
          <p:cNvPr id="155" name="Google Shape;155;p18"/>
          <p:cNvSpPr/>
          <p:nvPr/>
        </p:nvSpPr>
        <p:spPr>
          <a:xfrm>
            <a:off x="0" y="-531512"/>
            <a:ext cx="5675012" cy="5675012"/>
          </a:xfrm>
          <a:custGeom>
            <a:rect b="b" l="l" r="r" t="t"/>
            <a:pathLst>
              <a:path extrusionOk="0" h="11350024" w="11350024">
                <a:moveTo>
                  <a:pt x="0" y="0"/>
                </a:moveTo>
                <a:lnTo>
                  <a:pt x="11350024" y="0"/>
                </a:lnTo>
                <a:lnTo>
                  <a:pt x="11350024" y="11350024"/>
                </a:lnTo>
                <a:lnTo>
                  <a:pt x="0" y="11350024"/>
                </a:lnTo>
                <a:lnTo>
                  <a:pt x="0" y="0"/>
                </a:lnTo>
                <a:close/>
              </a:path>
            </a:pathLst>
          </a:custGeom>
          <a:blipFill rotWithShape="1">
            <a:blip r:embed="rId5">
              <a:alphaModFix/>
            </a:blip>
            <a:stretch>
              <a:fillRect b="0" l="0" r="0" t="0"/>
            </a:stretch>
          </a:blipFill>
          <a:ln>
            <a:noFill/>
          </a:ln>
        </p:spPr>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C09B"/>
        </a:solidFill>
      </p:bgPr>
    </p:bg>
    <p:spTree>
      <p:nvGrpSpPr>
        <p:cNvPr id="159" name="Shape 159"/>
        <p:cNvGrpSpPr/>
        <p:nvPr/>
      </p:nvGrpSpPr>
      <p:grpSpPr>
        <a:xfrm>
          <a:off x="0" y="0"/>
          <a:ext cx="0" cy="0"/>
          <a:chOff x="0" y="0"/>
          <a:chExt cx="0" cy="0"/>
        </a:xfrm>
      </p:grpSpPr>
      <p:sp>
        <p:nvSpPr>
          <p:cNvPr id="160" name="Google Shape;160;p19"/>
          <p:cNvSpPr/>
          <p:nvPr/>
        </p:nvSpPr>
        <p:spPr>
          <a:xfrm>
            <a:off x="-161899" y="-1403674"/>
            <a:ext cx="10556617" cy="7222948"/>
          </a:xfrm>
          <a:custGeom>
            <a:rect b="b" l="l" r="r" t="t"/>
            <a:pathLst>
              <a:path extrusionOk="0" h="12955961" w="18935636">
                <a:moveTo>
                  <a:pt x="0" y="0"/>
                </a:moveTo>
                <a:lnTo>
                  <a:pt x="18935636" y="0"/>
                </a:lnTo>
                <a:lnTo>
                  <a:pt x="18935636" y="12955962"/>
                </a:lnTo>
                <a:lnTo>
                  <a:pt x="0" y="12955962"/>
                </a:lnTo>
                <a:lnTo>
                  <a:pt x="0" y="0"/>
                </a:lnTo>
                <a:close/>
              </a:path>
            </a:pathLst>
          </a:custGeom>
          <a:blipFill rotWithShape="1">
            <a:blip r:embed="rId3">
              <a:alphaModFix amt="42000"/>
            </a:blip>
            <a:stretch>
              <a:fillRect b="0" l="0" r="0" t="0"/>
            </a:stretch>
          </a:blipFill>
          <a:ln>
            <a:noFill/>
          </a:ln>
        </p:spPr>
      </p:sp>
      <p:pic>
        <p:nvPicPr>
          <p:cNvPr id="161" name="Google Shape;161;p19"/>
          <p:cNvPicPr preferRelativeResize="0"/>
          <p:nvPr/>
        </p:nvPicPr>
        <p:blipFill rotWithShape="1">
          <a:blip r:embed="rId4">
            <a:alphaModFix/>
          </a:blip>
          <a:srcRect b="13043" l="0" r="0" t="13044"/>
          <a:stretch/>
        </p:blipFill>
        <p:spPr>
          <a:xfrm rot="-398630">
            <a:off x="3300441" y="2464209"/>
            <a:ext cx="2698973" cy="2541224"/>
          </a:xfrm>
          <a:prstGeom prst="rect">
            <a:avLst/>
          </a:prstGeom>
          <a:noFill/>
          <a:ln>
            <a:noFill/>
          </a:ln>
        </p:spPr>
      </p:pic>
      <p:pic>
        <p:nvPicPr>
          <p:cNvPr id="162" name="Google Shape;162;p19"/>
          <p:cNvPicPr preferRelativeResize="0"/>
          <p:nvPr/>
        </p:nvPicPr>
        <p:blipFill rotWithShape="1">
          <a:blip r:embed="rId5">
            <a:alphaModFix/>
          </a:blip>
          <a:srcRect b="1494" l="0" r="0" t="1494"/>
          <a:stretch/>
        </p:blipFill>
        <p:spPr>
          <a:xfrm rot="164145">
            <a:off x="6519674" y="1275629"/>
            <a:ext cx="2221037" cy="2853852"/>
          </a:xfrm>
          <a:prstGeom prst="rect">
            <a:avLst/>
          </a:prstGeom>
          <a:noFill/>
          <a:ln>
            <a:noFill/>
          </a:ln>
        </p:spPr>
      </p:pic>
      <p:pic>
        <p:nvPicPr>
          <p:cNvPr id="163" name="Google Shape;163;p19"/>
          <p:cNvPicPr preferRelativeResize="0"/>
          <p:nvPr/>
        </p:nvPicPr>
        <p:blipFill rotWithShape="1">
          <a:blip r:embed="rId6">
            <a:alphaModFix/>
          </a:blip>
          <a:srcRect b="7275" l="0" r="0" t="7276"/>
          <a:stretch/>
        </p:blipFill>
        <p:spPr>
          <a:xfrm rot="643575">
            <a:off x="516604" y="1111960"/>
            <a:ext cx="2227152" cy="2861710"/>
          </a:xfrm>
          <a:prstGeom prst="rect">
            <a:avLst/>
          </a:prstGeom>
          <a:noFill/>
          <a:ln>
            <a:noFill/>
          </a:ln>
        </p:spPr>
      </p:pic>
      <p:sp>
        <p:nvSpPr>
          <p:cNvPr id="164" name="Google Shape;164;p19"/>
          <p:cNvSpPr/>
          <p:nvPr/>
        </p:nvSpPr>
        <p:spPr>
          <a:xfrm rot="70298">
            <a:off x="6814538" y="976260"/>
            <a:ext cx="1776803" cy="407744"/>
          </a:xfrm>
          <a:custGeom>
            <a:rect b="b" l="l" r="r" t="t"/>
            <a:pathLst>
              <a:path extrusionOk="0" h="815488" w="3553606">
                <a:moveTo>
                  <a:pt x="0" y="0"/>
                </a:moveTo>
                <a:lnTo>
                  <a:pt x="3553607" y="0"/>
                </a:lnTo>
                <a:lnTo>
                  <a:pt x="3553607" y="815488"/>
                </a:lnTo>
                <a:lnTo>
                  <a:pt x="0" y="815488"/>
                </a:lnTo>
                <a:lnTo>
                  <a:pt x="0" y="0"/>
                </a:lnTo>
                <a:close/>
              </a:path>
            </a:pathLst>
          </a:custGeom>
          <a:blipFill rotWithShape="1">
            <a:blip r:embed="rId7">
              <a:alphaModFix/>
            </a:blip>
            <a:stretch>
              <a:fillRect b="-184851" l="-23960" r="-34124" t="-186491"/>
            </a:stretch>
          </a:blipFill>
          <a:ln>
            <a:noFill/>
          </a:ln>
        </p:spPr>
      </p:sp>
      <p:sp>
        <p:nvSpPr>
          <p:cNvPr id="165" name="Google Shape;165;p19"/>
          <p:cNvSpPr/>
          <p:nvPr/>
        </p:nvSpPr>
        <p:spPr>
          <a:xfrm rot="70298">
            <a:off x="6746652" y="3965742"/>
            <a:ext cx="1776803" cy="407744"/>
          </a:xfrm>
          <a:custGeom>
            <a:rect b="b" l="l" r="r" t="t"/>
            <a:pathLst>
              <a:path extrusionOk="0" h="815488" w="3553606">
                <a:moveTo>
                  <a:pt x="0" y="0"/>
                </a:moveTo>
                <a:lnTo>
                  <a:pt x="3553606" y="0"/>
                </a:lnTo>
                <a:lnTo>
                  <a:pt x="3553606" y="815489"/>
                </a:lnTo>
                <a:lnTo>
                  <a:pt x="0" y="815489"/>
                </a:lnTo>
                <a:lnTo>
                  <a:pt x="0" y="0"/>
                </a:lnTo>
                <a:close/>
              </a:path>
            </a:pathLst>
          </a:custGeom>
          <a:blipFill rotWithShape="1">
            <a:blip r:embed="rId7">
              <a:alphaModFix/>
            </a:blip>
            <a:stretch>
              <a:fillRect b="-184851" l="-23960" r="-34124" t="-186491"/>
            </a:stretch>
          </a:blipFill>
          <a:ln>
            <a:noFill/>
          </a:ln>
        </p:spPr>
      </p:sp>
      <p:sp>
        <p:nvSpPr>
          <p:cNvPr id="166" name="Google Shape;166;p19"/>
          <p:cNvSpPr/>
          <p:nvPr/>
        </p:nvSpPr>
        <p:spPr>
          <a:xfrm rot="-354650">
            <a:off x="3758654" y="2200500"/>
            <a:ext cx="1556277" cy="469315"/>
          </a:xfrm>
          <a:custGeom>
            <a:rect b="b" l="l" r="r" t="t"/>
            <a:pathLst>
              <a:path extrusionOk="0" h="938630" w="3112553">
                <a:moveTo>
                  <a:pt x="0" y="0"/>
                </a:moveTo>
                <a:lnTo>
                  <a:pt x="3112553" y="0"/>
                </a:lnTo>
                <a:lnTo>
                  <a:pt x="3112553" y="938630"/>
                </a:lnTo>
                <a:lnTo>
                  <a:pt x="0" y="938630"/>
                </a:lnTo>
                <a:lnTo>
                  <a:pt x="0" y="0"/>
                </a:lnTo>
                <a:close/>
              </a:path>
            </a:pathLst>
          </a:custGeom>
          <a:blipFill rotWithShape="1">
            <a:blip r:embed="rId8">
              <a:alphaModFix/>
            </a:blip>
            <a:stretch>
              <a:fillRect b="-13506" l="-10357" r="-82302" t="-323594"/>
            </a:stretch>
          </a:blipFill>
          <a:ln>
            <a:noFill/>
          </a:ln>
        </p:spPr>
      </p:sp>
      <p:sp>
        <p:nvSpPr>
          <p:cNvPr id="167" name="Google Shape;167;p19"/>
          <p:cNvSpPr/>
          <p:nvPr/>
        </p:nvSpPr>
        <p:spPr>
          <a:xfrm rot="-354650">
            <a:off x="4044404" y="4862347"/>
            <a:ext cx="1556277" cy="469315"/>
          </a:xfrm>
          <a:custGeom>
            <a:rect b="b" l="l" r="r" t="t"/>
            <a:pathLst>
              <a:path extrusionOk="0" h="938630" w="3112553">
                <a:moveTo>
                  <a:pt x="0" y="0"/>
                </a:moveTo>
                <a:lnTo>
                  <a:pt x="3112553" y="0"/>
                </a:lnTo>
                <a:lnTo>
                  <a:pt x="3112553" y="938630"/>
                </a:lnTo>
                <a:lnTo>
                  <a:pt x="0" y="938630"/>
                </a:lnTo>
                <a:lnTo>
                  <a:pt x="0" y="0"/>
                </a:lnTo>
                <a:close/>
              </a:path>
            </a:pathLst>
          </a:custGeom>
          <a:blipFill rotWithShape="1">
            <a:blip r:embed="rId8">
              <a:alphaModFix/>
            </a:blip>
            <a:stretch>
              <a:fillRect b="-13506" l="-10357" r="-82302" t="-323594"/>
            </a:stretch>
          </a:blipFill>
          <a:ln>
            <a:noFill/>
          </a:ln>
        </p:spPr>
      </p:sp>
      <p:sp>
        <p:nvSpPr>
          <p:cNvPr id="168" name="Google Shape;168;p19"/>
          <p:cNvSpPr/>
          <p:nvPr/>
        </p:nvSpPr>
        <p:spPr>
          <a:xfrm rot="742599">
            <a:off x="1107869" y="796005"/>
            <a:ext cx="1663580" cy="591048"/>
          </a:xfrm>
          <a:custGeom>
            <a:rect b="b" l="l" r="r" t="t"/>
            <a:pathLst>
              <a:path extrusionOk="0" h="1182096" w="3327160">
                <a:moveTo>
                  <a:pt x="0" y="0"/>
                </a:moveTo>
                <a:lnTo>
                  <a:pt x="3327160" y="0"/>
                </a:lnTo>
                <a:lnTo>
                  <a:pt x="3327160" y="1182095"/>
                </a:lnTo>
                <a:lnTo>
                  <a:pt x="0" y="1182095"/>
                </a:lnTo>
                <a:lnTo>
                  <a:pt x="0" y="0"/>
                </a:lnTo>
                <a:close/>
              </a:path>
            </a:pathLst>
          </a:custGeom>
          <a:blipFill rotWithShape="1">
            <a:blip r:embed="rId9">
              <a:alphaModFix/>
            </a:blip>
            <a:stretch>
              <a:fillRect b="-112200" l="-24911" r="-28929" t="-84061"/>
            </a:stretch>
          </a:blipFill>
          <a:ln>
            <a:noFill/>
          </a:ln>
        </p:spPr>
      </p:sp>
      <p:sp>
        <p:nvSpPr>
          <p:cNvPr id="169" name="Google Shape;169;p19"/>
          <p:cNvSpPr/>
          <p:nvPr/>
        </p:nvSpPr>
        <p:spPr>
          <a:xfrm rot="742599">
            <a:off x="464294" y="3756448"/>
            <a:ext cx="1663580" cy="591048"/>
          </a:xfrm>
          <a:custGeom>
            <a:rect b="b" l="l" r="r" t="t"/>
            <a:pathLst>
              <a:path extrusionOk="0" h="1182096" w="3327160">
                <a:moveTo>
                  <a:pt x="0" y="0"/>
                </a:moveTo>
                <a:lnTo>
                  <a:pt x="3327160" y="0"/>
                </a:lnTo>
                <a:lnTo>
                  <a:pt x="3327160" y="1182095"/>
                </a:lnTo>
                <a:lnTo>
                  <a:pt x="0" y="1182095"/>
                </a:lnTo>
                <a:lnTo>
                  <a:pt x="0" y="0"/>
                </a:lnTo>
                <a:close/>
              </a:path>
            </a:pathLst>
          </a:custGeom>
          <a:blipFill rotWithShape="1">
            <a:blip r:embed="rId9">
              <a:alphaModFix/>
            </a:blip>
            <a:stretch>
              <a:fillRect b="-112200" l="-24911" r="-28929" t="-84061"/>
            </a:stretch>
          </a:blipFill>
          <a:ln>
            <a:noFill/>
          </a:ln>
        </p:spPr>
      </p:sp>
      <p:sp>
        <p:nvSpPr>
          <p:cNvPr id="170" name="Google Shape;170;p19"/>
          <p:cNvSpPr txBox="1"/>
          <p:nvPr/>
        </p:nvSpPr>
        <p:spPr>
          <a:xfrm>
            <a:off x="2731223" y="434164"/>
            <a:ext cx="3681600" cy="1551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 sz="6300" u="none" cap="none" strike="noStrike">
                <a:solidFill>
                  <a:srgbClr val="312929"/>
                </a:solidFill>
                <a:latin typeface="Amaranth"/>
                <a:ea typeface="Amaranth"/>
                <a:cs typeface="Amaranth"/>
                <a:sym typeface="Amaranth"/>
              </a:rPr>
              <a:t>Image gallery</a:t>
            </a:r>
            <a:endParaRPr sz="700">
              <a:solidFill>
                <a:srgbClr val="312929"/>
              </a:solidFill>
            </a:endParaRPr>
          </a:p>
        </p:txBody>
      </p:sp>
    </p:spTree>
  </p:cSld>
  <p:clrMapOvr>
    <a:masterClrMapping/>
  </p:clrMapOvr>
  <p:transition>
    <p:push/>
  </p:transition>
</p:sld>
</file>

<file path=ppt/theme/theme1.xml><?xml version="1.0" encoding="utf-8"?>
<a:theme xmlns:a="http://schemas.openxmlformats.org/drawingml/2006/main" xmlns:r="http://schemas.openxmlformats.org/officeDocument/2006/relationships" name="Simple Light">
  <a:themeElements>
    <a:clrScheme name="Simple Light">
      <a:dk1>
        <a:srgbClr val="FDFAE6"/>
      </a:dk1>
      <a:lt1>
        <a:srgbClr val="ECC09B"/>
      </a:lt1>
      <a:dk2>
        <a:srgbClr val="3B3034"/>
      </a:dk2>
      <a:lt2>
        <a:srgbClr val="78B8DC"/>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