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ublic Sans"/>
      <p:regular r:id="rId21"/>
      <p:bold r:id="rId22"/>
      <p:italic r:id="rId23"/>
      <p:boldItalic r:id="rId24"/>
    </p:embeddedFont>
    <p:embeddedFont>
      <p:font typeface="Public Sans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ublicSans-bold.fntdata"/><Relationship Id="rId21" Type="http://schemas.openxmlformats.org/officeDocument/2006/relationships/font" Target="fonts/PublicSans-regular.fntdata"/><Relationship Id="rId24" Type="http://schemas.openxmlformats.org/officeDocument/2006/relationships/font" Target="fonts/PublicSans-boldItalic.fntdata"/><Relationship Id="rId23" Type="http://schemas.openxmlformats.org/officeDocument/2006/relationships/font" Target="fonts/Public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ublicSansBlack-boldItalic.fntdata"/><Relationship Id="rId25" Type="http://schemas.openxmlformats.org/officeDocument/2006/relationships/font" Target="fonts/PublicSans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2.pn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11">
    <p:spTree>
      <p:nvGrpSpPr>
        <p:cNvPr id="135" name="Shape 135"/>
        <p:cNvGrpSpPr/>
        <p:nvPr/>
      </p:nvGrpSpPr>
      <p:grpSpPr>
        <a:xfrm>
          <a:off x="0" y="0"/>
          <a:ext cx="0" cy="0"/>
          <a:chOff x="0" y="0"/>
          <a:chExt cx="0" cy="0"/>
        </a:xfrm>
      </p:grpSpPr>
      <p:pic>
        <p:nvPicPr>
          <p:cNvPr id="136" name="Google Shape;136;p11"/>
          <p:cNvPicPr preferRelativeResize="0"/>
          <p:nvPr/>
        </p:nvPicPr>
        <p:blipFill>
          <a:blip r:embed="rId2">
            <a:alphaModFix/>
          </a:blip>
          <a:stretch>
            <a:fillRect/>
          </a:stretch>
        </p:blipFill>
        <p:spPr>
          <a:xfrm>
            <a:off x="-34" y="0"/>
            <a:ext cx="18288056" cy="10287000"/>
          </a:xfrm>
          <a:prstGeom prst="rect">
            <a:avLst/>
          </a:prstGeom>
          <a:noFill/>
          <a:ln>
            <a:noFill/>
          </a:ln>
        </p:spPr>
      </p:pic>
      <p:grpSp>
        <p:nvGrpSpPr>
          <p:cNvPr id="137" name="Google Shape;137;p11"/>
          <p:cNvGrpSpPr/>
          <p:nvPr/>
        </p:nvGrpSpPr>
        <p:grpSpPr>
          <a:xfrm>
            <a:off x="9066042" y="1427489"/>
            <a:ext cx="7489336" cy="3513017"/>
            <a:chOff x="0" y="-38100"/>
            <a:chExt cx="1972500" cy="925239"/>
          </a:xfrm>
        </p:grpSpPr>
        <p:sp>
          <p:nvSpPr>
            <p:cNvPr id="138" name="Google Shape;138;p11"/>
            <p:cNvSpPr/>
            <p:nvPr/>
          </p:nvSpPr>
          <p:spPr>
            <a:xfrm>
              <a:off x="0" y="0"/>
              <a:ext cx="1972458" cy="887139"/>
            </a:xfrm>
            <a:custGeom>
              <a:rect b="b" l="l" r="r" t="t"/>
              <a:pathLst>
                <a:path extrusionOk="0" h="887139" w="1972458">
                  <a:moveTo>
                    <a:pt x="0" y="0"/>
                  </a:moveTo>
                  <a:lnTo>
                    <a:pt x="1972458" y="0"/>
                  </a:lnTo>
                  <a:lnTo>
                    <a:pt x="1972458" y="887139"/>
                  </a:lnTo>
                  <a:lnTo>
                    <a:pt x="0" y="887139"/>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39" name="Google Shape;139;p11"/>
            <p:cNvSpPr txBox="1"/>
            <p:nvPr/>
          </p:nvSpPr>
          <p:spPr>
            <a:xfrm>
              <a:off x="0" y="-38100"/>
              <a:ext cx="1972500" cy="92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11"/>
          <p:cNvGrpSpPr/>
          <p:nvPr/>
        </p:nvGrpSpPr>
        <p:grpSpPr>
          <a:xfrm>
            <a:off x="9066042" y="5201832"/>
            <a:ext cx="7489336" cy="3513017"/>
            <a:chOff x="0" y="-38100"/>
            <a:chExt cx="1972500" cy="925239"/>
          </a:xfrm>
        </p:grpSpPr>
        <p:sp>
          <p:nvSpPr>
            <p:cNvPr id="141" name="Google Shape;141;p11"/>
            <p:cNvSpPr/>
            <p:nvPr/>
          </p:nvSpPr>
          <p:spPr>
            <a:xfrm>
              <a:off x="0" y="0"/>
              <a:ext cx="1972458" cy="887139"/>
            </a:xfrm>
            <a:custGeom>
              <a:rect b="b" l="l" r="r" t="t"/>
              <a:pathLst>
                <a:path extrusionOk="0" h="887139" w="1972458">
                  <a:moveTo>
                    <a:pt x="0" y="0"/>
                  </a:moveTo>
                  <a:lnTo>
                    <a:pt x="1972458" y="0"/>
                  </a:lnTo>
                  <a:lnTo>
                    <a:pt x="1972458" y="887139"/>
                  </a:lnTo>
                  <a:lnTo>
                    <a:pt x="0" y="887139"/>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42" name="Google Shape;142;p11"/>
            <p:cNvSpPr txBox="1"/>
            <p:nvPr/>
          </p:nvSpPr>
          <p:spPr>
            <a:xfrm>
              <a:off x="0" y="-38100"/>
              <a:ext cx="1972500" cy="92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3" name="Google Shape;143;p11"/>
          <p:cNvPicPr preferRelativeResize="0"/>
          <p:nvPr/>
        </p:nvPicPr>
        <p:blipFill>
          <a:blip r:embed="rId3">
            <a:alphaModFix/>
          </a:blip>
          <a:stretch>
            <a:fillRect/>
          </a:stretch>
        </p:blipFill>
        <p:spPr>
          <a:xfrm flipH="1">
            <a:off x="3254449" y="1240399"/>
            <a:ext cx="3912451" cy="8606433"/>
          </a:xfrm>
          <a:prstGeom prst="rect">
            <a:avLst/>
          </a:prstGeom>
          <a:noFill/>
          <a:ln>
            <a:noFill/>
          </a:ln>
        </p:spPr>
      </p:pic>
      <p:pic>
        <p:nvPicPr>
          <p:cNvPr id="144" name="Google Shape;144;p11"/>
          <p:cNvPicPr preferRelativeResize="0"/>
          <p:nvPr/>
        </p:nvPicPr>
        <p:blipFill>
          <a:blip r:embed="rId4">
            <a:alphaModFix/>
          </a:blip>
          <a:stretch>
            <a:fillRect/>
          </a:stretch>
        </p:blipFill>
        <p:spPr>
          <a:xfrm>
            <a:off x="1182100" y="1975165"/>
            <a:ext cx="3389900" cy="78716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12">
    <p:spTree>
      <p:nvGrpSpPr>
        <p:cNvPr id="145" name="Shape 145"/>
        <p:cNvGrpSpPr/>
        <p:nvPr/>
      </p:nvGrpSpPr>
      <p:grpSpPr>
        <a:xfrm>
          <a:off x="0" y="0"/>
          <a:ext cx="0" cy="0"/>
          <a:chOff x="0" y="0"/>
          <a:chExt cx="0" cy="0"/>
        </a:xfrm>
      </p:grpSpPr>
      <p:pic>
        <p:nvPicPr>
          <p:cNvPr id="146" name="Google Shape;146;p12"/>
          <p:cNvPicPr preferRelativeResize="0"/>
          <p:nvPr/>
        </p:nvPicPr>
        <p:blipFill>
          <a:blip r:embed="rId2">
            <a:alphaModFix/>
          </a:blip>
          <a:stretch>
            <a:fillRect/>
          </a:stretch>
        </p:blipFill>
        <p:spPr>
          <a:xfrm>
            <a:off x="0" y="0"/>
            <a:ext cx="18288000" cy="10287000"/>
          </a:xfrm>
          <a:prstGeom prst="rect">
            <a:avLst/>
          </a:prstGeom>
          <a:noFill/>
          <a:ln>
            <a:noFill/>
          </a:ln>
        </p:spPr>
      </p:pic>
      <p:grpSp>
        <p:nvGrpSpPr>
          <p:cNvPr id="147" name="Google Shape;147;p12"/>
          <p:cNvGrpSpPr/>
          <p:nvPr/>
        </p:nvGrpSpPr>
        <p:grpSpPr>
          <a:xfrm>
            <a:off x="3260230" y="1503688"/>
            <a:ext cx="11770010" cy="7135134"/>
            <a:chOff x="0" y="-38100"/>
            <a:chExt cx="3099900" cy="1879200"/>
          </a:xfrm>
        </p:grpSpPr>
        <p:sp>
          <p:nvSpPr>
            <p:cNvPr id="148" name="Google Shape;148;p12"/>
            <p:cNvSpPr/>
            <p:nvPr/>
          </p:nvSpPr>
          <p:spPr>
            <a:xfrm>
              <a:off x="0" y="0"/>
              <a:ext cx="3099827" cy="1841066"/>
            </a:xfrm>
            <a:custGeom>
              <a:rect b="b" l="l" r="r" t="t"/>
              <a:pathLst>
                <a:path extrusionOk="0" h="1841066" w="3099827">
                  <a:moveTo>
                    <a:pt x="0" y="0"/>
                  </a:moveTo>
                  <a:lnTo>
                    <a:pt x="3099827" y="0"/>
                  </a:lnTo>
                  <a:lnTo>
                    <a:pt x="3099827" y="1841066"/>
                  </a:lnTo>
                  <a:lnTo>
                    <a:pt x="0" y="1841066"/>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49" name="Google Shape;149;p12"/>
            <p:cNvSpPr txBox="1"/>
            <p:nvPr/>
          </p:nvSpPr>
          <p:spPr>
            <a:xfrm>
              <a:off x="0" y="-38100"/>
              <a:ext cx="3099900" cy="187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0" name="Google Shape;150;p12"/>
          <p:cNvPicPr preferRelativeResize="0"/>
          <p:nvPr/>
        </p:nvPicPr>
        <p:blipFill>
          <a:blip r:embed="rId3">
            <a:alphaModFix/>
          </a:blip>
          <a:stretch>
            <a:fillRect/>
          </a:stretch>
        </p:blipFill>
        <p:spPr>
          <a:xfrm>
            <a:off x="14106500" y="1232345"/>
            <a:ext cx="3152875" cy="9832542"/>
          </a:xfrm>
          <a:prstGeom prst="rect">
            <a:avLst/>
          </a:prstGeom>
          <a:noFill/>
          <a:ln>
            <a:noFill/>
          </a:ln>
        </p:spPr>
      </p:pic>
      <p:pic>
        <p:nvPicPr>
          <p:cNvPr id="151" name="Google Shape;151;p12"/>
          <p:cNvPicPr preferRelativeResize="0"/>
          <p:nvPr/>
        </p:nvPicPr>
        <p:blipFill>
          <a:blip r:embed="rId4">
            <a:alphaModFix/>
          </a:blip>
          <a:stretch>
            <a:fillRect/>
          </a:stretch>
        </p:blipFill>
        <p:spPr>
          <a:xfrm>
            <a:off x="572250" y="2436325"/>
            <a:ext cx="3702924" cy="84222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3">
    <p:spTree>
      <p:nvGrpSpPr>
        <p:cNvPr id="152" name="Shape 152"/>
        <p:cNvGrpSpPr/>
        <p:nvPr/>
      </p:nvGrpSpPr>
      <p:grpSpPr>
        <a:xfrm>
          <a:off x="0" y="0"/>
          <a:ext cx="0" cy="0"/>
          <a:chOff x="0" y="0"/>
          <a:chExt cx="0" cy="0"/>
        </a:xfrm>
      </p:grpSpPr>
      <p:pic>
        <p:nvPicPr>
          <p:cNvPr id="153" name="Google Shape;153;p13"/>
          <p:cNvPicPr preferRelativeResize="0"/>
          <p:nvPr/>
        </p:nvPicPr>
        <p:blipFill>
          <a:blip r:embed="rId2">
            <a:alphaModFix/>
          </a:blip>
          <a:stretch>
            <a:fillRect/>
          </a:stretch>
        </p:blipFill>
        <p:spPr>
          <a:xfrm>
            <a:off x="-34" y="0"/>
            <a:ext cx="18288056" cy="10287000"/>
          </a:xfrm>
          <a:prstGeom prst="rect">
            <a:avLst/>
          </a:prstGeom>
          <a:noFill/>
          <a:ln>
            <a:noFill/>
          </a:ln>
        </p:spPr>
      </p:pic>
      <p:grpSp>
        <p:nvGrpSpPr>
          <p:cNvPr id="154" name="Google Shape;154;p13"/>
          <p:cNvGrpSpPr/>
          <p:nvPr/>
        </p:nvGrpSpPr>
        <p:grpSpPr>
          <a:xfrm>
            <a:off x="-362825" y="2824682"/>
            <a:ext cx="19225223" cy="4919643"/>
            <a:chOff x="0" y="-38100"/>
            <a:chExt cx="5063400" cy="1295700"/>
          </a:xfrm>
        </p:grpSpPr>
        <p:sp>
          <p:nvSpPr>
            <p:cNvPr id="155" name="Google Shape;155;p13"/>
            <p:cNvSpPr/>
            <p:nvPr/>
          </p:nvSpPr>
          <p:spPr>
            <a:xfrm>
              <a:off x="0" y="0"/>
              <a:ext cx="5063258" cy="1257590"/>
            </a:xfrm>
            <a:custGeom>
              <a:rect b="b" l="l" r="r" t="t"/>
              <a:pathLst>
                <a:path extrusionOk="0" h="1257590" w="5063258">
                  <a:moveTo>
                    <a:pt x="0" y="0"/>
                  </a:moveTo>
                  <a:lnTo>
                    <a:pt x="5063258" y="0"/>
                  </a:lnTo>
                  <a:lnTo>
                    <a:pt x="5063258" y="1257590"/>
                  </a:lnTo>
                  <a:lnTo>
                    <a:pt x="0" y="1257590"/>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56" name="Google Shape;156;p13"/>
            <p:cNvSpPr txBox="1"/>
            <p:nvPr/>
          </p:nvSpPr>
          <p:spPr>
            <a:xfrm>
              <a:off x="0" y="-38100"/>
              <a:ext cx="5063400" cy="1295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7" name="Google Shape;157;p13"/>
          <p:cNvPicPr preferRelativeResize="0"/>
          <p:nvPr/>
        </p:nvPicPr>
        <p:blipFill>
          <a:blip r:embed="rId3">
            <a:alphaModFix/>
          </a:blip>
          <a:stretch>
            <a:fillRect/>
          </a:stretch>
        </p:blipFill>
        <p:spPr>
          <a:xfrm>
            <a:off x="1530251" y="989063"/>
            <a:ext cx="3465100" cy="11616014"/>
          </a:xfrm>
          <a:prstGeom prst="rect">
            <a:avLst/>
          </a:prstGeom>
          <a:noFill/>
          <a:ln>
            <a:noFill/>
          </a:ln>
        </p:spPr>
      </p:pic>
      <p:pic>
        <p:nvPicPr>
          <p:cNvPr id="158" name="Google Shape;158;p13"/>
          <p:cNvPicPr preferRelativeResize="0"/>
          <p:nvPr/>
        </p:nvPicPr>
        <p:blipFill>
          <a:blip r:embed="rId4">
            <a:alphaModFix/>
          </a:blip>
          <a:stretch>
            <a:fillRect/>
          </a:stretch>
        </p:blipFill>
        <p:spPr>
          <a:xfrm>
            <a:off x="2516274" y="2178572"/>
            <a:ext cx="6559799" cy="92370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4">
    <p:spTree>
      <p:nvGrpSpPr>
        <p:cNvPr id="159" name="Shape 159"/>
        <p:cNvGrpSpPr/>
        <p:nvPr/>
      </p:nvGrpSpPr>
      <p:grpSpPr>
        <a:xfrm>
          <a:off x="0" y="0"/>
          <a:ext cx="0" cy="0"/>
          <a:chOff x="0" y="0"/>
          <a:chExt cx="0" cy="0"/>
        </a:xfrm>
      </p:grpSpPr>
      <p:grpSp>
        <p:nvGrpSpPr>
          <p:cNvPr id="160" name="Google Shape;160;p14"/>
          <p:cNvGrpSpPr/>
          <p:nvPr/>
        </p:nvGrpSpPr>
        <p:grpSpPr>
          <a:xfrm>
            <a:off x="1028700" y="2856965"/>
            <a:ext cx="16230707" cy="6898208"/>
            <a:chOff x="0" y="0"/>
            <a:chExt cx="4274726" cy="1816800"/>
          </a:xfrm>
        </p:grpSpPr>
        <p:sp>
          <p:nvSpPr>
            <p:cNvPr id="161" name="Google Shape;161;p14"/>
            <p:cNvSpPr/>
            <p:nvPr/>
          </p:nvSpPr>
          <p:spPr>
            <a:xfrm>
              <a:off x="0" y="0"/>
              <a:ext cx="4274726" cy="1816794"/>
            </a:xfrm>
            <a:custGeom>
              <a:rect b="b" l="l" r="r" t="t"/>
              <a:pathLst>
                <a:path extrusionOk="0" h="1816794" w="4274726">
                  <a:moveTo>
                    <a:pt x="0" y="0"/>
                  </a:moveTo>
                  <a:lnTo>
                    <a:pt x="4274726" y="0"/>
                  </a:lnTo>
                  <a:lnTo>
                    <a:pt x="4274726" y="1816794"/>
                  </a:lnTo>
                  <a:lnTo>
                    <a:pt x="0" y="1816794"/>
                  </a:lnTo>
                  <a:close/>
                </a:path>
              </a:pathLst>
            </a:custGeom>
            <a:solidFill>
              <a:srgbClr val="FFFFFF"/>
            </a:solidFill>
            <a:ln cap="sq" cmpd="sng" w="76200">
              <a:solidFill>
                <a:srgbClr val="000000"/>
              </a:solidFill>
              <a:prstDash val="solid"/>
              <a:miter lim="8000"/>
              <a:headEnd len="sm" w="sm" type="none"/>
              <a:tailEnd len="sm" w="sm" type="none"/>
            </a:ln>
          </p:spPr>
        </p:sp>
        <p:sp>
          <p:nvSpPr>
            <p:cNvPr id="162" name="Google Shape;162;p14"/>
            <p:cNvSpPr txBox="1"/>
            <p:nvPr/>
          </p:nvSpPr>
          <p:spPr>
            <a:xfrm>
              <a:off x="0" y="0"/>
              <a:ext cx="4274700" cy="1816800"/>
            </a:xfrm>
            <a:prstGeom prst="rect">
              <a:avLst/>
            </a:prstGeom>
            <a:noFill/>
            <a:ln>
              <a:noFill/>
            </a:ln>
          </p:spPr>
          <p:txBody>
            <a:bodyPr anchorCtr="0" anchor="ctr" bIns="50800" lIns="50800" spcFirstLastPara="1" rIns="50800" wrap="square" tIns="50800">
              <a:noAutofit/>
            </a:bodyPr>
            <a:lstStyle/>
            <a:p>
              <a:pPr indent="0" lvl="0" marL="0" marR="0" rtl="0" algn="ctr">
                <a:lnSpc>
                  <a:spcPct val="101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3" name="Google Shape;163;p14"/>
          <p:cNvCxnSpPr/>
          <p:nvPr/>
        </p:nvCxnSpPr>
        <p:spPr>
          <a:xfrm>
            <a:off x="1028700" y="6306036"/>
            <a:ext cx="16230600" cy="0"/>
          </a:xfrm>
          <a:prstGeom prst="straightConnector1">
            <a:avLst/>
          </a:prstGeom>
          <a:noFill/>
          <a:ln cap="flat" cmpd="sng" w="76200">
            <a:solidFill>
              <a:srgbClr val="000000"/>
            </a:solidFill>
            <a:prstDash val="solid"/>
            <a:round/>
            <a:headEnd len="sm" w="sm" type="none"/>
            <a:tailEnd len="sm" w="sm" type="none"/>
          </a:ln>
        </p:spPr>
      </p:cxnSp>
      <p:cxnSp>
        <p:nvCxnSpPr>
          <p:cNvPr id="164" name="Google Shape;164;p14"/>
          <p:cNvCxnSpPr/>
          <p:nvPr/>
        </p:nvCxnSpPr>
        <p:spPr>
          <a:xfrm rot="10800000">
            <a:off x="9144000" y="2856906"/>
            <a:ext cx="0" cy="6898200"/>
          </a:xfrm>
          <a:prstGeom prst="straightConnector1">
            <a:avLst/>
          </a:prstGeom>
          <a:noFill/>
          <a:ln cap="flat" cmpd="sng" w="76200">
            <a:solidFill>
              <a:srgbClr val="000000"/>
            </a:solidFill>
            <a:prstDash val="solid"/>
            <a:round/>
            <a:headEnd len="sm" w="sm" type="none"/>
            <a:tailEnd len="sm" w="sm" type="none"/>
          </a:ln>
        </p:spPr>
      </p:cxnSp>
      <p:sp>
        <p:nvSpPr>
          <p:cNvPr id="165" name="Google Shape;165;p14"/>
          <p:cNvSpPr txBox="1"/>
          <p:nvPr/>
        </p:nvSpPr>
        <p:spPr>
          <a:xfrm>
            <a:off x="1366469" y="3044295"/>
            <a:ext cx="4116300" cy="2772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01</a:t>
            </a:r>
            <a:endParaRPr/>
          </a:p>
        </p:txBody>
      </p:sp>
      <p:sp>
        <p:nvSpPr>
          <p:cNvPr id="166" name="Google Shape;166;p14"/>
          <p:cNvSpPr txBox="1"/>
          <p:nvPr/>
        </p:nvSpPr>
        <p:spPr>
          <a:xfrm>
            <a:off x="1366469" y="9311561"/>
            <a:ext cx="4116300" cy="2772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02</a:t>
            </a:r>
            <a:endParaRPr/>
          </a:p>
        </p:txBody>
      </p:sp>
      <p:sp>
        <p:nvSpPr>
          <p:cNvPr id="167" name="Google Shape;167;p14"/>
          <p:cNvSpPr txBox="1"/>
          <p:nvPr/>
        </p:nvSpPr>
        <p:spPr>
          <a:xfrm>
            <a:off x="12801600" y="3046482"/>
            <a:ext cx="4116300" cy="277200"/>
          </a:xfrm>
          <a:prstGeom prst="rect">
            <a:avLst/>
          </a:prstGeom>
          <a:noFill/>
          <a:ln>
            <a:noFill/>
          </a:ln>
        </p:spPr>
        <p:txBody>
          <a:bodyPr anchorCtr="0" anchor="t" bIns="0" lIns="0" spcFirstLastPara="1" rIns="0" wrap="square" tIns="0">
            <a:spAutoFit/>
          </a:bodyPr>
          <a:lstStyle/>
          <a:p>
            <a:pPr indent="0" lvl="0" marL="0" marR="0" rtl="0" algn="r">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03</a:t>
            </a:r>
            <a:endParaRPr/>
          </a:p>
        </p:txBody>
      </p:sp>
      <p:sp>
        <p:nvSpPr>
          <p:cNvPr id="168" name="Google Shape;168;p14"/>
          <p:cNvSpPr txBox="1"/>
          <p:nvPr/>
        </p:nvSpPr>
        <p:spPr>
          <a:xfrm>
            <a:off x="12801600" y="9313748"/>
            <a:ext cx="4116300" cy="277200"/>
          </a:xfrm>
          <a:prstGeom prst="rect">
            <a:avLst/>
          </a:prstGeom>
          <a:noFill/>
          <a:ln>
            <a:noFill/>
          </a:ln>
        </p:spPr>
        <p:txBody>
          <a:bodyPr anchorCtr="0" anchor="t" bIns="0" lIns="0" spcFirstLastPara="1" rIns="0" wrap="square" tIns="0">
            <a:spAutoFit/>
          </a:bodyPr>
          <a:lstStyle/>
          <a:p>
            <a:pPr indent="0" lvl="0" marL="0" marR="0" rtl="0" algn="r">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04</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34" y="0"/>
            <a:ext cx="18288056" cy="10287000"/>
          </a:xfrm>
          <a:prstGeom prst="rect">
            <a:avLst/>
          </a:prstGeom>
          <a:noFill/>
          <a:ln>
            <a:noFill/>
          </a:ln>
        </p:spPr>
      </p:pic>
      <p:grpSp>
        <p:nvGrpSpPr>
          <p:cNvPr id="17" name="Google Shape;17;p3"/>
          <p:cNvGrpSpPr/>
          <p:nvPr/>
        </p:nvGrpSpPr>
        <p:grpSpPr>
          <a:xfrm>
            <a:off x="-514350" y="2280129"/>
            <a:ext cx="19263952" cy="5886801"/>
            <a:chOff x="0" y="-38100"/>
            <a:chExt cx="5073600" cy="1550423"/>
          </a:xfrm>
        </p:grpSpPr>
        <p:sp>
          <p:nvSpPr>
            <p:cNvPr id="18" name="Google Shape;18;p3"/>
            <p:cNvSpPr/>
            <p:nvPr/>
          </p:nvSpPr>
          <p:spPr>
            <a:xfrm>
              <a:off x="0" y="0"/>
              <a:ext cx="5073533" cy="1512323"/>
            </a:xfrm>
            <a:custGeom>
              <a:rect b="b" l="l" r="r" t="t"/>
              <a:pathLst>
                <a:path extrusionOk="0" h="1512323" w="5073533">
                  <a:moveTo>
                    <a:pt x="0" y="0"/>
                  </a:moveTo>
                  <a:lnTo>
                    <a:pt x="5073533" y="0"/>
                  </a:lnTo>
                  <a:lnTo>
                    <a:pt x="5073533" y="1512323"/>
                  </a:lnTo>
                  <a:lnTo>
                    <a:pt x="0" y="1512323"/>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9" name="Google Shape;19;p3"/>
            <p:cNvSpPr txBox="1"/>
            <p:nvPr/>
          </p:nvSpPr>
          <p:spPr>
            <a:xfrm>
              <a:off x="0" y="-38100"/>
              <a:ext cx="5073600" cy="1550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0" name="Google Shape;20;p3"/>
          <p:cNvPicPr preferRelativeResize="0"/>
          <p:nvPr/>
        </p:nvPicPr>
        <p:blipFill>
          <a:blip r:embed="rId3">
            <a:alphaModFix/>
          </a:blip>
          <a:stretch>
            <a:fillRect/>
          </a:stretch>
        </p:blipFill>
        <p:spPr>
          <a:xfrm>
            <a:off x="13680125" y="1485375"/>
            <a:ext cx="4232676" cy="8439676"/>
          </a:xfrm>
          <a:prstGeom prst="rect">
            <a:avLst/>
          </a:prstGeom>
          <a:noFill/>
          <a:ln>
            <a:noFill/>
          </a:ln>
        </p:spPr>
      </p:pic>
      <p:pic>
        <p:nvPicPr>
          <p:cNvPr id="21" name="Google Shape;21;p3"/>
          <p:cNvPicPr preferRelativeResize="0"/>
          <p:nvPr/>
        </p:nvPicPr>
        <p:blipFill>
          <a:blip r:embed="rId4">
            <a:alphaModFix/>
          </a:blip>
          <a:stretch>
            <a:fillRect/>
          </a:stretch>
        </p:blipFill>
        <p:spPr>
          <a:xfrm>
            <a:off x="9791125" y="1104875"/>
            <a:ext cx="3889000" cy="88455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4" name="Google Shape;24;p4"/>
          <p:cNvGrpSpPr/>
          <p:nvPr/>
        </p:nvGrpSpPr>
        <p:grpSpPr>
          <a:xfrm>
            <a:off x="0" y="-144662"/>
            <a:ext cx="9660453" cy="10475412"/>
            <a:chOff x="0" y="-38100"/>
            <a:chExt cx="2544300" cy="2758938"/>
          </a:xfrm>
        </p:grpSpPr>
        <p:sp>
          <p:nvSpPr>
            <p:cNvPr id="25" name="Google Shape;25;p4"/>
            <p:cNvSpPr/>
            <p:nvPr/>
          </p:nvSpPr>
          <p:spPr>
            <a:xfrm>
              <a:off x="0" y="0"/>
              <a:ext cx="2544242" cy="2720838"/>
            </a:xfrm>
            <a:custGeom>
              <a:rect b="b" l="l" r="r" t="t"/>
              <a:pathLst>
                <a:path extrusionOk="0" h="2720838" w="2544242">
                  <a:moveTo>
                    <a:pt x="0" y="0"/>
                  </a:moveTo>
                  <a:lnTo>
                    <a:pt x="2544242" y="0"/>
                  </a:lnTo>
                  <a:lnTo>
                    <a:pt x="2544242" y="2720838"/>
                  </a:lnTo>
                  <a:lnTo>
                    <a:pt x="0" y="2720838"/>
                  </a:lnTo>
                  <a:close/>
                </a:path>
              </a:pathLst>
            </a:custGeom>
            <a:solidFill>
              <a:srgbClr val="E1E6F9"/>
            </a:solidFill>
            <a:ln>
              <a:noFill/>
            </a:ln>
          </p:spPr>
        </p:sp>
        <p:sp>
          <p:nvSpPr>
            <p:cNvPr id="26" name="Google Shape;26;p4"/>
            <p:cNvSpPr txBox="1"/>
            <p:nvPr/>
          </p:nvSpPr>
          <p:spPr>
            <a:xfrm>
              <a:off x="0" y="-38100"/>
              <a:ext cx="2544300" cy="2758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 name="Google Shape;27;p4"/>
          <p:cNvPicPr preferRelativeResize="0"/>
          <p:nvPr/>
        </p:nvPicPr>
        <p:blipFill>
          <a:blip r:embed="rId2">
            <a:alphaModFix/>
          </a:blip>
          <a:stretch>
            <a:fillRect/>
          </a:stretch>
        </p:blipFill>
        <p:spPr>
          <a:xfrm>
            <a:off x="-1506312" y="4844625"/>
            <a:ext cx="11163900" cy="5442376"/>
          </a:xfrm>
          <a:prstGeom prst="rect">
            <a:avLst/>
          </a:prstGeom>
          <a:noFill/>
          <a:ln>
            <a:noFill/>
          </a:ln>
        </p:spPr>
      </p:pic>
      <p:cxnSp>
        <p:nvCxnSpPr>
          <p:cNvPr id="28" name="Google Shape;28;p4"/>
          <p:cNvCxnSpPr/>
          <p:nvPr/>
        </p:nvCxnSpPr>
        <p:spPr>
          <a:xfrm>
            <a:off x="10575340" y="4146841"/>
            <a:ext cx="6098100" cy="0"/>
          </a:xfrm>
          <a:prstGeom prst="straightConnector1">
            <a:avLst/>
          </a:prstGeom>
          <a:noFill/>
          <a:ln cap="flat" cmpd="sng" w="76200">
            <a:solidFill>
              <a:srgbClr val="8493CE"/>
            </a:solidFill>
            <a:prstDash val="solid"/>
            <a:round/>
            <a:headEnd len="sm" w="sm" type="none"/>
            <a:tailEnd len="sm" w="sm" type="none"/>
          </a:ln>
        </p:spPr>
      </p:cxnSp>
      <p:cxnSp>
        <p:nvCxnSpPr>
          <p:cNvPr id="29" name="Google Shape;29;p4"/>
          <p:cNvCxnSpPr/>
          <p:nvPr/>
        </p:nvCxnSpPr>
        <p:spPr>
          <a:xfrm>
            <a:off x="10575340" y="5415181"/>
            <a:ext cx="6098100" cy="0"/>
          </a:xfrm>
          <a:prstGeom prst="straightConnector1">
            <a:avLst/>
          </a:prstGeom>
          <a:noFill/>
          <a:ln cap="flat" cmpd="sng" w="76200">
            <a:solidFill>
              <a:srgbClr val="8493CE"/>
            </a:solidFill>
            <a:prstDash val="solid"/>
            <a:round/>
            <a:headEnd len="sm" w="sm" type="none"/>
            <a:tailEnd len="sm" w="sm" type="none"/>
          </a:ln>
        </p:spPr>
      </p:cxnSp>
      <p:cxnSp>
        <p:nvCxnSpPr>
          <p:cNvPr id="30" name="Google Shape;30;p4"/>
          <p:cNvCxnSpPr/>
          <p:nvPr/>
        </p:nvCxnSpPr>
        <p:spPr>
          <a:xfrm>
            <a:off x="10575340" y="6683521"/>
            <a:ext cx="6098100" cy="0"/>
          </a:xfrm>
          <a:prstGeom prst="straightConnector1">
            <a:avLst/>
          </a:prstGeom>
          <a:noFill/>
          <a:ln cap="flat" cmpd="sng" w="76200">
            <a:solidFill>
              <a:srgbClr val="8493CE"/>
            </a:solidFill>
            <a:prstDash val="solid"/>
            <a:round/>
            <a:headEnd len="sm" w="sm" type="none"/>
            <a:tailEnd len="sm" w="sm" type="none"/>
          </a:ln>
        </p:spPr>
      </p:cxnSp>
      <p:cxnSp>
        <p:nvCxnSpPr>
          <p:cNvPr id="31" name="Google Shape;31;p4"/>
          <p:cNvCxnSpPr/>
          <p:nvPr/>
        </p:nvCxnSpPr>
        <p:spPr>
          <a:xfrm>
            <a:off x="10575340" y="7951860"/>
            <a:ext cx="6098100" cy="0"/>
          </a:xfrm>
          <a:prstGeom prst="straightConnector1">
            <a:avLst/>
          </a:prstGeom>
          <a:noFill/>
          <a:ln cap="flat" cmpd="sng" w="76200">
            <a:solidFill>
              <a:srgbClr val="8493CE"/>
            </a:solidFill>
            <a:prstDash val="solid"/>
            <a:round/>
            <a:headEnd len="sm" w="sm" type="none"/>
            <a:tailEnd len="sm" w="sm" type="none"/>
          </a:ln>
        </p:spPr>
      </p:cxnSp>
      <p:cxnSp>
        <p:nvCxnSpPr>
          <p:cNvPr id="32" name="Google Shape;32;p4"/>
          <p:cNvCxnSpPr/>
          <p:nvPr/>
        </p:nvCxnSpPr>
        <p:spPr>
          <a:xfrm>
            <a:off x="10575340" y="9220200"/>
            <a:ext cx="6098100" cy="0"/>
          </a:xfrm>
          <a:prstGeom prst="straightConnector1">
            <a:avLst/>
          </a:prstGeom>
          <a:noFill/>
          <a:ln cap="flat" cmpd="sng" w="76200">
            <a:solidFill>
              <a:srgbClr val="8493CE"/>
            </a:solidFill>
            <a:prstDash val="solid"/>
            <a:round/>
            <a:headEnd len="sm" w="sm" type="none"/>
            <a:tailEnd len="sm" w="sm" type="none"/>
          </a:ln>
        </p:spPr>
      </p:cxnSp>
      <p:pic>
        <p:nvPicPr>
          <p:cNvPr id="33" name="Google Shape;33;p4"/>
          <p:cNvPicPr preferRelativeResize="0"/>
          <p:nvPr/>
        </p:nvPicPr>
        <p:blipFill>
          <a:blip r:embed="rId3">
            <a:alphaModFix/>
          </a:blip>
          <a:stretch>
            <a:fillRect/>
          </a:stretch>
        </p:blipFill>
        <p:spPr>
          <a:xfrm>
            <a:off x="3136824" y="581704"/>
            <a:ext cx="3386575" cy="96669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4" name="Shape 34"/>
        <p:cNvGrpSpPr/>
        <p:nvPr/>
      </p:nvGrpSpPr>
      <p:grpSpPr>
        <a:xfrm>
          <a:off x="0" y="0"/>
          <a:ext cx="0" cy="0"/>
          <a:chOff x="0" y="0"/>
          <a:chExt cx="0" cy="0"/>
        </a:xfrm>
      </p:grpSpPr>
      <p:pic>
        <p:nvPicPr>
          <p:cNvPr id="35" name="Google Shape;35;p5"/>
          <p:cNvPicPr preferRelativeResize="0"/>
          <p:nvPr/>
        </p:nvPicPr>
        <p:blipFill>
          <a:blip r:embed="rId2">
            <a:alphaModFix/>
          </a:blip>
          <a:stretch>
            <a:fillRect/>
          </a:stretch>
        </p:blipFill>
        <p:spPr>
          <a:xfrm>
            <a:off x="0" y="0"/>
            <a:ext cx="18288000" cy="10287000"/>
          </a:xfrm>
          <a:prstGeom prst="rect">
            <a:avLst/>
          </a:prstGeom>
          <a:noFill/>
          <a:ln>
            <a:noFill/>
          </a:ln>
        </p:spPr>
      </p:pic>
      <p:pic>
        <p:nvPicPr>
          <p:cNvPr id="36" name="Google Shape;36;p5"/>
          <p:cNvPicPr preferRelativeResize="0"/>
          <p:nvPr/>
        </p:nvPicPr>
        <p:blipFill>
          <a:blip r:embed="rId3">
            <a:alphaModFix/>
          </a:blip>
          <a:stretch>
            <a:fillRect/>
          </a:stretch>
        </p:blipFill>
        <p:spPr>
          <a:xfrm>
            <a:off x="2372625" y="1064550"/>
            <a:ext cx="5964626" cy="13120824"/>
          </a:xfrm>
          <a:prstGeom prst="rect">
            <a:avLst/>
          </a:prstGeom>
          <a:noFill/>
          <a:ln>
            <a:noFill/>
          </a:ln>
        </p:spPr>
      </p:pic>
      <p:grpSp>
        <p:nvGrpSpPr>
          <p:cNvPr id="37" name="Google Shape;37;p5"/>
          <p:cNvGrpSpPr/>
          <p:nvPr/>
        </p:nvGrpSpPr>
        <p:grpSpPr>
          <a:xfrm>
            <a:off x="8786594" y="1204739"/>
            <a:ext cx="8472763" cy="8053612"/>
            <a:chOff x="0" y="-38100"/>
            <a:chExt cx="2231495" cy="2121102"/>
          </a:xfrm>
        </p:grpSpPr>
        <p:sp>
          <p:nvSpPr>
            <p:cNvPr id="38" name="Google Shape;38;p5"/>
            <p:cNvSpPr/>
            <p:nvPr/>
          </p:nvSpPr>
          <p:spPr>
            <a:xfrm>
              <a:off x="0" y="0"/>
              <a:ext cx="2231495" cy="2083002"/>
            </a:xfrm>
            <a:custGeom>
              <a:rect b="b" l="l" r="r" t="t"/>
              <a:pathLst>
                <a:path extrusionOk="0" h="2083002" w="2231495">
                  <a:moveTo>
                    <a:pt x="0" y="0"/>
                  </a:moveTo>
                  <a:lnTo>
                    <a:pt x="2231495" y="0"/>
                  </a:lnTo>
                  <a:lnTo>
                    <a:pt x="2231495" y="2083002"/>
                  </a:lnTo>
                  <a:lnTo>
                    <a:pt x="0" y="2083002"/>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39" name="Google Shape;39;p5"/>
            <p:cNvSpPr txBox="1"/>
            <p:nvPr/>
          </p:nvSpPr>
          <p:spPr>
            <a:xfrm>
              <a:off x="0" y="-38100"/>
              <a:ext cx="2231400" cy="21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40" name="Shape 40"/>
        <p:cNvGrpSpPr/>
        <p:nvPr/>
      </p:nvGrpSpPr>
      <p:grpSpPr>
        <a:xfrm>
          <a:off x="0" y="0"/>
          <a:ext cx="0" cy="0"/>
          <a:chOff x="0" y="0"/>
          <a:chExt cx="0" cy="0"/>
        </a:xfrm>
      </p:grpSpPr>
      <p:pic>
        <p:nvPicPr>
          <p:cNvPr id="41" name="Google Shape;41;p6"/>
          <p:cNvPicPr preferRelativeResize="0"/>
          <p:nvPr/>
        </p:nvPicPr>
        <p:blipFill>
          <a:blip r:embed="rId2">
            <a:alphaModFix/>
          </a:blip>
          <a:stretch>
            <a:fillRect/>
          </a:stretch>
        </p:blipFill>
        <p:spPr>
          <a:xfrm>
            <a:off x="-34" y="0"/>
            <a:ext cx="18288056" cy="10287000"/>
          </a:xfrm>
          <a:prstGeom prst="rect">
            <a:avLst/>
          </a:prstGeom>
          <a:noFill/>
          <a:ln>
            <a:noFill/>
          </a:ln>
        </p:spPr>
      </p:pic>
      <p:grpSp>
        <p:nvGrpSpPr>
          <p:cNvPr id="42" name="Google Shape;42;p6"/>
          <p:cNvGrpSpPr/>
          <p:nvPr/>
        </p:nvGrpSpPr>
        <p:grpSpPr>
          <a:xfrm>
            <a:off x="-362825" y="3407232"/>
            <a:ext cx="19225223" cy="4337579"/>
            <a:chOff x="0" y="-38100"/>
            <a:chExt cx="5063400" cy="1142400"/>
          </a:xfrm>
        </p:grpSpPr>
        <p:sp>
          <p:nvSpPr>
            <p:cNvPr id="43" name="Google Shape;43;p6"/>
            <p:cNvSpPr/>
            <p:nvPr/>
          </p:nvSpPr>
          <p:spPr>
            <a:xfrm>
              <a:off x="0" y="0"/>
              <a:ext cx="5063258" cy="1104161"/>
            </a:xfrm>
            <a:custGeom>
              <a:rect b="b" l="l" r="r" t="t"/>
              <a:pathLst>
                <a:path extrusionOk="0" h="1104161" w="5063258">
                  <a:moveTo>
                    <a:pt x="0" y="0"/>
                  </a:moveTo>
                  <a:lnTo>
                    <a:pt x="5063258" y="0"/>
                  </a:lnTo>
                  <a:lnTo>
                    <a:pt x="5063258" y="1104161"/>
                  </a:lnTo>
                  <a:lnTo>
                    <a:pt x="0" y="1104161"/>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44" name="Google Shape;44;p6"/>
            <p:cNvSpPr txBox="1"/>
            <p:nvPr/>
          </p:nvSpPr>
          <p:spPr>
            <a:xfrm>
              <a:off x="0" y="-38100"/>
              <a:ext cx="50634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5" name="Google Shape;45;p6"/>
          <p:cNvPicPr preferRelativeResize="0"/>
          <p:nvPr/>
        </p:nvPicPr>
        <p:blipFill>
          <a:blip r:embed="rId3">
            <a:alphaModFix/>
          </a:blip>
          <a:stretch>
            <a:fillRect/>
          </a:stretch>
        </p:blipFill>
        <p:spPr>
          <a:xfrm>
            <a:off x="12276700" y="414675"/>
            <a:ext cx="4490876" cy="160231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46" name="Shape 46"/>
        <p:cNvGrpSpPr/>
        <p:nvPr/>
      </p:nvGrpSpPr>
      <p:grpSpPr>
        <a:xfrm>
          <a:off x="0" y="0"/>
          <a:ext cx="0" cy="0"/>
          <a:chOff x="0" y="0"/>
          <a:chExt cx="0" cy="0"/>
        </a:xfrm>
      </p:grpSpPr>
      <p:cxnSp>
        <p:nvCxnSpPr>
          <p:cNvPr id="47" name="Google Shape;47;p7"/>
          <p:cNvCxnSpPr/>
          <p:nvPr/>
        </p:nvCxnSpPr>
        <p:spPr>
          <a:xfrm flipH="1" rot="10800000">
            <a:off x="2020340" y="2024271"/>
            <a:ext cx="3108300" cy="2614200"/>
          </a:xfrm>
          <a:prstGeom prst="straightConnector1">
            <a:avLst/>
          </a:prstGeom>
          <a:noFill/>
          <a:ln cap="flat" cmpd="sng" w="95250">
            <a:solidFill>
              <a:srgbClr val="B6B5B1"/>
            </a:solidFill>
            <a:prstDash val="solid"/>
            <a:round/>
            <a:headEnd len="sm" w="sm" type="none"/>
            <a:tailEnd len="sm" w="sm" type="none"/>
          </a:ln>
        </p:spPr>
      </p:cxnSp>
      <p:cxnSp>
        <p:nvCxnSpPr>
          <p:cNvPr id="48" name="Google Shape;48;p7"/>
          <p:cNvCxnSpPr/>
          <p:nvPr/>
        </p:nvCxnSpPr>
        <p:spPr>
          <a:xfrm rot="10800000">
            <a:off x="5660887" y="1981644"/>
            <a:ext cx="3077700" cy="1842000"/>
          </a:xfrm>
          <a:prstGeom prst="straightConnector1">
            <a:avLst/>
          </a:prstGeom>
          <a:noFill/>
          <a:ln cap="flat" cmpd="sng" w="95250">
            <a:solidFill>
              <a:srgbClr val="B6B5B1"/>
            </a:solidFill>
            <a:prstDash val="solid"/>
            <a:round/>
            <a:headEnd len="sm" w="sm" type="none"/>
            <a:tailEnd len="sm" w="sm" type="none"/>
          </a:ln>
        </p:spPr>
      </p:cxnSp>
      <p:cxnSp>
        <p:nvCxnSpPr>
          <p:cNvPr id="49" name="Google Shape;49;p7"/>
          <p:cNvCxnSpPr/>
          <p:nvPr/>
        </p:nvCxnSpPr>
        <p:spPr>
          <a:xfrm flipH="1">
            <a:off x="9323683" y="2631088"/>
            <a:ext cx="3051300" cy="1237800"/>
          </a:xfrm>
          <a:prstGeom prst="straightConnector1">
            <a:avLst/>
          </a:prstGeom>
          <a:noFill/>
          <a:ln cap="flat" cmpd="sng" w="95250">
            <a:solidFill>
              <a:srgbClr val="B6B5B1"/>
            </a:solidFill>
            <a:prstDash val="solid"/>
            <a:round/>
            <a:headEnd len="sm" w="sm" type="none"/>
            <a:tailEnd len="sm" w="sm" type="none"/>
          </a:ln>
        </p:spPr>
      </p:cxnSp>
      <p:cxnSp>
        <p:nvCxnSpPr>
          <p:cNvPr id="50" name="Google Shape;50;p7"/>
          <p:cNvCxnSpPr/>
          <p:nvPr/>
        </p:nvCxnSpPr>
        <p:spPr>
          <a:xfrm rot="10800000">
            <a:off x="12942041" y="2702899"/>
            <a:ext cx="3211800" cy="2377800"/>
          </a:xfrm>
          <a:prstGeom prst="straightConnector1">
            <a:avLst/>
          </a:prstGeom>
          <a:noFill/>
          <a:ln cap="flat" cmpd="sng" w="95250">
            <a:solidFill>
              <a:srgbClr val="B6B5B1"/>
            </a:solidFill>
            <a:prstDash val="solid"/>
            <a:round/>
            <a:headEnd len="sm" w="sm" type="none"/>
            <a:tailEnd len="sm" w="sm" type="none"/>
          </a:ln>
        </p:spPr>
      </p:cxnSp>
      <p:cxnSp>
        <p:nvCxnSpPr>
          <p:cNvPr id="51" name="Google Shape;51;p7"/>
          <p:cNvCxnSpPr/>
          <p:nvPr/>
        </p:nvCxnSpPr>
        <p:spPr>
          <a:xfrm flipH="1">
            <a:off x="16716861" y="3821763"/>
            <a:ext cx="2976600" cy="1320900"/>
          </a:xfrm>
          <a:prstGeom prst="straightConnector1">
            <a:avLst/>
          </a:prstGeom>
          <a:noFill/>
          <a:ln cap="flat" cmpd="sng" w="95250">
            <a:solidFill>
              <a:srgbClr val="B6B5B1"/>
            </a:solidFill>
            <a:prstDash val="solid"/>
            <a:round/>
            <a:headEnd len="sm" w="sm" type="none"/>
            <a:tailEnd len="sm" w="sm" type="none"/>
          </a:ln>
        </p:spPr>
      </p:cxnSp>
      <p:cxnSp>
        <p:nvCxnSpPr>
          <p:cNvPr id="52" name="Google Shape;52;p7"/>
          <p:cNvCxnSpPr/>
          <p:nvPr/>
        </p:nvCxnSpPr>
        <p:spPr>
          <a:xfrm>
            <a:off x="-1399723" y="2888642"/>
            <a:ext cx="2890500" cy="1788300"/>
          </a:xfrm>
          <a:prstGeom prst="straightConnector1">
            <a:avLst/>
          </a:prstGeom>
          <a:noFill/>
          <a:ln cap="flat" cmpd="sng" w="95250">
            <a:solidFill>
              <a:srgbClr val="B6B5B1"/>
            </a:solidFill>
            <a:prstDash val="solid"/>
            <a:round/>
            <a:headEnd len="sm" w="sm" type="none"/>
            <a:tailEnd len="sm" w="sm" type="none"/>
          </a:ln>
        </p:spPr>
      </p:cxnSp>
      <p:grpSp>
        <p:nvGrpSpPr>
          <p:cNvPr id="53" name="Google Shape;53;p7"/>
          <p:cNvGrpSpPr/>
          <p:nvPr/>
        </p:nvGrpSpPr>
        <p:grpSpPr>
          <a:xfrm>
            <a:off x="-80834" y="5177148"/>
            <a:ext cx="3640293" cy="3195285"/>
            <a:chOff x="0" y="0"/>
            <a:chExt cx="958754" cy="841551"/>
          </a:xfrm>
        </p:grpSpPr>
        <p:sp>
          <p:nvSpPr>
            <p:cNvPr id="54" name="Google Shape;54;p7"/>
            <p:cNvSpPr/>
            <p:nvPr/>
          </p:nvSpPr>
          <p:spPr>
            <a:xfrm>
              <a:off x="0" y="0"/>
              <a:ext cx="958754" cy="841551"/>
            </a:xfrm>
            <a:custGeom>
              <a:rect b="b" l="l" r="r" t="t"/>
              <a:pathLst>
                <a:path extrusionOk="0" h="841551" w="958754">
                  <a:moveTo>
                    <a:pt x="479377" y="0"/>
                  </a:moveTo>
                  <a:lnTo>
                    <a:pt x="958754" y="841551"/>
                  </a:lnTo>
                  <a:lnTo>
                    <a:pt x="0" y="841551"/>
                  </a:lnTo>
                  <a:lnTo>
                    <a:pt x="479377" y="0"/>
                  </a:lnTo>
                  <a:close/>
                </a:path>
              </a:pathLst>
            </a:custGeom>
            <a:solidFill>
              <a:srgbClr val="B4DADB"/>
            </a:solidFill>
            <a:ln>
              <a:noFill/>
            </a:ln>
          </p:spPr>
        </p:sp>
        <p:sp>
          <p:nvSpPr>
            <p:cNvPr id="55" name="Google Shape;55;p7"/>
            <p:cNvSpPr txBox="1"/>
            <p:nvPr/>
          </p:nvSpPr>
          <p:spPr>
            <a:xfrm>
              <a:off x="149805" y="352620"/>
              <a:ext cx="659100" cy="42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7"/>
          <p:cNvGrpSpPr/>
          <p:nvPr/>
        </p:nvGrpSpPr>
        <p:grpSpPr>
          <a:xfrm>
            <a:off x="3559434" y="2099528"/>
            <a:ext cx="3640293" cy="6272923"/>
            <a:chOff x="0" y="0"/>
            <a:chExt cx="958754" cy="1652117"/>
          </a:xfrm>
        </p:grpSpPr>
        <p:sp>
          <p:nvSpPr>
            <p:cNvPr id="57" name="Google Shape;57;p7"/>
            <p:cNvSpPr/>
            <p:nvPr/>
          </p:nvSpPr>
          <p:spPr>
            <a:xfrm>
              <a:off x="0" y="0"/>
              <a:ext cx="958754" cy="1652117"/>
            </a:xfrm>
            <a:custGeom>
              <a:rect b="b" l="l" r="r" t="t"/>
              <a:pathLst>
                <a:path extrusionOk="0" h="1652117" w="958754">
                  <a:moveTo>
                    <a:pt x="479377" y="0"/>
                  </a:moveTo>
                  <a:lnTo>
                    <a:pt x="958754" y="1652117"/>
                  </a:lnTo>
                  <a:lnTo>
                    <a:pt x="0" y="1652117"/>
                  </a:lnTo>
                  <a:lnTo>
                    <a:pt x="479377" y="0"/>
                  </a:lnTo>
                  <a:close/>
                </a:path>
              </a:pathLst>
            </a:custGeom>
            <a:solidFill>
              <a:srgbClr val="207EB5"/>
            </a:solidFill>
            <a:ln>
              <a:noFill/>
            </a:ln>
          </p:spPr>
        </p:sp>
        <p:sp>
          <p:nvSpPr>
            <p:cNvPr id="58" name="Google Shape;58;p7"/>
            <p:cNvSpPr txBox="1"/>
            <p:nvPr/>
          </p:nvSpPr>
          <p:spPr>
            <a:xfrm>
              <a:off x="149805" y="728954"/>
              <a:ext cx="659100" cy="80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7"/>
          <p:cNvGrpSpPr/>
          <p:nvPr/>
        </p:nvGrpSpPr>
        <p:grpSpPr>
          <a:xfrm>
            <a:off x="7199702" y="4261385"/>
            <a:ext cx="3640293" cy="4111052"/>
            <a:chOff x="0" y="0"/>
            <a:chExt cx="958754" cy="1082739"/>
          </a:xfrm>
        </p:grpSpPr>
        <p:sp>
          <p:nvSpPr>
            <p:cNvPr id="60" name="Google Shape;60;p7"/>
            <p:cNvSpPr/>
            <p:nvPr/>
          </p:nvSpPr>
          <p:spPr>
            <a:xfrm>
              <a:off x="0" y="0"/>
              <a:ext cx="958754" cy="1082739"/>
            </a:xfrm>
            <a:custGeom>
              <a:rect b="b" l="l" r="r" t="t"/>
              <a:pathLst>
                <a:path extrusionOk="0" h="1082739" w="958754">
                  <a:moveTo>
                    <a:pt x="479377" y="0"/>
                  </a:moveTo>
                  <a:lnTo>
                    <a:pt x="958754" y="1082739"/>
                  </a:lnTo>
                  <a:lnTo>
                    <a:pt x="0" y="1082739"/>
                  </a:lnTo>
                  <a:lnTo>
                    <a:pt x="479377" y="0"/>
                  </a:lnTo>
                  <a:close/>
                </a:path>
              </a:pathLst>
            </a:custGeom>
            <a:solidFill>
              <a:srgbClr val="5986E3"/>
            </a:solidFill>
            <a:ln>
              <a:noFill/>
            </a:ln>
          </p:spPr>
        </p:sp>
        <p:sp>
          <p:nvSpPr>
            <p:cNvPr id="61" name="Google Shape;61;p7"/>
            <p:cNvSpPr txBox="1"/>
            <p:nvPr/>
          </p:nvSpPr>
          <p:spPr>
            <a:xfrm>
              <a:off x="149805" y="464600"/>
              <a:ext cx="659100" cy="54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7"/>
          <p:cNvGrpSpPr/>
          <p:nvPr/>
        </p:nvGrpSpPr>
        <p:grpSpPr>
          <a:xfrm>
            <a:off x="10839971" y="2834482"/>
            <a:ext cx="3640293" cy="5537965"/>
            <a:chOff x="0" y="0"/>
            <a:chExt cx="958754" cy="1458549"/>
          </a:xfrm>
        </p:grpSpPr>
        <p:sp>
          <p:nvSpPr>
            <p:cNvPr id="63" name="Google Shape;63;p7"/>
            <p:cNvSpPr/>
            <p:nvPr/>
          </p:nvSpPr>
          <p:spPr>
            <a:xfrm>
              <a:off x="0" y="0"/>
              <a:ext cx="958754" cy="1458549"/>
            </a:xfrm>
            <a:custGeom>
              <a:rect b="b" l="l" r="r" t="t"/>
              <a:pathLst>
                <a:path extrusionOk="0" h="1458549" w="958754">
                  <a:moveTo>
                    <a:pt x="479377" y="0"/>
                  </a:moveTo>
                  <a:lnTo>
                    <a:pt x="958754" y="1458549"/>
                  </a:lnTo>
                  <a:lnTo>
                    <a:pt x="0" y="1458549"/>
                  </a:lnTo>
                  <a:lnTo>
                    <a:pt x="479377" y="0"/>
                  </a:lnTo>
                  <a:close/>
                </a:path>
              </a:pathLst>
            </a:custGeom>
            <a:solidFill>
              <a:srgbClr val="A5B4ED"/>
            </a:solidFill>
            <a:ln>
              <a:noFill/>
            </a:ln>
          </p:spPr>
        </p:sp>
        <p:sp>
          <p:nvSpPr>
            <p:cNvPr id="64" name="Google Shape;64;p7"/>
            <p:cNvSpPr txBox="1"/>
            <p:nvPr/>
          </p:nvSpPr>
          <p:spPr>
            <a:xfrm>
              <a:off x="149805" y="639084"/>
              <a:ext cx="659100" cy="71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7"/>
          <p:cNvGrpSpPr/>
          <p:nvPr/>
        </p:nvGrpSpPr>
        <p:grpSpPr>
          <a:xfrm>
            <a:off x="14566897" y="5603447"/>
            <a:ext cx="3640293" cy="2768984"/>
            <a:chOff x="0" y="0"/>
            <a:chExt cx="958754" cy="729275"/>
          </a:xfrm>
        </p:grpSpPr>
        <p:sp>
          <p:nvSpPr>
            <p:cNvPr id="66" name="Google Shape;66;p7"/>
            <p:cNvSpPr/>
            <p:nvPr/>
          </p:nvSpPr>
          <p:spPr>
            <a:xfrm>
              <a:off x="0" y="0"/>
              <a:ext cx="958754" cy="729275"/>
            </a:xfrm>
            <a:custGeom>
              <a:rect b="b" l="l" r="r" t="t"/>
              <a:pathLst>
                <a:path extrusionOk="0" h="729275" w="958754">
                  <a:moveTo>
                    <a:pt x="479377" y="0"/>
                  </a:moveTo>
                  <a:lnTo>
                    <a:pt x="958754" y="729275"/>
                  </a:lnTo>
                  <a:lnTo>
                    <a:pt x="0" y="729275"/>
                  </a:lnTo>
                  <a:lnTo>
                    <a:pt x="479377" y="0"/>
                  </a:lnTo>
                  <a:close/>
                </a:path>
              </a:pathLst>
            </a:custGeom>
            <a:solidFill>
              <a:srgbClr val="A6EAFD"/>
            </a:solidFill>
            <a:ln>
              <a:noFill/>
            </a:ln>
          </p:spPr>
        </p:sp>
        <p:sp>
          <p:nvSpPr>
            <p:cNvPr id="67" name="Google Shape;67;p7"/>
            <p:cNvSpPr txBox="1"/>
            <p:nvPr/>
          </p:nvSpPr>
          <p:spPr>
            <a:xfrm>
              <a:off x="149805" y="300492"/>
              <a:ext cx="659100" cy="376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 name="Google Shape;68;p7"/>
          <p:cNvGrpSpPr/>
          <p:nvPr/>
        </p:nvGrpSpPr>
        <p:grpSpPr>
          <a:xfrm>
            <a:off x="1441794" y="4521694"/>
            <a:ext cx="655442" cy="655442"/>
            <a:chOff x="0" y="0"/>
            <a:chExt cx="812800" cy="812800"/>
          </a:xfrm>
        </p:grpSpPr>
        <p:sp>
          <p:nvSpPr>
            <p:cNvPr id="69" name="Google Shape;6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DA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 name="Google Shape;71;p7"/>
          <p:cNvGrpSpPr/>
          <p:nvPr/>
        </p:nvGrpSpPr>
        <p:grpSpPr>
          <a:xfrm>
            <a:off x="5051841" y="1485471"/>
            <a:ext cx="655442" cy="655442"/>
            <a:chOff x="0" y="0"/>
            <a:chExt cx="812800" cy="812800"/>
          </a:xfrm>
        </p:grpSpPr>
        <p:sp>
          <p:nvSpPr>
            <p:cNvPr id="72" name="Google Shape;7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7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 name="Google Shape;74;p7"/>
          <p:cNvGrpSpPr/>
          <p:nvPr/>
        </p:nvGrpSpPr>
        <p:grpSpPr>
          <a:xfrm>
            <a:off x="8692109" y="3664251"/>
            <a:ext cx="655442" cy="655442"/>
            <a:chOff x="0" y="0"/>
            <a:chExt cx="812800" cy="812800"/>
          </a:xfrm>
        </p:grpSpPr>
        <p:sp>
          <p:nvSpPr>
            <p:cNvPr id="75" name="Google Shape;7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8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7"/>
          <p:cNvGrpSpPr/>
          <p:nvPr/>
        </p:nvGrpSpPr>
        <p:grpSpPr>
          <a:xfrm>
            <a:off x="12351032" y="2180146"/>
            <a:ext cx="655442" cy="655442"/>
            <a:chOff x="0" y="0"/>
            <a:chExt cx="812800" cy="812800"/>
          </a:xfrm>
        </p:grpSpPr>
        <p:sp>
          <p:nvSpPr>
            <p:cNvPr id="78" name="Google Shape;7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B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 name="Google Shape;80;p7"/>
          <p:cNvGrpSpPr/>
          <p:nvPr/>
        </p:nvGrpSpPr>
        <p:grpSpPr>
          <a:xfrm>
            <a:off x="16089526" y="4947993"/>
            <a:ext cx="655442" cy="655442"/>
            <a:chOff x="0" y="0"/>
            <a:chExt cx="812800" cy="812800"/>
          </a:xfrm>
        </p:grpSpPr>
        <p:sp>
          <p:nvSpPr>
            <p:cNvPr id="81" name="Google Shape;8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EA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7"/>
          <p:cNvGrpSpPr/>
          <p:nvPr/>
        </p:nvGrpSpPr>
        <p:grpSpPr>
          <a:xfrm>
            <a:off x="-555939" y="8164567"/>
            <a:ext cx="19177629" cy="2122444"/>
            <a:chOff x="0" y="-38100"/>
            <a:chExt cx="5050865" cy="558994"/>
          </a:xfrm>
        </p:grpSpPr>
        <p:sp>
          <p:nvSpPr>
            <p:cNvPr id="84" name="Google Shape;84;p7"/>
            <p:cNvSpPr/>
            <p:nvPr/>
          </p:nvSpPr>
          <p:spPr>
            <a:xfrm>
              <a:off x="0" y="0"/>
              <a:ext cx="5050865" cy="520894"/>
            </a:xfrm>
            <a:custGeom>
              <a:rect b="b" l="l" r="r" t="t"/>
              <a:pathLst>
                <a:path extrusionOk="0" h="520894" w="5050865">
                  <a:moveTo>
                    <a:pt x="0" y="0"/>
                  </a:moveTo>
                  <a:lnTo>
                    <a:pt x="5050865" y="0"/>
                  </a:lnTo>
                  <a:lnTo>
                    <a:pt x="5050865" y="520894"/>
                  </a:lnTo>
                  <a:lnTo>
                    <a:pt x="0" y="520894"/>
                  </a:lnTo>
                  <a:close/>
                </a:path>
              </a:pathLst>
            </a:custGeom>
            <a:solidFill>
              <a:srgbClr val="FFFFFF"/>
            </a:solidFill>
            <a:ln cap="sq" cmpd="sng" w="95250">
              <a:solidFill>
                <a:srgbClr val="000000"/>
              </a:solidFill>
              <a:prstDash val="solid"/>
              <a:miter lim="8000"/>
              <a:headEnd len="sm" w="sm" type="none"/>
              <a:tailEnd len="sm" w="sm" type="none"/>
            </a:ln>
          </p:spPr>
        </p:sp>
        <p:sp>
          <p:nvSpPr>
            <p:cNvPr id="85" name="Google Shape;85;p7"/>
            <p:cNvSpPr txBox="1"/>
            <p:nvPr/>
          </p:nvSpPr>
          <p:spPr>
            <a:xfrm>
              <a:off x="0" y="-38100"/>
              <a:ext cx="5050800" cy="558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6" name="Shape 86"/>
        <p:cNvGrpSpPr/>
        <p:nvPr/>
      </p:nvGrpSpPr>
      <p:grpSpPr>
        <a:xfrm>
          <a:off x="0" y="0"/>
          <a:ext cx="0" cy="0"/>
          <a:chOff x="0" y="0"/>
          <a:chExt cx="0" cy="0"/>
        </a:xfrm>
      </p:grpSpPr>
      <p:grpSp>
        <p:nvGrpSpPr>
          <p:cNvPr id="87" name="Google Shape;87;p8"/>
          <p:cNvGrpSpPr/>
          <p:nvPr/>
        </p:nvGrpSpPr>
        <p:grpSpPr>
          <a:xfrm>
            <a:off x="644517" y="2883994"/>
            <a:ext cx="3434974" cy="3434974"/>
            <a:chOff x="0" y="0"/>
            <a:chExt cx="812800" cy="812800"/>
          </a:xfrm>
        </p:grpSpPr>
        <p:sp>
          <p:nvSpPr>
            <p:cNvPr id="88" name="Google Shape;8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DADB">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8"/>
          <p:cNvGrpSpPr/>
          <p:nvPr/>
        </p:nvGrpSpPr>
        <p:grpSpPr>
          <a:xfrm>
            <a:off x="2151412" y="1053712"/>
            <a:ext cx="3434974" cy="3434974"/>
            <a:chOff x="0" y="0"/>
            <a:chExt cx="812800" cy="812800"/>
          </a:xfrm>
        </p:grpSpPr>
        <p:sp>
          <p:nvSpPr>
            <p:cNvPr id="91" name="Google Shape;9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7EB5">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8"/>
          <p:cNvGrpSpPr/>
          <p:nvPr/>
        </p:nvGrpSpPr>
        <p:grpSpPr>
          <a:xfrm>
            <a:off x="6177488" y="2883994"/>
            <a:ext cx="3434974" cy="3434974"/>
            <a:chOff x="0" y="0"/>
            <a:chExt cx="812800" cy="812800"/>
          </a:xfrm>
        </p:grpSpPr>
        <p:sp>
          <p:nvSpPr>
            <p:cNvPr id="94" name="Google Shape;9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86E3">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8"/>
          <p:cNvGrpSpPr/>
          <p:nvPr/>
        </p:nvGrpSpPr>
        <p:grpSpPr>
          <a:xfrm>
            <a:off x="5111087" y="5490628"/>
            <a:ext cx="3434974" cy="3434974"/>
            <a:chOff x="0" y="0"/>
            <a:chExt cx="812800" cy="812800"/>
          </a:xfrm>
        </p:grpSpPr>
        <p:sp>
          <p:nvSpPr>
            <p:cNvPr id="97" name="Google Shape;9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B4ED">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8"/>
          <p:cNvGrpSpPr/>
          <p:nvPr/>
        </p:nvGrpSpPr>
        <p:grpSpPr>
          <a:xfrm>
            <a:off x="4459986" y="1053712"/>
            <a:ext cx="3434974" cy="3434974"/>
            <a:chOff x="0" y="0"/>
            <a:chExt cx="812800" cy="812800"/>
          </a:xfrm>
        </p:grpSpPr>
        <p:sp>
          <p:nvSpPr>
            <p:cNvPr id="100" name="Google Shape;10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EAFD">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8"/>
          <p:cNvGrpSpPr/>
          <p:nvPr/>
        </p:nvGrpSpPr>
        <p:grpSpPr>
          <a:xfrm>
            <a:off x="2151412" y="5490628"/>
            <a:ext cx="3434974" cy="3434974"/>
            <a:chOff x="0" y="0"/>
            <a:chExt cx="812800" cy="812800"/>
          </a:xfrm>
        </p:grpSpPr>
        <p:sp>
          <p:nvSpPr>
            <p:cNvPr id="103" name="Google Shape;10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8"/>
          <p:cNvGrpSpPr/>
          <p:nvPr/>
        </p:nvGrpSpPr>
        <p:grpSpPr>
          <a:xfrm>
            <a:off x="9991479" y="6031513"/>
            <a:ext cx="636740" cy="781402"/>
            <a:chOff x="0" y="-38100"/>
            <a:chExt cx="167700" cy="205800"/>
          </a:xfrm>
        </p:grpSpPr>
        <p:sp>
          <p:nvSpPr>
            <p:cNvPr id="106" name="Google Shape;106;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207EB5"/>
            </a:solidFill>
            <a:ln>
              <a:noFill/>
            </a:ln>
          </p:spPr>
        </p:sp>
        <p:sp>
          <p:nvSpPr>
            <p:cNvPr id="107" name="Google Shape;107;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8"/>
          <p:cNvGrpSpPr/>
          <p:nvPr/>
        </p:nvGrpSpPr>
        <p:grpSpPr>
          <a:xfrm>
            <a:off x="9991479" y="7005420"/>
            <a:ext cx="636740" cy="781402"/>
            <a:chOff x="0" y="-38100"/>
            <a:chExt cx="167700" cy="205800"/>
          </a:xfrm>
        </p:grpSpPr>
        <p:sp>
          <p:nvSpPr>
            <p:cNvPr id="109" name="Google Shape;109;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B4DADB"/>
            </a:solidFill>
            <a:ln>
              <a:noFill/>
            </a:ln>
          </p:spPr>
        </p:sp>
        <p:sp>
          <p:nvSpPr>
            <p:cNvPr id="110" name="Google Shape;110;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8"/>
          <p:cNvGrpSpPr/>
          <p:nvPr/>
        </p:nvGrpSpPr>
        <p:grpSpPr>
          <a:xfrm>
            <a:off x="9991479" y="7979327"/>
            <a:ext cx="636740" cy="781402"/>
            <a:chOff x="0" y="-38100"/>
            <a:chExt cx="167700" cy="205800"/>
          </a:xfrm>
        </p:grpSpPr>
        <p:sp>
          <p:nvSpPr>
            <p:cNvPr id="112" name="Google Shape;112;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FFFFFF"/>
            </a:solidFill>
            <a:ln>
              <a:noFill/>
            </a:ln>
          </p:spPr>
        </p:sp>
        <p:sp>
          <p:nvSpPr>
            <p:cNvPr id="113" name="Google Shape;113;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8"/>
          <p:cNvGrpSpPr/>
          <p:nvPr/>
        </p:nvGrpSpPr>
        <p:grpSpPr>
          <a:xfrm>
            <a:off x="13962519" y="6031513"/>
            <a:ext cx="636740" cy="781402"/>
            <a:chOff x="0" y="-38100"/>
            <a:chExt cx="167700" cy="205800"/>
          </a:xfrm>
        </p:grpSpPr>
        <p:sp>
          <p:nvSpPr>
            <p:cNvPr id="115" name="Google Shape;115;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A5B4ED"/>
            </a:solidFill>
            <a:ln>
              <a:noFill/>
            </a:ln>
          </p:spPr>
        </p:sp>
        <p:sp>
          <p:nvSpPr>
            <p:cNvPr id="116" name="Google Shape;116;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8"/>
          <p:cNvGrpSpPr/>
          <p:nvPr/>
        </p:nvGrpSpPr>
        <p:grpSpPr>
          <a:xfrm>
            <a:off x="13962519" y="7005420"/>
            <a:ext cx="636740" cy="781402"/>
            <a:chOff x="0" y="-38100"/>
            <a:chExt cx="167700" cy="205800"/>
          </a:xfrm>
        </p:grpSpPr>
        <p:sp>
          <p:nvSpPr>
            <p:cNvPr id="118" name="Google Shape;118;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5986E3"/>
            </a:solidFill>
            <a:ln>
              <a:noFill/>
            </a:ln>
          </p:spPr>
        </p:sp>
        <p:sp>
          <p:nvSpPr>
            <p:cNvPr id="119" name="Google Shape;119;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8"/>
          <p:cNvGrpSpPr/>
          <p:nvPr/>
        </p:nvGrpSpPr>
        <p:grpSpPr>
          <a:xfrm>
            <a:off x="13962519" y="7979327"/>
            <a:ext cx="636740" cy="781402"/>
            <a:chOff x="0" y="-38100"/>
            <a:chExt cx="167700" cy="205800"/>
          </a:xfrm>
        </p:grpSpPr>
        <p:sp>
          <p:nvSpPr>
            <p:cNvPr id="121" name="Google Shape;121;p8"/>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A6EAFD"/>
            </a:solidFill>
            <a:ln>
              <a:noFill/>
            </a:ln>
          </p:spPr>
        </p:sp>
        <p:sp>
          <p:nvSpPr>
            <p:cNvPr id="122" name="Google Shape;122;p8"/>
            <p:cNvSpPr txBox="1"/>
            <p:nvPr/>
          </p:nvSpPr>
          <p:spPr>
            <a:xfrm>
              <a:off x="0" y="-38100"/>
              <a:ext cx="167700" cy="2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123" name="Shape 123"/>
        <p:cNvGrpSpPr/>
        <p:nvPr/>
      </p:nvGrpSpPr>
      <p:grpSpPr>
        <a:xfrm>
          <a:off x="0" y="0"/>
          <a:ext cx="0" cy="0"/>
          <a:chOff x="0" y="0"/>
          <a:chExt cx="0" cy="0"/>
        </a:xfrm>
      </p:grpSpPr>
      <p:pic>
        <p:nvPicPr>
          <p:cNvPr id="124" name="Google Shape;124;p9"/>
          <p:cNvPicPr preferRelativeResize="0"/>
          <p:nvPr/>
        </p:nvPicPr>
        <p:blipFill>
          <a:blip r:embed="rId2">
            <a:alphaModFix/>
          </a:blip>
          <a:stretch>
            <a:fillRect/>
          </a:stretch>
        </p:blipFill>
        <p:spPr>
          <a:xfrm>
            <a:off x="0" y="0"/>
            <a:ext cx="18288000" cy="10287000"/>
          </a:xfrm>
          <a:prstGeom prst="rect">
            <a:avLst/>
          </a:prstGeom>
          <a:noFill/>
          <a:ln>
            <a:noFill/>
          </a:ln>
        </p:spPr>
      </p:pic>
      <p:grpSp>
        <p:nvGrpSpPr>
          <p:cNvPr id="125" name="Google Shape;125;p9"/>
          <p:cNvGrpSpPr/>
          <p:nvPr/>
        </p:nvGrpSpPr>
        <p:grpSpPr>
          <a:xfrm>
            <a:off x="-426373" y="921138"/>
            <a:ext cx="11770010" cy="8300403"/>
            <a:chOff x="0" y="-38100"/>
            <a:chExt cx="3099900" cy="2186100"/>
          </a:xfrm>
        </p:grpSpPr>
        <p:sp>
          <p:nvSpPr>
            <p:cNvPr id="126" name="Google Shape;126;p9"/>
            <p:cNvSpPr/>
            <p:nvPr/>
          </p:nvSpPr>
          <p:spPr>
            <a:xfrm>
              <a:off x="0" y="0"/>
              <a:ext cx="3099827" cy="2147924"/>
            </a:xfrm>
            <a:custGeom>
              <a:rect b="b" l="l" r="r" t="t"/>
              <a:pathLst>
                <a:path extrusionOk="0" h="2147924" w="3099827">
                  <a:moveTo>
                    <a:pt x="0" y="0"/>
                  </a:moveTo>
                  <a:lnTo>
                    <a:pt x="3099827" y="0"/>
                  </a:lnTo>
                  <a:lnTo>
                    <a:pt x="3099827" y="2147924"/>
                  </a:lnTo>
                  <a:lnTo>
                    <a:pt x="0" y="2147924"/>
                  </a:lnTo>
                  <a:close/>
                </a:path>
              </a:pathLst>
            </a:custGeom>
            <a:solidFill>
              <a:srgbClr val="207EB5">
                <a:alpha val="86670"/>
              </a:srgbClr>
            </a:solidFill>
            <a:ln cap="sq" cmpd="sng" w="95250">
              <a:solidFill>
                <a:srgbClr val="000000">
                  <a:alpha val="86670"/>
                </a:srgbClr>
              </a:solidFill>
              <a:prstDash val="solid"/>
              <a:miter lim="8000"/>
              <a:headEnd len="sm" w="sm" type="none"/>
              <a:tailEnd len="sm" w="sm" type="none"/>
            </a:ln>
          </p:spPr>
        </p:sp>
        <p:sp>
          <p:nvSpPr>
            <p:cNvPr id="127" name="Google Shape;127;p9"/>
            <p:cNvSpPr txBox="1"/>
            <p:nvPr/>
          </p:nvSpPr>
          <p:spPr>
            <a:xfrm>
              <a:off x="0" y="-38100"/>
              <a:ext cx="3099900" cy="218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8" name="Google Shape;128;p9"/>
          <p:cNvPicPr preferRelativeResize="0"/>
          <p:nvPr/>
        </p:nvPicPr>
        <p:blipFill>
          <a:blip r:embed="rId3">
            <a:alphaModFix/>
          </a:blip>
          <a:stretch>
            <a:fillRect/>
          </a:stretch>
        </p:blipFill>
        <p:spPr>
          <a:xfrm>
            <a:off x="12042726" y="2905599"/>
            <a:ext cx="2735325" cy="8272995"/>
          </a:xfrm>
          <a:prstGeom prst="rect">
            <a:avLst/>
          </a:prstGeom>
          <a:noFill/>
          <a:ln>
            <a:noFill/>
          </a:ln>
        </p:spPr>
      </p:pic>
      <p:pic>
        <p:nvPicPr>
          <p:cNvPr id="129" name="Google Shape;129;p9"/>
          <p:cNvPicPr preferRelativeResize="0"/>
          <p:nvPr/>
        </p:nvPicPr>
        <p:blipFill>
          <a:blip r:embed="rId4">
            <a:alphaModFix/>
          </a:blip>
          <a:stretch>
            <a:fillRect/>
          </a:stretch>
        </p:blipFill>
        <p:spPr>
          <a:xfrm>
            <a:off x="14531090" y="921150"/>
            <a:ext cx="3298620" cy="102870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30" name="Shape 130"/>
        <p:cNvGrpSpPr/>
        <p:nvPr/>
      </p:nvGrpSpPr>
      <p:grpSpPr>
        <a:xfrm>
          <a:off x="0" y="0"/>
          <a:ext cx="0" cy="0"/>
          <a:chOff x="0" y="0"/>
          <a:chExt cx="0" cy="0"/>
        </a:xfrm>
      </p:grpSpPr>
      <p:grpSp>
        <p:nvGrpSpPr>
          <p:cNvPr id="131" name="Google Shape;131;p10"/>
          <p:cNvGrpSpPr/>
          <p:nvPr/>
        </p:nvGrpSpPr>
        <p:grpSpPr>
          <a:xfrm>
            <a:off x="0" y="7281843"/>
            <a:ext cx="18288118" cy="3049290"/>
            <a:chOff x="0" y="-38100"/>
            <a:chExt cx="4816592" cy="803100"/>
          </a:xfrm>
        </p:grpSpPr>
        <p:sp>
          <p:nvSpPr>
            <p:cNvPr id="132" name="Google Shape;132;p10"/>
            <p:cNvSpPr/>
            <p:nvPr/>
          </p:nvSpPr>
          <p:spPr>
            <a:xfrm>
              <a:off x="0" y="0"/>
              <a:ext cx="4816592" cy="764886"/>
            </a:xfrm>
            <a:custGeom>
              <a:rect b="b" l="l" r="r" t="t"/>
              <a:pathLst>
                <a:path extrusionOk="0" h="764886" w="4816592">
                  <a:moveTo>
                    <a:pt x="0" y="0"/>
                  </a:moveTo>
                  <a:lnTo>
                    <a:pt x="4816592" y="0"/>
                  </a:lnTo>
                  <a:lnTo>
                    <a:pt x="4816592" y="764886"/>
                  </a:lnTo>
                  <a:lnTo>
                    <a:pt x="0" y="764886"/>
                  </a:lnTo>
                  <a:close/>
                </a:path>
              </a:pathLst>
            </a:custGeom>
            <a:solidFill>
              <a:srgbClr val="FFFFFF"/>
            </a:solidFill>
            <a:ln>
              <a:noFill/>
            </a:ln>
          </p:spPr>
        </p:sp>
        <p:sp>
          <p:nvSpPr>
            <p:cNvPr id="133" name="Google Shape;133;p10"/>
            <p:cNvSpPr txBox="1"/>
            <p:nvPr/>
          </p:nvSpPr>
          <p:spPr>
            <a:xfrm>
              <a:off x="0" y="-38100"/>
              <a:ext cx="4816500" cy="803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4" name="Google Shape;134;p10"/>
          <p:cNvPicPr preferRelativeResize="0"/>
          <p:nvPr/>
        </p:nvPicPr>
        <p:blipFill>
          <a:blip r:embed="rId2">
            <a:alphaModFix/>
          </a:blip>
          <a:stretch>
            <a:fillRect/>
          </a:stretch>
        </p:blipFill>
        <p:spPr>
          <a:xfrm>
            <a:off x="893375" y="918234"/>
            <a:ext cx="3678626" cy="105005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18.png"/><Relationship Id="rId13" Type="http://schemas.openxmlformats.org/officeDocument/2006/relationships/image" Target="../media/image23.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13.png"/><Relationship Id="rId15" Type="http://schemas.openxmlformats.org/officeDocument/2006/relationships/image" Target="../media/image24.png"/><Relationship Id="rId1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5"/>
          <p:cNvPicPr preferRelativeResize="0"/>
          <p:nvPr/>
        </p:nvPicPr>
        <p:blipFill>
          <a:blip r:embed="rId3">
            <a:alphaModFix/>
          </a:blip>
          <a:stretch>
            <a:fillRect/>
          </a:stretch>
        </p:blipFill>
        <p:spPr>
          <a:xfrm>
            <a:off x="-34" y="0"/>
            <a:ext cx="18288056" cy="10287000"/>
          </a:xfrm>
          <a:prstGeom prst="rect">
            <a:avLst/>
          </a:prstGeom>
          <a:noFill/>
          <a:ln>
            <a:noFill/>
          </a:ln>
        </p:spPr>
      </p:pic>
      <p:grpSp>
        <p:nvGrpSpPr>
          <p:cNvPr id="174" name="Google Shape;174;p15"/>
          <p:cNvGrpSpPr/>
          <p:nvPr/>
        </p:nvGrpSpPr>
        <p:grpSpPr>
          <a:xfrm>
            <a:off x="-514350" y="2280130"/>
            <a:ext cx="19263571" cy="5886764"/>
            <a:chOff x="0" y="-38100"/>
            <a:chExt cx="5073533" cy="1550423"/>
          </a:xfrm>
        </p:grpSpPr>
        <p:sp>
          <p:nvSpPr>
            <p:cNvPr id="175" name="Google Shape;175;p15"/>
            <p:cNvSpPr/>
            <p:nvPr/>
          </p:nvSpPr>
          <p:spPr>
            <a:xfrm>
              <a:off x="0" y="0"/>
              <a:ext cx="5073533" cy="1512323"/>
            </a:xfrm>
            <a:custGeom>
              <a:rect b="b" l="l" r="r" t="t"/>
              <a:pathLst>
                <a:path extrusionOk="0" h="1512323" w="5073533">
                  <a:moveTo>
                    <a:pt x="0" y="0"/>
                  </a:moveTo>
                  <a:lnTo>
                    <a:pt x="5073533" y="0"/>
                  </a:lnTo>
                  <a:lnTo>
                    <a:pt x="5073533" y="1512323"/>
                  </a:lnTo>
                  <a:lnTo>
                    <a:pt x="0" y="1512323"/>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176" name="Google Shape;176;p15"/>
            <p:cNvSpPr txBox="1"/>
            <p:nvPr/>
          </p:nvSpPr>
          <p:spPr>
            <a:xfrm>
              <a:off x="0" y="-38100"/>
              <a:ext cx="5073533" cy="15504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15"/>
          <p:cNvSpPr txBox="1"/>
          <p:nvPr/>
        </p:nvSpPr>
        <p:spPr>
          <a:xfrm>
            <a:off x="1028700" y="2972326"/>
            <a:ext cx="10111500" cy="20244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13152" u="none" cap="none" strike="noStrike">
                <a:solidFill>
                  <a:srgbClr val="DCFAFF"/>
                </a:solidFill>
                <a:latin typeface="Public Sans Black"/>
                <a:ea typeface="Public Sans Black"/>
                <a:cs typeface="Public Sans Black"/>
                <a:sym typeface="Public Sans Black"/>
              </a:rPr>
              <a:t>BIG DATA</a:t>
            </a:r>
            <a:endParaRPr/>
          </a:p>
        </p:txBody>
      </p:sp>
      <p:sp>
        <p:nvSpPr>
          <p:cNvPr id="178" name="Google Shape;178;p15"/>
          <p:cNvSpPr txBox="1"/>
          <p:nvPr/>
        </p:nvSpPr>
        <p:spPr>
          <a:xfrm>
            <a:off x="1028700" y="4919353"/>
            <a:ext cx="10111609" cy="1216597"/>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7014" u="none" cap="none" strike="noStrike">
                <a:solidFill>
                  <a:srgbClr val="DCFAFF"/>
                </a:solidFill>
                <a:latin typeface="Public Sans"/>
                <a:ea typeface="Public Sans"/>
                <a:cs typeface="Public Sans"/>
                <a:sym typeface="Public Sans"/>
              </a:rPr>
              <a:t>IN HEALTHCARE</a:t>
            </a:r>
            <a:endParaRPr/>
          </a:p>
        </p:txBody>
      </p:sp>
      <p:sp>
        <p:nvSpPr>
          <p:cNvPr id="179" name="Google Shape;179;p15"/>
          <p:cNvSpPr txBox="1"/>
          <p:nvPr/>
        </p:nvSpPr>
        <p:spPr>
          <a:xfrm>
            <a:off x="1028700" y="6339544"/>
            <a:ext cx="65955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ublic Sans"/>
                <a:ea typeface="Public Sans"/>
                <a:cs typeface="Public Sans"/>
                <a:sym typeface="Public Sans"/>
              </a:rPr>
              <a:t>Lorem ipsum odor amet, consectetuer adipiscing elit. Erat laoreet eleifend lectus eget inceptos at. Inceptos elementum tempus elementum cras.</a:t>
            </a:r>
            <a:endParaRPr/>
          </a:p>
        </p:txBody>
      </p:sp>
      <p:pic>
        <p:nvPicPr>
          <p:cNvPr id="180" name="Google Shape;180;p15"/>
          <p:cNvPicPr preferRelativeResize="0"/>
          <p:nvPr/>
        </p:nvPicPr>
        <p:blipFill>
          <a:blip r:embed="rId4">
            <a:alphaModFix/>
          </a:blip>
          <a:stretch>
            <a:fillRect/>
          </a:stretch>
        </p:blipFill>
        <p:spPr>
          <a:xfrm>
            <a:off x="13680125" y="1485375"/>
            <a:ext cx="4232676" cy="8439676"/>
          </a:xfrm>
          <a:prstGeom prst="rect">
            <a:avLst/>
          </a:prstGeom>
          <a:noFill/>
          <a:ln>
            <a:noFill/>
          </a:ln>
        </p:spPr>
      </p:pic>
      <p:pic>
        <p:nvPicPr>
          <p:cNvPr id="181" name="Google Shape;181;p15"/>
          <p:cNvPicPr preferRelativeResize="0"/>
          <p:nvPr/>
        </p:nvPicPr>
        <p:blipFill>
          <a:blip r:embed="rId5">
            <a:alphaModFix/>
          </a:blip>
          <a:stretch>
            <a:fillRect/>
          </a:stretch>
        </p:blipFill>
        <p:spPr>
          <a:xfrm>
            <a:off x="9791125" y="1104875"/>
            <a:ext cx="3889000" cy="88455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458" name="Shape 458"/>
        <p:cNvGrpSpPr/>
        <p:nvPr/>
      </p:nvGrpSpPr>
      <p:grpSpPr>
        <a:xfrm>
          <a:off x="0" y="0"/>
          <a:ext cx="0" cy="0"/>
          <a:chOff x="0" y="0"/>
          <a:chExt cx="0" cy="0"/>
        </a:xfrm>
      </p:grpSpPr>
      <p:pic>
        <p:nvPicPr>
          <p:cNvPr id="459" name="Google Shape;459;p24"/>
          <p:cNvPicPr preferRelativeResize="0"/>
          <p:nvPr/>
        </p:nvPicPr>
        <p:blipFill>
          <a:blip r:embed="rId3">
            <a:alphaModFix/>
          </a:blip>
          <a:stretch>
            <a:fillRect/>
          </a:stretch>
        </p:blipFill>
        <p:spPr>
          <a:xfrm>
            <a:off x="-34" y="0"/>
            <a:ext cx="18288056" cy="10287000"/>
          </a:xfrm>
          <a:prstGeom prst="rect">
            <a:avLst/>
          </a:prstGeom>
          <a:noFill/>
          <a:ln>
            <a:noFill/>
          </a:ln>
        </p:spPr>
      </p:pic>
      <p:grpSp>
        <p:nvGrpSpPr>
          <p:cNvPr id="460" name="Google Shape;460;p24"/>
          <p:cNvGrpSpPr/>
          <p:nvPr/>
        </p:nvGrpSpPr>
        <p:grpSpPr>
          <a:xfrm>
            <a:off x="8158459" y="1427489"/>
            <a:ext cx="9304344" cy="3513018"/>
            <a:chOff x="0" y="-192881"/>
            <a:chExt cx="12405792" cy="4684024"/>
          </a:xfrm>
        </p:grpSpPr>
        <p:grpSp>
          <p:nvGrpSpPr>
            <p:cNvPr id="461" name="Google Shape;461;p24"/>
            <p:cNvGrpSpPr/>
            <p:nvPr/>
          </p:nvGrpSpPr>
          <p:grpSpPr>
            <a:xfrm>
              <a:off x="1210111" y="-192881"/>
              <a:ext cx="9985569" cy="4684024"/>
              <a:chOff x="0" y="-38100"/>
              <a:chExt cx="1972458" cy="925239"/>
            </a:xfrm>
          </p:grpSpPr>
          <p:sp>
            <p:nvSpPr>
              <p:cNvPr id="462" name="Google Shape;462;p24"/>
              <p:cNvSpPr/>
              <p:nvPr/>
            </p:nvSpPr>
            <p:spPr>
              <a:xfrm>
                <a:off x="0" y="0"/>
                <a:ext cx="1972458" cy="887139"/>
              </a:xfrm>
              <a:custGeom>
                <a:rect b="b" l="l" r="r" t="t"/>
                <a:pathLst>
                  <a:path extrusionOk="0" h="887139" w="1972458">
                    <a:moveTo>
                      <a:pt x="0" y="0"/>
                    </a:moveTo>
                    <a:lnTo>
                      <a:pt x="1972458" y="0"/>
                    </a:lnTo>
                    <a:lnTo>
                      <a:pt x="1972458" y="887139"/>
                    </a:lnTo>
                    <a:lnTo>
                      <a:pt x="0" y="887139"/>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463" name="Google Shape;463;p24"/>
              <p:cNvSpPr txBox="1"/>
              <p:nvPr/>
            </p:nvSpPr>
            <p:spPr>
              <a:xfrm>
                <a:off x="0" y="-38100"/>
                <a:ext cx="1972458" cy="9252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24"/>
            <p:cNvSpPr txBox="1"/>
            <p:nvPr/>
          </p:nvSpPr>
          <p:spPr>
            <a:xfrm>
              <a:off x="0" y="891808"/>
              <a:ext cx="12405792" cy="185483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9600" u="none" cap="none" strike="noStrike">
                  <a:solidFill>
                    <a:srgbClr val="FFFFFF"/>
                  </a:solidFill>
                  <a:latin typeface="Public Sans Black"/>
                  <a:ea typeface="Public Sans Black"/>
                  <a:cs typeface="Public Sans Black"/>
                  <a:sym typeface="Public Sans Black"/>
                </a:rPr>
                <a:t>10,000</a:t>
              </a:r>
              <a:endParaRPr/>
            </a:p>
          </p:txBody>
        </p:sp>
        <p:sp>
          <p:nvSpPr>
            <p:cNvPr id="465" name="Google Shape;465;p24"/>
            <p:cNvSpPr txBox="1"/>
            <p:nvPr/>
          </p:nvSpPr>
          <p:spPr>
            <a:xfrm>
              <a:off x="3483442" y="2879880"/>
              <a:ext cx="5438908" cy="8051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grpSp>
      <p:grpSp>
        <p:nvGrpSpPr>
          <p:cNvPr id="466" name="Google Shape;466;p24"/>
          <p:cNvGrpSpPr/>
          <p:nvPr/>
        </p:nvGrpSpPr>
        <p:grpSpPr>
          <a:xfrm>
            <a:off x="8158459" y="5201832"/>
            <a:ext cx="9304344" cy="3513018"/>
            <a:chOff x="0" y="-192881"/>
            <a:chExt cx="12405792" cy="4684024"/>
          </a:xfrm>
        </p:grpSpPr>
        <p:grpSp>
          <p:nvGrpSpPr>
            <p:cNvPr id="467" name="Google Shape;467;p24"/>
            <p:cNvGrpSpPr/>
            <p:nvPr/>
          </p:nvGrpSpPr>
          <p:grpSpPr>
            <a:xfrm>
              <a:off x="1210111" y="-192881"/>
              <a:ext cx="9985569" cy="4684024"/>
              <a:chOff x="0" y="-38100"/>
              <a:chExt cx="1972458" cy="925239"/>
            </a:xfrm>
          </p:grpSpPr>
          <p:sp>
            <p:nvSpPr>
              <p:cNvPr id="468" name="Google Shape;468;p24"/>
              <p:cNvSpPr/>
              <p:nvPr/>
            </p:nvSpPr>
            <p:spPr>
              <a:xfrm>
                <a:off x="0" y="0"/>
                <a:ext cx="1972458" cy="887139"/>
              </a:xfrm>
              <a:custGeom>
                <a:rect b="b" l="l" r="r" t="t"/>
                <a:pathLst>
                  <a:path extrusionOk="0" h="887139" w="1972458">
                    <a:moveTo>
                      <a:pt x="0" y="0"/>
                    </a:moveTo>
                    <a:lnTo>
                      <a:pt x="1972458" y="0"/>
                    </a:lnTo>
                    <a:lnTo>
                      <a:pt x="1972458" y="887139"/>
                    </a:lnTo>
                    <a:lnTo>
                      <a:pt x="0" y="887139"/>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469" name="Google Shape;469;p24"/>
              <p:cNvSpPr txBox="1"/>
              <p:nvPr/>
            </p:nvSpPr>
            <p:spPr>
              <a:xfrm>
                <a:off x="0" y="-38100"/>
                <a:ext cx="1972458" cy="9252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0" name="Google Shape;470;p24"/>
            <p:cNvSpPr txBox="1"/>
            <p:nvPr/>
          </p:nvSpPr>
          <p:spPr>
            <a:xfrm>
              <a:off x="0" y="891808"/>
              <a:ext cx="12405792" cy="185483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9600" u="none" cap="none" strike="noStrike">
                  <a:solidFill>
                    <a:srgbClr val="FFFFFF"/>
                  </a:solidFill>
                  <a:latin typeface="Public Sans Black"/>
                  <a:ea typeface="Public Sans Black"/>
                  <a:cs typeface="Public Sans Black"/>
                  <a:sym typeface="Public Sans Black"/>
                </a:rPr>
                <a:t>100,000</a:t>
              </a:r>
              <a:endParaRPr/>
            </a:p>
          </p:txBody>
        </p:sp>
        <p:sp>
          <p:nvSpPr>
            <p:cNvPr id="471" name="Google Shape;471;p24"/>
            <p:cNvSpPr txBox="1"/>
            <p:nvPr/>
          </p:nvSpPr>
          <p:spPr>
            <a:xfrm>
              <a:off x="3483442" y="2879880"/>
              <a:ext cx="5438908" cy="8051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grpSp>
      <p:pic>
        <p:nvPicPr>
          <p:cNvPr id="472" name="Google Shape;472;p24"/>
          <p:cNvPicPr preferRelativeResize="0"/>
          <p:nvPr/>
        </p:nvPicPr>
        <p:blipFill>
          <a:blip r:embed="rId4">
            <a:alphaModFix/>
          </a:blip>
          <a:stretch>
            <a:fillRect/>
          </a:stretch>
        </p:blipFill>
        <p:spPr>
          <a:xfrm flipH="1">
            <a:off x="3254449" y="1240399"/>
            <a:ext cx="3912451" cy="8606433"/>
          </a:xfrm>
          <a:prstGeom prst="rect">
            <a:avLst/>
          </a:prstGeom>
          <a:noFill/>
          <a:ln>
            <a:noFill/>
          </a:ln>
        </p:spPr>
      </p:pic>
      <p:pic>
        <p:nvPicPr>
          <p:cNvPr id="473" name="Google Shape;473;p24"/>
          <p:cNvPicPr preferRelativeResize="0"/>
          <p:nvPr/>
        </p:nvPicPr>
        <p:blipFill>
          <a:blip r:embed="rId5">
            <a:alphaModFix/>
          </a:blip>
          <a:stretch>
            <a:fillRect/>
          </a:stretch>
        </p:blipFill>
        <p:spPr>
          <a:xfrm>
            <a:off x="1182100" y="1975165"/>
            <a:ext cx="3389900" cy="78716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477" name="Shape 477"/>
        <p:cNvGrpSpPr/>
        <p:nvPr/>
      </p:nvGrpSpPr>
      <p:grpSpPr>
        <a:xfrm>
          <a:off x="0" y="0"/>
          <a:ext cx="0" cy="0"/>
          <a:chOff x="0" y="0"/>
          <a:chExt cx="0" cy="0"/>
        </a:xfrm>
      </p:grpSpPr>
      <p:grpSp>
        <p:nvGrpSpPr>
          <p:cNvPr id="478" name="Google Shape;478;p25"/>
          <p:cNvGrpSpPr/>
          <p:nvPr/>
        </p:nvGrpSpPr>
        <p:grpSpPr>
          <a:xfrm>
            <a:off x="395493" y="6801224"/>
            <a:ext cx="1163572" cy="1163572"/>
            <a:chOff x="0" y="0"/>
            <a:chExt cx="1551429" cy="1551429"/>
          </a:xfrm>
        </p:grpSpPr>
        <p:grpSp>
          <p:nvGrpSpPr>
            <p:cNvPr id="479" name="Google Shape;479;p25"/>
            <p:cNvGrpSpPr/>
            <p:nvPr/>
          </p:nvGrpSpPr>
          <p:grpSpPr>
            <a:xfrm>
              <a:off x="471948" y="471948"/>
              <a:ext cx="607533" cy="607533"/>
              <a:chOff x="0" y="0"/>
              <a:chExt cx="812800" cy="812800"/>
            </a:xfrm>
          </p:grpSpPr>
          <p:sp>
            <p:nvSpPr>
              <p:cNvPr id="480" name="Google Shape;480;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481" name="Google Shape;481;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25"/>
            <p:cNvGrpSpPr/>
            <p:nvPr/>
          </p:nvGrpSpPr>
          <p:grpSpPr>
            <a:xfrm>
              <a:off x="0" y="0"/>
              <a:ext cx="1551429" cy="1551429"/>
              <a:chOff x="0" y="0"/>
              <a:chExt cx="812800" cy="812800"/>
            </a:xfrm>
          </p:grpSpPr>
          <p:sp>
            <p:nvSpPr>
              <p:cNvPr id="483" name="Google Shape;48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85" name="Google Shape;485;p25"/>
          <p:cNvGrpSpPr/>
          <p:nvPr/>
        </p:nvGrpSpPr>
        <p:grpSpPr>
          <a:xfrm>
            <a:off x="1793344" y="6801224"/>
            <a:ext cx="1163572" cy="1163572"/>
            <a:chOff x="0" y="0"/>
            <a:chExt cx="1551429" cy="1551429"/>
          </a:xfrm>
        </p:grpSpPr>
        <p:grpSp>
          <p:nvGrpSpPr>
            <p:cNvPr id="486" name="Google Shape;486;p25"/>
            <p:cNvGrpSpPr/>
            <p:nvPr/>
          </p:nvGrpSpPr>
          <p:grpSpPr>
            <a:xfrm>
              <a:off x="471948" y="471948"/>
              <a:ext cx="607533" cy="607533"/>
              <a:chOff x="0" y="0"/>
              <a:chExt cx="812800" cy="812800"/>
            </a:xfrm>
          </p:grpSpPr>
          <p:sp>
            <p:nvSpPr>
              <p:cNvPr id="487" name="Google Shape;487;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488" name="Google Shape;488;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5"/>
            <p:cNvGrpSpPr/>
            <p:nvPr/>
          </p:nvGrpSpPr>
          <p:grpSpPr>
            <a:xfrm>
              <a:off x="0" y="0"/>
              <a:ext cx="1551429" cy="1551429"/>
              <a:chOff x="0" y="0"/>
              <a:chExt cx="812800" cy="812800"/>
            </a:xfrm>
          </p:grpSpPr>
          <p:sp>
            <p:nvSpPr>
              <p:cNvPr id="490" name="Google Shape;49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92" name="Google Shape;492;p25"/>
          <p:cNvGrpSpPr/>
          <p:nvPr/>
        </p:nvGrpSpPr>
        <p:grpSpPr>
          <a:xfrm>
            <a:off x="3191195" y="6801224"/>
            <a:ext cx="1163572" cy="1163572"/>
            <a:chOff x="0" y="0"/>
            <a:chExt cx="1551429" cy="1551429"/>
          </a:xfrm>
        </p:grpSpPr>
        <p:grpSp>
          <p:nvGrpSpPr>
            <p:cNvPr id="493" name="Google Shape;493;p25"/>
            <p:cNvGrpSpPr/>
            <p:nvPr/>
          </p:nvGrpSpPr>
          <p:grpSpPr>
            <a:xfrm>
              <a:off x="471948" y="471948"/>
              <a:ext cx="607533" cy="607533"/>
              <a:chOff x="0" y="0"/>
              <a:chExt cx="812800" cy="812800"/>
            </a:xfrm>
          </p:grpSpPr>
          <p:sp>
            <p:nvSpPr>
              <p:cNvPr id="494" name="Google Shape;494;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495" name="Google Shape;495;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25"/>
            <p:cNvGrpSpPr/>
            <p:nvPr/>
          </p:nvGrpSpPr>
          <p:grpSpPr>
            <a:xfrm>
              <a:off x="0" y="0"/>
              <a:ext cx="1551429" cy="1551429"/>
              <a:chOff x="0" y="0"/>
              <a:chExt cx="812800" cy="812800"/>
            </a:xfrm>
          </p:grpSpPr>
          <p:sp>
            <p:nvSpPr>
              <p:cNvPr id="497" name="Google Shape;49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99" name="Google Shape;499;p25"/>
          <p:cNvGrpSpPr/>
          <p:nvPr/>
        </p:nvGrpSpPr>
        <p:grpSpPr>
          <a:xfrm>
            <a:off x="4589046" y="6801224"/>
            <a:ext cx="1163572" cy="1163572"/>
            <a:chOff x="0" y="0"/>
            <a:chExt cx="1551429" cy="1551429"/>
          </a:xfrm>
        </p:grpSpPr>
        <p:grpSp>
          <p:nvGrpSpPr>
            <p:cNvPr id="500" name="Google Shape;500;p25"/>
            <p:cNvGrpSpPr/>
            <p:nvPr/>
          </p:nvGrpSpPr>
          <p:grpSpPr>
            <a:xfrm>
              <a:off x="471948" y="471948"/>
              <a:ext cx="607533" cy="607533"/>
              <a:chOff x="0" y="0"/>
              <a:chExt cx="812800" cy="812800"/>
            </a:xfrm>
          </p:grpSpPr>
          <p:sp>
            <p:nvSpPr>
              <p:cNvPr id="501" name="Google Shape;501;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02" name="Google Shape;502;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5"/>
            <p:cNvGrpSpPr/>
            <p:nvPr/>
          </p:nvGrpSpPr>
          <p:grpSpPr>
            <a:xfrm>
              <a:off x="0" y="0"/>
              <a:ext cx="1551429" cy="1551429"/>
              <a:chOff x="0" y="0"/>
              <a:chExt cx="812800" cy="812800"/>
            </a:xfrm>
          </p:grpSpPr>
          <p:sp>
            <p:nvSpPr>
              <p:cNvPr id="504" name="Google Shape;50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6" name="Google Shape;506;p25"/>
          <p:cNvGrpSpPr/>
          <p:nvPr/>
        </p:nvGrpSpPr>
        <p:grpSpPr>
          <a:xfrm>
            <a:off x="5986897" y="6801224"/>
            <a:ext cx="1163572" cy="1163572"/>
            <a:chOff x="0" y="0"/>
            <a:chExt cx="1551429" cy="1551429"/>
          </a:xfrm>
        </p:grpSpPr>
        <p:grpSp>
          <p:nvGrpSpPr>
            <p:cNvPr id="507" name="Google Shape;507;p25"/>
            <p:cNvGrpSpPr/>
            <p:nvPr/>
          </p:nvGrpSpPr>
          <p:grpSpPr>
            <a:xfrm>
              <a:off x="471948" y="471948"/>
              <a:ext cx="607533" cy="607533"/>
              <a:chOff x="0" y="0"/>
              <a:chExt cx="812800" cy="812800"/>
            </a:xfrm>
          </p:grpSpPr>
          <p:sp>
            <p:nvSpPr>
              <p:cNvPr id="508" name="Google Shape;508;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09" name="Google Shape;509;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5"/>
            <p:cNvGrpSpPr/>
            <p:nvPr/>
          </p:nvGrpSpPr>
          <p:grpSpPr>
            <a:xfrm>
              <a:off x="0" y="0"/>
              <a:ext cx="1551429" cy="1551429"/>
              <a:chOff x="0" y="0"/>
              <a:chExt cx="812800" cy="812800"/>
            </a:xfrm>
          </p:grpSpPr>
          <p:sp>
            <p:nvSpPr>
              <p:cNvPr id="511" name="Google Shape;51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3" name="Google Shape;513;p25"/>
          <p:cNvGrpSpPr/>
          <p:nvPr/>
        </p:nvGrpSpPr>
        <p:grpSpPr>
          <a:xfrm>
            <a:off x="7384748" y="6801224"/>
            <a:ext cx="1163572" cy="1163572"/>
            <a:chOff x="0" y="0"/>
            <a:chExt cx="1551429" cy="1551429"/>
          </a:xfrm>
        </p:grpSpPr>
        <p:grpSp>
          <p:nvGrpSpPr>
            <p:cNvPr id="514" name="Google Shape;514;p25"/>
            <p:cNvGrpSpPr/>
            <p:nvPr/>
          </p:nvGrpSpPr>
          <p:grpSpPr>
            <a:xfrm>
              <a:off x="471948" y="471948"/>
              <a:ext cx="607533" cy="607533"/>
              <a:chOff x="0" y="0"/>
              <a:chExt cx="812800" cy="812800"/>
            </a:xfrm>
          </p:grpSpPr>
          <p:sp>
            <p:nvSpPr>
              <p:cNvPr id="515" name="Google Shape;515;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16" name="Google Shape;516;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25"/>
            <p:cNvGrpSpPr/>
            <p:nvPr/>
          </p:nvGrpSpPr>
          <p:grpSpPr>
            <a:xfrm>
              <a:off x="0" y="0"/>
              <a:ext cx="1551429" cy="1551429"/>
              <a:chOff x="0" y="0"/>
              <a:chExt cx="812800" cy="812800"/>
            </a:xfrm>
          </p:grpSpPr>
          <p:sp>
            <p:nvSpPr>
              <p:cNvPr id="518" name="Google Shape;51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0" name="Google Shape;520;p25"/>
          <p:cNvGrpSpPr/>
          <p:nvPr/>
        </p:nvGrpSpPr>
        <p:grpSpPr>
          <a:xfrm>
            <a:off x="8782598" y="6801224"/>
            <a:ext cx="1163572" cy="1163572"/>
            <a:chOff x="0" y="0"/>
            <a:chExt cx="1551429" cy="1551429"/>
          </a:xfrm>
        </p:grpSpPr>
        <p:grpSp>
          <p:nvGrpSpPr>
            <p:cNvPr id="521" name="Google Shape;521;p25"/>
            <p:cNvGrpSpPr/>
            <p:nvPr/>
          </p:nvGrpSpPr>
          <p:grpSpPr>
            <a:xfrm>
              <a:off x="471948" y="471948"/>
              <a:ext cx="607533" cy="607533"/>
              <a:chOff x="0" y="0"/>
              <a:chExt cx="812800" cy="812800"/>
            </a:xfrm>
          </p:grpSpPr>
          <p:sp>
            <p:nvSpPr>
              <p:cNvPr id="522" name="Google Shape;522;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23" name="Google Shape;523;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5"/>
            <p:cNvGrpSpPr/>
            <p:nvPr/>
          </p:nvGrpSpPr>
          <p:grpSpPr>
            <a:xfrm>
              <a:off x="0" y="0"/>
              <a:ext cx="1551429" cy="1551429"/>
              <a:chOff x="0" y="0"/>
              <a:chExt cx="812800" cy="812800"/>
            </a:xfrm>
          </p:grpSpPr>
          <p:sp>
            <p:nvSpPr>
              <p:cNvPr id="525" name="Google Shape;52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7" name="Google Shape;527;p25"/>
          <p:cNvGrpSpPr/>
          <p:nvPr/>
        </p:nvGrpSpPr>
        <p:grpSpPr>
          <a:xfrm>
            <a:off x="10540767" y="-333808"/>
            <a:ext cx="3449264" cy="11263468"/>
            <a:chOff x="0" y="-38100"/>
            <a:chExt cx="908448" cy="2966510"/>
          </a:xfrm>
        </p:grpSpPr>
        <p:sp>
          <p:nvSpPr>
            <p:cNvPr id="528" name="Google Shape;528;p25"/>
            <p:cNvSpPr/>
            <p:nvPr/>
          </p:nvSpPr>
          <p:spPr>
            <a:xfrm>
              <a:off x="0" y="0"/>
              <a:ext cx="908448" cy="2928410"/>
            </a:xfrm>
            <a:custGeom>
              <a:rect b="b" l="l" r="r" t="t"/>
              <a:pathLst>
                <a:path extrusionOk="0" h="2928410" w="908448">
                  <a:moveTo>
                    <a:pt x="0" y="0"/>
                  </a:moveTo>
                  <a:lnTo>
                    <a:pt x="908448" y="0"/>
                  </a:lnTo>
                  <a:lnTo>
                    <a:pt x="908448" y="2928410"/>
                  </a:lnTo>
                  <a:lnTo>
                    <a:pt x="0" y="2928410"/>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529" name="Google Shape;529;p25"/>
            <p:cNvSpPr txBox="1"/>
            <p:nvPr/>
          </p:nvSpPr>
          <p:spPr>
            <a:xfrm>
              <a:off x="0" y="-38100"/>
              <a:ext cx="908448" cy="29665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p25"/>
          <p:cNvGrpSpPr/>
          <p:nvPr/>
        </p:nvGrpSpPr>
        <p:grpSpPr>
          <a:xfrm>
            <a:off x="395493" y="4787014"/>
            <a:ext cx="1163572" cy="1163572"/>
            <a:chOff x="0" y="0"/>
            <a:chExt cx="1551429" cy="1551429"/>
          </a:xfrm>
        </p:grpSpPr>
        <p:grpSp>
          <p:nvGrpSpPr>
            <p:cNvPr id="531" name="Google Shape;531;p25"/>
            <p:cNvGrpSpPr/>
            <p:nvPr/>
          </p:nvGrpSpPr>
          <p:grpSpPr>
            <a:xfrm>
              <a:off x="471948" y="471948"/>
              <a:ext cx="607533" cy="607533"/>
              <a:chOff x="0" y="0"/>
              <a:chExt cx="812800" cy="812800"/>
            </a:xfrm>
          </p:grpSpPr>
          <p:sp>
            <p:nvSpPr>
              <p:cNvPr id="532" name="Google Shape;532;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33" name="Google Shape;533;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4" name="Google Shape;534;p25"/>
            <p:cNvGrpSpPr/>
            <p:nvPr/>
          </p:nvGrpSpPr>
          <p:grpSpPr>
            <a:xfrm>
              <a:off x="0" y="0"/>
              <a:ext cx="1551429" cy="1551429"/>
              <a:chOff x="0" y="0"/>
              <a:chExt cx="812800" cy="812800"/>
            </a:xfrm>
          </p:grpSpPr>
          <p:sp>
            <p:nvSpPr>
              <p:cNvPr id="535" name="Google Shape;53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37" name="Google Shape;537;p25"/>
          <p:cNvGrpSpPr/>
          <p:nvPr/>
        </p:nvGrpSpPr>
        <p:grpSpPr>
          <a:xfrm>
            <a:off x="1793344" y="4787014"/>
            <a:ext cx="1163572" cy="1163572"/>
            <a:chOff x="0" y="0"/>
            <a:chExt cx="1551429" cy="1551429"/>
          </a:xfrm>
        </p:grpSpPr>
        <p:grpSp>
          <p:nvGrpSpPr>
            <p:cNvPr id="538" name="Google Shape;538;p25"/>
            <p:cNvGrpSpPr/>
            <p:nvPr/>
          </p:nvGrpSpPr>
          <p:grpSpPr>
            <a:xfrm>
              <a:off x="471948" y="471948"/>
              <a:ext cx="607533" cy="607533"/>
              <a:chOff x="0" y="0"/>
              <a:chExt cx="812800" cy="812800"/>
            </a:xfrm>
          </p:grpSpPr>
          <p:sp>
            <p:nvSpPr>
              <p:cNvPr id="539" name="Google Shape;539;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40" name="Google Shape;540;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5"/>
            <p:cNvGrpSpPr/>
            <p:nvPr/>
          </p:nvGrpSpPr>
          <p:grpSpPr>
            <a:xfrm>
              <a:off x="0" y="0"/>
              <a:ext cx="1551429" cy="1551429"/>
              <a:chOff x="0" y="0"/>
              <a:chExt cx="812800" cy="812800"/>
            </a:xfrm>
          </p:grpSpPr>
          <p:sp>
            <p:nvSpPr>
              <p:cNvPr id="542" name="Google Shape;54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44" name="Google Shape;544;p25"/>
          <p:cNvGrpSpPr/>
          <p:nvPr/>
        </p:nvGrpSpPr>
        <p:grpSpPr>
          <a:xfrm>
            <a:off x="3191195" y="4787014"/>
            <a:ext cx="1163572" cy="1163572"/>
            <a:chOff x="0" y="0"/>
            <a:chExt cx="1551429" cy="1551429"/>
          </a:xfrm>
        </p:grpSpPr>
        <p:grpSp>
          <p:nvGrpSpPr>
            <p:cNvPr id="545" name="Google Shape;545;p25"/>
            <p:cNvGrpSpPr/>
            <p:nvPr/>
          </p:nvGrpSpPr>
          <p:grpSpPr>
            <a:xfrm>
              <a:off x="471948" y="471948"/>
              <a:ext cx="607533" cy="607533"/>
              <a:chOff x="0" y="0"/>
              <a:chExt cx="812800" cy="812800"/>
            </a:xfrm>
          </p:grpSpPr>
          <p:sp>
            <p:nvSpPr>
              <p:cNvPr id="546" name="Google Shape;546;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47" name="Google Shape;547;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p25"/>
            <p:cNvGrpSpPr/>
            <p:nvPr/>
          </p:nvGrpSpPr>
          <p:grpSpPr>
            <a:xfrm>
              <a:off x="0" y="0"/>
              <a:ext cx="1551429" cy="1551429"/>
              <a:chOff x="0" y="0"/>
              <a:chExt cx="812800" cy="812800"/>
            </a:xfrm>
          </p:grpSpPr>
          <p:sp>
            <p:nvSpPr>
              <p:cNvPr id="549" name="Google Shape;54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51" name="Google Shape;551;p25"/>
          <p:cNvGrpSpPr/>
          <p:nvPr/>
        </p:nvGrpSpPr>
        <p:grpSpPr>
          <a:xfrm>
            <a:off x="4589046" y="4787014"/>
            <a:ext cx="1163572" cy="1163572"/>
            <a:chOff x="0" y="0"/>
            <a:chExt cx="1551429" cy="1551429"/>
          </a:xfrm>
        </p:grpSpPr>
        <p:grpSp>
          <p:nvGrpSpPr>
            <p:cNvPr id="552" name="Google Shape;552;p25"/>
            <p:cNvGrpSpPr/>
            <p:nvPr/>
          </p:nvGrpSpPr>
          <p:grpSpPr>
            <a:xfrm>
              <a:off x="471948" y="471948"/>
              <a:ext cx="607533" cy="607533"/>
              <a:chOff x="0" y="0"/>
              <a:chExt cx="812800" cy="812800"/>
            </a:xfrm>
          </p:grpSpPr>
          <p:sp>
            <p:nvSpPr>
              <p:cNvPr id="553" name="Google Shape;553;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54" name="Google Shape;554;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5" name="Google Shape;555;p25"/>
            <p:cNvGrpSpPr/>
            <p:nvPr/>
          </p:nvGrpSpPr>
          <p:grpSpPr>
            <a:xfrm>
              <a:off x="0" y="0"/>
              <a:ext cx="1551429" cy="1551429"/>
              <a:chOff x="0" y="0"/>
              <a:chExt cx="812800" cy="812800"/>
            </a:xfrm>
          </p:grpSpPr>
          <p:sp>
            <p:nvSpPr>
              <p:cNvPr id="556" name="Google Shape;55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58" name="Google Shape;558;p25"/>
          <p:cNvGrpSpPr/>
          <p:nvPr/>
        </p:nvGrpSpPr>
        <p:grpSpPr>
          <a:xfrm>
            <a:off x="5986897" y="4787014"/>
            <a:ext cx="1163572" cy="1163572"/>
            <a:chOff x="0" y="0"/>
            <a:chExt cx="1551429" cy="1551429"/>
          </a:xfrm>
        </p:grpSpPr>
        <p:grpSp>
          <p:nvGrpSpPr>
            <p:cNvPr id="559" name="Google Shape;559;p25"/>
            <p:cNvGrpSpPr/>
            <p:nvPr/>
          </p:nvGrpSpPr>
          <p:grpSpPr>
            <a:xfrm>
              <a:off x="471948" y="471948"/>
              <a:ext cx="607533" cy="607533"/>
              <a:chOff x="0" y="0"/>
              <a:chExt cx="812800" cy="812800"/>
            </a:xfrm>
          </p:grpSpPr>
          <p:sp>
            <p:nvSpPr>
              <p:cNvPr id="560" name="Google Shape;560;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61" name="Google Shape;561;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25"/>
            <p:cNvGrpSpPr/>
            <p:nvPr/>
          </p:nvGrpSpPr>
          <p:grpSpPr>
            <a:xfrm>
              <a:off x="0" y="0"/>
              <a:ext cx="1551429" cy="1551429"/>
              <a:chOff x="0" y="0"/>
              <a:chExt cx="812800" cy="812800"/>
            </a:xfrm>
          </p:grpSpPr>
          <p:sp>
            <p:nvSpPr>
              <p:cNvPr id="563" name="Google Shape;56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65" name="Google Shape;565;p25"/>
          <p:cNvGrpSpPr/>
          <p:nvPr/>
        </p:nvGrpSpPr>
        <p:grpSpPr>
          <a:xfrm>
            <a:off x="7384748" y="4787014"/>
            <a:ext cx="1163572" cy="1163572"/>
            <a:chOff x="0" y="0"/>
            <a:chExt cx="1551429" cy="1551429"/>
          </a:xfrm>
        </p:grpSpPr>
        <p:grpSp>
          <p:nvGrpSpPr>
            <p:cNvPr id="566" name="Google Shape;566;p25"/>
            <p:cNvGrpSpPr/>
            <p:nvPr/>
          </p:nvGrpSpPr>
          <p:grpSpPr>
            <a:xfrm>
              <a:off x="471948" y="471948"/>
              <a:ext cx="607533" cy="607533"/>
              <a:chOff x="0" y="0"/>
              <a:chExt cx="812800" cy="812800"/>
            </a:xfrm>
          </p:grpSpPr>
          <p:sp>
            <p:nvSpPr>
              <p:cNvPr id="567" name="Google Shape;567;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68" name="Google Shape;568;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25"/>
            <p:cNvGrpSpPr/>
            <p:nvPr/>
          </p:nvGrpSpPr>
          <p:grpSpPr>
            <a:xfrm>
              <a:off x="0" y="0"/>
              <a:ext cx="1551429" cy="1551429"/>
              <a:chOff x="0" y="0"/>
              <a:chExt cx="812800" cy="812800"/>
            </a:xfrm>
          </p:grpSpPr>
          <p:sp>
            <p:nvSpPr>
              <p:cNvPr id="570" name="Google Shape;57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72" name="Google Shape;572;p25"/>
          <p:cNvGrpSpPr/>
          <p:nvPr/>
        </p:nvGrpSpPr>
        <p:grpSpPr>
          <a:xfrm>
            <a:off x="8782598" y="4787014"/>
            <a:ext cx="1163572" cy="1163572"/>
            <a:chOff x="0" y="0"/>
            <a:chExt cx="1551429" cy="1551429"/>
          </a:xfrm>
        </p:grpSpPr>
        <p:grpSp>
          <p:nvGrpSpPr>
            <p:cNvPr id="573" name="Google Shape;573;p25"/>
            <p:cNvGrpSpPr/>
            <p:nvPr/>
          </p:nvGrpSpPr>
          <p:grpSpPr>
            <a:xfrm>
              <a:off x="471948" y="471948"/>
              <a:ext cx="607533" cy="607533"/>
              <a:chOff x="0" y="0"/>
              <a:chExt cx="812800" cy="812800"/>
            </a:xfrm>
          </p:grpSpPr>
          <p:sp>
            <p:nvSpPr>
              <p:cNvPr id="574" name="Google Shape;574;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575" name="Google Shape;575;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6" name="Google Shape;576;p25"/>
            <p:cNvGrpSpPr/>
            <p:nvPr/>
          </p:nvGrpSpPr>
          <p:grpSpPr>
            <a:xfrm>
              <a:off x="0" y="0"/>
              <a:ext cx="1551429" cy="1551429"/>
              <a:chOff x="0" y="0"/>
              <a:chExt cx="812800" cy="812800"/>
            </a:xfrm>
          </p:grpSpPr>
          <p:sp>
            <p:nvSpPr>
              <p:cNvPr id="577" name="Google Shape;57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79" name="Google Shape;579;p25"/>
          <p:cNvGrpSpPr/>
          <p:nvPr/>
        </p:nvGrpSpPr>
        <p:grpSpPr>
          <a:xfrm>
            <a:off x="395493" y="2775717"/>
            <a:ext cx="1163572" cy="1163572"/>
            <a:chOff x="0" y="0"/>
            <a:chExt cx="1551429" cy="1551429"/>
          </a:xfrm>
        </p:grpSpPr>
        <p:grpSp>
          <p:nvGrpSpPr>
            <p:cNvPr id="580" name="Google Shape;580;p25"/>
            <p:cNvGrpSpPr/>
            <p:nvPr/>
          </p:nvGrpSpPr>
          <p:grpSpPr>
            <a:xfrm>
              <a:off x="471948" y="471948"/>
              <a:ext cx="607533" cy="607533"/>
              <a:chOff x="0" y="0"/>
              <a:chExt cx="812800" cy="812800"/>
            </a:xfrm>
          </p:grpSpPr>
          <p:sp>
            <p:nvSpPr>
              <p:cNvPr id="581" name="Google Shape;581;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82" name="Google Shape;582;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3" name="Google Shape;583;p25"/>
            <p:cNvGrpSpPr/>
            <p:nvPr/>
          </p:nvGrpSpPr>
          <p:grpSpPr>
            <a:xfrm>
              <a:off x="0" y="0"/>
              <a:ext cx="1551429" cy="1551429"/>
              <a:chOff x="0" y="0"/>
              <a:chExt cx="812800" cy="812800"/>
            </a:xfrm>
          </p:grpSpPr>
          <p:sp>
            <p:nvSpPr>
              <p:cNvPr id="584" name="Google Shape;58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86" name="Google Shape;586;p25"/>
          <p:cNvGrpSpPr/>
          <p:nvPr/>
        </p:nvGrpSpPr>
        <p:grpSpPr>
          <a:xfrm>
            <a:off x="1793344" y="2775717"/>
            <a:ext cx="1163572" cy="1163572"/>
            <a:chOff x="0" y="0"/>
            <a:chExt cx="1551429" cy="1551429"/>
          </a:xfrm>
        </p:grpSpPr>
        <p:grpSp>
          <p:nvGrpSpPr>
            <p:cNvPr id="587" name="Google Shape;587;p25"/>
            <p:cNvGrpSpPr/>
            <p:nvPr/>
          </p:nvGrpSpPr>
          <p:grpSpPr>
            <a:xfrm>
              <a:off x="471948" y="471948"/>
              <a:ext cx="607533" cy="607533"/>
              <a:chOff x="0" y="0"/>
              <a:chExt cx="812800" cy="812800"/>
            </a:xfrm>
          </p:grpSpPr>
          <p:sp>
            <p:nvSpPr>
              <p:cNvPr id="588" name="Google Shape;588;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89" name="Google Shape;589;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25"/>
            <p:cNvGrpSpPr/>
            <p:nvPr/>
          </p:nvGrpSpPr>
          <p:grpSpPr>
            <a:xfrm>
              <a:off x="0" y="0"/>
              <a:ext cx="1551429" cy="1551429"/>
              <a:chOff x="0" y="0"/>
              <a:chExt cx="812800" cy="812800"/>
            </a:xfrm>
          </p:grpSpPr>
          <p:sp>
            <p:nvSpPr>
              <p:cNvPr id="591" name="Google Shape;59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93" name="Google Shape;593;p25"/>
          <p:cNvGrpSpPr/>
          <p:nvPr/>
        </p:nvGrpSpPr>
        <p:grpSpPr>
          <a:xfrm>
            <a:off x="3191195" y="2775717"/>
            <a:ext cx="1163572" cy="1163572"/>
            <a:chOff x="0" y="0"/>
            <a:chExt cx="1551429" cy="1551429"/>
          </a:xfrm>
        </p:grpSpPr>
        <p:grpSp>
          <p:nvGrpSpPr>
            <p:cNvPr id="594" name="Google Shape;594;p25"/>
            <p:cNvGrpSpPr/>
            <p:nvPr/>
          </p:nvGrpSpPr>
          <p:grpSpPr>
            <a:xfrm>
              <a:off x="471948" y="471948"/>
              <a:ext cx="607533" cy="607533"/>
              <a:chOff x="0" y="0"/>
              <a:chExt cx="812800" cy="812800"/>
            </a:xfrm>
          </p:grpSpPr>
          <p:sp>
            <p:nvSpPr>
              <p:cNvPr id="595" name="Google Shape;595;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596" name="Google Shape;596;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5"/>
            <p:cNvGrpSpPr/>
            <p:nvPr/>
          </p:nvGrpSpPr>
          <p:grpSpPr>
            <a:xfrm>
              <a:off x="0" y="0"/>
              <a:ext cx="1551429" cy="1551429"/>
              <a:chOff x="0" y="0"/>
              <a:chExt cx="812800" cy="812800"/>
            </a:xfrm>
          </p:grpSpPr>
          <p:sp>
            <p:nvSpPr>
              <p:cNvPr id="598" name="Google Shape;59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00" name="Google Shape;600;p25"/>
          <p:cNvGrpSpPr/>
          <p:nvPr/>
        </p:nvGrpSpPr>
        <p:grpSpPr>
          <a:xfrm>
            <a:off x="4589046" y="2775717"/>
            <a:ext cx="1163572" cy="1163572"/>
            <a:chOff x="0" y="0"/>
            <a:chExt cx="1551429" cy="1551429"/>
          </a:xfrm>
        </p:grpSpPr>
        <p:grpSp>
          <p:nvGrpSpPr>
            <p:cNvPr id="601" name="Google Shape;601;p25"/>
            <p:cNvGrpSpPr/>
            <p:nvPr/>
          </p:nvGrpSpPr>
          <p:grpSpPr>
            <a:xfrm>
              <a:off x="471948" y="471948"/>
              <a:ext cx="607533" cy="607533"/>
              <a:chOff x="0" y="0"/>
              <a:chExt cx="812800" cy="812800"/>
            </a:xfrm>
          </p:grpSpPr>
          <p:sp>
            <p:nvSpPr>
              <p:cNvPr id="602" name="Google Shape;602;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603" name="Google Shape;603;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25"/>
            <p:cNvGrpSpPr/>
            <p:nvPr/>
          </p:nvGrpSpPr>
          <p:grpSpPr>
            <a:xfrm>
              <a:off x="0" y="0"/>
              <a:ext cx="1551429" cy="1551429"/>
              <a:chOff x="0" y="0"/>
              <a:chExt cx="812800" cy="812800"/>
            </a:xfrm>
          </p:grpSpPr>
          <p:sp>
            <p:nvSpPr>
              <p:cNvPr id="605" name="Google Shape;60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07" name="Google Shape;607;p25"/>
          <p:cNvGrpSpPr/>
          <p:nvPr/>
        </p:nvGrpSpPr>
        <p:grpSpPr>
          <a:xfrm>
            <a:off x="5986897" y="2775717"/>
            <a:ext cx="1163572" cy="1163572"/>
            <a:chOff x="0" y="0"/>
            <a:chExt cx="1551429" cy="1551429"/>
          </a:xfrm>
        </p:grpSpPr>
        <p:grpSp>
          <p:nvGrpSpPr>
            <p:cNvPr id="608" name="Google Shape;608;p25"/>
            <p:cNvGrpSpPr/>
            <p:nvPr/>
          </p:nvGrpSpPr>
          <p:grpSpPr>
            <a:xfrm>
              <a:off x="471948" y="471948"/>
              <a:ext cx="607533" cy="607533"/>
              <a:chOff x="0" y="0"/>
              <a:chExt cx="812800" cy="812800"/>
            </a:xfrm>
          </p:grpSpPr>
          <p:sp>
            <p:nvSpPr>
              <p:cNvPr id="609" name="Google Shape;609;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610" name="Google Shape;610;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25"/>
            <p:cNvGrpSpPr/>
            <p:nvPr/>
          </p:nvGrpSpPr>
          <p:grpSpPr>
            <a:xfrm>
              <a:off x="0" y="0"/>
              <a:ext cx="1551429" cy="1551429"/>
              <a:chOff x="0" y="0"/>
              <a:chExt cx="812800" cy="812800"/>
            </a:xfrm>
          </p:grpSpPr>
          <p:sp>
            <p:nvSpPr>
              <p:cNvPr id="612" name="Google Shape;61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14" name="Google Shape;614;p25"/>
          <p:cNvGrpSpPr/>
          <p:nvPr/>
        </p:nvGrpSpPr>
        <p:grpSpPr>
          <a:xfrm>
            <a:off x="7384748" y="2775717"/>
            <a:ext cx="1163572" cy="1163572"/>
            <a:chOff x="0" y="0"/>
            <a:chExt cx="1551429" cy="1551429"/>
          </a:xfrm>
        </p:grpSpPr>
        <p:grpSp>
          <p:nvGrpSpPr>
            <p:cNvPr id="615" name="Google Shape;615;p25"/>
            <p:cNvGrpSpPr/>
            <p:nvPr/>
          </p:nvGrpSpPr>
          <p:grpSpPr>
            <a:xfrm>
              <a:off x="471948" y="471948"/>
              <a:ext cx="607533" cy="607533"/>
              <a:chOff x="0" y="0"/>
              <a:chExt cx="812800" cy="812800"/>
            </a:xfrm>
          </p:grpSpPr>
          <p:sp>
            <p:nvSpPr>
              <p:cNvPr id="616" name="Google Shape;616;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617" name="Google Shape;617;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25"/>
            <p:cNvGrpSpPr/>
            <p:nvPr/>
          </p:nvGrpSpPr>
          <p:grpSpPr>
            <a:xfrm>
              <a:off x="0" y="0"/>
              <a:ext cx="1551429" cy="1551429"/>
              <a:chOff x="0" y="0"/>
              <a:chExt cx="812800" cy="812800"/>
            </a:xfrm>
          </p:grpSpPr>
          <p:sp>
            <p:nvSpPr>
              <p:cNvPr id="619" name="Google Shape;61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21" name="Google Shape;621;p25"/>
          <p:cNvGrpSpPr/>
          <p:nvPr/>
        </p:nvGrpSpPr>
        <p:grpSpPr>
          <a:xfrm>
            <a:off x="8782598" y="2775717"/>
            <a:ext cx="1163572" cy="1163572"/>
            <a:chOff x="0" y="0"/>
            <a:chExt cx="1551429" cy="1551429"/>
          </a:xfrm>
        </p:grpSpPr>
        <p:grpSp>
          <p:nvGrpSpPr>
            <p:cNvPr id="622" name="Google Shape;622;p25"/>
            <p:cNvGrpSpPr/>
            <p:nvPr/>
          </p:nvGrpSpPr>
          <p:grpSpPr>
            <a:xfrm>
              <a:off x="471948" y="471948"/>
              <a:ext cx="607533" cy="607533"/>
              <a:chOff x="0" y="0"/>
              <a:chExt cx="812800" cy="812800"/>
            </a:xfrm>
          </p:grpSpPr>
          <p:sp>
            <p:nvSpPr>
              <p:cNvPr id="623" name="Google Shape;623;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alpha val="40000"/>
                </a:srgbClr>
              </a:solidFill>
              <a:ln>
                <a:noFill/>
              </a:ln>
            </p:spPr>
          </p:sp>
          <p:sp>
            <p:nvSpPr>
              <p:cNvPr id="624" name="Google Shape;624;p25"/>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5" name="Google Shape;625;p25"/>
            <p:cNvGrpSpPr/>
            <p:nvPr/>
          </p:nvGrpSpPr>
          <p:grpSpPr>
            <a:xfrm>
              <a:off x="0" y="0"/>
              <a:ext cx="1551429" cy="1551429"/>
              <a:chOff x="0" y="0"/>
              <a:chExt cx="812800" cy="812800"/>
            </a:xfrm>
          </p:grpSpPr>
          <p:sp>
            <p:nvSpPr>
              <p:cNvPr id="626" name="Google Shape;62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alpha val="4000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28" name="Google Shape;628;p25"/>
          <p:cNvSpPr txBox="1"/>
          <p:nvPr/>
        </p:nvSpPr>
        <p:spPr>
          <a:xfrm>
            <a:off x="11200746" y="2642367"/>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FFFFFF"/>
                </a:solidFill>
                <a:latin typeface="Public Sans Black"/>
                <a:ea typeface="Public Sans Black"/>
                <a:cs typeface="Public Sans Black"/>
                <a:sym typeface="Public Sans Black"/>
              </a:rPr>
              <a:t>40%</a:t>
            </a:r>
            <a:endParaRPr/>
          </a:p>
        </p:txBody>
      </p:sp>
      <p:sp>
        <p:nvSpPr>
          <p:cNvPr id="629" name="Google Shape;629;p25"/>
          <p:cNvSpPr txBox="1"/>
          <p:nvPr/>
        </p:nvSpPr>
        <p:spPr>
          <a:xfrm>
            <a:off x="10441261" y="3683919"/>
            <a:ext cx="3648278"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01</a:t>
            </a:r>
            <a:endParaRPr/>
          </a:p>
        </p:txBody>
      </p:sp>
      <p:sp>
        <p:nvSpPr>
          <p:cNvPr id="630" name="Google Shape;630;p25"/>
          <p:cNvSpPr txBox="1"/>
          <p:nvPr/>
        </p:nvSpPr>
        <p:spPr>
          <a:xfrm>
            <a:off x="11300253" y="4653664"/>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FFFFFF"/>
                </a:solidFill>
                <a:latin typeface="Public Sans Black"/>
                <a:ea typeface="Public Sans Black"/>
                <a:cs typeface="Public Sans Black"/>
                <a:sym typeface="Public Sans Black"/>
              </a:rPr>
              <a:t>50%</a:t>
            </a:r>
            <a:endParaRPr/>
          </a:p>
        </p:txBody>
      </p:sp>
      <p:sp>
        <p:nvSpPr>
          <p:cNvPr id="631" name="Google Shape;631;p25"/>
          <p:cNvSpPr txBox="1"/>
          <p:nvPr/>
        </p:nvSpPr>
        <p:spPr>
          <a:xfrm>
            <a:off x="10540767" y="5695216"/>
            <a:ext cx="3648278"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02</a:t>
            </a:r>
            <a:endParaRPr/>
          </a:p>
        </p:txBody>
      </p:sp>
      <p:sp>
        <p:nvSpPr>
          <p:cNvPr id="632" name="Google Shape;632;p25"/>
          <p:cNvSpPr txBox="1"/>
          <p:nvPr/>
        </p:nvSpPr>
        <p:spPr>
          <a:xfrm>
            <a:off x="11200746" y="6484091"/>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FFFFFF"/>
                </a:solidFill>
                <a:latin typeface="Public Sans Black"/>
                <a:ea typeface="Public Sans Black"/>
                <a:cs typeface="Public Sans Black"/>
                <a:sym typeface="Public Sans Black"/>
              </a:rPr>
              <a:t>30%</a:t>
            </a:r>
            <a:endParaRPr/>
          </a:p>
        </p:txBody>
      </p:sp>
      <p:sp>
        <p:nvSpPr>
          <p:cNvPr id="633" name="Google Shape;633;p25"/>
          <p:cNvSpPr txBox="1"/>
          <p:nvPr/>
        </p:nvSpPr>
        <p:spPr>
          <a:xfrm>
            <a:off x="10441261" y="7525643"/>
            <a:ext cx="3648278"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03</a:t>
            </a:r>
            <a:endParaRPr/>
          </a:p>
        </p:txBody>
      </p:sp>
      <p:sp>
        <p:nvSpPr>
          <p:cNvPr id="634" name="Google Shape;634;p25"/>
          <p:cNvSpPr txBox="1"/>
          <p:nvPr/>
        </p:nvSpPr>
        <p:spPr>
          <a:xfrm>
            <a:off x="14427170" y="2633361"/>
            <a:ext cx="3545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635" name="Google Shape;635;p25"/>
          <p:cNvSpPr txBox="1"/>
          <p:nvPr/>
        </p:nvSpPr>
        <p:spPr>
          <a:xfrm>
            <a:off x="14427170" y="4743235"/>
            <a:ext cx="3545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636" name="Google Shape;636;p25"/>
          <p:cNvSpPr txBox="1"/>
          <p:nvPr/>
        </p:nvSpPr>
        <p:spPr>
          <a:xfrm>
            <a:off x="14427170" y="6658868"/>
            <a:ext cx="3545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637" name="Google Shape;637;p25"/>
          <p:cNvSpPr txBox="1"/>
          <p:nvPr/>
        </p:nvSpPr>
        <p:spPr>
          <a:xfrm>
            <a:off x="607706" y="1085850"/>
            <a:ext cx="10289823" cy="10344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STATISTICS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641" name="Shape 641"/>
        <p:cNvGrpSpPr/>
        <p:nvPr/>
      </p:nvGrpSpPr>
      <p:grpSpPr>
        <a:xfrm>
          <a:off x="0" y="0"/>
          <a:ext cx="0" cy="0"/>
          <a:chOff x="0" y="0"/>
          <a:chExt cx="0" cy="0"/>
        </a:xfrm>
      </p:grpSpPr>
      <p:pic>
        <p:nvPicPr>
          <p:cNvPr id="642" name="Google Shape;642;p2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643" name="Google Shape;643;p26"/>
          <p:cNvGrpSpPr/>
          <p:nvPr/>
        </p:nvGrpSpPr>
        <p:grpSpPr>
          <a:xfrm>
            <a:off x="3260230" y="1503689"/>
            <a:ext cx="11769654" cy="7134960"/>
            <a:chOff x="0" y="-38100"/>
            <a:chExt cx="3099827" cy="1879167"/>
          </a:xfrm>
        </p:grpSpPr>
        <p:sp>
          <p:nvSpPr>
            <p:cNvPr id="644" name="Google Shape;644;p26"/>
            <p:cNvSpPr/>
            <p:nvPr/>
          </p:nvSpPr>
          <p:spPr>
            <a:xfrm>
              <a:off x="0" y="0"/>
              <a:ext cx="3099827" cy="1841066"/>
            </a:xfrm>
            <a:custGeom>
              <a:rect b="b" l="l" r="r" t="t"/>
              <a:pathLst>
                <a:path extrusionOk="0" h="1841066" w="3099827">
                  <a:moveTo>
                    <a:pt x="0" y="0"/>
                  </a:moveTo>
                  <a:lnTo>
                    <a:pt x="3099827" y="0"/>
                  </a:lnTo>
                  <a:lnTo>
                    <a:pt x="3099827" y="1841066"/>
                  </a:lnTo>
                  <a:lnTo>
                    <a:pt x="0" y="1841066"/>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645" name="Google Shape;645;p26"/>
            <p:cNvSpPr txBox="1"/>
            <p:nvPr/>
          </p:nvSpPr>
          <p:spPr>
            <a:xfrm>
              <a:off x="0" y="-38100"/>
              <a:ext cx="3099827" cy="18791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6" name="Google Shape;646;p26"/>
          <p:cNvSpPr txBox="1"/>
          <p:nvPr/>
        </p:nvSpPr>
        <p:spPr>
          <a:xfrm>
            <a:off x="4536988" y="3043523"/>
            <a:ext cx="9216000" cy="310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FFFFFF"/>
                </a:solidFill>
                <a:latin typeface="Public Sans"/>
                <a:ea typeface="Public Sans"/>
                <a:cs typeface="Public Sans"/>
                <a:sym typeface="Public Sans"/>
              </a:rPr>
              <a:t>"Medicine is not only a science; it is also an art. It does not consist of compounding pills and plasters; it deals with the very processes of life, which must be understood before they may be guided." </a:t>
            </a:r>
            <a:endParaRPr/>
          </a:p>
        </p:txBody>
      </p:sp>
      <p:sp>
        <p:nvSpPr>
          <p:cNvPr id="647" name="Google Shape;647;p26"/>
          <p:cNvSpPr txBox="1"/>
          <p:nvPr/>
        </p:nvSpPr>
        <p:spPr>
          <a:xfrm>
            <a:off x="7789292" y="6810296"/>
            <a:ext cx="2709416"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FFFFFF"/>
                </a:solidFill>
                <a:latin typeface="Public Sans"/>
                <a:ea typeface="Public Sans"/>
                <a:cs typeface="Public Sans"/>
                <a:sym typeface="Public Sans"/>
              </a:rPr>
              <a:t>PARACELSUS</a:t>
            </a:r>
            <a:endParaRPr/>
          </a:p>
        </p:txBody>
      </p:sp>
      <p:pic>
        <p:nvPicPr>
          <p:cNvPr id="648" name="Google Shape;648;p26"/>
          <p:cNvPicPr preferRelativeResize="0"/>
          <p:nvPr/>
        </p:nvPicPr>
        <p:blipFill>
          <a:blip r:embed="rId4">
            <a:alphaModFix/>
          </a:blip>
          <a:stretch>
            <a:fillRect/>
          </a:stretch>
        </p:blipFill>
        <p:spPr>
          <a:xfrm>
            <a:off x="14106500" y="1232345"/>
            <a:ext cx="3152875" cy="9832542"/>
          </a:xfrm>
          <a:prstGeom prst="rect">
            <a:avLst/>
          </a:prstGeom>
          <a:noFill/>
          <a:ln>
            <a:noFill/>
          </a:ln>
        </p:spPr>
      </p:pic>
      <p:pic>
        <p:nvPicPr>
          <p:cNvPr id="649" name="Google Shape;649;p26"/>
          <p:cNvPicPr preferRelativeResize="0"/>
          <p:nvPr/>
        </p:nvPicPr>
        <p:blipFill>
          <a:blip r:embed="rId5">
            <a:alphaModFix/>
          </a:blip>
          <a:stretch>
            <a:fillRect/>
          </a:stretch>
        </p:blipFill>
        <p:spPr>
          <a:xfrm>
            <a:off x="572250" y="2436325"/>
            <a:ext cx="3702924" cy="8422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653" name="Shape 653"/>
        <p:cNvGrpSpPr/>
        <p:nvPr/>
      </p:nvGrpSpPr>
      <p:grpSpPr>
        <a:xfrm>
          <a:off x="0" y="0"/>
          <a:ext cx="0" cy="0"/>
          <a:chOff x="0" y="0"/>
          <a:chExt cx="0" cy="0"/>
        </a:xfrm>
      </p:grpSpPr>
      <p:pic>
        <p:nvPicPr>
          <p:cNvPr id="654" name="Google Shape;654;p27"/>
          <p:cNvPicPr preferRelativeResize="0"/>
          <p:nvPr/>
        </p:nvPicPr>
        <p:blipFill>
          <a:blip r:embed="rId3">
            <a:alphaModFix/>
          </a:blip>
          <a:stretch>
            <a:fillRect/>
          </a:stretch>
        </p:blipFill>
        <p:spPr>
          <a:xfrm>
            <a:off x="-34" y="0"/>
            <a:ext cx="18288056" cy="10287000"/>
          </a:xfrm>
          <a:prstGeom prst="rect">
            <a:avLst/>
          </a:prstGeom>
          <a:noFill/>
          <a:ln>
            <a:noFill/>
          </a:ln>
        </p:spPr>
      </p:pic>
      <p:grpSp>
        <p:nvGrpSpPr>
          <p:cNvPr id="655" name="Google Shape;655;p27"/>
          <p:cNvGrpSpPr/>
          <p:nvPr/>
        </p:nvGrpSpPr>
        <p:grpSpPr>
          <a:xfrm>
            <a:off x="-362825" y="2824683"/>
            <a:ext cx="19224557" cy="4919572"/>
            <a:chOff x="0" y="-38100"/>
            <a:chExt cx="5063258" cy="1295690"/>
          </a:xfrm>
        </p:grpSpPr>
        <p:sp>
          <p:nvSpPr>
            <p:cNvPr id="656" name="Google Shape;656;p27"/>
            <p:cNvSpPr/>
            <p:nvPr/>
          </p:nvSpPr>
          <p:spPr>
            <a:xfrm>
              <a:off x="0" y="0"/>
              <a:ext cx="5063258" cy="1257590"/>
            </a:xfrm>
            <a:custGeom>
              <a:rect b="b" l="l" r="r" t="t"/>
              <a:pathLst>
                <a:path extrusionOk="0" h="1257590" w="5063258">
                  <a:moveTo>
                    <a:pt x="0" y="0"/>
                  </a:moveTo>
                  <a:lnTo>
                    <a:pt x="5063258" y="0"/>
                  </a:lnTo>
                  <a:lnTo>
                    <a:pt x="5063258" y="1257590"/>
                  </a:lnTo>
                  <a:lnTo>
                    <a:pt x="0" y="1257590"/>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657" name="Google Shape;657;p27"/>
            <p:cNvSpPr txBox="1"/>
            <p:nvPr/>
          </p:nvSpPr>
          <p:spPr>
            <a:xfrm>
              <a:off x="0" y="-38100"/>
              <a:ext cx="5063258" cy="12956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p27"/>
          <p:cNvSpPr txBox="1"/>
          <p:nvPr/>
        </p:nvSpPr>
        <p:spPr>
          <a:xfrm>
            <a:off x="9643584" y="3420434"/>
            <a:ext cx="78438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FFFF"/>
                </a:solidFill>
                <a:latin typeface="Public Sans Black"/>
                <a:ea typeface="Public Sans Black"/>
                <a:cs typeface="Public Sans Black"/>
                <a:sym typeface="Public Sans Black"/>
              </a:rPr>
              <a:t>END OF PRESENTATION</a:t>
            </a:r>
            <a:endParaRPr/>
          </a:p>
        </p:txBody>
      </p:sp>
      <p:sp>
        <p:nvSpPr>
          <p:cNvPr id="659" name="Google Shape;659;p27"/>
          <p:cNvSpPr txBox="1"/>
          <p:nvPr/>
        </p:nvSpPr>
        <p:spPr>
          <a:xfrm>
            <a:off x="9643584" y="5892995"/>
            <a:ext cx="65598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a:t>
            </a:r>
            <a:endParaRPr/>
          </a:p>
        </p:txBody>
      </p:sp>
      <p:pic>
        <p:nvPicPr>
          <p:cNvPr id="660" name="Google Shape;660;p27"/>
          <p:cNvPicPr preferRelativeResize="0"/>
          <p:nvPr/>
        </p:nvPicPr>
        <p:blipFill>
          <a:blip r:embed="rId4">
            <a:alphaModFix/>
          </a:blip>
          <a:stretch>
            <a:fillRect/>
          </a:stretch>
        </p:blipFill>
        <p:spPr>
          <a:xfrm>
            <a:off x="1530251" y="989063"/>
            <a:ext cx="3465100" cy="11616014"/>
          </a:xfrm>
          <a:prstGeom prst="rect">
            <a:avLst/>
          </a:prstGeom>
          <a:noFill/>
          <a:ln>
            <a:noFill/>
          </a:ln>
        </p:spPr>
      </p:pic>
      <p:pic>
        <p:nvPicPr>
          <p:cNvPr id="661" name="Google Shape;661;p27"/>
          <p:cNvPicPr preferRelativeResize="0"/>
          <p:nvPr/>
        </p:nvPicPr>
        <p:blipFill>
          <a:blip r:embed="rId5">
            <a:alphaModFix/>
          </a:blip>
          <a:stretch>
            <a:fillRect/>
          </a:stretch>
        </p:blipFill>
        <p:spPr>
          <a:xfrm>
            <a:off x="2516274" y="2178572"/>
            <a:ext cx="6559799" cy="92370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665" name="Shape 665"/>
        <p:cNvGrpSpPr/>
        <p:nvPr/>
      </p:nvGrpSpPr>
      <p:grpSpPr>
        <a:xfrm>
          <a:off x="0" y="0"/>
          <a:ext cx="0" cy="0"/>
          <a:chOff x="0" y="0"/>
          <a:chExt cx="0" cy="0"/>
        </a:xfrm>
      </p:grpSpPr>
      <p:grpSp>
        <p:nvGrpSpPr>
          <p:cNvPr id="666" name="Google Shape;666;p28"/>
          <p:cNvGrpSpPr/>
          <p:nvPr/>
        </p:nvGrpSpPr>
        <p:grpSpPr>
          <a:xfrm>
            <a:off x="719627" y="2075021"/>
            <a:ext cx="5097641" cy="7472652"/>
            <a:chOff x="0" y="-19050"/>
            <a:chExt cx="1342589" cy="1968106"/>
          </a:xfrm>
        </p:grpSpPr>
        <p:sp>
          <p:nvSpPr>
            <p:cNvPr id="667" name="Google Shape;667;p2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8"/>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9" name="Google Shape;669;p28"/>
          <p:cNvGrpSpPr/>
          <p:nvPr/>
        </p:nvGrpSpPr>
        <p:grpSpPr>
          <a:xfrm>
            <a:off x="6317923" y="2075021"/>
            <a:ext cx="11512980" cy="7472652"/>
            <a:chOff x="0" y="-19050"/>
            <a:chExt cx="3032225" cy="1968106"/>
          </a:xfrm>
        </p:grpSpPr>
        <p:sp>
          <p:nvSpPr>
            <p:cNvPr id="670" name="Google Shape;670;p2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8"/>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p28"/>
          <p:cNvGrpSpPr/>
          <p:nvPr/>
        </p:nvGrpSpPr>
        <p:grpSpPr>
          <a:xfrm>
            <a:off x="1084414" y="2355739"/>
            <a:ext cx="4368067" cy="719567"/>
            <a:chOff x="0" y="-19050"/>
            <a:chExt cx="1150437" cy="189516"/>
          </a:xfrm>
        </p:grpSpPr>
        <p:sp>
          <p:nvSpPr>
            <p:cNvPr id="673" name="Google Shape;673;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5" name="Google Shape;675;p28"/>
          <p:cNvGrpSpPr/>
          <p:nvPr/>
        </p:nvGrpSpPr>
        <p:grpSpPr>
          <a:xfrm>
            <a:off x="9627850" y="2355739"/>
            <a:ext cx="4368067" cy="719567"/>
            <a:chOff x="0" y="-19050"/>
            <a:chExt cx="1150437" cy="189516"/>
          </a:xfrm>
        </p:grpSpPr>
        <p:sp>
          <p:nvSpPr>
            <p:cNvPr id="676" name="Google Shape;676;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8" name="Google Shape;678;p28"/>
          <p:cNvGrpSpPr/>
          <p:nvPr/>
        </p:nvGrpSpPr>
        <p:grpSpPr>
          <a:xfrm>
            <a:off x="1084414" y="6990138"/>
            <a:ext cx="4368067" cy="719567"/>
            <a:chOff x="0" y="-19050"/>
            <a:chExt cx="1150437" cy="189516"/>
          </a:xfrm>
        </p:grpSpPr>
        <p:sp>
          <p:nvSpPr>
            <p:cNvPr id="679" name="Google Shape;679;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1" name="Google Shape;681;p28"/>
          <p:cNvGrpSpPr/>
          <p:nvPr/>
        </p:nvGrpSpPr>
        <p:grpSpPr>
          <a:xfrm>
            <a:off x="1250689" y="8037779"/>
            <a:ext cx="716763" cy="733562"/>
            <a:chOff x="0" y="-19050"/>
            <a:chExt cx="812800" cy="831850"/>
          </a:xfrm>
        </p:grpSpPr>
        <p:sp>
          <p:nvSpPr>
            <p:cNvPr id="682" name="Google Shape;682;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07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4" name="Google Shape;684;p28"/>
          <p:cNvGrpSpPr/>
          <p:nvPr/>
        </p:nvGrpSpPr>
        <p:grpSpPr>
          <a:xfrm>
            <a:off x="2076122" y="8037779"/>
            <a:ext cx="716763" cy="733562"/>
            <a:chOff x="0" y="-19050"/>
            <a:chExt cx="812800" cy="831850"/>
          </a:xfrm>
        </p:grpSpPr>
        <p:sp>
          <p:nvSpPr>
            <p:cNvPr id="685" name="Google Shape;685;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4DA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7" name="Google Shape;687;p28"/>
          <p:cNvGrpSpPr/>
          <p:nvPr/>
        </p:nvGrpSpPr>
        <p:grpSpPr>
          <a:xfrm>
            <a:off x="2901555" y="8037779"/>
            <a:ext cx="716763" cy="733562"/>
            <a:chOff x="0" y="-19050"/>
            <a:chExt cx="812800" cy="831850"/>
          </a:xfrm>
        </p:grpSpPr>
        <p:sp>
          <p:nvSpPr>
            <p:cNvPr id="688" name="Google Shape;688;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98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0" name="Google Shape;690;p28"/>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uses the following free fonts:</a:t>
            </a:r>
            <a:endParaRPr/>
          </a:p>
        </p:txBody>
      </p:sp>
      <p:sp>
        <p:nvSpPr>
          <p:cNvPr id="691" name="Google Shape;691;p28"/>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You can find these fonts online too.</a:t>
            </a:r>
            <a:endParaRPr/>
          </a:p>
        </p:txBody>
      </p:sp>
      <p:sp>
        <p:nvSpPr>
          <p:cNvPr id="692" name="Google Shape;692;p28"/>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1E1C1A"/>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PUBLIC SANS</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1E1C1A"/>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PUBLIC SANS</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1E1C1A"/>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PUBLIC SANS</a:t>
            </a:r>
            <a:endParaRPr/>
          </a:p>
        </p:txBody>
      </p:sp>
      <p:sp>
        <p:nvSpPr>
          <p:cNvPr id="693" name="Google Shape;693;p28"/>
          <p:cNvSpPr txBox="1"/>
          <p:nvPr/>
        </p:nvSpPr>
        <p:spPr>
          <a:xfrm>
            <a:off x="1028700" y="8899131"/>
            <a:ext cx="1160740" cy="15198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1235" u="none" cap="none" strike="noStrike">
                <a:solidFill>
                  <a:srgbClr val="1E1C1A"/>
                </a:solidFill>
                <a:latin typeface="Arial"/>
                <a:ea typeface="Arial"/>
                <a:cs typeface="Arial"/>
                <a:sym typeface="Arial"/>
              </a:rPr>
              <a:t>#207EB5</a:t>
            </a:r>
            <a:endParaRPr/>
          </a:p>
        </p:txBody>
      </p:sp>
      <p:sp>
        <p:nvSpPr>
          <p:cNvPr id="694" name="Google Shape;694;p28"/>
          <p:cNvSpPr txBox="1"/>
          <p:nvPr/>
        </p:nvSpPr>
        <p:spPr>
          <a:xfrm>
            <a:off x="1854133" y="8899131"/>
            <a:ext cx="1160740" cy="15198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1235" u="none" cap="none" strike="noStrike">
                <a:solidFill>
                  <a:srgbClr val="1E1C1A"/>
                </a:solidFill>
                <a:latin typeface="Arial"/>
                <a:ea typeface="Arial"/>
                <a:cs typeface="Arial"/>
                <a:sym typeface="Arial"/>
              </a:rPr>
              <a:t>#B4DADB</a:t>
            </a:r>
            <a:endParaRPr/>
          </a:p>
        </p:txBody>
      </p:sp>
      <p:sp>
        <p:nvSpPr>
          <p:cNvPr id="695" name="Google Shape;695;p28"/>
          <p:cNvSpPr txBox="1"/>
          <p:nvPr/>
        </p:nvSpPr>
        <p:spPr>
          <a:xfrm>
            <a:off x="2679566" y="8899131"/>
            <a:ext cx="1160740" cy="15198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1235" u="none" cap="none" strike="noStrike">
                <a:solidFill>
                  <a:srgbClr val="1E1C1A"/>
                </a:solidFill>
                <a:latin typeface="Arial"/>
                <a:ea typeface="Arial"/>
                <a:cs typeface="Arial"/>
                <a:sym typeface="Arial"/>
              </a:rPr>
              <a:t>#5986E3</a:t>
            </a:r>
            <a:endParaRPr/>
          </a:p>
        </p:txBody>
      </p:sp>
      <p:sp>
        <p:nvSpPr>
          <p:cNvPr id="696" name="Google Shape;696;p28"/>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697" name="Google Shape;697;p28"/>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207EB5"/>
                </a:solidFill>
              </a:rPr>
              <a:t>DON'T FORGET TO DELETE THIS PAGE BEFORE PRESENTING. </a:t>
            </a:r>
            <a:endParaRPr b="1"/>
          </a:p>
        </p:txBody>
      </p:sp>
      <p:sp>
        <p:nvSpPr>
          <p:cNvPr id="698" name="Google Shape;698;p28"/>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207EB5"/>
                </a:solidFill>
              </a:rPr>
              <a:t>RESOURCE PAGE</a:t>
            </a:r>
            <a:endParaRPr b="1"/>
          </a:p>
        </p:txBody>
      </p:sp>
      <p:sp>
        <p:nvSpPr>
          <p:cNvPr id="699" name="Google Shape;699;p28"/>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1E1C1A"/>
                </a:solidFill>
                <a:latin typeface="Arial"/>
                <a:ea typeface="Arial"/>
                <a:cs typeface="Arial"/>
                <a:sym typeface="Arial"/>
              </a:rPr>
              <a:t>Fonts</a:t>
            </a:r>
            <a:endParaRPr/>
          </a:p>
        </p:txBody>
      </p:sp>
      <p:sp>
        <p:nvSpPr>
          <p:cNvPr id="700" name="Google Shape;700;p28"/>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1E1C1A"/>
                </a:solidFill>
                <a:latin typeface="Arial"/>
                <a:ea typeface="Arial"/>
                <a:cs typeface="Arial"/>
                <a:sym typeface="Arial"/>
              </a:rPr>
              <a:t>Design Elements</a:t>
            </a:r>
            <a:endParaRPr/>
          </a:p>
        </p:txBody>
      </p:sp>
      <p:sp>
        <p:nvSpPr>
          <p:cNvPr id="701" name="Google Shape;701;p28"/>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1E1C1A"/>
                </a:solidFill>
                <a:latin typeface="Arial"/>
                <a:ea typeface="Arial"/>
                <a:cs typeface="Arial"/>
                <a:sym typeface="Arial"/>
              </a:rPr>
              <a:t>Colors</a:t>
            </a:r>
            <a:endParaRPr/>
          </a:p>
        </p:txBody>
      </p:sp>
      <p:grpSp>
        <p:nvGrpSpPr>
          <p:cNvPr id="702" name="Google Shape;702;p28"/>
          <p:cNvGrpSpPr/>
          <p:nvPr/>
        </p:nvGrpSpPr>
        <p:grpSpPr>
          <a:xfrm>
            <a:off x="3699730" y="8037779"/>
            <a:ext cx="716763" cy="733562"/>
            <a:chOff x="0" y="-19050"/>
            <a:chExt cx="812800" cy="831850"/>
          </a:xfrm>
        </p:grpSpPr>
        <p:sp>
          <p:nvSpPr>
            <p:cNvPr id="703" name="Google Shape;703;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5B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5" name="Google Shape;705;p28"/>
          <p:cNvGrpSpPr/>
          <p:nvPr/>
        </p:nvGrpSpPr>
        <p:grpSpPr>
          <a:xfrm>
            <a:off x="4550179" y="8037779"/>
            <a:ext cx="716763" cy="733562"/>
            <a:chOff x="0" y="-19050"/>
            <a:chExt cx="812800" cy="831850"/>
          </a:xfrm>
        </p:grpSpPr>
        <p:sp>
          <p:nvSpPr>
            <p:cNvPr id="706" name="Google Shape;706;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6EA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8" name="Google Shape;708;p28"/>
          <p:cNvSpPr txBox="1"/>
          <p:nvPr/>
        </p:nvSpPr>
        <p:spPr>
          <a:xfrm>
            <a:off x="3477742" y="8899131"/>
            <a:ext cx="1160740" cy="15198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1235" u="none" cap="none" strike="noStrike">
                <a:solidFill>
                  <a:srgbClr val="1E1C1A"/>
                </a:solidFill>
                <a:latin typeface="Arial"/>
                <a:ea typeface="Arial"/>
                <a:cs typeface="Arial"/>
                <a:sym typeface="Arial"/>
              </a:rPr>
              <a:t>#A5B4ED</a:t>
            </a:r>
            <a:endParaRPr/>
          </a:p>
        </p:txBody>
      </p:sp>
      <p:sp>
        <p:nvSpPr>
          <p:cNvPr id="709" name="Google Shape;709;p28"/>
          <p:cNvSpPr txBox="1"/>
          <p:nvPr/>
        </p:nvSpPr>
        <p:spPr>
          <a:xfrm>
            <a:off x="4328190" y="8899131"/>
            <a:ext cx="1160740" cy="15198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1235" u="none" cap="none" strike="noStrike">
                <a:solidFill>
                  <a:srgbClr val="1E1C1A"/>
                </a:solidFill>
                <a:latin typeface="Arial"/>
                <a:ea typeface="Arial"/>
                <a:cs typeface="Arial"/>
                <a:sym typeface="Arial"/>
              </a:rPr>
              <a:t>#A6EAFD</a:t>
            </a:r>
            <a:endParaRPr/>
          </a:p>
        </p:txBody>
      </p:sp>
      <p:sp>
        <p:nvSpPr>
          <p:cNvPr id="710" name="Google Shape;710;p28"/>
          <p:cNvSpPr/>
          <p:nvPr/>
        </p:nvSpPr>
        <p:spPr>
          <a:xfrm>
            <a:off x="7550818" y="6762688"/>
            <a:ext cx="2934155" cy="1650272"/>
          </a:xfrm>
          <a:custGeom>
            <a:rect b="b" l="l" r="r" t="t"/>
            <a:pathLst>
              <a:path extrusionOk="0" h="1650272" w="2934155">
                <a:moveTo>
                  <a:pt x="0" y="0"/>
                </a:moveTo>
                <a:lnTo>
                  <a:pt x="2934156" y="0"/>
                </a:lnTo>
                <a:lnTo>
                  <a:pt x="2934156" y="1650271"/>
                </a:lnTo>
                <a:lnTo>
                  <a:pt x="0" y="1650271"/>
                </a:lnTo>
                <a:lnTo>
                  <a:pt x="0" y="0"/>
                </a:lnTo>
                <a:close/>
              </a:path>
            </a:pathLst>
          </a:custGeom>
          <a:blipFill rotWithShape="1">
            <a:blip r:embed="rId3">
              <a:alphaModFix/>
            </a:blip>
            <a:stretch>
              <a:fillRect b="0" l="0" r="0" t="0"/>
            </a:stretch>
          </a:blipFill>
          <a:ln>
            <a:noFill/>
          </a:ln>
        </p:spPr>
      </p:sp>
      <p:sp>
        <p:nvSpPr>
          <p:cNvPr id="711" name="Google Shape;711;p28"/>
          <p:cNvSpPr/>
          <p:nvPr/>
        </p:nvSpPr>
        <p:spPr>
          <a:xfrm>
            <a:off x="6950324" y="4223816"/>
            <a:ext cx="876020" cy="1990956"/>
          </a:xfrm>
          <a:custGeom>
            <a:rect b="b" l="l" r="r" t="t"/>
            <a:pathLst>
              <a:path extrusionOk="0" h="1990956" w="876020">
                <a:moveTo>
                  <a:pt x="0" y="0"/>
                </a:moveTo>
                <a:lnTo>
                  <a:pt x="876021" y="0"/>
                </a:lnTo>
                <a:lnTo>
                  <a:pt x="876021" y="1990955"/>
                </a:lnTo>
                <a:lnTo>
                  <a:pt x="0" y="1990955"/>
                </a:lnTo>
                <a:lnTo>
                  <a:pt x="0" y="0"/>
                </a:lnTo>
                <a:close/>
              </a:path>
            </a:pathLst>
          </a:custGeom>
          <a:blipFill rotWithShape="1">
            <a:blip r:embed="rId4">
              <a:alphaModFix/>
            </a:blip>
            <a:stretch>
              <a:fillRect b="0" l="0" r="0" t="0"/>
            </a:stretch>
          </a:blipFill>
          <a:ln>
            <a:noFill/>
          </a:ln>
        </p:spPr>
      </p:sp>
      <p:sp>
        <p:nvSpPr>
          <p:cNvPr id="712" name="Google Shape;712;p28"/>
          <p:cNvSpPr/>
          <p:nvPr/>
        </p:nvSpPr>
        <p:spPr>
          <a:xfrm flipH="1">
            <a:off x="15628639" y="4353111"/>
            <a:ext cx="866182" cy="1732364"/>
          </a:xfrm>
          <a:custGeom>
            <a:rect b="b" l="l" r="r" t="t"/>
            <a:pathLst>
              <a:path extrusionOk="0" h="1732364" w="866182">
                <a:moveTo>
                  <a:pt x="866182" y="0"/>
                </a:moveTo>
                <a:lnTo>
                  <a:pt x="0" y="0"/>
                </a:lnTo>
                <a:lnTo>
                  <a:pt x="0" y="1732365"/>
                </a:lnTo>
                <a:lnTo>
                  <a:pt x="866182" y="1732365"/>
                </a:lnTo>
                <a:lnTo>
                  <a:pt x="866182" y="0"/>
                </a:lnTo>
                <a:close/>
              </a:path>
            </a:pathLst>
          </a:custGeom>
          <a:blipFill rotWithShape="1">
            <a:blip r:embed="rId5">
              <a:alphaModFix/>
            </a:blip>
            <a:stretch>
              <a:fillRect b="0" l="0" r="0" t="0"/>
            </a:stretch>
          </a:blipFill>
          <a:ln>
            <a:noFill/>
          </a:ln>
        </p:spPr>
      </p:sp>
      <p:sp>
        <p:nvSpPr>
          <p:cNvPr id="713" name="Google Shape;713;p28"/>
          <p:cNvSpPr/>
          <p:nvPr/>
        </p:nvSpPr>
        <p:spPr>
          <a:xfrm>
            <a:off x="10736013" y="6762688"/>
            <a:ext cx="2934155" cy="1650272"/>
          </a:xfrm>
          <a:custGeom>
            <a:rect b="b" l="l" r="r" t="t"/>
            <a:pathLst>
              <a:path extrusionOk="0" h="1650272" w="2934155">
                <a:moveTo>
                  <a:pt x="0" y="0"/>
                </a:moveTo>
                <a:lnTo>
                  <a:pt x="2934155" y="0"/>
                </a:lnTo>
                <a:lnTo>
                  <a:pt x="2934155" y="1650271"/>
                </a:lnTo>
                <a:lnTo>
                  <a:pt x="0" y="1650271"/>
                </a:lnTo>
                <a:lnTo>
                  <a:pt x="0" y="0"/>
                </a:lnTo>
                <a:close/>
              </a:path>
            </a:pathLst>
          </a:custGeom>
          <a:blipFill rotWithShape="1">
            <a:blip r:embed="rId6">
              <a:alphaModFix/>
            </a:blip>
            <a:stretch>
              <a:fillRect b="0" l="0" r="0" t="0"/>
            </a:stretch>
          </a:blipFill>
          <a:ln>
            <a:noFill/>
          </a:ln>
        </p:spPr>
      </p:sp>
      <p:sp>
        <p:nvSpPr>
          <p:cNvPr id="714" name="Google Shape;714;p28"/>
          <p:cNvSpPr/>
          <p:nvPr/>
        </p:nvSpPr>
        <p:spPr>
          <a:xfrm>
            <a:off x="14078595" y="6882370"/>
            <a:ext cx="2895520" cy="1410908"/>
          </a:xfrm>
          <a:custGeom>
            <a:rect b="b" l="l" r="r" t="t"/>
            <a:pathLst>
              <a:path extrusionOk="0" h="1410908" w="2895520">
                <a:moveTo>
                  <a:pt x="0" y="0"/>
                </a:moveTo>
                <a:lnTo>
                  <a:pt x="2895520" y="0"/>
                </a:lnTo>
                <a:lnTo>
                  <a:pt x="2895520" y="1410908"/>
                </a:lnTo>
                <a:lnTo>
                  <a:pt x="0" y="1410908"/>
                </a:lnTo>
                <a:lnTo>
                  <a:pt x="0" y="0"/>
                </a:lnTo>
                <a:close/>
              </a:path>
            </a:pathLst>
          </a:custGeom>
          <a:blipFill rotWithShape="1">
            <a:blip r:embed="rId7">
              <a:alphaModFix/>
            </a:blip>
            <a:stretch>
              <a:fillRect b="0" l="0" r="0" t="0"/>
            </a:stretch>
          </a:blipFill>
          <a:ln>
            <a:noFill/>
          </a:ln>
        </p:spPr>
      </p:sp>
      <p:sp>
        <p:nvSpPr>
          <p:cNvPr id="715" name="Google Shape;715;p28"/>
          <p:cNvSpPr/>
          <p:nvPr/>
        </p:nvSpPr>
        <p:spPr>
          <a:xfrm>
            <a:off x="8164250" y="4312097"/>
            <a:ext cx="633388" cy="1814392"/>
          </a:xfrm>
          <a:custGeom>
            <a:rect b="b" l="l" r="r" t="t"/>
            <a:pathLst>
              <a:path extrusionOk="0" h="1814392" w="633388">
                <a:moveTo>
                  <a:pt x="0" y="0"/>
                </a:moveTo>
                <a:lnTo>
                  <a:pt x="633388" y="0"/>
                </a:lnTo>
                <a:lnTo>
                  <a:pt x="633388" y="1814392"/>
                </a:lnTo>
                <a:lnTo>
                  <a:pt x="0" y="1814392"/>
                </a:lnTo>
                <a:lnTo>
                  <a:pt x="0" y="0"/>
                </a:lnTo>
                <a:close/>
              </a:path>
            </a:pathLst>
          </a:custGeom>
          <a:blipFill rotWithShape="1">
            <a:blip r:embed="rId8">
              <a:alphaModFix/>
            </a:blip>
            <a:stretch>
              <a:fillRect b="0" l="0" r="0" t="0"/>
            </a:stretch>
          </a:blipFill>
          <a:ln>
            <a:noFill/>
          </a:ln>
        </p:spPr>
      </p:sp>
      <p:sp>
        <p:nvSpPr>
          <p:cNvPr id="716" name="Google Shape;716;p28"/>
          <p:cNvSpPr/>
          <p:nvPr/>
        </p:nvSpPr>
        <p:spPr>
          <a:xfrm>
            <a:off x="10046239" y="4312097"/>
            <a:ext cx="824724" cy="1814392"/>
          </a:xfrm>
          <a:custGeom>
            <a:rect b="b" l="l" r="r" t="t"/>
            <a:pathLst>
              <a:path extrusionOk="0" h="1814392" w="824724">
                <a:moveTo>
                  <a:pt x="0" y="0"/>
                </a:moveTo>
                <a:lnTo>
                  <a:pt x="824724" y="0"/>
                </a:lnTo>
                <a:lnTo>
                  <a:pt x="824724" y="1814392"/>
                </a:lnTo>
                <a:lnTo>
                  <a:pt x="0" y="1814392"/>
                </a:lnTo>
                <a:lnTo>
                  <a:pt x="0" y="0"/>
                </a:lnTo>
                <a:close/>
              </a:path>
            </a:pathLst>
          </a:custGeom>
          <a:blipFill rotWithShape="1">
            <a:blip r:embed="rId9">
              <a:alphaModFix/>
            </a:blip>
            <a:stretch>
              <a:fillRect b="0" l="0" r="0" t="0"/>
            </a:stretch>
          </a:blipFill>
          <a:ln>
            <a:noFill/>
          </a:ln>
        </p:spPr>
      </p:sp>
      <p:sp>
        <p:nvSpPr>
          <p:cNvPr id="717" name="Google Shape;717;p28"/>
          <p:cNvSpPr/>
          <p:nvPr/>
        </p:nvSpPr>
        <p:spPr>
          <a:xfrm>
            <a:off x="12578025" y="4239333"/>
            <a:ext cx="548778" cy="1959922"/>
          </a:xfrm>
          <a:custGeom>
            <a:rect b="b" l="l" r="r" t="t"/>
            <a:pathLst>
              <a:path extrusionOk="0" h="1959922" w="548778">
                <a:moveTo>
                  <a:pt x="0" y="0"/>
                </a:moveTo>
                <a:lnTo>
                  <a:pt x="548778" y="0"/>
                </a:lnTo>
                <a:lnTo>
                  <a:pt x="548778" y="1959921"/>
                </a:lnTo>
                <a:lnTo>
                  <a:pt x="0" y="1959921"/>
                </a:lnTo>
                <a:lnTo>
                  <a:pt x="0" y="0"/>
                </a:lnTo>
                <a:close/>
              </a:path>
            </a:pathLst>
          </a:custGeom>
          <a:blipFill rotWithShape="1">
            <a:blip r:embed="rId10">
              <a:alphaModFix/>
            </a:blip>
            <a:stretch>
              <a:fillRect b="0" l="0" r="0" t="0"/>
            </a:stretch>
          </a:blipFill>
          <a:ln>
            <a:noFill/>
          </a:ln>
        </p:spPr>
      </p:sp>
      <p:sp>
        <p:nvSpPr>
          <p:cNvPr id="718" name="Google Shape;718;p28"/>
          <p:cNvSpPr/>
          <p:nvPr/>
        </p:nvSpPr>
        <p:spPr>
          <a:xfrm>
            <a:off x="13356640" y="4275235"/>
            <a:ext cx="624795" cy="1888117"/>
          </a:xfrm>
          <a:custGeom>
            <a:rect b="b" l="l" r="r" t="t"/>
            <a:pathLst>
              <a:path extrusionOk="0" h="1888117" w="624795">
                <a:moveTo>
                  <a:pt x="0" y="0"/>
                </a:moveTo>
                <a:lnTo>
                  <a:pt x="624795" y="0"/>
                </a:lnTo>
                <a:lnTo>
                  <a:pt x="624795" y="1888117"/>
                </a:lnTo>
                <a:lnTo>
                  <a:pt x="0" y="1888117"/>
                </a:lnTo>
                <a:lnTo>
                  <a:pt x="0" y="0"/>
                </a:lnTo>
                <a:close/>
              </a:path>
            </a:pathLst>
          </a:custGeom>
          <a:blipFill rotWithShape="1">
            <a:blip r:embed="rId11">
              <a:alphaModFix/>
            </a:blip>
            <a:stretch>
              <a:fillRect b="0" l="0" r="0" t="0"/>
            </a:stretch>
          </a:blipFill>
          <a:ln>
            <a:noFill/>
          </a:ln>
        </p:spPr>
      </p:sp>
      <p:sp>
        <p:nvSpPr>
          <p:cNvPr id="719" name="Google Shape;719;p28"/>
          <p:cNvSpPr/>
          <p:nvPr/>
        </p:nvSpPr>
        <p:spPr>
          <a:xfrm flipH="1">
            <a:off x="11208869" y="4204838"/>
            <a:ext cx="649251" cy="2028910"/>
          </a:xfrm>
          <a:custGeom>
            <a:rect b="b" l="l" r="r" t="t"/>
            <a:pathLst>
              <a:path extrusionOk="0" h="2028910" w="649251">
                <a:moveTo>
                  <a:pt x="649251" y="0"/>
                </a:moveTo>
                <a:lnTo>
                  <a:pt x="0" y="0"/>
                </a:lnTo>
                <a:lnTo>
                  <a:pt x="0" y="2028911"/>
                </a:lnTo>
                <a:lnTo>
                  <a:pt x="649251" y="2028911"/>
                </a:lnTo>
                <a:lnTo>
                  <a:pt x="649251" y="0"/>
                </a:lnTo>
                <a:close/>
              </a:path>
            </a:pathLst>
          </a:custGeom>
          <a:blipFill rotWithShape="1">
            <a:blip r:embed="rId12">
              <a:alphaModFix/>
            </a:blip>
            <a:stretch>
              <a:fillRect b="0" l="0" r="0" t="0"/>
            </a:stretch>
          </a:blipFill>
          <a:ln>
            <a:noFill/>
          </a:ln>
        </p:spPr>
      </p:sp>
      <p:sp>
        <p:nvSpPr>
          <p:cNvPr id="720" name="Google Shape;720;p28"/>
          <p:cNvSpPr/>
          <p:nvPr/>
        </p:nvSpPr>
        <p:spPr>
          <a:xfrm>
            <a:off x="16724658" y="4370856"/>
            <a:ext cx="731199" cy="1696876"/>
          </a:xfrm>
          <a:custGeom>
            <a:rect b="b" l="l" r="r" t="t"/>
            <a:pathLst>
              <a:path extrusionOk="0" h="1696876" w="731199">
                <a:moveTo>
                  <a:pt x="0" y="0"/>
                </a:moveTo>
                <a:lnTo>
                  <a:pt x="731199" y="0"/>
                </a:lnTo>
                <a:lnTo>
                  <a:pt x="731199" y="1696875"/>
                </a:lnTo>
                <a:lnTo>
                  <a:pt x="0" y="1696875"/>
                </a:lnTo>
                <a:lnTo>
                  <a:pt x="0" y="0"/>
                </a:lnTo>
                <a:close/>
              </a:path>
            </a:pathLst>
          </a:custGeom>
          <a:blipFill rotWithShape="1">
            <a:blip r:embed="rId13">
              <a:alphaModFix/>
            </a:blip>
            <a:stretch>
              <a:fillRect b="0" l="0" r="0" t="0"/>
            </a:stretch>
          </a:blipFill>
          <a:ln>
            <a:noFill/>
          </a:ln>
        </p:spPr>
      </p:sp>
      <p:sp>
        <p:nvSpPr>
          <p:cNvPr id="721" name="Google Shape;721;p28"/>
          <p:cNvSpPr/>
          <p:nvPr/>
        </p:nvSpPr>
        <p:spPr>
          <a:xfrm>
            <a:off x="9135544" y="4258822"/>
            <a:ext cx="572790" cy="1920942"/>
          </a:xfrm>
          <a:custGeom>
            <a:rect b="b" l="l" r="r" t="t"/>
            <a:pathLst>
              <a:path extrusionOk="0" h="1920942" w="572790">
                <a:moveTo>
                  <a:pt x="0" y="0"/>
                </a:moveTo>
                <a:lnTo>
                  <a:pt x="572790" y="0"/>
                </a:lnTo>
                <a:lnTo>
                  <a:pt x="572790" y="1920943"/>
                </a:lnTo>
                <a:lnTo>
                  <a:pt x="0" y="1920943"/>
                </a:lnTo>
                <a:lnTo>
                  <a:pt x="0" y="0"/>
                </a:lnTo>
                <a:close/>
              </a:path>
            </a:pathLst>
          </a:custGeom>
          <a:blipFill rotWithShape="1">
            <a:blip r:embed="rId14">
              <a:alphaModFix/>
            </a:blip>
            <a:stretch>
              <a:fillRect b="0" l="0" r="0" t="0"/>
            </a:stretch>
          </a:blipFill>
          <a:ln>
            <a:noFill/>
          </a:ln>
        </p:spPr>
      </p:sp>
      <p:sp>
        <p:nvSpPr>
          <p:cNvPr id="722" name="Google Shape;722;p28"/>
          <p:cNvSpPr/>
          <p:nvPr/>
        </p:nvSpPr>
        <p:spPr>
          <a:xfrm>
            <a:off x="14211273" y="4384075"/>
            <a:ext cx="1187529" cy="1670437"/>
          </a:xfrm>
          <a:custGeom>
            <a:rect b="b" l="l" r="r" t="t"/>
            <a:pathLst>
              <a:path extrusionOk="0" h="1670437" w="1187529">
                <a:moveTo>
                  <a:pt x="0" y="0"/>
                </a:moveTo>
                <a:lnTo>
                  <a:pt x="1187529" y="0"/>
                </a:lnTo>
                <a:lnTo>
                  <a:pt x="1187529" y="1670437"/>
                </a:lnTo>
                <a:lnTo>
                  <a:pt x="0" y="1670437"/>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726" name="Shape 726"/>
        <p:cNvGrpSpPr/>
        <p:nvPr/>
      </p:nvGrpSpPr>
      <p:grpSpPr>
        <a:xfrm>
          <a:off x="0" y="0"/>
          <a:ext cx="0" cy="0"/>
          <a:chOff x="0" y="0"/>
          <a:chExt cx="0" cy="0"/>
        </a:xfrm>
      </p:grpSpPr>
      <p:sp>
        <p:nvSpPr>
          <p:cNvPr id="727" name="Google Shape;727;p29"/>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728" name="Google Shape;728;p29"/>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207EB5"/>
                </a:solidFill>
              </a:rPr>
              <a:t>Happy designing!</a:t>
            </a:r>
            <a:endParaRPr b="1"/>
          </a:p>
        </p:txBody>
      </p:sp>
      <p:sp>
        <p:nvSpPr>
          <p:cNvPr id="729" name="Google Shape;729;p29"/>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730" name="Google Shape;730;p29"/>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731" name="Google Shape;731;p29"/>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207EB5"/>
                </a:solidFill>
              </a:rPr>
              <a:t>CREDITS</a:t>
            </a:r>
            <a:endParaRPr b="1"/>
          </a:p>
        </p:txBody>
      </p:sp>
      <p:sp>
        <p:nvSpPr>
          <p:cNvPr id="732" name="Google Shape;732;p29"/>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pic>
        <p:nvPicPr>
          <p:cNvPr id="733" name="Google Shape;733;p29"/>
          <p:cNvPicPr preferRelativeResize="0"/>
          <p:nvPr/>
        </p:nvPicPr>
        <p:blipFill>
          <a:blip r:embed="rId3">
            <a:alphaModFix/>
          </a:blip>
          <a:stretch>
            <a:fillRect/>
          </a:stretch>
        </p:blipFill>
        <p:spPr>
          <a:xfrm>
            <a:off x="6560862" y="3786200"/>
            <a:ext cx="5166423" cy="1291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185" name="Shape 185"/>
        <p:cNvGrpSpPr/>
        <p:nvPr/>
      </p:nvGrpSpPr>
      <p:grpSpPr>
        <a:xfrm>
          <a:off x="0" y="0"/>
          <a:ext cx="0" cy="0"/>
          <a:chOff x="0" y="0"/>
          <a:chExt cx="0" cy="0"/>
        </a:xfrm>
      </p:grpSpPr>
      <p:grpSp>
        <p:nvGrpSpPr>
          <p:cNvPr id="186" name="Google Shape;186;p16"/>
          <p:cNvGrpSpPr/>
          <p:nvPr/>
        </p:nvGrpSpPr>
        <p:grpSpPr>
          <a:xfrm>
            <a:off x="0" y="-144661"/>
            <a:ext cx="9660170" cy="10475341"/>
            <a:chOff x="0" y="-38100"/>
            <a:chExt cx="2544242" cy="2758938"/>
          </a:xfrm>
        </p:grpSpPr>
        <p:sp>
          <p:nvSpPr>
            <p:cNvPr id="187" name="Google Shape;187;p16"/>
            <p:cNvSpPr/>
            <p:nvPr/>
          </p:nvSpPr>
          <p:spPr>
            <a:xfrm>
              <a:off x="0" y="0"/>
              <a:ext cx="2544242" cy="2720838"/>
            </a:xfrm>
            <a:custGeom>
              <a:rect b="b" l="l" r="r" t="t"/>
              <a:pathLst>
                <a:path extrusionOk="0" h="2720838" w="2544242">
                  <a:moveTo>
                    <a:pt x="0" y="0"/>
                  </a:moveTo>
                  <a:lnTo>
                    <a:pt x="2544242" y="0"/>
                  </a:lnTo>
                  <a:lnTo>
                    <a:pt x="2544242" y="2720838"/>
                  </a:lnTo>
                  <a:lnTo>
                    <a:pt x="0" y="2720838"/>
                  </a:lnTo>
                  <a:close/>
                </a:path>
              </a:pathLst>
            </a:custGeom>
            <a:solidFill>
              <a:srgbClr val="E1E6F9"/>
            </a:solidFill>
            <a:ln>
              <a:noFill/>
            </a:ln>
          </p:spPr>
        </p:sp>
        <p:sp>
          <p:nvSpPr>
            <p:cNvPr id="188" name="Google Shape;188;p16"/>
            <p:cNvSpPr txBox="1"/>
            <p:nvPr/>
          </p:nvSpPr>
          <p:spPr>
            <a:xfrm>
              <a:off x="0" y="-38100"/>
              <a:ext cx="2544242" cy="275893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9" name="Google Shape;189;p16"/>
          <p:cNvPicPr preferRelativeResize="0"/>
          <p:nvPr/>
        </p:nvPicPr>
        <p:blipFill>
          <a:blip r:embed="rId3">
            <a:alphaModFix/>
          </a:blip>
          <a:stretch>
            <a:fillRect/>
          </a:stretch>
        </p:blipFill>
        <p:spPr>
          <a:xfrm>
            <a:off x="-1506312" y="4844625"/>
            <a:ext cx="11163900" cy="5442376"/>
          </a:xfrm>
          <a:prstGeom prst="rect">
            <a:avLst/>
          </a:prstGeom>
          <a:noFill/>
          <a:ln>
            <a:noFill/>
          </a:ln>
        </p:spPr>
      </p:pic>
      <p:sp>
        <p:nvSpPr>
          <p:cNvPr id="190" name="Google Shape;190;p16"/>
          <p:cNvSpPr txBox="1"/>
          <p:nvPr/>
        </p:nvSpPr>
        <p:spPr>
          <a:xfrm>
            <a:off x="10575340" y="3138826"/>
            <a:ext cx="1344856" cy="83058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207EB5"/>
                </a:solidFill>
                <a:latin typeface="Public Sans Black"/>
                <a:ea typeface="Public Sans Black"/>
                <a:cs typeface="Public Sans Black"/>
                <a:sym typeface="Public Sans Black"/>
              </a:rPr>
              <a:t>01</a:t>
            </a:r>
            <a:endParaRPr/>
          </a:p>
        </p:txBody>
      </p:sp>
      <p:sp>
        <p:nvSpPr>
          <p:cNvPr id="191" name="Google Shape;191;p16"/>
          <p:cNvSpPr txBox="1"/>
          <p:nvPr/>
        </p:nvSpPr>
        <p:spPr>
          <a:xfrm>
            <a:off x="11920196" y="3256936"/>
            <a:ext cx="4079181" cy="6229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cxnSp>
        <p:nvCxnSpPr>
          <p:cNvPr id="192" name="Google Shape;192;p16"/>
          <p:cNvCxnSpPr/>
          <p:nvPr/>
        </p:nvCxnSpPr>
        <p:spPr>
          <a:xfrm>
            <a:off x="10575340" y="4146841"/>
            <a:ext cx="6098182" cy="0"/>
          </a:xfrm>
          <a:prstGeom prst="straightConnector1">
            <a:avLst/>
          </a:prstGeom>
          <a:noFill/>
          <a:ln cap="flat" cmpd="sng" w="76200">
            <a:solidFill>
              <a:srgbClr val="8493CE"/>
            </a:solidFill>
            <a:prstDash val="solid"/>
            <a:round/>
            <a:headEnd len="sm" w="sm" type="none"/>
            <a:tailEnd len="sm" w="sm" type="none"/>
          </a:ln>
        </p:spPr>
      </p:cxnSp>
      <p:sp>
        <p:nvSpPr>
          <p:cNvPr id="193" name="Google Shape;193;p16"/>
          <p:cNvSpPr txBox="1"/>
          <p:nvPr/>
        </p:nvSpPr>
        <p:spPr>
          <a:xfrm>
            <a:off x="10575340" y="4407166"/>
            <a:ext cx="1344856" cy="83058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207EB5"/>
                </a:solidFill>
                <a:latin typeface="Public Sans Black"/>
                <a:ea typeface="Public Sans Black"/>
                <a:cs typeface="Public Sans Black"/>
                <a:sym typeface="Public Sans Black"/>
              </a:rPr>
              <a:t>02</a:t>
            </a:r>
            <a:endParaRPr/>
          </a:p>
        </p:txBody>
      </p:sp>
      <p:sp>
        <p:nvSpPr>
          <p:cNvPr id="194" name="Google Shape;194;p16"/>
          <p:cNvSpPr txBox="1"/>
          <p:nvPr/>
        </p:nvSpPr>
        <p:spPr>
          <a:xfrm>
            <a:off x="11920196" y="4525276"/>
            <a:ext cx="4079181" cy="6229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cxnSp>
        <p:nvCxnSpPr>
          <p:cNvPr id="195" name="Google Shape;195;p16"/>
          <p:cNvCxnSpPr/>
          <p:nvPr/>
        </p:nvCxnSpPr>
        <p:spPr>
          <a:xfrm>
            <a:off x="10575340" y="5415181"/>
            <a:ext cx="6098182" cy="0"/>
          </a:xfrm>
          <a:prstGeom prst="straightConnector1">
            <a:avLst/>
          </a:prstGeom>
          <a:noFill/>
          <a:ln cap="flat" cmpd="sng" w="76200">
            <a:solidFill>
              <a:srgbClr val="8493CE"/>
            </a:solidFill>
            <a:prstDash val="solid"/>
            <a:round/>
            <a:headEnd len="sm" w="sm" type="none"/>
            <a:tailEnd len="sm" w="sm" type="none"/>
          </a:ln>
        </p:spPr>
      </p:cxnSp>
      <p:sp>
        <p:nvSpPr>
          <p:cNvPr id="196" name="Google Shape;196;p16"/>
          <p:cNvSpPr txBox="1"/>
          <p:nvPr/>
        </p:nvSpPr>
        <p:spPr>
          <a:xfrm>
            <a:off x="10575340" y="5675505"/>
            <a:ext cx="1344856" cy="83058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207EB5"/>
                </a:solidFill>
                <a:latin typeface="Public Sans Black"/>
                <a:ea typeface="Public Sans Black"/>
                <a:cs typeface="Public Sans Black"/>
                <a:sym typeface="Public Sans Black"/>
              </a:rPr>
              <a:t>03</a:t>
            </a:r>
            <a:endParaRPr/>
          </a:p>
        </p:txBody>
      </p:sp>
      <p:sp>
        <p:nvSpPr>
          <p:cNvPr id="197" name="Google Shape;197;p16"/>
          <p:cNvSpPr txBox="1"/>
          <p:nvPr/>
        </p:nvSpPr>
        <p:spPr>
          <a:xfrm>
            <a:off x="11920196" y="5793615"/>
            <a:ext cx="4079181" cy="6229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cxnSp>
        <p:nvCxnSpPr>
          <p:cNvPr id="198" name="Google Shape;198;p16"/>
          <p:cNvCxnSpPr/>
          <p:nvPr/>
        </p:nvCxnSpPr>
        <p:spPr>
          <a:xfrm>
            <a:off x="10575340" y="6683521"/>
            <a:ext cx="6098182" cy="0"/>
          </a:xfrm>
          <a:prstGeom prst="straightConnector1">
            <a:avLst/>
          </a:prstGeom>
          <a:noFill/>
          <a:ln cap="flat" cmpd="sng" w="76200">
            <a:solidFill>
              <a:srgbClr val="8493CE"/>
            </a:solidFill>
            <a:prstDash val="solid"/>
            <a:round/>
            <a:headEnd len="sm" w="sm" type="none"/>
            <a:tailEnd len="sm" w="sm" type="none"/>
          </a:ln>
        </p:spPr>
      </p:cxnSp>
      <p:sp>
        <p:nvSpPr>
          <p:cNvPr id="199" name="Google Shape;199;p16"/>
          <p:cNvSpPr txBox="1"/>
          <p:nvPr/>
        </p:nvSpPr>
        <p:spPr>
          <a:xfrm>
            <a:off x="10575340" y="6943845"/>
            <a:ext cx="1344856" cy="83058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207EB5"/>
                </a:solidFill>
                <a:latin typeface="Public Sans Black"/>
                <a:ea typeface="Public Sans Black"/>
                <a:cs typeface="Public Sans Black"/>
                <a:sym typeface="Public Sans Black"/>
              </a:rPr>
              <a:t>04</a:t>
            </a:r>
            <a:endParaRPr/>
          </a:p>
        </p:txBody>
      </p:sp>
      <p:sp>
        <p:nvSpPr>
          <p:cNvPr id="200" name="Google Shape;200;p16"/>
          <p:cNvSpPr txBox="1"/>
          <p:nvPr/>
        </p:nvSpPr>
        <p:spPr>
          <a:xfrm>
            <a:off x="11920196" y="7061955"/>
            <a:ext cx="4079181" cy="6229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cxnSp>
        <p:nvCxnSpPr>
          <p:cNvPr id="201" name="Google Shape;201;p16"/>
          <p:cNvCxnSpPr/>
          <p:nvPr/>
        </p:nvCxnSpPr>
        <p:spPr>
          <a:xfrm>
            <a:off x="10575340" y="7951860"/>
            <a:ext cx="6098182" cy="0"/>
          </a:xfrm>
          <a:prstGeom prst="straightConnector1">
            <a:avLst/>
          </a:prstGeom>
          <a:noFill/>
          <a:ln cap="flat" cmpd="sng" w="76200">
            <a:solidFill>
              <a:srgbClr val="8493CE"/>
            </a:solidFill>
            <a:prstDash val="solid"/>
            <a:round/>
            <a:headEnd len="sm" w="sm" type="none"/>
            <a:tailEnd len="sm" w="sm" type="none"/>
          </a:ln>
        </p:spPr>
      </p:cxnSp>
      <p:sp>
        <p:nvSpPr>
          <p:cNvPr id="202" name="Google Shape;202;p16"/>
          <p:cNvSpPr txBox="1"/>
          <p:nvPr/>
        </p:nvSpPr>
        <p:spPr>
          <a:xfrm>
            <a:off x="10575340" y="8212185"/>
            <a:ext cx="1344856" cy="830580"/>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0" i="0" lang="en-US" sz="4800" u="none" cap="none" strike="noStrike">
                <a:solidFill>
                  <a:srgbClr val="207EB5"/>
                </a:solidFill>
                <a:latin typeface="Public Sans Black"/>
                <a:ea typeface="Public Sans Black"/>
                <a:cs typeface="Public Sans Black"/>
                <a:sym typeface="Public Sans Black"/>
              </a:rPr>
              <a:t>05</a:t>
            </a:r>
            <a:endParaRPr/>
          </a:p>
        </p:txBody>
      </p:sp>
      <p:sp>
        <p:nvSpPr>
          <p:cNvPr id="203" name="Google Shape;203;p16"/>
          <p:cNvSpPr txBox="1"/>
          <p:nvPr/>
        </p:nvSpPr>
        <p:spPr>
          <a:xfrm>
            <a:off x="11920196" y="8330295"/>
            <a:ext cx="4079181" cy="6229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ADD TITLE HERE</a:t>
            </a:r>
            <a:endParaRPr/>
          </a:p>
        </p:txBody>
      </p:sp>
      <p:cxnSp>
        <p:nvCxnSpPr>
          <p:cNvPr id="204" name="Google Shape;204;p16"/>
          <p:cNvCxnSpPr/>
          <p:nvPr/>
        </p:nvCxnSpPr>
        <p:spPr>
          <a:xfrm>
            <a:off x="10575340" y="9220200"/>
            <a:ext cx="6098182" cy="0"/>
          </a:xfrm>
          <a:prstGeom prst="straightConnector1">
            <a:avLst/>
          </a:prstGeom>
          <a:noFill/>
          <a:ln cap="flat" cmpd="sng" w="76200">
            <a:solidFill>
              <a:srgbClr val="8493CE"/>
            </a:solidFill>
            <a:prstDash val="solid"/>
            <a:round/>
            <a:headEnd len="sm" w="sm" type="none"/>
            <a:tailEnd len="sm" w="sm" type="none"/>
          </a:ln>
        </p:spPr>
      </p:cxnSp>
      <p:sp>
        <p:nvSpPr>
          <p:cNvPr id="205" name="Google Shape;205;p16"/>
          <p:cNvSpPr txBox="1"/>
          <p:nvPr/>
        </p:nvSpPr>
        <p:spPr>
          <a:xfrm>
            <a:off x="10575340" y="1125042"/>
            <a:ext cx="6390672" cy="123634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CONTENTS</a:t>
            </a:r>
            <a:endParaRPr/>
          </a:p>
        </p:txBody>
      </p:sp>
      <p:pic>
        <p:nvPicPr>
          <p:cNvPr id="206" name="Google Shape;206;p16"/>
          <p:cNvPicPr preferRelativeResize="0"/>
          <p:nvPr/>
        </p:nvPicPr>
        <p:blipFill>
          <a:blip r:embed="rId4">
            <a:alphaModFix/>
          </a:blip>
          <a:stretch>
            <a:fillRect/>
          </a:stretch>
        </p:blipFill>
        <p:spPr>
          <a:xfrm>
            <a:off x="3136824" y="581704"/>
            <a:ext cx="3386575" cy="9666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210" name="Shape 210"/>
        <p:cNvGrpSpPr/>
        <p:nvPr/>
      </p:nvGrpSpPr>
      <p:grpSpPr>
        <a:xfrm>
          <a:off x="0" y="0"/>
          <a:ext cx="0" cy="0"/>
          <a:chOff x="0" y="0"/>
          <a:chExt cx="0" cy="0"/>
        </a:xfrm>
      </p:grpSpPr>
      <p:grpSp>
        <p:nvGrpSpPr>
          <p:cNvPr id="211" name="Google Shape;211;p17"/>
          <p:cNvGrpSpPr/>
          <p:nvPr/>
        </p:nvGrpSpPr>
        <p:grpSpPr>
          <a:xfrm>
            <a:off x="644517" y="2883994"/>
            <a:ext cx="3435002" cy="3435002"/>
            <a:chOff x="0" y="0"/>
            <a:chExt cx="812800" cy="812800"/>
          </a:xfrm>
        </p:grpSpPr>
        <p:sp>
          <p:nvSpPr>
            <p:cNvPr id="212" name="Google Shape;21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DADB">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7"/>
          <p:cNvGrpSpPr/>
          <p:nvPr/>
        </p:nvGrpSpPr>
        <p:grpSpPr>
          <a:xfrm>
            <a:off x="2151412" y="1053712"/>
            <a:ext cx="3435002" cy="3435002"/>
            <a:chOff x="0" y="0"/>
            <a:chExt cx="812800" cy="812800"/>
          </a:xfrm>
        </p:grpSpPr>
        <p:sp>
          <p:nvSpPr>
            <p:cNvPr id="215" name="Google Shape;21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7EB5">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7"/>
          <p:cNvGrpSpPr/>
          <p:nvPr/>
        </p:nvGrpSpPr>
        <p:grpSpPr>
          <a:xfrm>
            <a:off x="6177488" y="2883994"/>
            <a:ext cx="3435002" cy="3435002"/>
            <a:chOff x="0" y="0"/>
            <a:chExt cx="812800" cy="812800"/>
          </a:xfrm>
        </p:grpSpPr>
        <p:sp>
          <p:nvSpPr>
            <p:cNvPr id="218" name="Google Shape;21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86E3">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7"/>
          <p:cNvGrpSpPr/>
          <p:nvPr/>
        </p:nvGrpSpPr>
        <p:grpSpPr>
          <a:xfrm>
            <a:off x="5111087" y="5490628"/>
            <a:ext cx="3435002" cy="3435002"/>
            <a:chOff x="0" y="0"/>
            <a:chExt cx="812800" cy="812800"/>
          </a:xfrm>
        </p:grpSpPr>
        <p:sp>
          <p:nvSpPr>
            <p:cNvPr id="221" name="Google Shape;22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B4ED">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7"/>
          <p:cNvGrpSpPr/>
          <p:nvPr/>
        </p:nvGrpSpPr>
        <p:grpSpPr>
          <a:xfrm>
            <a:off x="4459986" y="1053712"/>
            <a:ext cx="3435002" cy="3435002"/>
            <a:chOff x="0" y="0"/>
            <a:chExt cx="812800" cy="812800"/>
          </a:xfrm>
        </p:grpSpPr>
        <p:sp>
          <p:nvSpPr>
            <p:cNvPr id="224" name="Google Shape;22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EAFD">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7"/>
          <p:cNvGrpSpPr/>
          <p:nvPr/>
        </p:nvGrpSpPr>
        <p:grpSpPr>
          <a:xfrm>
            <a:off x="2151412" y="5490628"/>
            <a:ext cx="3435002" cy="3435002"/>
            <a:chOff x="0" y="0"/>
            <a:chExt cx="812800" cy="812800"/>
          </a:xfrm>
        </p:grpSpPr>
        <p:sp>
          <p:nvSpPr>
            <p:cNvPr id="227" name="Google Shape;22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7"/>
          <p:cNvSpPr txBox="1"/>
          <p:nvPr/>
        </p:nvSpPr>
        <p:spPr>
          <a:xfrm>
            <a:off x="2594097" y="2140172"/>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73%</a:t>
            </a:r>
            <a:endParaRPr/>
          </a:p>
        </p:txBody>
      </p:sp>
      <p:sp>
        <p:nvSpPr>
          <p:cNvPr id="230" name="Google Shape;230;p17"/>
          <p:cNvSpPr txBox="1"/>
          <p:nvPr/>
        </p:nvSpPr>
        <p:spPr>
          <a:xfrm>
            <a:off x="1297365" y="4002371"/>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82%</a:t>
            </a:r>
            <a:endParaRPr/>
          </a:p>
        </p:txBody>
      </p:sp>
      <p:sp>
        <p:nvSpPr>
          <p:cNvPr id="231" name="Google Shape;231;p17"/>
          <p:cNvSpPr txBox="1"/>
          <p:nvPr/>
        </p:nvSpPr>
        <p:spPr>
          <a:xfrm>
            <a:off x="2804260" y="6609006"/>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67%</a:t>
            </a:r>
            <a:endParaRPr/>
          </a:p>
        </p:txBody>
      </p:sp>
      <p:sp>
        <p:nvSpPr>
          <p:cNvPr id="232" name="Google Shape;232;p17"/>
          <p:cNvSpPr txBox="1"/>
          <p:nvPr/>
        </p:nvSpPr>
        <p:spPr>
          <a:xfrm>
            <a:off x="5765682" y="6609006"/>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45%</a:t>
            </a:r>
            <a:endParaRPr/>
          </a:p>
        </p:txBody>
      </p:sp>
      <p:sp>
        <p:nvSpPr>
          <p:cNvPr id="233" name="Google Shape;233;p17"/>
          <p:cNvSpPr txBox="1"/>
          <p:nvPr/>
        </p:nvSpPr>
        <p:spPr>
          <a:xfrm>
            <a:off x="5128503" y="2140172"/>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25%</a:t>
            </a:r>
            <a:endParaRPr/>
          </a:p>
        </p:txBody>
      </p:sp>
      <p:sp>
        <p:nvSpPr>
          <p:cNvPr id="234" name="Google Shape;234;p17"/>
          <p:cNvSpPr txBox="1"/>
          <p:nvPr/>
        </p:nvSpPr>
        <p:spPr>
          <a:xfrm>
            <a:off x="6830335" y="4002371"/>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000000"/>
                </a:solidFill>
                <a:latin typeface="Public Sans Black"/>
                <a:ea typeface="Public Sans Black"/>
                <a:cs typeface="Public Sans Black"/>
                <a:sym typeface="Public Sans Black"/>
              </a:rPr>
              <a:t>19%</a:t>
            </a:r>
            <a:endParaRPr/>
          </a:p>
        </p:txBody>
      </p:sp>
      <p:grpSp>
        <p:nvGrpSpPr>
          <p:cNvPr id="235" name="Google Shape;235;p17"/>
          <p:cNvGrpSpPr/>
          <p:nvPr/>
        </p:nvGrpSpPr>
        <p:grpSpPr>
          <a:xfrm>
            <a:off x="9991479" y="6031514"/>
            <a:ext cx="636270" cy="780931"/>
            <a:chOff x="0" y="-38100"/>
            <a:chExt cx="167577" cy="205677"/>
          </a:xfrm>
        </p:grpSpPr>
        <p:sp>
          <p:nvSpPr>
            <p:cNvPr id="236" name="Google Shape;236;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207EB5"/>
            </a:solidFill>
            <a:ln>
              <a:noFill/>
            </a:ln>
          </p:spPr>
        </p:sp>
        <p:sp>
          <p:nvSpPr>
            <p:cNvPr id="237" name="Google Shape;237;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7"/>
          <p:cNvSpPr txBox="1"/>
          <p:nvPr/>
        </p:nvSpPr>
        <p:spPr>
          <a:xfrm>
            <a:off x="11027799" y="6144742"/>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01</a:t>
            </a:r>
            <a:endParaRPr/>
          </a:p>
        </p:txBody>
      </p:sp>
      <p:grpSp>
        <p:nvGrpSpPr>
          <p:cNvPr id="239" name="Google Shape;239;p17"/>
          <p:cNvGrpSpPr/>
          <p:nvPr/>
        </p:nvGrpSpPr>
        <p:grpSpPr>
          <a:xfrm>
            <a:off x="9991479" y="7005421"/>
            <a:ext cx="636270" cy="780931"/>
            <a:chOff x="0" y="-38100"/>
            <a:chExt cx="167577" cy="205677"/>
          </a:xfrm>
        </p:grpSpPr>
        <p:sp>
          <p:nvSpPr>
            <p:cNvPr id="240" name="Google Shape;240;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B4DADB"/>
            </a:solidFill>
            <a:ln>
              <a:noFill/>
            </a:ln>
          </p:spPr>
        </p:sp>
        <p:sp>
          <p:nvSpPr>
            <p:cNvPr id="241" name="Google Shape;241;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7"/>
          <p:cNvSpPr txBox="1"/>
          <p:nvPr/>
        </p:nvSpPr>
        <p:spPr>
          <a:xfrm>
            <a:off x="11027799" y="7118649"/>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02</a:t>
            </a:r>
            <a:endParaRPr/>
          </a:p>
        </p:txBody>
      </p:sp>
      <p:grpSp>
        <p:nvGrpSpPr>
          <p:cNvPr id="243" name="Google Shape;243;p17"/>
          <p:cNvGrpSpPr/>
          <p:nvPr/>
        </p:nvGrpSpPr>
        <p:grpSpPr>
          <a:xfrm>
            <a:off x="9991479" y="7979328"/>
            <a:ext cx="636270" cy="780931"/>
            <a:chOff x="0" y="-38100"/>
            <a:chExt cx="167577" cy="205677"/>
          </a:xfrm>
        </p:grpSpPr>
        <p:sp>
          <p:nvSpPr>
            <p:cNvPr id="244" name="Google Shape;244;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FFFFFF"/>
            </a:solidFill>
            <a:ln>
              <a:noFill/>
            </a:ln>
          </p:spPr>
        </p:sp>
        <p:sp>
          <p:nvSpPr>
            <p:cNvPr id="245" name="Google Shape;245;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7"/>
          <p:cNvSpPr txBox="1"/>
          <p:nvPr/>
        </p:nvSpPr>
        <p:spPr>
          <a:xfrm>
            <a:off x="11027799" y="8092556"/>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03</a:t>
            </a:r>
            <a:endParaRPr/>
          </a:p>
        </p:txBody>
      </p:sp>
      <p:grpSp>
        <p:nvGrpSpPr>
          <p:cNvPr id="247" name="Google Shape;247;p17"/>
          <p:cNvGrpSpPr/>
          <p:nvPr/>
        </p:nvGrpSpPr>
        <p:grpSpPr>
          <a:xfrm>
            <a:off x="13962519" y="6031514"/>
            <a:ext cx="636270" cy="780931"/>
            <a:chOff x="0" y="-38100"/>
            <a:chExt cx="167577" cy="205677"/>
          </a:xfrm>
        </p:grpSpPr>
        <p:sp>
          <p:nvSpPr>
            <p:cNvPr id="248" name="Google Shape;248;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A5B4ED"/>
            </a:solidFill>
            <a:ln>
              <a:noFill/>
            </a:ln>
          </p:spPr>
        </p:sp>
        <p:sp>
          <p:nvSpPr>
            <p:cNvPr id="249" name="Google Shape;249;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17"/>
          <p:cNvSpPr txBox="1"/>
          <p:nvPr/>
        </p:nvSpPr>
        <p:spPr>
          <a:xfrm>
            <a:off x="14998839" y="6144742"/>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04</a:t>
            </a:r>
            <a:endParaRPr/>
          </a:p>
        </p:txBody>
      </p:sp>
      <p:grpSp>
        <p:nvGrpSpPr>
          <p:cNvPr id="251" name="Google Shape;251;p17"/>
          <p:cNvGrpSpPr/>
          <p:nvPr/>
        </p:nvGrpSpPr>
        <p:grpSpPr>
          <a:xfrm>
            <a:off x="13962519" y="7005421"/>
            <a:ext cx="636270" cy="780931"/>
            <a:chOff x="0" y="-38100"/>
            <a:chExt cx="167577" cy="205677"/>
          </a:xfrm>
        </p:grpSpPr>
        <p:sp>
          <p:nvSpPr>
            <p:cNvPr id="252" name="Google Shape;252;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5986E3"/>
            </a:solidFill>
            <a:ln>
              <a:noFill/>
            </a:ln>
          </p:spPr>
        </p:sp>
        <p:sp>
          <p:nvSpPr>
            <p:cNvPr id="253" name="Google Shape;253;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7"/>
          <p:cNvSpPr txBox="1"/>
          <p:nvPr/>
        </p:nvSpPr>
        <p:spPr>
          <a:xfrm>
            <a:off x="14998839" y="7118649"/>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05</a:t>
            </a:r>
            <a:endParaRPr/>
          </a:p>
        </p:txBody>
      </p:sp>
      <p:grpSp>
        <p:nvGrpSpPr>
          <p:cNvPr id="255" name="Google Shape;255;p17"/>
          <p:cNvGrpSpPr/>
          <p:nvPr/>
        </p:nvGrpSpPr>
        <p:grpSpPr>
          <a:xfrm>
            <a:off x="13962519" y="7979328"/>
            <a:ext cx="636270" cy="780931"/>
            <a:chOff x="0" y="-38100"/>
            <a:chExt cx="167577" cy="205677"/>
          </a:xfrm>
        </p:grpSpPr>
        <p:sp>
          <p:nvSpPr>
            <p:cNvPr id="256" name="Google Shape;256;p17"/>
            <p:cNvSpPr/>
            <p:nvPr/>
          </p:nvSpPr>
          <p:spPr>
            <a:xfrm>
              <a:off x="0" y="0"/>
              <a:ext cx="167577" cy="167577"/>
            </a:xfrm>
            <a:custGeom>
              <a:rect b="b" l="l" r="r" t="t"/>
              <a:pathLst>
                <a:path extrusionOk="0" h="167577" w="167577">
                  <a:moveTo>
                    <a:pt x="0" y="0"/>
                  </a:moveTo>
                  <a:lnTo>
                    <a:pt x="167577" y="0"/>
                  </a:lnTo>
                  <a:lnTo>
                    <a:pt x="167577" y="167577"/>
                  </a:lnTo>
                  <a:lnTo>
                    <a:pt x="0" y="167577"/>
                  </a:lnTo>
                  <a:close/>
                </a:path>
              </a:pathLst>
            </a:custGeom>
            <a:solidFill>
              <a:srgbClr val="A6EAFD"/>
            </a:solidFill>
            <a:ln>
              <a:noFill/>
            </a:ln>
          </p:spPr>
        </p:sp>
        <p:sp>
          <p:nvSpPr>
            <p:cNvPr id="257" name="Google Shape;257;p17"/>
            <p:cNvSpPr txBox="1"/>
            <p:nvPr/>
          </p:nvSpPr>
          <p:spPr>
            <a:xfrm>
              <a:off x="0" y="-38100"/>
              <a:ext cx="167577" cy="2056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7"/>
          <p:cNvSpPr txBox="1"/>
          <p:nvPr/>
        </p:nvSpPr>
        <p:spPr>
          <a:xfrm>
            <a:off x="14998839" y="8092556"/>
            <a:ext cx="3648278"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06</a:t>
            </a:r>
            <a:endParaRPr/>
          </a:p>
        </p:txBody>
      </p:sp>
      <p:sp>
        <p:nvSpPr>
          <p:cNvPr id="259" name="Google Shape;259;p17"/>
          <p:cNvSpPr txBox="1"/>
          <p:nvPr/>
        </p:nvSpPr>
        <p:spPr>
          <a:xfrm>
            <a:off x="10023905" y="1750601"/>
            <a:ext cx="9304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IMPORTANT NUMBERS</a:t>
            </a:r>
            <a:endParaRPr/>
          </a:p>
        </p:txBody>
      </p:sp>
      <p:sp>
        <p:nvSpPr>
          <p:cNvPr id="260" name="Google Shape;260;p17"/>
          <p:cNvSpPr txBox="1"/>
          <p:nvPr/>
        </p:nvSpPr>
        <p:spPr>
          <a:xfrm>
            <a:off x="10023905" y="4092993"/>
            <a:ext cx="62808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264" name="Shape 264"/>
        <p:cNvGrpSpPr/>
        <p:nvPr/>
      </p:nvGrpSpPr>
      <p:grpSpPr>
        <a:xfrm>
          <a:off x="0" y="0"/>
          <a:ext cx="0" cy="0"/>
          <a:chOff x="0" y="0"/>
          <a:chExt cx="0" cy="0"/>
        </a:xfrm>
      </p:grpSpPr>
      <p:pic>
        <p:nvPicPr>
          <p:cNvPr id="265" name="Google Shape;265;p18"/>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266" name="Google Shape;266;p18"/>
          <p:cNvPicPr preferRelativeResize="0"/>
          <p:nvPr/>
        </p:nvPicPr>
        <p:blipFill>
          <a:blip r:embed="rId4">
            <a:alphaModFix/>
          </a:blip>
          <a:stretch>
            <a:fillRect/>
          </a:stretch>
        </p:blipFill>
        <p:spPr>
          <a:xfrm>
            <a:off x="2372625" y="1064550"/>
            <a:ext cx="5964626" cy="13120824"/>
          </a:xfrm>
          <a:prstGeom prst="rect">
            <a:avLst/>
          </a:prstGeom>
          <a:noFill/>
          <a:ln>
            <a:noFill/>
          </a:ln>
        </p:spPr>
      </p:pic>
      <p:grpSp>
        <p:nvGrpSpPr>
          <p:cNvPr id="267" name="Google Shape;267;p18"/>
          <p:cNvGrpSpPr/>
          <p:nvPr/>
        </p:nvGrpSpPr>
        <p:grpSpPr>
          <a:xfrm>
            <a:off x="8786594" y="1204740"/>
            <a:ext cx="8472706" cy="8053560"/>
            <a:chOff x="0" y="-38100"/>
            <a:chExt cx="2231495" cy="2121102"/>
          </a:xfrm>
        </p:grpSpPr>
        <p:sp>
          <p:nvSpPr>
            <p:cNvPr id="268" name="Google Shape;268;p18"/>
            <p:cNvSpPr/>
            <p:nvPr/>
          </p:nvSpPr>
          <p:spPr>
            <a:xfrm>
              <a:off x="0" y="0"/>
              <a:ext cx="2231495" cy="2083002"/>
            </a:xfrm>
            <a:custGeom>
              <a:rect b="b" l="l" r="r" t="t"/>
              <a:pathLst>
                <a:path extrusionOk="0" h="2083002" w="2231495">
                  <a:moveTo>
                    <a:pt x="0" y="0"/>
                  </a:moveTo>
                  <a:lnTo>
                    <a:pt x="2231495" y="0"/>
                  </a:lnTo>
                  <a:lnTo>
                    <a:pt x="2231495" y="2083002"/>
                  </a:lnTo>
                  <a:lnTo>
                    <a:pt x="0" y="2083002"/>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269" name="Google Shape;269;p18"/>
            <p:cNvSpPr txBox="1"/>
            <p:nvPr/>
          </p:nvSpPr>
          <p:spPr>
            <a:xfrm>
              <a:off x="0" y="-38100"/>
              <a:ext cx="2231495" cy="21211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18"/>
          <p:cNvSpPr txBox="1"/>
          <p:nvPr/>
        </p:nvSpPr>
        <p:spPr>
          <a:xfrm>
            <a:off x="9369599" y="2949947"/>
            <a:ext cx="7531237" cy="1236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200" u="none" cap="none" strike="noStrike">
                <a:solidFill>
                  <a:srgbClr val="FFFFFF"/>
                </a:solidFill>
                <a:latin typeface="Public Sans Black"/>
                <a:ea typeface="Public Sans Black"/>
                <a:cs typeface="Public Sans Black"/>
                <a:sym typeface="Public Sans Black"/>
              </a:rPr>
              <a:t>INTRODUCTION</a:t>
            </a:r>
            <a:endParaRPr/>
          </a:p>
        </p:txBody>
      </p:sp>
      <p:sp>
        <p:nvSpPr>
          <p:cNvPr id="271" name="Google Shape;271;p18"/>
          <p:cNvSpPr txBox="1"/>
          <p:nvPr/>
        </p:nvSpPr>
        <p:spPr>
          <a:xfrm>
            <a:off x="9754453" y="4765855"/>
            <a:ext cx="6537000" cy="292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Per posuere odio orci primis tempor natoque cubilia convallis. Curabitur vestibulum lobortis facilisi; per aenean lacinia ut amet mollis. Interdum platea inceptos odio nam at ridiculus congue.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275" name="Shape 275"/>
        <p:cNvGrpSpPr/>
        <p:nvPr/>
      </p:nvGrpSpPr>
      <p:grpSpPr>
        <a:xfrm>
          <a:off x="0" y="0"/>
          <a:ext cx="0" cy="0"/>
          <a:chOff x="0" y="0"/>
          <a:chExt cx="0" cy="0"/>
        </a:xfrm>
      </p:grpSpPr>
      <p:pic>
        <p:nvPicPr>
          <p:cNvPr id="276" name="Google Shape;276;p19"/>
          <p:cNvPicPr preferRelativeResize="0"/>
          <p:nvPr/>
        </p:nvPicPr>
        <p:blipFill>
          <a:blip r:embed="rId3">
            <a:alphaModFix/>
          </a:blip>
          <a:stretch>
            <a:fillRect/>
          </a:stretch>
        </p:blipFill>
        <p:spPr>
          <a:xfrm>
            <a:off x="-34" y="0"/>
            <a:ext cx="18288056" cy="10287000"/>
          </a:xfrm>
          <a:prstGeom prst="rect">
            <a:avLst/>
          </a:prstGeom>
          <a:noFill/>
          <a:ln>
            <a:noFill/>
          </a:ln>
        </p:spPr>
      </p:pic>
      <p:grpSp>
        <p:nvGrpSpPr>
          <p:cNvPr id="277" name="Google Shape;277;p19"/>
          <p:cNvGrpSpPr/>
          <p:nvPr/>
        </p:nvGrpSpPr>
        <p:grpSpPr>
          <a:xfrm>
            <a:off x="-362825" y="3407233"/>
            <a:ext cx="19224557" cy="4337022"/>
            <a:chOff x="0" y="-38100"/>
            <a:chExt cx="5063258" cy="1142261"/>
          </a:xfrm>
        </p:grpSpPr>
        <p:sp>
          <p:nvSpPr>
            <p:cNvPr id="278" name="Google Shape;278;p19"/>
            <p:cNvSpPr/>
            <p:nvPr/>
          </p:nvSpPr>
          <p:spPr>
            <a:xfrm>
              <a:off x="0" y="0"/>
              <a:ext cx="5063258" cy="1104161"/>
            </a:xfrm>
            <a:custGeom>
              <a:rect b="b" l="l" r="r" t="t"/>
              <a:pathLst>
                <a:path extrusionOk="0" h="1104161" w="5063258">
                  <a:moveTo>
                    <a:pt x="0" y="0"/>
                  </a:moveTo>
                  <a:lnTo>
                    <a:pt x="5063258" y="0"/>
                  </a:lnTo>
                  <a:lnTo>
                    <a:pt x="5063258" y="1104161"/>
                  </a:lnTo>
                  <a:lnTo>
                    <a:pt x="0" y="1104161"/>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279" name="Google Shape;279;p19"/>
            <p:cNvSpPr txBox="1"/>
            <p:nvPr/>
          </p:nvSpPr>
          <p:spPr>
            <a:xfrm>
              <a:off x="0" y="-38100"/>
              <a:ext cx="5063258" cy="114226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19"/>
          <p:cNvSpPr txBox="1"/>
          <p:nvPr/>
        </p:nvSpPr>
        <p:spPr>
          <a:xfrm>
            <a:off x="1067520" y="4085866"/>
            <a:ext cx="10321033" cy="13874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000" u="none" cap="none" strike="noStrike">
                <a:solidFill>
                  <a:srgbClr val="FFFFFF"/>
                </a:solidFill>
                <a:latin typeface="Public Sans Black"/>
                <a:ea typeface="Public Sans Black"/>
                <a:cs typeface="Public Sans Black"/>
                <a:sym typeface="Public Sans Black"/>
              </a:rPr>
              <a:t>ADD SECTION HERE</a:t>
            </a:r>
            <a:endParaRPr/>
          </a:p>
        </p:txBody>
      </p:sp>
      <p:sp>
        <p:nvSpPr>
          <p:cNvPr id="281" name="Google Shape;281;p19"/>
          <p:cNvSpPr txBox="1"/>
          <p:nvPr/>
        </p:nvSpPr>
        <p:spPr>
          <a:xfrm>
            <a:off x="1067520" y="5609975"/>
            <a:ext cx="99045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Per posuere odio orci primis tempor natoque cubilia convallis. Curabitur vestibulum lobortis facilisi; per aenean lacinia.</a:t>
            </a:r>
            <a:endParaRPr/>
          </a:p>
        </p:txBody>
      </p:sp>
      <p:pic>
        <p:nvPicPr>
          <p:cNvPr id="282" name="Google Shape;282;p19"/>
          <p:cNvPicPr preferRelativeResize="0"/>
          <p:nvPr/>
        </p:nvPicPr>
        <p:blipFill>
          <a:blip r:embed="rId4">
            <a:alphaModFix/>
          </a:blip>
          <a:stretch>
            <a:fillRect/>
          </a:stretch>
        </p:blipFill>
        <p:spPr>
          <a:xfrm>
            <a:off x="12276700" y="414675"/>
            <a:ext cx="4490876" cy="16023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286" name="Shape 286"/>
        <p:cNvGrpSpPr/>
        <p:nvPr/>
      </p:nvGrpSpPr>
      <p:grpSpPr>
        <a:xfrm>
          <a:off x="0" y="0"/>
          <a:ext cx="0" cy="0"/>
          <a:chOff x="0" y="0"/>
          <a:chExt cx="0" cy="0"/>
        </a:xfrm>
      </p:grpSpPr>
      <p:cxnSp>
        <p:nvCxnSpPr>
          <p:cNvPr id="287" name="Google Shape;287;p20"/>
          <p:cNvCxnSpPr/>
          <p:nvPr/>
        </p:nvCxnSpPr>
        <p:spPr>
          <a:xfrm flipH="1" rot="10800000">
            <a:off x="2020340" y="2024148"/>
            <a:ext cx="3108410" cy="2614323"/>
          </a:xfrm>
          <a:prstGeom prst="straightConnector1">
            <a:avLst/>
          </a:prstGeom>
          <a:noFill/>
          <a:ln cap="flat" cmpd="sng" w="95250">
            <a:solidFill>
              <a:srgbClr val="B6B5B1"/>
            </a:solidFill>
            <a:prstDash val="solid"/>
            <a:round/>
            <a:headEnd len="sm" w="sm" type="none"/>
            <a:tailEnd len="sm" w="sm" type="none"/>
          </a:ln>
        </p:spPr>
      </p:cxnSp>
      <p:cxnSp>
        <p:nvCxnSpPr>
          <p:cNvPr id="288" name="Google Shape;288;p20"/>
          <p:cNvCxnSpPr/>
          <p:nvPr/>
        </p:nvCxnSpPr>
        <p:spPr>
          <a:xfrm rot="10800000">
            <a:off x="5660818" y="1981532"/>
            <a:ext cx="3077769" cy="1842112"/>
          </a:xfrm>
          <a:prstGeom prst="straightConnector1">
            <a:avLst/>
          </a:prstGeom>
          <a:noFill/>
          <a:ln cap="flat" cmpd="sng" w="95250">
            <a:solidFill>
              <a:srgbClr val="B6B5B1"/>
            </a:solidFill>
            <a:prstDash val="solid"/>
            <a:round/>
            <a:headEnd len="sm" w="sm" type="none"/>
            <a:tailEnd len="sm" w="sm" type="none"/>
          </a:ln>
        </p:spPr>
      </p:cxnSp>
      <p:cxnSp>
        <p:nvCxnSpPr>
          <p:cNvPr id="289" name="Google Shape;289;p20"/>
          <p:cNvCxnSpPr/>
          <p:nvPr/>
        </p:nvCxnSpPr>
        <p:spPr>
          <a:xfrm flipH="1">
            <a:off x="9323612" y="2631088"/>
            <a:ext cx="3051371" cy="1237674"/>
          </a:xfrm>
          <a:prstGeom prst="straightConnector1">
            <a:avLst/>
          </a:prstGeom>
          <a:noFill/>
          <a:ln cap="flat" cmpd="sng" w="95250">
            <a:solidFill>
              <a:srgbClr val="B6B5B1"/>
            </a:solidFill>
            <a:prstDash val="solid"/>
            <a:round/>
            <a:headEnd len="sm" w="sm" type="none"/>
            <a:tailEnd len="sm" w="sm" type="none"/>
          </a:ln>
        </p:spPr>
      </p:cxnSp>
      <p:cxnSp>
        <p:nvCxnSpPr>
          <p:cNvPr id="290" name="Google Shape;290;p20"/>
          <p:cNvCxnSpPr/>
          <p:nvPr/>
        </p:nvCxnSpPr>
        <p:spPr>
          <a:xfrm rot="10800000">
            <a:off x="12942170" y="2702893"/>
            <a:ext cx="3211671" cy="2377806"/>
          </a:xfrm>
          <a:prstGeom prst="straightConnector1">
            <a:avLst/>
          </a:prstGeom>
          <a:noFill/>
          <a:ln cap="flat" cmpd="sng" w="95250">
            <a:solidFill>
              <a:srgbClr val="B6B5B1"/>
            </a:solidFill>
            <a:prstDash val="solid"/>
            <a:round/>
            <a:headEnd len="sm" w="sm" type="none"/>
            <a:tailEnd len="sm" w="sm" type="none"/>
          </a:ln>
        </p:spPr>
      </p:cxnSp>
      <p:cxnSp>
        <p:nvCxnSpPr>
          <p:cNvPr id="291" name="Google Shape;291;p20"/>
          <p:cNvCxnSpPr/>
          <p:nvPr/>
        </p:nvCxnSpPr>
        <p:spPr>
          <a:xfrm flipH="1">
            <a:off x="16716881" y="3821763"/>
            <a:ext cx="2976580" cy="1320984"/>
          </a:xfrm>
          <a:prstGeom prst="straightConnector1">
            <a:avLst/>
          </a:prstGeom>
          <a:noFill/>
          <a:ln cap="flat" cmpd="sng" w="95250">
            <a:solidFill>
              <a:srgbClr val="B6B5B1"/>
            </a:solidFill>
            <a:prstDash val="solid"/>
            <a:round/>
            <a:headEnd len="sm" w="sm" type="none"/>
            <a:tailEnd len="sm" w="sm" type="none"/>
          </a:ln>
        </p:spPr>
      </p:cxnSp>
      <p:cxnSp>
        <p:nvCxnSpPr>
          <p:cNvPr id="292" name="Google Shape;292;p20"/>
          <p:cNvCxnSpPr/>
          <p:nvPr/>
        </p:nvCxnSpPr>
        <p:spPr>
          <a:xfrm>
            <a:off x="-1399723" y="2888642"/>
            <a:ext cx="2890506" cy="1788327"/>
          </a:xfrm>
          <a:prstGeom prst="straightConnector1">
            <a:avLst/>
          </a:prstGeom>
          <a:noFill/>
          <a:ln cap="flat" cmpd="sng" w="95250">
            <a:solidFill>
              <a:srgbClr val="B6B5B1"/>
            </a:solidFill>
            <a:prstDash val="solid"/>
            <a:round/>
            <a:headEnd len="sm" w="sm" type="none"/>
            <a:tailEnd len="sm" w="sm" type="none"/>
          </a:ln>
        </p:spPr>
      </p:cxnSp>
      <p:grpSp>
        <p:nvGrpSpPr>
          <p:cNvPr id="293" name="Google Shape;293;p20"/>
          <p:cNvGrpSpPr/>
          <p:nvPr/>
        </p:nvGrpSpPr>
        <p:grpSpPr>
          <a:xfrm>
            <a:off x="-80834" y="5177148"/>
            <a:ext cx="3640268" cy="3195263"/>
            <a:chOff x="0" y="0"/>
            <a:chExt cx="958754" cy="841551"/>
          </a:xfrm>
        </p:grpSpPr>
        <p:sp>
          <p:nvSpPr>
            <p:cNvPr id="294" name="Google Shape;294;p20"/>
            <p:cNvSpPr/>
            <p:nvPr/>
          </p:nvSpPr>
          <p:spPr>
            <a:xfrm>
              <a:off x="0" y="0"/>
              <a:ext cx="958754" cy="841551"/>
            </a:xfrm>
            <a:custGeom>
              <a:rect b="b" l="l" r="r" t="t"/>
              <a:pathLst>
                <a:path extrusionOk="0" h="841551" w="958754">
                  <a:moveTo>
                    <a:pt x="479377" y="0"/>
                  </a:moveTo>
                  <a:lnTo>
                    <a:pt x="958754" y="841551"/>
                  </a:lnTo>
                  <a:lnTo>
                    <a:pt x="0" y="841551"/>
                  </a:lnTo>
                  <a:lnTo>
                    <a:pt x="479377" y="0"/>
                  </a:lnTo>
                  <a:close/>
                </a:path>
              </a:pathLst>
            </a:custGeom>
            <a:solidFill>
              <a:srgbClr val="B4DADB"/>
            </a:solidFill>
            <a:ln>
              <a:noFill/>
            </a:ln>
          </p:spPr>
        </p:sp>
        <p:sp>
          <p:nvSpPr>
            <p:cNvPr id="295" name="Google Shape;295;p20"/>
            <p:cNvSpPr txBox="1"/>
            <p:nvPr/>
          </p:nvSpPr>
          <p:spPr>
            <a:xfrm>
              <a:off x="149805" y="352620"/>
              <a:ext cx="659143" cy="42882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20"/>
          <p:cNvGrpSpPr/>
          <p:nvPr/>
        </p:nvGrpSpPr>
        <p:grpSpPr>
          <a:xfrm>
            <a:off x="3559434" y="2099528"/>
            <a:ext cx="3640268" cy="6272883"/>
            <a:chOff x="0" y="0"/>
            <a:chExt cx="958754" cy="1652117"/>
          </a:xfrm>
        </p:grpSpPr>
        <p:sp>
          <p:nvSpPr>
            <p:cNvPr id="297" name="Google Shape;297;p20"/>
            <p:cNvSpPr/>
            <p:nvPr/>
          </p:nvSpPr>
          <p:spPr>
            <a:xfrm>
              <a:off x="0" y="0"/>
              <a:ext cx="958754" cy="1652117"/>
            </a:xfrm>
            <a:custGeom>
              <a:rect b="b" l="l" r="r" t="t"/>
              <a:pathLst>
                <a:path extrusionOk="0" h="1652117" w="958754">
                  <a:moveTo>
                    <a:pt x="479377" y="0"/>
                  </a:moveTo>
                  <a:lnTo>
                    <a:pt x="958754" y="1652117"/>
                  </a:lnTo>
                  <a:lnTo>
                    <a:pt x="0" y="1652117"/>
                  </a:lnTo>
                  <a:lnTo>
                    <a:pt x="479377" y="0"/>
                  </a:lnTo>
                  <a:close/>
                </a:path>
              </a:pathLst>
            </a:custGeom>
            <a:solidFill>
              <a:srgbClr val="207EB5"/>
            </a:solidFill>
            <a:ln>
              <a:noFill/>
            </a:ln>
          </p:spPr>
        </p:sp>
        <p:sp>
          <p:nvSpPr>
            <p:cNvPr id="298" name="Google Shape;298;p20"/>
            <p:cNvSpPr txBox="1"/>
            <p:nvPr/>
          </p:nvSpPr>
          <p:spPr>
            <a:xfrm>
              <a:off x="149805" y="728954"/>
              <a:ext cx="659143" cy="8051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0"/>
          <p:cNvGrpSpPr/>
          <p:nvPr/>
        </p:nvGrpSpPr>
        <p:grpSpPr>
          <a:xfrm>
            <a:off x="7199702" y="4261385"/>
            <a:ext cx="3640268" cy="4111026"/>
            <a:chOff x="0" y="0"/>
            <a:chExt cx="958754" cy="1082739"/>
          </a:xfrm>
        </p:grpSpPr>
        <p:sp>
          <p:nvSpPr>
            <p:cNvPr id="300" name="Google Shape;300;p20"/>
            <p:cNvSpPr/>
            <p:nvPr/>
          </p:nvSpPr>
          <p:spPr>
            <a:xfrm>
              <a:off x="0" y="0"/>
              <a:ext cx="958754" cy="1082739"/>
            </a:xfrm>
            <a:custGeom>
              <a:rect b="b" l="l" r="r" t="t"/>
              <a:pathLst>
                <a:path extrusionOk="0" h="1082739" w="958754">
                  <a:moveTo>
                    <a:pt x="479377" y="0"/>
                  </a:moveTo>
                  <a:lnTo>
                    <a:pt x="958754" y="1082739"/>
                  </a:lnTo>
                  <a:lnTo>
                    <a:pt x="0" y="1082739"/>
                  </a:lnTo>
                  <a:lnTo>
                    <a:pt x="479377" y="0"/>
                  </a:lnTo>
                  <a:close/>
                </a:path>
              </a:pathLst>
            </a:custGeom>
            <a:solidFill>
              <a:srgbClr val="5986E3"/>
            </a:solidFill>
            <a:ln>
              <a:noFill/>
            </a:ln>
          </p:spPr>
        </p:sp>
        <p:sp>
          <p:nvSpPr>
            <p:cNvPr id="301" name="Google Shape;301;p20"/>
            <p:cNvSpPr txBox="1"/>
            <p:nvPr/>
          </p:nvSpPr>
          <p:spPr>
            <a:xfrm>
              <a:off x="149805" y="464600"/>
              <a:ext cx="659143" cy="54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0"/>
          <p:cNvGrpSpPr/>
          <p:nvPr/>
        </p:nvGrpSpPr>
        <p:grpSpPr>
          <a:xfrm>
            <a:off x="10839971" y="2834482"/>
            <a:ext cx="3640268" cy="5537929"/>
            <a:chOff x="0" y="0"/>
            <a:chExt cx="958754" cy="1458549"/>
          </a:xfrm>
        </p:grpSpPr>
        <p:sp>
          <p:nvSpPr>
            <p:cNvPr id="303" name="Google Shape;303;p20"/>
            <p:cNvSpPr/>
            <p:nvPr/>
          </p:nvSpPr>
          <p:spPr>
            <a:xfrm>
              <a:off x="0" y="0"/>
              <a:ext cx="958754" cy="1458549"/>
            </a:xfrm>
            <a:custGeom>
              <a:rect b="b" l="l" r="r" t="t"/>
              <a:pathLst>
                <a:path extrusionOk="0" h="1458549" w="958754">
                  <a:moveTo>
                    <a:pt x="479377" y="0"/>
                  </a:moveTo>
                  <a:lnTo>
                    <a:pt x="958754" y="1458549"/>
                  </a:lnTo>
                  <a:lnTo>
                    <a:pt x="0" y="1458549"/>
                  </a:lnTo>
                  <a:lnTo>
                    <a:pt x="479377" y="0"/>
                  </a:lnTo>
                  <a:close/>
                </a:path>
              </a:pathLst>
            </a:custGeom>
            <a:solidFill>
              <a:srgbClr val="A5B4ED"/>
            </a:solidFill>
            <a:ln>
              <a:noFill/>
            </a:ln>
          </p:spPr>
        </p:sp>
        <p:sp>
          <p:nvSpPr>
            <p:cNvPr id="304" name="Google Shape;304;p20"/>
            <p:cNvSpPr txBox="1"/>
            <p:nvPr/>
          </p:nvSpPr>
          <p:spPr>
            <a:xfrm>
              <a:off x="149805" y="639084"/>
              <a:ext cx="659143" cy="7152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0"/>
          <p:cNvGrpSpPr/>
          <p:nvPr/>
        </p:nvGrpSpPr>
        <p:grpSpPr>
          <a:xfrm>
            <a:off x="14566897" y="5603447"/>
            <a:ext cx="3640268" cy="2768965"/>
            <a:chOff x="0" y="0"/>
            <a:chExt cx="958754" cy="729275"/>
          </a:xfrm>
        </p:grpSpPr>
        <p:sp>
          <p:nvSpPr>
            <p:cNvPr id="306" name="Google Shape;306;p20"/>
            <p:cNvSpPr/>
            <p:nvPr/>
          </p:nvSpPr>
          <p:spPr>
            <a:xfrm>
              <a:off x="0" y="0"/>
              <a:ext cx="958754" cy="729275"/>
            </a:xfrm>
            <a:custGeom>
              <a:rect b="b" l="l" r="r" t="t"/>
              <a:pathLst>
                <a:path extrusionOk="0" h="729275" w="958754">
                  <a:moveTo>
                    <a:pt x="479377" y="0"/>
                  </a:moveTo>
                  <a:lnTo>
                    <a:pt x="958754" y="729275"/>
                  </a:lnTo>
                  <a:lnTo>
                    <a:pt x="0" y="729275"/>
                  </a:lnTo>
                  <a:lnTo>
                    <a:pt x="479377" y="0"/>
                  </a:lnTo>
                  <a:close/>
                </a:path>
              </a:pathLst>
            </a:custGeom>
            <a:solidFill>
              <a:srgbClr val="A6EAFD"/>
            </a:solidFill>
            <a:ln>
              <a:noFill/>
            </a:ln>
          </p:spPr>
        </p:sp>
        <p:sp>
          <p:nvSpPr>
            <p:cNvPr id="307" name="Google Shape;307;p20"/>
            <p:cNvSpPr txBox="1"/>
            <p:nvPr/>
          </p:nvSpPr>
          <p:spPr>
            <a:xfrm>
              <a:off x="149805" y="300492"/>
              <a:ext cx="659143" cy="3766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0"/>
          <p:cNvGrpSpPr/>
          <p:nvPr/>
        </p:nvGrpSpPr>
        <p:grpSpPr>
          <a:xfrm>
            <a:off x="1441794" y="4521694"/>
            <a:ext cx="655454" cy="655454"/>
            <a:chOff x="0" y="0"/>
            <a:chExt cx="812800" cy="812800"/>
          </a:xfrm>
        </p:grpSpPr>
        <p:sp>
          <p:nvSpPr>
            <p:cNvPr id="309" name="Google Shape;30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DA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0"/>
          <p:cNvGrpSpPr/>
          <p:nvPr/>
        </p:nvGrpSpPr>
        <p:grpSpPr>
          <a:xfrm>
            <a:off x="5051841" y="1485471"/>
            <a:ext cx="655454" cy="655454"/>
            <a:chOff x="0" y="0"/>
            <a:chExt cx="812800" cy="812800"/>
          </a:xfrm>
        </p:grpSpPr>
        <p:sp>
          <p:nvSpPr>
            <p:cNvPr id="312" name="Google Shape;31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7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20"/>
          <p:cNvGrpSpPr/>
          <p:nvPr/>
        </p:nvGrpSpPr>
        <p:grpSpPr>
          <a:xfrm>
            <a:off x="8692109" y="3664251"/>
            <a:ext cx="655454" cy="655454"/>
            <a:chOff x="0" y="0"/>
            <a:chExt cx="812800" cy="812800"/>
          </a:xfrm>
        </p:grpSpPr>
        <p:sp>
          <p:nvSpPr>
            <p:cNvPr id="315" name="Google Shape;31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8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0"/>
          <p:cNvGrpSpPr/>
          <p:nvPr/>
        </p:nvGrpSpPr>
        <p:grpSpPr>
          <a:xfrm>
            <a:off x="12351032" y="2180146"/>
            <a:ext cx="655454" cy="655454"/>
            <a:chOff x="0" y="0"/>
            <a:chExt cx="812800" cy="812800"/>
          </a:xfrm>
        </p:grpSpPr>
        <p:sp>
          <p:nvSpPr>
            <p:cNvPr id="318" name="Google Shape;31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B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0"/>
          <p:cNvGrpSpPr/>
          <p:nvPr/>
        </p:nvGrpSpPr>
        <p:grpSpPr>
          <a:xfrm>
            <a:off x="16089526" y="4947993"/>
            <a:ext cx="655454" cy="655454"/>
            <a:chOff x="0" y="0"/>
            <a:chExt cx="812800" cy="812800"/>
          </a:xfrm>
        </p:grpSpPr>
        <p:sp>
          <p:nvSpPr>
            <p:cNvPr id="321" name="Google Shape;32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EA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0"/>
          <p:cNvGrpSpPr/>
          <p:nvPr/>
        </p:nvGrpSpPr>
        <p:grpSpPr>
          <a:xfrm>
            <a:off x="-555939" y="8164568"/>
            <a:ext cx="19177502" cy="2122432"/>
            <a:chOff x="0" y="-38100"/>
            <a:chExt cx="5050865" cy="558994"/>
          </a:xfrm>
        </p:grpSpPr>
        <p:sp>
          <p:nvSpPr>
            <p:cNvPr id="324" name="Google Shape;324;p20"/>
            <p:cNvSpPr/>
            <p:nvPr/>
          </p:nvSpPr>
          <p:spPr>
            <a:xfrm>
              <a:off x="0" y="0"/>
              <a:ext cx="5050865" cy="520894"/>
            </a:xfrm>
            <a:custGeom>
              <a:rect b="b" l="l" r="r" t="t"/>
              <a:pathLst>
                <a:path extrusionOk="0" h="520894" w="5050865">
                  <a:moveTo>
                    <a:pt x="0" y="0"/>
                  </a:moveTo>
                  <a:lnTo>
                    <a:pt x="5050865" y="0"/>
                  </a:lnTo>
                  <a:lnTo>
                    <a:pt x="5050865" y="520894"/>
                  </a:lnTo>
                  <a:lnTo>
                    <a:pt x="0" y="520894"/>
                  </a:lnTo>
                  <a:close/>
                </a:path>
              </a:pathLst>
            </a:custGeom>
            <a:solidFill>
              <a:srgbClr val="FFFFFF"/>
            </a:solidFill>
            <a:ln cap="sq" cmpd="sng" w="95250">
              <a:solidFill>
                <a:srgbClr val="000000"/>
              </a:solidFill>
              <a:prstDash val="solid"/>
              <a:miter lim="8000"/>
              <a:headEnd len="sm" w="sm" type="none"/>
              <a:tailEnd len="sm" w="sm" type="none"/>
            </a:ln>
          </p:spPr>
        </p:sp>
        <p:sp>
          <p:nvSpPr>
            <p:cNvPr id="325" name="Google Shape;325;p20"/>
            <p:cNvSpPr txBox="1"/>
            <p:nvPr/>
          </p:nvSpPr>
          <p:spPr>
            <a:xfrm>
              <a:off x="0" y="-38100"/>
              <a:ext cx="5050865" cy="5589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0"/>
          <p:cNvSpPr txBox="1"/>
          <p:nvPr/>
        </p:nvSpPr>
        <p:spPr>
          <a:xfrm>
            <a:off x="659876" y="3498536"/>
            <a:ext cx="2219291"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Public Sans Black"/>
                <a:ea typeface="Public Sans Black"/>
                <a:cs typeface="Public Sans Black"/>
                <a:sym typeface="Public Sans Black"/>
              </a:rPr>
              <a:t>20%</a:t>
            </a:r>
            <a:endParaRPr/>
          </a:p>
        </p:txBody>
      </p:sp>
      <p:sp>
        <p:nvSpPr>
          <p:cNvPr id="327" name="Google Shape;327;p20"/>
          <p:cNvSpPr txBox="1"/>
          <p:nvPr/>
        </p:nvSpPr>
        <p:spPr>
          <a:xfrm>
            <a:off x="15307607" y="3905650"/>
            <a:ext cx="2219291"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Public Sans Black"/>
                <a:ea typeface="Public Sans Black"/>
                <a:cs typeface="Public Sans Black"/>
                <a:sym typeface="Public Sans Black"/>
              </a:rPr>
              <a:t>17%</a:t>
            </a:r>
            <a:endParaRPr/>
          </a:p>
        </p:txBody>
      </p:sp>
      <p:sp>
        <p:nvSpPr>
          <p:cNvPr id="328" name="Google Shape;328;p20"/>
          <p:cNvSpPr txBox="1"/>
          <p:nvPr/>
        </p:nvSpPr>
        <p:spPr>
          <a:xfrm>
            <a:off x="4513706" y="501497"/>
            <a:ext cx="2219291"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Public Sans Black"/>
                <a:ea typeface="Public Sans Black"/>
                <a:cs typeface="Public Sans Black"/>
                <a:sym typeface="Public Sans Black"/>
              </a:rPr>
              <a:t>73%</a:t>
            </a:r>
            <a:endParaRPr/>
          </a:p>
        </p:txBody>
      </p:sp>
      <p:sp>
        <p:nvSpPr>
          <p:cNvPr id="329" name="Google Shape;329;p20"/>
          <p:cNvSpPr txBox="1"/>
          <p:nvPr/>
        </p:nvSpPr>
        <p:spPr>
          <a:xfrm>
            <a:off x="7953520" y="2648389"/>
            <a:ext cx="2219291"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Public Sans Black"/>
                <a:ea typeface="Public Sans Black"/>
                <a:cs typeface="Public Sans Black"/>
                <a:sym typeface="Public Sans Black"/>
              </a:rPr>
              <a:t>35%</a:t>
            </a:r>
            <a:endParaRPr/>
          </a:p>
        </p:txBody>
      </p:sp>
      <p:sp>
        <p:nvSpPr>
          <p:cNvPr id="330" name="Google Shape;330;p20"/>
          <p:cNvSpPr txBox="1"/>
          <p:nvPr/>
        </p:nvSpPr>
        <p:spPr>
          <a:xfrm>
            <a:off x="11698422" y="1277731"/>
            <a:ext cx="2219291"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Public Sans Black"/>
                <a:ea typeface="Public Sans Black"/>
                <a:cs typeface="Public Sans Black"/>
                <a:sym typeface="Public Sans Black"/>
              </a:rPr>
              <a:t>54%</a:t>
            </a:r>
            <a:endParaRPr/>
          </a:p>
        </p:txBody>
      </p:sp>
      <p:sp>
        <p:nvSpPr>
          <p:cNvPr id="331" name="Google Shape;331;p20"/>
          <p:cNvSpPr txBox="1"/>
          <p:nvPr/>
        </p:nvSpPr>
        <p:spPr>
          <a:xfrm>
            <a:off x="659876" y="6635369"/>
            <a:ext cx="2158800" cy="137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332" name="Google Shape;332;p20"/>
          <p:cNvSpPr txBox="1"/>
          <p:nvPr/>
        </p:nvSpPr>
        <p:spPr>
          <a:xfrm>
            <a:off x="4300144" y="6559005"/>
            <a:ext cx="2158800" cy="137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333" name="Google Shape;333;p20"/>
          <p:cNvSpPr txBox="1"/>
          <p:nvPr/>
        </p:nvSpPr>
        <p:spPr>
          <a:xfrm>
            <a:off x="7940412" y="6635369"/>
            <a:ext cx="2158800" cy="137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334" name="Google Shape;334;p20"/>
          <p:cNvSpPr txBox="1"/>
          <p:nvPr/>
        </p:nvSpPr>
        <p:spPr>
          <a:xfrm>
            <a:off x="11580681" y="6559005"/>
            <a:ext cx="2158800" cy="137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335" name="Google Shape;335;p20"/>
          <p:cNvSpPr txBox="1"/>
          <p:nvPr/>
        </p:nvSpPr>
        <p:spPr>
          <a:xfrm>
            <a:off x="15337829" y="6635369"/>
            <a:ext cx="2158800" cy="137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Public Sans"/>
                <a:ea typeface="Public Sans"/>
                <a:cs typeface="Public Sans"/>
                <a:sym typeface="Public Sans"/>
              </a:rPr>
              <a:t>Lorem ipsum odor amet, consectetuer adipiscing elit. Erat laoreet eleifend lectus eget inceptos at. </a:t>
            </a:r>
            <a:endParaRPr/>
          </a:p>
        </p:txBody>
      </p:sp>
      <p:sp>
        <p:nvSpPr>
          <p:cNvPr id="336" name="Google Shape;336;p20"/>
          <p:cNvSpPr txBox="1"/>
          <p:nvPr/>
        </p:nvSpPr>
        <p:spPr>
          <a:xfrm>
            <a:off x="3616277" y="8829611"/>
            <a:ext cx="10893777" cy="1034415"/>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IMPORTANT NUMBERS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340" name="Shape 340"/>
        <p:cNvGrpSpPr/>
        <p:nvPr/>
      </p:nvGrpSpPr>
      <p:grpSpPr>
        <a:xfrm>
          <a:off x="0" y="0"/>
          <a:ext cx="0" cy="0"/>
          <a:chOff x="0" y="0"/>
          <a:chExt cx="0" cy="0"/>
        </a:xfrm>
      </p:grpSpPr>
      <p:pic>
        <p:nvPicPr>
          <p:cNvPr id="341" name="Google Shape;341;p21"/>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42" name="Google Shape;342;p21"/>
          <p:cNvGrpSpPr/>
          <p:nvPr/>
        </p:nvGrpSpPr>
        <p:grpSpPr>
          <a:xfrm>
            <a:off x="-426373" y="921139"/>
            <a:ext cx="11769654" cy="8300061"/>
            <a:chOff x="0" y="-38100"/>
            <a:chExt cx="3099827" cy="2186024"/>
          </a:xfrm>
        </p:grpSpPr>
        <p:sp>
          <p:nvSpPr>
            <p:cNvPr id="343" name="Google Shape;343;p21"/>
            <p:cNvSpPr/>
            <p:nvPr/>
          </p:nvSpPr>
          <p:spPr>
            <a:xfrm>
              <a:off x="0" y="0"/>
              <a:ext cx="3099827" cy="2147924"/>
            </a:xfrm>
            <a:custGeom>
              <a:rect b="b" l="l" r="r" t="t"/>
              <a:pathLst>
                <a:path extrusionOk="0" h="2147924" w="3099827">
                  <a:moveTo>
                    <a:pt x="0" y="0"/>
                  </a:moveTo>
                  <a:lnTo>
                    <a:pt x="3099827" y="0"/>
                  </a:lnTo>
                  <a:lnTo>
                    <a:pt x="3099827" y="2147924"/>
                  </a:lnTo>
                  <a:lnTo>
                    <a:pt x="0" y="2147924"/>
                  </a:lnTo>
                  <a:close/>
                </a:path>
              </a:pathLst>
            </a:custGeom>
            <a:solidFill>
              <a:srgbClr val="207EB5">
                <a:alpha val="86666"/>
              </a:srgbClr>
            </a:solidFill>
            <a:ln cap="sq" cmpd="sng" w="95250">
              <a:solidFill>
                <a:srgbClr val="000000">
                  <a:alpha val="86666"/>
                </a:srgbClr>
              </a:solidFill>
              <a:prstDash val="solid"/>
              <a:miter lim="8000"/>
              <a:headEnd len="sm" w="sm" type="none"/>
              <a:tailEnd len="sm" w="sm" type="none"/>
            </a:ln>
          </p:spPr>
        </p:sp>
        <p:sp>
          <p:nvSpPr>
            <p:cNvPr id="344" name="Google Shape;344;p21"/>
            <p:cNvSpPr txBox="1"/>
            <p:nvPr/>
          </p:nvSpPr>
          <p:spPr>
            <a:xfrm>
              <a:off x="0" y="-38100"/>
              <a:ext cx="3099827" cy="21860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1"/>
          <p:cNvGrpSpPr/>
          <p:nvPr/>
        </p:nvGrpSpPr>
        <p:grpSpPr>
          <a:xfrm>
            <a:off x="566511" y="3170110"/>
            <a:ext cx="3740166" cy="945960"/>
            <a:chOff x="0" y="-38100"/>
            <a:chExt cx="985064" cy="249142"/>
          </a:xfrm>
        </p:grpSpPr>
        <p:sp>
          <p:nvSpPr>
            <p:cNvPr id="346" name="Google Shape;346;p21"/>
            <p:cNvSpPr/>
            <p:nvPr/>
          </p:nvSpPr>
          <p:spPr>
            <a:xfrm>
              <a:off x="0" y="0"/>
              <a:ext cx="985064" cy="211042"/>
            </a:xfrm>
            <a:custGeom>
              <a:rect b="b" l="l" r="r" t="t"/>
              <a:pathLst>
                <a:path extrusionOk="0" h="211042" w="985064">
                  <a:moveTo>
                    <a:pt x="0" y="0"/>
                  </a:moveTo>
                  <a:lnTo>
                    <a:pt x="985064" y="0"/>
                  </a:lnTo>
                  <a:lnTo>
                    <a:pt x="985064" y="211042"/>
                  </a:lnTo>
                  <a:lnTo>
                    <a:pt x="0" y="211042"/>
                  </a:lnTo>
                  <a:close/>
                </a:path>
              </a:pathLst>
            </a:custGeom>
            <a:solidFill>
              <a:srgbClr val="A6EAFD"/>
            </a:solidFill>
            <a:ln>
              <a:noFill/>
            </a:ln>
          </p:spPr>
        </p:sp>
        <p:sp>
          <p:nvSpPr>
            <p:cNvPr id="347" name="Google Shape;347;p21"/>
            <p:cNvSpPr txBox="1"/>
            <p:nvPr/>
          </p:nvSpPr>
          <p:spPr>
            <a:xfrm>
              <a:off x="0" y="-38100"/>
              <a:ext cx="985064"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1"/>
          <p:cNvSpPr txBox="1"/>
          <p:nvPr/>
        </p:nvSpPr>
        <p:spPr>
          <a:xfrm>
            <a:off x="566511" y="1871182"/>
            <a:ext cx="10289823" cy="10344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7200" u="none" cap="none" strike="noStrike">
                <a:solidFill>
                  <a:srgbClr val="FFFFFF"/>
                </a:solidFill>
                <a:latin typeface="Public Sans Black"/>
                <a:ea typeface="Public Sans Black"/>
                <a:cs typeface="Public Sans Black"/>
                <a:sym typeface="Public Sans Black"/>
              </a:rPr>
              <a:t>VACCINE STATISTICS</a:t>
            </a:r>
            <a:endParaRPr/>
          </a:p>
        </p:txBody>
      </p:sp>
      <p:grpSp>
        <p:nvGrpSpPr>
          <p:cNvPr id="349" name="Google Shape;349;p21"/>
          <p:cNvGrpSpPr/>
          <p:nvPr/>
        </p:nvGrpSpPr>
        <p:grpSpPr>
          <a:xfrm>
            <a:off x="4306677" y="3170110"/>
            <a:ext cx="3740166" cy="945960"/>
            <a:chOff x="0" y="-38100"/>
            <a:chExt cx="985064" cy="249142"/>
          </a:xfrm>
        </p:grpSpPr>
        <p:sp>
          <p:nvSpPr>
            <p:cNvPr id="350" name="Google Shape;350;p21"/>
            <p:cNvSpPr/>
            <p:nvPr/>
          </p:nvSpPr>
          <p:spPr>
            <a:xfrm>
              <a:off x="0" y="0"/>
              <a:ext cx="985064" cy="211042"/>
            </a:xfrm>
            <a:custGeom>
              <a:rect b="b" l="l" r="r" t="t"/>
              <a:pathLst>
                <a:path extrusionOk="0" h="211042" w="985064">
                  <a:moveTo>
                    <a:pt x="0" y="0"/>
                  </a:moveTo>
                  <a:lnTo>
                    <a:pt x="985064" y="0"/>
                  </a:lnTo>
                  <a:lnTo>
                    <a:pt x="985064" y="211042"/>
                  </a:lnTo>
                  <a:lnTo>
                    <a:pt x="0" y="211042"/>
                  </a:lnTo>
                  <a:close/>
                </a:path>
              </a:pathLst>
            </a:custGeom>
            <a:solidFill>
              <a:srgbClr val="FFFFFF"/>
            </a:solidFill>
            <a:ln>
              <a:noFill/>
            </a:ln>
          </p:spPr>
        </p:sp>
        <p:sp>
          <p:nvSpPr>
            <p:cNvPr id="351" name="Google Shape;351;p21"/>
            <p:cNvSpPr txBox="1"/>
            <p:nvPr/>
          </p:nvSpPr>
          <p:spPr>
            <a:xfrm>
              <a:off x="0" y="-38100"/>
              <a:ext cx="985064"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21"/>
          <p:cNvGrpSpPr/>
          <p:nvPr/>
        </p:nvGrpSpPr>
        <p:grpSpPr>
          <a:xfrm>
            <a:off x="8394435" y="3153922"/>
            <a:ext cx="3648278" cy="1058704"/>
            <a:chOff x="0" y="-85725"/>
            <a:chExt cx="4864370" cy="1411605"/>
          </a:xfrm>
        </p:grpSpPr>
        <p:sp>
          <p:nvSpPr>
            <p:cNvPr id="353" name="Google Shape;353;p21"/>
            <p:cNvSpPr txBox="1"/>
            <p:nvPr/>
          </p:nvSpPr>
          <p:spPr>
            <a:xfrm>
              <a:off x="0" y="-85725"/>
              <a:ext cx="2959055" cy="934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A6EAFD"/>
                  </a:solidFill>
                  <a:latin typeface="Public Sans Black"/>
                  <a:ea typeface="Public Sans Black"/>
                  <a:cs typeface="Public Sans Black"/>
                  <a:sym typeface="Public Sans Black"/>
                </a:rPr>
                <a:t>50%</a:t>
              </a:r>
              <a:endParaRPr/>
            </a:p>
          </p:txBody>
        </p:sp>
        <p:sp>
          <p:nvSpPr>
            <p:cNvPr id="354" name="Google Shape;354;p21"/>
            <p:cNvSpPr txBox="1"/>
            <p:nvPr/>
          </p:nvSpPr>
          <p:spPr>
            <a:xfrm>
              <a:off x="0" y="791210"/>
              <a:ext cx="4864370" cy="53467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Public Sans"/>
                  <a:ea typeface="Public Sans"/>
                  <a:cs typeface="Public Sans"/>
                  <a:sym typeface="Public Sans"/>
                </a:rPr>
                <a:t>POINT 01</a:t>
              </a:r>
              <a:endParaRPr/>
            </a:p>
          </p:txBody>
        </p:sp>
      </p:grpSp>
      <p:grpSp>
        <p:nvGrpSpPr>
          <p:cNvPr id="355" name="Google Shape;355;p21"/>
          <p:cNvGrpSpPr/>
          <p:nvPr/>
        </p:nvGrpSpPr>
        <p:grpSpPr>
          <a:xfrm>
            <a:off x="566511" y="4598189"/>
            <a:ext cx="5610249" cy="945960"/>
            <a:chOff x="0" y="-38100"/>
            <a:chExt cx="1477596" cy="249142"/>
          </a:xfrm>
        </p:grpSpPr>
        <p:sp>
          <p:nvSpPr>
            <p:cNvPr id="356" name="Google Shape;356;p21"/>
            <p:cNvSpPr/>
            <p:nvPr/>
          </p:nvSpPr>
          <p:spPr>
            <a:xfrm>
              <a:off x="0" y="0"/>
              <a:ext cx="1477596" cy="211042"/>
            </a:xfrm>
            <a:custGeom>
              <a:rect b="b" l="l" r="r" t="t"/>
              <a:pathLst>
                <a:path extrusionOk="0" h="211042" w="1477596">
                  <a:moveTo>
                    <a:pt x="0" y="0"/>
                  </a:moveTo>
                  <a:lnTo>
                    <a:pt x="1477596" y="0"/>
                  </a:lnTo>
                  <a:lnTo>
                    <a:pt x="1477596" y="211042"/>
                  </a:lnTo>
                  <a:lnTo>
                    <a:pt x="0" y="211042"/>
                  </a:lnTo>
                  <a:close/>
                </a:path>
              </a:pathLst>
            </a:custGeom>
            <a:solidFill>
              <a:srgbClr val="A6EAFD"/>
            </a:solidFill>
            <a:ln>
              <a:noFill/>
            </a:ln>
          </p:spPr>
        </p:sp>
        <p:sp>
          <p:nvSpPr>
            <p:cNvPr id="357" name="Google Shape;357;p21"/>
            <p:cNvSpPr txBox="1"/>
            <p:nvPr/>
          </p:nvSpPr>
          <p:spPr>
            <a:xfrm>
              <a:off x="0" y="-38100"/>
              <a:ext cx="1477596"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1"/>
          <p:cNvGrpSpPr/>
          <p:nvPr/>
        </p:nvGrpSpPr>
        <p:grpSpPr>
          <a:xfrm>
            <a:off x="6176760" y="4598189"/>
            <a:ext cx="1870083" cy="945960"/>
            <a:chOff x="0" y="-38100"/>
            <a:chExt cx="492532" cy="249142"/>
          </a:xfrm>
        </p:grpSpPr>
        <p:sp>
          <p:nvSpPr>
            <p:cNvPr id="359" name="Google Shape;359;p21"/>
            <p:cNvSpPr/>
            <p:nvPr/>
          </p:nvSpPr>
          <p:spPr>
            <a:xfrm>
              <a:off x="0" y="0"/>
              <a:ext cx="492532" cy="211042"/>
            </a:xfrm>
            <a:custGeom>
              <a:rect b="b" l="l" r="r" t="t"/>
              <a:pathLst>
                <a:path extrusionOk="0" h="211042" w="492532">
                  <a:moveTo>
                    <a:pt x="0" y="0"/>
                  </a:moveTo>
                  <a:lnTo>
                    <a:pt x="492532" y="0"/>
                  </a:lnTo>
                  <a:lnTo>
                    <a:pt x="492532" y="211042"/>
                  </a:lnTo>
                  <a:lnTo>
                    <a:pt x="0" y="211042"/>
                  </a:lnTo>
                  <a:close/>
                </a:path>
              </a:pathLst>
            </a:custGeom>
            <a:solidFill>
              <a:srgbClr val="FFFFFF"/>
            </a:solidFill>
            <a:ln>
              <a:noFill/>
            </a:ln>
          </p:spPr>
        </p:sp>
        <p:sp>
          <p:nvSpPr>
            <p:cNvPr id="360" name="Google Shape;360;p21"/>
            <p:cNvSpPr txBox="1"/>
            <p:nvPr/>
          </p:nvSpPr>
          <p:spPr>
            <a:xfrm>
              <a:off x="0" y="-38100"/>
              <a:ext cx="492532"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1"/>
          <p:cNvGrpSpPr/>
          <p:nvPr/>
        </p:nvGrpSpPr>
        <p:grpSpPr>
          <a:xfrm>
            <a:off x="566511" y="5920930"/>
            <a:ext cx="1373198" cy="945960"/>
            <a:chOff x="0" y="-38100"/>
            <a:chExt cx="361665" cy="249142"/>
          </a:xfrm>
        </p:grpSpPr>
        <p:sp>
          <p:nvSpPr>
            <p:cNvPr id="362" name="Google Shape;362;p21"/>
            <p:cNvSpPr/>
            <p:nvPr/>
          </p:nvSpPr>
          <p:spPr>
            <a:xfrm>
              <a:off x="0" y="0"/>
              <a:ext cx="361665" cy="211042"/>
            </a:xfrm>
            <a:custGeom>
              <a:rect b="b" l="l" r="r" t="t"/>
              <a:pathLst>
                <a:path extrusionOk="0" h="211042" w="361665">
                  <a:moveTo>
                    <a:pt x="0" y="0"/>
                  </a:moveTo>
                  <a:lnTo>
                    <a:pt x="361665" y="0"/>
                  </a:lnTo>
                  <a:lnTo>
                    <a:pt x="361665" y="211042"/>
                  </a:lnTo>
                  <a:lnTo>
                    <a:pt x="0" y="211042"/>
                  </a:lnTo>
                  <a:close/>
                </a:path>
              </a:pathLst>
            </a:custGeom>
            <a:solidFill>
              <a:srgbClr val="A6EAFD"/>
            </a:solidFill>
            <a:ln>
              <a:noFill/>
            </a:ln>
          </p:spPr>
        </p:sp>
        <p:sp>
          <p:nvSpPr>
            <p:cNvPr id="363" name="Google Shape;363;p21"/>
            <p:cNvSpPr txBox="1"/>
            <p:nvPr/>
          </p:nvSpPr>
          <p:spPr>
            <a:xfrm>
              <a:off x="0" y="-38100"/>
              <a:ext cx="361665"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1"/>
          <p:cNvGrpSpPr/>
          <p:nvPr/>
        </p:nvGrpSpPr>
        <p:grpSpPr>
          <a:xfrm>
            <a:off x="1939709" y="5920930"/>
            <a:ext cx="6107134" cy="945960"/>
            <a:chOff x="0" y="-38100"/>
            <a:chExt cx="1608463" cy="249142"/>
          </a:xfrm>
        </p:grpSpPr>
        <p:sp>
          <p:nvSpPr>
            <p:cNvPr id="365" name="Google Shape;365;p21"/>
            <p:cNvSpPr/>
            <p:nvPr/>
          </p:nvSpPr>
          <p:spPr>
            <a:xfrm>
              <a:off x="0" y="0"/>
              <a:ext cx="1608463" cy="211042"/>
            </a:xfrm>
            <a:custGeom>
              <a:rect b="b" l="l" r="r" t="t"/>
              <a:pathLst>
                <a:path extrusionOk="0" h="211042" w="1608463">
                  <a:moveTo>
                    <a:pt x="0" y="0"/>
                  </a:moveTo>
                  <a:lnTo>
                    <a:pt x="1608463" y="0"/>
                  </a:lnTo>
                  <a:lnTo>
                    <a:pt x="1608463" y="211042"/>
                  </a:lnTo>
                  <a:lnTo>
                    <a:pt x="0" y="211042"/>
                  </a:lnTo>
                  <a:close/>
                </a:path>
              </a:pathLst>
            </a:custGeom>
            <a:solidFill>
              <a:srgbClr val="FFFFFF"/>
            </a:solidFill>
            <a:ln>
              <a:noFill/>
            </a:ln>
          </p:spPr>
        </p:sp>
        <p:sp>
          <p:nvSpPr>
            <p:cNvPr id="366" name="Google Shape;366;p21"/>
            <p:cNvSpPr txBox="1"/>
            <p:nvPr/>
          </p:nvSpPr>
          <p:spPr>
            <a:xfrm>
              <a:off x="0" y="-38100"/>
              <a:ext cx="1608463"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21"/>
          <p:cNvGrpSpPr/>
          <p:nvPr/>
        </p:nvGrpSpPr>
        <p:grpSpPr>
          <a:xfrm>
            <a:off x="566511" y="7296340"/>
            <a:ext cx="4745011" cy="945960"/>
            <a:chOff x="0" y="-38100"/>
            <a:chExt cx="1249715" cy="249142"/>
          </a:xfrm>
        </p:grpSpPr>
        <p:sp>
          <p:nvSpPr>
            <p:cNvPr id="368" name="Google Shape;368;p21"/>
            <p:cNvSpPr/>
            <p:nvPr/>
          </p:nvSpPr>
          <p:spPr>
            <a:xfrm>
              <a:off x="0" y="0"/>
              <a:ext cx="1249715" cy="211042"/>
            </a:xfrm>
            <a:custGeom>
              <a:rect b="b" l="l" r="r" t="t"/>
              <a:pathLst>
                <a:path extrusionOk="0" h="211042" w="1249715">
                  <a:moveTo>
                    <a:pt x="0" y="0"/>
                  </a:moveTo>
                  <a:lnTo>
                    <a:pt x="1249715" y="0"/>
                  </a:lnTo>
                  <a:lnTo>
                    <a:pt x="1249715" y="211042"/>
                  </a:lnTo>
                  <a:lnTo>
                    <a:pt x="0" y="211042"/>
                  </a:lnTo>
                  <a:close/>
                </a:path>
              </a:pathLst>
            </a:custGeom>
            <a:solidFill>
              <a:srgbClr val="A6EAFD"/>
            </a:solidFill>
            <a:ln>
              <a:noFill/>
            </a:ln>
          </p:spPr>
        </p:sp>
        <p:sp>
          <p:nvSpPr>
            <p:cNvPr id="369" name="Google Shape;369;p21"/>
            <p:cNvSpPr txBox="1"/>
            <p:nvPr/>
          </p:nvSpPr>
          <p:spPr>
            <a:xfrm>
              <a:off x="0" y="-38100"/>
              <a:ext cx="1249715"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21"/>
          <p:cNvGrpSpPr/>
          <p:nvPr/>
        </p:nvGrpSpPr>
        <p:grpSpPr>
          <a:xfrm>
            <a:off x="5311522" y="7296340"/>
            <a:ext cx="2735321" cy="945960"/>
            <a:chOff x="0" y="-38100"/>
            <a:chExt cx="720414" cy="249142"/>
          </a:xfrm>
        </p:grpSpPr>
        <p:sp>
          <p:nvSpPr>
            <p:cNvPr id="371" name="Google Shape;371;p21"/>
            <p:cNvSpPr/>
            <p:nvPr/>
          </p:nvSpPr>
          <p:spPr>
            <a:xfrm>
              <a:off x="0" y="0"/>
              <a:ext cx="720414" cy="211042"/>
            </a:xfrm>
            <a:custGeom>
              <a:rect b="b" l="l" r="r" t="t"/>
              <a:pathLst>
                <a:path extrusionOk="0" h="211042" w="720414">
                  <a:moveTo>
                    <a:pt x="0" y="0"/>
                  </a:moveTo>
                  <a:lnTo>
                    <a:pt x="720414" y="0"/>
                  </a:lnTo>
                  <a:lnTo>
                    <a:pt x="720414" y="211042"/>
                  </a:lnTo>
                  <a:lnTo>
                    <a:pt x="0" y="211042"/>
                  </a:lnTo>
                  <a:close/>
                </a:path>
              </a:pathLst>
            </a:custGeom>
            <a:solidFill>
              <a:srgbClr val="FFFFFF"/>
            </a:solidFill>
            <a:ln>
              <a:noFill/>
            </a:ln>
          </p:spPr>
        </p:sp>
        <p:sp>
          <p:nvSpPr>
            <p:cNvPr id="372" name="Google Shape;372;p21"/>
            <p:cNvSpPr txBox="1"/>
            <p:nvPr/>
          </p:nvSpPr>
          <p:spPr>
            <a:xfrm>
              <a:off x="0" y="-38100"/>
              <a:ext cx="720414" cy="2491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1"/>
          <p:cNvGrpSpPr/>
          <p:nvPr/>
        </p:nvGrpSpPr>
        <p:grpSpPr>
          <a:xfrm>
            <a:off x="8394435" y="4529332"/>
            <a:ext cx="3648278" cy="1058704"/>
            <a:chOff x="0" y="-85725"/>
            <a:chExt cx="4864370" cy="1411605"/>
          </a:xfrm>
        </p:grpSpPr>
        <p:sp>
          <p:nvSpPr>
            <p:cNvPr id="374" name="Google Shape;374;p21"/>
            <p:cNvSpPr txBox="1"/>
            <p:nvPr/>
          </p:nvSpPr>
          <p:spPr>
            <a:xfrm>
              <a:off x="0" y="-85725"/>
              <a:ext cx="2959055" cy="934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A6EAFD"/>
                  </a:solidFill>
                  <a:latin typeface="Public Sans Black"/>
                  <a:ea typeface="Public Sans Black"/>
                  <a:cs typeface="Public Sans Black"/>
                  <a:sym typeface="Public Sans Black"/>
                </a:rPr>
                <a:t>70%</a:t>
              </a:r>
              <a:endParaRPr/>
            </a:p>
          </p:txBody>
        </p:sp>
        <p:sp>
          <p:nvSpPr>
            <p:cNvPr id="375" name="Google Shape;375;p21"/>
            <p:cNvSpPr txBox="1"/>
            <p:nvPr/>
          </p:nvSpPr>
          <p:spPr>
            <a:xfrm>
              <a:off x="0" y="791210"/>
              <a:ext cx="4864370" cy="53467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Public Sans"/>
                  <a:ea typeface="Public Sans"/>
                  <a:cs typeface="Public Sans"/>
                  <a:sym typeface="Public Sans"/>
                </a:rPr>
                <a:t>POINT 01</a:t>
              </a:r>
              <a:endParaRPr/>
            </a:p>
          </p:txBody>
        </p:sp>
      </p:grpSp>
      <p:grpSp>
        <p:nvGrpSpPr>
          <p:cNvPr id="376" name="Google Shape;376;p21"/>
          <p:cNvGrpSpPr/>
          <p:nvPr/>
        </p:nvGrpSpPr>
        <p:grpSpPr>
          <a:xfrm>
            <a:off x="8394435" y="5904742"/>
            <a:ext cx="3648278" cy="1058704"/>
            <a:chOff x="0" y="-85725"/>
            <a:chExt cx="4864370" cy="1411605"/>
          </a:xfrm>
        </p:grpSpPr>
        <p:sp>
          <p:nvSpPr>
            <p:cNvPr id="377" name="Google Shape;377;p21"/>
            <p:cNvSpPr txBox="1"/>
            <p:nvPr/>
          </p:nvSpPr>
          <p:spPr>
            <a:xfrm>
              <a:off x="0" y="-85725"/>
              <a:ext cx="2959055" cy="934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A6EAFD"/>
                  </a:solidFill>
                  <a:latin typeface="Public Sans Black"/>
                  <a:ea typeface="Public Sans Black"/>
                  <a:cs typeface="Public Sans Black"/>
                  <a:sym typeface="Public Sans Black"/>
                </a:rPr>
                <a:t>20%</a:t>
              </a:r>
              <a:endParaRPr/>
            </a:p>
          </p:txBody>
        </p:sp>
        <p:sp>
          <p:nvSpPr>
            <p:cNvPr id="378" name="Google Shape;378;p21"/>
            <p:cNvSpPr txBox="1"/>
            <p:nvPr/>
          </p:nvSpPr>
          <p:spPr>
            <a:xfrm>
              <a:off x="0" y="791210"/>
              <a:ext cx="4864370" cy="53467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Public Sans"/>
                  <a:ea typeface="Public Sans"/>
                  <a:cs typeface="Public Sans"/>
                  <a:sym typeface="Public Sans"/>
                </a:rPr>
                <a:t>POINT 01</a:t>
              </a:r>
              <a:endParaRPr/>
            </a:p>
          </p:txBody>
        </p:sp>
      </p:grpSp>
      <p:grpSp>
        <p:nvGrpSpPr>
          <p:cNvPr id="379" name="Google Shape;379;p21"/>
          <p:cNvGrpSpPr/>
          <p:nvPr/>
        </p:nvGrpSpPr>
        <p:grpSpPr>
          <a:xfrm>
            <a:off x="8394435" y="7280152"/>
            <a:ext cx="3648278" cy="1058704"/>
            <a:chOff x="0" y="-85725"/>
            <a:chExt cx="4864370" cy="1411605"/>
          </a:xfrm>
        </p:grpSpPr>
        <p:sp>
          <p:nvSpPr>
            <p:cNvPr id="380" name="Google Shape;380;p21"/>
            <p:cNvSpPr txBox="1"/>
            <p:nvPr/>
          </p:nvSpPr>
          <p:spPr>
            <a:xfrm>
              <a:off x="0" y="-85725"/>
              <a:ext cx="2959055" cy="934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A6EAFD"/>
                  </a:solidFill>
                  <a:latin typeface="Public Sans Black"/>
                  <a:ea typeface="Public Sans Black"/>
                  <a:cs typeface="Public Sans Black"/>
                  <a:sym typeface="Public Sans Black"/>
                </a:rPr>
                <a:t>60%</a:t>
              </a:r>
              <a:endParaRPr/>
            </a:p>
          </p:txBody>
        </p:sp>
        <p:sp>
          <p:nvSpPr>
            <p:cNvPr id="381" name="Google Shape;381;p21"/>
            <p:cNvSpPr txBox="1"/>
            <p:nvPr/>
          </p:nvSpPr>
          <p:spPr>
            <a:xfrm>
              <a:off x="0" y="791210"/>
              <a:ext cx="4864370" cy="53467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Public Sans"/>
                  <a:ea typeface="Public Sans"/>
                  <a:cs typeface="Public Sans"/>
                  <a:sym typeface="Public Sans"/>
                </a:rPr>
                <a:t>POINT 01</a:t>
              </a:r>
              <a:endParaRPr/>
            </a:p>
          </p:txBody>
        </p:sp>
      </p:grpSp>
      <p:pic>
        <p:nvPicPr>
          <p:cNvPr id="382" name="Google Shape;382;p21"/>
          <p:cNvPicPr preferRelativeResize="0"/>
          <p:nvPr/>
        </p:nvPicPr>
        <p:blipFill>
          <a:blip r:embed="rId4">
            <a:alphaModFix/>
          </a:blip>
          <a:stretch>
            <a:fillRect/>
          </a:stretch>
        </p:blipFill>
        <p:spPr>
          <a:xfrm>
            <a:off x="12042726" y="2905599"/>
            <a:ext cx="2735325" cy="8272995"/>
          </a:xfrm>
          <a:prstGeom prst="rect">
            <a:avLst/>
          </a:prstGeom>
          <a:noFill/>
          <a:ln>
            <a:noFill/>
          </a:ln>
        </p:spPr>
      </p:pic>
      <p:pic>
        <p:nvPicPr>
          <p:cNvPr id="383" name="Google Shape;383;p21"/>
          <p:cNvPicPr preferRelativeResize="0"/>
          <p:nvPr/>
        </p:nvPicPr>
        <p:blipFill>
          <a:blip r:embed="rId5">
            <a:alphaModFix/>
          </a:blip>
          <a:stretch>
            <a:fillRect/>
          </a:stretch>
        </p:blipFill>
        <p:spPr>
          <a:xfrm>
            <a:off x="14531090" y="921150"/>
            <a:ext cx="3298620" cy="10287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387" name="Shape 387"/>
        <p:cNvGrpSpPr/>
        <p:nvPr/>
      </p:nvGrpSpPr>
      <p:grpSpPr>
        <a:xfrm>
          <a:off x="0" y="0"/>
          <a:ext cx="0" cy="0"/>
          <a:chOff x="0" y="0"/>
          <a:chExt cx="0" cy="0"/>
        </a:xfrm>
      </p:grpSpPr>
      <p:grpSp>
        <p:nvGrpSpPr>
          <p:cNvPr id="388" name="Google Shape;388;p22"/>
          <p:cNvGrpSpPr/>
          <p:nvPr/>
        </p:nvGrpSpPr>
        <p:grpSpPr>
          <a:xfrm>
            <a:off x="0" y="7281844"/>
            <a:ext cx="18288000" cy="3048836"/>
            <a:chOff x="0" y="-38100"/>
            <a:chExt cx="4816593" cy="802986"/>
          </a:xfrm>
        </p:grpSpPr>
        <p:sp>
          <p:nvSpPr>
            <p:cNvPr id="389" name="Google Shape;389;p22"/>
            <p:cNvSpPr/>
            <p:nvPr/>
          </p:nvSpPr>
          <p:spPr>
            <a:xfrm>
              <a:off x="0" y="0"/>
              <a:ext cx="4816592" cy="764886"/>
            </a:xfrm>
            <a:custGeom>
              <a:rect b="b" l="l" r="r" t="t"/>
              <a:pathLst>
                <a:path extrusionOk="0" h="764886" w="4816592">
                  <a:moveTo>
                    <a:pt x="0" y="0"/>
                  </a:moveTo>
                  <a:lnTo>
                    <a:pt x="4816592" y="0"/>
                  </a:lnTo>
                  <a:lnTo>
                    <a:pt x="4816592" y="764886"/>
                  </a:lnTo>
                  <a:lnTo>
                    <a:pt x="0" y="764886"/>
                  </a:lnTo>
                  <a:close/>
                </a:path>
              </a:pathLst>
            </a:custGeom>
            <a:solidFill>
              <a:srgbClr val="FFFFFF"/>
            </a:solidFill>
            <a:ln>
              <a:noFill/>
            </a:ln>
          </p:spPr>
        </p:sp>
        <p:sp>
          <p:nvSpPr>
            <p:cNvPr id="390" name="Google Shape;390;p22"/>
            <p:cNvSpPr txBox="1"/>
            <p:nvPr/>
          </p:nvSpPr>
          <p:spPr>
            <a:xfrm>
              <a:off x="0" y="-38100"/>
              <a:ext cx="4816593" cy="8029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1" name="Google Shape;391;p22"/>
          <p:cNvPicPr preferRelativeResize="0"/>
          <p:nvPr/>
        </p:nvPicPr>
        <p:blipFill rotWithShape="1">
          <a:blip r:embed="rId3">
            <a:alphaModFix/>
          </a:blip>
          <a:srcRect b="0" l="0" r="0" t="0"/>
          <a:stretch/>
        </p:blipFill>
        <p:spPr>
          <a:xfrm>
            <a:off x="3989100" y="1462676"/>
            <a:ext cx="11251714" cy="3844090"/>
          </a:xfrm>
          <a:prstGeom prst="rect">
            <a:avLst/>
          </a:prstGeom>
          <a:noFill/>
          <a:ln>
            <a:noFill/>
          </a:ln>
        </p:spPr>
      </p:pic>
      <p:pic>
        <p:nvPicPr>
          <p:cNvPr id="392" name="Google Shape;392;p22"/>
          <p:cNvPicPr preferRelativeResize="0"/>
          <p:nvPr/>
        </p:nvPicPr>
        <p:blipFill rotWithShape="1">
          <a:blip r:embed="rId4">
            <a:alphaModFix/>
          </a:blip>
          <a:srcRect b="0" l="0" r="0" t="0"/>
          <a:stretch/>
        </p:blipFill>
        <p:spPr>
          <a:xfrm>
            <a:off x="6838880" y="4074984"/>
            <a:ext cx="11251714" cy="3844090"/>
          </a:xfrm>
          <a:prstGeom prst="rect">
            <a:avLst/>
          </a:prstGeom>
          <a:noFill/>
          <a:ln>
            <a:noFill/>
          </a:ln>
        </p:spPr>
      </p:pic>
      <p:sp>
        <p:nvSpPr>
          <p:cNvPr id="393" name="Google Shape;393;p22"/>
          <p:cNvSpPr txBox="1"/>
          <p:nvPr/>
        </p:nvSpPr>
        <p:spPr>
          <a:xfrm>
            <a:off x="14801718" y="2485802"/>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207EB5"/>
                </a:solidFill>
                <a:latin typeface="Public Sans Black"/>
                <a:ea typeface="Public Sans Black"/>
                <a:cs typeface="Public Sans Black"/>
                <a:sym typeface="Public Sans Black"/>
              </a:rPr>
              <a:t>80%</a:t>
            </a:r>
            <a:endParaRPr/>
          </a:p>
        </p:txBody>
      </p:sp>
      <p:sp>
        <p:nvSpPr>
          <p:cNvPr id="394" name="Google Shape;394;p22"/>
          <p:cNvSpPr txBox="1"/>
          <p:nvPr/>
        </p:nvSpPr>
        <p:spPr>
          <a:xfrm>
            <a:off x="14042232" y="3527354"/>
            <a:ext cx="3648278"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01</a:t>
            </a:r>
            <a:endParaRPr/>
          </a:p>
        </p:txBody>
      </p:sp>
      <p:sp>
        <p:nvSpPr>
          <p:cNvPr id="395" name="Google Shape;395;p22"/>
          <p:cNvSpPr txBox="1"/>
          <p:nvPr/>
        </p:nvSpPr>
        <p:spPr>
          <a:xfrm>
            <a:off x="5065029" y="5098110"/>
            <a:ext cx="2129306" cy="110426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207EB5"/>
                </a:solidFill>
                <a:latin typeface="Public Sans Black"/>
                <a:ea typeface="Public Sans Black"/>
                <a:cs typeface="Public Sans Black"/>
                <a:sym typeface="Public Sans Black"/>
              </a:rPr>
              <a:t>40%</a:t>
            </a:r>
            <a:endParaRPr/>
          </a:p>
        </p:txBody>
      </p:sp>
      <p:sp>
        <p:nvSpPr>
          <p:cNvPr id="396" name="Google Shape;396;p22"/>
          <p:cNvSpPr txBox="1"/>
          <p:nvPr/>
        </p:nvSpPr>
        <p:spPr>
          <a:xfrm>
            <a:off x="4305543" y="6139662"/>
            <a:ext cx="3648278"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Public Sans"/>
                <a:ea typeface="Public Sans"/>
                <a:cs typeface="Public Sans"/>
                <a:sym typeface="Public Sans"/>
              </a:rPr>
              <a:t>POINT 01</a:t>
            </a:r>
            <a:endParaRPr/>
          </a:p>
        </p:txBody>
      </p:sp>
      <p:sp>
        <p:nvSpPr>
          <p:cNvPr id="397" name="Google Shape;397;p22"/>
          <p:cNvSpPr txBox="1"/>
          <p:nvPr/>
        </p:nvSpPr>
        <p:spPr>
          <a:xfrm>
            <a:off x="4994080" y="8105162"/>
            <a:ext cx="118560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Per posuere odio orci primis tempor natoque cubilia convallis. Curabitur vestibulum lobortis facilisi; per aenean lacinia ut amet mollis. Interdum platea inceptos odio nam at ridiculus congue. </a:t>
            </a:r>
            <a:endParaRPr/>
          </a:p>
        </p:txBody>
      </p:sp>
      <p:sp>
        <p:nvSpPr>
          <p:cNvPr id="398" name="Google Shape;398;p22"/>
          <p:cNvSpPr txBox="1"/>
          <p:nvPr/>
        </p:nvSpPr>
        <p:spPr>
          <a:xfrm>
            <a:off x="5952384" y="918229"/>
            <a:ext cx="10289823" cy="10344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VACCINE STATISTICS</a:t>
            </a:r>
            <a:endParaRPr/>
          </a:p>
        </p:txBody>
      </p:sp>
      <p:pic>
        <p:nvPicPr>
          <p:cNvPr id="399" name="Google Shape;399;p22"/>
          <p:cNvPicPr preferRelativeResize="0"/>
          <p:nvPr/>
        </p:nvPicPr>
        <p:blipFill>
          <a:blip r:embed="rId5">
            <a:alphaModFix/>
          </a:blip>
          <a:stretch>
            <a:fillRect/>
          </a:stretch>
        </p:blipFill>
        <p:spPr>
          <a:xfrm>
            <a:off x="893375" y="918234"/>
            <a:ext cx="3678626" cy="10500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FAFF"/>
        </a:solidFill>
      </p:bgPr>
    </p:bg>
    <p:spTree>
      <p:nvGrpSpPr>
        <p:cNvPr id="403" name="Shape 403"/>
        <p:cNvGrpSpPr/>
        <p:nvPr/>
      </p:nvGrpSpPr>
      <p:grpSpPr>
        <a:xfrm>
          <a:off x="0" y="0"/>
          <a:ext cx="0" cy="0"/>
          <a:chOff x="0" y="0"/>
          <a:chExt cx="0" cy="0"/>
        </a:xfrm>
      </p:grpSpPr>
      <p:grpSp>
        <p:nvGrpSpPr>
          <p:cNvPr id="404" name="Google Shape;404;p23"/>
          <p:cNvGrpSpPr/>
          <p:nvPr/>
        </p:nvGrpSpPr>
        <p:grpSpPr>
          <a:xfrm>
            <a:off x="1028700" y="2856965"/>
            <a:ext cx="16230600" cy="6898141"/>
            <a:chOff x="0" y="0"/>
            <a:chExt cx="4274726" cy="1816794"/>
          </a:xfrm>
        </p:grpSpPr>
        <p:sp>
          <p:nvSpPr>
            <p:cNvPr id="405" name="Google Shape;405;p23"/>
            <p:cNvSpPr/>
            <p:nvPr/>
          </p:nvSpPr>
          <p:spPr>
            <a:xfrm>
              <a:off x="0" y="0"/>
              <a:ext cx="4274726" cy="1816794"/>
            </a:xfrm>
            <a:custGeom>
              <a:rect b="b" l="l" r="r" t="t"/>
              <a:pathLst>
                <a:path extrusionOk="0" h="1816794" w="4274726">
                  <a:moveTo>
                    <a:pt x="0" y="0"/>
                  </a:moveTo>
                  <a:lnTo>
                    <a:pt x="4274726" y="0"/>
                  </a:lnTo>
                  <a:lnTo>
                    <a:pt x="4274726" y="1816794"/>
                  </a:lnTo>
                  <a:lnTo>
                    <a:pt x="0" y="1816794"/>
                  </a:lnTo>
                  <a:close/>
                </a:path>
              </a:pathLst>
            </a:custGeom>
            <a:solidFill>
              <a:srgbClr val="FFFFFF"/>
            </a:solidFill>
            <a:ln cap="sq" cmpd="sng" w="76200">
              <a:solidFill>
                <a:srgbClr val="000000"/>
              </a:solidFill>
              <a:prstDash val="solid"/>
              <a:miter lim="8000"/>
              <a:headEnd len="sm" w="sm" type="none"/>
              <a:tailEnd len="sm" w="sm" type="none"/>
            </a:ln>
          </p:spPr>
        </p:sp>
        <p:sp>
          <p:nvSpPr>
            <p:cNvPr id="406" name="Google Shape;406;p23"/>
            <p:cNvSpPr txBox="1"/>
            <p:nvPr/>
          </p:nvSpPr>
          <p:spPr>
            <a:xfrm>
              <a:off x="0" y="0"/>
              <a:ext cx="4274726" cy="1816794"/>
            </a:xfrm>
            <a:prstGeom prst="rect">
              <a:avLst/>
            </a:prstGeom>
            <a:noFill/>
            <a:ln>
              <a:noFill/>
            </a:ln>
          </p:spPr>
          <p:txBody>
            <a:bodyPr anchorCtr="0" anchor="ctr" bIns="50800" lIns="50800" spcFirstLastPara="1" rIns="50800" wrap="square" tIns="50800">
              <a:noAutofit/>
            </a:bodyPr>
            <a:lstStyle/>
            <a:p>
              <a:pPr indent="0" lvl="0" marL="0" marR="0" rtl="0" algn="ctr">
                <a:lnSpc>
                  <a:spcPct val="101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07" name="Google Shape;407;p23"/>
          <p:cNvCxnSpPr/>
          <p:nvPr/>
        </p:nvCxnSpPr>
        <p:spPr>
          <a:xfrm>
            <a:off x="1028700" y="6306036"/>
            <a:ext cx="16230600" cy="0"/>
          </a:xfrm>
          <a:prstGeom prst="straightConnector1">
            <a:avLst/>
          </a:prstGeom>
          <a:noFill/>
          <a:ln cap="flat" cmpd="sng" w="76200">
            <a:solidFill>
              <a:srgbClr val="000000"/>
            </a:solidFill>
            <a:prstDash val="solid"/>
            <a:round/>
            <a:headEnd len="sm" w="sm" type="none"/>
            <a:tailEnd len="sm" w="sm" type="none"/>
          </a:ln>
        </p:spPr>
      </p:cxnSp>
      <p:cxnSp>
        <p:nvCxnSpPr>
          <p:cNvPr id="408" name="Google Shape;408;p23"/>
          <p:cNvCxnSpPr/>
          <p:nvPr/>
        </p:nvCxnSpPr>
        <p:spPr>
          <a:xfrm rot="10800000">
            <a:off x="9144000" y="2856965"/>
            <a:ext cx="0" cy="6898141"/>
          </a:xfrm>
          <a:prstGeom prst="straightConnector1">
            <a:avLst/>
          </a:prstGeom>
          <a:noFill/>
          <a:ln cap="flat" cmpd="sng" w="76200">
            <a:solidFill>
              <a:srgbClr val="000000"/>
            </a:solidFill>
            <a:prstDash val="solid"/>
            <a:round/>
            <a:headEnd len="sm" w="sm" type="none"/>
            <a:tailEnd len="sm" w="sm" type="none"/>
          </a:ln>
        </p:spPr>
      </p:cxnSp>
      <p:grpSp>
        <p:nvGrpSpPr>
          <p:cNvPr id="409" name="Google Shape;409;p23"/>
          <p:cNvGrpSpPr/>
          <p:nvPr/>
        </p:nvGrpSpPr>
        <p:grpSpPr>
          <a:xfrm>
            <a:off x="2058316" y="3939584"/>
            <a:ext cx="1899162" cy="1899162"/>
            <a:chOff x="0" y="0"/>
            <a:chExt cx="2532215" cy="2532215"/>
          </a:xfrm>
        </p:grpSpPr>
        <p:grpSp>
          <p:nvGrpSpPr>
            <p:cNvPr id="410" name="Google Shape;410;p23"/>
            <p:cNvGrpSpPr/>
            <p:nvPr/>
          </p:nvGrpSpPr>
          <p:grpSpPr>
            <a:xfrm>
              <a:off x="770305" y="770305"/>
              <a:ext cx="991605" cy="991605"/>
              <a:chOff x="0" y="0"/>
              <a:chExt cx="812800" cy="812800"/>
            </a:xfrm>
          </p:grpSpPr>
          <p:sp>
            <p:nvSpPr>
              <p:cNvPr id="411" name="Google Shape;411;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207EB5"/>
              </a:solidFill>
              <a:ln>
                <a:noFill/>
              </a:ln>
            </p:spPr>
          </p:sp>
          <p:sp>
            <p:nvSpPr>
              <p:cNvPr id="412" name="Google Shape;412;p2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23"/>
            <p:cNvGrpSpPr/>
            <p:nvPr/>
          </p:nvGrpSpPr>
          <p:grpSpPr>
            <a:xfrm>
              <a:off x="0" y="0"/>
              <a:ext cx="2532215" cy="2532215"/>
              <a:chOff x="0" y="0"/>
              <a:chExt cx="812800" cy="812800"/>
            </a:xfrm>
          </p:grpSpPr>
          <p:sp>
            <p:nvSpPr>
              <p:cNvPr id="414" name="Google Shape;41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207EB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6" name="Google Shape;416;p23"/>
          <p:cNvSpPr txBox="1"/>
          <p:nvPr/>
        </p:nvSpPr>
        <p:spPr>
          <a:xfrm>
            <a:off x="1366469" y="3044295"/>
            <a:ext cx="4116197" cy="261366"/>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01</a:t>
            </a:r>
            <a:endParaRPr/>
          </a:p>
        </p:txBody>
      </p:sp>
      <p:sp>
        <p:nvSpPr>
          <p:cNvPr id="417" name="Google Shape;417;p23"/>
          <p:cNvSpPr txBox="1"/>
          <p:nvPr/>
        </p:nvSpPr>
        <p:spPr>
          <a:xfrm>
            <a:off x="1366469" y="9311561"/>
            <a:ext cx="4116197" cy="261366"/>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02</a:t>
            </a:r>
            <a:endParaRPr/>
          </a:p>
        </p:txBody>
      </p:sp>
      <p:sp>
        <p:nvSpPr>
          <p:cNvPr id="418" name="Google Shape;418;p23"/>
          <p:cNvSpPr txBox="1"/>
          <p:nvPr/>
        </p:nvSpPr>
        <p:spPr>
          <a:xfrm>
            <a:off x="12801600" y="3046482"/>
            <a:ext cx="4116197" cy="261366"/>
          </a:xfrm>
          <a:prstGeom prst="rect">
            <a:avLst/>
          </a:prstGeom>
          <a:noFill/>
          <a:ln>
            <a:noFill/>
          </a:ln>
        </p:spPr>
        <p:txBody>
          <a:bodyPr anchorCtr="0" anchor="t" bIns="0" lIns="0" spcFirstLastPara="1" rIns="0" wrap="square" tIns="0">
            <a:spAutoFit/>
          </a:bodyPr>
          <a:lstStyle/>
          <a:p>
            <a:pPr indent="0" lvl="0" marL="0" marR="0" rtl="0" algn="r">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03</a:t>
            </a:r>
            <a:endParaRPr/>
          </a:p>
        </p:txBody>
      </p:sp>
      <p:sp>
        <p:nvSpPr>
          <p:cNvPr id="419" name="Google Shape;419;p23"/>
          <p:cNvSpPr txBox="1"/>
          <p:nvPr/>
        </p:nvSpPr>
        <p:spPr>
          <a:xfrm>
            <a:off x="12801600" y="9313748"/>
            <a:ext cx="4116197" cy="261366"/>
          </a:xfrm>
          <a:prstGeom prst="rect">
            <a:avLst/>
          </a:prstGeom>
          <a:noFill/>
          <a:ln>
            <a:noFill/>
          </a:ln>
        </p:spPr>
        <p:txBody>
          <a:bodyPr anchorCtr="0" anchor="t" bIns="0" lIns="0" spcFirstLastPara="1" rIns="0" wrap="square" tIns="0">
            <a:spAutoFit/>
          </a:bodyPr>
          <a:lstStyle/>
          <a:p>
            <a:pPr indent="0" lvl="0" marL="0" marR="0" rtl="0" algn="r">
              <a:lnSpc>
                <a:spcPct val="114000"/>
              </a:lnSpc>
              <a:spcBef>
                <a:spcPts val="0"/>
              </a:spcBef>
              <a:spcAft>
                <a:spcPts val="0"/>
              </a:spcAft>
              <a:buNone/>
            </a:pPr>
            <a:r>
              <a:rPr b="0" i="0" lang="en-US" sz="1800" u="none" cap="none" strike="noStrike">
                <a:solidFill>
                  <a:srgbClr val="000000"/>
                </a:solidFill>
                <a:latin typeface="Public Sans"/>
                <a:ea typeface="Public Sans"/>
                <a:cs typeface="Public Sans"/>
                <a:sym typeface="Public Sans"/>
              </a:rPr>
              <a:t>POINT 04</a:t>
            </a:r>
            <a:endParaRPr/>
          </a:p>
        </p:txBody>
      </p:sp>
      <p:sp>
        <p:nvSpPr>
          <p:cNvPr id="420" name="Google Shape;420;p23"/>
          <p:cNvSpPr txBox="1"/>
          <p:nvPr/>
        </p:nvSpPr>
        <p:spPr>
          <a:xfrm>
            <a:off x="1028700" y="1260575"/>
            <a:ext cx="9304344" cy="10344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7200" u="none" cap="none" strike="noStrike">
                <a:solidFill>
                  <a:srgbClr val="207EB5"/>
                </a:solidFill>
                <a:latin typeface="Public Sans Black"/>
                <a:ea typeface="Public Sans Black"/>
                <a:cs typeface="Public Sans Black"/>
                <a:sym typeface="Public Sans Black"/>
              </a:rPr>
              <a:t>HEALTH MATRIX</a:t>
            </a:r>
            <a:endParaRPr/>
          </a:p>
        </p:txBody>
      </p:sp>
      <p:sp>
        <p:nvSpPr>
          <p:cNvPr id="421" name="Google Shape;421;p23"/>
          <p:cNvSpPr txBox="1"/>
          <p:nvPr/>
        </p:nvSpPr>
        <p:spPr>
          <a:xfrm>
            <a:off x="9661143" y="1176755"/>
            <a:ext cx="75981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odor amet, consectetuer adipiscing elit. Erat laoreet eleifend lectus eget inceptos at. Inceptos elementum tempus elementum cras etiam velit interdum viverra mus. </a:t>
            </a:r>
            <a:endParaRPr/>
          </a:p>
        </p:txBody>
      </p:sp>
      <p:sp>
        <p:nvSpPr>
          <p:cNvPr id="422" name="Google Shape;422;p23"/>
          <p:cNvSpPr txBox="1"/>
          <p:nvPr/>
        </p:nvSpPr>
        <p:spPr>
          <a:xfrm>
            <a:off x="4214494" y="4443394"/>
            <a:ext cx="1466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Public Sans"/>
                <a:ea typeface="Public Sans"/>
                <a:cs typeface="Public Sans"/>
                <a:sym typeface="Public Sans"/>
              </a:rPr>
              <a:t>WE ARE HERE</a:t>
            </a:r>
            <a:endParaRPr/>
          </a:p>
        </p:txBody>
      </p:sp>
      <p:grpSp>
        <p:nvGrpSpPr>
          <p:cNvPr id="423" name="Google Shape;423;p23"/>
          <p:cNvGrpSpPr/>
          <p:nvPr/>
        </p:nvGrpSpPr>
        <p:grpSpPr>
          <a:xfrm>
            <a:off x="4388947" y="6397704"/>
            <a:ext cx="1694429" cy="1694429"/>
            <a:chOff x="0" y="0"/>
            <a:chExt cx="2259239" cy="2259239"/>
          </a:xfrm>
        </p:grpSpPr>
        <p:grpSp>
          <p:nvGrpSpPr>
            <p:cNvPr id="424" name="Google Shape;424;p23"/>
            <p:cNvGrpSpPr/>
            <p:nvPr/>
          </p:nvGrpSpPr>
          <p:grpSpPr>
            <a:xfrm>
              <a:off x="687265" y="687265"/>
              <a:ext cx="884709" cy="884709"/>
              <a:chOff x="0" y="0"/>
              <a:chExt cx="812800" cy="812800"/>
            </a:xfrm>
          </p:grpSpPr>
          <p:sp>
            <p:nvSpPr>
              <p:cNvPr id="425" name="Google Shape;425;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5B4ED"/>
              </a:solidFill>
              <a:ln>
                <a:noFill/>
              </a:ln>
            </p:spPr>
          </p:sp>
          <p:sp>
            <p:nvSpPr>
              <p:cNvPr id="426" name="Google Shape;426;p2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23"/>
            <p:cNvGrpSpPr/>
            <p:nvPr/>
          </p:nvGrpSpPr>
          <p:grpSpPr>
            <a:xfrm>
              <a:off x="0" y="0"/>
              <a:ext cx="2259239" cy="2259239"/>
              <a:chOff x="0" y="0"/>
              <a:chExt cx="812800" cy="812800"/>
            </a:xfrm>
          </p:grpSpPr>
          <p:sp>
            <p:nvSpPr>
              <p:cNvPr id="428" name="Google Shape;42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A5B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30" name="Google Shape;430;p23"/>
          <p:cNvSpPr txBox="1"/>
          <p:nvPr/>
        </p:nvSpPr>
        <p:spPr>
          <a:xfrm>
            <a:off x="6367548" y="7008698"/>
            <a:ext cx="245418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ublic Sans"/>
                <a:ea typeface="Public Sans"/>
                <a:cs typeface="Public Sans"/>
                <a:sym typeface="Public Sans"/>
              </a:rPr>
              <a:t>COMPETITOR 01</a:t>
            </a:r>
            <a:endParaRPr/>
          </a:p>
        </p:txBody>
      </p:sp>
      <p:grpSp>
        <p:nvGrpSpPr>
          <p:cNvPr id="431" name="Google Shape;431;p23"/>
          <p:cNvGrpSpPr/>
          <p:nvPr/>
        </p:nvGrpSpPr>
        <p:grpSpPr>
          <a:xfrm>
            <a:off x="9281219" y="3764392"/>
            <a:ext cx="2074354" cy="2074354"/>
            <a:chOff x="0" y="0"/>
            <a:chExt cx="2765805" cy="2765805"/>
          </a:xfrm>
        </p:grpSpPr>
        <p:grpSp>
          <p:nvGrpSpPr>
            <p:cNvPr id="432" name="Google Shape;432;p23"/>
            <p:cNvGrpSpPr/>
            <p:nvPr/>
          </p:nvGrpSpPr>
          <p:grpSpPr>
            <a:xfrm>
              <a:off x="841363" y="841363"/>
              <a:ext cx="1083078" cy="1083078"/>
              <a:chOff x="0" y="0"/>
              <a:chExt cx="812800" cy="812800"/>
            </a:xfrm>
          </p:grpSpPr>
          <p:sp>
            <p:nvSpPr>
              <p:cNvPr id="433" name="Google Shape;433;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5B4ED"/>
              </a:solidFill>
              <a:ln>
                <a:noFill/>
              </a:ln>
            </p:spPr>
          </p:sp>
          <p:sp>
            <p:nvSpPr>
              <p:cNvPr id="434" name="Google Shape;434;p2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3"/>
            <p:cNvGrpSpPr/>
            <p:nvPr/>
          </p:nvGrpSpPr>
          <p:grpSpPr>
            <a:xfrm>
              <a:off x="0" y="0"/>
              <a:ext cx="2765805" cy="2765805"/>
              <a:chOff x="0" y="0"/>
              <a:chExt cx="812800" cy="812800"/>
            </a:xfrm>
          </p:grpSpPr>
          <p:sp>
            <p:nvSpPr>
              <p:cNvPr id="436" name="Google Shape;43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A5B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38" name="Google Shape;438;p23"/>
          <p:cNvSpPr txBox="1"/>
          <p:nvPr/>
        </p:nvSpPr>
        <p:spPr>
          <a:xfrm>
            <a:off x="11574510" y="4551672"/>
            <a:ext cx="245418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ublic Sans"/>
                <a:ea typeface="Public Sans"/>
                <a:cs typeface="Public Sans"/>
                <a:sym typeface="Public Sans"/>
              </a:rPr>
              <a:t>COMPETITOR 02</a:t>
            </a:r>
            <a:endParaRPr/>
          </a:p>
        </p:txBody>
      </p:sp>
      <p:grpSp>
        <p:nvGrpSpPr>
          <p:cNvPr id="439" name="Google Shape;439;p23"/>
          <p:cNvGrpSpPr/>
          <p:nvPr/>
        </p:nvGrpSpPr>
        <p:grpSpPr>
          <a:xfrm>
            <a:off x="12156201" y="6071862"/>
            <a:ext cx="1290797" cy="1290797"/>
            <a:chOff x="0" y="0"/>
            <a:chExt cx="1721063" cy="1721063"/>
          </a:xfrm>
        </p:grpSpPr>
        <p:grpSp>
          <p:nvGrpSpPr>
            <p:cNvPr id="440" name="Google Shape;440;p23"/>
            <p:cNvGrpSpPr/>
            <p:nvPr/>
          </p:nvGrpSpPr>
          <p:grpSpPr>
            <a:xfrm>
              <a:off x="523551" y="523551"/>
              <a:ext cx="673961" cy="673961"/>
              <a:chOff x="0" y="0"/>
              <a:chExt cx="812800" cy="812800"/>
            </a:xfrm>
          </p:grpSpPr>
          <p:sp>
            <p:nvSpPr>
              <p:cNvPr id="441" name="Google Shape;441;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5B4ED"/>
              </a:solidFill>
              <a:ln>
                <a:noFill/>
              </a:ln>
            </p:spPr>
          </p:sp>
          <p:sp>
            <p:nvSpPr>
              <p:cNvPr id="442" name="Google Shape;442;p2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23"/>
            <p:cNvGrpSpPr/>
            <p:nvPr/>
          </p:nvGrpSpPr>
          <p:grpSpPr>
            <a:xfrm>
              <a:off x="0" y="0"/>
              <a:ext cx="1721063" cy="1721063"/>
              <a:chOff x="0" y="0"/>
              <a:chExt cx="812800" cy="812800"/>
            </a:xfrm>
          </p:grpSpPr>
          <p:sp>
            <p:nvSpPr>
              <p:cNvPr id="444" name="Google Shape;44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A5B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46" name="Google Shape;446;p23"/>
          <p:cNvSpPr txBox="1"/>
          <p:nvPr/>
        </p:nvSpPr>
        <p:spPr>
          <a:xfrm>
            <a:off x="13732749" y="6660111"/>
            <a:ext cx="245418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ublic Sans"/>
                <a:ea typeface="Public Sans"/>
                <a:cs typeface="Public Sans"/>
                <a:sym typeface="Public Sans"/>
              </a:rPr>
              <a:t>COMPETITOR 03</a:t>
            </a:r>
            <a:endParaRPr/>
          </a:p>
        </p:txBody>
      </p:sp>
      <p:grpSp>
        <p:nvGrpSpPr>
          <p:cNvPr id="447" name="Google Shape;447;p23"/>
          <p:cNvGrpSpPr/>
          <p:nvPr/>
        </p:nvGrpSpPr>
        <p:grpSpPr>
          <a:xfrm>
            <a:off x="9144000" y="7743052"/>
            <a:ext cx="1694429" cy="1694429"/>
            <a:chOff x="0" y="0"/>
            <a:chExt cx="2259239" cy="2259239"/>
          </a:xfrm>
        </p:grpSpPr>
        <p:grpSp>
          <p:nvGrpSpPr>
            <p:cNvPr id="448" name="Google Shape;448;p23"/>
            <p:cNvGrpSpPr/>
            <p:nvPr/>
          </p:nvGrpSpPr>
          <p:grpSpPr>
            <a:xfrm>
              <a:off x="687265" y="687265"/>
              <a:ext cx="884709" cy="884709"/>
              <a:chOff x="0" y="0"/>
              <a:chExt cx="812800" cy="812800"/>
            </a:xfrm>
          </p:grpSpPr>
          <p:sp>
            <p:nvSpPr>
              <p:cNvPr id="449" name="Google Shape;449;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5B4ED"/>
              </a:solidFill>
              <a:ln>
                <a:noFill/>
              </a:ln>
            </p:spPr>
          </p:sp>
          <p:sp>
            <p:nvSpPr>
              <p:cNvPr id="450" name="Google Shape;450;p23"/>
              <p:cNvSpPr txBox="1"/>
              <p:nvPr/>
            </p:nvSpPr>
            <p:spPr>
              <a:xfrm>
                <a:off x="190500" y="152400"/>
                <a:ext cx="431800" cy="469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23"/>
            <p:cNvGrpSpPr/>
            <p:nvPr/>
          </p:nvGrpSpPr>
          <p:grpSpPr>
            <a:xfrm>
              <a:off x="0" y="0"/>
              <a:ext cx="2259239" cy="2259239"/>
              <a:chOff x="0" y="0"/>
              <a:chExt cx="812800" cy="812800"/>
            </a:xfrm>
          </p:grpSpPr>
          <p:sp>
            <p:nvSpPr>
              <p:cNvPr id="452" name="Google Shape;4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0">
                <a:solidFill>
                  <a:srgbClr val="A5B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54" name="Google Shape;454;p23"/>
          <p:cNvSpPr txBox="1"/>
          <p:nvPr/>
        </p:nvSpPr>
        <p:spPr>
          <a:xfrm>
            <a:off x="11006042" y="8410409"/>
            <a:ext cx="245418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ublic Sans"/>
                <a:ea typeface="Public Sans"/>
                <a:cs typeface="Public Sans"/>
                <a:sym typeface="Public Sans"/>
              </a:rPr>
              <a:t>COMPETITOR 04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