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7556500" cx="10693400"/>
  <p:notesSz cx="6858000" cy="9144000"/>
  <p:embeddedFontLst>
    <p:embeddedFont>
      <p:font typeface="IBM Plex Sans"/>
      <p:bold r:id="rId10"/>
      <p:boldItalic r:id="rId11"/>
    </p:embeddedFont>
    <p:embeddedFont>
      <p:font typeface="Podkova"/>
      <p:regular r:id="rId12"/>
      <p:bold r:id="rId13"/>
    </p:embeddedFont>
    <p:embeddedFont>
      <p:font typeface="Podkova ExtraBold"/>
      <p:bold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IBMPlexSans-boldItalic.fntdata"/><Relationship Id="rId10" Type="http://schemas.openxmlformats.org/officeDocument/2006/relationships/font" Target="fonts/IBMPlexSans-bold.fntdata"/><Relationship Id="rId13" Type="http://schemas.openxmlformats.org/officeDocument/2006/relationships/font" Target="fonts/Podkova-bold.fntdata"/><Relationship Id="rId12" Type="http://schemas.openxmlformats.org/officeDocument/2006/relationships/font" Target="fonts/Podkova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PodkovaExtraBo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1">
  <p:cSld name="CUSTOM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/>
          <p:nvPr/>
        </p:nvSpPr>
        <p:spPr>
          <a:xfrm>
            <a:off x="0" y="-72950"/>
            <a:ext cx="10692043" cy="1559652"/>
          </a:xfrm>
          <a:custGeom>
            <a:rect b="b" l="l" r="r" t="t"/>
            <a:pathLst>
              <a:path extrusionOk="0" h="559015" w="3963686">
                <a:moveTo>
                  <a:pt x="0" y="0"/>
                </a:moveTo>
                <a:lnTo>
                  <a:pt x="3963686" y="0"/>
                </a:lnTo>
                <a:lnTo>
                  <a:pt x="3963686" y="559015"/>
                </a:lnTo>
                <a:lnTo>
                  <a:pt x="0" y="559015"/>
                </a:lnTo>
                <a:close/>
              </a:path>
            </a:pathLst>
          </a:custGeom>
          <a:solidFill>
            <a:srgbClr val="3C6963"/>
          </a:solidFill>
          <a:ln>
            <a:noFill/>
          </a:ln>
        </p:spPr>
      </p:sp>
      <p:pic>
        <p:nvPicPr>
          <p:cNvPr id="82" name="Google Shape;82;p13"/>
          <p:cNvPicPr preferRelativeResize="0"/>
          <p:nvPr/>
        </p:nvPicPr>
        <p:blipFill rotWithShape="1">
          <a:blip r:embed="rId2">
            <a:alphaModFix/>
          </a:blip>
          <a:srcRect b="0" l="43902" r="0" t="10666"/>
          <a:stretch/>
        </p:blipFill>
        <p:spPr>
          <a:xfrm>
            <a:off x="0" y="-76150"/>
            <a:ext cx="1457649" cy="156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3"/>
          <p:cNvPicPr preferRelativeResize="0"/>
          <p:nvPr/>
        </p:nvPicPr>
        <p:blipFill rotWithShape="1">
          <a:blip r:embed="rId3">
            <a:alphaModFix/>
          </a:blip>
          <a:srcRect b="0" l="0" r="42249" t="0"/>
          <a:stretch/>
        </p:blipFill>
        <p:spPr>
          <a:xfrm>
            <a:off x="9233350" y="-17950"/>
            <a:ext cx="1457649" cy="1487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2">
  <p:cSld name="CUSTOM_1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/>
          <p:nvPr/>
        </p:nvSpPr>
        <p:spPr>
          <a:xfrm>
            <a:off x="1442179" y="715359"/>
            <a:ext cx="7806944" cy="1009937"/>
          </a:xfrm>
          <a:custGeom>
            <a:rect b="b" l="l" r="r" t="t"/>
            <a:pathLst>
              <a:path extrusionOk="0" h="105147" w="812800">
                <a:moveTo>
                  <a:pt x="0" y="0"/>
                </a:moveTo>
                <a:lnTo>
                  <a:pt x="812800" y="0"/>
                </a:lnTo>
                <a:lnTo>
                  <a:pt x="812800" y="105147"/>
                </a:lnTo>
                <a:lnTo>
                  <a:pt x="0" y="105147"/>
                </a:lnTo>
                <a:close/>
              </a:path>
            </a:pathLst>
          </a:custGeom>
          <a:solidFill>
            <a:srgbClr val="678B9B"/>
          </a:solidFill>
          <a:ln>
            <a:noFill/>
          </a:ln>
        </p:spPr>
      </p:sp>
      <p:cxnSp>
        <p:nvCxnSpPr>
          <p:cNvPr id="86" name="Google Shape;86;p14"/>
          <p:cNvCxnSpPr/>
          <p:nvPr/>
        </p:nvCxnSpPr>
        <p:spPr>
          <a:xfrm>
            <a:off x="776430" y="4238491"/>
            <a:ext cx="8595000" cy="0"/>
          </a:xfrm>
          <a:prstGeom prst="straightConnector1">
            <a:avLst/>
          </a:prstGeom>
          <a:noFill/>
          <a:ln cap="flat" cmpd="sng" w="19050">
            <a:solidFill>
              <a:srgbClr val="2B2B2B"/>
            </a:solidFill>
            <a:prstDash val="dot"/>
            <a:round/>
            <a:headEnd len="sm" w="sm" type="none"/>
            <a:tailEnd len="med" w="med" type="triangle"/>
          </a:ln>
        </p:spPr>
      </p:cxnSp>
      <p:sp>
        <p:nvSpPr>
          <p:cNvPr id="87" name="Google Shape;87;p14"/>
          <p:cNvSpPr/>
          <p:nvPr/>
        </p:nvSpPr>
        <p:spPr>
          <a:xfrm>
            <a:off x="756000" y="4011502"/>
            <a:ext cx="1469881" cy="498889"/>
          </a:xfrm>
          <a:custGeom>
            <a:rect b="b" l="l" r="r" t="t"/>
            <a:pathLst>
              <a:path extrusionOk="0" h="270459" w="796856">
                <a:moveTo>
                  <a:pt x="593656" y="0"/>
                </a:moveTo>
                <a:lnTo>
                  <a:pt x="0" y="0"/>
                </a:lnTo>
                <a:lnTo>
                  <a:pt x="0" y="270459"/>
                </a:lnTo>
                <a:lnTo>
                  <a:pt x="593656" y="270459"/>
                </a:lnTo>
                <a:lnTo>
                  <a:pt x="796856" y="135229"/>
                </a:lnTo>
                <a:lnTo>
                  <a:pt x="593656" y="0"/>
                </a:lnTo>
                <a:close/>
              </a:path>
            </a:pathLst>
          </a:custGeom>
          <a:solidFill>
            <a:srgbClr val="678B9B"/>
          </a:solidFill>
          <a:ln>
            <a:noFill/>
          </a:ln>
        </p:spPr>
      </p:sp>
      <p:sp>
        <p:nvSpPr>
          <p:cNvPr id="88" name="Google Shape;88;p14"/>
          <p:cNvSpPr/>
          <p:nvPr/>
        </p:nvSpPr>
        <p:spPr>
          <a:xfrm>
            <a:off x="2683537" y="4011502"/>
            <a:ext cx="1469881" cy="498889"/>
          </a:xfrm>
          <a:custGeom>
            <a:rect b="b" l="l" r="r" t="t"/>
            <a:pathLst>
              <a:path extrusionOk="0" h="270459" w="796856">
                <a:moveTo>
                  <a:pt x="593656" y="0"/>
                </a:moveTo>
                <a:lnTo>
                  <a:pt x="0" y="0"/>
                </a:lnTo>
                <a:lnTo>
                  <a:pt x="0" y="270459"/>
                </a:lnTo>
                <a:lnTo>
                  <a:pt x="593656" y="270459"/>
                </a:lnTo>
                <a:lnTo>
                  <a:pt x="796856" y="135229"/>
                </a:lnTo>
                <a:lnTo>
                  <a:pt x="593656" y="0"/>
                </a:lnTo>
                <a:close/>
              </a:path>
            </a:pathLst>
          </a:custGeom>
          <a:solidFill>
            <a:srgbClr val="3C6963"/>
          </a:solidFill>
          <a:ln>
            <a:noFill/>
          </a:ln>
        </p:spPr>
      </p:sp>
      <p:sp>
        <p:nvSpPr>
          <p:cNvPr id="89" name="Google Shape;89;p14"/>
          <p:cNvSpPr/>
          <p:nvPr/>
        </p:nvSpPr>
        <p:spPr>
          <a:xfrm>
            <a:off x="4611074" y="4011502"/>
            <a:ext cx="1469881" cy="498889"/>
          </a:xfrm>
          <a:custGeom>
            <a:rect b="b" l="l" r="r" t="t"/>
            <a:pathLst>
              <a:path extrusionOk="0" h="270459" w="796856">
                <a:moveTo>
                  <a:pt x="593656" y="0"/>
                </a:moveTo>
                <a:lnTo>
                  <a:pt x="0" y="0"/>
                </a:lnTo>
                <a:lnTo>
                  <a:pt x="0" y="270459"/>
                </a:lnTo>
                <a:lnTo>
                  <a:pt x="593656" y="270459"/>
                </a:lnTo>
                <a:lnTo>
                  <a:pt x="796856" y="135229"/>
                </a:lnTo>
                <a:lnTo>
                  <a:pt x="593656" y="0"/>
                </a:lnTo>
                <a:close/>
              </a:path>
            </a:pathLst>
          </a:custGeom>
          <a:solidFill>
            <a:srgbClr val="77D1C6"/>
          </a:solidFill>
          <a:ln>
            <a:noFill/>
          </a:ln>
        </p:spPr>
      </p:sp>
      <p:sp>
        <p:nvSpPr>
          <p:cNvPr id="90" name="Google Shape;90;p14"/>
          <p:cNvSpPr/>
          <p:nvPr/>
        </p:nvSpPr>
        <p:spPr>
          <a:xfrm>
            <a:off x="6538610" y="4011502"/>
            <a:ext cx="1469881" cy="498889"/>
          </a:xfrm>
          <a:custGeom>
            <a:rect b="b" l="l" r="r" t="t"/>
            <a:pathLst>
              <a:path extrusionOk="0" h="270459" w="796856">
                <a:moveTo>
                  <a:pt x="593656" y="0"/>
                </a:moveTo>
                <a:lnTo>
                  <a:pt x="0" y="0"/>
                </a:lnTo>
                <a:lnTo>
                  <a:pt x="0" y="270459"/>
                </a:lnTo>
                <a:lnTo>
                  <a:pt x="593656" y="270459"/>
                </a:lnTo>
                <a:lnTo>
                  <a:pt x="796856" y="135229"/>
                </a:lnTo>
                <a:lnTo>
                  <a:pt x="593656" y="0"/>
                </a:lnTo>
                <a:close/>
              </a:path>
            </a:pathLst>
          </a:custGeom>
          <a:solidFill>
            <a:srgbClr val="C67236"/>
          </a:solidFill>
          <a:ln>
            <a:noFill/>
          </a:ln>
        </p:spPr>
      </p:sp>
      <p:sp>
        <p:nvSpPr>
          <p:cNvPr id="91" name="Google Shape;91;p14"/>
          <p:cNvSpPr/>
          <p:nvPr/>
        </p:nvSpPr>
        <p:spPr>
          <a:xfrm>
            <a:off x="8466147" y="4011502"/>
            <a:ext cx="1469881" cy="498889"/>
          </a:xfrm>
          <a:custGeom>
            <a:rect b="b" l="l" r="r" t="t"/>
            <a:pathLst>
              <a:path extrusionOk="0" h="270459" w="796856">
                <a:moveTo>
                  <a:pt x="593656" y="0"/>
                </a:moveTo>
                <a:lnTo>
                  <a:pt x="0" y="0"/>
                </a:lnTo>
                <a:lnTo>
                  <a:pt x="0" y="270459"/>
                </a:lnTo>
                <a:lnTo>
                  <a:pt x="593656" y="270459"/>
                </a:lnTo>
                <a:lnTo>
                  <a:pt x="796856" y="135229"/>
                </a:lnTo>
                <a:lnTo>
                  <a:pt x="593656" y="0"/>
                </a:lnTo>
                <a:close/>
              </a:path>
            </a:pathLst>
          </a:custGeom>
          <a:solidFill>
            <a:srgbClr val="D85050"/>
          </a:solidFill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odkova"/>
              <a:buNone/>
              <a:defRPr b="1" i="0" sz="4400" u="none" cap="none" strike="noStrike">
                <a:solidFill>
                  <a:schemeClr val="dk1"/>
                </a:solidFill>
                <a:latin typeface="Podkova"/>
                <a:ea typeface="Podkova"/>
                <a:cs typeface="Podkova"/>
                <a:sym typeface="Podk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13.png"/><Relationship Id="rId6" Type="http://schemas.openxmlformats.org/officeDocument/2006/relationships/image" Target="../media/image1.png"/><Relationship Id="rId7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5" Type="http://schemas.openxmlformats.org/officeDocument/2006/relationships/image" Target="../media/image7.png"/><Relationship Id="rId6" Type="http://schemas.openxmlformats.org/officeDocument/2006/relationships/image" Target="../media/image12.png"/><Relationship Id="rId7" Type="http://schemas.openxmlformats.org/officeDocument/2006/relationships/image" Target="../media/image15.png"/><Relationship Id="rId8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16.png"/><Relationship Id="rId6" Type="http://schemas.openxmlformats.org/officeDocument/2006/relationships/image" Target="../media/image14.png"/><Relationship Id="rId7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6" name="Google Shape;96;p15"/>
          <p:cNvCxnSpPr/>
          <p:nvPr/>
        </p:nvCxnSpPr>
        <p:spPr>
          <a:xfrm>
            <a:off x="1499611" y="2651472"/>
            <a:ext cx="0" cy="427101"/>
          </a:xfrm>
          <a:prstGeom prst="straightConnector1">
            <a:avLst/>
          </a:prstGeom>
          <a:noFill/>
          <a:ln cap="flat" cmpd="sng" w="19050">
            <a:solidFill>
              <a:srgbClr val="2B2B2B"/>
            </a:solidFill>
            <a:prstDash val="solid"/>
            <a:round/>
            <a:headEnd len="sm" w="sm" type="none"/>
            <a:tailEnd len="med" w="med" type="triangle"/>
          </a:ln>
        </p:spPr>
      </p:cxnSp>
      <p:grpSp>
        <p:nvGrpSpPr>
          <p:cNvPr id="97" name="Google Shape;97;p15"/>
          <p:cNvGrpSpPr/>
          <p:nvPr/>
        </p:nvGrpSpPr>
        <p:grpSpPr>
          <a:xfrm>
            <a:off x="1039112" y="1730474"/>
            <a:ext cx="920984" cy="920984"/>
            <a:chOff x="0" y="0"/>
            <a:chExt cx="812800" cy="812800"/>
          </a:xfrm>
        </p:grpSpPr>
        <p:sp>
          <p:nvSpPr>
            <p:cNvPr id="98" name="Google Shape;98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C69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5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200" u="none" cap="none" strike="noStrike">
                  <a:solidFill>
                    <a:srgbClr val="EFEFEF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Start Here</a:t>
              </a:r>
              <a:endParaRPr/>
            </a:p>
          </p:txBody>
        </p:sp>
      </p:grpSp>
      <p:grpSp>
        <p:nvGrpSpPr>
          <p:cNvPr id="100" name="Google Shape;100;p15"/>
          <p:cNvGrpSpPr/>
          <p:nvPr/>
        </p:nvGrpSpPr>
        <p:grpSpPr>
          <a:xfrm>
            <a:off x="756000" y="3025417"/>
            <a:ext cx="1487223" cy="646602"/>
            <a:chOff x="0" y="-19050"/>
            <a:chExt cx="532987" cy="231728"/>
          </a:xfrm>
        </p:grpSpPr>
        <p:sp>
          <p:nvSpPr>
            <p:cNvPr id="101" name="Google Shape;101;p15"/>
            <p:cNvSpPr/>
            <p:nvPr/>
          </p:nvSpPr>
          <p:spPr>
            <a:xfrm>
              <a:off x="0" y="0"/>
              <a:ext cx="532987" cy="212677"/>
            </a:xfrm>
            <a:custGeom>
              <a:rect b="b" l="l" r="r" t="t"/>
              <a:pathLst>
                <a:path extrusionOk="0" h="212677" w="532987">
                  <a:moveTo>
                    <a:pt x="0" y="0"/>
                  </a:moveTo>
                  <a:lnTo>
                    <a:pt x="532987" y="0"/>
                  </a:lnTo>
                  <a:lnTo>
                    <a:pt x="532987" y="212677"/>
                  </a:lnTo>
                  <a:lnTo>
                    <a:pt x="0" y="212677"/>
                  </a:lnTo>
                  <a:close/>
                </a:path>
              </a:pathLst>
            </a:custGeom>
            <a:solidFill>
              <a:srgbClr val="77D1C6"/>
            </a:solidFill>
            <a:ln>
              <a:noFill/>
            </a:ln>
          </p:spPr>
        </p:sp>
        <p:sp>
          <p:nvSpPr>
            <p:cNvPr id="102" name="Google Shape;102;p15"/>
            <p:cNvSpPr txBox="1"/>
            <p:nvPr/>
          </p:nvSpPr>
          <p:spPr>
            <a:xfrm>
              <a:off x="0" y="-19050"/>
              <a:ext cx="532987" cy="2317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200" u="none" cap="none" strike="noStrike">
                  <a:solidFill>
                    <a:srgbClr val="2B2B2B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Collect Financial Documents</a:t>
              </a:r>
              <a:endParaRPr/>
            </a:p>
          </p:txBody>
        </p:sp>
      </p:grpSp>
      <p:grpSp>
        <p:nvGrpSpPr>
          <p:cNvPr id="103" name="Google Shape;103;p15"/>
          <p:cNvGrpSpPr/>
          <p:nvPr/>
        </p:nvGrpSpPr>
        <p:grpSpPr>
          <a:xfrm>
            <a:off x="2582161" y="2863553"/>
            <a:ext cx="1184356" cy="1023485"/>
            <a:chOff x="0" y="0"/>
            <a:chExt cx="940556" cy="812800"/>
          </a:xfrm>
        </p:grpSpPr>
        <p:sp>
          <p:nvSpPr>
            <p:cNvPr id="104" name="Google Shape;104;p15"/>
            <p:cNvSpPr/>
            <p:nvPr/>
          </p:nvSpPr>
          <p:spPr>
            <a:xfrm>
              <a:off x="0" y="0"/>
              <a:ext cx="940556" cy="812800"/>
            </a:xfrm>
            <a:custGeom>
              <a:rect b="b" l="l" r="r" t="t"/>
              <a:pathLst>
                <a:path extrusionOk="0" h="812800" w="940556">
                  <a:moveTo>
                    <a:pt x="470278" y="0"/>
                  </a:moveTo>
                  <a:lnTo>
                    <a:pt x="940556" y="406400"/>
                  </a:lnTo>
                  <a:lnTo>
                    <a:pt x="470278" y="812800"/>
                  </a:lnTo>
                  <a:lnTo>
                    <a:pt x="0" y="406400"/>
                  </a:lnTo>
                  <a:lnTo>
                    <a:pt x="470278" y="0"/>
                  </a:lnTo>
                  <a:close/>
                </a:path>
              </a:pathLst>
            </a:custGeom>
            <a:solidFill>
              <a:srgbClr val="C67236"/>
            </a:solidFill>
            <a:ln>
              <a:noFill/>
            </a:ln>
          </p:spPr>
        </p:sp>
        <p:sp>
          <p:nvSpPr>
            <p:cNvPr id="105" name="Google Shape;105;p15"/>
            <p:cNvSpPr txBox="1"/>
            <p:nvPr/>
          </p:nvSpPr>
          <p:spPr>
            <a:xfrm>
              <a:off x="161658" y="130175"/>
              <a:ext cx="617240" cy="542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999" u="none" cap="none" strike="noStrike">
                  <a:solidFill>
                    <a:srgbClr val="EFEFEF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Organize Documents</a:t>
              </a:r>
              <a:endParaRPr/>
            </a:p>
          </p:txBody>
        </p:sp>
      </p:grpSp>
      <p:grpSp>
        <p:nvGrpSpPr>
          <p:cNvPr id="106" name="Google Shape;106;p15"/>
          <p:cNvGrpSpPr/>
          <p:nvPr/>
        </p:nvGrpSpPr>
        <p:grpSpPr>
          <a:xfrm>
            <a:off x="2576303" y="4131867"/>
            <a:ext cx="1190214" cy="1028547"/>
            <a:chOff x="0" y="0"/>
            <a:chExt cx="940556" cy="812800"/>
          </a:xfrm>
        </p:grpSpPr>
        <p:sp>
          <p:nvSpPr>
            <p:cNvPr id="107" name="Google Shape;107;p15"/>
            <p:cNvSpPr/>
            <p:nvPr/>
          </p:nvSpPr>
          <p:spPr>
            <a:xfrm>
              <a:off x="0" y="0"/>
              <a:ext cx="940556" cy="812800"/>
            </a:xfrm>
            <a:custGeom>
              <a:rect b="b" l="l" r="r" t="t"/>
              <a:pathLst>
                <a:path extrusionOk="0" h="812800" w="940556">
                  <a:moveTo>
                    <a:pt x="470278" y="0"/>
                  </a:moveTo>
                  <a:lnTo>
                    <a:pt x="940556" y="406400"/>
                  </a:lnTo>
                  <a:lnTo>
                    <a:pt x="470278" y="812800"/>
                  </a:lnTo>
                  <a:lnTo>
                    <a:pt x="0" y="406400"/>
                  </a:lnTo>
                  <a:lnTo>
                    <a:pt x="470278" y="0"/>
                  </a:lnTo>
                  <a:close/>
                </a:path>
              </a:pathLst>
            </a:custGeom>
            <a:solidFill>
              <a:srgbClr val="C67236"/>
            </a:solidFill>
            <a:ln>
              <a:noFill/>
            </a:ln>
          </p:spPr>
        </p:sp>
        <p:sp>
          <p:nvSpPr>
            <p:cNvPr id="108" name="Google Shape;108;p15"/>
            <p:cNvSpPr txBox="1"/>
            <p:nvPr/>
          </p:nvSpPr>
          <p:spPr>
            <a:xfrm>
              <a:off x="161658" y="130175"/>
              <a:ext cx="617240" cy="542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999" u="none" cap="none" strike="noStrike">
                  <a:solidFill>
                    <a:srgbClr val="EFEFEF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Identify Sources of Income</a:t>
              </a:r>
              <a:endParaRPr/>
            </a:p>
          </p:txBody>
        </p:sp>
      </p:grpSp>
      <p:grpSp>
        <p:nvGrpSpPr>
          <p:cNvPr id="109" name="Google Shape;109;p15"/>
          <p:cNvGrpSpPr/>
          <p:nvPr/>
        </p:nvGrpSpPr>
        <p:grpSpPr>
          <a:xfrm>
            <a:off x="2499989" y="5408064"/>
            <a:ext cx="1348700" cy="651803"/>
            <a:chOff x="0" y="0"/>
            <a:chExt cx="626612" cy="302830"/>
          </a:xfrm>
        </p:grpSpPr>
        <p:sp>
          <p:nvSpPr>
            <p:cNvPr id="110" name="Google Shape;110;p15"/>
            <p:cNvSpPr/>
            <p:nvPr/>
          </p:nvSpPr>
          <p:spPr>
            <a:xfrm>
              <a:off x="0" y="0"/>
              <a:ext cx="626612" cy="302830"/>
            </a:xfrm>
            <a:custGeom>
              <a:rect b="b" l="l" r="r" t="t"/>
              <a:pathLst>
                <a:path extrusionOk="0" h="302830" w="626612">
                  <a:moveTo>
                    <a:pt x="313306" y="0"/>
                  </a:moveTo>
                  <a:cubicBezTo>
                    <a:pt x="140272" y="0"/>
                    <a:pt x="0" y="67791"/>
                    <a:pt x="0" y="151415"/>
                  </a:cubicBezTo>
                  <a:cubicBezTo>
                    <a:pt x="0" y="235040"/>
                    <a:pt x="140272" y="302830"/>
                    <a:pt x="313306" y="302830"/>
                  </a:cubicBezTo>
                  <a:cubicBezTo>
                    <a:pt x="486340" y="302830"/>
                    <a:pt x="626612" y="235040"/>
                    <a:pt x="626612" y="151415"/>
                  </a:cubicBezTo>
                  <a:cubicBezTo>
                    <a:pt x="626612" y="67791"/>
                    <a:pt x="486340" y="0"/>
                    <a:pt x="313306" y="0"/>
                  </a:cubicBezTo>
                  <a:close/>
                </a:path>
              </a:pathLst>
            </a:custGeom>
            <a:solidFill>
              <a:srgbClr val="678B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5"/>
            <p:cNvSpPr txBox="1"/>
            <p:nvPr/>
          </p:nvSpPr>
          <p:spPr>
            <a:xfrm>
              <a:off x="58745" y="9340"/>
              <a:ext cx="509122" cy="26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200" u="none" cap="none" strike="noStrike">
                  <a:solidFill>
                    <a:srgbClr val="EFEFEF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Allocate </a:t>
              </a:r>
              <a:endParaRPr/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200" u="none" cap="none" strike="noStrike">
                  <a:solidFill>
                    <a:srgbClr val="EFEFEF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Income</a:t>
              </a:r>
              <a:endParaRPr/>
            </a:p>
          </p:txBody>
        </p:sp>
      </p:grpSp>
      <p:grpSp>
        <p:nvGrpSpPr>
          <p:cNvPr id="112" name="Google Shape;112;p15"/>
          <p:cNvGrpSpPr/>
          <p:nvPr/>
        </p:nvGrpSpPr>
        <p:grpSpPr>
          <a:xfrm>
            <a:off x="4158294" y="2861022"/>
            <a:ext cx="1190214" cy="1028547"/>
            <a:chOff x="0" y="0"/>
            <a:chExt cx="940556" cy="812800"/>
          </a:xfrm>
        </p:grpSpPr>
        <p:sp>
          <p:nvSpPr>
            <p:cNvPr id="113" name="Google Shape;113;p15"/>
            <p:cNvSpPr/>
            <p:nvPr/>
          </p:nvSpPr>
          <p:spPr>
            <a:xfrm>
              <a:off x="0" y="0"/>
              <a:ext cx="940556" cy="812800"/>
            </a:xfrm>
            <a:custGeom>
              <a:rect b="b" l="l" r="r" t="t"/>
              <a:pathLst>
                <a:path extrusionOk="0" h="812800" w="940556">
                  <a:moveTo>
                    <a:pt x="470278" y="0"/>
                  </a:moveTo>
                  <a:lnTo>
                    <a:pt x="940556" y="406400"/>
                  </a:lnTo>
                  <a:lnTo>
                    <a:pt x="470278" y="812800"/>
                  </a:lnTo>
                  <a:lnTo>
                    <a:pt x="0" y="406400"/>
                  </a:lnTo>
                  <a:lnTo>
                    <a:pt x="470278" y="0"/>
                  </a:lnTo>
                  <a:close/>
                </a:path>
              </a:pathLst>
            </a:custGeom>
            <a:solidFill>
              <a:srgbClr val="C67236"/>
            </a:solidFill>
            <a:ln>
              <a:noFill/>
            </a:ln>
          </p:spPr>
        </p:sp>
        <p:sp>
          <p:nvSpPr>
            <p:cNvPr id="114" name="Google Shape;114;p15"/>
            <p:cNvSpPr txBox="1"/>
            <p:nvPr/>
          </p:nvSpPr>
          <p:spPr>
            <a:xfrm>
              <a:off x="161658" y="130175"/>
              <a:ext cx="617240" cy="542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999" u="none" cap="none" strike="noStrike">
                  <a:solidFill>
                    <a:srgbClr val="EFEFEF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Determine Expense Category</a:t>
              </a:r>
              <a:endParaRPr/>
            </a:p>
          </p:txBody>
        </p:sp>
      </p:grpSp>
      <p:grpSp>
        <p:nvGrpSpPr>
          <p:cNvPr id="115" name="Google Shape;115;p15"/>
          <p:cNvGrpSpPr/>
          <p:nvPr/>
        </p:nvGrpSpPr>
        <p:grpSpPr>
          <a:xfrm>
            <a:off x="4079051" y="4320239"/>
            <a:ext cx="1348700" cy="651803"/>
            <a:chOff x="0" y="0"/>
            <a:chExt cx="626612" cy="302830"/>
          </a:xfrm>
        </p:grpSpPr>
        <p:sp>
          <p:nvSpPr>
            <p:cNvPr id="116" name="Google Shape;116;p15"/>
            <p:cNvSpPr/>
            <p:nvPr/>
          </p:nvSpPr>
          <p:spPr>
            <a:xfrm>
              <a:off x="0" y="0"/>
              <a:ext cx="626612" cy="302830"/>
            </a:xfrm>
            <a:custGeom>
              <a:rect b="b" l="l" r="r" t="t"/>
              <a:pathLst>
                <a:path extrusionOk="0" h="302830" w="626612">
                  <a:moveTo>
                    <a:pt x="313306" y="0"/>
                  </a:moveTo>
                  <a:cubicBezTo>
                    <a:pt x="140272" y="0"/>
                    <a:pt x="0" y="67791"/>
                    <a:pt x="0" y="151415"/>
                  </a:cubicBezTo>
                  <a:cubicBezTo>
                    <a:pt x="0" y="235040"/>
                    <a:pt x="140272" y="302830"/>
                    <a:pt x="313306" y="302830"/>
                  </a:cubicBezTo>
                  <a:cubicBezTo>
                    <a:pt x="486340" y="302830"/>
                    <a:pt x="626612" y="235040"/>
                    <a:pt x="626612" y="151415"/>
                  </a:cubicBezTo>
                  <a:cubicBezTo>
                    <a:pt x="626612" y="67791"/>
                    <a:pt x="486340" y="0"/>
                    <a:pt x="313306" y="0"/>
                  </a:cubicBezTo>
                  <a:close/>
                </a:path>
              </a:pathLst>
            </a:custGeom>
            <a:solidFill>
              <a:srgbClr val="678B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5"/>
            <p:cNvSpPr txBox="1"/>
            <p:nvPr/>
          </p:nvSpPr>
          <p:spPr>
            <a:xfrm>
              <a:off x="58745" y="9340"/>
              <a:ext cx="509122" cy="26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200" u="none" cap="none" strike="noStrike">
                  <a:solidFill>
                    <a:srgbClr val="EFEFEF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Record </a:t>
              </a:r>
              <a:endParaRPr/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200" u="none" cap="none" strike="noStrike">
                  <a:solidFill>
                    <a:srgbClr val="EFEFEF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Income</a:t>
              </a:r>
              <a:endParaRPr/>
            </a:p>
          </p:txBody>
        </p:sp>
      </p:grpSp>
      <p:grpSp>
        <p:nvGrpSpPr>
          <p:cNvPr id="118" name="Google Shape;118;p15"/>
          <p:cNvGrpSpPr/>
          <p:nvPr/>
        </p:nvGrpSpPr>
        <p:grpSpPr>
          <a:xfrm>
            <a:off x="3970955" y="1730474"/>
            <a:ext cx="1564891" cy="651803"/>
            <a:chOff x="0" y="0"/>
            <a:chExt cx="727055" cy="302830"/>
          </a:xfrm>
        </p:grpSpPr>
        <p:sp>
          <p:nvSpPr>
            <p:cNvPr id="119" name="Google Shape;119;p15"/>
            <p:cNvSpPr/>
            <p:nvPr/>
          </p:nvSpPr>
          <p:spPr>
            <a:xfrm>
              <a:off x="0" y="0"/>
              <a:ext cx="727055" cy="302830"/>
            </a:xfrm>
            <a:custGeom>
              <a:rect b="b" l="l" r="r" t="t"/>
              <a:pathLst>
                <a:path extrusionOk="0" h="302830" w="727055">
                  <a:moveTo>
                    <a:pt x="363528" y="0"/>
                  </a:moveTo>
                  <a:cubicBezTo>
                    <a:pt x="162757" y="0"/>
                    <a:pt x="0" y="67791"/>
                    <a:pt x="0" y="151415"/>
                  </a:cubicBezTo>
                  <a:cubicBezTo>
                    <a:pt x="0" y="235040"/>
                    <a:pt x="162757" y="302830"/>
                    <a:pt x="363528" y="302830"/>
                  </a:cubicBezTo>
                  <a:cubicBezTo>
                    <a:pt x="564298" y="302830"/>
                    <a:pt x="727055" y="235040"/>
                    <a:pt x="727055" y="151415"/>
                  </a:cubicBezTo>
                  <a:cubicBezTo>
                    <a:pt x="727055" y="67791"/>
                    <a:pt x="564298" y="0"/>
                    <a:pt x="363528" y="0"/>
                  </a:cubicBezTo>
                  <a:close/>
                </a:path>
              </a:pathLst>
            </a:custGeom>
            <a:solidFill>
              <a:srgbClr val="678B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5"/>
            <p:cNvSpPr txBox="1"/>
            <p:nvPr/>
          </p:nvSpPr>
          <p:spPr>
            <a:xfrm>
              <a:off x="68161" y="9340"/>
              <a:ext cx="590732" cy="26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200" u="none" cap="none" strike="noStrike">
                  <a:solidFill>
                    <a:srgbClr val="EFEFEF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Allocate </a:t>
              </a:r>
              <a:endParaRPr/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200" u="none" cap="none" strike="noStrike">
                  <a:solidFill>
                    <a:srgbClr val="EFEFEF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Expenses</a:t>
              </a:r>
              <a:endParaRPr/>
            </a:p>
          </p:txBody>
        </p:sp>
      </p:grpSp>
      <p:grpSp>
        <p:nvGrpSpPr>
          <p:cNvPr id="121" name="Google Shape;121;p15"/>
          <p:cNvGrpSpPr/>
          <p:nvPr/>
        </p:nvGrpSpPr>
        <p:grpSpPr>
          <a:xfrm>
            <a:off x="6119283" y="6209868"/>
            <a:ext cx="920998" cy="920998"/>
            <a:chOff x="0" y="0"/>
            <a:chExt cx="812800" cy="812800"/>
          </a:xfrm>
        </p:grpSpPr>
        <p:sp>
          <p:nvSpPr>
            <p:cNvPr id="122" name="Google Shape;122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850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99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200" u="none" cap="none" strike="noStrike">
                  <a:solidFill>
                    <a:srgbClr val="EFEFEF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End Here</a:t>
              </a:r>
              <a:endParaRPr/>
            </a:p>
          </p:txBody>
        </p:sp>
      </p:grpSp>
      <p:sp>
        <p:nvSpPr>
          <p:cNvPr id="124" name="Google Shape;124;p15"/>
          <p:cNvSpPr/>
          <p:nvPr/>
        </p:nvSpPr>
        <p:spPr>
          <a:xfrm>
            <a:off x="0" y="-72950"/>
            <a:ext cx="10692043" cy="1559652"/>
          </a:xfrm>
          <a:custGeom>
            <a:rect b="b" l="l" r="r" t="t"/>
            <a:pathLst>
              <a:path extrusionOk="0" h="559015" w="3963686">
                <a:moveTo>
                  <a:pt x="0" y="0"/>
                </a:moveTo>
                <a:lnTo>
                  <a:pt x="3963686" y="0"/>
                </a:lnTo>
                <a:lnTo>
                  <a:pt x="3963686" y="559015"/>
                </a:lnTo>
                <a:lnTo>
                  <a:pt x="0" y="559015"/>
                </a:lnTo>
                <a:close/>
              </a:path>
            </a:pathLst>
          </a:custGeom>
          <a:solidFill>
            <a:srgbClr val="3C6963"/>
          </a:solidFill>
          <a:ln>
            <a:noFill/>
          </a:ln>
        </p:spPr>
      </p:sp>
      <p:grpSp>
        <p:nvGrpSpPr>
          <p:cNvPr id="125" name="Google Shape;125;p15"/>
          <p:cNvGrpSpPr/>
          <p:nvPr/>
        </p:nvGrpSpPr>
        <p:grpSpPr>
          <a:xfrm>
            <a:off x="5978490" y="3049394"/>
            <a:ext cx="1348700" cy="651803"/>
            <a:chOff x="0" y="0"/>
            <a:chExt cx="626612" cy="302830"/>
          </a:xfrm>
        </p:grpSpPr>
        <p:sp>
          <p:nvSpPr>
            <p:cNvPr id="126" name="Google Shape;126;p15"/>
            <p:cNvSpPr/>
            <p:nvPr/>
          </p:nvSpPr>
          <p:spPr>
            <a:xfrm>
              <a:off x="0" y="0"/>
              <a:ext cx="626612" cy="302830"/>
            </a:xfrm>
            <a:custGeom>
              <a:rect b="b" l="l" r="r" t="t"/>
              <a:pathLst>
                <a:path extrusionOk="0" h="302830" w="626612">
                  <a:moveTo>
                    <a:pt x="313306" y="0"/>
                  </a:moveTo>
                  <a:cubicBezTo>
                    <a:pt x="140272" y="0"/>
                    <a:pt x="0" y="67791"/>
                    <a:pt x="0" y="151415"/>
                  </a:cubicBezTo>
                  <a:cubicBezTo>
                    <a:pt x="0" y="235040"/>
                    <a:pt x="140272" y="302830"/>
                    <a:pt x="313306" y="302830"/>
                  </a:cubicBezTo>
                  <a:cubicBezTo>
                    <a:pt x="486340" y="302830"/>
                    <a:pt x="626612" y="235040"/>
                    <a:pt x="626612" y="151415"/>
                  </a:cubicBezTo>
                  <a:cubicBezTo>
                    <a:pt x="626612" y="67791"/>
                    <a:pt x="486340" y="0"/>
                    <a:pt x="313306" y="0"/>
                  </a:cubicBezTo>
                  <a:close/>
                </a:path>
              </a:pathLst>
            </a:custGeom>
            <a:solidFill>
              <a:srgbClr val="678B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5"/>
            <p:cNvSpPr txBox="1"/>
            <p:nvPr/>
          </p:nvSpPr>
          <p:spPr>
            <a:xfrm>
              <a:off x="58745" y="9340"/>
              <a:ext cx="509122" cy="26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200" u="none" cap="none" strike="noStrike">
                  <a:solidFill>
                    <a:srgbClr val="EFEFEF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Record Expenses</a:t>
              </a:r>
              <a:endParaRPr/>
            </a:p>
          </p:txBody>
        </p:sp>
      </p:grpSp>
      <p:grpSp>
        <p:nvGrpSpPr>
          <p:cNvPr id="128" name="Google Shape;128;p15"/>
          <p:cNvGrpSpPr/>
          <p:nvPr/>
        </p:nvGrpSpPr>
        <p:grpSpPr>
          <a:xfrm>
            <a:off x="5911961" y="4296262"/>
            <a:ext cx="1487223" cy="646602"/>
            <a:chOff x="0" y="-19050"/>
            <a:chExt cx="532987" cy="231728"/>
          </a:xfrm>
        </p:grpSpPr>
        <p:sp>
          <p:nvSpPr>
            <p:cNvPr id="129" name="Google Shape;129;p15"/>
            <p:cNvSpPr/>
            <p:nvPr/>
          </p:nvSpPr>
          <p:spPr>
            <a:xfrm>
              <a:off x="0" y="0"/>
              <a:ext cx="532987" cy="212677"/>
            </a:xfrm>
            <a:custGeom>
              <a:rect b="b" l="l" r="r" t="t"/>
              <a:pathLst>
                <a:path extrusionOk="0" h="212677" w="532987">
                  <a:moveTo>
                    <a:pt x="0" y="0"/>
                  </a:moveTo>
                  <a:lnTo>
                    <a:pt x="532987" y="0"/>
                  </a:lnTo>
                  <a:lnTo>
                    <a:pt x="532987" y="212677"/>
                  </a:lnTo>
                  <a:lnTo>
                    <a:pt x="0" y="212677"/>
                  </a:lnTo>
                  <a:close/>
                </a:path>
              </a:pathLst>
            </a:custGeom>
            <a:solidFill>
              <a:srgbClr val="77D1C6"/>
            </a:solidFill>
            <a:ln>
              <a:noFill/>
            </a:ln>
          </p:spPr>
        </p:sp>
        <p:sp>
          <p:nvSpPr>
            <p:cNvPr id="130" name="Google Shape;130;p15"/>
            <p:cNvSpPr txBox="1"/>
            <p:nvPr/>
          </p:nvSpPr>
          <p:spPr>
            <a:xfrm>
              <a:off x="0" y="-19050"/>
              <a:ext cx="532987" cy="2317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200" u="none" cap="none" strike="noStrike">
                  <a:solidFill>
                    <a:srgbClr val="2B2B2B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Perform Reconciliations</a:t>
              </a:r>
              <a:endParaRPr/>
            </a:p>
          </p:txBody>
        </p:sp>
      </p:grpSp>
      <p:grpSp>
        <p:nvGrpSpPr>
          <p:cNvPr id="131" name="Google Shape;131;p15"/>
          <p:cNvGrpSpPr/>
          <p:nvPr/>
        </p:nvGrpSpPr>
        <p:grpSpPr>
          <a:xfrm>
            <a:off x="8025902" y="3025417"/>
            <a:ext cx="1487223" cy="646602"/>
            <a:chOff x="0" y="-19050"/>
            <a:chExt cx="532987" cy="231728"/>
          </a:xfrm>
        </p:grpSpPr>
        <p:sp>
          <p:nvSpPr>
            <p:cNvPr id="132" name="Google Shape;132;p15"/>
            <p:cNvSpPr/>
            <p:nvPr/>
          </p:nvSpPr>
          <p:spPr>
            <a:xfrm>
              <a:off x="0" y="0"/>
              <a:ext cx="532987" cy="212677"/>
            </a:xfrm>
            <a:custGeom>
              <a:rect b="b" l="l" r="r" t="t"/>
              <a:pathLst>
                <a:path extrusionOk="0" h="212677" w="532987">
                  <a:moveTo>
                    <a:pt x="0" y="0"/>
                  </a:moveTo>
                  <a:lnTo>
                    <a:pt x="532987" y="0"/>
                  </a:lnTo>
                  <a:lnTo>
                    <a:pt x="532987" y="212677"/>
                  </a:lnTo>
                  <a:lnTo>
                    <a:pt x="0" y="212677"/>
                  </a:lnTo>
                  <a:close/>
                </a:path>
              </a:pathLst>
            </a:custGeom>
            <a:solidFill>
              <a:srgbClr val="77D1C6"/>
            </a:solidFill>
            <a:ln>
              <a:noFill/>
            </a:ln>
          </p:spPr>
        </p:sp>
        <p:sp>
          <p:nvSpPr>
            <p:cNvPr id="133" name="Google Shape;133;p15"/>
            <p:cNvSpPr txBox="1"/>
            <p:nvPr/>
          </p:nvSpPr>
          <p:spPr>
            <a:xfrm>
              <a:off x="0" y="-19050"/>
              <a:ext cx="532987" cy="2317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200" u="none" cap="none" strike="noStrike">
                  <a:solidFill>
                    <a:srgbClr val="2B2B2B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Compile Financial Statements</a:t>
              </a:r>
              <a:endParaRPr/>
            </a:p>
          </p:txBody>
        </p:sp>
      </p:grpSp>
      <p:grpSp>
        <p:nvGrpSpPr>
          <p:cNvPr id="134" name="Google Shape;134;p15"/>
          <p:cNvGrpSpPr/>
          <p:nvPr/>
        </p:nvGrpSpPr>
        <p:grpSpPr>
          <a:xfrm>
            <a:off x="8034505" y="4296262"/>
            <a:ext cx="1487223" cy="646602"/>
            <a:chOff x="0" y="-19050"/>
            <a:chExt cx="532987" cy="231728"/>
          </a:xfrm>
        </p:grpSpPr>
        <p:sp>
          <p:nvSpPr>
            <p:cNvPr id="135" name="Google Shape;135;p15"/>
            <p:cNvSpPr/>
            <p:nvPr/>
          </p:nvSpPr>
          <p:spPr>
            <a:xfrm>
              <a:off x="0" y="0"/>
              <a:ext cx="532987" cy="212677"/>
            </a:xfrm>
            <a:custGeom>
              <a:rect b="b" l="l" r="r" t="t"/>
              <a:pathLst>
                <a:path extrusionOk="0" h="212677" w="532987">
                  <a:moveTo>
                    <a:pt x="0" y="0"/>
                  </a:moveTo>
                  <a:lnTo>
                    <a:pt x="532987" y="0"/>
                  </a:lnTo>
                  <a:lnTo>
                    <a:pt x="532987" y="212677"/>
                  </a:lnTo>
                  <a:lnTo>
                    <a:pt x="0" y="212677"/>
                  </a:lnTo>
                  <a:close/>
                </a:path>
              </a:pathLst>
            </a:custGeom>
            <a:solidFill>
              <a:srgbClr val="77D1C6"/>
            </a:solidFill>
            <a:ln>
              <a:noFill/>
            </a:ln>
          </p:spPr>
        </p:sp>
        <p:sp>
          <p:nvSpPr>
            <p:cNvPr id="136" name="Google Shape;136;p15"/>
            <p:cNvSpPr txBox="1"/>
            <p:nvPr/>
          </p:nvSpPr>
          <p:spPr>
            <a:xfrm>
              <a:off x="0" y="-19050"/>
              <a:ext cx="532987" cy="2317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200" u="none" cap="none" strike="noStrike">
                  <a:solidFill>
                    <a:srgbClr val="2B2B2B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Generate Financial Statements</a:t>
              </a:r>
              <a:endParaRPr/>
            </a:p>
          </p:txBody>
        </p:sp>
      </p:grpSp>
      <p:grpSp>
        <p:nvGrpSpPr>
          <p:cNvPr id="137" name="Google Shape;137;p15"/>
          <p:cNvGrpSpPr/>
          <p:nvPr/>
        </p:nvGrpSpPr>
        <p:grpSpPr>
          <a:xfrm>
            <a:off x="8183009" y="5156636"/>
            <a:ext cx="1190214" cy="1028547"/>
            <a:chOff x="0" y="0"/>
            <a:chExt cx="940556" cy="812800"/>
          </a:xfrm>
        </p:grpSpPr>
        <p:sp>
          <p:nvSpPr>
            <p:cNvPr id="138" name="Google Shape;138;p15"/>
            <p:cNvSpPr/>
            <p:nvPr/>
          </p:nvSpPr>
          <p:spPr>
            <a:xfrm>
              <a:off x="0" y="0"/>
              <a:ext cx="940556" cy="812800"/>
            </a:xfrm>
            <a:custGeom>
              <a:rect b="b" l="l" r="r" t="t"/>
              <a:pathLst>
                <a:path extrusionOk="0" h="812800" w="940556">
                  <a:moveTo>
                    <a:pt x="470278" y="0"/>
                  </a:moveTo>
                  <a:lnTo>
                    <a:pt x="940556" y="406400"/>
                  </a:lnTo>
                  <a:lnTo>
                    <a:pt x="470278" y="812800"/>
                  </a:lnTo>
                  <a:lnTo>
                    <a:pt x="0" y="406400"/>
                  </a:lnTo>
                  <a:lnTo>
                    <a:pt x="470278" y="0"/>
                  </a:lnTo>
                  <a:close/>
                </a:path>
              </a:pathLst>
            </a:custGeom>
            <a:solidFill>
              <a:srgbClr val="C67236"/>
            </a:solidFill>
            <a:ln>
              <a:noFill/>
            </a:ln>
          </p:spPr>
        </p:sp>
        <p:sp>
          <p:nvSpPr>
            <p:cNvPr id="139" name="Google Shape;139;p15"/>
            <p:cNvSpPr txBox="1"/>
            <p:nvPr/>
          </p:nvSpPr>
          <p:spPr>
            <a:xfrm>
              <a:off x="161658" y="130175"/>
              <a:ext cx="617240" cy="542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999" u="none" cap="none" strike="noStrike">
                  <a:solidFill>
                    <a:srgbClr val="EFEFEF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Examine Financial Reports</a:t>
              </a:r>
              <a:endParaRPr/>
            </a:p>
          </p:txBody>
        </p:sp>
      </p:grpSp>
      <p:grpSp>
        <p:nvGrpSpPr>
          <p:cNvPr id="140" name="Google Shape;140;p15"/>
          <p:cNvGrpSpPr/>
          <p:nvPr/>
        </p:nvGrpSpPr>
        <p:grpSpPr>
          <a:xfrm>
            <a:off x="8034505" y="6320488"/>
            <a:ext cx="1487223" cy="646602"/>
            <a:chOff x="0" y="-19050"/>
            <a:chExt cx="532987" cy="231728"/>
          </a:xfrm>
        </p:grpSpPr>
        <p:sp>
          <p:nvSpPr>
            <p:cNvPr id="141" name="Google Shape;141;p15"/>
            <p:cNvSpPr/>
            <p:nvPr/>
          </p:nvSpPr>
          <p:spPr>
            <a:xfrm>
              <a:off x="0" y="0"/>
              <a:ext cx="532987" cy="212677"/>
            </a:xfrm>
            <a:custGeom>
              <a:rect b="b" l="l" r="r" t="t"/>
              <a:pathLst>
                <a:path extrusionOk="0" h="212677" w="532987">
                  <a:moveTo>
                    <a:pt x="0" y="0"/>
                  </a:moveTo>
                  <a:lnTo>
                    <a:pt x="532987" y="0"/>
                  </a:lnTo>
                  <a:lnTo>
                    <a:pt x="532987" y="212677"/>
                  </a:lnTo>
                  <a:lnTo>
                    <a:pt x="0" y="212677"/>
                  </a:lnTo>
                  <a:close/>
                </a:path>
              </a:pathLst>
            </a:custGeom>
            <a:solidFill>
              <a:srgbClr val="77D1C6"/>
            </a:solidFill>
            <a:ln>
              <a:noFill/>
            </a:ln>
          </p:spPr>
        </p:sp>
        <p:sp>
          <p:nvSpPr>
            <p:cNvPr id="142" name="Google Shape;142;p15"/>
            <p:cNvSpPr txBox="1"/>
            <p:nvPr/>
          </p:nvSpPr>
          <p:spPr>
            <a:xfrm>
              <a:off x="0" y="-19050"/>
              <a:ext cx="532987" cy="2317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99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200" u="none" cap="none" strike="noStrike">
                  <a:solidFill>
                    <a:srgbClr val="2B2B2B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Prepare Tax Documentation</a:t>
              </a:r>
              <a:endParaRPr/>
            </a:p>
          </p:txBody>
        </p:sp>
      </p:grpSp>
      <p:cxnSp>
        <p:nvCxnSpPr>
          <p:cNvPr id="143" name="Google Shape;143;p15"/>
          <p:cNvCxnSpPr/>
          <p:nvPr/>
        </p:nvCxnSpPr>
        <p:spPr>
          <a:xfrm>
            <a:off x="2243223" y="3375295"/>
            <a:ext cx="338938" cy="0"/>
          </a:xfrm>
          <a:prstGeom prst="straightConnector1">
            <a:avLst/>
          </a:prstGeom>
          <a:noFill/>
          <a:ln cap="flat" cmpd="sng" w="19050">
            <a:solidFill>
              <a:srgbClr val="2B2B2B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4" name="Google Shape;144;p15"/>
          <p:cNvCxnSpPr/>
          <p:nvPr/>
        </p:nvCxnSpPr>
        <p:spPr>
          <a:xfrm flipH="1">
            <a:off x="3171410" y="3887038"/>
            <a:ext cx="2929" cy="244830"/>
          </a:xfrm>
          <a:prstGeom prst="straightConnector1">
            <a:avLst/>
          </a:prstGeom>
          <a:noFill/>
          <a:ln cap="flat" cmpd="sng" w="19050">
            <a:solidFill>
              <a:srgbClr val="2B2B2B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5" name="Google Shape;145;p15"/>
          <p:cNvCxnSpPr/>
          <p:nvPr/>
        </p:nvCxnSpPr>
        <p:spPr>
          <a:xfrm rot="10800000">
            <a:off x="4753401" y="2382277"/>
            <a:ext cx="0" cy="478745"/>
          </a:xfrm>
          <a:prstGeom prst="straightConnector1">
            <a:avLst/>
          </a:prstGeom>
          <a:noFill/>
          <a:ln cap="flat" cmpd="sng" w="19050">
            <a:solidFill>
              <a:srgbClr val="2B2B2B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6" name="Google Shape;146;p15"/>
          <p:cNvCxnSpPr/>
          <p:nvPr/>
        </p:nvCxnSpPr>
        <p:spPr>
          <a:xfrm>
            <a:off x="3766517" y="3375295"/>
            <a:ext cx="391777" cy="0"/>
          </a:xfrm>
          <a:prstGeom prst="straightConnector1">
            <a:avLst/>
          </a:prstGeom>
          <a:noFill/>
          <a:ln cap="flat" cmpd="sng" w="19050">
            <a:solidFill>
              <a:srgbClr val="2B2B2B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7" name="Google Shape;147;p15"/>
          <p:cNvCxnSpPr/>
          <p:nvPr/>
        </p:nvCxnSpPr>
        <p:spPr>
          <a:xfrm>
            <a:off x="5348508" y="3375295"/>
            <a:ext cx="629982" cy="0"/>
          </a:xfrm>
          <a:prstGeom prst="straightConnector1">
            <a:avLst/>
          </a:prstGeom>
          <a:noFill/>
          <a:ln cap="flat" cmpd="sng" w="19050">
            <a:solidFill>
              <a:srgbClr val="2B2B2B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8" name="Google Shape;148;p15"/>
          <p:cNvCxnSpPr/>
          <p:nvPr/>
        </p:nvCxnSpPr>
        <p:spPr>
          <a:xfrm>
            <a:off x="3173380" y="5158711"/>
            <a:ext cx="959" cy="249353"/>
          </a:xfrm>
          <a:prstGeom prst="straightConnector1">
            <a:avLst/>
          </a:prstGeom>
          <a:noFill/>
          <a:ln cap="flat" cmpd="sng" w="19050">
            <a:solidFill>
              <a:srgbClr val="2B2B2B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9" name="Google Shape;149;p15"/>
          <p:cNvCxnSpPr/>
          <p:nvPr/>
        </p:nvCxnSpPr>
        <p:spPr>
          <a:xfrm>
            <a:off x="3766517" y="4646141"/>
            <a:ext cx="312534" cy="0"/>
          </a:xfrm>
          <a:prstGeom prst="straightConnector1">
            <a:avLst/>
          </a:prstGeom>
          <a:noFill/>
          <a:ln cap="flat" cmpd="sng" w="19050">
            <a:solidFill>
              <a:srgbClr val="2B2B2B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50" name="Google Shape;150;p15"/>
          <p:cNvCxnSpPr/>
          <p:nvPr/>
        </p:nvCxnSpPr>
        <p:spPr>
          <a:xfrm>
            <a:off x="5427751" y="4646141"/>
            <a:ext cx="484210" cy="0"/>
          </a:xfrm>
          <a:prstGeom prst="straightConnector1">
            <a:avLst/>
          </a:prstGeom>
          <a:noFill/>
          <a:ln cap="flat" cmpd="sng" w="19050">
            <a:solidFill>
              <a:srgbClr val="2B2B2B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51" name="Google Shape;151;p15"/>
          <p:cNvCxnSpPr/>
          <p:nvPr/>
        </p:nvCxnSpPr>
        <p:spPr>
          <a:xfrm>
            <a:off x="7327190" y="3375295"/>
            <a:ext cx="698712" cy="0"/>
          </a:xfrm>
          <a:prstGeom prst="straightConnector1">
            <a:avLst/>
          </a:prstGeom>
          <a:noFill/>
          <a:ln cap="flat" cmpd="sng" w="19050">
            <a:solidFill>
              <a:srgbClr val="2B2B2B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52" name="Google Shape;152;p15"/>
          <p:cNvCxnSpPr/>
          <p:nvPr/>
        </p:nvCxnSpPr>
        <p:spPr>
          <a:xfrm>
            <a:off x="5535846" y="2056375"/>
            <a:ext cx="3233667" cy="0"/>
          </a:xfrm>
          <a:prstGeom prst="straightConnector1">
            <a:avLst/>
          </a:prstGeom>
          <a:noFill/>
          <a:ln cap="rnd" cmpd="sng" w="19050">
            <a:solidFill>
              <a:srgbClr val="2B2B2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3" name="Google Shape;153;p15"/>
          <p:cNvCxnSpPr/>
          <p:nvPr/>
        </p:nvCxnSpPr>
        <p:spPr>
          <a:xfrm>
            <a:off x="8769513" y="2056375"/>
            <a:ext cx="0" cy="1022197"/>
          </a:xfrm>
          <a:prstGeom prst="straightConnector1">
            <a:avLst/>
          </a:prstGeom>
          <a:noFill/>
          <a:ln cap="flat" cmpd="sng" w="19050">
            <a:solidFill>
              <a:srgbClr val="2B2B2B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54" name="Google Shape;154;p15"/>
          <p:cNvCxnSpPr/>
          <p:nvPr/>
        </p:nvCxnSpPr>
        <p:spPr>
          <a:xfrm>
            <a:off x="3848581" y="5739860"/>
            <a:ext cx="2804259" cy="24516"/>
          </a:xfrm>
          <a:prstGeom prst="straightConnector1">
            <a:avLst/>
          </a:prstGeom>
          <a:noFill/>
          <a:ln cap="flat" cmpd="sng" w="19050">
            <a:solidFill>
              <a:srgbClr val="2B2B2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5" name="Google Shape;155;p15"/>
          <p:cNvCxnSpPr/>
          <p:nvPr/>
        </p:nvCxnSpPr>
        <p:spPr>
          <a:xfrm flipH="1">
            <a:off x="6655413" y="4942863"/>
            <a:ext cx="117" cy="821513"/>
          </a:xfrm>
          <a:prstGeom prst="straightConnector1">
            <a:avLst/>
          </a:prstGeom>
          <a:noFill/>
          <a:ln cap="flat" cmpd="sng" w="19050">
            <a:solidFill>
              <a:srgbClr val="2B2B2B"/>
            </a:solidFill>
            <a:prstDash val="solid"/>
            <a:round/>
            <a:headEnd len="med" w="med" type="triangle"/>
            <a:tailEnd len="sm" w="sm" type="none"/>
          </a:ln>
        </p:spPr>
      </p:cxnSp>
      <p:cxnSp>
        <p:nvCxnSpPr>
          <p:cNvPr id="156" name="Google Shape;156;p15"/>
          <p:cNvCxnSpPr/>
          <p:nvPr/>
        </p:nvCxnSpPr>
        <p:spPr>
          <a:xfrm>
            <a:off x="9916950" y="4646141"/>
            <a:ext cx="0" cy="1024768"/>
          </a:xfrm>
          <a:prstGeom prst="straightConnector1">
            <a:avLst/>
          </a:prstGeom>
          <a:noFill/>
          <a:ln cap="flat" cmpd="sng" w="19050">
            <a:solidFill>
              <a:srgbClr val="2B2B2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7" name="Google Shape;157;p15"/>
          <p:cNvCxnSpPr/>
          <p:nvPr/>
        </p:nvCxnSpPr>
        <p:spPr>
          <a:xfrm>
            <a:off x="9521727" y="4646141"/>
            <a:ext cx="395223" cy="0"/>
          </a:xfrm>
          <a:prstGeom prst="straightConnector1">
            <a:avLst/>
          </a:prstGeom>
          <a:noFill/>
          <a:ln cap="flat" cmpd="sng" w="19050">
            <a:solidFill>
              <a:srgbClr val="2B2B2B"/>
            </a:solidFill>
            <a:prstDash val="solid"/>
            <a:round/>
            <a:headEnd len="med" w="med" type="triangle"/>
            <a:tailEnd len="sm" w="sm" type="none"/>
          </a:ln>
        </p:spPr>
      </p:cxnSp>
      <p:cxnSp>
        <p:nvCxnSpPr>
          <p:cNvPr id="158" name="Google Shape;158;p15"/>
          <p:cNvCxnSpPr/>
          <p:nvPr/>
        </p:nvCxnSpPr>
        <p:spPr>
          <a:xfrm>
            <a:off x="7399183" y="4646141"/>
            <a:ext cx="635321" cy="0"/>
          </a:xfrm>
          <a:prstGeom prst="straightConnector1">
            <a:avLst/>
          </a:prstGeom>
          <a:noFill/>
          <a:ln cap="flat" cmpd="sng" w="19050">
            <a:solidFill>
              <a:srgbClr val="2B2B2B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59" name="Google Shape;159;p15"/>
          <p:cNvCxnSpPr/>
          <p:nvPr/>
        </p:nvCxnSpPr>
        <p:spPr>
          <a:xfrm>
            <a:off x="8769513" y="3672018"/>
            <a:ext cx="5983" cy="677400"/>
          </a:xfrm>
          <a:prstGeom prst="straightConnector1">
            <a:avLst/>
          </a:prstGeom>
          <a:noFill/>
          <a:ln cap="flat" cmpd="sng" w="19050">
            <a:solidFill>
              <a:srgbClr val="2B2B2B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60" name="Google Shape;160;p15"/>
          <p:cNvCxnSpPr/>
          <p:nvPr/>
        </p:nvCxnSpPr>
        <p:spPr>
          <a:xfrm>
            <a:off x="8778116" y="4942863"/>
            <a:ext cx="0" cy="213772"/>
          </a:xfrm>
          <a:prstGeom prst="straightConnector1">
            <a:avLst/>
          </a:prstGeom>
          <a:noFill/>
          <a:ln cap="flat" cmpd="sng" w="19050">
            <a:solidFill>
              <a:srgbClr val="2B2B2B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61" name="Google Shape;161;p15"/>
          <p:cNvCxnSpPr/>
          <p:nvPr/>
        </p:nvCxnSpPr>
        <p:spPr>
          <a:xfrm>
            <a:off x="8778116" y="6185182"/>
            <a:ext cx="0" cy="188462"/>
          </a:xfrm>
          <a:prstGeom prst="straightConnector1">
            <a:avLst/>
          </a:prstGeom>
          <a:noFill/>
          <a:ln cap="flat" cmpd="sng" w="19050">
            <a:solidFill>
              <a:srgbClr val="2B2B2B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62" name="Google Shape;162;p15"/>
          <p:cNvCxnSpPr/>
          <p:nvPr/>
        </p:nvCxnSpPr>
        <p:spPr>
          <a:xfrm rot="10800000">
            <a:off x="7040281" y="6670367"/>
            <a:ext cx="994224" cy="0"/>
          </a:xfrm>
          <a:prstGeom prst="straightConnector1">
            <a:avLst/>
          </a:prstGeom>
          <a:noFill/>
          <a:ln cap="flat" cmpd="sng" w="19050">
            <a:solidFill>
              <a:srgbClr val="2B2B2B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63" name="Google Shape;163;p15"/>
          <p:cNvCxnSpPr/>
          <p:nvPr/>
        </p:nvCxnSpPr>
        <p:spPr>
          <a:xfrm>
            <a:off x="9367741" y="5675646"/>
            <a:ext cx="549209" cy="4412"/>
          </a:xfrm>
          <a:prstGeom prst="straightConnector1">
            <a:avLst/>
          </a:prstGeom>
          <a:noFill/>
          <a:ln cap="flat" cmpd="sng" w="19050">
            <a:solidFill>
              <a:srgbClr val="2B2B2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4" name="Google Shape;164;p15"/>
          <p:cNvSpPr txBox="1"/>
          <p:nvPr/>
        </p:nvSpPr>
        <p:spPr>
          <a:xfrm>
            <a:off x="1981520" y="466851"/>
            <a:ext cx="6728960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EFEFEF"/>
                </a:solidFill>
                <a:latin typeface="Podkova ExtraBold"/>
                <a:ea typeface="Podkova ExtraBold"/>
                <a:cs typeface="Podkova ExtraBold"/>
                <a:sym typeface="Podkova ExtraBold"/>
              </a:rPr>
              <a:t>Bookkeeping Workflow </a:t>
            </a:r>
            <a:endParaRPr/>
          </a:p>
        </p:txBody>
      </p:sp>
      <p:pic>
        <p:nvPicPr>
          <p:cNvPr id="165" name="Google Shape;165;p15"/>
          <p:cNvPicPr preferRelativeResize="0"/>
          <p:nvPr/>
        </p:nvPicPr>
        <p:blipFill rotWithShape="1">
          <a:blip r:embed="rId3">
            <a:alphaModFix/>
          </a:blip>
          <a:srcRect b="0" l="43902" r="0" t="10666"/>
          <a:stretch/>
        </p:blipFill>
        <p:spPr>
          <a:xfrm>
            <a:off x="0" y="-76150"/>
            <a:ext cx="1457649" cy="156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5"/>
          <p:cNvPicPr preferRelativeResize="0"/>
          <p:nvPr/>
        </p:nvPicPr>
        <p:blipFill rotWithShape="1">
          <a:blip r:embed="rId4">
            <a:alphaModFix/>
          </a:blip>
          <a:srcRect b="0" l="0" r="42249" t="0"/>
          <a:stretch/>
        </p:blipFill>
        <p:spPr>
          <a:xfrm>
            <a:off x="9233350" y="-17950"/>
            <a:ext cx="1457649" cy="1487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/>
          <p:nvPr/>
        </p:nvSpPr>
        <p:spPr>
          <a:xfrm>
            <a:off x="1442179" y="715359"/>
            <a:ext cx="7807676" cy="1010032"/>
          </a:xfrm>
          <a:custGeom>
            <a:rect b="b" l="l" r="r" t="t"/>
            <a:pathLst>
              <a:path extrusionOk="0" h="105147" w="812800">
                <a:moveTo>
                  <a:pt x="0" y="0"/>
                </a:moveTo>
                <a:lnTo>
                  <a:pt x="812800" y="0"/>
                </a:lnTo>
                <a:lnTo>
                  <a:pt x="812800" y="105147"/>
                </a:lnTo>
                <a:lnTo>
                  <a:pt x="0" y="105147"/>
                </a:lnTo>
                <a:close/>
              </a:path>
            </a:pathLst>
          </a:custGeom>
          <a:solidFill>
            <a:srgbClr val="678B9B"/>
          </a:solidFill>
          <a:ln>
            <a:noFill/>
          </a:ln>
        </p:spPr>
      </p:sp>
      <p:sp>
        <p:nvSpPr>
          <p:cNvPr id="172" name="Google Shape;172;p16"/>
          <p:cNvSpPr txBox="1"/>
          <p:nvPr/>
        </p:nvSpPr>
        <p:spPr>
          <a:xfrm>
            <a:off x="1442175" y="304025"/>
            <a:ext cx="7807800" cy="18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EFEFEF"/>
                </a:solidFill>
                <a:latin typeface="Podkova ExtraBold"/>
                <a:ea typeface="Podkova ExtraBold"/>
                <a:cs typeface="Podkova ExtraBold"/>
                <a:sym typeface="Podkova ExtraBold"/>
              </a:rPr>
              <a:t>Bookkeeping Workflow</a:t>
            </a:r>
            <a:endParaRPr/>
          </a:p>
        </p:txBody>
      </p:sp>
      <p:cxnSp>
        <p:nvCxnSpPr>
          <p:cNvPr id="173" name="Google Shape;173;p16"/>
          <p:cNvCxnSpPr/>
          <p:nvPr/>
        </p:nvCxnSpPr>
        <p:spPr>
          <a:xfrm>
            <a:off x="776430" y="4238491"/>
            <a:ext cx="8594944" cy="0"/>
          </a:xfrm>
          <a:prstGeom prst="straightConnector1">
            <a:avLst/>
          </a:prstGeom>
          <a:noFill/>
          <a:ln cap="flat" cmpd="sng" w="19050">
            <a:solidFill>
              <a:srgbClr val="2B2B2B"/>
            </a:solidFill>
            <a:prstDash val="dot"/>
            <a:round/>
            <a:headEnd len="sm" w="sm" type="none"/>
            <a:tailEnd len="med" w="med" type="triangle"/>
          </a:ln>
        </p:spPr>
      </p:cxnSp>
      <p:grpSp>
        <p:nvGrpSpPr>
          <p:cNvPr id="174" name="Google Shape;174;p16"/>
          <p:cNvGrpSpPr/>
          <p:nvPr/>
        </p:nvGrpSpPr>
        <p:grpSpPr>
          <a:xfrm>
            <a:off x="756000" y="3941223"/>
            <a:ext cx="1469881" cy="569428"/>
            <a:chOff x="0" y="-38100"/>
            <a:chExt cx="796856" cy="308700"/>
          </a:xfrm>
        </p:grpSpPr>
        <p:sp>
          <p:nvSpPr>
            <p:cNvPr id="175" name="Google Shape;175;p16"/>
            <p:cNvSpPr/>
            <p:nvPr/>
          </p:nvSpPr>
          <p:spPr>
            <a:xfrm>
              <a:off x="0" y="0"/>
              <a:ext cx="796856" cy="270459"/>
            </a:xfrm>
            <a:custGeom>
              <a:rect b="b" l="l" r="r" t="t"/>
              <a:pathLst>
                <a:path extrusionOk="0" h="270459" w="796856">
                  <a:moveTo>
                    <a:pt x="593656" y="0"/>
                  </a:moveTo>
                  <a:lnTo>
                    <a:pt x="0" y="0"/>
                  </a:lnTo>
                  <a:lnTo>
                    <a:pt x="0" y="270459"/>
                  </a:lnTo>
                  <a:lnTo>
                    <a:pt x="593656" y="270459"/>
                  </a:lnTo>
                  <a:lnTo>
                    <a:pt x="796856" y="135229"/>
                  </a:lnTo>
                  <a:lnTo>
                    <a:pt x="593656" y="0"/>
                  </a:lnTo>
                  <a:close/>
                </a:path>
              </a:pathLst>
            </a:custGeom>
            <a:solidFill>
              <a:srgbClr val="678B9B"/>
            </a:solidFill>
            <a:ln>
              <a:noFill/>
            </a:ln>
          </p:spPr>
        </p:sp>
        <p:sp>
          <p:nvSpPr>
            <p:cNvPr id="176" name="Google Shape;176;p16"/>
            <p:cNvSpPr txBox="1"/>
            <p:nvPr/>
          </p:nvSpPr>
          <p:spPr>
            <a:xfrm>
              <a:off x="0" y="-38100"/>
              <a:ext cx="682500" cy="30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1525" lIns="51525" spcFirstLastPara="1" rIns="51525" wrap="square" tIns="51525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000" u="none" cap="none" strike="noStrike">
                  <a:solidFill>
                    <a:srgbClr val="EFEFEF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1.</a:t>
              </a:r>
              <a:endParaRPr/>
            </a:p>
          </p:txBody>
        </p:sp>
      </p:grpSp>
      <p:grpSp>
        <p:nvGrpSpPr>
          <p:cNvPr id="177" name="Google Shape;177;p16"/>
          <p:cNvGrpSpPr/>
          <p:nvPr/>
        </p:nvGrpSpPr>
        <p:grpSpPr>
          <a:xfrm>
            <a:off x="2683537" y="3941224"/>
            <a:ext cx="1469853" cy="569156"/>
            <a:chOff x="0" y="-38100"/>
            <a:chExt cx="796856" cy="308559"/>
          </a:xfrm>
        </p:grpSpPr>
        <p:sp>
          <p:nvSpPr>
            <p:cNvPr id="178" name="Google Shape;178;p16"/>
            <p:cNvSpPr/>
            <p:nvPr/>
          </p:nvSpPr>
          <p:spPr>
            <a:xfrm>
              <a:off x="0" y="0"/>
              <a:ext cx="796856" cy="270459"/>
            </a:xfrm>
            <a:custGeom>
              <a:rect b="b" l="l" r="r" t="t"/>
              <a:pathLst>
                <a:path extrusionOk="0" h="270459" w="796856">
                  <a:moveTo>
                    <a:pt x="593656" y="0"/>
                  </a:moveTo>
                  <a:lnTo>
                    <a:pt x="0" y="0"/>
                  </a:lnTo>
                  <a:lnTo>
                    <a:pt x="0" y="270459"/>
                  </a:lnTo>
                  <a:lnTo>
                    <a:pt x="593656" y="270459"/>
                  </a:lnTo>
                  <a:lnTo>
                    <a:pt x="796856" y="135229"/>
                  </a:lnTo>
                  <a:lnTo>
                    <a:pt x="593656" y="0"/>
                  </a:lnTo>
                  <a:close/>
                </a:path>
              </a:pathLst>
            </a:custGeom>
            <a:solidFill>
              <a:srgbClr val="3C6963"/>
            </a:solidFill>
            <a:ln>
              <a:noFill/>
            </a:ln>
          </p:spPr>
        </p:sp>
        <p:sp>
          <p:nvSpPr>
            <p:cNvPr id="179" name="Google Shape;179;p16"/>
            <p:cNvSpPr txBox="1"/>
            <p:nvPr/>
          </p:nvSpPr>
          <p:spPr>
            <a:xfrm>
              <a:off x="0" y="-38100"/>
              <a:ext cx="682556" cy="3085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1525" lIns="51525" spcFirstLastPara="1" rIns="51525" wrap="square" tIns="51525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000" u="none" cap="none" strike="noStrike">
                  <a:solidFill>
                    <a:srgbClr val="EFEFEF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2.</a:t>
              </a:r>
              <a:endParaRPr/>
            </a:p>
          </p:txBody>
        </p:sp>
      </p:grpSp>
      <p:grpSp>
        <p:nvGrpSpPr>
          <p:cNvPr id="180" name="Google Shape;180;p16"/>
          <p:cNvGrpSpPr/>
          <p:nvPr/>
        </p:nvGrpSpPr>
        <p:grpSpPr>
          <a:xfrm>
            <a:off x="4611074" y="3941224"/>
            <a:ext cx="1469853" cy="569156"/>
            <a:chOff x="0" y="-38100"/>
            <a:chExt cx="796856" cy="308559"/>
          </a:xfrm>
        </p:grpSpPr>
        <p:sp>
          <p:nvSpPr>
            <p:cNvPr id="181" name="Google Shape;181;p16"/>
            <p:cNvSpPr/>
            <p:nvPr/>
          </p:nvSpPr>
          <p:spPr>
            <a:xfrm>
              <a:off x="0" y="0"/>
              <a:ext cx="796856" cy="270459"/>
            </a:xfrm>
            <a:custGeom>
              <a:rect b="b" l="l" r="r" t="t"/>
              <a:pathLst>
                <a:path extrusionOk="0" h="270459" w="796856">
                  <a:moveTo>
                    <a:pt x="593656" y="0"/>
                  </a:moveTo>
                  <a:lnTo>
                    <a:pt x="0" y="0"/>
                  </a:lnTo>
                  <a:lnTo>
                    <a:pt x="0" y="270459"/>
                  </a:lnTo>
                  <a:lnTo>
                    <a:pt x="593656" y="270459"/>
                  </a:lnTo>
                  <a:lnTo>
                    <a:pt x="796856" y="135229"/>
                  </a:lnTo>
                  <a:lnTo>
                    <a:pt x="593656" y="0"/>
                  </a:lnTo>
                  <a:close/>
                </a:path>
              </a:pathLst>
            </a:custGeom>
            <a:solidFill>
              <a:srgbClr val="77D1C6"/>
            </a:solidFill>
            <a:ln>
              <a:noFill/>
            </a:ln>
          </p:spPr>
        </p:sp>
        <p:sp>
          <p:nvSpPr>
            <p:cNvPr id="182" name="Google Shape;182;p16"/>
            <p:cNvSpPr txBox="1"/>
            <p:nvPr/>
          </p:nvSpPr>
          <p:spPr>
            <a:xfrm>
              <a:off x="0" y="-38100"/>
              <a:ext cx="682556" cy="3085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1525" lIns="51525" spcFirstLastPara="1" rIns="51525" wrap="square" tIns="51525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000" u="none" cap="none" strike="noStrike">
                  <a:solidFill>
                    <a:srgbClr val="2B2B2B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3.</a:t>
              </a:r>
              <a:endParaRPr/>
            </a:p>
          </p:txBody>
        </p:sp>
      </p:grpSp>
      <p:grpSp>
        <p:nvGrpSpPr>
          <p:cNvPr id="183" name="Google Shape;183;p16"/>
          <p:cNvGrpSpPr/>
          <p:nvPr/>
        </p:nvGrpSpPr>
        <p:grpSpPr>
          <a:xfrm>
            <a:off x="6538610" y="3941224"/>
            <a:ext cx="1469853" cy="569156"/>
            <a:chOff x="0" y="-38100"/>
            <a:chExt cx="796856" cy="308559"/>
          </a:xfrm>
        </p:grpSpPr>
        <p:sp>
          <p:nvSpPr>
            <p:cNvPr id="184" name="Google Shape;184;p16"/>
            <p:cNvSpPr/>
            <p:nvPr/>
          </p:nvSpPr>
          <p:spPr>
            <a:xfrm>
              <a:off x="0" y="0"/>
              <a:ext cx="796856" cy="270459"/>
            </a:xfrm>
            <a:custGeom>
              <a:rect b="b" l="l" r="r" t="t"/>
              <a:pathLst>
                <a:path extrusionOk="0" h="270459" w="796856">
                  <a:moveTo>
                    <a:pt x="593656" y="0"/>
                  </a:moveTo>
                  <a:lnTo>
                    <a:pt x="0" y="0"/>
                  </a:lnTo>
                  <a:lnTo>
                    <a:pt x="0" y="270459"/>
                  </a:lnTo>
                  <a:lnTo>
                    <a:pt x="593656" y="270459"/>
                  </a:lnTo>
                  <a:lnTo>
                    <a:pt x="796856" y="135229"/>
                  </a:lnTo>
                  <a:lnTo>
                    <a:pt x="593656" y="0"/>
                  </a:lnTo>
                  <a:close/>
                </a:path>
              </a:pathLst>
            </a:custGeom>
            <a:solidFill>
              <a:srgbClr val="C67236"/>
            </a:solidFill>
            <a:ln>
              <a:noFill/>
            </a:ln>
          </p:spPr>
        </p:sp>
        <p:sp>
          <p:nvSpPr>
            <p:cNvPr id="185" name="Google Shape;185;p16"/>
            <p:cNvSpPr txBox="1"/>
            <p:nvPr/>
          </p:nvSpPr>
          <p:spPr>
            <a:xfrm>
              <a:off x="0" y="-38100"/>
              <a:ext cx="682556" cy="3085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1525" lIns="51525" spcFirstLastPara="1" rIns="51525" wrap="square" tIns="51525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000" u="none" cap="none" strike="noStrike">
                  <a:solidFill>
                    <a:srgbClr val="EFEFEF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4.</a:t>
              </a:r>
              <a:endParaRPr/>
            </a:p>
          </p:txBody>
        </p:sp>
      </p:grpSp>
      <p:grpSp>
        <p:nvGrpSpPr>
          <p:cNvPr id="186" name="Google Shape;186;p16"/>
          <p:cNvGrpSpPr/>
          <p:nvPr/>
        </p:nvGrpSpPr>
        <p:grpSpPr>
          <a:xfrm>
            <a:off x="8466147" y="3941224"/>
            <a:ext cx="1469853" cy="569156"/>
            <a:chOff x="0" y="-38100"/>
            <a:chExt cx="796856" cy="308559"/>
          </a:xfrm>
        </p:grpSpPr>
        <p:sp>
          <p:nvSpPr>
            <p:cNvPr id="187" name="Google Shape;187;p16"/>
            <p:cNvSpPr/>
            <p:nvPr/>
          </p:nvSpPr>
          <p:spPr>
            <a:xfrm>
              <a:off x="0" y="0"/>
              <a:ext cx="796856" cy="270459"/>
            </a:xfrm>
            <a:custGeom>
              <a:rect b="b" l="l" r="r" t="t"/>
              <a:pathLst>
                <a:path extrusionOk="0" h="270459" w="796856">
                  <a:moveTo>
                    <a:pt x="593656" y="0"/>
                  </a:moveTo>
                  <a:lnTo>
                    <a:pt x="0" y="0"/>
                  </a:lnTo>
                  <a:lnTo>
                    <a:pt x="0" y="270459"/>
                  </a:lnTo>
                  <a:lnTo>
                    <a:pt x="593656" y="270459"/>
                  </a:lnTo>
                  <a:lnTo>
                    <a:pt x="796856" y="135229"/>
                  </a:lnTo>
                  <a:lnTo>
                    <a:pt x="593656" y="0"/>
                  </a:lnTo>
                  <a:close/>
                </a:path>
              </a:pathLst>
            </a:custGeom>
            <a:solidFill>
              <a:srgbClr val="D85050"/>
            </a:solidFill>
            <a:ln>
              <a:noFill/>
            </a:ln>
          </p:spPr>
        </p:sp>
        <p:sp>
          <p:nvSpPr>
            <p:cNvPr id="188" name="Google Shape;188;p16"/>
            <p:cNvSpPr txBox="1"/>
            <p:nvPr/>
          </p:nvSpPr>
          <p:spPr>
            <a:xfrm>
              <a:off x="0" y="-38100"/>
              <a:ext cx="682556" cy="3085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1525" lIns="51525" spcFirstLastPara="1" rIns="51525" wrap="square" tIns="51525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000" u="none" cap="none" strike="noStrike">
                  <a:solidFill>
                    <a:srgbClr val="EFEFEF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5.</a:t>
              </a:r>
              <a:endParaRPr/>
            </a:p>
          </p:txBody>
        </p:sp>
      </p:grpSp>
      <p:sp>
        <p:nvSpPr>
          <p:cNvPr id="189" name="Google Shape;189;p16"/>
          <p:cNvSpPr txBox="1"/>
          <p:nvPr/>
        </p:nvSpPr>
        <p:spPr>
          <a:xfrm>
            <a:off x="756000" y="5348580"/>
            <a:ext cx="16002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Capitalization magnarum pecuniarum et investimentorum fluctuationes. Ut sit amet cursus vitae congue mauris. </a:t>
            </a:r>
            <a:endParaRPr/>
          </a:p>
        </p:txBody>
      </p:sp>
      <p:sp>
        <p:nvSpPr>
          <p:cNvPr id="190" name="Google Shape;190;p16"/>
          <p:cNvSpPr txBox="1"/>
          <p:nvPr/>
        </p:nvSpPr>
        <p:spPr>
          <a:xfrm>
            <a:off x="756000" y="4662780"/>
            <a:ext cx="13092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Gather Documents</a:t>
            </a:r>
            <a:endParaRPr/>
          </a:p>
        </p:txBody>
      </p:sp>
      <p:sp>
        <p:nvSpPr>
          <p:cNvPr id="191" name="Google Shape;191;p16"/>
          <p:cNvSpPr txBox="1"/>
          <p:nvPr/>
        </p:nvSpPr>
        <p:spPr>
          <a:xfrm>
            <a:off x="2683537" y="4662780"/>
            <a:ext cx="13083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Data Entry</a:t>
            </a:r>
            <a:endParaRPr/>
          </a:p>
        </p:txBody>
      </p:sp>
      <p:sp>
        <p:nvSpPr>
          <p:cNvPr id="192" name="Google Shape;192;p16"/>
          <p:cNvSpPr txBox="1"/>
          <p:nvPr/>
        </p:nvSpPr>
        <p:spPr>
          <a:xfrm>
            <a:off x="4611074" y="4662780"/>
            <a:ext cx="18039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Reconciliation</a:t>
            </a:r>
            <a:endParaRPr/>
          </a:p>
        </p:txBody>
      </p:sp>
      <p:sp>
        <p:nvSpPr>
          <p:cNvPr id="193" name="Google Shape;193;p16"/>
          <p:cNvSpPr txBox="1"/>
          <p:nvPr/>
        </p:nvSpPr>
        <p:spPr>
          <a:xfrm>
            <a:off x="8466519" y="4662780"/>
            <a:ext cx="13092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Financial Reporting</a:t>
            </a:r>
            <a:endParaRPr/>
          </a:p>
        </p:txBody>
      </p:sp>
      <p:sp>
        <p:nvSpPr>
          <p:cNvPr id="194" name="Google Shape;194;p16"/>
          <p:cNvSpPr txBox="1"/>
          <p:nvPr/>
        </p:nvSpPr>
        <p:spPr>
          <a:xfrm>
            <a:off x="2683537" y="5348580"/>
            <a:ext cx="1470000" cy="14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Lorem ipsum dolor sit amet, consectetur adipiscing elit labore et dolore magna.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Capitalizatio ut sit magnarum amet.</a:t>
            </a:r>
            <a:endParaRPr/>
          </a:p>
        </p:txBody>
      </p:sp>
      <p:sp>
        <p:nvSpPr>
          <p:cNvPr id="195" name="Google Shape;195;p16"/>
          <p:cNvSpPr txBox="1"/>
          <p:nvPr/>
        </p:nvSpPr>
        <p:spPr>
          <a:xfrm>
            <a:off x="4639097" y="5348580"/>
            <a:ext cx="1309200" cy="14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Adipiscing elit labore et dolore magna aliqua.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Capitalizatio magnarum pecuniarum et.</a:t>
            </a:r>
            <a:endParaRPr/>
          </a:p>
        </p:txBody>
      </p:sp>
      <p:sp>
        <p:nvSpPr>
          <p:cNvPr id="196" name="Google Shape;196;p16"/>
          <p:cNvSpPr txBox="1"/>
          <p:nvPr/>
        </p:nvSpPr>
        <p:spPr>
          <a:xfrm>
            <a:off x="6538610" y="4662780"/>
            <a:ext cx="10281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Track Expenses</a:t>
            </a:r>
            <a:endParaRPr/>
          </a:p>
        </p:txBody>
      </p:sp>
      <p:sp>
        <p:nvSpPr>
          <p:cNvPr id="197" name="Google Shape;197;p16"/>
          <p:cNvSpPr txBox="1"/>
          <p:nvPr/>
        </p:nvSpPr>
        <p:spPr>
          <a:xfrm>
            <a:off x="6538610" y="5348580"/>
            <a:ext cx="16002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Capitalization magnarum pecuniarum et investimentorum fluctuationes. Ut sit amet cursus vitae congue mauris. </a:t>
            </a:r>
            <a:endParaRPr/>
          </a:p>
        </p:txBody>
      </p:sp>
      <p:sp>
        <p:nvSpPr>
          <p:cNvPr id="198" name="Google Shape;198;p16"/>
          <p:cNvSpPr txBox="1"/>
          <p:nvPr/>
        </p:nvSpPr>
        <p:spPr>
          <a:xfrm>
            <a:off x="8466147" y="5348580"/>
            <a:ext cx="1470000" cy="14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Lorem ipsum dolor sit amet, consectetur adipiscing elit labore et dolore magna.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Capitalizatio ut sit magnarum amet.</a:t>
            </a:r>
            <a:endParaRPr/>
          </a:p>
        </p:txBody>
      </p:sp>
      <p:pic>
        <p:nvPicPr>
          <p:cNvPr id="199" name="Google Shape;1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950" y="2350069"/>
            <a:ext cx="1028100" cy="106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90950" y="2440575"/>
            <a:ext cx="1469876" cy="98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70633" y="2328494"/>
            <a:ext cx="1246274" cy="1082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05800" y="2287508"/>
            <a:ext cx="732900" cy="1164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66149" y="2332770"/>
            <a:ext cx="874025" cy="11196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C6963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7"/>
          <p:cNvSpPr/>
          <p:nvPr/>
        </p:nvSpPr>
        <p:spPr>
          <a:xfrm>
            <a:off x="756000" y="2057972"/>
            <a:ext cx="3124341" cy="4746028"/>
          </a:xfrm>
          <a:custGeom>
            <a:rect b="b" l="l" r="r" t="t"/>
            <a:pathLst>
              <a:path extrusionOk="0" h="1700869" w="1119693">
                <a:moveTo>
                  <a:pt x="0" y="0"/>
                </a:moveTo>
                <a:lnTo>
                  <a:pt x="1119693" y="0"/>
                </a:lnTo>
                <a:lnTo>
                  <a:pt x="1119693" y="1700869"/>
                </a:lnTo>
                <a:lnTo>
                  <a:pt x="0" y="1700869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</p:sp>
      <p:sp>
        <p:nvSpPr>
          <p:cNvPr id="209" name="Google Shape;209;p17"/>
          <p:cNvSpPr/>
          <p:nvPr/>
        </p:nvSpPr>
        <p:spPr>
          <a:xfrm>
            <a:off x="4196066" y="2057972"/>
            <a:ext cx="5739206" cy="4745425"/>
          </a:xfrm>
          <a:custGeom>
            <a:rect b="b" l="l" r="r" t="t"/>
            <a:pathLst>
              <a:path extrusionOk="0" h="1700869" w="2057063">
                <a:moveTo>
                  <a:pt x="0" y="0"/>
                </a:moveTo>
                <a:lnTo>
                  <a:pt x="2057063" y="0"/>
                </a:lnTo>
                <a:lnTo>
                  <a:pt x="2057063" y="1700869"/>
                </a:lnTo>
                <a:lnTo>
                  <a:pt x="0" y="1700869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</p:sp>
      <p:grpSp>
        <p:nvGrpSpPr>
          <p:cNvPr id="210" name="Google Shape;210;p17"/>
          <p:cNvGrpSpPr/>
          <p:nvPr/>
        </p:nvGrpSpPr>
        <p:grpSpPr>
          <a:xfrm>
            <a:off x="1211882" y="1702032"/>
            <a:ext cx="2212577" cy="711881"/>
            <a:chOff x="0" y="0"/>
            <a:chExt cx="812800" cy="261513"/>
          </a:xfrm>
        </p:grpSpPr>
        <p:sp>
          <p:nvSpPr>
            <p:cNvPr id="211" name="Google Shape;211;p17"/>
            <p:cNvSpPr/>
            <p:nvPr/>
          </p:nvSpPr>
          <p:spPr>
            <a:xfrm>
              <a:off x="0" y="0"/>
              <a:ext cx="812800" cy="261513"/>
            </a:xfrm>
            <a:custGeom>
              <a:rect b="b" l="l" r="r" t="t"/>
              <a:pathLst>
                <a:path extrusionOk="0" h="261513" w="812800">
                  <a:moveTo>
                    <a:pt x="406400" y="0"/>
                  </a:moveTo>
                  <a:cubicBezTo>
                    <a:pt x="181951" y="0"/>
                    <a:pt x="0" y="58542"/>
                    <a:pt x="0" y="130756"/>
                  </a:cubicBezTo>
                  <a:cubicBezTo>
                    <a:pt x="0" y="202971"/>
                    <a:pt x="181951" y="261513"/>
                    <a:pt x="406400" y="261513"/>
                  </a:cubicBezTo>
                  <a:cubicBezTo>
                    <a:pt x="630849" y="261513"/>
                    <a:pt x="812800" y="202971"/>
                    <a:pt x="812800" y="130756"/>
                  </a:cubicBezTo>
                  <a:cubicBezTo>
                    <a:pt x="812800" y="58542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8B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17"/>
            <p:cNvSpPr txBox="1"/>
            <p:nvPr/>
          </p:nvSpPr>
          <p:spPr>
            <a:xfrm>
              <a:off x="76200" y="107"/>
              <a:ext cx="660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2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599" u="none" cap="none" strike="noStrike">
                  <a:solidFill>
                    <a:srgbClr val="EFEFEF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Fonts</a:t>
              </a:r>
              <a:endParaRPr/>
            </a:p>
          </p:txBody>
        </p:sp>
      </p:grpSp>
      <p:grpSp>
        <p:nvGrpSpPr>
          <p:cNvPr id="213" name="Google Shape;213;p17"/>
          <p:cNvGrpSpPr/>
          <p:nvPr/>
        </p:nvGrpSpPr>
        <p:grpSpPr>
          <a:xfrm>
            <a:off x="1211882" y="5005951"/>
            <a:ext cx="2212577" cy="711881"/>
            <a:chOff x="0" y="0"/>
            <a:chExt cx="812800" cy="261513"/>
          </a:xfrm>
        </p:grpSpPr>
        <p:sp>
          <p:nvSpPr>
            <p:cNvPr id="214" name="Google Shape;214;p17"/>
            <p:cNvSpPr/>
            <p:nvPr/>
          </p:nvSpPr>
          <p:spPr>
            <a:xfrm>
              <a:off x="0" y="0"/>
              <a:ext cx="812800" cy="261513"/>
            </a:xfrm>
            <a:custGeom>
              <a:rect b="b" l="l" r="r" t="t"/>
              <a:pathLst>
                <a:path extrusionOk="0" h="261513" w="812800">
                  <a:moveTo>
                    <a:pt x="406400" y="0"/>
                  </a:moveTo>
                  <a:cubicBezTo>
                    <a:pt x="181951" y="0"/>
                    <a:pt x="0" y="58542"/>
                    <a:pt x="0" y="130756"/>
                  </a:cubicBezTo>
                  <a:cubicBezTo>
                    <a:pt x="0" y="202971"/>
                    <a:pt x="181951" y="261513"/>
                    <a:pt x="406400" y="261513"/>
                  </a:cubicBezTo>
                  <a:cubicBezTo>
                    <a:pt x="630849" y="261513"/>
                    <a:pt x="812800" y="202971"/>
                    <a:pt x="812800" y="130756"/>
                  </a:cubicBezTo>
                  <a:cubicBezTo>
                    <a:pt x="812800" y="58542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8B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17"/>
            <p:cNvSpPr txBox="1"/>
            <p:nvPr/>
          </p:nvSpPr>
          <p:spPr>
            <a:xfrm>
              <a:off x="76200" y="18433"/>
              <a:ext cx="660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2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599" u="none" cap="none" strike="noStrike">
                  <a:solidFill>
                    <a:srgbClr val="EFEFEF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Colors</a:t>
              </a:r>
              <a:endParaRPr/>
            </a:p>
          </p:txBody>
        </p:sp>
      </p:grpSp>
      <p:grpSp>
        <p:nvGrpSpPr>
          <p:cNvPr id="216" name="Google Shape;216;p17"/>
          <p:cNvGrpSpPr/>
          <p:nvPr/>
        </p:nvGrpSpPr>
        <p:grpSpPr>
          <a:xfrm>
            <a:off x="5959745" y="1702032"/>
            <a:ext cx="2212577" cy="711881"/>
            <a:chOff x="0" y="0"/>
            <a:chExt cx="812800" cy="261513"/>
          </a:xfrm>
        </p:grpSpPr>
        <p:sp>
          <p:nvSpPr>
            <p:cNvPr id="217" name="Google Shape;217;p17"/>
            <p:cNvSpPr/>
            <p:nvPr/>
          </p:nvSpPr>
          <p:spPr>
            <a:xfrm>
              <a:off x="0" y="0"/>
              <a:ext cx="812800" cy="261513"/>
            </a:xfrm>
            <a:custGeom>
              <a:rect b="b" l="l" r="r" t="t"/>
              <a:pathLst>
                <a:path extrusionOk="0" h="261513" w="812800">
                  <a:moveTo>
                    <a:pt x="406400" y="0"/>
                  </a:moveTo>
                  <a:cubicBezTo>
                    <a:pt x="181951" y="0"/>
                    <a:pt x="0" y="58542"/>
                    <a:pt x="0" y="130756"/>
                  </a:cubicBezTo>
                  <a:cubicBezTo>
                    <a:pt x="0" y="202971"/>
                    <a:pt x="181951" y="261513"/>
                    <a:pt x="406400" y="261513"/>
                  </a:cubicBezTo>
                  <a:cubicBezTo>
                    <a:pt x="630849" y="261513"/>
                    <a:pt x="812800" y="202971"/>
                    <a:pt x="812800" y="130756"/>
                  </a:cubicBezTo>
                  <a:cubicBezTo>
                    <a:pt x="812800" y="58542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8B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17"/>
            <p:cNvSpPr txBox="1"/>
            <p:nvPr/>
          </p:nvSpPr>
          <p:spPr>
            <a:xfrm>
              <a:off x="76200" y="10232"/>
              <a:ext cx="660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2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599" u="none" cap="none" strike="noStrike">
                  <a:solidFill>
                    <a:srgbClr val="EFEFEF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Design Elements</a:t>
              </a:r>
              <a:endParaRPr/>
            </a:p>
          </p:txBody>
        </p:sp>
      </p:grpSp>
      <p:sp>
        <p:nvSpPr>
          <p:cNvPr id="219" name="Google Shape;219;p17"/>
          <p:cNvSpPr txBox="1"/>
          <p:nvPr/>
        </p:nvSpPr>
        <p:spPr>
          <a:xfrm>
            <a:off x="1981520" y="466851"/>
            <a:ext cx="6728960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EFEFEF"/>
                </a:solidFill>
                <a:latin typeface="Podkova"/>
                <a:ea typeface="Podkova"/>
                <a:cs typeface="Podkova"/>
                <a:sym typeface="Podkova"/>
              </a:rPr>
              <a:t>Resources</a:t>
            </a:r>
            <a:endParaRPr/>
          </a:p>
        </p:txBody>
      </p:sp>
      <p:sp>
        <p:nvSpPr>
          <p:cNvPr id="220" name="Google Shape;220;p17"/>
          <p:cNvSpPr txBox="1"/>
          <p:nvPr/>
        </p:nvSpPr>
        <p:spPr>
          <a:xfrm>
            <a:off x="585709" y="2540776"/>
            <a:ext cx="3465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2B2B2B"/>
                </a:solidFill>
                <a:latin typeface="IBM Plex Sans"/>
                <a:ea typeface="IBM Plex Sans"/>
                <a:cs typeface="IBM Plex Sans"/>
                <a:sym typeface="IBM Plex Sans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2B2B2B"/>
                </a:solidFill>
                <a:latin typeface="IBM Plex Sans"/>
                <a:ea typeface="IBM Plex Sans"/>
                <a:cs typeface="IBM Plex Sans"/>
                <a:sym typeface="IBM Plex Sans"/>
              </a:rPr>
              <a:t>uses the following free fonts:</a:t>
            </a:r>
            <a:endParaRPr/>
          </a:p>
        </p:txBody>
      </p:sp>
      <p:sp>
        <p:nvSpPr>
          <p:cNvPr id="221" name="Google Shape;221;p17"/>
          <p:cNvSpPr txBox="1"/>
          <p:nvPr/>
        </p:nvSpPr>
        <p:spPr>
          <a:xfrm>
            <a:off x="1116607" y="4551799"/>
            <a:ext cx="2403128" cy="1779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2B2B2B"/>
                </a:solidFill>
                <a:latin typeface="IBM Plex Sans"/>
                <a:ea typeface="IBM Plex Sans"/>
                <a:cs typeface="IBM Plex Sans"/>
                <a:sym typeface="IBM Plex Sans"/>
              </a:rPr>
              <a:t>You can find these fonts online too.</a:t>
            </a:r>
            <a:endParaRPr/>
          </a:p>
        </p:txBody>
      </p:sp>
      <p:sp>
        <p:nvSpPr>
          <p:cNvPr id="222" name="Google Shape;222;p17"/>
          <p:cNvSpPr txBox="1"/>
          <p:nvPr/>
        </p:nvSpPr>
        <p:spPr>
          <a:xfrm>
            <a:off x="1257327" y="1276455"/>
            <a:ext cx="8177347" cy="2435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EFEFEF"/>
                </a:solidFill>
                <a:latin typeface="IBM Plex Sans"/>
                <a:ea typeface="IBM Plex Sans"/>
                <a:cs typeface="IBM Plex Sans"/>
                <a:sym typeface="IBM Plex Sans"/>
              </a:rPr>
              <a:t>Use these design resources in your Canva Presentation.</a:t>
            </a:r>
            <a:endParaRPr/>
          </a:p>
        </p:txBody>
      </p:sp>
      <p:sp>
        <p:nvSpPr>
          <p:cNvPr id="223" name="Google Shape;223;p17"/>
          <p:cNvSpPr txBox="1"/>
          <p:nvPr/>
        </p:nvSpPr>
        <p:spPr>
          <a:xfrm>
            <a:off x="1827515" y="3109228"/>
            <a:ext cx="981311" cy="1592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2B2B2B"/>
                </a:solidFill>
                <a:latin typeface="IBM Plex Sans"/>
                <a:ea typeface="IBM Plex Sans"/>
                <a:cs typeface="IBM Plex Sans"/>
                <a:sym typeface="IBM Plex Sans"/>
              </a:rPr>
              <a:t>TITLES:</a:t>
            </a:r>
            <a:endParaRPr/>
          </a:p>
        </p:txBody>
      </p:sp>
      <p:sp>
        <p:nvSpPr>
          <p:cNvPr id="224" name="Google Shape;224;p17"/>
          <p:cNvSpPr txBox="1"/>
          <p:nvPr/>
        </p:nvSpPr>
        <p:spPr>
          <a:xfrm>
            <a:off x="1827515" y="3271534"/>
            <a:ext cx="981311" cy="213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2B2B2B"/>
                </a:solidFill>
                <a:latin typeface="Podkova"/>
                <a:ea typeface="Podkova"/>
                <a:cs typeface="Podkova"/>
                <a:sym typeface="Podkova"/>
              </a:rPr>
              <a:t>PODKOVA</a:t>
            </a:r>
            <a:endParaRPr/>
          </a:p>
        </p:txBody>
      </p:sp>
      <p:sp>
        <p:nvSpPr>
          <p:cNvPr id="225" name="Google Shape;225;p17"/>
          <p:cNvSpPr txBox="1"/>
          <p:nvPr/>
        </p:nvSpPr>
        <p:spPr>
          <a:xfrm>
            <a:off x="1827515" y="3604136"/>
            <a:ext cx="981311" cy="1592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2B2B2B"/>
                </a:solidFill>
                <a:latin typeface="IBM Plex Sans"/>
                <a:ea typeface="IBM Plex Sans"/>
                <a:cs typeface="IBM Plex Sans"/>
                <a:sym typeface="IBM Plex Sans"/>
              </a:rPr>
              <a:t>HEADERS:</a:t>
            </a:r>
            <a:endParaRPr/>
          </a:p>
        </p:txBody>
      </p:sp>
      <p:sp>
        <p:nvSpPr>
          <p:cNvPr id="226" name="Google Shape;226;p17"/>
          <p:cNvSpPr txBox="1"/>
          <p:nvPr/>
        </p:nvSpPr>
        <p:spPr>
          <a:xfrm>
            <a:off x="1418748" y="3782444"/>
            <a:ext cx="1798845" cy="1592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2B2B2B"/>
                </a:solidFill>
                <a:latin typeface="IBM Plex Sans"/>
                <a:ea typeface="IBM Plex Sans"/>
                <a:cs typeface="IBM Plex Sans"/>
                <a:sym typeface="IBM Plex Sans"/>
              </a:rPr>
              <a:t>IBM PLEX SANS</a:t>
            </a:r>
            <a:endParaRPr/>
          </a:p>
        </p:txBody>
      </p:sp>
      <p:sp>
        <p:nvSpPr>
          <p:cNvPr id="227" name="Google Shape;227;p17"/>
          <p:cNvSpPr txBox="1"/>
          <p:nvPr/>
        </p:nvSpPr>
        <p:spPr>
          <a:xfrm>
            <a:off x="1827515" y="4066151"/>
            <a:ext cx="981311" cy="1592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2B2B2B"/>
                </a:solidFill>
                <a:latin typeface="IBM Plex Sans"/>
                <a:ea typeface="IBM Plex Sans"/>
                <a:cs typeface="IBM Plex Sans"/>
                <a:sym typeface="IBM Plex Sans"/>
              </a:rPr>
              <a:t>BODY COPY:</a:t>
            </a:r>
            <a:endParaRPr/>
          </a:p>
        </p:txBody>
      </p:sp>
      <p:sp>
        <p:nvSpPr>
          <p:cNvPr id="228" name="Google Shape;228;p17"/>
          <p:cNvSpPr txBox="1"/>
          <p:nvPr/>
        </p:nvSpPr>
        <p:spPr>
          <a:xfrm>
            <a:off x="1418748" y="4244459"/>
            <a:ext cx="1798845" cy="1592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2B2B2B"/>
                </a:solidFill>
                <a:latin typeface="IBM Plex Sans"/>
                <a:ea typeface="IBM Plex Sans"/>
                <a:cs typeface="IBM Plex Sans"/>
                <a:sym typeface="IBM Plex Sans"/>
              </a:rPr>
              <a:t>IBM PLEX SANS</a:t>
            </a:r>
            <a:endParaRPr/>
          </a:p>
        </p:txBody>
      </p:sp>
      <p:grpSp>
        <p:nvGrpSpPr>
          <p:cNvPr id="229" name="Google Shape;229;p17"/>
          <p:cNvGrpSpPr/>
          <p:nvPr/>
        </p:nvGrpSpPr>
        <p:grpSpPr>
          <a:xfrm>
            <a:off x="889272" y="5862412"/>
            <a:ext cx="557165" cy="555353"/>
            <a:chOff x="0" y="0"/>
            <a:chExt cx="742887" cy="740470"/>
          </a:xfrm>
        </p:grpSpPr>
        <p:grpSp>
          <p:nvGrpSpPr>
            <p:cNvPr id="230" name="Google Shape;230;p17"/>
            <p:cNvGrpSpPr/>
            <p:nvPr/>
          </p:nvGrpSpPr>
          <p:grpSpPr>
            <a:xfrm>
              <a:off x="106070" y="0"/>
              <a:ext cx="530748" cy="530748"/>
              <a:chOff x="0" y="0"/>
              <a:chExt cx="812800" cy="812800"/>
            </a:xfrm>
          </p:grpSpPr>
          <p:sp>
            <p:nvSpPr>
              <p:cNvPr id="231" name="Google Shape;231;p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672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7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32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3" name="Google Shape;233;p17"/>
            <p:cNvSpPr txBox="1"/>
            <p:nvPr/>
          </p:nvSpPr>
          <p:spPr>
            <a:xfrm>
              <a:off x="0" y="577416"/>
              <a:ext cx="742887" cy="1630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0F1A38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#C67236</a:t>
              </a:r>
              <a:endParaRPr/>
            </a:p>
          </p:txBody>
        </p:sp>
      </p:grpSp>
      <p:grpSp>
        <p:nvGrpSpPr>
          <p:cNvPr id="234" name="Google Shape;234;p17"/>
          <p:cNvGrpSpPr/>
          <p:nvPr/>
        </p:nvGrpSpPr>
        <p:grpSpPr>
          <a:xfrm>
            <a:off x="1464430" y="5856983"/>
            <a:ext cx="557165" cy="566210"/>
            <a:chOff x="0" y="0"/>
            <a:chExt cx="742887" cy="754947"/>
          </a:xfrm>
        </p:grpSpPr>
        <p:grpSp>
          <p:nvGrpSpPr>
            <p:cNvPr id="235" name="Google Shape;235;p17"/>
            <p:cNvGrpSpPr/>
            <p:nvPr/>
          </p:nvGrpSpPr>
          <p:grpSpPr>
            <a:xfrm>
              <a:off x="131470" y="0"/>
              <a:ext cx="530748" cy="530748"/>
              <a:chOff x="0" y="0"/>
              <a:chExt cx="812800" cy="812800"/>
            </a:xfrm>
          </p:grpSpPr>
          <p:sp>
            <p:nvSpPr>
              <p:cNvPr id="236" name="Google Shape;236;p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78B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7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32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8" name="Google Shape;238;p17"/>
            <p:cNvSpPr txBox="1"/>
            <p:nvPr/>
          </p:nvSpPr>
          <p:spPr>
            <a:xfrm>
              <a:off x="0" y="591893"/>
              <a:ext cx="742887" cy="1630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0F1A38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#678B9B</a:t>
              </a:r>
              <a:endParaRPr/>
            </a:p>
          </p:txBody>
        </p:sp>
      </p:grpSp>
      <p:grpSp>
        <p:nvGrpSpPr>
          <p:cNvPr id="239" name="Google Shape;239;p17"/>
          <p:cNvGrpSpPr/>
          <p:nvPr/>
        </p:nvGrpSpPr>
        <p:grpSpPr>
          <a:xfrm>
            <a:off x="2614746" y="5856983"/>
            <a:ext cx="557165" cy="566210"/>
            <a:chOff x="0" y="0"/>
            <a:chExt cx="742887" cy="754947"/>
          </a:xfrm>
        </p:grpSpPr>
        <p:grpSp>
          <p:nvGrpSpPr>
            <p:cNvPr id="240" name="Google Shape;240;p17"/>
            <p:cNvGrpSpPr/>
            <p:nvPr/>
          </p:nvGrpSpPr>
          <p:grpSpPr>
            <a:xfrm>
              <a:off x="106070" y="0"/>
              <a:ext cx="530748" cy="530748"/>
              <a:chOff x="0" y="0"/>
              <a:chExt cx="812800" cy="812800"/>
            </a:xfrm>
          </p:grpSpPr>
          <p:sp>
            <p:nvSpPr>
              <p:cNvPr id="241" name="Google Shape;241;p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7D1C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7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32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3" name="Google Shape;243;p17"/>
            <p:cNvSpPr txBox="1"/>
            <p:nvPr/>
          </p:nvSpPr>
          <p:spPr>
            <a:xfrm>
              <a:off x="0" y="591893"/>
              <a:ext cx="742887" cy="1630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0F1A38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#77D1C6</a:t>
              </a:r>
              <a:endParaRPr/>
            </a:p>
          </p:txBody>
        </p:sp>
      </p:grpSp>
      <p:grpSp>
        <p:nvGrpSpPr>
          <p:cNvPr id="244" name="Google Shape;244;p17"/>
          <p:cNvGrpSpPr/>
          <p:nvPr/>
        </p:nvGrpSpPr>
        <p:grpSpPr>
          <a:xfrm>
            <a:off x="2039588" y="5856983"/>
            <a:ext cx="557165" cy="566210"/>
            <a:chOff x="0" y="0"/>
            <a:chExt cx="742887" cy="754947"/>
          </a:xfrm>
        </p:grpSpPr>
        <p:grpSp>
          <p:nvGrpSpPr>
            <p:cNvPr id="245" name="Google Shape;245;p17"/>
            <p:cNvGrpSpPr/>
            <p:nvPr/>
          </p:nvGrpSpPr>
          <p:grpSpPr>
            <a:xfrm>
              <a:off x="109830" y="0"/>
              <a:ext cx="530748" cy="530748"/>
              <a:chOff x="0" y="0"/>
              <a:chExt cx="812800" cy="812800"/>
            </a:xfrm>
          </p:grpSpPr>
          <p:sp>
            <p:nvSpPr>
              <p:cNvPr id="246" name="Google Shape;246;p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C69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7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32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8" name="Google Shape;248;p17"/>
            <p:cNvSpPr txBox="1"/>
            <p:nvPr/>
          </p:nvSpPr>
          <p:spPr>
            <a:xfrm>
              <a:off x="0" y="591893"/>
              <a:ext cx="742887" cy="1630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0F1A38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#3C6963</a:t>
              </a:r>
              <a:endParaRPr/>
            </a:p>
          </p:txBody>
        </p:sp>
      </p:grpSp>
      <p:grpSp>
        <p:nvGrpSpPr>
          <p:cNvPr id="249" name="Google Shape;249;p17"/>
          <p:cNvGrpSpPr/>
          <p:nvPr/>
        </p:nvGrpSpPr>
        <p:grpSpPr>
          <a:xfrm>
            <a:off x="3189904" y="5856983"/>
            <a:ext cx="557165" cy="566210"/>
            <a:chOff x="0" y="0"/>
            <a:chExt cx="742887" cy="754947"/>
          </a:xfrm>
        </p:grpSpPr>
        <p:grpSp>
          <p:nvGrpSpPr>
            <p:cNvPr id="250" name="Google Shape;250;p17"/>
            <p:cNvGrpSpPr/>
            <p:nvPr/>
          </p:nvGrpSpPr>
          <p:grpSpPr>
            <a:xfrm>
              <a:off x="100448" y="0"/>
              <a:ext cx="530748" cy="530748"/>
              <a:chOff x="0" y="0"/>
              <a:chExt cx="812800" cy="812800"/>
            </a:xfrm>
          </p:grpSpPr>
          <p:sp>
            <p:nvSpPr>
              <p:cNvPr id="251" name="Google Shape;251;p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8505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7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32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3" name="Google Shape;253;p17"/>
            <p:cNvSpPr txBox="1"/>
            <p:nvPr/>
          </p:nvSpPr>
          <p:spPr>
            <a:xfrm>
              <a:off x="0" y="591893"/>
              <a:ext cx="742887" cy="1630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2B2B2B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#D85050</a:t>
              </a:r>
              <a:endParaRPr/>
            </a:p>
          </p:txBody>
        </p:sp>
      </p:grpSp>
      <p:pic>
        <p:nvPicPr>
          <p:cNvPr id="254" name="Google Shape;25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60975" y="3077650"/>
            <a:ext cx="1780902" cy="1049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93900" y="3044580"/>
            <a:ext cx="1658149" cy="1115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76700" y="2899799"/>
            <a:ext cx="1046150" cy="133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16500" y="4651625"/>
            <a:ext cx="1309826" cy="1360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537200" y="4627376"/>
            <a:ext cx="1581475" cy="137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692000" y="4523399"/>
            <a:ext cx="943749" cy="1499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8"/>
          <p:cNvSpPr/>
          <p:nvPr/>
        </p:nvSpPr>
        <p:spPr>
          <a:xfrm>
            <a:off x="-181536" y="1560782"/>
            <a:ext cx="11060090" cy="5999218"/>
          </a:xfrm>
          <a:custGeom>
            <a:rect b="b" l="l" r="r" t="t"/>
            <a:pathLst>
              <a:path extrusionOk="0" h="2149984" w="3963686">
                <a:moveTo>
                  <a:pt x="0" y="0"/>
                </a:moveTo>
                <a:lnTo>
                  <a:pt x="3963686" y="0"/>
                </a:lnTo>
                <a:lnTo>
                  <a:pt x="3963686" y="2149984"/>
                </a:lnTo>
                <a:lnTo>
                  <a:pt x="0" y="2149984"/>
                </a:lnTo>
                <a:close/>
              </a:path>
            </a:pathLst>
          </a:custGeom>
          <a:solidFill>
            <a:srgbClr val="3C6963"/>
          </a:solidFill>
          <a:ln>
            <a:noFill/>
          </a:ln>
        </p:spPr>
      </p:sp>
      <p:grpSp>
        <p:nvGrpSpPr>
          <p:cNvPr id="265" name="Google Shape;265;p18"/>
          <p:cNvGrpSpPr/>
          <p:nvPr/>
        </p:nvGrpSpPr>
        <p:grpSpPr>
          <a:xfrm>
            <a:off x="3435731" y="735028"/>
            <a:ext cx="3820537" cy="1630535"/>
            <a:chOff x="0" y="-5163"/>
            <a:chExt cx="940556" cy="401412"/>
          </a:xfrm>
        </p:grpSpPr>
        <p:sp>
          <p:nvSpPr>
            <p:cNvPr id="266" name="Google Shape;266;p18"/>
            <p:cNvSpPr/>
            <p:nvPr/>
          </p:nvSpPr>
          <p:spPr>
            <a:xfrm>
              <a:off x="0" y="0"/>
              <a:ext cx="940556" cy="396249"/>
            </a:xfrm>
            <a:custGeom>
              <a:rect b="b" l="l" r="r" t="t"/>
              <a:pathLst>
                <a:path extrusionOk="0" h="396249" w="940556">
                  <a:moveTo>
                    <a:pt x="470278" y="0"/>
                  </a:moveTo>
                  <a:lnTo>
                    <a:pt x="940556" y="198125"/>
                  </a:lnTo>
                  <a:lnTo>
                    <a:pt x="470278" y="396249"/>
                  </a:lnTo>
                  <a:lnTo>
                    <a:pt x="0" y="198125"/>
                  </a:lnTo>
                  <a:lnTo>
                    <a:pt x="470278" y="0"/>
                  </a:lnTo>
                  <a:close/>
                </a:path>
              </a:pathLst>
            </a:custGeom>
            <a:solidFill>
              <a:srgbClr val="C67236"/>
            </a:solidFill>
            <a:ln>
              <a:noFill/>
            </a:ln>
          </p:spPr>
        </p:sp>
        <p:sp>
          <p:nvSpPr>
            <p:cNvPr id="267" name="Google Shape;267;p18"/>
            <p:cNvSpPr txBox="1"/>
            <p:nvPr/>
          </p:nvSpPr>
          <p:spPr>
            <a:xfrm>
              <a:off x="161658" y="-5163"/>
              <a:ext cx="617100" cy="34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99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500" u="none" cap="none" strike="noStrike">
                  <a:solidFill>
                    <a:srgbClr val="EFEFEF"/>
                  </a:solidFill>
                  <a:latin typeface="Podkova ExtraBold"/>
                  <a:ea typeface="Podkova ExtraBold"/>
                  <a:cs typeface="Podkova ExtraBold"/>
                  <a:sym typeface="Podkova ExtraBold"/>
                </a:rPr>
                <a:t>Credits</a:t>
              </a:r>
              <a:endParaRPr/>
            </a:p>
          </p:txBody>
        </p:sp>
      </p:grpSp>
      <p:sp>
        <p:nvSpPr>
          <p:cNvPr id="268" name="Google Shape;268;p18"/>
          <p:cNvSpPr txBox="1"/>
          <p:nvPr/>
        </p:nvSpPr>
        <p:spPr>
          <a:xfrm>
            <a:off x="1767668" y="5029216"/>
            <a:ext cx="26331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269" name="Google Shape;269;p18"/>
          <p:cNvSpPr txBox="1"/>
          <p:nvPr/>
        </p:nvSpPr>
        <p:spPr>
          <a:xfrm>
            <a:off x="7277476" y="5029216"/>
            <a:ext cx="1359247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the photos </a:t>
            </a:r>
            <a:endParaRPr/>
          </a:p>
        </p:txBody>
      </p:sp>
      <p:sp>
        <p:nvSpPr>
          <p:cNvPr id="270" name="Google Shape;270;p18"/>
          <p:cNvSpPr txBox="1"/>
          <p:nvPr/>
        </p:nvSpPr>
        <p:spPr>
          <a:xfrm>
            <a:off x="6036885" y="3908611"/>
            <a:ext cx="3778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PEXELS AND PIXABAY</a:t>
            </a:r>
            <a:endParaRPr/>
          </a:p>
        </p:txBody>
      </p:sp>
      <p:sp>
        <p:nvSpPr>
          <p:cNvPr id="271" name="Google Shape;271;p18"/>
          <p:cNvSpPr txBox="1"/>
          <p:nvPr/>
        </p:nvSpPr>
        <p:spPr>
          <a:xfrm>
            <a:off x="3036864" y="2584093"/>
            <a:ext cx="4240500" cy="8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EFEFEF"/>
                </a:solidFill>
                <a:latin typeface="IBM Plex Sans"/>
                <a:ea typeface="IBM Plex Sans"/>
                <a:cs typeface="IBM Plex Sans"/>
                <a:sym typeface="IBM Plex Sans"/>
              </a:rPr>
              <a:t>This design template is free for 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EFEFEF"/>
                </a:solidFill>
                <a:latin typeface="IBM Plex Sans"/>
                <a:ea typeface="IBM Plex Sans"/>
                <a:cs typeface="IBM Plex Sans"/>
                <a:sym typeface="IBM Plex Sans"/>
              </a:rPr>
              <a:t>everyone to use thanks to the following: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99" u="none" cap="none" strike="noStrike">
              <a:solidFill>
                <a:srgbClr val="EFEFE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272" name="Google Shape;272;p18"/>
          <p:cNvPicPr preferRelativeResize="0"/>
          <p:nvPr/>
        </p:nvPicPr>
        <p:blipFill rotWithShape="1">
          <a:blip r:embed="rId3">
            <a:alphaModFix/>
          </a:blip>
          <a:srcRect b="0" l="33796" r="0" t="23406"/>
          <a:stretch/>
        </p:blipFill>
        <p:spPr>
          <a:xfrm>
            <a:off x="-181525" y="0"/>
            <a:ext cx="1055324" cy="1560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8025" y="3845275"/>
            <a:ext cx="4152502" cy="104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8"/>
          <p:cNvPicPr preferRelativeResize="0"/>
          <p:nvPr/>
        </p:nvPicPr>
        <p:blipFill rotWithShape="1">
          <a:blip r:embed="rId5">
            <a:alphaModFix/>
          </a:blip>
          <a:srcRect b="0" l="0" r="34206" t="33607"/>
          <a:stretch/>
        </p:blipFill>
        <p:spPr>
          <a:xfrm>
            <a:off x="9936000" y="49125"/>
            <a:ext cx="942725" cy="151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8"/>
          <p:cNvPicPr preferRelativeResize="0"/>
          <p:nvPr/>
        </p:nvPicPr>
        <p:blipFill rotWithShape="1">
          <a:blip r:embed="rId6">
            <a:alphaModFix/>
          </a:blip>
          <a:srcRect b="0" l="0" r="41383" t="0"/>
          <a:stretch/>
        </p:blipFill>
        <p:spPr>
          <a:xfrm>
            <a:off x="9697500" y="5469450"/>
            <a:ext cx="1181225" cy="2090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18"/>
          <p:cNvPicPr preferRelativeResize="0"/>
          <p:nvPr/>
        </p:nvPicPr>
        <p:blipFill rotWithShape="1">
          <a:blip r:embed="rId7">
            <a:alphaModFix/>
          </a:blip>
          <a:srcRect b="0" l="57788" r="0" t="0"/>
          <a:stretch/>
        </p:blipFill>
        <p:spPr>
          <a:xfrm>
            <a:off x="-181525" y="4884800"/>
            <a:ext cx="1298574" cy="2671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ookkeeping Workflow Infographic">
  <a:themeElements>
    <a:clrScheme name="Office">
      <a:dk1>
        <a:srgbClr val="2B2B2B"/>
      </a:dk1>
      <a:lt1>
        <a:srgbClr val="EFEFEF"/>
      </a:lt1>
      <a:dk2>
        <a:srgbClr val="3C6963"/>
      </a:dk2>
      <a:lt2>
        <a:srgbClr val="678B9B"/>
      </a:lt2>
      <a:accent1>
        <a:srgbClr val="D85050"/>
      </a:accent1>
      <a:accent2>
        <a:srgbClr val="C0504D"/>
      </a:accent2>
      <a:accent3>
        <a:srgbClr val="C67236"/>
      </a:accent3>
      <a:accent4>
        <a:srgbClr val="77D1C6"/>
      </a:accent4>
      <a:accent5>
        <a:srgbClr val="0F1A38"/>
      </a:accent5>
      <a:accent6>
        <a:srgbClr val="C67236"/>
      </a:accent6>
      <a:hlink>
        <a:srgbClr val="D85050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