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4"/>
  </p:sldMasterIdLst>
  <p:notesMasterIdLst>
    <p:notesMasterId r:id="rId5"/>
  </p:notesMasterIdLst>
  <p:sldIdLst>
    <p:sldId id="256" r:id="rId6"/>
    <p:sldId id="257" r:id="rId7"/>
    <p:sldId id="258" r:id="rId8"/>
    <p:sldId id="259" r:id="rId9"/>
    <p:sldId id="260" r:id="rId10"/>
  </p:sldIdLst>
  <p:sldSz cy="7556500" cx="10693400"/>
  <p:notesSz cx="6858000" cy="9144000"/>
  <p:embeddedFontLst>
    <p:embeddedFont>
      <p:font typeface="Open Sans SemiBold"/>
      <p:regular r:id="rId11"/>
      <p:bold r:id="rId12"/>
      <p:italic r:id="rId13"/>
      <p:boldItalic r:id="rId14"/>
    </p:embeddedFont>
    <p:embeddedFont>
      <p:font typeface="Open Sans ExtraBold"/>
      <p:bold r:id="rId15"/>
      <p:boldItalic r:id="rId16"/>
    </p:embeddedFont>
    <p:embeddedFont>
      <p:font typeface="Open Sans"/>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OpenSans-boldItalic.fntdata"/><Relationship Id="rId11" Type="http://schemas.openxmlformats.org/officeDocument/2006/relationships/font" Target="fonts/OpenSansSemiBold-regular.fntdata"/><Relationship Id="rId10" Type="http://schemas.openxmlformats.org/officeDocument/2006/relationships/slide" Target="slides/slide5.xml"/><Relationship Id="rId13" Type="http://schemas.openxmlformats.org/officeDocument/2006/relationships/font" Target="fonts/OpenSansSemiBold-italic.fntdata"/><Relationship Id="rId12" Type="http://schemas.openxmlformats.org/officeDocument/2006/relationships/font" Target="fonts/OpenSansSemiBold-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OpenSansExtraBold-bold.fntdata"/><Relationship Id="rId14" Type="http://schemas.openxmlformats.org/officeDocument/2006/relationships/font" Target="fonts/OpenSansSemiBold-boldItalic.fntdata"/><Relationship Id="rId17" Type="http://schemas.openxmlformats.org/officeDocument/2006/relationships/font" Target="fonts/OpenSans-regular.fntdata"/><Relationship Id="rId16" Type="http://schemas.openxmlformats.org/officeDocument/2006/relationships/font" Target="fonts/OpenSansExtraBold-boldItalic.fntdata"/><Relationship Id="rId5" Type="http://schemas.openxmlformats.org/officeDocument/2006/relationships/notesMaster" Target="notesMasters/notesMaster1.xml"/><Relationship Id="rId19" Type="http://schemas.openxmlformats.org/officeDocument/2006/relationships/font" Target="fonts/OpenSans-italic.fntdata"/><Relationship Id="rId6" Type="http://schemas.openxmlformats.org/officeDocument/2006/relationships/slide" Target="slides/slide1.xml"/><Relationship Id="rId18" Type="http://schemas.openxmlformats.org/officeDocument/2006/relationships/font" Target="fonts/OpenSans-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png"/><Relationship Id="rId4"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1">
  <p:cSld name="CUSTOM">
    <p:spTree>
      <p:nvGrpSpPr>
        <p:cNvPr id="80" name="Shape 80"/>
        <p:cNvGrpSpPr/>
        <p:nvPr/>
      </p:nvGrpSpPr>
      <p:grpSpPr>
        <a:xfrm>
          <a:off x="0" y="0"/>
          <a:ext cx="0" cy="0"/>
          <a:chOff x="0" y="0"/>
          <a:chExt cx="0" cy="0"/>
        </a:xfrm>
      </p:grpSpPr>
      <p:pic>
        <p:nvPicPr>
          <p:cNvPr id="81" name="Google Shape;81;p13"/>
          <p:cNvPicPr preferRelativeResize="0"/>
          <p:nvPr/>
        </p:nvPicPr>
        <p:blipFill>
          <a:blip r:embed="rId2">
            <a:alphaModFix/>
          </a:blip>
          <a:stretch>
            <a:fillRect/>
          </a:stretch>
        </p:blipFill>
        <p:spPr>
          <a:xfrm>
            <a:off x="0" y="2315"/>
            <a:ext cx="10693401" cy="7551871"/>
          </a:xfrm>
          <a:prstGeom prst="rect">
            <a:avLst/>
          </a:prstGeom>
          <a:noFill/>
          <a:ln>
            <a:noFill/>
          </a:ln>
        </p:spPr>
      </p:pic>
      <p:sp>
        <p:nvSpPr>
          <p:cNvPr id="82" name="Google Shape;82;p13"/>
          <p:cNvSpPr/>
          <p:nvPr/>
        </p:nvSpPr>
        <p:spPr>
          <a:xfrm>
            <a:off x="748468" y="2561825"/>
            <a:ext cx="9186365" cy="886525"/>
          </a:xfrm>
          <a:custGeom>
            <a:rect b="b" l="l" r="r" t="t"/>
            <a:pathLst>
              <a:path extrusionOk="0" h="317751" w="3292604">
                <a:moveTo>
                  <a:pt x="0" y="0"/>
                </a:moveTo>
                <a:lnTo>
                  <a:pt x="3292604" y="0"/>
                </a:lnTo>
                <a:lnTo>
                  <a:pt x="3292604" y="317751"/>
                </a:lnTo>
                <a:lnTo>
                  <a:pt x="0" y="317751"/>
                </a:lnTo>
                <a:close/>
              </a:path>
            </a:pathLst>
          </a:custGeom>
          <a:solidFill>
            <a:srgbClr val="000000">
              <a:alpha val="0"/>
            </a:srgbClr>
          </a:solidFill>
          <a:ln cap="sq" cmpd="sng" w="9525">
            <a:solidFill>
              <a:srgbClr val="221F1F"/>
            </a:solidFill>
            <a:prstDash val="solid"/>
            <a:miter lim="8000"/>
            <a:headEnd len="sm" w="sm" type="none"/>
            <a:tailEnd len="sm" w="sm" type="none"/>
          </a:ln>
        </p:spPr>
      </p:sp>
      <p:sp>
        <p:nvSpPr>
          <p:cNvPr id="83" name="Google Shape;83;p13"/>
          <p:cNvSpPr/>
          <p:nvPr/>
        </p:nvSpPr>
        <p:spPr>
          <a:xfrm>
            <a:off x="748468" y="3682673"/>
            <a:ext cx="9186365" cy="886525"/>
          </a:xfrm>
          <a:custGeom>
            <a:rect b="b" l="l" r="r" t="t"/>
            <a:pathLst>
              <a:path extrusionOk="0" h="317751" w="3292604">
                <a:moveTo>
                  <a:pt x="0" y="0"/>
                </a:moveTo>
                <a:lnTo>
                  <a:pt x="3292604" y="0"/>
                </a:lnTo>
                <a:lnTo>
                  <a:pt x="3292604" y="317751"/>
                </a:lnTo>
                <a:lnTo>
                  <a:pt x="0" y="317751"/>
                </a:lnTo>
                <a:close/>
              </a:path>
            </a:pathLst>
          </a:custGeom>
          <a:solidFill>
            <a:srgbClr val="000000">
              <a:alpha val="0"/>
            </a:srgbClr>
          </a:solidFill>
          <a:ln cap="sq" cmpd="sng" w="9525">
            <a:solidFill>
              <a:srgbClr val="221F1F"/>
            </a:solidFill>
            <a:prstDash val="solid"/>
            <a:miter lim="8000"/>
            <a:headEnd len="sm" w="sm" type="none"/>
            <a:tailEnd len="sm" w="sm" type="none"/>
          </a:ln>
        </p:spPr>
      </p:sp>
      <p:sp>
        <p:nvSpPr>
          <p:cNvPr id="84" name="Google Shape;84;p13"/>
          <p:cNvSpPr/>
          <p:nvPr/>
        </p:nvSpPr>
        <p:spPr>
          <a:xfrm>
            <a:off x="748468" y="4796513"/>
            <a:ext cx="9186365" cy="886525"/>
          </a:xfrm>
          <a:custGeom>
            <a:rect b="b" l="l" r="r" t="t"/>
            <a:pathLst>
              <a:path extrusionOk="0" h="317751" w="3292604">
                <a:moveTo>
                  <a:pt x="0" y="0"/>
                </a:moveTo>
                <a:lnTo>
                  <a:pt x="3292604" y="0"/>
                </a:lnTo>
                <a:lnTo>
                  <a:pt x="3292604" y="317751"/>
                </a:lnTo>
                <a:lnTo>
                  <a:pt x="0" y="317751"/>
                </a:lnTo>
                <a:close/>
              </a:path>
            </a:pathLst>
          </a:custGeom>
          <a:solidFill>
            <a:srgbClr val="000000">
              <a:alpha val="0"/>
            </a:srgbClr>
          </a:solidFill>
          <a:ln cap="sq" cmpd="sng" w="9525">
            <a:solidFill>
              <a:srgbClr val="221F1F"/>
            </a:solidFill>
            <a:prstDash val="solid"/>
            <a:miter lim="8000"/>
            <a:headEnd len="sm" w="sm" type="none"/>
            <a:tailEnd len="sm" w="sm" type="none"/>
          </a:ln>
        </p:spPr>
      </p:sp>
      <p:sp>
        <p:nvSpPr>
          <p:cNvPr id="85" name="Google Shape;85;p13"/>
          <p:cNvSpPr/>
          <p:nvPr/>
        </p:nvSpPr>
        <p:spPr>
          <a:xfrm>
            <a:off x="748468" y="5917361"/>
            <a:ext cx="9186365" cy="886525"/>
          </a:xfrm>
          <a:custGeom>
            <a:rect b="b" l="l" r="r" t="t"/>
            <a:pathLst>
              <a:path extrusionOk="0" h="317751" w="3292604">
                <a:moveTo>
                  <a:pt x="0" y="0"/>
                </a:moveTo>
                <a:lnTo>
                  <a:pt x="3292604" y="0"/>
                </a:lnTo>
                <a:lnTo>
                  <a:pt x="3292604" y="317751"/>
                </a:lnTo>
                <a:lnTo>
                  <a:pt x="0" y="317751"/>
                </a:lnTo>
                <a:close/>
              </a:path>
            </a:pathLst>
          </a:custGeom>
          <a:solidFill>
            <a:srgbClr val="000000">
              <a:alpha val="0"/>
            </a:srgbClr>
          </a:solidFill>
          <a:ln cap="sq" cmpd="sng" w="9525">
            <a:solidFill>
              <a:srgbClr val="221F1F"/>
            </a:solidFill>
            <a:prstDash val="solid"/>
            <a:miter lim="8000"/>
            <a:headEnd len="sm" w="sm" type="none"/>
            <a:tailEnd len="sm" w="sm" type="none"/>
          </a:ln>
        </p:spPr>
      </p:sp>
      <p:grpSp>
        <p:nvGrpSpPr>
          <p:cNvPr id="86" name="Google Shape;86;p13"/>
          <p:cNvGrpSpPr/>
          <p:nvPr/>
        </p:nvGrpSpPr>
        <p:grpSpPr>
          <a:xfrm>
            <a:off x="3591718" y="2790221"/>
            <a:ext cx="3501055" cy="3501055"/>
            <a:chOff x="0" y="0"/>
            <a:chExt cx="812800" cy="812800"/>
          </a:xfrm>
        </p:grpSpPr>
        <p:sp>
          <p:nvSpPr>
            <p:cNvPr id="87" name="Google Shape;87;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a:gsLst>
                <a:gs pos="0">
                  <a:srgbClr val="2E2B29">
                    <a:alpha val="49803"/>
                  </a:srgbClr>
                </a:gs>
                <a:gs pos="100000">
                  <a:srgbClr val="2E2B29">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3"/>
            <p:cNvSpPr txBox="1"/>
            <p:nvPr/>
          </p:nvSpPr>
          <p:spPr>
            <a:xfrm>
              <a:off x="76200" y="66675"/>
              <a:ext cx="660300" cy="669900"/>
            </a:xfrm>
            <a:prstGeom prst="rect">
              <a:avLst/>
            </a:prstGeom>
            <a:noFill/>
            <a:ln>
              <a:noFill/>
            </a:ln>
          </p:spPr>
          <p:txBody>
            <a:bodyPr anchorCtr="0" anchor="ctr" bIns="50800" lIns="50800" spcFirstLastPara="1" rIns="50800" wrap="square" tIns="50800">
              <a:noAutofit/>
            </a:bodyPr>
            <a:lstStyle/>
            <a:p>
              <a:pPr indent="0" lvl="0" marL="0" marR="0" rtl="0" algn="ctr">
                <a:lnSpc>
                  <a:spcPct val="86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9" name="Google Shape;89;p13"/>
          <p:cNvSpPr/>
          <p:nvPr/>
        </p:nvSpPr>
        <p:spPr>
          <a:xfrm>
            <a:off x="3689861" y="4540737"/>
            <a:ext cx="3304745" cy="1659062"/>
          </a:xfrm>
          <a:custGeom>
            <a:rect b="b" l="l" r="r" t="t"/>
            <a:pathLst>
              <a:path extrusionOk="0" h="2212083" w="4406327">
                <a:moveTo>
                  <a:pt x="0" y="0"/>
                </a:moveTo>
                <a:lnTo>
                  <a:pt x="4406327" y="0"/>
                </a:lnTo>
                <a:lnTo>
                  <a:pt x="4406327" y="2212083"/>
                </a:lnTo>
                <a:lnTo>
                  <a:pt x="0" y="2212083"/>
                </a:lnTo>
                <a:lnTo>
                  <a:pt x="0" y="0"/>
                </a:lnTo>
                <a:close/>
              </a:path>
            </a:pathLst>
          </a:custGeom>
          <a:blipFill rotWithShape="1">
            <a:blip r:embed="rId3">
              <a:alphaModFix/>
            </a:blip>
            <a:stretch>
              <a:fillRect b="0" l="0" r="0" t="0"/>
            </a:stretch>
          </a:blipFill>
          <a:ln>
            <a:noFill/>
          </a:ln>
        </p:spPr>
      </p:sp>
      <p:sp>
        <p:nvSpPr>
          <p:cNvPr id="90" name="Google Shape;90;p13"/>
          <p:cNvSpPr/>
          <p:nvPr/>
        </p:nvSpPr>
        <p:spPr>
          <a:xfrm rot="10800000">
            <a:off x="3689861" y="2881675"/>
            <a:ext cx="3304745" cy="1659062"/>
          </a:xfrm>
          <a:custGeom>
            <a:rect b="b" l="l" r="r" t="t"/>
            <a:pathLst>
              <a:path extrusionOk="0" h="2212083" w="4406327">
                <a:moveTo>
                  <a:pt x="0" y="0"/>
                </a:moveTo>
                <a:lnTo>
                  <a:pt x="4406327" y="0"/>
                </a:lnTo>
                <a:lnTo>
                  <a:pt x="4406327" y="2212083"/>
                </a:lnTo>
                <a:lnTo>
                  <a:pt x="0" y="2212083"/>
                </a:lnTo>
                <a:lnTo>
                  <a:pt x="0" y="0"/>
                </a:lnTo>
                <a:close/>
              </a:path>
            </a:pathLst>
          </a:custGeom>
          <a:blipFill rotWithShape="1">
            <a:blip r:embed="rId4">
              <a:alphaModFix/>
            </a:blip>
            <a:stretch>
              <a:fillRect b="0" l="0" r="0" t="0"/>
            </a:stretch>
          </a:blipFill>
          <a:ln>
            <a:noFill/>
          </a:ln>
        </p:spPr>
      </p:sp>
      <p:sp>
        <p:nvSpPr>
          <p:cNvPr id="91" name="Google Shape;91;p13"/>
          <p:cNvSpPr/>
          <p:nvPr/>
        </p:nvSpPr>
        <p:spPr>
          <a:xfrm>
            <a:off x="3966279" y="3164782"/>
            <a:ext cx="2751328" cy="2751328"/>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A3D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3"/>
          <p:cNvSpPr/>
          <p:nvPr/>
        </p:nvSpPr>
        <p:spPr>
          <a:xfrm>
            <a:off x="928705" y="2691936"/>
            <a:ext cx="626428" cy="626428"/>
          </a:xfrm>
          <a:custGeom>
            <a:rect b="b" l="l" r="r" t="t"/>
            <a:pathLst>
              <a:path extrusionOk="0" h="224494" w="224494">
                <a:moveTo>
                  <a:pt x="0" y="0"/>
                </a:moveTo>
                <a:lnTo>
                  <a:pt x="224494" y="0"/>
                </a:lnTo>
                <a:lnTo>
                  <a:pt x="224494" y="224494"/>
                </a:lnTo>
                <a:lnTo>
                  <a:pt x="0" y="224494"/>
                </a:lnTo>
                <a:close/>
              </a:path>
            </a:pathLst>
          </a:custGeom>
          <a:solidFill>
            <a:srgbClr val="A7AD38"/>
          </a:solidFill>
          <a:ln>
            <a:noFill/>
          </a:ln>
        </p:spPr>
      </p:sp>
      <p:sp>
        <p:nvSpPr>
          <p:cNvPr id="93" name="Google Shape;93;p13"/>
          <p:cNvSpPr/>
          <p:nvPr/>
        </p:nvSpPr>
        <p:spPr>
          <a:xfrm>
            <a:off x="9141497" y="2694740"/>
            <a:ext cx="626428" cy="626428"/>
          </a:xfrm>
          <a:custGeom>
            <a:rect b="b" l="l" r="r" t="t"/>
            <a:pathLst>
              <a:path extrusionOk="0" h="224494" w="224494">
                <a:moveTo>
                  <a:pt x="0" y="0"/>
                </a:moveTo>
                <a:lnTo>
                  <a:pt x="224494" y="0"/>
                </a:lnTo>
                <a:lnTo>
                  <a:pt x="224494" y="224494"/>
                </a:lnTo>
                <a:lnTo>
                  <a:pt x="0" y="224494"/>
                </a:lnTo>
                <a:close/>
              </a:path>
            </a:pathLst>
          </a:custGeom>
          <a:solidFill>
            <a:srgbClr val="00A8BF"/>
          </a:solidFill>
          <a:ln>
            <a:noFill/>
          </a:ln>
        </p:spPr>
      </p:sp>
      <p:sp>
        <p:nvSpPr>
          <p:cNvPr id="94" name="Google Shape;94;p13"/>
          <p:cNvSpPr/>
          <p:nvPr/>
        </p:nvSpPr>
        <p:spPr>
          <a:xfrm>
            <a:off x="748468" y="2149196"/>
            <a:ext cx="2630889" cy="421326"/>
          </a:xfrm>
          <a:custGeom>
            <a:rect b="b" l="l" r="r" t="t"/>
            <a:pathLst>
              <a:path extrusionOk="0" h="151013" w="942971">
                <a:moveTo>
                  <a:pt x="0" y="0"/>
                </a:moveTo>
                <a:lnTo>
                  <a:pt x="942971" y="0"/>
                </a:lnTo>
                <a:lnTo>
                  <a:pt x="942971" y="151013"/>
                </a:lnTo>
                <a:lnTo>
                  <a:pt x="0" y="151013"/>
                </a:lnTo>
                <a:close/>
              </a:path>
            </a:pathLst>
          </a:custGeom>
          <a:solidFill>
            <a:srgbClr val="A7AD38"/>
          </a:solidFill>
          <a:ln>
            <a:noFill/>
          </a:ln>
        </p:spPr>
      </p:sp>
      <p:sp>
        <p:nvSpPr>
          <p:cNvPr id="95" name="Google Shape;95;p13"/>
          <p:cNvSpPr/>
          <p:nvPr/>
        </p:nvSpPr>
        <p:spPr>
          <a:xfrm>
            <a:off x="7304777" y="2140445"/>
            <a:ext cx="2630889" cy="421326"/>
          </a:xfrm>
          <a:custGeom>
            <a:rect b="b" l="l" r="r" t="t"/>
            <a:pathLst>
              <a:path extrusionOk="0" h="151013" w="942971">
                <a:moveTo>
                  <a:pt x="0" y="0"/>
                </a:moveTo>
                <a:lnTo>
                  <a:pt x="942971" y="0"/>
                </a:lnTo>
                <a:lnTo>
                  <a:pt x="942971" y="151013"/>
                </a:lnTo>
                <a:lnTo>
                  <a:pt x="0" y="151013"/>
                </a:lnTo>
                <a:close/>
              </a:path>
            </a:pathLst>
          </a:custGeom>
          <a:solidFill>
            <a:srgbClr val="00A8BF"/>
          </a:solidFill>
          <a:ln>
            <a:noFill/>
          </a:ln>
        </p:spPr>
      </p:sp>
      <p:sp>
        <p:nvSpPr>
          <p:cNvPr id="96" name="Google Shape;96;p13"/>
          <p:cNvSpPr/>
          <p:nvPr/>
        </p:nvSpPr>
        <p:spPr>
          <a:xfrm>
            <a:off x="922629" y="3811381"/>
            <a:ext cx="626428" cy="626428"/>
          </a:xfrm>
          <a:custGeom>
            <a:rect b="b" l="l" r="r" t="t"/>
            <a:pathLst>
              <a:path extrusionOk="0" h="224494" w="224494">
                <a:moveTo>
                  <a:pt x="0" y="0"/>
                </a:moveTo>
                <a:lnTo>
                  <a:pt x="224494" y="0"/>
                </a:lnTo>
                <a:lnTo>
                  <a:pt x="224494" y="224494"/>
                </a:lnTo>
                <a:lnTo>
                  <a:pt x="0" y="224494"/>
                </a:lnTo>
                <a:close/>
              </a:path>
            </a:pathLst>
          </a:custGeom>
          <a:solidFill>
            <a:srgbClr val="A7AD38"/>
          </a:solidFill>
          <a:ln>
            <a:noFill/>
          </a:ln>
        </p:spPr>
      </p:sp>
      <p:sp>
        <p:nvSpPr>
          <p:cNvPr id="97" name="Google Shape;97;p13"/>
          <p:cNvSpPr/>
          <p:nvPr/>
        </p:nvSpPr>
        <p:spPr>
          <a:xfrm>
            <a:off x="9135421" y="3814186"/>
            <a:ext cx="626428" cy="626428"/>
          </a:xfrm>
          <a:custGeom>
            <a:rect b="b" l="l" r="r" t="t"/>
            <a:pathLst>
              <a:path extrusionOk="0" h="224494" w="224494">
                <a:moveTo>
                  <a:pt x="0" y="0"/>
                </a:moveTo>
                <a:lnTo>
                  <a:pt x="224494" y="0"/>
                </a:lnTo>
                <a:lnTo>
                  <a:pt x="224494" y="224494"/>
                </a:lnTo>
                <a:lnTo>
                  <a:pt x="0" y="224494"/>
                </a:lnTo>
                <a:close/>
              </a:path>
            </a:pathLst>
          </a:custGeom>
          <a:solidFill>
            <a:srgbClr val="00A8BF"/>
          </a:solidFill>
          <a:ln>
            <a:noFill/>
          </a:ln>
        </p:spPr>
      </p:sp>
      <p:sp>
        <p:nvSpPr>
          <p:cNvPr id="98" name="Google Shape;98;p13"/>
          <p:cNvSpPr/>
          <p:nvPr/>
        </p:nvSpPr>
        <p:spPr>
          <a:xfrm>
            <a:off x="922629" y="4928725"/>
            <a:ext cx="626428" cy="626428"/>
          </a:xfrm>
          <a:custGeom>
            <a:rect b="b" l="l" r="r" t="t"/>
            <a:pathLst>
              <a:path extrusionOk="0" h="224494" w="224494">
                <a:moveTo>
                  <a:pt x="0" y="0"/>
                </a:moveTo>
                <a:lnTo>
                  <a:pt x="224494" y="0"/>
                </a:lnTo>
                <a:lnTo>
                  <a:pt x="224494" y="224494"/>
                </a:lnTo>
                <a:lnTo>
                  <a:pt x="0" y="224494"/>
                </a:lnTo>
                <a:close/>
              </a:path>
            </a:pathLst>
          </a:custGeom>
          <a:solidFill>
            <a:srgbClr val="A7AD38"/>
          </a:solidFill>
          <a:ln>
            <a:noFill/>
          </a:ln>
        </p:spPr>
      </p:sp>
      <p:sp>
        <p:nvSpPr>
          <p:cNvPr id="99" name="Google Shape;99;p13"/>
          <p:cNvSpPr/>
          <p:nvPr/>
        </p:nvSpPr>
        <p:spPr>
          <a:xfrm>
            <a:off x="922629" y="6046070"/>
            <a:ext cx="626428" cy="626428"/>
          </a:xfrm>
          <a:custGeom>
            <a:rect b="b" l="l" r="r" t="t"/>
            <a:pathLst>
              <a:path extrusionOk="0" h="224494" w="224494">
                <a:moveTo>
                  <a:pt x="0" y="0"/>
                </a:moveTo>
                <a:lnTo>
                  <a:pt x="224494" y="0"/>
                </a:lnTo>
                <a:lnTo>
                  <a:pt x="224494" y="224494"/>
                </a:lnTo>
                <a:lnTo>
                  <a:pt x="0" y="224494"/>
                </a:lnTo>
                <a:close/>
              </a:path>
            </a:pathLst>
          </a:custGeom>
          <a:solidFill>
            <a:srgbClr val="A7AD38"/>
          </a:solidFill>
          <a:ln>
            <a:noFill/>
          </a:ln>
        </p:spPr>
      </p:sp>
      <p:grpSp>
        <p:nvGrpSpPr>
          <p:cNvPr id="100" name="Google Shape;100;p13"/>
          <p:cNvGrpSpPr/>
          <p:nvPr/>
        </p:nvGrpSpPr>
        <p:grpSpPr>
          <a:xfrm rot="10800000">
            <a:off x="6463034" y="4540767"/>
            <a:ext cx="748020" cy="654517"/>
            <a:chOff x="0" y="0"/>
            <a:chExt cx="812800" cy="711200"/>
          </a:xfrm>
        </p:grpSpPr>
        <p:sp>
          <p:nvSpPr>
            <p:cNvPr id="101" name="Google Shape;101;p13"/>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A7AD38"/>
            </a:solidFill>
            <a:ln>
              <a:noFill/>
            </a:ln>
          </p:spPr>
        </p:sp>
        <p:sp>
          <p:nvSpPr>
            <p:cNvPr id="102" name="Google Shape;102;p13"/>
            <p:cNvSpPr txBox="1"/>
            <p:nvPr/>
          </p:nvSpPr>
          <p:spPr>
            <a:xfrm>
              <a:off x="127000" y="320675"/>
              <a:ext cx="558900" cy="339600"/>
            </a:xfrm>
            <a:prstGeom prst="rect">
              <a:avLst/>
            </a:prstGeom>
            <a:noFill/>
            <a:ln>
              <a:noFill/>
            </a:ln>
          </p:spPr>
          <p:txBody>
            <a:bodyPr anchorCtr="0" anchor="ctr" bIns="50800" lIns="50800" spcFirstLastPara="1" rIns="50800" wrap="square" tIns="50800">
              <a:noAutofit/>
            </a:bodyPr>
            <a:lstStyle/>
            <a:p>
              <a:pPr indent="0" lvl="0" marL="0" marR="0" rtl="0" algn="ctr">
                <a:lnSpc>
                  <a:spcPct val="86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3" name="Google Shape;103;p13"/>
          <p:cNvGrpSpPr/>
          <p:nvPr/>
        </p:nvGrpSpPr>
        <p:grpSpPr>
          <a:xfrm>
            <a:off x="3458278" y="3914763"/>
            <a:ext cx="748020" cy="654517"/>
            <a:chOff x="0" y="0"/>
            <a:chExt cx="812800" cy="711200"/>
          </a:xfrm>
        </p:grpSpPr>
        <p:sp>
          <p:nvSpPr>
            <p:cNvPr id="104" name="Google Shape;104;p13"/>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00A8BF"/>
            </a:solidFill>
            <a:ln>
              <a:noFill/>
            </a:ln>
          </p:spPr>
        </p:sp>
        <p:sp>
          <p:nvSpPr>
            <p:cNvPr id="105" name="Google Shape;105;p13"/>
            <p:cNvSpPr txBox="1"/>
            <p:nvPr/>
          </p:nvSpPr>
          <p:spPr>
            <a:xfrm>
              <a:off x="127000" y="320675"/>
              <a:ext cx="558900" cy="339600"/>
            </a:xfrm>
            <a:prstGeom prst="rect">
              <a:avLst/>
            </a:prstGeom>
            <a:noFill/>
            <a:ln>
              <a:noFill/>
            </a:ln>
          </p:spPr>
          <p:txBody>
            <a:bodyPr anchorCtr="0" anchor="ctr" bIns="50800" lIns="50800" spcFirstLastPara="1" rIns="50800" wrap="square" tIns="50800">
              <a:noAutofit/>
            </a:bodyPr>
            <a:lstStyle/>
            <a:p>
              <a:pPr indent="0" lvl="0" marL="0" marR="0" rtl="0" algn="ctr">
                <a:lnSpc>
                  <a:spcPct val="86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06" name="Google Shape;106;p13"/>
          <p:cNvSpPr/>
          <p:nvPr/>
        </p:nvSpPr>
        <p:spPr>
          <a:xfrm>
            <a:off x="9135421" y="6048874"/>
            <a:ext cx="626428" cy="626428"/>
          </a:xfrm>
          <a:custGeom>
            <a:rect b="b" l="l" r="r" t="t"/>
            <a:pathLst>
              <a:path extrusionOk="0" h="224494" w="224494">
                <a:moveTo>
                  <a:pt x="0" y="0"/>
                </a:moveTo>
                <a:lnTo>
                  <a:pt x="224494" y="0"/>
                </a:lnTo>
                <a:lnTo>
                  <a:pt x="224494" y="224494"/>
                </a:lnTo>
                <a:lnTo>
                  <a:pt x="0" y="224494"/>
                </a:lnTo>
                <a:close/>
              </a:path>
            </a:pathLst>
          </a:custGeom>
          <a:solidFill>
            <a:srgbClr val="00A8BF"/>
          </a:solidFill>
          <a:ln>
            <a:noFill/>
          </a:ln>
        </p:spPr>
      </p:sp>
      <p:sp>
        <p:nvSpPr>
          <p:cNvPr id="107" name="Google Shape;107;p13"/>
          <p:cNvSpPr/>
          <p:nvPr/>
        </p:nvSpPr>
        <p:spPr>
          <a:xfrm>
            <a:off x="9135421" y="4931530"/>
            <a:ext cx="626428" cy="626428"/>
          </a:xfrm>
          <a:custGeom>
            <a:rect b="b" l="l" r="r" t="t"/>
            <a:pathLst>
              <a:path extrusionOk="0" h="224494" w="224494">
                <a:moveTo>
                  <a:pt x="0" y="0"/>
                </a:moveTo>
                <a:lnTo>
                  <a:pt x="224494" y="0"/>
                </a:lnTo>
                <a:lnTo>
                  <a:pt x="224494" y="224494"/>
                </a:lnTo>
                <a:lnTo>
                  <a:pt x="0" y="224494"/>
                </a:lnTo>
                <a:close/>
              </a:path>
            </a:pathLst>
          </a:custGeom>
          <a:solidFill>
            <a:srgbClr val="00A8BF"/>
          </a:solid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2">
  <p:cSld name="CUSTOM_1">
    <p:spTree>
      <p:nvGrpSpPr>
        <p:cNvPr id="108" name="Shape 108"/>
        <p:cNvGrpSpPr/>
        <p:nvPr/>
      </p:nvGrpSpPr>
      <p:grpSpPr>
        <a:xfrm>
          <a:off x="0" y="0"/>
          <a:ext cx="0" cy="0"/>
          <a:chOff x="0" y="0"/>
          <a:chExt cx="0" cy="0"/>
        </a:xfrm>
      </p:grpSpPr>
      <p:pic>
        <p:nvPicPr>
          <p:cNvPr id="109" name="Google Shape;109;p14"/>
          <p:cNvPicPr preferRelativeResize="0"/>
          <p:nvPr/>
        </p:nvPicPr>
        <p:blipFill>
          <a:blip r:embed="rId2">
            <a:alphaModFix/>
          </a:blip>
          <a:stretch>
            <a:fillRect/>
          </a:stretch>
        </p:blipFill>
        <p:spPr>
          <a:xfrm>
            <a:off x="0" y="3187"/>
            <a:ext cx="10693402" cy="7550126"/>
          </a:xfrm>
          <a:prstGeom prst="rect">
            <a:avLst/>
          </a:prstGeom>
          <a:noFill/>
          <a:ln>
            <a:noFill/>
          </a:ln>
        </p:spPr>
      </p:pic>
      <p:sp>
        <p:nvSpPr>
          <p:cNvPr id="110" name="Google Shape;110;p14"/>
          <p:cNvSpPr/>
          <p:nvPr/>
        </p:nvSpPr>
        <p:spPr>
          <a:xfrm>
            <a:off x="4317065" y="1843891"/>
            <a:ext cx="5618220" cy="1071179"/>
          </a:xfrm>
          <a:custGeom>
            <a:rect b="b" l="l" r="r" t="t"/>
            <a:pathLst>
              <a:path extrusionOk="0" h="383935" w="2013699">
                <a:moveTo>
                  <a:pt x="22045" y="0"/>
                </a:moveTo>
                <a:lnTo>
                  <a:pt x="1991654" y="0"/>
                </a:lnTo>
                <a:cubicBezTo>
                  <a:pt x="1997501" y="0"/>
                  <a:pt x="2003108" y="2323"/>
                  <a:pt x="2007242" y="6457"/>
                </a:cubicBezTo>
                <a:cubicBezTo>
                  <a:pt x="2011377" y="10591"/>
                  <a:pt x="2013699" y="16198"/>
                  <a:pt x="2013699" y="22045"/>
                </a:cubicBezTo>
                <a:lnTo>
                  <a:pt x="2013699" y="361890"/>
                </a:lnTo>
                <a:cubicBezTo>
                  <a:pt x="2013699" y="367736"/>
                  <a:pt x="2011377" y="373344"/>
                  <a:pt x="2007242" y="377478"/>
                </a:cubicBezTo>
                <a:cubicBezTo>
                  <a:pt x="2003108" y="381612"/>
                  <a:pt x="1997501" y="383935"/>
                  <a:pt x="1991654" y="383935"/>
                </a:cubicBezTo>
                <a:lnTo>
                  <a:pt x="22045" y="383935"/>
                </a:lnTo>
                <a:cubicBezTo>
                  <a:pt x="9870" y="383935"/>
                  <a:pt x="0" y="374065"/>
                  <a:pt x="0" y="361890"/>
                </a:cubicBezTo>
                <a:lnTo>
                  <a:pt x="0" y="22045"/>
                </a:lnTo>
                <a:cubicBezTo>
                  <a:pt x="0" y="16198"/>
                  <a:pt x="2323" y="10591"/>
                  <a:pt x="6457" y="6457"/>
                </a:cubicBezTo>
                <a:cubicBezTo>
                  <a:pt x="10591" y="2323"/>
                  <a:pt x="16198" y="0"/>
                  <a:pt x="22045" y="0"/>
                </a:cubicBezTo>
                <a:close/>
              </a:path>
            </a:pathLst>
          </a:custGeom>
          <a:solidFill>
            <a:srgbClr val="F3FF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4"/>
          <p:cNvSpPr/>
          <p:nvPr/>
        </p:nvSpPr>
        <p:spPr>
          <a:xfrm>
            <a:off x="756000" y="1812548"/>
            <a:ext cx="5820537" cy="1133856"/>
          </a:xfrm>
          <a:custGeom>
            <a:rect b="b" l="l" r="r" t="t"/>
            <a:pathLst>
              <a:path extrusionOk="0" h="406400" w="2086214">
                <a:moveTo>
                  <a:pt x="1868518" y="0"/>
                </a:moveTo>
                <a:lnTo>
                  <a:pt x="21211" y="0"/>
                </a:lnTo>
                <a:cubicBezTo>
                  <a:pt x="15585" y="0"/>
                  <a:pt x="10190" y="2235"/>
                  <a:pt x="6212" y="6212"/>
                </a:cubicBezTo>
                <a:cubicBezTo>
                  <a:pt x="2235" y="10190"/>
                  <a:pt x="0" y="15585"/>
                  <a:pt x="0" y="21211"/>
                </a:cubicBezTo>
                <a:lnTo>
                  <a:pt x="0" y="385189"/>
                </a:lnTo>
                <a:cubicBezTo>
                  <a:pt x="0" y="390815"/>
                  <a:pt x="2235" y="396210"/>
                  <a:pt x="6212" y="400188"/>
                </a:cubicBezTo>
                <a:cubicBezTo>
                  <a:pt x="10190" y="404165"/>
                  <a:pt x="15585" y="406400"/>
                  <a:pt x="21211" y="406400"/>
                </a:cubicBezTo>
                <a:lnTo>
                  <a:pt x="1868518" y="406400"/>
                </a:lnTo>
                <a:cubicBezTo>
                  <a:pt x="1882099" y="406400"/>
                  <a:pt x="1895124" y="401005"/>
                  <a:pt x="1904727" y="391402"/>
                </a:cubicBezTo>
                <a:lnTo>
                  <a:pt x="2077931" y="218198"/>
                </a:lnTo>
                <a:cubicBezTo>
                  <a:pt x="2086214" y="209915"/>
                  <a:pt x="2086214" y="196485"/>
                  <a:pt x="2077931" y="188202"/>
                </a:cubicBezTo>
                <a:lnTo>
                  <a:pt x="1904727" y="14998"/>
                </a:lnTo>
                <a:cubicBezTo>
                  <a:pt x="1895124" y="5395"/>
                  <a:pt x="1882099" y="0"/>
                  <a:pt x="1868518" y="0"/>
                </a:cubicBezTo>
                <a:close/>
              </a:path>
            </a:pathLst>
          </a:custGeom>
          <a:solidFill>
            <a:srgbClr val="C6CD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4"/>
          <p:cNvSpPr/>
          <p:nvPr/>
        </p:nvSpPr>
        <p:spPr>
          <a:xfrm>
            <a:off x="5346000" y="2043616"/>
            <a:ext cx="654385" cy="654385"/>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3FF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4"/>
          <p:cNvSpPr/>
          <p:nvPr/>
        </p:nvSpPr>
        <p:spPr>
          <a:xfrm>
            <a:off x="4317065" y="3167033"/>
            <a:ext cx="5618220" cy="1071179"/>
          </a:xfrm>
          <a:custGeom>
            <a:rect b="b" l="l" r="r" t="t"/>
            <a:pathLst>
              <a:path extrusionOk="0" h="383935" w="2013699">
                <a:moveTo>
                  <a:pt x="22045" y="0"/>
                </a:moveTo>
                <a:lnTo>
                  <a:pt x="1991654" y="0"/>
                </a:lnTo>
                <a:cubicBezTo>
                  <a:pt x="1997501" y="0"/>
                  <a:pt x="2003108" y="2323"/>
                  <a:pt x="2007242" y="6457"/>
                </a:cubicBezTo>
                <a:cubicBezTo>
                  <a:pt x="2011377" y="10591"/>
                  <a:pt x="2013699" y="16198"/>
                  <a:pt x="2013699" y="22045"/>
                </a:cubicBezTo>
                <a:lnTo>
                  <a:pt x="2013699" y="361890"/>
                </a:lnTo>
                <a:cubicBezTo>
                  <a:pt x="2013699" y="367736"/>
                  <a:pt x="2011377" y="373344"/>
                  <a:pt x="2007242" y="377478"/>
                </a:cubicBezTo>
                <a:cubicBezTo>
                  <a:pt x="2003108" y="381612"/>
                  <a:pt x="1997501" y="383935"/>
                  <a:pt x="1991654" y="383935"/>
                </a:cubicBezTo>
                <a:lnTo>
                  <a:pt x="22045" y="383935"/>
                </a:lnTo>
                <a:cubicBezTo>
                  <a:pt x="9870" y="383935"/>
                  <a:pt x="0" y="374065"/>
                  <a:pt x="0" y="361890"/>
                </a:cubicBezTo>
                <a:lnTo>
                  <a:pt x="0" y="22045"/>
                </a:lnTo>
                <a:cubicBezTo>
                  <a:pt x="0" y="16198"/>
                  <a:pt x="2323" y="10591"/>
                  <a:pt x="6457" y="6457"/>
                </a:cubicBezTo>
                <a:cubicBezTo>
                  <a:pt x="10591" y="2323"/>
                  <a:pt x="16198" y="0"/>
                  <a:pt x="22045" y="0"/>
                </a:cubicBezTo>
                <a:close/>
              </a:path>
            </a:pathLst>
          </a:custGeom>
          <a:solidFill>
            <a:srgbClr val="F3FF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4"/>
          <p:cNvSpPr/>
          <p:nvPr/>
        </p:nvSpPr>
        <p:spPr>
          <a:xfrm>
            <a:off x="756000" y="3135690"/>
            <a:ext cx="5820537" cy="1133856"/>
          </a:xfrm>
          <a:custGeom>
            <a:rect b="b" l="l" r="r" t="t"/>
            <a:pathLst>
              <a:path extrusionOk="0" h="406400" w="2086214">
                <a:moveTo>
                  <a:pt x="1868518" y="0"/>
                </a:moveTo>
                <a:lnTo>
                  <a:pt x="21211" y="0"/>
                </a:lnTo>
                <a:cubicBezTo>
                  <a:pt x="15585" y="0"/>
                  <a:pt x="10190" y="2235"/>
                  <a:pt x="6212" y="6212"/>
                </a:cubicBezTo>
                <a:cubicBezTo>
                  <a:pt x="2235" y="10190"/>
                  <a:pt x="0" y="15585"/>
                  <a:pt x="0" y="21211"/>
                </a:cubicBezTo>
                <a:lnTo>
                  <a:pt x="0" y="385189"/>
                </a:lnTo>
                <a:cubicBezTo>
                  <a:pt x="0" y="390815"/>
                  <a:pt x="2235" y="396210"/>
                  <a:pt x="6212" y="400188"/>
                </a:cubicBezTo>
                <a:cubicBezTo>
                  <a:pt x="10190" y="404165"/>
                  <a:pt x="15585" y="406400"/>
                  <a:pt x="21211" y="406400"/>
                </a:cubicBezTo>
                <a:lnTo>
                  <a:pt x="1868518" y="406400"/>
                </a:lnTo>
                <a:cubicBezTo>
                  <a:pt x="1882099" y="406400"/>
                  <a:pt x="1895124" y="401005"/>
                  <a:pt x="1904727" y="391402"/>
                </a:cubicBezTo>
                <a:lnTo>
                  <a:pt x="2077931" y="218198"/>
                </a:lnTo>
                <a:cubicBezTo>
                  <a:pt x="2086214" y="209915"/>
                  <a:pt x="2086214" y="196485"/>
                  <a:pt x="2077931" y="188202"/>
                </a:cubicBezTo>
                <a:lnTo>
                  <a:pt x="1904727" y="14998"/>
                </a:lnTo>
                <a:cubicBezTo>
                  <a:pt x="1895124" y="5395"/>
                  <a:pt x="1882099" y="0"/>
                  <a:pt x="1868518" y="0"/>
                </a:cubicBezTo>
                <a:close/>
              </a:path>
            </a:pathLst>
          </a:custGeom>
          <a:solidFill>
            <a:srgbClr val="A7AD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4"/>
          <p:cNvSpPr/>
          <p:nvPr/>
        </p:nvSpPr>
        <p:spPr>
          <a:xfrm>
            <a:off x="5346000" y="3366758"/>
            <a:ext cx="654385" cy="654385"/>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3FF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4"/>
          <p:cNvSpPr/>
          <p:nvPr/>
        </p:nvSpPr>
        <p:spPr>
          <a:xfrm>
            <a:off x="4317065" y="4491533"/>
            <a:ext cx="5618220" cy="1071179"/>
          </a:xfrm>
          <a:custGeom>
            <a:rect b="b" l="l" r="r" t="t"/>
            <a:pathLst>
              <a:path extrusionOk="0" h="383935" w="2013699">
                <a:moveTo>
                  <a:pt x="22045" y="0"/>
                </a:moveTo>
                <a:lnTo>
                  <a:pt x="1991654" y="0"/>
                </a:lnTo>
                <a:cubicBezTo>
                  <a:pt x="1997501" y="0"/>
                  <a:pt x="2003108" y="2323"/>
                  <a:pt x="2007242" y="6457"/>
                </a:cubicBezTo>
                <a:cubicBezTo>
                  <a:pt x="2011377" y="10591"/>
                  <a:pt x="2013699" y="16198"/>
                  <a:pt x="2013699" y="22045"/>
                </a:cubicBezTo>
                <a:lnTo>
                  <a:pt x="2013699" y="361890"/>
                </a:lnTo>
                <a:cubicBezTo>
                  <a:pt x="2013699" y="367736"/>
                  <a:pt x="2011377" y="373344"/>
                  <a:pt x="2007242" y="377478"/>
                </a:cubicBezTo>
                <a:cubicBezTo>
                  <a:pt x="2003108" y="381612"/>
                  <a:pt x="1997501" y="383935"/>
                  <a:pt x="1991654" y="383935"/>
                </a:cubicBezTo>
                <a:lnTo>
                  <a:pt x="22045" y="383935"/>
                </a:lnTo>
                <a:cubicBezTo>
                  <a:pt x="9870" y="383935"/>
                  <a:pt x="0" y="374065"/>
                  <a:pt x="0" y="361890"/>
                </a:cubicBezTo>
                <a:lnTo>
                  <a:pt x="0" y="22045"/>
                </a:lnTo>
                <a:cubicBezTo>
                  <a:pt x="0" y="16198"/>
                  <a:pt x="2323" y="10591"/>
                  <a:pt x="6457" y="6457"/>
                </a:cubicBezTo>
                <a:cubicBezTo>
                  <a:pt x="10591" y="2323"/>
                  <a:pt x="16198" y="0"/>
                  <a:pt x="22045" y="0"/>
                </a:cubicBezTo>
                <a:close/>
              </a:path>
            </a:pathLst>
          </a:custGeom>
          <a:solidFill>
            <a:srgbClr val="F3FF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4"/>
          <p:cNvSpPr/>
          <p:nvPr/>
        </p:nvSpPr>
        <p:spPr>
          <a:xfrm>
            <a:off x="756000" y="4460190"/>
            <a:ext cx="5820537" cy="1133856"/>
          </a:xfrm>
          <a:custGeom>
            <a:rect b="b" l="l" r="r" t="t"/>
            <a:pathLst>
              <a:path extrusionOk="0" h="406400" w="2086214">
                <a:moveTo>
                  <a:pt x="1868518" y="0"/>
                </a:moveTo>
                <a:lnTo>
                  <a:pt x="21211" y="0"/>
                </a:lnTo>
                <a:cubicBezTo>
                  <a:pt x="15585" y="0"/>
                  <a:pt x="10190" y="2235"/>
                  <a:pt x="6212" y="6212"/>
                </a:cubicBezTo>
                <a:cubicBezTo>
                  <a:pt x="2235" y="10190"/>
                  <a:pt x="0" y="15585"/>
                  <a:pt x="0" y="21211"/>
                </a:cubicBezTo>
                <a:lnTo>
                  <a:pt x="0" y="385189"/>
                </a:lnTo>
                <a:cubicBezTo>
                  <a:pt x="0" y="390815"/>
                  <a:pt x="2235" y="396210"/>
                  <a:pt x="6212" y="400188"/>
                </a:cubicBezTo>
                <a:cubicBezTo>
                  <a:pt x="10190" y="404165"/>
                  <a:pt x="15585" y="406400"/>
                  <a:pt x="21211" y="406400"/>
                </a:cubicBezTo>
                <a:lnTo>
                  <a:pt x="1868518" y="406400"/>
                </a:lnTo>
                <a:cubicBezTo>
                  <a:pt x="1882099" y="406400"/>
                  <a:pt x="1895124" y="401005"/>
                  <a:pt x="1904727" y="391402"/>
                </a:cubicBezTo>
                <a:lnTo>
                  <a:pt x="2077931" y="218198"/>
                </a:lnTo>
                <a:cubicBezTo>
                  <a:pt x="2086214" y="209915"/>
                  <a:pt x="2086214" y="196485"/>
                  <a:pt x="2077931" y="188202"/>
                </a:cubicBezTo>
                <a:lnTo>
                  <a:pt x="1904727" y="14998"/>
                </a:lnTo>
                <a:cubicBezTo>
                  <a:pt x="1895124" y="5395"/>
                  <a:pt x="1882099" y="0"/>
                  <a:pt x="1868518" y="0"/>
                </a:cubicBezTo>
                <a:close/>
              </a:path>
            </a:pathLst>
          </a:custGeom>
          <a:solidFill>
            <a:srgbClr val="8C92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4"/>
          <p:cNvSpPr/>
          <p:nvPr/>
        </p:nvSpPr>
        <p:spPr>
          <a:xfrm>
            <a:off x="5346000" y="4691258"/>
            <a:ext cx="654385" cy="654385"/>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3FF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4"/>
          <p:cNvSpPr/>
          <p:nvPr/>
        </p:nvSpPr>
        <p:spPr>
          <a:xfrm>
            <a:off x="4317065" y="5816033"/>
            <a:ext cx="5618220" cy="1071179"/>
          </a:xfrm>
          <a:custGeom>
            <a:rect b="b" l="l" r="r" t="t"/>
            <a:pathLst>
              <a:path extrusionOk="0" h="383935" w="2013699">
                <a:moveTo>
                  <a:pt x="22045" y="0"/>
                </a:moveTo>
                <a:lnTo>
                  <a:pt x="1991654" y="0"/>
                </a:lnTo>
                <a:cubicBezTo>
                  <a:pt x="1997501" y="0"/>
                  <a:pt x="2003108" y="2323"/>
                  <a:pt x="2007242" y="6457"/>
                </a:cubicBezTo>
                <a:cubicBezTo>
                  <a:pt x="2011377" y="10591"/>
                  <a:pt x="2013699" y="16198"/>
                  <a:pt x="2013699" y="22045"/>
                </a:cubicBezTo>
                <a:lnTo>
                  <a:pt x="2013699" y="361890"/>
                </a:lnTo>
                <a:cubicBezTo>
                  <a:pt x="2013699" y="367736"/>
                  <a:pt x="2011377" y="373344"/>
                  <a:pt x="2007242" y="377478"/>
                </a:cubicBezTo>
                <a:cubicBezTo>
                  <a:pt x="2003108" y="381612"/>
                  <a:pt x="1997501" y="383935"/>
                  <a:pt x="1991654" y="383935"/>
                </a:cubicBezTo>
                <a:lnTo>
                  <a:pt x="22045" y="383935"/>
                </a:lnTo>
                <a:cubicBezTo>
                  <a:pt x="9870" y="383935"/>
                  <a:pt x="0" y="374065"/>
                  <a:pt x="0" y="361890"/>
                </a:cubicBezTo>
                <a:lnTo>
                  <a:pt x="0" y="22045"/>
                </a:lnTo>
                <a:cubicBezTo>
                  <a:pt x="0" y="16198"/>
                  <a:pt x="2323" y="10591"/>
                  <a:pt x="6457" y="6457"/>
                </a:cubicBezTo>
                <a:cubicBezTo>
                  <a:pt x="10591" y="2323"/>
                  <a:pt x="16198" y="0"/>
                  <a:pt x="22045" y="0"/>
                </a:cubicBezTo>
                <a:close/>
              </a:path>
            </a:pathLst>
          </a:custGeom>
          <a:solidFill>
            <a:srgbClr val="F3FF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4"/>
          <p:cNvSpPr/>
          <p:nvPr/>
        </p:nvSpPr>
        <p:spPr>
          <a:xfrm>
            <a:off x="756000" y="5784690"/>
            <a:ext cx="5820537" cy="1133856"/>
          </a:xfrm>
          <a:custGeom>
            <a:rect b="b" l="l" r="r" t="t"/>
            <a:pathLst>
              <a:path extrusionOk="0" h="406400" w="2086214">
                <a:moveTo>
                  <a:pt x="1868518" y="0"/>
                </a:moveTo>
                <a:lnTo>
                  <a:pt x="21211" y="0"/>
                </a:lnTo>
                <a:cubicBezTo>
                  <a:pt x="15585" y="0"/>
                  <a:pt x="10190" y="2235"/>
                  <a:pt x="6212" y="6212"/>
                </a:cubicBezTo>
                <a:cubicBezTo>
                  <a:pt x="2235" y="10190"/>
                  <a:pt x="0" y="15585"/>
                  <a:pt x="0" y="21211"/>
                </a:cubicBezTo>
                <a:lnTo>
                  <a:pt x="0" y="385189"/>
                </a:lnTo>
                <a:cubicBezTo>
                  <a:pt x="0" y="390815"/>
                  <a:pt x="2235" y="396210"/>
                  <a:pt x="6212" y="400188"/>
                </a:cubicBezTo>
                <a:cubicBezTo>
                  <a:pt x="10190" y="404165"/>
                  <a:pt x="15585" y="406400"/>
                  <a:pt x="21211" y="406400"/>
                </a:cubicBezTo>
                <a:lnTo>
                  <a:pt x="1868518" y="406400"/>
                </a:lnTo>
                <a:cubicBezTo>
                  <a:pt x="1882099" y="406400"/>
                  <a:pt x="1895124" y="401005"/>
                  <a:pt x="1904727" y="391402"/>
                </a:cubicBezTo>
                <a:lnTo>
                  <a:pt x="2077931" y="218198"/>
                </a:lnTo>
                <a:cubicBezTo>
                  <a:pt x="2086214" y="209915"/>
                  <a:pt x="2086214" y="196485"/>
                  <a:pt x="2077931" y="188202"/>
                </a:cubicBezTo>
                <a:lnTo>
                  <a:pt x="1904727" y="14998"/>
                </a:lnTo>
                <a:cubicBezTo>
                  <a:pt x="1895124" y="5395"/>
                  <a:pt x="1882099" y="0"/>
                  <a:pt x="1868518" y="0"/>
                </a:cubicBezTo>
                <a:close/>
              </a:path>
            </a:pathLst>
          </a:custGeom>
          <a:solidFill>
            <a:srgbClr val="787D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4"/>
          <p:cNvSpPr/>
          <p:nvPr/>
        </p:nvSpPr>
        <p:spPr>
          <a:xfrm>
            <a:off x="5346000" y="6015758"/>
            <a:ext cx="654385" cy="654385"/>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3FF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3">
  <p:cSld name="CUSTOM_2">
    <p:spTree>
      <p:nvGrpSpPr>
        <p:cNvPr id="122" name="Shape 122"/>
        <p:cNvGrpSpPr/>
        <p:nvPr/>
      </p:nvGrpSpPr>
      <p:grpSpPr>
        <a:xfrm>
          <a:off x="0" y="0"/>
          <a:ext cx="0" cy="0"/>
          <a:chOff x="0" y="0"/>
          <a:chExt cx="0" cy="0"/>
        </a:xfrm>
      </p:grpSpPr>
      <p:pic>
        <p:nvPicPr>
          <p:cNvPr id="123" name="Google Shape;123;p15"/>
          <p:cNvPicPr preferRelativeResize="0"/>
          <p:nvPr/>
        </p:nvPicPr>
        <p:blipFill>
          <a:blip r:embed="rId2">
            <a:alphaModFix/>
          </a:blip>
          <a:stretch>
            <a:fillRect/>
          </a:stretch>
        </p:blipFill>
        <p:spPr>
          <a:xfrm>
            <a:off x="0" y="3187"/>
            <a:ext cx="10693402" cy="7550126"/>
          </a:xfrm>
          <a:prstGeom prst="rect">
            <a:avLst/>
          </a:prstGeom>
          <a:noFill/>
          <a:ln>
            <a:noFill/>
          </a:ln>
        </p:spPr>
      </p:pic>
      <p:sp>
        <p:nvSpPr>
          <p:cNvPr id="124" name="Google Shape;124;p15"/>
          <p:cNvSpPr/>
          <p:nvPr/>
        </p:nvSpPr>
        <p:spPr>
          <a:xfrm>
            <a:off x="6457619" y="1843891"/>
            <a:ext cx="3477939" cy="1071179"/>
          </a:xfrm>
          <a:custGeom>
            <a:rect b="b" l="l" r="r" t="t"/>
            <a:pathLst>
              <a:path extrusionOk="0" h="383935" w="1246573">
                <a:moveTo>
                  <a:pt x="35612" y="0"/>
                </a:moveTo>
                <a:lnTo>
                  <a:pt x="1210962" y="0"/>
                </a:lnTo>
                <a:cubicBezTo>
                  <a:pt x="1220406" y="0"/>
                  <a:pt x="1229464" y="3752"/>
                  <a:pt x="1236143" y="10430"/>
                </a:cubicBezTo>
                <a:cubicBezTo>
                  <a:pt x="1242821" y="17109"/>
                  <a:pt x="1246573" y="26167"/>
                  <a:pt x="1246573" y="35612"/>
                </a:cubicBezTo>
                <a:lnTo>
                  <a:pt x="1246573" y="348323"/>
                </a:lnTo>
                <a:cubicBezTo>
                  <a:pt x="1246573" y="357768"/>
                  <a:pt x="1242821" y="366826"/>
                  <a:pt x="1236143" y="373504"/>
                </a:cubicBezTo>
                <a:cubicBezTo>
                  <a:pt x="1229464" y="380183"/>
                  <a:pt x="1220406" y="383935"/>
                  <a:pt x="1210962" y="383935"/>
                </a:cubicBezTo>
                <a:lnTo>
                  <a:pt x="35612" y="383935"/>
                </a:lnTo>
                <a:cubicBezTo>
                  <a:pt x="26167" y="383935"/>
                  <a:pt x="17109" y="380183"/>
                  <a:pt x="10430" y="373504"/>
                </a:cubicBezTo>
                <a:cubicBezTo>
                  <a:pt x="3752" y="366826"/>
                  <a:pt x="0" y="357768"/>
                  <a:pt x="0" y="348323"/>
                </a:cubicBezTo>
                <a:lnTo>
                  <a:pt x="0" y="35612"/>
                </a:lnTo>
                <a:cubicBezTo>
                  <a:pt x="0" y="26167"/>
                  <a:pt x="3752" y="17109"/>
                  <a:pt x="10430" y="10430"/>
                </a:cubicBezTo>
                <a:cubicBezTo>
                  <a:pt x="17109" y="3752"/>
                  <a:pt x="26167" y="0"/>
                  <a:pt x="35612" y="0"/>
                </a:cubicBezTo>
                <a:close/>
              </a:path>
            </a:pathLst>
          </a:custGeom>
          <a:solidFill>
            <a:srgbClr val="F3FF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5"/>
          <p:cNvSpPr/>
          <p:nvPr/>
        </p:nvSpPr>
        <p:spPr>
          <a:xfrm>
            <a:off x="756000" y="1812548"/>
            <a:ext cx="4320067" cy="1102516"/>
          </a:xfrm>
          <a:custGeom>
            <a:rect b="b" l="l" r="r" t="t"/>
            <a:pathLst>
              <a:path extrusionOk="0" h="395167" w="1548411">
                <a:moveTo>
                  <a:pt x="1328780" y="0"/>
                </a:moveTo>
                <a:lnTo>
                  <a:pt x="28449" y="0"/>
                </a:lnTo>
                <a:cubicBezTo>
                  <a:pt x="20904" y="0"/>
                  <a:pt x="13668" y="2997"/>
                  <a:pt x="8332" y="8332"/>
                </a:cubicBezTo>
                <a:cubicBezTo>
                  <a:pt x="2997" y="13668"/>
                  <a:pt x="0" y="20904"/>
                  <a:pt x="0" y="28449"/>
                </a:cubicBezTo>
                <a:lnTo>
                  <a:pt x="0" y="366719"/>
                </a:lnTo>
                <a:cubicBezTo>
                  <a:pt x="0" y="374264"/>
                  <a:pt x="2997" y="381500"/>
                  <a:pt x="8332" y="386835"/>
                </a:cubicBezTo>
                <a:cubicBezTo>
                  <a:pt x="13668" y="392170"/>
                  <a:pt x="20904" y="395167"/>
                  <a:pt x="28449" y="395167"/>
                </a:cubicBezTo>
                <a:lnTo>
                  <a:pt x="1328780" y="395167"/>
                </a:lnTo>
                <a:cubicBezTo>
                  <a:pt x="1347022" y="395167"/>
                  <a:pt x="1364546" y="388052"/>
                  <a:pt x="1377625" y="375335"/>
                </a:cubicBezTo>
                <a:lnTo>
                  <a:pt x="1540032" y="217416"/>
                </a:lnTo>
                <a:cubicBezTo>
                  <a:pt x="1545389" y="212208"/>
                  <a:pt x="1548411" y="205055"/>
                  <a:pt x="1548411" y="197584"/>
                </a:cubicBezTo>
                <a:cubicBezTo>
                  <a:pt x="1548411" y="190113"/>
                  <a:pt x="1545389" y="182959"/>
                  <a:pt x="1540032" y="177751"/>
                </a:cubicBezTo>
                <a:lnTo>
                  <a:pt x="1377625" y="19833"/>
                </a:lnTo>
                <a:cubicBezTo>
                  <a:pt x="1364546" y="7115"/>
                  <a:pt x="1347022" y="0"/>
                  <a:pt x="1328780" y="0"/>
                </a:cubicBezTo>
                <a:close/>
              </a:path>
            </a:pathLst>
          </a:custGeom>
          <a:solidFill>
            <a:srgbClr val="A7AD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5"/>
          <p:cNvSpPr/>
          <p:nvPr/>
        </p:nvSpPr>
        <p:spPr>
          <a:xfrm>
            <a:off x="5346000" y="2043616"/>
            <a:ext cx="654385" cy="654385"/>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7AD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5"/>
          <p:cNvSpPr/>
          <p:nvPr/>
        </p:nvSpPr>
        <p:spPr>
          <a:xfrm>
            <a:off x="5346000" y="3444560"/>
            <a:ext cx="654385" cy="654385"/>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87D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5"/>
          <p:cNvSpPr/>
          <p:nvPr/>
        </p:nvSpPr>
        <p:spPr>
          <a:xfrm>
            <a:off x="5346000" y="4691258"/>
            <a:ext cx="654385" cy="654385"/>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8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5"/>
          <p:cNvSpPr/>
          <p:nvPr/>
        </p:nvSpPr>
        <p:spPr>
          <a:xfrm>
            <a:off x="5346000" y="6015758"/>
            <a:ext cx="654385" cy="654385"/>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37B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5"/>
          <p:cNvSpPr/>
          <p:nvPr/>
        </p:nvSpPr>
        <p:spPr>
          <a:xfrm>
            <a:off x="756000" y="3135882"/>
            <a:ext cx="4320067" cy="1102516"/>
          </a:xfrm>
          <a:custGeom>
            <a:rect b="b" l="l" r="r" t="t"/>
            <a:pathLst>
              <a:path extrusionOk="0" h="395167" w="1548411">
                <a:moveTo>
                  <a:pt x="1328780" y="0"/>
                </a:moveTo>
                <a:lnTo>
                  <a:pt x="28449" y="0"/>
                </a:lnTo>
                <a:cubicBezTo>
                  <a:pt x="20904" y="0"/>
                  <a:pt x="13668" y="2997"/>
                  <a:pt x="8332" y="8332"/>
                </a:cubicBezTo>
                <a:cubicBezTo>
                  <a:pt x="2997" y="13668"/>
                  <a:pt x="0" y="20904"/>
                  <a:pt x="0" y="28449"/>
                </a:cubicBezTo>
                <a:lnTo>
                  <a:pt x="0" y="366719"/>
                </a:lnTo>
                <a:cubicBezTo>
                  <a:pt x="0" y="374264"/>
                  <a:pt x="2997" y="381500"/>
                  <a:pt x="8332" y="386835"/>
                </a:cubicBezTo>
                <a:cubicBezTo>
                  <a:pt x="13668" y="392170"/>
                  <a:pt x="20904" y="395167"/>
                  <a:pt x="28449" y="395167"/>
                </a:cubicBezTo>
                <a:lnTo>
                  <a:pt x="1328780" y="395167"/>
                </a:lnTo>
                <a:cubicBezTo>
                  <a:pt x="1347022" y="395167"/>
                  <a:pt x="1364546" y="388052"/>
                  <a:pt x="1377625" y="375335"/>
                </a:cubicBezTo>
                <a:lnTo>
                  <a:pt x="1540032" y="217416"/>
                </a:lnTo>
                <a:cubicBezTo>
                  <a:pt x="1545389" y="212208"/>
                  <a:pt x="1548411" y="205055"/>
                  <a:pt x="1548411" y="197584"/>
                </a:cubicBezTo>
                <a:cubicBezTo>
                  <a:pt x="1548411" y="190113"/>
                  <a:pt x="1545389" y="182959"/>
                  <a:pt x="1540032" y="177751"/>
                </a:cubicBezTo>
                <a:lnTo>
                  <a:pt x="1377625" y="19833"/>
                </a:lnTo>
                <a:cubicBezTo>
                  <a:pt x="1364546" y="7115"/>
                  <a:pt x="1347022" y="0"/>
                  <a:pt x="1328780" y="0"/>
                </a:cubicBezTo>
                <a:close/>
              </a:path>
            </a:pathLst>
          </a:custGeom>
          <a:solidFill>
            <a:srgbClr val="787D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5"/>
          <p:cNvSpPr/>
          <p:nvPr/>
        </p:nvSpPr>
        <p:spPr>
          <a:xfrm>
            <a:off x="756000" y="4467139"/>
            <a:ext cx="4320067" cy="1102516"/>
          </a:xfrm>
          <a:custGeom>
            <a:rect b="b" l="l" r="r" t="t"/>
            <a:pathLst>
              <a:path extrusionOk="0" h="395167" w="1548411">
                <a:moveTo>
                  <a:pt x="1328780" y="0"/>
                </a:moveTo>
                <a:lnTo>
                  <a:pt x="28449" y="0"/>
                </a:lnTo>
                <a:cubicBezTo>
                  <a:pt x="20904" y="0"/>
                  <a:pt x="13668" y="2997"/>
                  <a:pt x="8332" y="8332"/>
                </a:cubicBezTo>
                <a:cubicBezTo>
                  <a:pt x="2997" y="13668"/>
                  <a:pt x="0" y="20904"/>
                  <a:pt x="0" y="28449"/>
                </a:cubicBezTo>
                <a:lnTo>
                  <a:pt x="0" y="366719"/>
                </a:lnTo>
                <a:cubicBezTo>
                  <a:pt x="0" y="374264"/>
                  <a:pt x="2997" y="381500"/>
                  <a:pt x="8332" y="386835"/>
                </a:cubicBezTo>
                <a:cubicBezTo>
                  <a:pt x="13668" y="392170"/>
                  <a:pt x="20904" y="395167"/>
                  <a:pt x="28449" y="395167"/>
                </a:cubicBezTo>
                <a:lnTo>
                  <a:pt x="1328780" y="395167"/>
                </a:lnTo>
                <a:cubicBezTo>
                  <a:pt x="1347022" y="395167"/>
                  <a:pt x="1364546" y="388052"/>
                  <a:pt x="1377625" y="375335"/>
                </a:cubicBezTo>
                <a:lnTo>
                  <a:pt x="1540032" y="217416"/>
                </a:lnTo>
                <a:cubicBezTo>
                  <a:pt x="1545389" y="212208"/>
                  <a:pt x="1548411" y="205055"/>
                  <a:pt x="1548411" y="197584"/>
                </a:cubicBezTo>
                <a:cubicBezTo>
                  <a:pt x="1548411" y="190113"/>
                  <a:pt x="1545389" y="182959"/>
                  <a:pt x="1540032" y="177751"/>
                </a:cubicBezTo>
                <a:lnTo>
                  <a:pt x="1377625" y="19833"/>
                </a:lnTo>
                <a:cubicBezTo>
                  <a:pt x="1364546" y="7115"/>
                  <a:pt x="1347022" y="0"/>
                  <a:pt x="1328780" y="0"/>
                </a:cubicBezTo>
                <a:close/>
              </a:path>
            </a:pathLst>
          </a:custGeom>
          <a:solidFill>
            <a:srgbClr val="00A8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5"/>
          <p:cNvSpPr/>
          <p:nvPr/>
        </p:nvSpPr>
        <p:spPr>
          <a:xfrm>
            <a:off x="756000" y="5792087"/>
            <a:ext cx="4320067" cy="1102516"/>
          </a:xfrm>
          <a:custGeom>
            <a:rect b="b" l="l" r="r" t="t"/>
            <a:pathLst>
              <a:path extrusionOk="0" h="395167" w="1548411">
                <a:moveTo>
                  <a:pt x="1328780" y="0"/>
                </a:moveTo>
                <a:lnTo>
                  <a:pt x="28449" y="0"/>
                </a:lnTo>
                <a:cubicBezTo>
                  <a:pt x="20904" y="0"/>
                  <a:pt x="13668" y="2997"/>
                  <a:pt x="8332" y="8332"/>
                </a:cubicBezTo>
                <a:cubicBezTo>
                  <a:pt x="2997" y="13668"/>
                  <a:pt x="0" y="20904"/>
                  <a:pt x="0" y="28449"/>
                </a:cubicBezTo>
                <a:lnTo>
                  <a:pt x="0" y="366719"/>
                </a:lnTo>
                <a:cubicBezTo>
                  <a:pt x="0" y="374264"/>
                  <a:pt x="2997" y="381500"/>
                  <a:pt x="8332" y="386835"/>
                </a:cubicBezTo>
                <a:cubicBezTo>
                  <a:pt x="13668" y="392170"/>
                  <a:pt x="20904" y="395167"/>
                  <a:pt x="28449" y="395167"/>
                </a:cubicBezTo>
                <a:lnTo>
                  <a:pt x="1328780" y="395167"/>
                </a:lnTo>
                <a:cubicBezTo>
                  <a:pt x="1347022" y="395167"/>
                  <a:pt x="1364546" y="388052"/>
                  <a:pt x="1377625" y="375335"/>
                </a:cubicBezTo>
                <a:lnTo>
                  <a:pt x="1540032" y="217416"/>
                </a:lnTo>
                <a:cubicBezTo>
                  <a:pt x="1545389" y="212208"/>
                  <a:pt x="1548411" y="205055"/>
                  <a:pt x="1548411" y="197584"/>
                </a:cubicBezTo>
                <a:cubicBezTo>
                  <a:pt x="1548411" y="190113"/>
                  <a:pt x="1545389" y="182959"/>
                  <a:pt x="1540032" y="177751"/>
                </a:cubicBezTo>
                <a:lnTo>
                  <a:pt x="1377625" y="19833"/>
                </a:lnTo>
                <a:cubicBezTo>
                  <a:pt x="1364546" y="7115"/>
                  <a:pt x="1347022" y="0"/>
                  <a:pt x="1328780" y="0"/>
                </a:cubicBezTo>
                <a:close/>
              </a:path>
            </a:pathLst>
          </a:custGeom>
          <a:solidFill>
            <a:srgbClr val="037B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5"/>
          <p:cNvSpPr/>
          <p:nvPr/>
        </p:nvSpPr>
        <p:spPr>
          <a:xfrm>
            <a:off x="6457619" y="3167225"/>
            <a:ext cx="3477939" cy="1071179"/>
          </a:xfrm>
          <a:custGeom>
            <a:rect b="b" l="l" r="r" t="t"/>
            <a:pathLst>
              <a:path extrusionOk="0" h="383935" w="1246573">
                <a:moveTo>
                  <a:pt x="35612" y="0"/>
                </a:moveTo>
                <a:lnTo>
                  <a:pt x="1210962" y="0"/>
                </a:lnTo>
                <a:cubicBezTo>
                  <a:pt x="1220406" y="0"/>
                  <a:pt x="1229464" y="3752"/>
                  <a:pt x="1236143" y="10430"/>
                </a:cubicBezTo>
                <a:cubicBezTo>
                  <a:pt x="1242821" y="17109"/>
                  <a:pt x="1246573" y="26167"/>
                  <a:pt x="1246573" y="35612"/>
                </a:cubicBezTo>
                <a:lnTo>
                  <a:pt x="1246573" y="348323"/>
                </a:lnTo>
                <a:cubicBezTo>
                  <a:pt x="1246573" y="357768"/>
                  <a:pt x="1242821" y="366826"/>
                  <a:pt x="1236143" y="373504"/>
                </a:cubicBezTo>
                <a:cubicBezTo>
                  <a:pt x="1229464" y="380183"/>
                  <a:pt x="1220406" y="383935"/>
                  <a:pt x="1210962" y="383935"/>
                </a:cubicBezTo>
                <a:lnTo>
                  <a:pt x="35612" y="383935"/>
                </a:lnTo>
                <a:cubicBezTo>
                  <a:pt x="26167" y="383935"/>
                  <a:pt x="17109" y="380183"/>
                  <a:pt x="10430" y="373504"/>
                </a:cubicBezTo>
                <a:cubicBezTo>
                  <a:pt x="3752" y="366826"/>
                  <a:pt x="0" y="357768"/>
                  <a:pt x="0" y="348323"/>
                </a:cubicBezTo>
                <a:lnTo>
                  <a:pt x="0" y="35612"/>
                </a:lnTo>
                <a:cubicBezTo>
                  <a:pt x="0" y="26167"/>
                  <a:pt x="3752" y="17109"/>
                  <a:pt x="10430" y="10430"/>
                </a:cubicBezTo>
                <a:cubicBezTo>
                  <a:pt x="17109" y="3752"/>
                  <a:pt x="26167" y="0"/>
                  <a:pt x="35612" y="0"/>
                </a:cubicBezTo>
                <a:close/>
              </a:path>
            </a:pathLst>
          </a:custGeom>
          <a:solidFill>
            <a:srgbClr val="F3FF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5"/>
          <p:cNvSpPr/>
          <p:nvPr/>
        </p:nvSpPr>
        <p:spPr>
          <a:xfrm>
            <a:off x="6457619" y="4494112"/>
            <a:ext cx="3477939" cy="1071179"/>
          </a:xfrm>
          <a:custGeom>
            <a:rect b="b" l="l" r="r" t="t"/>
            <a:pathLst>
              <a:path extrusionOk="0" h="383935" w="1246573">
                <a:moveTo>
                  <a:pt x="35612" y="0"/>
                </a:moveTo>
                <a:lnTo>
                  <a:pt x="1210962" y="0"/>
                </a:lnTo>
                <a:cubicBezTo>
                  <a:pt x="1220406" y="0"/>
                  <a:pt x="1229464" y="3752"/>
                  <a:pt x="1236143" y="10430"/>
                </a:cubicBezTo>
                <a:cubicBezTo>
                  <a:pt x="1242821" y="17109"/>
                  <a:pt x="1246573" y="26167"/>
                  <a:pt x="1246573" y="35612"/>
                </a:cubicBezTo>
                <a:lnTo>
                  <a:pt x="1246573" y="348323"/>
                </a:lnTo>
                <a:cubicBezTo>
                  <a:pt x="1246573" y="357768"/>
                  <a:pt x="1242821" y="366826"/>
                  <a:pt x="1236143" y="373504"/>
                </a:cubicBezTo>
                <a:cubicBezTo>
                  <a:pt x="1229464" y="380183"/>
                  <a:pt x="1220406" y="383935"/>
                  <a:pt x="1210962" y="383935"/>
                </a:cubicBezTo>
                <a:lnTo>
                  <a:pt x="35612" y="383935"/>
                </a:lnTo>
                <a:cubicBezTo>
                  <a:pt x="26167" y="383935"/>
                  <a:pt x="17109" y="380183"/>
                  <a:pt x="10430" y="373504"/>
                </a:cubicBezTo>
                <a:cubicBezTo>
                  <a:pt x="3752" y="366826"/>
                  <a:pt x="0" y="357768"/>
                  <a:pt x="0" y="348323"/>
                </a:cubicBezTo>
                <a:lnTo>
                  <a:pt x="0" y="35612"/>
                </a:lnTo>
                <a:cubicBezTo>
                  <a:pt x="0" y="26167"/>
                  <a:pt x="3752" y="17109"/>
                  <a:pt x="10430" y="10430"/>
                </a:cubicBezTo>
                <a:cubicBezTo>
                  <a:pt x="17109" y="3752"/>
                  <a:pt x="26167" y="0"/>
                  <a:pt x="35612" y="0"/>
                </a:cubicBezTo>
                <a:close/>
              </a:path>
            </a:pathLst>
          </a:custGeom>
          <a:solidFill>
            <a:srgbClr val="F3FF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5"/>
          <p:cNvSpPr/>
          <p:nvPr/>
        </p:nvSpPr>
        <p:spPr>
          <a:xfrm>
            <a:off x="6457619" y="5739644"/>
            <a:ext cx="3477939" cy="1071179"/>
          </a:xfrm>
          <a:custGeom>
            <a:rect b="b" l="l" r="r" t="t"/>
            <a:pathLst>
              <a:path extrusionOk="0" h="383935" w="1246573">
                <a:moveTo>
                  <a:pt x="35612" y="0"/>
                </a:moveTo>
                <a:lnTo>
                  <a:pt x="1210962" y="0"/>
                </a:lnTo>
                <a:cubicBezTo>
                  <a:pt x="1220406" y="0"/>
                  <a:pt x="1229464" y="3752"/>
                  <a:pt x="1236143" y="10430"/>
                </a:cubicBezTo>
                <a:cubicBezTo>
                  <a:pt x="1242821" y="17109"/>
                  <a:pt x="1246573" y="26167"/>
                  <a:pt x="1246573" y="35612"/>
                </a:cubicBezTo>
                <a:lnTo>
                  <a:pt x="1246573" y="348323"/>
                </a:lnTo>
                <a:cubicBezTo>
                  <a:pt x="1246573" y="357768"/>
                  <a:pt x="1242821" y="366826"/>
                  <a:pt x="1236143" y="373504"/>
                </a:cubicBezTo>
                <a:cubicBezTo>
                  <a:pt x="1229464" y="380183"/>
                  <a:pt x="1220406" y="383935"/>
                  <a:pt x="1210962" y="383935"/>
                </a:cubicBezTo>
                <a:lnTo>
                  <a:pt x="35612" y="383935"/>
                </a:lnTo>
                <a:cubicBezTo>
                  <a:pt x="26167" y="383935"/>
                  <a:pt x="17109" y="380183"/>
                  <a:pt x="10430" y="373504"/>
                </a:cubicBezTo>
                <a:cubicBezTo>
                  <a:pt x="3752" y="366826"/>
                  <a:pt x="0" y="357768"/>
                  <a:pt x="0" y="348323"/>
                </a:cubicBezTo>
                <a:lnTo>
                  <a:pt x="0" y="35612"/>
                </a:lnTo>
                <a:cubicBezTo>
                  <a:pt x="0" y="26167"/>
                  <a:pt x="3752" y="17109"/>
                  <a:pt x="10430" y="10430"/>
                </a:cubicBezTo>
                <a:cubicBezTo>
                  <a:pt x="17109" y="3752"/>
                  <a:pt x="26167" y="0"/>
                  <a:pt x="35612" y="0"/>
                </a:cubicBezTo>
                <a:close/>
              </a:path>
            </a:pathLst>
          </a:custGeom>
          <a:solidFill>
            <a:srgbClr val="F3FF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Open Sans"/>
              <a:buNone/>
              <a:defRPr b="1" i="0" sz="4400" u="none" cap="none" strike="noStrike">
                <a:solidFill>
                  <a:schemeClr val="dk1"/>
                </a:solidFill>
                <a:latin typeface="Open Sans"/>
                <a:ea typeface="Open Sans"/>
                <a:cs typeface="Open Sans"/>
                <a:sym typeface="Open Sans"/>
              </a:defRPr>
            </a:lvl1pPr>
            <a:lvl2pPr lvl="1">
              <a:spcBef>
                <a:spcPts val="0"/>
              </a:spcBef>
              <a:spcAft>
                <a:spcPts val="0"/>
              </a:spcAft>
              <a:buSzPts val="1400"/>
              <a:buFont typeface="Open Sans"/>
              <a:buNone/>
              <a:defRPr b="1" sz="1800">
                <a:latin typeface="Open Sans"/>
                <a:ea typeface="Open Sans"/>
                <a:cs typeface="Open Sans"/>
                <a:sym typeface="Open Sans"/>
              </a:defRPr>
            </a:lvl2pPr>
            <a:lvl3pPr lvl="2">
              <a:spcBef>
                <a:spcPts val="0"/>
              </a:spcBef>
              <a:spcAft>
                <a:spcPts val="0"/>
              </a:spcAft>
              <a:buSzPts val="1400"/>
              <a:buFont typeface="Open Sans"/>
              <a:buNone/>
              <a:defRPr b="1" sz="1800">
                <a:latin typeface="Open Sans"/>
                <a:ea typeface="Open Sans"/>
                <a:cs typeface="Open Sans"/>
                <a:sym typeface="Open Sans"/>
              </a:defRPr>
            </a:lvl3pPr>
            <a:lvl4pPr lvl="3">
              <a:spcBef>
                <a:spcPts val="0"/>
              </a:spcBef>
              <a:spcAft>
                <a:spcPts val="0"/>
              </a:spcAft>
              <a:buSzPts val="1400"/>
              <a:buFont typeface="Open Sans"/>
              <a:buNone/>
              <a:defRPr b="1" sz="1800">
                <a:latin typeface="Open Sans"/>
                <a:ea typeface="Open Sans"/>
                <a:cs typeface="Open Sans"/>
                <a:sym typeface="Open Sans"/>
              </a:defRPr>
            </a:lvl4pPr>
            <a:lvl5pPr lvl="4">
              <a:spcBef>
                <a:spcPts val="0"/>
              </a:spcBef>
              <a:spcAft>
                <a:spcPts val="0"/>
              </a:spcAft>
              <a:buSzPts val="1400"/>
              <a:buFont typeface="Open Sans"/>
              <a:buNone/>
              <a:defRPr b="1" sz="1800">
                <a:latin typeface="Open Sans"/>
                <a:ea typeface="Open Sans"/>
                <a:cs typeface="Open Sans"/>
                <a:sym typeface="Open Sans"/>
              </a:defRPr>
            </a:lvl5pPr>
            <a:lvl6pPr lvl="5">
              <a:spcBef>
                <a:spcPts val="0"/>
              </a:spcBef>
              <a:spcAft>
                <a:spcPts val="0"/>
              </a:spcAft>
              <a:buSzPts val="1400"/>
              <a:buFont typeface="Open Sans"/>
              <a:buNone/>
              <a:defRPr b="1" sz="1800">
                <a:latin typeface="Open Sans"/>
                <a:ea typeface="Open Sans"/>
                <a:cs typeface="Open Sans"/>
                <a:sym typeface="Open Sans"/>
              </a:defRPr>
            </a:lvl6pPr>
            <a:lvl7pPr lvl="6">
              <a:spcBef>
                <a:spcPts val="0"/>
              </a:spcBef>
              <a:spcAft>
                <a:spcPts val="0"/>
              </a:spcAft>
              <a:buSzPts val="1400"/>
              <a:buFont typeface="Open Sans"/>
              <a:buNone/>
              <a:defRPr b="1" sz="1800">
                <a:latin typeface="Open Sans"/>
                <a:ea typeface="Open Sans"/>
                <a:cs typeface="Open Sans"/>
                <a:sym typeface="Open Sans"/>
              </a:defRPr>
            </a:lvl7pPr>
            <a:lvl8pPr lvl="7">
              <a:spcBef>
                <a:spcPts val="0"/>
              </a:spcBef>
              <a:spcAft>
                <a:spcPts val="0"/>
              </a:spcAft>
              <a:buSzPts val="1400"/>
              <a:buFont typeface="Open Sans"/>
              <a:buNone/>
              <a:defRPr b="1" sz="1800">
                <a:latin typeface="Open Sans"/>
                <a:ea typeface="Open Sans"/>
                <a:cs typeface="Open Sans"/>
                <a:sym typeface="Open Sans"/>
              </a:defRPr>
            </a:lvl8pPr>
            <a:lvl9pPr lvl="8">
              <a:spcBef>
                <a:spcPts val="0"/>
              </a:spcBef>
              <a:spcAft>
                <a:spcPts val="0"/>
              </a:spcAft>
              <a:buSzPts val="1400"/>
              <a:buFont typeface="Open Sans"/>
              <a:buNone/>
              <a:defRPr b="1" sz="1800">
                <a:latin typeface="Open Sans"/>
                <a:ea typeface="Open Sans"/>
                <a:cs typeface="Open Sans"/>
                <a:sym typeface="Open Sans"/>
              </a:defRPr>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Open Sans"/>
              <a:buChar char="•"/>
              <a:defRPr i="0" sz="3200" u="none" cap="none" strike="noStrike">
                <a:solidFill>
                  <a:schemeClr val="dk1"/>
                </a:solidFill>
                <a:latin typeface="Open Sans"/>
                <a:ea typeface="Open Sans"/>
                <a:cs typeface="Open Sans"/>
                <a:sym typeface="Open Sans"/>
              </a:defRPr>
            </a:lvl1pPr>
            <a:lvl2pPr indent="-406400" lvl="1" marL="914400" marR="0" rtl="0" algn="l">
              <a:spcBef>
                <a:spcPts val="560"/>
              </a:spcBef>
              <a:spcAft>
                <a:spcPts val="0"/>
              </a:spcAft>
              <a:buClr>
                <a:schemeClr val="dk1"/>
              </a:buClr>
              <a:buSzPts val="2800"/>
              <a:buFont typeface="Open Sans"/>
              <a:buChar char="–"/>
              <a:defRPr i="0" sz="2800" u="none" cap="none" strike="noStrike">
                <a:solidFill>
                  <a:schemeClr val="dk1"/>
                </a:solidFill>
                <a:latin typeface="Open Sans"/>
                <a:ea typeface="Open Sans"/>
                <a:cs typeface="Open Sans"/>
                <a:sym typeface="Open Sans"/>
              </a:defRPr>
            </a:lvl2pPr>
            <a:lvl3pPr indent="-381000" lvl="2" marL="1371600" marR="0" rtl="0" algn="l">
              <a:spcBef>
                <a:spcPts val="480"/>
              </a:spcBef>
              <a:spcAft>
                <a:spcPts val="0"/>
              </a:spcAft>
              <a:buClr>
                <a:schemeClr val="dk1"/>
              </a:buClr>
              <a:buSzPts val="2400"/>
              <a:buFont typeface="Open Sans"/>
              <a:buChar char="•"/>
              <a:defRPr i="0" sz="2400" u="none" cap="none" strike="noStrike">
                <a:solidFill>
                  <a:schemeClr val="dk1"/>
                </a:solidFill>
                <a:latin typeface="Open Sans"/>
                <a:ea typeface="Open Sans"/>
                <a:cs typeface="Open Sans"/>
                <a:sym typeface="Open Sans"/>
              </a:defRPr>
            </a:lvl3pPr>
            <a:lvl4pPr indent="-355600" lvl="3" marL="1828800" marR="0" rtl="0" algn="l">
              <a:spcBef>
                <a:spcPts val="400"/>
              </a:spcBef>
              <a:spcAft>
                <a:spcPts val="0"/>
              </a:spcAft>
              <a:buClr>
                <a:schemeClr val="dk1"/>
              </a:buClr>
              <a:buSzPts val="2000"/>
              <a:buFont typeface="Open Sans"/>
              <a:buChar char="–"/>
              <a:defRPr i="0" sz="2000" u="none" cap="none" strike="noStrike">
                <a:solidFill>
                  <a:schemeClr val="dk1"/>
                </a:solidFill>
                <a:latin typeface="Open Sans"/>
                <a:ea typeface="Open Sans"/>
                <a:cs typeface="Open Sans"/>
                <a:sym typeface="Open Sans"/>
              </a:defRPr>
            </a:lvl4pPr>
            <a:lvl5pPr indent="-355600" lvl="4" marL="2286000" marR="0" rtl="0" algn="l">
              <a:spcBef>
                <a:spcPts val="400"/>
              </a:spcBef>
              <a:spcAft>
                <a:spcPts val="0"/>
              </a:spcAft>
              <a:buClr>
                <a:schemeClr val="dk1"/>
              </a:buClr>
              <a:buSzPts val="2000"/>
              <a:buFont typeface="Open Sans"/>
              <a:buChar char="»"/>
              <a:defRPr i="0" sz="2000" u="none" cap="none" strike="noStrike">
                <a:solidFill>
                  <a:schemeClr val="dk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Open Sans"/>
              <a:buChar char="•"/>
              <a:defRPr i="0" sz="2000" u="none" cap="none" strike="noStrike">
                <a:solidFill>
                  <a:schemeClr val="dk1"/>
                </a:solidFill>
                <a:latin typeface="Open Sans"/>
                <a:ea typeface="Open Sans"/>
                <a:cs typeface="Open Sans"/>
                <a:sym typeface="Open Sans"/>
              </a:defRPr>
            </a:lvl6pPr>
            <a:lvl7pPr indent="-355600" lvl="6" marL="3200400" marR="0" rtl="0" algn="l">
              <a:spcBef>
                <a:spcPts val="400"/>
              </a:spcBef>
              <a:spcAft>
                <a:spcPts val="0"/>
              </a:spcAft>
              <a:buClr>
                <a:schemeClr val="dk1"/>
              </a:buClr>
              <a:buSzPts val="2000"/>
              <a:buFont typeface="Open Sans"/>
              <a:buChar char="•"/>
              <a:defRPr i="0" sz="2000" u="none" cap="none" strike="noStrike">
                <a:solidFill>
                  <a:schemeClr val="dk1"/>
                </a:solidFill>
                <a:latin typeface="Open Sans"/>
                <a:ea typeface="Open Sans"/>
                <a:cs typeface="Open Sans"/>
                <a:sym typeface="Open Sans"/>
              </a:defRPr>
            </a:lvl7pPr>
            <a:lvl8pPr indent="-355600" lvl="7" marL="3657600" marR="0" rtl="0" algn="l">
              <a:spcBef>
                <a:spcPts val="400"/>
              </a:spcBef>
              <a:spcAft>
                <a:spcPts val="0"/>
              </a:spcAft>
              <a:buClr>
                <a:schemeClr val="dk1"/>
              </a:buClr>
              <a:buSzPts val="2000"/>
              <a:buFont typeface="Open Sans"/>
              <a:buChar char="•"/>
              <a:defRPr i="0" sz="2000" u="none" cap="none" strike="noStrike">
                <a:solidFill>
                  <a:schemeClr val="dk1"/>
                </a:solidFill>
                <a:latin typeface="Open Sans"/>
                <a:ea typeface="Open Sans"/>
                <a:cs typeface="Open Sans"/>
                <a:sym typeface="Open Sans"/>
              </a:defRPr>
            </a:lvl8pPr>
            <a:lvl9pPr indent="-355600" lvl="8" marL="4114800" marR="0" rtl="0" algn="l">
              <a:spcBef>
                <a:spcPts val="400"/>
              </a:spcBef>
              <a:spcAft>
                <a:spcPts val="0"/>
              </a:spcAft>
              <a:buClr>
                <a:schemeClr val="dk1"/>
              </a:buClr>
              <a:buSzPts val="2000"/>
              <a:buFont typeface="Open Sans"/>
              <a:buChar char="•"/>
              <a:defRPr i="0" sz="2000" u="none" cap="none" strike="noStrike">
                <a:solidFill>
                  <a:schemeClr val="dk1"/>
                </a:solidFill>
                <a:latin typeface="Open Sans"/>
                <a:ea typeface="Open Sans"/>
                <a:cs typeface="Open Sans"/>
                <a:sym typeface="Open Sans"/>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Font typeface="Open Sans"/>
              <a:buNone/>
              <a:defRPr i="0" sz="1200" u="none" cap="none" strike="noStrike">
                <a:solidFill>
                  <a:srgbClr val="888888"/>
                </a:solidFill>
                <a:latin typeface="Open Sans"/>
                <a:ea typeface="Open Sans"/>
                <a:cs typeface="Open Sans"/>
                <a:sym typeface="Open Sans"/>
              </a:defRPr>
            </a:lvl1pPr>
            <a:lvl2pPr lvl="1" marR="0" rtl="0" algn="l">
              <a:spcBef>
                <a:spcPts val="0"/>
              </a:spcBef>
              <a:spcAft>
                <a:spcPts val="0"/>
              </a:spcAft>
              <a:buSzPts val="1400"/>
              <a:buFont typeface="Open Sans"/>
              <a:buNone/>
              <a:defRPr i="0" sz="1800" u="none" cap="none" strike="noStrike">
                <a:solidFill>
                  <a:schemeClr val="dk1"/>
                </a:solidFill>
                <a:latin typeface="Open Sans"/>
                <a:ea typeface="Open Sans"/>
                <a:cs typeface="Open Sans"/>
                <a:sym typeface="Open Sans"/>
              </a:defRPr>
            </a:lvl2pPr>
            <a:lvl3pPr lvl="2" marR="0" rtl="0" algn="l">
              <a:spcBef>
                <a:spcPts val="0"/>
              </a:spcBef>
              <a:spcAft>
                <a:spcPts val="0"/>
              </a:spcAft>
              <a:buSzPts val="1400"/>
              <a:buFont typeface="Open Sans"/>
              <a:buNone/>
              <a:defRPr i="0" sz="1800" u="none" cap="none" strike="noStrike">
                <a:solidFill>
                  <a:schemeClr val="dk1"/>
                </a:solidFill>
                <a:latin typeface="Open Sans"/>
                <a:ea typeface="Open Sans"/>
                <a:cs typeface="Open Sans"/>
                <a:sym typeface="Open Sans"/>
              </a:defRPr>
            </a:lvl3pPr>
            <a:lvl4pPr lvl="3" marR="0" rtl="0" algn="l">
              <a:spcBef>
                <a:spcPts val="0"/>
              </a:spcBef>
              <a:spcAft>
                <a:spcPts val="0"/>
              </a:spcAft>
              <a:buSzPts val="1400"/>
              <a:buFont typeface="Open Sans"/>
              <a:buNone/>
              <a:defRPr i="0" sz="1800" u="none" cap="none" strike="noStrike">
                <a:solidFill>
                  <a:schemeClr val="dk1"/>
                </a:solidFill>
                <a:latin typeface="Open Sans"/>
                <a:ea typeface="Open Sans"/>
                <a:cs typeface="Open Sans"/>
                <a:sym typeface="Open Sans"/>
              </a:defRPr>
            </a:lvl4pPr>
            <a:lvl5pPr lvl="4" marR="0" rtl="0" algn="l">
              <a:spcBef>
                <a:spcPts val="0"/>
              </a:spcBef>
              <a:spcAft>
                <a:spcPts val="0"/>
              </a:spcAft>
              <a:buSzPts val="1400"/>
              <a:buFont typeface="Open Sans"/>
              <a:buNone/>
              <a:defRPr i="0" sz="1800" u="none" cap="none" strike="noStrike">
                <a:solidFill>
                  <a:schemeClr val="dk1"/>
                </a:solidFill>
                <a:latin typeface="Open Sans"/>
                <a:ea typeface="Open Sans"/>
                <a:cs typeface="Open Sans"/>
                <a:sym typeface="Open Sans"/>
              </a:defRPr>
            </a:lvl5pPr>
            <a:lvl6pPr lvl="5" marR="0" rtl="0" algn="l">
              <a:spcBef>
                <a:spcPts val="0"/>
              </a:spcBef>
              <a:spcAft>
                <a:spcPts val="0"/>
              </a:spcAft>
              <a:buSzPts val="1400"/>
              <a:buFont typeface="Open Sans"/>
              <a:buNone/>
              <a:defRPr i="0" sz="1800" u="none" cap="none" strike="noStrike">
                <a:solidFill>
                  <a:schemeClr val="dk1"/>
                </a:solidFill>
                <a:latin typeface="Open Sans"/>
                <a:ea typeface="Open Sans"/>
                <a:cs typeface="Open Sans"/>
                <a:sym typeface="Open Sans"/>
              </a:defRPr>
            </a:lvl6pPr>
            <a:lvl7pPr lvl="6" marR="0" rtl="0" algn="l">
              <a:spcBef>
                <a:spcPts val="0"/>
              </a:spcBef>
              <a:spcAft>
                <a:spcPts val="0"/>
              </a:spcAft>
              <a:buSzPts val="1400"/>
              <a:buFont typeface="Open Sans"/>
              <a:buNone/>
              <a:defRPr i="0" sz="1800" u="none" cap="none" strike="noStrike">
                <a:solidFill>
                  <a:schemeClr val="dk1"/>
                </a:solidFill>
                <a:latin typeface="Open Sans"/>
                <a:ea typeface="Open Sans"/>
                <a:cs typeface="Open Sans"/>
                <a:sym typeface="Open Sans"/>
              </a:defRPr>
            </a:lvl7pPr>
            <a:lvl8pPr lvl="7" marR="0" rtl="0" algn="l">
              <a:spcBef>
                <a:spcPts val="0"/>
              </a:spcBef>
              <a:spcAft>
                <a:spcPts val="0"/>
              </a:spcAft>
              <a:buSzPts val="1400"/>
              <a:buFont typeface="Open Sans"/>
              <a:buNone/>
              <a:defRPr i="0" sz="1800" u="none" cap="none" strike="noStrike">
                <a:solidFill>
                  <a:schemeClr val="dk1"/>
                </a:solidFill>
                <a:latin typeface="Open Sans"/>
                <a:ea typeface="Open Sans"/>
                <a:cs typeface="Open Sans"/>
                <a:sym typeface="Open Sans"/>
              </a:defRPr>
            </a:lvl8pPr>
            <a:lvl9pPr lvl="8" marR="0" rtl="0" algn="l">
              <a:spcBef>
                <a:spcPts val="0"/>
              </a:spcBef>
              <a:spcAft>
                <a:spcPts val="0"/>
              </a:spcAft>
              <a:buSzPts val="1400"/>
              <a:buFont typeface="Open Sans"/>
              <a:buNone/>
              <a:defRPr i="0" sz="1800" u="none" cap="none" strike="noStrike">
                <a:solidFill>
                  <a:schemeClr val="dk1"/>
                </a:solidFill>
                <a:latin typeface="Open Sans"/>
                <a:ea typeface="Open Sans"/>
                <a:cs typeface="Open Sans"/>
                <a:sym typeface="Open Sans"/>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Font typeface="Open Sans"/>
              <a:buNone/>
              <a:defRPr i="0" sz="1200" u="none" cap="none" strike="noStrike">
                <a:solidFill>
                  <a:srgbClr val="888888"/>
                </a:solidFill>
                <a:latin typeface="Open Sans"/>
                <a:ea typeface="Open Sans"/>
                <a:cs typeface="Open Sans"/>
                <a:sym typeface="Open Sans"/>
              </a:defRPr>
            </a:lvl1pPr>
            <a:lvl2pPr lvl="1" marR="0" rtl="0" algn="l">
              <a:spcBef>
                <a:spcPts val="0"/>
              </a:spcBef>
              <a:spcAft>
                <a:spcPts val="0"/>
              </a:spcAft>
              <a:buSzPts val="1400"/>
              <a:buFont typeface="Open Sans"/>
              <a:buNone/>
              <a:defRPr i="0" sz="1800" u="none" cap="none" strike="noStrike">
                <a:solidFill>
                  <a:schemeClr val="dk1"/>
                </a:solidFill>
                <a:latin typeface="Open Sans"/>
                <a:ea typeface="Open Sans"/>
                <a:cs typeface="Open Sans"/>
                <a:sym typeface="Open Sans"/>
              </a:defRPr>
            </a:lvl2pPr>
            <a:lvl3pPr lvl="2" marR="0" rtl="0" algn="l">
              <a:spcBef>
                <a:spcPts val="0"/>
              </a:spcBef>
              <a:spcAft>
                <a:spcPts val="0"/>
              </a:spcAft>
              <a:buSzPts val="1400"/>
              <a:buFont typeface="Open Sans"/>
              <a:buNone/>
              <a:defRPr i="0" sz="1800" u="none" cap="none" strike="noStrike">
                <a:solidFill>
                  <a:schemeClr val="dk1"/>
                </a:solidFill>
                <a:latin typeface="Open Sans"/>
                <a:ea typeface="Open Sans"/>
                <a:cs typeface="Open Sans"/>
                <a:sym typeface="Open Sans"/>
              </a:defRPr>
            </a:lvl3pPr>
            <a:lvl4pPr lvl="3" marR="0" rtl="0" algn="l">
              <a:spcBef>
                <a:spcPts val="0"/>
              </a:spcBef>
              <a:spcAft>
                <a:spcPts val="0"/>
              </a:spcAft>
              <a:buSzPts val="1400"/>
              <a:buFont typeface="Open Sans"/>
              <a:buNone/>
              <a:defRPr i="0" sz="1800" u="none" cap="none" strike="noStrike">
                <a:solidFill>
                  <a:schemeClr val="dk1"/>
                </a:solidFill>
                <a:latin typeface="Open Sans"/>
                <a:ea typeface="Open Sans"/>
                <a:cs typeface="Open Sans"/>
                <a:sym typeface="Open Sans"/>
              </a:defRPr>
            </a:lvl4pPr>
            <a:lvl5pPr lvl="4" marR="0" rtl="0" algn="l">
              <a:spcBef>
                <a:spcPts val="0"/>
              </a:spcBef>
              <a:spcAft>
                <a:spcPts val="0"/>
              </a:spcAft>
              <a:buSzPts val="1400"/>
              <a:buFont typeface="Open Sans"/>
              <a:buNone/>
              <a:defRPr i="0" sz="1800" u="none" cap="none" strike="noStrike">
                <a:solidFill>
                  <a:schemeClr val="dk1"/>
                </a:solidFill>
                <a:latin typeface="Open Sans"/>
                <a:ea typeface="Open Sans"/>
                <a:cs typeface="Open Sans"/>
                <a:sym typeface="Open Sans"/>
              </a:defRPr>
            </a:lvl5pPr>
            <a:lvl6pPr lvl="5" marR="0" rtl="0" algn="l">
              <a:spcBef>
                <a:spcPts val="0"/>
              </a:spcBef>
              <a:spcAft>
                <a:spcPts val="0"/>
              </a:spcAft>
              <a:buSzPts val="1400"/>
              <a:buFont typeface="Open Sans"/>
              <a:buNone/>
              <a:defRPr i="0" sz="1800" u="none" cap="none" strike="noStrike">
                <a:solidFill>
                  <a:schemeClr val="dk1"/>
                </a:solidFill>
                <a:latin typeface="Open Sans"/>
                <a:ea typeface="Open Sans"/>
                <a:cs typeface="Open Sans"/>
                <a:sym typeface="Open Sans"/>
              </a:defRPr>
            </a:lvl6pPr>
            <a:lvl7pPr lvl="6" marR="0" rtl="0" algn="l">
              <a:spcBef>
                <a:spcPts val="0"/>
              </a:spcBef>
              <a:spcAft>
                <a:spcPts val="0"/>
              </a:spcAft>
              <a:buSzPts val="1400"/>
              <a:buFont typeface="Open Sans"/>
              <a:buNone/>
              <a:defRPr i="0" sz="1800" u="none" cap="none" strike="noStrike">
                <a:solidFill>
                  <a:schemeClr val="dk1"/>
                </a:solidFill>
                <a:latin typeface="Open Sans"/>
                <a:ea typeface="Open Sans"/>
                <a:cs typeface="Open Sans"/>
                <a:sym typeface="Open Sans"/>
              </a:defRPr>
            </a:lvl7pPr>
            <a:lvl8pPr lvl="7" marR="0" rtl="0" algn="l">
              <a:spcBef>
                <a:spcPts val="0"/>
              </a:spcBef>
              <a:spcAft>
                <a:spcPts val="0"/>
              </a:spcAft>
              <a:buSzPts val="1400"/>
              <a:buFont typeface="Open Sans"/>
              <a:buNone/>
              <a:defRPr i="0" sz="1800" u="none" cap="none" strike="noStrike">
                <a:solidFill>
                  <a:schemeClr val="dk1"/>
                </a:solidFill>
                <a:latin typeface="Open Sans"/>
                <a:ea typeface="Open Sans"/>
                <a:cs typeface="Open Sans"/>
                <a:sym typeface="Open Sans"/>
              </a:defRPr>
            </a:lvl8pPr>
            <a:lvl9pPr lvl="8" marR="0" rtl="0" algn="l">
              <a:spcBef>
                <a:spcPts val="0"/>
              </a:spcBef>
              <a:spcAft>
                <a:spcPts val="0"/>
              </a:spcAft>
              <a:buSzPts val="1400"/>
              <a:buFont typeface="Open Sans"/>
              <a:buNone/>
              <a:defRPr i="0" sz="1800" u="none" cap="none" strike="noStrike">
                <a:solidFill>
                  <a:schemeClr val="dk1"/>
                </a:solidFill>
                <a:latin typeface="Open Sans"/>
                <a:ea typeface="Open Sans"/>
                <a:cs typeface="Open Sans"/>
                <a:sym typeface="Open Sans"/>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i="0" sz="1200" u="none" cap="none" strike="noStrike">
                <a:solidFill>
                  <a:srgbClr val="888888"/>
                </a:solidFill>
                <a:latin typeface="Open Sans"/>
                <a:ea typeface="Open Sans"/>
                <a:cs typeface="Open Sans"/>
                <a:sym typeface="Open Sans"/>
              </a:defRPr>
            </a:lvl1pPr>
            <a:lvl2pPr indent="0" lvl="1" marL="0" marR="0" rtl="0" algn="r">
              <a:spcBef>
                <a:spcPts val="0"/>
              </a:spcBef>
              <a:buNone/>
              <a:defRPr i="0" sz="1200" u="none" cap="none" strike="noStrike">
                <a:solidFill>
                  <a:srgbClr val="888888"/>
                </a:solidFill>
                <a:latin typeface="Open Sans"/>
                <a:ea typeface="Open Sans"/>
                <a:cs typeface="Open Sans"/>
                <a:sym typeface="Open Sans"/>
              </a:defRPr>
            </a:lvl2pPr>
            <a:lvl3pPr indent="0" lvl="2" marL="0" marR="0" rtl="0" algn="r">
              <a:spcBef>
                <a:spcPts val="0"/>
              </a:spcBef>
              <a:buNone/>
              <a:defRPr i="0" sz="1200" u="none" cap="none" strike="noStrike">
                <a:solidFill>
                  <a:srgbClr val="888888"/>
                </a:solidFill>
                <a:latin typeface="Open Sans"/>
                <a:ea typeface="Open Sans"/>
                <a:cs typeface="Open Sans"/>
                <a:sym typeface="Open Sans"/>
              </a:defRPr>
            </a:lvl3pPr>
            <a:lvl4pPr indent="0" lvl="3" marL="0" marR="0" rtl="0" algn="r">
              <a:spcBef>
                <a:spcPts val="0"/>
              </a:spcBef>
              <a:buNone/>
              <a:defRPr i="0" sz="1200" u="none" cap="none" strike="noStrike">
                <a:solidFill>
                  <a:srgbClr val="888888"/>
                </a:solidFill>
                <a:latin typeface="Open Sans"/>
                <a:ea typeface="Open Sans"/>
                <a:cs typeface="Open Sans"/>
                <a:sym typeface="Open Sans"/>
              </a:defRPr>
            </a:lvl4pPr>
            <a:lvl5pPr indent="0" lvl="4" marL="0" marR="0" rtl="0" algn="r">
              <a:spcBef>
                <a:spcPts val="0"/>
              </a:spcBef>
              <a:buNone/>
              <a:defRPr i="0" sz="1200" u="none" cap="none" strike="noStrike">
                <a:solidFill>
                  <a:srgbClr val="888888"/>
                </a:solidFill>
                <a:latin typeface="Open Sans"/>
                <a:ea typeface="Open Sans"/>
                <a:cs typeface="Open Sans"/>
                <a:sym typeface="Open Sans"/>
              </a:defRPr>
            </a:lvl5pPr>
            <a:lvl6pPr indent="0" lvl="5" marL="0" marR="0" rtl="0" algn="r">
              <a:spcBef>
                <a:spcPts val="0"/>
              </a:spcBef>
              <a:buNone/>
              <a:defRPr i="0" sz="1200" u="none" cap="none" strike="noStrike">
                <a:solidFill>
                  <a:srgbClr val="888888"/>
                </a:solidFill>
                <a:latin typeface="Open Sans"/>
                <a:ea typeface="Open Sans"/>
                <a:cs typeface="Open Sans"/>
                <a:sym typeface="Open Sans"/>
              </a:defRPr>
            </a:lvl6pPr>
            <a:lvl7pPr indent="0" lvl="6" marL="0" marR="0" rtl="0" algn="r">
              <a:spcBef>
                <a:spcPts val="0"/>
              </a:spcBef>
              <a:buNone/>
              <a:defRPr i="0" sz="1200" u="none" cap="none" strike="noStrike">
                <a:solidFill>
                  <a:srgbClr val="888888"/>
                </a:solidFill>
                <a:latin typeface="Open Sans"/>
                <a:ea typeface="Open Sans"/>
                <a:cs typeface="Open Sans"/>
                <a:sym typeface="Open Sans"/>
              </a:defRPr>
            </a:lvl7pPr>
            <a:lvl8pPr indent="0" lvl="7" marL="0" marR="0" rtl="0" algn="r">
              <a:spcBef>
                <a:spcPts val="0"/>
              </a:spcBef>
              <a:buNone/>
              <a:defRPr i="0" sz="1200" u="none" cap="none" strike="noStrike">
                <a:solidFill>
                  <a:srgbClr val="888888"/>
                </a:solidFill>
                <a:latin typeface="Open Sans"/>
                <a:ea typeface="Open Sans"/>
                <a:cs typeface="Open Sans"/>
                <a:sym typeface="Open Sans"/>
              </a:defRPr>
            </a:lvl8pPr>
            <a:lvl9pPr indent="0" lvl="8" marL="0" marR="0" rtl="0" algn="r">
              <a:spcBef>
                <a:spcPts val="0"/>
              </a:spcBef>
              <a:buNone/>
              <a:defRPr i="0" sz="12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 Id="rId4" Type="http://schemas.openxmlformats.org/officeDocument/2006/relationships/image" Target="../media/image1.png"/><Relationship Id="rId5"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8.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7.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image" Target="../media/image10.png"/><Relationship Id="rId8"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pic>
        <p:nvPicPr>
          <p:cNvPr id="140" name="Google Shape;140;p16"/>
          <p:cNvPicPr preferRelativeResize="0"/>
          <p:nvPr/>
        </p:nvPicPr>
        <p:blipFill>
          <a:blip r:embed="rId3">
            <a:alphaModFix/>
          </a:blip>
          <a:stretch>
            <a:fillRect/>
          </a:stretch>
        </p:blipFill>
        <p:spPr>
          <a:xfrm>
            <a:off x="0" y="2315"/>
            <a:ext cx="10693401" cy="7551871"/>
          </a:xfrm>
          <a:prstGeom prst="rect">
            <a:avLst/>
          </a:prstGeom>
          <a:noFill/>
          <a:ln>
            <a:noFill/>
          </a:ln>
        </p:spPr>
      </p:pic>
      <p:sp>
        <p:nvSpPr>
          <p:cNvPr id="141" name="Google Shape;141;p16"/>
          <p:cNvSpPr/>
          <p:nvPr/>
        </p:nvSpPr>
        <p:spPr>
          <a:xfrm>
            <a:off x="748468" y="2561825"/>
            <a:ext cx="9187532" cy="886639"/>
          </a:xfrm>
          <a:custGeom>
            <a:rect b="b" l="l" r="r" t="t"/>
            <a:pathLst>
              <a:path extrusionOk="0" h="317751" w="3292604">
                <a:moveTo>
                  <a:pt x="0" y="0"/>
                </a:moveTo>
                <a:lnTo>
                  <a:pt x="3292604" y="0"/>
                </a:lnTo>
                <a:lnTo>
                  <a:pt x="3292604" y="317751"/>
                </a:lnTo>
                <a:lnTo>
                  <a:pt x="0" y="317751"/>
                </a:lnTo>
                <a:close/>
              </a:path>
            </a:pathLst>
          </a:custGeom>
          <a:solidFill>
            <a:srgbClr val="000000">
              <a:alpha val="0"/>
            </a:srgbClr>
          </a:solidFill>
          <a:ln cap="sq" cmpd="sng" w="9525">
            <a:solidFill>
              <a:srgbClr val="221F1F"/>
            </a:solidFill>
            <a:prstDash val="solid"/>
            <a:miter lim="8000"/>
            <a:headEnd len="sm" w="sm" type="none"/>
            <a:tailEnd len="sm" w="sm" type="none"/>
          </a:ln>
        </p:spPr>
      </p:sp>
      <p:sp>
        <p:nvSpPr>
          <p:cNvPr id="142" name="Google Shape;142;p16"/>
          <p:cNvSpPr/>
          <p:nvPr/>
        </p:nvSpPr>
        <p:spPr>
          <a:xfrm>
            <a:off x="748468" y="3682673"/>
            <a:ext cx="9187532" cy="886639"/>
          </a:xfrm>
          <a:custGeom>
            <a:rect b="b" l="l" r="r" t="t"/>
            <a:pathLst>
              <a:path extrusionOk="0" h="317751" w="3292604">
                <a:moveTo>
                  <a:pt x="0" y="0"/>
                </a:moveTo>
                <a:lnTo>
                  <a:pt x="3292604" y="0"/>
                </a:lnTo>
                <a:lnTo>
                  <a:pt x="3292604" y="317751"/>
                </a:lnTo>
                <a:lnTo>
                  <a:pt x="0" y="317751"/>
                </a:lnTo>
                <a:close/>
              </a:path>
            </a:pathLst>
          </a:custGeom>
          <a:solidFill>
            <a:srgbClr val="000000">
              <a:alpha val="0"/>
            </a:srgbClr>
          </a:solidFill>
          <a:ln cap="sq" cmpd="sng" w="9525">
            <a:solidFill>
              <a:srgbClr val="221F1F"/>
            </a:solidFill>
            <a:prstDash val="solid"/>
            <a:miter lim="8000"/>
            <a:headEnd len="sm" w="sm" type="none"/>
            <a:tailEnd len="sm" w="sm" type="none"/>
          </a:ln>
        </p:spPr>
      </p:sp>
      <p:sp>
        <p:nvSpPr>
          <p:cNvPr id="143" name="Google Shape;143;p16"/>
          <p:cNvSpPr/>
          <p:nvPr/>
        </p:nvSpPr>
        <p:spPr>
          <a:xfrm>
            <a:off x="748468" y="4796513"/>
            <a:ext cx="9187532" cy="886639"/>
          </a:xfrm>
          <a:custGeom>
            <a:rect b="b" l="l" r="r" t="t"/>
            <a:pathLst>
              <a:path extrusionOk="0" h="317751" w="3292604">
                <a:moveTo>
                  <a:pt x="0" y="0"/>
                </a:moveTo>
                <a:lnTo>
                  <a:pt x="3292604" y="0"/>
                </a:lnTo>
                <a:lnTo>
                  <a:pt x="3292604" y="317751"/>
                </a:lnTo>
                <a:lnTo>
                  <a:pt x="0" y="317751"/>
                </a:lnTo>
                <a:close/>
              </a:path>
            </a:pathLst>
          </a:custGeom>
          <a:solidFill>
            <a:srgbClr val="000000">
              <a:alpha val="0"/>
            </a:srgbClr>
          </a:solidFill>
          <a:ln cap="sq" cmpd="sng" w="9525">
            <a:solidFill>
              <a:srgbClr val="221F1F"/>
            </a:solidFill>
            <a:prstDash val="solid"/>
            <a:miter lim="8000"/>
            <a:headEnd len="sm" w="sm" type="none"/>
            <a:tailEnd len="sm" w="sm" type="none"/>
          </a:ln>
        </p:spPr>
      </p:sp>
      <p:sp>
        <p:nvSpPr>
          <p:cNvPr id="144" name="Google Shape;144;p16"/>
          <p:cNvSpPr/>
          <p:nvPr/>
        </p:nvSpPr>
        <p:spPr>
          <a:xfrm>
            <a:off x="748468" y="5917361"/>
            <a:ext cx="9187532" cy="886639"/>
          </a:xfrm>
          <a:custGeom>
            <a:rect b="b" l="l" r="r" t="t"/>
            <a:pathLst>
              <a:path extrusionOk="0" h="317751" w="3292604">
                <a:moveTo>
                  <a:pt x="0" y="0"/>
                </a:moveTo>
                <a:lnTo>
                  <a:pt x="3292604" y="0"/>
                </a:lnTo>
                <a:lnTo>
                  <a:pt x="3292604" y="317751"/>
                </a:lnTo>
                <a:lnTo>
                  <a:pt x="0" y="317751"/>
                </a:lnTo>
                <a:close/>
              </a:path>
            </a:pathLst>
          </a:custGeom>
          <a:solidFill>
            <a:srgbClr val="000000">
              <a:alpha val="0"/>
            </a:srgbClr>
          </a:solidFill>
          <a:ln cap="sq" cmpd="sng" w="9525">
            <a:solidFill>
              <a:srgbClr val="221F1F"/>
            </a:solidFill>
            <a:prstDash val="solid"/>
            <a:miter lim="8000"/>
            <a:headEnd len="sm" w="sm" type="none"/>
            <a:tailEnd len="sm" w="sm" type="none"/>
          </a:ln>
        </p:spPr>
      </p:sp>
      <p:grpSp>
        <p:nvGrpSpPr>
          <p:cNvPr id="145" name="Google Shape;145;p16"/>
          <p:cNvGrpSpPr/>
          <p:nvPr/>
        </p:nvGrpSpPr>
        <p:grpSpPr>
          <a:xfrm>
            <a:off x="3591718" y="2790221"/>
            <a:ext cx="3501031" cy="3501031"/>
            <a:chOff x="0" y="0"/>
            <a:chExt cx="812800" cy="812800"/>
          </a:xfrm>
        </p:grpSpPr>
        <p:sp>
          <p:nvSpPr>
            <p:cNvPr id="146" name="Google Shape;146;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a:gsLst>
                <a:gs pos="0">
                  <a:srgbClr val="2E2B29">
                    <a:alpha val="49803"/>
                  </a:srgbClr>
                </a:gs>
                <a:gs pos="100000">
                  <a:srgbClr val="2E2B29">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6"/>
            <p:cNvSpPr txBox="1"/>
            <p:nvPr/>
          </p:nvSpPr>
          <p:spPr>
            <a:xfrm>
              <a:off x="76200" y="66675"/>
              <a:ext cx="660400" cy="669925"/>
            </a:xfrm>
            <a:prstGeom prst="rect">
              <a:avLst/>
            </a:prstGeom>
            <a:noFill/>
            <a:ln>
              <a:noFill/>
            </a:ln>
          </p:spPr>
          <p:txBody>
            <a:bodyPr anchorCtr="0" anchor="ctr" bIns="50800" lIns="50800" spcFirstLastPara="1" rIns="50800" wrap="square" tIns="50800">
              <a:noAutofit/>
            </a:bodyPr>
            <a:lstStyle/>
            <a:p>
              <a:pPr indent="0" lvl="0" marL="0" marR="0" rtl="0" algn="ctr">
                <a:lnSpc>
                  <a:spcPct val="86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48" name="Google Shape;148;p16"/>
          <p:cNvSpPr/>
          <p:nvPr/>
        </p:nvSpPr>
        <p:spPr>
          <a:xfrm>
            <a:off x="3689861" y="4540737"/>
            <a:ext cx="3304745" cy="1659062"/>
          </a:xfrm>
          <a:custGeom>
            <a:rect b="b" l="l" r="r" t="t"/>
            <a:pathLst>
              <a:path extrusionOk="0" h="2212083" w="4406327">
                <a:moveTo>
                  <a:pt x="0" y="0"/>
                </a:moveTo>
                <a:lnTo>
                  <a:pt x="4406327" y="0"/>
                </a:lnTo>
                <a:lnTo>
                  <a:pt x="4406327" y="2212083"/>
                </a:lnTo>
                <a:lnTo>
                  <a:pt x="0" y="2212083"/>
                </a:lnTo>
                <a:lnTo>
                  <a:pt x="0" y="0"/>
                </a:lnTo>
                <a:close/>
              </a:path>
            </a:pathLst>
          </a:custGeom>
          <a:blipFill rotWithShape="1">
            <a:blip r:embed="rId4">
              <a:alphaModFix/>
            </a:blip>
            <a:stretch>
              <a:fillRect b="0" l="0" r="0" t="0"/>
            </a:stretch>
          </a:blipFill>
          <a:ln>
            <a:noFill/>
          </a:ln>
        </p:spPr>
      </p:sp>
      <p:sp>
        <p:nvSpPr>
          <p:cNvPr id="149" name="Google Shape;149;p16"/>
          <p:cNvSpPr/>
          <p:nvPr/>
        </p:nvSpPr>
        <p:spPr>
          <a:xfrm rot="10800000">
            <a:off x="3689861" y="2881675"/>
            <a:ext cx="3304745" cy="1659062"/>
          </a:xfrm>
          <a:custGeom>
            <a:rect b="b" l="l" r="r" t="t"/>
            <a:pathLst>
              <a:path extrusionOk="0" h="2212083" w="4406327">
                <a:moveTo>
                  <a:pt x="0" y="0"/>
                </a:moveTo>
                <a:lnTo>
                  <a:pt x="4406327" y="0"/>
                </a:lnTo>
                <a:lnTo>
                  <a:pt x="4406327" y="2212083"/>
                </a:lnTo>
                <a:lnTo>
                  <a:pt x="0" y="2212083"/>
                </a:lnTo>
                <a:lnTo>
                  <a:pt x="0" y="0"/>
                </a:lnTo>
                <a:close/>
              </a:path>
            </a:pathLst>
          </a:custGeom>
          <a:blipFill rotWithShape="1">
            <a:blip r:embed="rId5">
              <a:alphaModFix/>
            </a:blip>
            <a:stretch>
              <a:fillRect b="0" l="0" r="0" t="0"/>
            </a:stretch>
          </a:blipFill>
          <a:ln>
            <a:noFill/>
          </a:ln>
        </p:spPr>
      </p:sp>
      <p:sp>
        <p:nvSpPr>
          <p:cNvPr id="150" name="Google Shape;150;p16"/>
          <p:cNvSpPr/>
          <p:nvPr/>
        </p:nvSpPr>
        <p:spPr>
          <a:xfrm>
            <a:off x="3966279" y="3164782"/>
            <a:ext cx="2751328" cy="2751328"/>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A3D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1" name="Google Shape;151;p16"/>
          <p:cNvGrpSpPr/>
          <p:nvPr/>
        </p:nvGrpSpPr>
        <p:grpSpPr>
          <a:xfrm>
            <a:off x="928705" y="2638780"/>
            <a:ext cx="626417" cy="679573"/>
            <a:chOff x="0" y="-19050"/>
            <a:chExt cx="224494" cy="243544"/>
          </a:xfrm>
        </p:grpSpPr>
        <p:sp>
          <p:nvSpPr>
            <p:cNvPr id="152" name="Google Shape;152;p16"/>
            <p:cNvSpPr/>
            <p:nvPr/>
          </p:nvSpPr>
          <p:spPr>
            <a:xfrm>
              <a:off x="0" y="0"/>
              <a:ext cx="224494" cy="224494"/>
            </a:xfrm>
            <a:custGeom>
              <a:rect b="b" l="l" r="r" t="t"/>
              <a:pathLst>
                <a:path extrusionOk="0" h="224494" w="224494">
                  <a:moveTo>
                    <a:pt x="0" y="0"/>
                  </a:moveTo>
                  <a:lnTo>
                    <a:pt x="224494" y="0"/>
                  </a:lnTo>
                  <a:lnTo>
                    <a:pt x="224494" y="224494"/>
                  </a:lnTo>
                  <a:lnTo>
                    <a:pt x="0" y="224494"/>
                  </a:lnTo>
                  <a:close/>
                </a:path>
              </a:pathLst>
            </a:custGeom>
            <a:solidFill>
              <a:srgbClr val="A7AD38"/>
            </a:solidFill>
            <a:ln>
              <a:noFill/>
            </a:ln>
          </p:spPr>
        </p:sp>
        <p:sp>
          <p:nvSpPr>
            <p:cNvPr id="153" name="Google Shape;153;p16"/>
            <p:cNvSpPr txBox="1"/>
            <p:nvPr/>
          </p:nvSpPr>
          <p:spPr>
            <a:xfrm>
              <a:off x="0" y="-19050"/>
              <a:ext cx="224494" cy="243544"/>
            </a:xfrm>
            <a:prstGeom prst="rect">
              <a:avLst/>
            </a:prstGeom>
            <a:noFill/>
            <a:ln>
              <a:noFill/>
            </a:ln>
          </p:spPr>
          <p:txBody>
            <a:bodyPr anchorCtr="0" anchor="ctr" bIns="50800" lIns="50800" spcFirstLastPara="1" rIns="50800" wrap="square" tIns="50800">
              <a:noAutofit/>
            </a:bodyPr>
            <a:lstStyle/>
            <a:p>
              <a:pPr indent="0" lvl="0" marL="0" marR="0" rtl="0" algn="ctr">
                <a:lnSpc>
                  <a:spcPct val="137020"/>
                </a:lnSpc>
                <a:spcBef>
                  <a:spcPts val="0"/>
                </a:spcBef>
                <a:spcAft>
                  <a:spcPts val="0"/>
                </a:spcAft>
                <a:buNone/>
              </a:pPr>
              <a:r>
                <a:rPr b="1" i="0" lang="en-US" sz="1799" u="none" cap="none" strike="noStrike">
                  <a:solidFill>
                    <a:srgbClr val="FFFFFF"/>
                  </a:solidFill>
                  <a:latin typeface="Open Sans ExtraBold"/>
                  <a:ea typeface="Open Sans ExtraBold"/>
                  <a:cs typeface="Open Sans ExtraBold"/>
                  <a:sym typeface="Open Sans ExtraBold"/>
                </a:rPr>
                <a:t>1</a:t>
              </a:r>
              <a:endParaRPr/>
            </a:p>
          </p:txBody>
        </p:sp>
      </p:grpSp>
      <p:grpSp>
        <p:nvGrpSpPr>
          <p:cNvPr id="154" name="Google Shape;154;p16"/>
          <p:cNvGrpSpPr/>
          <p:nvPr/>
        </p:nvGrpSpPr>
        <p:grpSpPr>
          <a:xfrm>
            <a:off x="9141497" y="2641583"/>
            <a:ext cx="626428" cy="679741"/>
            <a:chOff x="0" y="-19050"/>
            <a:chExt cx="224494" cy="243600"/>
          </a:xfrm>
        </p:grpSpPr>
        <p:sp>
          <p:nvSpPr>
            <p:cNvPr id="155" name="Google Shape;155;p16"/>
            <p:cNvSpPr/>
            <p:nvPr/>
          </p:nvSpPr>
          <p:spPr>
            <a:xfrm>
              <a:off x="0" y="0"/>
              <a:ext cx="224494" cy="224494"/>
            </a:xfrm>
            <a:custGeom>
              <a:rect b="b" l="l" r="r" t="t"/>
              <a:pathLst>
                <a:path extrusionOk="0" h="224494" w="224494">
                  <a:moveTo>
                    <a:pt x="0" y="0"/>
                  </a:moveTo>
                  <a:lnTo>
                    <a:pt x="224494" y="0"/>
                  </a:lnTo>
                  <a:lnTo>
                    <a:pt x="224494" y="224494"/>
                  </a:lnTo>
                  <a:lnTo>
                    <a:pt x="0" y="224494"/>
                  </a:lnTo>
                  <a:close/>
                </a:path>
              </a:pathLst>
            </a:custGeom>
            <a:solidFill>
              <a:srgbClr val="00A8BF"/>
            </a:solidFill>
            <a:ln>
              <a:noFill/>
            </a:ln>
          </p:spPr>
        </p:sp>
        <p:sp>
          <p:nvSpPr>
            <p:cNvPr id="156" name="Google Shape;156;p16"/>
            <p:cNvSpPr txBox="1"/>
            <p:nvPr/>
          </p:nvSpPr>
          <p:spPr>
            <a:xfrm>
              <a:off x="0" y="-19050"/>
              <a:ext cx="224400" cy="243600"/>
            </a:xfrm>
            <a:prstGeom prst="rect">
              <a:avLst/>
            </a:prstGeom>
            <a:noFill/>
            <a:ln>
              <a:noFill/>
            </a:ln>
          </p:spPr>
          <p:txBody>
            <a:bodyPr anchorCtr="0" anchor="ctr" bIns="50800" lIns="50800" spcFirstLastPara="1" rIns="50800" wrap="square" tIns="50800">
              <a:noAutofit/>
            </a:bodyPr>
            <a:lstStyle/>
            <a:p>
              <a:pPr indent="0" lvl="0" marL="0" marR="0" rtl="0" algn="ctr">
                <a:lnSpc>
                  <a:spcPct val="137020"/>
                </a:lnSpc>
                <a:spcBef>
                  <a:spcPts val="0"/>
                </a:spcBef>
                <a:spcAft>
                  <a:spcPts val="0"/>
                </a:spcAft>
                <a:buNone/>
              </a:pPr>
              <a:r>
                <a:rPr b="1" i="0" lang="en-US" sz="1799" u="none" cap="none" strike="noStrike">
                  <a:solidFill>
                    <a:srgbClr val="FFFFFF"/>
                  </a:solidFill>
                  <a:latin typeface="Open Sans ExtraBold"/>
                  <a:ea typeface="Open Sans ExtraBold"/>
                  <a:cs typeface="Open Sans ExtraBold"/>
                  <a:sym typeface="Open Sans ExtraBold"/>
                </a:rPr>
                <a:t>1</a:t>
              </a:r>
              <a:endParaRPr/>
            </a:p>
          </p:txBody>
        </p:sp>
      </p:grpSp>
      <p:grpSp>
        <p:nvGrpSpPr>
          <p:cNvPr id="157" name="Google Shape;157;p16"/>
          <p:cNvGrpSpPr/>
          <p:nvPr/>
        </p:nvGrpSpPr>
        <p:grpSpPr>
          <a:xfrm>
            <a:off x="748468" y="2096040"/>
            <a:ext cx="2631223" cy="474536"/>
            <a:chOff x="0" y="-19050"/>
            <a:chExt cx="942971" cy="170063"/>
          </a:xfrm>
        </p:grpSpPr>
        <p:sp>
          <p:nvSpPr>
            <p:cNvPr id="158" name="Google Shape;158;p16"/>
            <p:cNvSpPr/>
            <p:nvPr/>
          </p:nvSpPr>
          <p:spPr>
            <a:xfrm>
              <a:off x="0" y="0"/>
              <a:ext cx="942971" cy="151013"/>
            </a:xfrm>
            <a:custGeom>
              <a:rect b="b" l="l" r="r" t="t"/>
              <a:pathLst>
                <a:path extrusionOk="0" h="151013" w="942971">
                  <a:moveTo>
                    <a:pt x="0" y="0"/>
                  </a:moveTo>
                  <a:lnTo>
                    <a:pt x="942971" y="0"/>
                  </a:lnTo>
                  <a:lnTo>
                    <a:pt x="942971" y="151013"/>
                  </a:lnTo>
                  <a:lnTo>
                    <a:pt x="0" y="151013"/>
                  </a:lnTo>
                  <a:close/>
                </a:path>
              </a:pathLst>
            </a:custGeom>
            <a:solidFill>
              <a:srgbClr val="A7AD38"/>
            </a:solidFill>
            <a:ln>
              <a:noFill/>
            </a:ln>
          </p:spPr>
        </p:sp>
        <p:sp>
          <p:nvSpPr>
            <p:cNvPr id="159" name="Google Shape;159;p16"/>
            <p:cNvSpPr txBox="1"/>
            <p:nvPr/>
          </p:nvSpPr>
          <p:spPr>
            <a:xfrm>
              <a:off x="0" y="-19050"/>
              <a:ext cx="942971" cy="170063"/>
            </a:xfrm>
            <a:prstGeom prst="rect">
              <a:avLst/>
            </a:prstGeom>
            <a:noFill/>
            <a:ln>
              <a:noFill/>
            </a:ln>
          </p:spPr>
          <p:txBody>
            <a:bodyPr anchorCtr="0" anchor="ctr" bIns="50800" lIns="50800" spcFirstLastPara="1" rIns="50800" wrap="square" tIns="50800">
              <a:noAutofit/>
            </a:bodyPr>
            <a:lstStyle/>
            <a:p>
              <a:pPr indent="0" lvl="0" marL="0" marR="0" rtl="0" algn="ctr">
                <a:lnSpc>
                  <a:spcPct val="137000"/>
                </a:lnSpc>
                <a:spcBef>
                  <a:spcPts val="0"/>
                </a:spcBef>
                <a:spcAft>
                  <a:spcPts val="0"/>
                </a:spcAft>
                <a:buNone/>
              </a:pPr>
              <a:r>
                <a:rPr b="1" i="0" lang="en-US" sz="1500" u="none" cap="none" strike="noStrike">
                  <a:solidFill>
                    <a:srgbClr val="FFFFFF"/>
                  </a:solidFill>
                  <a:latin typeface="Open Sans ExtraBold"/>
                  <a:ea typeface="Open Sans ExtraBold"/>
                  <a:cs typeface="Open Sans ExtraBold"/>
                  <a:sym typeface="Open Sans ExtraBold"/>
                </a:rPr>
                <a:t>CAUSE</a:t>
              </a:r>
              <a:endParaRPr/>
            </a:p>
          </p:txBody>
        </p:sp>
      </p:grpSp>
      <p:sp>
        <p:nvSpPr>
          <p:cNvPr id="160" name="Google Shape;160;p16"/>
          <p:cNvSpPr/>
          <p:nvPr/>
        </p:nvSpPr>
        <p:spPr>
          <a:xfrm>
            <a:off x="7304777" y="2140445"/>
            <a:ext cx="2631266" cy="421387"/>
          </a:xfrm>
          <a:custGeom>
            <a:rect b="b" l="l" r="r" t="t"/>
            <a:pathLst>
              <a:path extrusionOk="0" h="151013" w="942971">
                <a:moveTo>
                  <a:pt x="0" y="0"/>
                </a:moveTo>
                <a:lnTo>
                  <a:pt x="942971" y="0"/>
                </a:lnTo>
                <a:lnTo>
                  <a:pt x="942971" y="151013"/>
                </a:lnTo>
                <a:lnTo>
                  <a:pt x="0" y="151013"/>
                </a:lnTo>
                <a:close/>
              </a:path>
            </a:pathLst>
          </a:custGeom>
          <a:solidFill>
            <a:srgbClr val="00A8BF"/>
          </a:solidFill>
          <a:ln>
            <a:noFill/>
          </a:ln>
        </p:spPr>
      </p:sp>
      <p:sp>
        <p:nvSpPr>
          <p:cNvPr id="161" name="Google Shape;161;p16"/>
          <p:cNvSpPr txBox="1"/>
          <p:nvPr/>
        </p:nvSpPr>
        <p:spPr>
          <a:xfrm>
            <a:off x="7304777" y="2087288"/>
            <a:ext cx="2631300" cy="474600"/>
          </a:xfrm>
          <a:prstGeom prst="rect">
            <a:avLst/>
          </a:prstGeom>
          <a:noFill/>
          <a:ln>
            <a:noFill/>
          </a:ln>
        </p:spPr>
        <p:txBody>
          <a:bodyPr anchorCtr="0" anchor="ctr" bIns="50800" lIns="50800" spcFirstLastPara="1" rIns="50800" wrap="square" tIns="50800">
            <a:noAutofit/>
          </a:bodyPr>
          <a:lstStyle/>
          <a:p>
            <a:pPr indent="0" lvl="0" marL="0" marR="0" rtl="0" algn="ctr">
              <a:lnSpc>
                <a:spcPct val="137000"/>
              </a:lnSpc>
              <a:spcBef>
                <a:spcPts val="0"/>
              </a:spcBef>
              <a:spcAft>
                <a:spcPts val="0"/>
              </a:spcAft>
              <a:buNone/>
            </a:pPr>
            <a:r>
              <a:rPr b="1" i="0" lang="en-US" sz="1500" u="none" cap="none" strike="noStrike">
                <a:solidFill>
                  <a:srgbClr val="FFFFFF"/>
                </a:solidFill>
                <a:latin typeface="Open Sans ExtraBold"/>
                <a:ea typeface="Open Sans ExtraBold"/>
                <a:cs typeface="Open Sans ExtraBold"/>
                <a:sym typeface="Open Sans ExtraBold"/>
              </a:rPr>
              <a:t>EFFECT</a:t>
            </a:r>
            <a:endParaRPr/>
          </a:p>
        </p:txBody>
      </p:sp>
      <p:grpSp>
        <p:nvGrpSpPr>
          <p:cNvPr id="162" name="Google Shape;162;p16"/>
          <p:cNvGrpSpPr/>
          <p:nvPr/>
        </p:nvGrpSpPr>
        <p:grpSpPr>
          <a:xfrm>
            <a:off x="922629" y="3758225"/>
            <a:ext cx="626417" cy="679573"/>
            <a:chOff x="0" y="-19050"/>
            <a:chExt cx="224494" cy="243544"/>
          </a:xfrm>
        </p:grpSpPr>
        <p:sp>
          <p:nvSpPr>
            <p:cNvPr id="163" name="Google Shape;163;p16"/>
            <p:cNvSpPr/>
            <p:nvPr/>
          </p:nvSpPr>
          <p:spPr>
            <a:xfrm>
              <a:off x="0" y="0"/>
              <a:ext cx="224494" cy="224494"/>
            </a:xfrm>
            <a:custGeom>
              <a:rect b="b" l="l" r="r" t="t"/>
              <a:pathLst>
                <a:path extrusionOk="0" h="224494" w="224494">
                  <a:moveTo>
                    <a:pt x="0" y="0"/>
                  </a:moveTo>
                  <a:lnTo>
                    <a:pt x="224494" y="0"/>
                  </a:lnTo>
                  <a:lnTo>
                    <a:pt x="224494" y="224494"/>
                  </a:lnTo>
                  <a:lnTo>
                    <a:pt x="0" y="224494"/>
                  </a:lnTo>
                  <a:close/>
                </a:path>
              </a:pathLst>
            </a:custGeom>
            <a:solidFill>
              <a:srgbClr val="A7AD38"/>
            </a:solidFill>
            <a:ln>
              <a:noFill/>
            </a:ln>
          </p:spPr>
        </p:sp>
        <p:sp>
          <p:nvSpPr>
            <p:cNvPr id="164" name="Google Shape;164;p16"/>
            <p:cNvSpPr txBox="1"/>
            <p:nvPr/>
          </p:nvSpPr>
          <p:spPr>
            <a:xfrm>
              <a:off x="0" y="-19050"/>
              <a:ext cx="224494" cy="243544"/>
            </a:xfrm>
            <a:prstGeom prst="rect">
              <a:avLst/>
            </a:prstGeom>
            <a:noFill/>
            <a:ln>
              <a:noFill/>
            </a:ln>
          </p:spPr>
          <p:txBody>
            <a:bodyPr anchorCtr="0" anchor="ctr" bIns="50800" lIns="50800" spcFirstLastPara="1" rIns="50800" wrap="square" tIns="50800">
              <a:noAutofit/>
            </a:bodyPr>
            <a:lstStyle/>
            <a:p>
              <a:pPr indent="0" lvl="0" marL="0" marR="0" rtl="0" algn="ctr">
                <a:lnSpc>
                  <a:spcPct val="137020"/>
                </a:lnSpc>
                <a:spcBef>
                  <a:spcPts val="0"/>
                </a:spcBef>
                <a:spcAft>
                  <a:spcPts val="0"/>
                </a:spcAft>
                <a:buNone/>
              </a:pPr>
              <a:r>
                <a:rPr b="1" i="0" lang="en-US" sz="1799" u="none" cap="none" strike="noStrike">
                  <a:solidFill>
                    <a:srgbClr val="FFFFFF"/>
                  </a:solidFill>
                  <a:latin typeface="Open Sans ExtraBold"/>
                  <a:ea typeface="Open Sans ExtraBold"/>
                  <a:cs typeface="Open Sans ExtraBold"/>
                  <a:sym typeface="Open Sans ExtraBold"/>
                </a:rPr>
                <a:t>2</a:t>
              </a:r>
              <a:endParaRPr/>
            </a:p>
          </p:txBody>
        </p:sp>
      </p:grpSp>
      <p:grpSp>
        <p:nvGrpSpPr>
          <p:cNvPr id="165" name="Google Shape;165;p16"/>
          <p:cNvGrpSpPr/>
          <p:nvPr/>
        </p:nvGrpSpPr>
        <p:grpSpPr>
          <a:xfrm>
            <a:off x="9135421" y="3761030"/>
            <a:ext cx="626417" cy="679573"/>
            <a:chOff x="0" y="-19050"/>
            <a:chExt cx="224494" cy="243544"/>
          </a:xfrm>
        </p:grpSpPr>
        <p:sp>
          <p:nvSpPr>
            <p:cNvPr id="166" name="Google Shape;166;p16"/>
            <p:cNvSpPr/>
            <p:nvPr/>
          </p:nvSpPr>
          <p:spPr>
            <a:xfrm>
              <a:off x="0" y="0"/>
              <a:ext cx="224494" cy="224494"/>
            </a:xfrm>
            <a:custGeom>
              <a:rect b="b" l="l" r="r" t="t"/>
              <a:pathLst>
                <a:path extrusionOk="0" h="224494" w="224494">
                  <a:moveTo>
                    <a:pt x="0" y="0"/>
                  </a:moveTo>
                  <a:lnTo>
                    <a:pt x="224494" y="0"/>
                  </a:lnTo>
                  <a:lnTo>
                    <a:pt x="224494" y="224494"/>
                  </a:lnTo>
                  <a:lnTo>
                    <a:pt x="0" y="224494"/>
                  </a:lnTo>
                  <a:close/>
                </a:path>
              </a:pathLst>
            </a:custGeom>
            <a:solidFill>
              <a:srgbClr val="00A8BF"/>
            </a:solidFill>
            <a:ln>
              <a:noFill/>
            </a:ln>
          </p:spPr>
        </p:sp>
        <p:sp>
          <p:nvSpPr>
            <p:cNvPr id="167" name="Google Shape;167;p16"/>
            <p:cNvSpPr txBox="1"/>
            <p:nvPr/>
          </p:nvSpPr>
          <p:spPr>
            <a:xfrm>
              <a:off x="0" y="-19050"/>
              <a:ext cx="224494" cy="243544"/>
            </a:xfrm>
            <a:prstGeom prst="rect">
              <a:avLst/>
            </a:prstGeom>
            <a:noFill/>
            <a:ln>
              <a:noFill/>
            </a:ln>
          </p:spPr>
          <p:txBody>
            <a:bodyPr anchorCtr="0" anchor="ctr" bIns="50800" lIns="50800" spcFirstLastPara="1" rIns="50800" wrap="square" tIns="50800">
              <a:noAutofit/>
            </a:bodyPr>
            <a:lstStyle/>
            <a:p>
              <a:pPr indent="0" lvl="0" marL="0" marR="0" rtl="0" algn="ctr">
                <a:lnSpc>
                  <a:spcPct val="137020"/>
                </a:lnSpc>
                <a:spcBef>
                  <a:spcPts val="0"/>
                </a:spcBef>
                <a:spcAft>
                  <a:spcPts val="0"/>
                </a:spcAft>
                <a:buNone/>
              </a:pPr>
              <a:r>
                <a:rPr b="1" i="0" lang="en-US" sz="1799" u="none" cap="none" strike="noStrike">
                  <a:solidFill>
                    <a:srgbClr val="FFFFFF"/>
                  </a:solidFill>
                  <a:latin typeface="Open Sans ExtraBold"/>
                  <a:ea typeface="Open Sans ExtraBold"/>
                  <a:cs typeface="Open Sans ExtraBold"/>
                  <a:sym typeface="Open Sans ExtraBold"/>
                </a:rPr>
                <a:t>2</a:t>
              </a:r>
              <a:endParaRPr/>
            </a:p>
          </p:txBody>
        </p:sp>
      </p:grpSp>
      <p:grpSp>
        <p:nvGrpSpPr>
          <p:cNvPr id="168" name="Google Shape;168;p16"/>
          <p:cNvGrpSpPr/>
          <p:nvPr/>
        </p:nvGrpSpPr>
        <p:grpSpPr>
          <a:xfrm>
            <a:off x="922629" y="4875569"/>
            <a:ext cx="626417" cy="679573"/>
            <a:chOff x="0" y="-19050"/>
            <a:chExt cx="224494" cy="243544"/>
          </a:xfrm>
        </p:grpSpPr>
        <p:sp>
          <p:nvSpPr>
            <p:cNvPr id="169" name="Google Shape;169;p16"/>
            <p:cNvSpPr/>
            <p:nvPr/>
          </p:nvSpPr>
          <p:spPr>
            <a:xfrm>
              <a:off x="0" y="0"/>
              <a:ext cx="224494" cy="224494"/>
            </a:xfrm>
            <a:custGeom>
              <a:rect b="b" l="l" r="r" t="t"/>
              <a:pathLst>
                <a:path extrusionOk="0" h="224494" w="224494">
                  <a:moveTo>
                    <a:pt x="0" y="0"/>
                  </a:moveTo>
                  <a:lnTo>
                    <a:pt x="224494" y="0"/>
                  </a:lnTo>
                  <a:lnTo>
                    <a:pt x="224494" y="224494"/>
                  </a:lnTo>
                  <a:lnTo>
                    <a:pt x="0" y="224494"/>
                  </a:lnTo>
                  <a:close/>
                </a:path>
              </a:pathLst>
            </a:custGeom>
            <a:solidFill>
              <a:srgbClr val="A7AD38"/>
            </a:solidFill>
            <a:ln>
              <a:noFill/>
            </a:ln>
          </p:spPr>
        </p:sp>
        <p:sp>
          <p:nvSpPr>
            <p:cNvPr id="170" name="Google Shape;170;p16"/>
            <p:cNvSpPr txBox="1"/>
            <p:nvPr/>
          </p:nvSpPr>
          <p:spPr>
            <a:xfrm>
              <a:off x="0" y="-19050"/>
              <a:ext cx="224494" cy="243544"/>
            </a:xfrm>
            <a:prstGeom prst="rect">
              <a:avLst/>
            </a:prstGeom>
            <a:noFill/>
            <a:ln>
              <a:noFill/>
            </a:ln>
          </p:spPr>
          <p:txBody>
            <a:bodyPr anchorCtr="0" anchor="ctr" bIns="50800" lIns="50800" spcFirstLastPara="1" rIns="50800" wrap="square" tIns="50800">
              <a:noAutofit/>
            </a:bodyPr>
            <a:lstStyle/>
            <a:p>
              <a:pPr indent="0" lvl="0" marL="0" marR="0" rtl="0" algn="ctr">
                <a:lnSpc>
                  <a:spcPct val="137020"/>
                </a:lnSpc>
                <a:spcBef>
                  <a:spcPts val="0"/>
                </a:spcBef>
                <a:spcAft>
                  <a:spcPts val="0"/>
                </a:spcAft>
                <a:buNone/>
              </a:pPr>
              <a:r>
                <a:rPr b="1" i="0" lang="en-US" sz="1799" u="none" cap="none" strike="noStrike">
                  <a:solidFill>
                    <a:srgbClr val="FFFFFF"/>
                  </a:solidFill>
                  <a:latin typeface="Open Sans ExtraBold"/>
                  <a:ea typeface="Open Sans ExtraBold"/>
                  <a:cs typeface="Open Sans ExtraBold"/>
                  <a:sym typeface="Open Sans ExtraBold"/>
                </a:rPr>
                <a:t>3</a:t>
              </a:r>
              <a:endParaRPr/>
            </a:p>
          </p:txBody>
        </p:sp>
      </p:grpSp>
      <p:grpSp>
        <p:nvGrpSpPr>
          <p:cNvPr id="171" name="Google Shape;171;p16"/>
          <p:cNvGrpSpPr/>
          <p:nvPr/>
        </p:nvGrpSpPr>
        <p:grpSpPr>
          <a:xfrm>
            <a:off x="9135421" y="4878374"/>
            <a:ext cx="626417" cy="679573"/>
            <a:chOff x="0" y="-19050"/>
            <a:chExt cx="224494" cy="243544"/>
          </a:xfrm>
        </p:grpSpPr>
        <p:sp>
          <p:nvSpPr>
            <p:cNvPr id="172" name="Google Shape;172;p16"/>
            <p:cNvSpPr/>
            <p:nvPr/>
          </p:nvSpPr>
          <p:spPr>
            <a:xfrm>
              <a:off x="0" y="0"/>
              <a:ext cx="224494" cy="224494"/>
            </a:xfrm>
            <a:custGeom>
              <a:rect b="b" l="l" r="r" t="t"/>
              <a:pathLst>
                <a:path extrusionOk="0" h="224494" w="224494">
                  <a:moveTo>
                    <a:pt x="0" y="0"/>
                  </a:moveTo>
                  <a:lnTo>
                    <a:pt x="224494" y="0"/>
                  </a:lnTo>
                  <a:lnTo>
                    <a:pt x="224494" y="224494"/>
                  </a:lnTo>
                  <a:lnTo>
                    <a:pt x="0" y="224494"/>
                  </a:lnTo>
                  <a:close/>
                </a:path>
              </a:pathLst>
            </a:custGeom>
            <a:solidFill>
              <a:srgbClr val="00A8BF"/>
            </a:solidFill>
            <a:ln>
              <a:noFill/>
            </a:ln>
          </p:spPr>
        </p:sp>
        <p:sp>
          <p:nvSpPr>
            <p:cNvPr id="173" name="Google Shape;173;p16"/>
            <p:cNvSpPr txBox="1"/>
            <p:nvPr/>
          </p:nvSpPr>
          <p:spPr>
            <a:xfrm>
              <a:off x="0" y="-19050"/>
              <a:ext cx="224494" cy="243544"/>
            </a:xfrm>
            <a:prstGeom prst="rect">
              <a:avLst/>
            </a:prstGeom>
            <a:noFill/>
            <a:ln>
              <a:noFill/>
            </a:ln>
          </p:spPr>
          <p:txBody>
            <a:bodyPr anchorCtr="0" anchor="ctr" bIns="50800" lIns="50800" spcFirstLastPara="1" rIns="50800" wrap="square" tIns="50800">
              <a:noAutofit/>
            </a:bodyPr>
            <a:lstStyle/>
            <a:p>
              <a:pPr indent="0" lvl="0" marL="0" marR="0" rtl="0" algn="ctr">
                <a:lnSpc>
                  <a:spcPct val="137020"/>
                </a:lnSpc>
                <a:spcBef>
                  <a:spcPts val="0"/>
                </a:spcBef>
                <a:spcAft>
                  <a:spcPts val="0"/>
                </a:spcAft>
                <a:buNone/>
              </a:pPr>
              <a:r>
                <a:rPr b="1" i="0" lang="en-US" sz="1799" u="none" cap="none" strike="noStrike">
                  <a:solidFill>
                    <a:srgbClr val="FFFFFF"/>
                  </a:solidFill>
                  <a:latin typeface="Open Sans ExtraBold"/>
                  <a:ea typeface="Open Sans ExtraBold"/>
                  <a:cs typeface="Open Sans ExtraBold"/>
                  <a:sym typeface="Open Sans ExtraBold"/>
                </a:rPr>
                <a:t>3</a:t>
              </a:r>
              <a:endParaRPr/>
            </a:p>
          </p:txBody>
        </p:sp>
      </p:grpSp>
      <p:grpSp>
        <p:nvGrpSpPr>
          <p:cNvPr id="174" name="Google Shape;174;p16"/>
          <p:cNvGrpSpPr/>
          <p:nvPr/>
        </p:nvGrpSpPr>
        <p:grpSpPr>
          <a:xfrm>
            <a:off x="922629" y="5992914"/>
            <a:ext cx="626417" cy="679573"/>
            <a:chOff x="0" y="-19050"/>
            <a:chExt cx="224494" cy="243544"/>
          </a:xfrm>
        </p:grpSpPr>
        <p:sp>
          <p:nvSpPr>
            <p:cNvPr id="175" name="Google Shape;175;p16"/>
            <p:cNvSpPr/>
            <p:nvPr/>
          </p:nvSpPr>
          <p:spPr>
            <a:xfrm>
              <a:off x="0" y="0"/>
              <a:ext cx="224494" cy="224494"/>
            </a:xfrm>
            <a:custGeom>
              <a:rect b="b" l="l" r="r" t="t"/>
              <a:pathLst>
                <a:path extrusionOk="0" h="224494" w="224494">
                  <a:moveTo>
                    <a:pt x="0" y="0"/>
                  </a:moveTo>
                  <a:lnTo>
                    <a:pt x="224494" y="0"/>
                  </a:lnTo>
                  <a:lnTo>
                    <a:pt x="224494" y="224494"/>
                  </a:lnTo>
                  <a:lnTo>
                    <a:pt x="0" y="224494"/>
                  </a:lnTo>
                  <a:close/>
                </a:path>
              </a:pathLst>
            </a:custGeom>
            <a:solidFill>
              <a:srgbClr val="A7AD38"/>
            </a:solidFill>
            <a:ln>
              <a:noFill/>
            </a:ln>
          </p:spPr>
        </p:sp>
        <p:sp>
          <p:nvSpPr>
            <p:cNvPr id="176" name="Google Shape;176;p16"/>
            <p:cNvSpPr txBox="1"/>
            <p:nvPr/>
          </p:nvSpPr>
          <p:spPr>
            <a:xfrm>
              <a:off x="0" y="-19050"/>
              <a:ext cx="224494" cy="243544"/>
            </a:xfrm>
            <a:prstGeom prst="rect">
              <a:avLst/>
            </a:prstGeom>
            <a:noFill/>
            <a:ln>
              <a:noFill/>
            </a:ln>
          </p:spPr>
          <p:txBody>
            <a:bodyPr anchorCtr="0" anchor="ctr" bIns="50800" lIns="50800" spcFirstLastPara="1" rIns="50800" wrap="square" tIns="50800">
              <a:noAutofit/>
            </a:bodyPr>
            <a:lstStyle/>
            <a:p>
              <a:pPr indent="0" lvl="0" marL="0" marR="0" rtl="0" algn="ctr">
                <a:lnSpc>
                  <a:spcPct val="137020"/>
                </a:lnSpc>
                <a:spcBef>
                  <a:spcPts val="0"/>
                </a:spcBef>
                <a:spcAft>
                  <a:spcPts val="0"/>
                </a:spcAft>
                <a:buNone/>
              </a:pPr>
              <a:r>
                <a:rPr b="1" i="0" lang="en-US" sz="1799" u="none" cap="none" strike="noStrike">
                  <a:solidFill>
                    <a:srgbClr val="FFFFFF"/>
                  </a:solidFill>
                  <a:latin typeface="Open Sans ExtraBold"/>
                  <a:ea typeface="Open Sans ExtraBold"/>
                  <a:cs typeface="Open Sans ExtraBold"/>
                  <a:sym typeface="Open Sans ExtraBold"/>
                </a:rPr>
                <a:t>4</a:t>
              </a:r>
              <a:endParaRPr/>
            </a:p>
          </p:txBody>
        </p:sp>
      </p:grpSp>
      <p:grpSp>
        <p:nvGrpSpPr>
          <p:cNvPr id="177" name="Google Shape;177;p16"/>
          <p:cNvGrpSpPr/>
          <p:nvPr/>
        </p:nvGrpSpPr>
        <p:grpSpPr>
          <a:xfrm>
            <a:off x="9135421" y="5995718"/>
            <a:ext cx="626417" cy="679573"/>
            <a:chOff x="0" y="-19050"/>
            <a:chExt cx="224494" cy="243544"/>
          </a:xfrm>
        </p:grpSpPr>
        <p:sp>
          <p:nvSpPr>
            <p:cNvPr id="178" name="Google Shape;178;p16"/>
            <p:cNvSpPr/>
            <p:nvPr/>
          </p:nvSpPr>
          <p:spPr>
            <a:xfrm>
              <a:off x="0" y="0"/>
              <a:ext cx="224494" cy="224494"/>
            </a:xfrm>
            <a:custGeom>
              <a:rect b="b" l="l" r="r" t="t"/>
              <a:pathLst>
                <a:path extrusionOk="0" h="224494" w="224494">
                  <a:moveTo>
                    <a:pt x="0" y="0"/>
                  </a:moveTo>
                  <a:lnTo>
                    <a:pt x="224494" y="0"/>
                  </a:lnTo>
                  <a:lnTo>
                    <a:pt x="224494" y="224494"/>
                  </a:lnTo>
                  <a:lnTo>
                    <a:pt x="0" y="224494"/>
                  </a:lnTo>
                  <a:close/>
                </a:path>
              </a:pathLst>
            </a:custGeom>
            <a:solidFill>
              <a:srgbClr val="00A8BF"/>
            </a:solidFill>
            <a:ln>
              <a:noFill/>
            </a:ln>
          </p:spPr>
        </p:sp>
        <p:sp>
          <p:nvSpPr>
            <p:cNvPr id="179" name="Google Shape;179;p16"/>
            <p:cNvSpPr txBox="1"/>
            <p:nvPr/>
          </p:nvSpPr>
          <p:spPr>
            <a:xfrm>
              <a:off x="0" y="-19050"/>
              <a:ext cx="224494" cy="243544"/>
            </a:xfrm>
            <a:prstGeom prst="rect">
              <a:avLst/>
            </a:prstGeom>
            <a:noFill/>
            <a:ln>
              <a:noFill/>
            </a:ln>
          </p:spPr>
          <p:txBody>
            <a:bodyPr anchorCtr="0" anchor="ctr" bIns="50800" lIns="50800" spcFirstLastPara="1" rIns="50800" wrap="square" tIns="50800">
              <a:noAutofit/>
            </a:bodyPr>
            <a:lstStyle/>
            <a:p>
              <a:pPr indent="0" lvl="0" marL="0" marR="0" rtl="0" algn="ctr">
                <a:lnSpc>
                  <a:spcPct val="137020"/>
                </a:lnSpc>
                <a:spcBef>
                  <a:spcPts val="0"/>
                </a:spcBef>
                <a:spcAft>
                  <a:spcPts val="0"/>
                </a:spcAft>
                <a:buNone/>
              </a:pPr>
              <a:r>
                <a:rPr b="1" i="0" lang="en-US" sz="1799" u="none" cap="none" strike="noStrike">
                  <a:solidFill>
                    <a:srgbClr val="FFFFFF"/>
                  </a:solidFill>
                  <a:latin typeface="Open Sans ExtraBold"/>
                  <a:ea typeface="Open Sans ExtraBold"/>
                  <a:cs typeface="Open Sans ExtraBold"/>
                  <a:sym typeface="Open Sans ExtraBold"/>
                </a:rPr>
                <a:t>4</a:t>
              </a:r>
              <a:endParaRPr/>
            </a:p>
          </p:txBody>
        </p:sp>
      </p:grpSp>
      <p:grpSp>
        <p:nvGrpSpPr>
          <p:cNvPr id="180" name="Google Shape;180;p16"/>
          <p:cNvGrpSpPr/>
          <p:nvPr/>
        </p:nvGrpSpPr>
        <p:grpSpPr>
          <a:xfrm rot="10800000">
            <a:off x="6462999" y="4540736"/>
            <a:ext cx="748055" cy="654548"/>
            <a:chOff x="0" y="0"/>
            <a:chExt cx="812800" cy="711200"/>
          </a:xfrm>
        </p:grpSpPr>
        <p:sp>
          <p:nvSpPr>
            <p:cNvPr id="181" name="Google Shape;181;p16"/>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A7AD38"/>
            </a:solidFill>
            <a:ln>
              <a:noFill/>
            </a:ln>
          </p:spPr>
        </p:sp>
        <p:sp>
          <p:nvSpPr>
            <p:cNvPr id="182" name="Google Shape;182;p16"/>
            <p:cNvSpPr txBox="1"/>
            <p:nvPr/>
          </p:nvSpPr>
          <p:spPr>
            <a:xfrm>
              <a:off x="127000" y="320675"/>
              <a:ext cx="558800" cy="339725"/>
            </a:xfrm>
            <a:prstGeom prst="rect">
              <a:avLst/>
            </a:prstGeom>
            <a:noFill/>
            <a:ln>
              <a:noFill/>
            </a:ln>
          </p:spPr>
          <p:txBody>
            <a:bodyPr anchorCtr="0" anchor="ctr" bIns="50800" lIns="50800" spcFirstLastPara="1" rIns="50800" wrap="square" tIns="50800">
              <a:noAutofit/>
            </a:bodyPr>
            <a:lstStyle/>
            <a:p>
              <a:pPr indent="0" lvl="0" marL="0" marR="0" rtl="0" algn="ctr">
                <a:lnSpc>
                  <a:spcPct val="86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83" name="Google Shape;183;p16"/>
          <p:cNvSpPr txBox="1"/>
          <p:nvPr/>
        </p:nvSpPr>
        <p:spPr>
          <a:xfrm>
            <a:off x="3970046" y="4359761"/>
            <a:ext cx="2777917" cy="3429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2300" u="none" cap="none" strike="noStrike">
                <a:solidFill>
                  <a:srgbClr val="F3FFF9"/>
                </a:solidFill>
                <a:latin typeface="Open Sans SemiBold"/>
                <a:ea typeface="Open Sans SemiBold"/>
                <a:cs typeface="Open Sans SemiBold"/>
                <a:sym typeface="Open Sans SemiBold"/>
              </a:rPr>
              <a:t>INFOGRAPHIC</a:t>
            </a:r>
            <a:endParaRPr/>
          </a:p>
        </p:txBody>
      </p:sp>
      <p:grpSp>
        <p:nvGrpSpPr>
          <p:cNvPr id="184" name="Google Shape;184;p16"/>
          <p:cNvGrpSpPr/>
          <p:nvPr/>
        </p:nvGrpSpPr>
        <p:grpSpPr>
          <a:xfrm>
            <a:off x="3458278" y="3914763"/>
            <a:ext cx="748055" cy="654548"/>
            <a:chOff x="0" y="0"/>
            <a:chExt cx="812800" cy="711200"/>
          </a:xfrm>
        </p:grpSpPr>
        <p:sp>
          <p:nvSpPr>
            <p:cNvPr id="185" name="Google Shape;185;p16"/>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00A8BF"/>
            </a:solidFill>
            <a:ln>
              <a:noFill/>
            </a:ln>
          </p:spPr>
        </p:sp>
        <p:sp>
          <p:nvSpPr>
            <p:cNvPr id="186" name="Google Shape;186;p16"/>
            <p:cNvSpPr txBox="1"/>
            <p:nvPr/>
          </p:nvSpPr>
          <p:spPr>
            <a:xfrm>
              <a:off x="127000" y="320675"/>
              <a:ext cx="558800" cy="339725"/>
            </a:xfrm>
            <a:prstGeom prst="rect">
              <a:avLst/>
            </a:prstGeom>
            <a:noFill/>
            <a:ln>
              <a:noFill/>
            </a:ln>
          </p:spPr>
          <p:txBody>
            <a:bodyPr anchorCtr="0" anchor="ctr" bIns="50800" lIns="50800" spcFirstLastPara="1" rIns="50800" wrap="square" tIns="50800">
              <a:noAutofit/>
            </a:bodyPr>
            <a:lstStyle/>
            <a:p>
              <a:pPr indent="0" lvl="0" marL="0" marR="0" rtl="0" algn="ctr">
                <a:lnSpc>
                  <a:spcPct val="86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87" name="Google Shape;187;p16"/>
          <p:cNvSpPr txBox="1"/>
          <p:nvPr/>
        </p:nvSpPr>
        <p:spPr>
          <a:xfrm>
            <a:off x="756000" y="756000"/>
            <a:ext cx="3588000" cy="1077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3500" u="none" cap="none" strike="noStrike">
                <a:solidFill>
                  <a:srgbClr val="3A3D4B"/>
                </a:solidFill>
                <a:latin typeface="Open Sans ExtraBold"/>
                <a:ea typeface="Open Sans ExtraBold"/>
                <a:cs typeface="Open Sans ExtraBold"/>
                <a:sym typeface="Open Sans ExtraBold"/>
              </a:rPr>
              <a:t>Cause And Effect Matrix</a:t>
            </a:r>
            <a:endParaRPr/>
          </a:p>
        </p:txBody>
      </p:sp>
      <p:sp>
        <p:nvSpPr>
          <p:cNvPr id="188" name="Google Shape;188;p16"/>
          <p:cNvSpPr txBox="1"/>
          <p:nvPr/>
        </p:nvSpPr>
        <p:spPr>
          <a:xfrm>
            <a:off x="5106222" y="930625"/>
            <a:ext cx="4846500" cy="684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000" u="none" cap="none" strike="noStrike">
                <a:solidFill>
                  <a:srgbClr val="221F1F"/>
                </a:solidFill>
                <a:latin typeface="Open Sans"/>
                <a:ea typeface="Open Sans"/>
                <a:cs typeface="Open Sans"/>
                <a:sym typeface="Open Sans"/>
              </a:rPr>
              <a:t>A cause and effect matrix is a visual tool used to identify and analyze the relationships between various causes and their corresponding effects. It allows individuals or teams to systematically organize information, making it easier to understand how specific factors contribute to outcomes. </a:t>
            </a:r>
            <a:endParaRPr/>
          </a:p>
        </p:txBody>
      </p:sp>
      <p:sp>
        <p:nvSpPr>
          <p:cNvPr id="189" name="Google Shape;189;p16"/>
          <p:cNvSpPr txBox="1"/>
          <p:nvPr/>
        </p:nvSpPr>
        <p:spPr>
          <a:xfrm>
            <a:off x="1783128" y="2922739"/>
            <a:ext cx="2128200" cy="355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700" u="none" cap="none" strike="noStrike">
                <a:solidFill>
                  <a:srgbClr val="221F1F"/>
                </a:solidFill>
                <a:latin typeface="Open Sans"/>
                <a:ea typeface="Open Sans"/>
                <a:cs typeface="Open Sans"/>
                <a:sym typeface="Open Sans"/>
              </a:rPr>
              <a:t>A cause in the context of cause and effect refers to an event, action, or situation that directly leads to another event or outcome, known as the effect. </a:t>
            </a:r>
            <a:endParaRPr/>
          </a:p>
        </p:txBody>
      </p:sp>
      <p:sp>
        <p:nvSpPr>
          <p:cNvPr id="190" name="Google Shape;190;p16"/>
          <p:cNvSpPr txBox="1"/>
          <p:nvPr/>
        </p:nvSpPr>
        <p:spPr>
          <a:xfrm>
            <a:off x="1783128" y="2694740"/>
            <a:ext cx="1286140" cy="180975"/>
          </a:xfrm>
          <a:prstGeom prst="rect">
            <a:avLst/>
          </a:prstGeom>
          <a:noFill/>
          <a:ln>
            <a:noFill/>
          </a:ln>
        </p:spPr>
        <p:txBody>
          <a:bodyPr anchorCtr="0" anchor="t" bIns="0" lIns="0" spcFirstLastPara="1" rIns="0" wrap="square" tIns="0">
            <a:spAutoFit/>
          </a:bodyPr>
          <a:lstStyle/>
          <a:p>
            <a:pPr indent="0" lvl="0" marL="0" marR="0" rtl="0" algn="l">
              <a:lnSpc>
                <a:spcPct val="119916"/>
              </a:lnSpc>
              <a:spcBef>
                <a:spcPts val="0"/>
              </a:spcBef>
              <a:spcAft>
                <a:spcPts val="0"/>
              </a:spcAft>
              <a:buNone/>
            </a:pPr>
            <a:r>
              <a:rPr b="1" i="0" lang="en-US" sz="1200" u="none" cap="none" strike="noStrike">
                <a:solidFill>
                  <a:srgbClr val="A7AD38"/>
                </a:solidFill>
                <a:latin typeface="Open Sans ExtraBold"/>
                <a:ea typeface="Open Sans ExtraBold"/>
                <a:cs typeface="Open Sans ExtraBold"/>
                <a:sym typeface="Open Sans ExtraBold"/>
              </a:rPr>
              <a:t>Title Here</a:t>
            </a:r>
            <a:endParaRPr/>
          </a:p>
        </p:txBody>
      </p:sp>
      <p:sp>
        <p:nvSpPr>
          <p:cNvPr id="191" name="Google Shape;191;p16"/>
          <p:cNvSpPr txBox="1"/>
          <p:nvPr/>
        </p:nvSpPr>
        <p:spPr>
          <a:xfrm>
            <a:off x="7679129" y="2694740"/>
            <a:ext cx="1286140" cy="180975"/>
          </a:xfrm>
          <a:prstGeom prst="rect">
            <a:avLst/>
          </a:prstGeom>
          <a:noFill/>
          <a:ln>
            <a:noFill/>
          </a:ln>
        </p:spPr>
        <p:txBody>
          <a:bodyPr anchorCtr="0" anchor="t" bIns="0" lIns="0" spcFirstLastPara="1" rIns="0" wrap="square" tIns="0">
            <a:spAutoFit/>
          </a:bodyPr>
          <a:lstStyle/>
          <a:p>
            <a:pPr indent="0" lvl="0" marL="0" marR="0" rtl="0" algn="r">
              <a:lnSpc>
                <a:spcPct val="119916"/>
              </a:lnSpc>
              <a:spcBef>
                <a:spcPts val="0"/>
              </a:spcBef>
              <a:spcAft>
                <a:spcPts val="0"/>
              </a:spcAft>
              <a:buNone/>
            </a:pPr>
            <a:r>
              <a:rPr b="1" i="0" lang="en-US" sz="1200" u="none" cap="none" strike="noStrike">
                <a:solidFill>
                  <a:srgbClr val="00A8BF"/>
                </a:solidFill>
                <a:latin typeface="Open Sans ExtraBold"/>
                <a:ea typeface="Open Sans ExtraBold"/>
                <a:cs typeface="Open Sans ExtraBold"/>
                <a:sym typeface="Open Sans ExtraBold"/>
              </a:rPr>
              <a:t>Title Here</a:t>
            </a:r>
            <a:endParaRPr/>
          </a:p>
        </p:txBody>
      </p:sp>
      <p:sp>
        <p:nvSpPr>
          <p:cNvPr id="192" name="Google Shape;192;p16"/>
          <p:cNvSpPr txBox="1"/>
          <p:nvPr/>
        </p:nvSpPr>
        <p:spPr>
          <a:xfrm>
            <a:off x="6747962" y="2922739"/>
            <a:ext cx="2217300" cy="355500"/>
          </a:xfrm>
          <a:prstGeom prst="rect">
            <a:avLst/>
          </a:prstGeom>
          <a:noFill/>
          <a:ln>
            <a:noFill/>
          </a:ln>
        </p:spPr>
        <p:txBody>
          <a:bodyPr anchorCtr="0" anchor="t" bIns="0" lIns="0" spcFirstLastPara="1" rIns="0" wrap="square" tIns="0">
            <a:spAutoFit/>
          </a:bodyPr>
          <a:lstStyle/>
          <a:p>
            <a:pPr indent="0" lvl="0" marL="0" marR="0" rtl="0" algn="r">
              <a:lnSpc>
                <a:spcPct val="115000"/>
              </a:lnSpc>
              <a:spcBef>
                <a:spcPts val="0"/>
              </a:spcBef>
              <a:spcAft>
                <a:spcPts val="0"/>
              </a:spcAft>
              <a:buNone/>
            </a:pPr>
            <a:r>
              <a:rPr b="0" i="0" lang="en-US" sz="700" u="none" cap="none" strike="noStrike">
                <a:solidFill>
                  <a:srgbClr val="221F1F"/>
                </a:solidFill>
                <a:latin typeface="Open Sans"/>
                <a:ea typeface="Open Sans"/>
                <a:cs typeface="Open Sans"/>
                <a:sym typeface="Open Sans"/>
              </a:rPr>
              <a:t>Effect refers to the outcome or result that follows a specific cause. It answers the question of what happens as a result of a particular action or event.</a:t>
            </a:r>
            <a:endParaRPr/>
          </a:p>
        </p:txBody>
      </p:sp>
      <p:sp>
        <p:nvSpPr>
          <p:cNvPr id="193" name="Google Shape;193;p16"/>
          <p:cNvSpPr txBox="1"/>
          <p:nvPr/>
        </p:nvSpPr>
        <p:spPr>
          <a:xfrm>
            <a:off x="1762872" y="4062812"/>
            <a:ext cx="1616700" cy="355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700" u="none" cap="none" strike="noStrike">
                <a:solidFill>
                  <a:srgbClr val="221F1F"/>
                </a:solidFill>
                <a:latin typeface="Open Sans"/>
                <a:ea typeface="Open Sans"/>
                <a:cs typeface="Open Sans"/>
                <a:sym typeface="Open Sans"/>
              </a:rPr>
              <a:t>A cause refers to an event, action, or situation that directly leads to another event or outcome, known as the effect. </a:t>
            </a:r>
            <a:endParaRPr/>
          </a:p>
        </p:txBody>
      </p:sp>
      <p:sp>
        <p:nvSpPr>
          <p:cNvPr id="194" name="Google Shape;194;p16"/>
          <p:cNvSpPr txBox="1"/>
          <p:nvPr/>
        </p:nvSpPr>
        <p:spPr>
          <a:xfrm>
            <a:off x="1767933" y="3834813"/>
            <a:ext cx="1286140" cy="180975"/>
          </a:xfrm>
          <a:prstGeom prst="rect">
            <a:avLst/>
          </a:prstGeom>
          <a:noFill/>
          <a:ln>
            <a:noFill/>
          </a:ln>
        </p:spPr>
        <p:txBody>
          <a:bodyPr anchorCtr="0" anchor="t" bIns="0" lIns="0" spcFirstLastPara="1" rIns="0" wrap="square" tIns="0">
            <a:spAutoFit/>
          </a:bodyPr>
          <a:lstStyle/>
          <a:p>
            <a:pPr indent="0" lvl="0" marL="0" marR="0" rtl="0" algn="l">
              <a:lnSpc>
                <a:spcPct val="119916"/>
              </a:lnSpc>
              <a:spcBef>
                <a:spcPts val="0"/>
              </a:spcBef>
              <a:spcAft>
                <a:spcPts val="0"/>
              </a:spcAft>
              <a:buNone/>
            </a:pPr>
            <a:r>
              <a:rPr b="1" i="0" lang="en-US" sz="1200" u="none" cap="none" strike="noStrike">
                <a:solidFill>
                  <a:srgbClr val="A7AD38"/>
                </a:solidFill>
                <a:latin typeface="Open Sans ExtraBold"/>
                <a:ea typeface="Open Sans ExtraBold"/>
                <a:cs typeface="Open Sans ExtraBold"/>
                <a:sym typeface="Open Sans ExtraBold"/>
              </a:rPr>
              <a:t>Title Here</a:t>
            </a:r>
            <a:endParaRPr/>
          </a:p>
        </p:txBody>
      </p:sp>
      <p:sp>
        <p:nvSpPr>
          <p:cNvPr id="195" name="Google Shape;195;p16"/>
          <p:cNvSpPr txBox="1"/>
          <p:nvPr/>
        </p:nvSpPr>
        <p:spPr>
          <a:xfrm>
            <a:off x="7663934" y="3834813"/>
            <a:ext cx="1286140" cy="180975"/>
          </a:xfrm>
          <a:prstGeom prst="rect">
            <a:avLst/>
          </a:prstGeom>
          <a:noFill/>
          <a:ln>
            <a:noFill/>
          </a:ln>
        </p:spPr>
        <p:txBody>
          <a:bodyPr anchorCtr="0" anchor="t" bIns="0" lIns="0" spcFirstLastPara="1" rIns="0" wrap="square" tIns="0">
            <a:spAutoFit/>
          </a:bodyPr>
          <a:lstStyle/>
          <a:p>
            <a:pPr indent="0" lvl="0" marL="0" marR="0" rtl="0" algn="r">
              <a:lnSpc>
                <a:spcPct val="119916"/>
              </a:lnSpc>
              <a:spcBef>
                <a:spcPts val="0"/>
              </a:spcBef>
              <a:spcAft>
                <a:spcPts val="0"/>
              </a:spcAft>
              <a:buNone/>
            </a:pPr>
            <a:r>
              <a:rPr b="1" i="0" lang="en-US" sz="1200" u="none" cap="none" strike="noStrike">
                <a:solidFill>
                  <a:srgbClr val="00A8BF"/>
                </a:solidFill>
                <a:latin typeface="Open Sans ExtraBold"/>
                <a:ea typeface="Open Sans ExtraBold"/>
                <a:cs typeface="Open Sans ExtraBold"/>
                <a:sym typeface="Open Sans ExtraBold"/>
              </a:rPr>
              <a:t>Title Here</a:t>
            </a:r>
            <a:endParaRPr/>
          </a:p>
        </p:txBody>
      </p:sp>
      <p:sp>
        <p:nvSpPr>
          <p:cNvPr id="196" name="Google Shape;196;p16"/>
          <p:cNvSpPr txBox="1"/>
          <p:nvPr/>
        </p:nvSpPr>
        <p:spPr>
          <a:xfrm>
            <a:off x="7663934" y="4062812"/>
            <a:ext cx="1286100" cy="231600"/>
          </a:xfrm>
          <a:prstGeom prst="rect">
            <a:avLst/>
          </a:prstGeom>
          <a:noFill/>
          <a:ln>
            <a:noFill/>
          </a:ln>
        </p:spPr>
        <p:txBody>
          <a:bodyPr anchorCtr="0" anchor="t" bIns="0" lIns="0" spcFirstLastPara="1" rIns="0" wrap="square" tIns="0">
            <a:spAutoFit/>
          </a:bodyPr>
          <a:lstStyle/>
          <a:p>
            <a:pPr indent="0" lvl="0" marL="0" marR="0" rtl="0" algn="r">
              <a:lnSpc>
                <a:spcPct val="115000"/>
              </a:lnSpc>
              <a:spcBef>
                <a:spcPts val="0"/>
              </a:spcBef>
              <a:spcAft>
                <a:spcPts val="0"/>
              </a:spcAft>
              <a:buNone/>
            </a:pPr>
            <a:r>
              <a:rPr b="0" i="0" lang="en-US" sz="700" u="none" cap="none" strike="noStrike">
                <a:solidFill>
                  <a:srgbClr val="221F1F"/>
                </a:solidFill>
                <a:latin typeface="Open Sans"/>
                <a:ea typeface="Open Sans"/>
                <a:cs typeface="Open Sans"/>
                <a:sym typeface="Open Sans"/>
              </a:rPr>
              <a:t>Effect refers to the outcome that follows a specific cause.</a:t>
            </a:r>
            <a:endParaRPr/>
          </a:p>
        </p:txBody>
      </p:sp>
      <p:sp>
        <p:nvSpPr>
          <p:cNvPr id="197" name="Google Shape;197;p16"/>
          <p:cNvSpPr txBox="1"/>
          <p:nvPr/>
        </p:nvSpPr>
        <p:spPr>
          <a:xfrm>
            <a:off x="1752739" y="5202884"/>
            <a:ext cx="1705500" cy="355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700" u="none" cap="none" strike="noStrike">
                <a:solidFill>
                  <a:srgbClr val="221F1F"/>
                </a:solidFill>
                <a:latin typeface="Open Sans"/>
                <a:ea typeface="Open Sans"/>
                <a:cs typeface="Open Sans"/>
                <a:sym typeface="Open Sans"/>
              </a:rPr>
              <a:t>A cause refers to an event, action, or situation that directly leads to another event or outcome, known as the effect. </a:t>
            </a:r>
            <a:endParaRPr/>
          </a:p>
        </p:txBody>
      </p:sp>
      <p:sp>
        <p:nvSpPr>
          <p:cNvPr id="198" name="Google Shape;198;p16"/>
          <p:cNvSpPr txBox="1"/>
          <p:nvPr/>
        </p:nvSpPr>
        <p:spPr>
          <a:xfrm>
            <a:off x="1752739" y="4974885"/>
            <a:ext cx="1286140" cy="180975"/>
          </a:xfrm>
          <a:prstGeom prst="rect">
            <a:avLst/>
          </a:prstGeom>
          <a:noFill/>
          <a:ln>
            <a:noFill/>
          </a:ln>
        </p:spPr>
        <p:txBody>
          <a:bodyPr anchorCtr="0" anchor="t" bIns="0" lIns="0" spcFirstLastPara="1" rIns="0" wrap="square" tIns="0">
            <a:spAutoFit/>
          </a:bodyPr>
          <a:lstStyle/>
          <a:p>
            <a:pPr indent="0" lvl="0" marL="0" marR="0" rtl="0" algn="l">
              <a:lnSpc>
                <a:spcPct val="119916"/>
              </a:lnSpc>
              <a:spcBef>
                <a:spcPts val="0"/>
              </a:spcBef>
              <a:spcAft>
                <a:spcPts val="0"/>
              </a:spcAft>
              <a:buNone/>
            </a:pPr>
            <a:r>
              <a:rPr b="1" i="0" lang="en-US" sz="1200" u="none" cap="none" strike="noStrike">
                <a:solidFill>
                  <a:srgbClr val="A7AD38"/>
                </a:solidFill>
                <a:latin typeface="Open Sans ExtraBold"/>
                <a:ea typeface="Open Sans ExtraBold"/>
                <a:cs typeface="Open Sans ExtraBold"/>
                <a:sym typeface="Open Sans ExtraBold"/>
              </a:rPr>
              <a:t>Title Here</a:t>
            </a:r>
            <a:endParaRPr/>
          </a:p>
        </p:txBody>
      </p:sp>
      <p:sp>
        <p:nvSpPr>
          <p:cNvPr id="199" name="Google Shape;199;p16"/>
          <p:cNvSpPr txBox="1"/>
          <p:nvPr/>
        </p:nvSpPr>
        <p:spPr>
          <a:xfrm>
            <a:off x="7648740" y="4974885"/>
            <a:ext cx="1286140" cy="180975"/>
          </a:xfrm>
          <a:prstGeom prst="rect">
            <a:avLst/>
          </a:prstGeom>
          <a:noFill/>
          <a:ln>
            <a:noFill/>
          </a:ln>
        </p:spPr>
        <p:txBody>
          <a:bodyPr anchorCtr="0" anchor="t" bIns="0" lIns="0" spcFirstLastPara="1" rIns="0" wrap="square" tIns="0">
            <a:spAutoFit/>
          </a:bodyPr>
          <a:lstStyle/>
          <a:p>
            <a:pPr indent="0" lvl="0" marL="0" marR="0" rtl="0" algn="r">
              <a:lnSpc>
                <a:spcPct val="119916"/>
              </a:lnSpc>
              <a:spcBef>
                <a:spcPts val="0"/>
              </a:spcBef>
              <a:spcAft>
                <a:spcPts val="0"/>
              </a:spcAft>
              <a:buNone/>
            </a:pPr>
            <a:r>
              <a:rPr b="1" i="0" lang="en-US" sz="1200" u="none" cap="none" strike="noStrike">
                <a:solidFill>
                  <a:srgbClr val="00A8BF"/>
                </a:solidFill>
                <a:latin typeface="Open Sans ExtraBold"/>
                <a:ea typeface="Open Sans ExtraBold"/>
                <a:cs typeface="Open Sans ExtraBold"/>
                <a:sym typeface="Open Sans ExtraBold"/>
              </a:rPr>
              <a:t>Title Here</a:t>
            </a:r>
            <a:endParaRPr/>
          </a:p>
        </p:txBody>
      </p:sp>
      <p:sp>
        <p:nvSpPr>
          <p:cNvPr id="200" name="Google Shape;200;p16"/>
          <p:cNvSpPr txBox="1"/>
          <p:nvPr/>
        </p:nvSpPr>
        <p:spPr>
          <a:xfrm>
            <a:off x="7007882" y="5202884"/>
            <a:ext cx="1931100" cy="355500"/>
          </a:xfrm>
          <a:prstGeom prst="rect">
            <a:avLst/>
          </a:prstGeom>
          <a:noFill/>
          <a:ln>
            <a:noFill/>
          </a:ln>
        </p:spPr>
        <p:txBody>
          <a:bodyPr anchorCtr="0" anchor="t" bIns="0" lIns="0" spcFirstLastPara="1" rIns="0" wrap="square" tIns="0">
            <a:spAutoFit/>
          </a:bodyPr>
          <a:lstStyle/>
          <a:p>
            <a:pPr indent="0" lvl="0" marL="0" marR="0" rtl="0" algn="r">
              <a:lnSpc>
                <a:spcPct val="115000"/>
              </a:lnSpc>
              <a:spcBef>
                <a:spcPts val="0"/>
              </a:spcBef>
              <a:spcAft>
                <a:spcPts val="0"/>
              </a:spcAft>
              <a:buNone/>
            </a:pPr>
            <a:r>
              <a:rPr b="0" i="0" lang="en-US" sz="700" u="none" cap="none" strike="noStrike">
                <a:solidFill>
                  <a:srgbClr val="221F1F"/>
                </a:solidFill>
                <a:latin typeface="Open Sans"/>
                <a:ea typeface="Open Sans"/>
                <a:cs typeface="Open Sans"/>
                <a:sym typeface="Open Sans"/>
              </a:rPr>
              <a:t>Effect refers to the outcome that follows a specific cause. It answers the question of what happens as a result of a particular action.</a:t>
            </a:r>
            <a:endParaRPr/>
          </a:p>
        </p:txBody>
      </p:sp>
      <p:sp>
        <p:nvSpPr>
          <p:cNvPr id="201" name="Google Shape;201;p16"/>
          <p:cNvSpPr txBox="1"/>
          <p:nvPr/>
        </p:nvSpPr>
        <p:spPr>
          <a:xfrm>
            <a:off x="1737544" y="6342957"/>
            <a:ext cx="2128200" cy="355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700" u="none" cap="none" strike="noStrike">
                <a:solidFill>
                  <a:srgbClr val="221F1F"/>
                </a:solidFill>
                <a:latin typeface="Open Sans"/>
                <a:ea typeface="Open Sans"/>
                <a:cs typeface="Open Sans"/>
                <a:sym typeface="Open Sans"/>
              </a:rPr>
              <a:t>A cause in the context of cause and effect refers to an event, action, or situation that directly leads to another event or outcome, known as the effect. </a:t>
            </a:r>
            <a:endParaRPr/>
          </a:p>
        </p:txBody>
      </p:sp>
      <p:sp>
        <p:nvSpPr>
          <p:cNvPr id="202" name="Google Shape;202;p16"/>
          <p:cNvSpPr txBox="1"/>
          <p:nvPr/>
        </p:nvSpPr>
        <p:spPr>
          <a:xfrm>
            <a:off x="1737544" y="6114958"/>
            <a:ext cx="1286140" cy="180975"/>
          </a:xfrm>
          <a:prstGeom prst="rect">
            <a:avLst/>
          </a:prstGeom>
          <a:noFill/>
          <a:ln>
            <a:noFill/>
          </a:ln>
        </p:spPr>
        <p:txBody>
          <a:bodyPr anchorCtr="0" anchor="t" bIns="0" lIns="0" spcFirstLastPara="1" rIns="0" wrap="square" tIns="0">
            <a:spAutoFit/>
          </a:bodyPr>
          <a:lstStyle/>
          <a:p>
            <a:pPr indent="0" lvl="0" marL="0" marR="0" rtl="0" algn="l">
              <a:lnSpc>
                <a:spcPct val="119916"/>
              </a:lnSpc>
              <a:spcBef>
                <a:spcPts val="0"/>
              </a:spcBef>
              <a:spcAft>
                <a:spcPts val="0"/>
              </a:spcAft>
              <a:buNone/>
            </a:pPr>
            <a:r>
              <a:rPr b="1" i="0" lang="en-US" sz="1200" u="none" cap="none" strike="noStrike">
                <a:solidFill>
                  <a:srgbClr val="A7AD38"/>
                </a:solidFill>
                <a:latin typeface="Open Sans ExtraBold"/>
                <a:ea typeface="Open Sans ExtraBold"/>
                <a:cs typeface="Open Sans ExtraBold"/>
                <a:sym typeface="Open Sans ExtraBold"/>
              </a:rPr>
              <a:t>Title Here</a:t>
            </a:r>
            <a:endParaRPr/>
          </a:p>
        </p:txBody>
      </p:sp>
      <p:sp>
        <p:nvSpPr>
          <p:cNvPr id="203" name="Google Shape;203;p16"/>
          <p:cNvSpPr txBox="1"/>
          <p:nvPr/>
        </p:nvSpPr>
        <p:spPr>
          <a:xfrm>
            <a:off x="7633545" y="6114958"/>
            <a:ext cx="1286140" cy="180975"/>
          </a:xfrm>
          <a:prstGeom prst="rect">
            <a:avLst/>
          </a:prstGeom>
          <a:noFill/>
          <a:ln>
            <a:noFill/>
          </a:ln>
        </p:spPr>
        <p:txBody>
          <a:bodyPr anchorCtr="0" anchor="t" bIns="0" lIns="0" spcFirstLastPara="1" rIns="0" wrap="square" tIns="0">
            <a:spAutoFit/>
          </a:bodyPr>
          <a:lstStyle/>
          <a:p>
            <a:pPr indent="0" lvl="0" marL="0" marR="0" rtl="0" algn="r">
              <a:lnSpc>
                <a:spcPct val="119916"/>
              </a:lnSpc>
              <a:spcBef>
                <a:spcPts val="0"/>
              </a:spcBef>
              <a:spcAft>
                <a:spcPts val="0"/>
              </a:spcAft>
              <a:buNone/>
            </a:pPr>
            <a:r>
              <a:rPr b="1" i="0" lang="en-US" sz="1200" u="none" cap="none" strike="noStrike">
                <a:solidFill>
                  <a:srgbClr val="00A8BF"/>
                </a:solidFill>
                <a:latin typeface="Open Sans ExtraBold"/>
                <a:ea typeface="Open Sans ExtraBold"/>
                <a:cs typeface="Open Sans ExtraBold"/>
                <a:sym typeface="Open Sans ExtraBold"/>
              </a:rPr>
              <a:t>Title Here</a:t>
            </a:r>
            <a:endParaRPr/>
          </a:p>
        </p:txBody>
      </p:sp>
      <p:sp>
        <p:nvSpPr>
          <p:cNvPr id="204" name="Google Shape;204;p16"/>
          <p:cNvSpPr txBox="1"/>
          <p:nvPr/>
        </p:nvSpPr>
        <p:spPr>
          <a:xfrm>
            <a:off x="6702379" y="6342957"/>
            <a:ext cx="2217300" cy="355500"/>
          </a:xfrm>
          <a:prstGeom prst="rect">
            <a:avLst/>
          </a:prstGeom>
          <a:noFill/>
          <a:ln>
            <a:noFill/>
          </a:ln>
        </p:spPr>
        <p:txBody>
          <a:bodyPr anchorCtr="0" anchor="t" bIns="0" lIns="0" spcFirstLastPara="1" rIns="0" wrap="square" tIns="0">
            <a:spAutoFit/>
          </a:bodyPr>
          <a:lstStyle/>
          <a:p>
            <a:pPr indent="0" lvl="0" marL="0" marR="0" rtl="0" algn="r">
              <a:lnSpc>
                <a:spcPct val="115000"/>
              </a:lnSpc>
              <a:spcBef>
                <a:spcPts val="0"/>
              </a:spcBef>
              <a:spcAft>
                <a:spcPts val="0"/>
              </a:spcAft>
              <a:buNone/>
            </a:pPr>
            <a:r>
              <a:rPr b="0" i="0" lang="en-US" sz="700" u="none" cap="none" strike="noStrike">
                <a:solidFill>
                  <a:srgbClr val="221F1F"/>
                </a:solidFill>
                <a:latin typeface="Open Sans"/>
                <a:ea typeface="Open Sans"/>
                <a:cs typeface="Open Sans"/>
                <a:sym typeface="Open Sans"/>
              </a:rPr>
              <a:t>Effect refers to the outcome or result that follows a specific cause. It answers the question of what happens as a result of a particular action or event.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pic>
        <p:nvPicPr>
          <p:cNvPr id="209" name="Google Shape;209;p17"/>
          <p:cNvPicPr preferRelativeResize="0"/>
          <p:nvPr/>
        </p:nvPicPr>
        <p:blipFill>
          <a:blip r:embed="rId3">
            <a:alphaModFix/>
          </a:blip>
          <a:stretch>
            <a:fillRect/>
          </a:stretch>
        </p:blipFill>
        <p:spPr>
          <a:xfrm>
            <a:off x="0" y="3187"/>
            <a:ext cx="10693402" cy="7550126"/>
          </a:xfrm>
          <a:prstGeom prst="rect">
            <a:avLst/>
          </a:prstGeom>
          <a:noFill/>
          <a:ln>
            <a:noFill/>
          </a:ln>
        </p:spPr>
      </p:pic>
      <p:sp>
        <p:nvSpPr>
          <p:cNvPr id="210" name="Google Shape;210;p17"/>
          <p:cNvSpPr/>
          <p:nvPr/>
        </p:nvSpPr>
        <p:spPr>
          <a:xfrm>
            <a:off x="4317065" y="1843891"/>
            <a:ext cx="5618935" cy="1071314"/>
          </a:xfrm>
          <a:custGeom>
            <a:rect b="b" l="l" r="r" t="t"/>
            <a:pathLst>
              <a:path extrusionOk="0" h="383935" w="2013699">
                <a:moveTo>
                  <a:pt x="22045" y="0"/>
                </a:moveTo>
                <a:lnTo>
                  <a:pt x="1991654" y="0"/>
                </a:lnTo>
                <a:cubicBezTo>
                  <a:pt x="1997501" y="0"/>
                  <a:pt x="2003108" y="2323"/>
                  <a:pt x="2007242" y="6457"/>
                </a:cubicBezTo>
                <a:cubicBezTo>
                  <a:pt x="2011377" y="10591"/>
                  <a:pt x="2013699" y="16198"/>
                  <a:pt x="2013699" y="22045"/>
                </a:cubicBezTo>
                <a:lnTo>
                  <a:pt x="2013699" y="361890"/>
                </a:lnTo>
                <a:cubicBezTo>
                  <a:pt x="2013699" y="367736"/>
                  <a:pt x="2011377" y="373344"/>
                  <a:pt x="2007242" y="377478"/>
                </a:cubicBezTo>
                <a:cubicBezTo>
                  <a:pt x="2003108" y="381612"/>
                  <a:pt x="1997501" y="383935"/>
                  <a:pt x="1991654" y="383935"/>
                </a:cubicBezTo>
                <a:lnTo>
                  <a:pt x="22045" y="383935"/>
                </a:lnTo>
                <a:cubicBezTo>
                  <a:pt x="9870" y="383935"/>
                  <a:pt x="0" y="374065"/>
                  <a:pt x="0" y="361890"/>
                </a:cubicBezTo>
                <a:lnTo>
                  <a:pt x="0" y="22045"/>
                </a:lnTo>
                <a:cubicBezTo>
                  <a:pt x="0" y="16198"/>
                  <a:pt x="2323" y="10591"/>
                  <a:pt x="6457" y="6457"/>
                </a:cubicBezTo>
                <a:cubicBezTo>
                  <a:pt x="10591" y="2323"/>
                  <a:pt x="16198" y="0"/>
                  <a:pt x="22045" y="0"/>
                </a:cubicBezTo>
                <a:close/>
              </a:path>
            </a:pathLst>
          </a:custGeom>
          <a:solidFill>
            <a:srgbClr val="F3FF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7"/>
          <p:cNvSpPr/>
          <p:nvPr/>
        </p:nvSpPr>
        <p:spPr>
          <a:xfrm>
            <a:off x="756000" y="1812548"/>
            <a:ext cx="5821277" cy="1134000"/>
          </a:xfrm>
          <a:custGeom>
            <a:rect b="b" l="l" r="r" t="t"/>
            <a:pathLst>
              <a:path extrusionOk="0" h="406400" w="2086214">
                <a:moveTo>
                  <a:pt x="1868518" y="0"/>
                </a:moveTo>
                <a:lnTo>
                  <a:pt x="21211" y="0"/>
                </a:lnTo>
                <a:cubicBezTo>
                  <a:pt x="15585" y="0"/>
                  <a:pt x="10190" y="2235"/>
                  <a:pt x="6212" y="6212"/>
                </a:cubicBezTo>
                <a:cubicBezTo>
                  <a:pt x="2235" y="10190"/>
                  <a:pt x="0" y="15585"/>
                  <a:pt x="0" y="21211"/>
                </a:cubicBezTo>
                <a:lnTo>
                  <a:pt x="0" y="385189"/>
                </a:lnTo>
                <a:cubicBezTo>
                  <a:pt x="0" y="390815"/>
                  <a:pt x="2235" y="396210"/>
                  <a:pt x="6212" y="400188"/>
                </a:cubicBezTo>
                <a:cubicBezTo>
                  <a:pt x="10190" y="404165"/>
                  <a:pt x="15585" y="406400"/>
                  <a:pt x="21211" y="406400"/>
                </a:cubicBezTo>
                <a:lnTo>
                  <a:pt x="1868518" y="406400"/>
                </a:lnTo>
                <a:cubicBezTo>
                  <a:pt x="1882099" y="406400"/>
                  <a:pt x="1895124" y="401005"/>
                  <a:pt x="1904727" y="391402"/>
                </a:cubicBezTo>
                <a:lnTo>
                  <a:pt x="2077931" y="218198"/>
                </a:lnTo>
                <a:cubicBezTo>
                  <a:pt x="2086214" y="209915"/>
                  <a:pt x="2086214" y="196485"/>
                  <a:pt x="2077931" y="188202"/>
                </a:cubicBezTo>
                <a:lnTo>
                  <a:pt x="1904727" y="14998"/>
                </a:lnTo>
                <a:cubicBezTo>
                  <a:pt x="1895124" y="5395"/>
                  <a:pt x="1882099" y="0"/>
                  <a:pt x="1868518" y="0"/>
                </a:cubicBezTo>
                <a:close/>
              </a:path>
            </a:pathLst>
          </a:custGeom>
          <a:solidFill>
            <a:srgbClr val="C6CD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2" name="Google Shape;212;p17"/>
          <p:cNvGrpSpPr/>
          <p:nvPr/>
        </p:nvGrpSpPr>
        <p:grpSpPr>
          <a:xfrm>
            <a:off x="5346000" y="2043616"/>
            <a:ext cx="654385" cy="654385"/>
            <a:chOff x="0" y="0"/>
            <a:chExt cx="812800" cy="812800"/>
          </a:xfrm>
        </p:grpSpPr>
        <p:sp>
          <p:nvSpPr>
            <p:cNvPr id="213" name="Google Shape;213;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3FF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7"/>
            <p:cNvSpPr txBox="1"/>
            <p:nvPr/>
          </p:nvSpPr>
          <p:spPr>
            <a:xfrm>
              <a:off x="76200" y="66675"/>
              <a:ext cx="660300" cy="669900"/>
            </a:xfrm>
            <a:prstGeom prst="rect">
              <a:avLst/>
            </a:prstGeom>
            <a:noFill/>
            <a:ln>
              <a:noFill/>
            </a:ln>
          </p:spPr>
          <p:txBody>
            <a:bodyPr anchorCtr="0" anchor="ctr" bIns="50800" lIns="50800" spcFirstLastPara="1" rIns="50800" wrap="square" tIns="50800">
              <a:noAutofit/>
            </a:bodyPr>
            <a:lstStyle/>
            <a:p>
              <a:pPr indent="0" lvl="0" marL="0" marR="0" rtl="0" algn="ctr">
                <a:lnSpc>
                  <a:spcPct val="120000"/>
                </a:lnSpc>
                <a:spcBef>
                  <a:spcPts val="0"/>
                </a:spcBef>
                <a:spcAft>
                  <a:spcPts val="0"/>
                </a:spcAft>
                <a:buNone/>
              </a:pPr>
              <a:r>
                <a:rPr b="1" i="0" lang="en-US" sz="2000" u="none" cap="none" strike="noStrike">
                  <a:solidFill>
                    <a:srgbClr val="3A3D4B"/>
                  </a:solidFill>
                  <a:latin typeface="Open Sans ExtraBold"/>
                  <a:ea typeface="Open Sans ExtraBold"/>
                  <a:cs typeface="Open Sans ExtraBold"/>
                  <a:sym typeface="Open Sans ExtraBold"/>
                </a:rPr>
                <a:t>1</a:t>
              </a:r>
              <a:endParaRPr/>
            </a:p>
          </p:txBody>
        </p:sp>
      </p:grpSp>
      <p:sp>
        <p:nvSpPr>
          <p:cNvPr id="215" name="Google Shape;215;p17"/>
          <p:cNvSpPr/>
          <p:nvPr/>
        </p:nvSpPr>
        <p:spPr>
          <a:xfrm>
            <a:off x="4317065" y="3167033"/>
            <a:ext cx="5618935" cy="1071314"/>
          </a:xfrm>
          <a:custGeom>
            <a:rect b="b" l="l" r="r" t="t"/>
            <a:pathLst>
              <a:path extrusionOk="0" h="383935" w="2013699">
                <a:moveTo>
                  <a:pt x="22045" y="0"/>
                </a:moveTo>
                <a:lnTo>
                  <a:pt x="1991654" y="0"/>
                </a:lnTo>
                <a:cubicBezTo>
                  <a:pt x="1997501" y="0"/>
                  <a:pt x="2003108" y="2323"/>
                  <a:pt x="2007242" y="6457"/>
                </a:cubicBezTo>
                <a:cubicBezTo>
                  <a:pt x="2011377" y="10591"/>
                  <a:pt x="2013699" y="16198"/>
                  <a:pt x="2013699" y="22045"/>
                </a:cubicBezTo>
                <a:lnTo>
                  <a:pt x="2013699" y="361890"/>
                </a:lnTo>
                <a:cubicBezTo>
                  <a:pt x="2013699" y="367736"/>
                  <a:pt x="2011377" y="373344"/>
                  <a:pt x="2007242" y="377478"/>
                </a:cubicBezTo>
                <a:cubicBezTo>
                  <a:pt x="2003108" y="381612"/>
                  <a:pt x="1997501" y="383935"/>
                  <a:pt x="1991654" y="383935"/>
                </a:cubicBezTo>
                <a:lnTo>
                  <a:pt x="22045" y="383935"/>
                </a:lnTo>
                <a:cubicBezTo>
                  <a:pt x="9870" y="383935"/>
                  <a:pt x="0" y="374065"/>
                  <a:pt x="0" y="361890"/>
                </a:cubicBezTo>
                <a:lnTo>
                  <a:pt x="0" y="22045"/>
                </a:lnTo>
                <a:cubicBezTo>
                  <a:pt x="0" y="16198"/>
                  <a:pt x="2323" y="10591"/>
                  <a:pt x="6457" y="6457"/>
                </a:cubicBezTo>
                <a:cubicBezTo>
                  <a:pt x="10591" y="2323"/>
                  <a:pt x="16198" y="0"/>
                  <a:pt x="22045" y="0"/>
                </a:cubicBezTo>
                <a:close/>
              </a:path>
            </a:pathLst>
          </a:custGeom>
          <a:solidFill>
            <a:srgbClr val="F3FF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7"/>
          <p:cNvSpPr/>
          <p:nvPr/>
        </p:nvSpPr>
        <p:spPr>
          <a:xfrm>
            <a:off x="756000" y="3135690"/>
            <a:ext cx="5821277" cy="1134000"/>
          </a:xfrm>
          <a:custGeom>
            <a:rect b="b" l="l" r="r" t="t"/>
            <a:pathLst>
              <a:path extrusionOk="0" h="406400" w="2086214">
                <a:moveTo>
                  <a:pt x="1868518" y="0"/>
                </a:moveTo>
                <a:lnTo>
                  <a:pt x="21211" y="0"/>
                </a:lnTo>
                <a:cubicBezTo>
                  <a:pt x="15585" y="0"/>
                  <a:pt x="10190" y="2235"/>
                  <a:pt x="6212" y="6212"/>
                </a:cubicBezTo>
                <a:cubicBezTo>
                  <a:pt x="2235" y="10190"/>
                  <a:pt x="0" y="15585"/>
                  <a:pt x="0" y="21211"/>
                </a:cubicBezTo>
                <a:lnTo>
                  <a:pt x="0" y="385189"/>
                </a:lnTo>
                <a:cubicBezTo>
                  <a:pt x="0" y="390815"/>
                  <a:pt x="2235" y="396210"/>
                  <a:pt x="6212" y="400188"/>
                </a:cubicBezTo>
                <a:cubicBezTo>
                  <a:pt x="10190" y="404165"/>
                  <a:pt x="15585" y="406400"/>
                  <a:pt x="21211" y="406400"/>
                </a:cubicBezTo>
                <a:lnTo>
                  <a:pt x="1868518" y="406400"/>
                </a:lnTo>
                <a:cubicBezTo>
                  <a:pt x="1882099" y="406400"/>
                  <a:pt x="1895124" y="401005"/>
                  <a:pt x="1904727" y="391402"/>
                </a:cubicBezTo>
                <a:lnTo>
                  <a:pt x="2077931" y="218198"/>
                </a:lnTo>
                <a:cubicBezTo>
                  <a:pt x="2086214" y="209915"/>
                  <a:pt x="2086214" y="196485"/>
                  <a:pt x="2077931" y="188202"/>
                </a:cubicBezTo>
                <a:lnTo>
                  <a:pt x="1904727" y="14998"/>
                </a:lnTo>
                <a:cubicBezTo>
                  <a:pt x="1895124" y="5395"/>
                  <a:pt x="1882099" y="0"/>
                  <a:pt x="1868518" y="0"/>
                </a:cubicBezTo>
                <a:close/>
              </a:path>
            </a:pathLst>
          </a:custGeom>
          <a:solidFill>
            <a:srgbClr val="A7AD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7" name="Google Shape;217;p17"/>
          <p:cNvGrpSpPr/>
          <p:nvPr/>
        </p:nvGrpSpPr>
        <p:grpSpPr>
          <a:xfrm>
            <a:off x="5346000" y="3366758"/>
            <a:ext cx="654419" cy="654419"/>
            <a:chOff x="0" y="0"/>
            <a:chExt cx="812800" cy="812800"/>
          </a:xfrm>
        </p:grpSpPr>
        <p:sp>
          <p:nvSpPr>
            <p:cNvPr id="218" name="Google Shape;218;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3FF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7"/>
            <p:cNvSpPr txBox="1"/>
            <p:nvPr/>
          </p:nvSpPr>
          <p:spPr>
            <a:xfrm>
              <a:off x="76200" y="66675"/>
              <a:ext cx="660400" cy="669925"/>
            </a:xfrm>
            <a:prstGeom prst="rect">
              <a:avLst/>
            </a:prstGeom>
            <a:noFill/>
            <a:ln>
              <a:noFill/>
            </a:ln>
          </p:spPr>
          <p:txBody>
            <a:bodyPr anchorCtr="0" anchor="ctr" bIns="50800" lIns="50800" spcFirstLastPara="1" rIns="50800" wrap="square" tIns="50800">
              <a:noAutofit/>
            </a:bodyPr>
            <a:lstStyle/>
            <a:p>
              <a:pPr indent="0" lvl="0" marL="0" marR="0" rtl="0" algn="ctr">
                <a:lnSpc>
                  <a:spcPct val="120000"/>
                </a:lnSpc>
                <a:spcBef>
                  <a:spcPts val="0"/>
                </a:spcBef>
                <a:spcAft>
                  <a:spcPts val="0"/>
                </a:spcAft>
                <a:buNone/>
              </a:pPr>
              <a:r>
                <a:rPr b="1" i="0" lang="en-US" sz="2000" u="none" cap="none" strike="noStrike">
                  <a:solidFill>
                    <a:srgbClr val="3A3D4B"/>
                  </a:solidFill>
                  <a:latin typeface="Open Sans ExtraBold"/>
                  <a:ea typeface="Open Sans ExtraBold"/>
                  <a:cs typeface="Open Sans ExtraBold"/>
                  <a:sym typeface="Open Sans ExtraBold"/>
                </a:rPr>
                <a:t>2</a:t>
              </a:r>
              <a:endParaRPr/>
            </a:p>
          </p:txBody>
        </p:sp>
      </p:grpSp>
      <p:sp>
        <p:nvSpPr>
          <p:cNvPr id="220" name="Google Shape;220;p17"/>
          <p:cNvSpPr/>
          <p:nvPr/>
        </p:nvSpPr>
        <p:spPr>
          <a:xfrm>
            <a:off x="4317065" y="4491533"/>
            <a:ext cx="5618935" cy="1071314"/>
          </a:xfrm>
          <a:custGeom>
            <a:rect b="b" l="l" r="r" t="t"/>
            <a:pathLst>
              <a:path extrusionOk="0" h="383935" w="2013699">
                <a:moveTo>
                  <a:pt x="22045" y="0"/>
                </a:moveTo>
                <a:lnTo>
                  <a:pt x="1991654" y="0"/>
                </a:lnTo>
                <a:cubicBezTo>
                  <a:pt x="1997501" y="0"/>
                  <a:pt x="2003108" y="2323"/>
                  <a:pt x="2007242" y="6457"/>
                </a:cubicBezTo>
                <a:cubicBezTo>
                  <a:pt x="2011377" y="10591"/>
                  <a:pt x="2013699" y="16198"/>
                  <a:pt x="2013699" y="22045"/>
                </a:cubicBezTo>
                <a:lnTo>
                  <a:pt x="2013699" y="361890"/>
                </a:lnTo>
                <a:cubicBezTo>
                  <a:pt x="2013699" y="367736"/>
                  <a:pt x="2011377" y="373344"/>
                  <a:pt x="2007242" y="377478"/>
                </a:cubicBezTo>
                <a:cubicBezTo>
                  <a:pt x="2003108" y="381612"/>
                  <a:pt x="1997501" y="383935"/>
                  <a:pt x="1991654" y="383935"/>
                </a:cubicBezTo>
                <a:lnTo>
                  <a:pt x="22045" y="383935"/>
                </a:lnTo>
                <a:cubicBezTo>
                  <a:pt x="9870" y="383935"/>
                  <a:pt x="0" y="374065"/>
                  <a:pt x="0" y="361890"/>
                </a:cubicBezTo>
                <a:lnTo>
                  <a:pt x="0" y="22045"/>
                </a:lnTo>
                <a:cubicBezTo>
                  <a:pt x="0" y="16198"/>
                  <a:pt x="2323" y="10591"/>
                  <a:pt x="6457" y="6457"/>
                </a:cubicBezTo>
                <a:cubicBezTo>
                  <a:pt x="10591" y="2323"/>
                  <a:pt x="16198" y="0"/>
                  <a:pt x="22045" y="0"/>
                </a:cubicBezTo>
                <a:close/>
              </a:path>
            </a:pathLst>
          </a:custGeom>
          <a:solidFill>
            <a:srgbClr val="F3FF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7"/>
          <p:cNvSpPr/>
          <p:nvPr/>
        </p:nvSpPr>
        <p:spPr>
          <a:xfrm>
            <a:off x="756000" y="4460190"/>
            <a:ext cx="5821277" cy="1134000"/>
          </a:xfrm>
          <a:custGeom>
            <a:rect b="b" l="l" r="r" t="t"/>
            <a:pathLst>
              <a:path extrusionOk="0" h="406400" w="2086214">
                <a:moveTo>
                  <a:pt x="1868518" y="0"/>
                </a:moveTo>
                <a:lnTo>
                  <a:pt x="21211" y="0"/>
                </a:lnTo>
                <a:cubicBezTo>
                  <a:pt x="15585" y="0"/>
                  <a:pt x="10190" y="2235"/>
                  <a:pt x="6212" y="6212"/>
                </a:cubicBezTo>
                <a:cubicBezTo>
                  <a:pt x="2235" y="10190"/>
                  <a:pt x="0" y="15585"/>
                  <a:pt x="0" y="21211"/>
                </a:cubicBezTo>
                <a:lnTo>
                  <a:pt x="0" y="385189"/>
                </a:lnTo>
                <a:cubicBezTo>
                  <a:pt x="0" y="390815"/>
                  <a:pt x="2235" y="396210"/>
                  <a:pt x="6212" y="400188"/>
                </a:cubicBezTo>
                <a:cubicBezTo>
                  <a:pt x="10190" y="404165"/>
                  <a:pt x="15585" y="406400"/>
                  <a:pt x="21211" y="406400"/>
                </a:cubicBezTo>
                <a:lnTo>
                  <a:pt x="1868518" y="406400"/>
                </a:lnTo>
                <a:cubicBezTo>
                  <a:pt x="1882099" y="406400"/>
                  <a:pt x="1895124" y="401005"/>
                  <a:pt x="1904727" y="391402"/>
                </a:cubicBezTo>
                <a:lnTo>
                  <a:pt x="2077931" y="218198"/>
                </a:lnTo>
                <a:cubicBezTo>
                  <a:pt x="2086214" y="209915"/>
                  <a:pt x="2086214" y="196485"/>
                  <a:pt x="2077931" y="188202"/>
                </a:cubicBezTo>
                <a:lnTo>
                  <a:pt x="1904727" y="14998"/>
                </a:lnTo>
                <a:cubicBezTo>
                  <a:pt x="1895124" y="5395"/>
                  <a:pt x="1882099" y="0"/>
                  <a:pt x="1868518" y="0"/>
                </a:cubicBezTo>
                <a:close/>
              </a:path>
            </a:pathLst>
          </a:custGeom>
          <a:solidFill>
            <a:srgbClr val="8C92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2" name="Google Shape;222;p17"/>
          <p:cNvGrpSpPr/>
          <p:nvPr/>
        </p:nvGrpSpPr>
        <p:grpSpPr>
          <a:xfrm>
            <a:off x="5346000" y="4691258"/>
            <a:ext cx="654419" cy="654419"/>
            <a:chOff x="0" y="0"/>
            <a:chExt cx="812800" cy="812800"/>
          </a:xfrm>
        </p:grpSpPr>
        <p:sp>
          <p:nvSpPr>
            <p:cNvPr id="223" name="Google Shape;223;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3FF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7"/>
            <p:cNvSpPr txBox="1"/>
            <p:nvPr/>
          </p:nvSpPr>
          <p:spPr>
            <a:xfrm>
              <a:off x="76200" y="66675"/>
              <a:ext cx="660400" cy="669925"/>
            </a:xfrm>
            <a:prstGeom prst="rect">
              <a:avLst/>
            </a:prstGeom>
            <a:noFill/>
            <a:ln>
              <a:noFill/>
            </a:ln>
          </p:spPr>
          <p:txBody>
            <a:bodyPr anchorCtr="0" anchor="ctr" bIns="50800" lIns="50800" spcFirstLastPara="1" rIns="50800" wrap="square" tIns="50800">
              <a:noAutofit/>
            </a:bodyPr>
            <a:lstStyle/>
            <a:p>
              <a:pPr indent="0" lvl="0" marL="0" marR="0" rtl="0" algn="ctr">
                <a:lnSpc>
                  <a:spcPct val="120000"/>
                </a:lnSpc>
                <a:spcBef>
                  <a:spcPts val="0"/>
                </a:spcBef>
                <a:spcAft>
                  <a:spcPts val="0"/>
                </a:spcAft>
                <a:buNone/>
              </a:pPr>
              <a:r>
                <a:rPr b="1" i="0" lang="en-US" sz="2000" u="none" cap="none" strike="noStrike">
                  <a:solidFill>
                    <a:srgbClr val="3A3D4B"/>
                  </a:solidFill>
                  <a:latin typeface="Open Sans ExtraBold"/>
                  <a:ea typeface="Open Sans ExtraBold"/>
                  <a:cs typeface="Open Sans ExtraBold"/>
                  <a:sym typeface="Open Sans ExtraBold"/>
                </a:rPr>
                <a:t>3</a:t>
              </a:r>
              <a:endParaRPr/>
            </a:p>
          </p:txBody>
        </p:sp>
      </p:grpSp>
      <p:sp>
        <p:nvSpPr>
          <p:cNvPr id="225" name="Google Shape;225;p17"/>
          <p:cNvSpPr/>
          <p:nvPr/>
        </p:nvSpPr>
        <p:spPr>
          <a:xfrm>
            <a:off x="4317065" y="5816033"/>
            <a:ext cx="5618935" cy="1071314"/>
          </a:xfrm>
          <a:custGeom>
            <a:rect b="b" l="l" r="r" t="t"/>
            <a:pathLst>
              <a:path extrusionOk="0" h="383935" w="2013699">
                <a:moveTo>
                  <a:pt x="22045" y="0"/>
                </a:moveTo>
                <a:lnTo>
                  <a:pt x="1991654" y="0"/>
                </a:lnTo>
                <a:cubicBezTo>
                  <a:pt x="1997501" y="0"/>
                  <a:pt x="2003108" y="2323"/>
                  <a:pt x="2007242" y="6457"/>
                </a:cubicBezTo>
                <a:cubicBezTo>
                  <a:pt x="2011377" y="10591"/>
                  <a:pt x="2013699" y="16198"/>
                  <a:pt x="2013699" y="22045"/>
                </a:cubicBezTo>
                <a:lnTo>
                  <a:pt x="2013699" y="361890"/>
                </a:lnTo>
                <a:cubicBezTo>
                  <a:pt x="2013699" y="367736"/>
                  <a:pt x="2011377" y="373344"/>
                  <a:pt x="2007242" y="377478"/>
                </a:cubicBezTo>
                <a:cubicBezTo>
                  <a:pt x="2003108" y="381612"/>
                  <a:pt x="1997501" y="383935"/>
                  <a:pt x="1991654" y="383935"/>
                </a:cubicBezTo>
                <a:lnTo>
                  <a:pt x="22045" y="383935"/>
                </a:lnTo>
                <a:cubicBezTo>
                  <a:pt x="9870" y="383935"/>
                  <a:pt x="0" y="374065"/>
                  <a:pt x="0" y="361890"/>
                </a:cubicBezTo>
                <a:lnTo>
                  <a:pt x="0" y="22045"/>
                </a:lnTo>
                <a:cubicBezTo>
                  <a:pt x="0" y="16198"/>
                  <a:pt x="2323" y="10591"/>
                  <a:pt x="6457" y="6457"/>
                </a:cubicBezTo>
                <a:cubicBezTo>
                  <a:pt x="10591" y="2323"/>
                  <a:pt x="16198" y="0"/>
                  <a:pt x="22045" y="0"/>
                </a:cubicBezTo>
                <a:close/>
              </a:path>
            </a:pathLst>
          </a:custGeom>
          <a:solidFill>
            <a:srgbClr val="F3FF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7"/>
          <p:cNvSpPr/>
          <p:nvPr/>
        </p:nvSpPr>
        <p:spPr>
          <a:xfrm>
            <a:off x="756000" y="5784690"/>
            <a:ext cx="5821277" cy="1134000"/>
          </a:xfrm>
          <a:custGeom>
            <a:rect b="b" l="l" r="r" t="t"/>
            <a:pathLst>
              <a:path extrusionOk="0" h="406400" w="2086214">
                <a:moveTo>
                  <a:pt x="1868518" y="0"/>
                </a:moveTo>
                <a:lnTo>
                  <a:pt x="21211" y="0"/>
                </a:lnTo>
                <a:cubicBezTo>
                  <a:pt x="15585" y="0"/>
                  <a:pt x="10190" y="2235"/>
                  <a:pt x="6212" y="6212"/>
                </a:cubicBezTo>
                <a:cubicBezTo>
                  <a:pt x="2235" y="10190"/>
                  <a:pt x="0" y="15585"/>
                  <a:pt x="0" y="21211"/>
                </a:cubicBezTo>
                <a:lnTo>
                  <a:pt x="0" y="385189"/>
                </a:lnTo>
                <a:cubicBezTo>
                  <a:pt x="0" y="390815"/>
                  <a:pt x="2235" y="396210"/>
                  <a:pt x="6212" y="400188"/>
                </a:cubicBezTo>
                <a:cubicBezTo>
                  <a:pt x="10190" y="404165"/>
                  <a:pt x="15585" y="406400"/>
                  <a:pt x="21211" y="406400"/>
                </a:cubicBezTo>
                <a:lnTo>
                  <a:pt x="1868518" y="406400"/>
                </a:lnTo>
                <a:cubicBezTo>
                  <a:pt x="1882099" y="406400"/>
                  <a:pt x="1895124" y="401005"/>
                  <a:pt x="1904727" y="391402"/>
                </a:cubicBezTo>
                <a:lnTo>
                  <a:pt x="2077931" y="218198"/>
                </a:lnTo>
                <a:cubicBezTo>
                  <a:pt x="2086214" y="209915"/>
                  <a:pt x="2086214" y="196485"/>
                  <a:pt x="2077931" y="188202"/>
                </a:cubicBezTo>
                <a:lnTo>
                  <a:pt x="1904727" y="14998"/>
                </a:lnTo>
                <a:cubicBezTo>
                  <a:pt x="1895124" y="5395"/>
                  <a:pt x="1882099" y="0"/>
                  <a:pt x="1868518" y="0"/>
                </a:cubicBezTo>
                <a:close/>
              </a:path>
            </a:pathLst>
          </a:custGeom>
          <a:solidFill>
            <a:srgbClr val="787D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7" name="Google Shape;227;p17"/>
          <p:cNvGrpSpPr/>
          <p:nvPr/>
        </p:nvGrpSpPr>
        <p:grpSpPr>
          <a:xfrm>
            <a:off x="5346000" y="6015758"/>
            <a:ext cx="654419" cy="654419"/>
            <a:chOff x="0" y="0"/>
            <a:chExt cx="812800" cy="812800"/>
          </a:xfrm>
        </p:grpSpPr>
        <p:sp>
          <p:nvSpPr>
            <p:cNvPr id="228" name="Google Shape;228;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3FF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7"/>
            <p:cNvSpPr txBox="1"/>
            <p:nvPr/>
          </p:nvSpPr>
          <p:spPr>
            <a:xfrm>
              <a:off x="76200" y="66675"/>
              <a:ext cx="660400" cy="669925"/>
            </a:xfrm>
            <a:prstGeom prst="rect">
              <a:avLst/>
            </a:prstGeom>
            <a:noFill/>
            <a:ln>
              <a:noFill/>
            </a:ln>
          </p:spPr>
          <p:txBody>
            <a:bodyPr anchorCtr="0" anchor="ctr" bIns="50800" lIns="50800" spcFirstLastPara="1" rIns="50800" wrap="square" tIns="50800">
              <a:noAutofit/>
            </a:bodyPr>
            <a:lstStyle/>
            <a:p>
              <a:pPr indent="0" lvl="0" marL="0" marR="0" rtl="0" algn="ctr">
                <a:lnSpc>
                  <a:spcPct val="120000"/>
                </a:lnSpc>
                <a:spcBef>
                  <a:spcPts val="0"/>
                </a:spcBef>
                <a:spcAft>
                  <a:spcPts val="0"/>
                </a:spcAft>
                <a:buNone/>
              </a:pPr>
              <a:r>
                <a:rPr b="1" i="0" lang="en-US" sz="2000" u="none" cap="none" strike="noStrike">
                  <a:solidFill>
                    <a:srgbClr val="3A3D4B"/>
                  </a:solidFill>
                  <a:latin typeface="Open Sans ExtraBold"/>
                  <a:ea typeface="Open Sans ExtraBold"/>
                  <a:cs typeface="Open Sans ExtraBold"/>
                  <a:sym typeface="Open Sans ExtraBold"/>
                </a:rPr>
                <a:t>4</a:t>
              </a:r>
              <a:endParaRPr/>
            </a:p>
          </p:txBody>
        </p:sp>
      </p:grpSp>
      <p:sp>
        <p:nvSpPr>
          <p:cNvPr id="230" name="Google Shape;230;p17"/>
          <p:cNvSpPr txBox="1"/>
          <p:nvPr/>
        </p:nvSpPr>
        <p:spPr>
          <a:xfrm>
            <a:off x="2011346" y="756000"/>
            <a:ext cx="6669308" cy="5334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500" u="none" cap="none" strike="noStrike">
                <a:solidFill>
                  <a:srgbClr val="3A3D4B"/>
                </a:solidFill>
                <a:latin typeface="Open Sans ExtraBold"/>
                <a:ea typeface="Open Sans ExtraBold"/>
                <a:cs typeface="Open Sans ExtraBold"/>
                <a:sym typeface="Open Sans ExtraBold"/>
              </a:rPr>
              <a:t>CAUSE AND EFFECT MATRIX</a:t>
            </a:r>
            <a:endParaRPr/>
          </a:p>
        </p:txBody>
      </p:sp>
      <p:sp>
        <p:nvSpPr>
          <p:cNvPr id="231" name="Google Shape;231;p17"/>
          <p:cNvSpPr txBox="1"/>
          <p:nvPr/>
        </p:nvSpPr>
        <p:spPr>
          <a:xfrm>
            <a:off x="2011346" y="1279875"/>
            <a:ext cx="6669308" cy="3905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2500" u="none" cap="none" strike="noStrike">
                <a:solidFill>
                  <a:srgbClr val="3A3D4B"/>
                </a:solidFill>
                <a:latin typeface="Open Sans SemiBold"/>
                <a:ea typeface="Open Sans SemiBold"/>
                <a:cs typeface="Open Sans SemiBold"/>
                <a:sym typeface="Open Sans SemiBold"/>
              </a:rPr>
              <a:t>INFOGRAPHIC</a:t>
            </a:r>
            <a:endParaRPr/>
          </a:p>
        </p:txBody>
      </p:sp>
      <p:sp>
        <p:nvSpPr>
          <p:cNvPr id="232" name="Google Shape;232;p17"/>
          <p:cNvSpPr txBox="1"/>
          <p:nvPr/>
        </p:nvSpPr>
        <p:spPr>
          <a:xfrm>
            <a:off x="6865730" y="2253368"/>
            <a:ext cx="2692800" cy="457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900" u="none" cap="none" strike="noStrike">
                <a:solidFill>
                  <a:srgbClr val="221F1F"/>
                </a:solidFill>
                <a:latin typeface="Open Sans"/>
                <a:ea typeface="Open Sans"/>
                <a:cs typeface="Open Sans"/>
                <a:sym typeface="Open Sans"/>
              </a:rPr>
              <a:t>Effect refers to the outcome or result that follows a specific cause. It answers the question of what happens as a result of a particular action or event.</a:t>
            </a:r>
            <a:endParaRPr/>
          </a:p>
        </p:txBody>
      </p:sp>
      <p:sp>
        <p:nvSpPr>
          <p:cNvPr id="233" name="Google Shape;233;p17"/>
          <p:cNvSpPr txBox="1"/>
          <p:nvPr/>
        </p:nvSpPr>
        <p:spPr>
          <a:xfrm>
            <a:off x="6865730" y="1989369"/>
            <a:ext cx="1408602" cy="200025"/>
          </a:xfrm>
          <a:prstGeom prst="rect">
            <a:avLst/>
          </a:prstGeom>
          <a:noFill/>
          <a:ln>
            <a:noFill/>
          </a:ln>
        </p:spPr>
        <p:txBody>
          <a:bodyPr anchorCtr="0" anchor="t" bIns="0" lIns="0" spcFirstLastPara="1" rIns="0" wrap="square" tIns="0">
            <a:spAutoFit/>
          </a:bodyPr>
          <a:lstStyle/>
          <a:p>
            <a:pPr indent="0" lvl="0" marL="0" marR="0" rtl="0" algn="l">
              <a:lnSpc>
                <a:spcPct val="120015"/>
              </a:lnSpc>
              <a:spcBef>
                <a:spcPts val="0"/>
              </a:spcBef>
              <a:spcAft>
                <a:spcPts val="0"/>
              </a:spcAft>
              <a:buNone/>
            </a:pPr>
            <a:r>
              <a:rPr b="1" i="0" lang="en-US" sz="1299" u="none" cap="none" strike="noStrike">
                <a:solidFill>
                  <a:srgbClr val="00A8BF"/>
                </a:solidFill>
                <a:latin typeface="Open Sans ExtraBold"/>
                <a:ea typeface="Open Sans ExtraBold"/>
                <a:cs typeface="Open Sans ExtraBold"/>
                <a:sym typeface="Open Sans ExtraBold"/>
              </a:rPr>
              <a:t>Effect Title Here</a:t>
            </a:r>
            <a:endParaRPr/>
          </a:p>
        </p:txBody>
      </p:sp>
      <p:sp>
        <p:nvSpPr>
          <p:cNvPr id="234" name="Google Shape;234;p17"/>
          <p:cNvSpPr txBox="1"/>
          <p:nvPr/>
        </p:nvSpPr>
        <p:spPr>
          <a:xfrm>
            <a:off x="1735054" y="2262090"/>
            <a:ext cx="3154200" cy="457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900" u="none" cap="none" strike="noStrike">
                <a:solidFill>
                  <a:srgbClr val="3A3D4B"/>
                </a:solidFill>
                <a:latin typeface="Open Sans"/>
                <a:ea typeface="Open Sans"/>
                <a:cs typeface="Open Sans"/>
                <a:sym typeface="Open Sans"/>
              </a:rPr>
              <a:t>A cause in the context of cause and effect refers to an event, action, or situation that directly leads to another event or outcome, known as the effect. </a:t>
            </a:r>
            <a:endParaRPr/>
          </a:p>
        </p:txBody>
      </p:sp>
      <p:sp>
        <p:nvSpPr>
          <p:cNvPr id="235" name="Google Shape;235;p17"/>
          <p:cNvSpPr txBox="1"/>
          <p:nvPr/>
        </p:nvSpPr>
        <p:spPr>
          <a:xfrm>
            <a:off x="1735054" y="1998091"/>
            <a:ext cx="1408602" cy="200025"/>
          </a:xfrm>
          <a:prstGeom prst="rect">
            <a:avLst/>
          </a:prstGeom>
          <a:noFill/>
          <a:ln>
            <a:noFill/>
          </a:ln>
        </p:spPr>
        <p:txBody>
          <a:bodyPr anchorCtr="0" anchor="t" bIns="0" lIns="0" spcFirstLastPara="1" rIns="0" wrap="square" tIns="0">
            <a:spAutoFit/>
          </a:bodyPr>
          <a:lstStyle/>
          <a:p>
            <a:pPr indent="0" lvl="0" marL="0" marR="0" rtl="0" algn="l">
              <a:lnSpc>
                <a:spcPct val="120015"/>
              </a:lnSpc>
              <a:spcBef>
                <a:spcPts val="0"/>
              </a:spcBef>
              <a:spcAft>
                <a:spcPts val="0"/>
              </a:spcAft>
              <a:buNone/>
            </a:pPr>
            <a:r>
              <a:rPr b="1" i="0" lang="en-US" sz="1299" u="none" cap="none" strike="noStrike">
                <a:solidFill>
                  <a:srgbClr val="3A3D4B"/>
                </a:solidFill>
                <a:latin typeface="Open Sans ExtraBold"/>
                <a:ea typeface="Open Sans ExtraBold"/>
                <a:cs typeface="Open Sans ExtraBold"/>
                <a:sym typeface="Open Sans ExtraBold"/>
              </a:rPr>
              <a:t>Cause Title Here</a:t>
            </a:r>
            <a:endParaRPr/>
          </a:p>
        </p:txBody>
      </p:sp>
      <p:sp>
        <p:nvSpPr>
          <p:cNvPr id="236" name="Google Shape;236;p17"/>
          <p:cNvSpPr txBox="1"/>
          <p:nvPr/>
        </p:nvSpPr>
        <p:spPr>
          <a:xfrm>
            <a:off x="6865730" y="3585911"/>
            <a:ext cx="2692800" cy="457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900" u="none" cap="none" strike="noStrike">
                <a:solidFill>
                  <a:srgbClr val="221F1F"/>
                </a:solidFill>
                <a:latin typeface="Open Sans"/>
                <a:ea typeface="Open Sans"/>
                <a:cs typeface="Open Sans"/>
                <a:sym typeface="Open Sans"/>
              </a:rPr>
              <a:t>Effect refers to the outcome or result that follows a specific cause. It answers the question of what happens as a result of a particular action or event.</a:t>
            </a:r>
            <a:endParaRPr/>
          </a:p>
        </p:txBody>
      </p:sp>
      <p:sp>
        <p:nvSpPr>
          <p:cNvPr id="237" name="Google Shape;237;p17"/>
          <p:cNvSpPr txBox="1"/>
          <p:nvPr/>
        </p:nvSpPr>
        <p:spPr>
          <a:xfrm>
            <a:off x="6865730" y="3321912"/>
            <a:ext cx="1408602" cy="200025"/>
          </a:xfrm>
          <a:prstGeom prst="rect">
            <a:avLst/>
          </a:prstGeom>
          <a:noFill/>
          <a:ln>
            <a:noFill/>
          </a:ln>
        </p:spPr>
        <p:txBody>
          <a:bodyPr anchorCtr="0" anchor="t" bIns="0" lIns="0" spcFirstLastPara="1" rIns="0" wrap="square" tIns="0">
            <a:spAutoFit/>
          </a:bodyPr>
          <a:lstStyle/>
          <a:p>
            <a:pPr indent="0" lvl="0" marL="0" marR="0" rtl="0" algn="l">
              <a:lnSpc>
                <a:spcPct val="120015"/>
              </a:lnSpc>
              <a:spcBef>
                <a:spcPts val="0"/>
              </a:spcBef>
              <a:spcAft>
                <a:spcPts val="0"/>
              </a:spcAft>
              <a:buNone/>
            </a:pPr>
            <a:r>
              <a:rPr b="1" i="0" lang="en-US" sz="1299" u="none" cap="none" strike="noStrike">
                <a:solidFill>
                  <a:srgbClr val="00A8BF"/>
                </a:solidFill>
                <a:latin typeface="Open Sans ExtraBold"/>
                <a:ea typeface="Open Sans ExtraBold"/>
                <a:cs typeface="Open Sans ExtraBold"/>
                <a:sym typeface="Open Sans ExtraBold"/>
              </a:rPr>
              <a:t>Effect Title Here</a:t>
            </a:r>
            <a:endParaRPr/>
          </a:p>
        </p:txBody>
      </p:sp>
      <p:sp>
        <p:nvSpPr>
          <p:cNvPr id="238" name="Google Shape;238;p17"/>
          <p:cNvSpPr txBox="1"/>
          <p:nvPr/>
        </p:nvSpPr>
        <p:spPr>
          <a:xfrm>
            <a:off x="1735054" y="3585232"/>
            <a:ext cx="3154200" cy="457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900" u="none" cap="none" strike="noStrike">
                <a:solidFill>
                  <a:srgbClr val="FFFFFF"/>
                </a:solidFill>
                <a:latin typeface="Open Sans"/>
                <a:ea typeface="Open Sans"/>
                <a:cs typeface="Open Sans"/>
                <a:sym typeface="Open Sans"/>
              </a:rPr>
              <a:t>A cause in the context of cause and effect refers to an event, action, or situation that directly leads to another event or outcome, known as the effect. </a:t>
            </a:r>
            <a:endParaRPr/>
          </a:p>
        </p:txBody>
      </p:sp>
      <p:sp>
        <p:nvSpPr>
          <p:cNvPr id="239" name="Google Shape;239;p17"/>
          <p:cNvSpPr txBox="1"/>
          <p:nvPr/>
        </p:nvSpPr>
        <p:spPr>
          <a:xfrm>
            <a:off x="1735054" y="3321233"/>
            <a:ext cx="1408602" cy="200025"/>
          </a:xfrm>
          <a:prstGeom prst="rect">
            <a:avLst/>
          </a:prstGeom>
          <a:noFill/>
          <a:ln>
            <a:noFill/>
          </a:ln>
        </p:spPr>
        <p:txBody>
          <a:bodyPr anchorCtr="0" anchor="t" bIns="0" lIns="0" spcFirstLastPara="1" rIns="0" wrap="square" tIns="0">
            <a:spAutoFit/>
          </a:bodyPr>
          <a:lstStyle/>
          <a:p>
            <a:pPr indent="0" lvl="0" marL="0" marR="0" rtl="0" algn="l">
              <a:lnSpc>
                <a:spcPct val="120015"/>
              </a:lnSpc>
              <a:spcBef>
                <a:spcPts val="0"/>
              </a:spcBef>
              <a:spcAft>
                <a:spcPts val="0"/>
              </a:spcAft>
              <a:buNone/>
            </a:pPr>
            <a:r>
              <a:rPr b="1" i="0" lang="en-US" sz="1299" u="none" cap="none" strike="noStrike">
                <a:solidFill>
                  <a:srgbClr val="FFFFFF"/>
                </a:solidFill>
                <a:latin typeface="Open Sans ExtraBold"/>
                <a:ea typeface="Open Sans ExtraBold"/>
                <a:cs typeface="Open Sans ExtraBold"/>
                <a:sym typeface="Open Sans ExtraBold"/>
              </a:rPr>
              <a:t>Cause Title Here</a:t>
            </a:r>
            <a:endParaRPr/>
          </a:p>
        </p:txBody>
      </p:sp>
      <p:sp>
        <p:nvSpPr>
          <p:cNvPr id="240" name="Google Shape;240;p17"/>
          <p:cNvSpPr txBox="1"/>
          <p:nvPr/>
        </p:nvSpPr>
        <p:spPr>
          <a:xfrm>
            <a:off x="6865730" y="4909732"/>
            <a:ext cx="2692800" cy="457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900" u="none" cap="none" strike="noStrike">
                <a:solidFill>
                  <a:srgbClr val="221F1F"/>
                </a:solidFill>
                <a:latin typeface="Open Sans"/>
                <a:ea typeface="Open Sans"/>
                <a:cs typeface="Open Sans"/>
                <a:sym typeface="Open Sans"/>
              </a:rPr>
              <a:t>Effect refers to the outcome or result that follows a specific cause. It answers the question of what happens as a result of a particular action or event.</a:t>
            </a:r>
            <a:endParaRPr/>
          </a:p>
        </p:txBody>
      </p:sp>
      <p:sp>
        <p:nvSpPr>
          <p:cNvPr id="241" name="Google Shape;241;p17"/>
          <p:cNvSpPr txBox="1"/>
          <p:nvPr/>
        </p:nvSpPr>
        <p:spPr>
          <a:xfrm>
            <a:off x="6865730" y="4645733"/>
            <a:ext cx="1408602" cy="200025"/>
          </a:xfrm>
          <a:prstGeom prst="rect">
            <a:avLst/>
          </a:prstGeom>
          <a:noFill/>
          <a:ln>
            <a:noFill/>
          </a:ln>
        </p:spPr>
        <p:txBody>
          <a:bodyPr anchorCtr="0" anchor="t" bIns="0" lIns="0" spcFirstLastPara="1" rIns="0" wrap="square" tIns="0">
            <a:spAutoFit/>
          </a:bodyPr>
          <a:lstStyle/>
          <a:p>
            <a:pPr indent="0" lvl="0" marL="0" marR="0" rtl="0" algn="l">
              <a:lnSpc>
                <a:spcPct val="120015"/>
              </a:lnSpc>
              <a:spcBef>
                <a:spcPts val="0"/>
              </a:spcBef>
              <a:spcAft>
                <a:spcPts val="0"/>
              </a:spcAft>
              <a:buNone/>
            </a:pPr>
            <a:r>
              <a:rPr b="1" i="0" lang="en-US" sz="1299" u="none" cap="none" strike="noStrike">
                <a:solidFill>
                  <a:srgbClr val="00A8BF"/>
                </a:solidFill>
                <a:latin typeface="Open Sans ExtraBold"/>
                <a:ea typeface="Open Sans ExtraBold"/>
                <a:cs typeface="Open Sans ExtraBold"/>
                <a:sym typeface="Open Sans ExtraBold"/>
              </a:rPr>
              <a:t>Effect Title Here</a:t>
            </a:r>
            <a:endParaRPr/>
          </a:p>
        </p:txBody>
      </p:sp>
      <p:sp>
        <p:nvSpPr>
          <p:cNvPr id="242" name="Google Shape;242;p17"/>
          <p:cNvSpPr txBox="1"/>
          <p:nvPr/>
        </p:nvSpPr>
        <p:spPr>
          <a:xfrm>
            <a:off x="1735054" y="4909732"/>
            <a:ext cx="3154200" cy="457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900" u="none" cap="none" strike="noStrike">
                <a:solidFill>
                  <a:srgbClr val="FFFFFF"/>
                </a:solidFill>
                <a:latin typeface="Open Sans"/>
                <a:ea typeface="Open Sans"/>
                <a:cs typeface="Open Sans"/>
                <a:sym typeface="Open Sans"/>
              </a:rPr>
              <a:t>A cause in the context of cause and effect refers to an event, action, or situation that directly leads to another event or outcome, known as the effect. </a:t>
            </a:r>
            <a:endParaRPr/>
          </a:p>
        </p:txBody>
      </p:sp>
      <p:sp>
        <p:nvSpPr>
          <p:cNvPr id="243" name="Google Shape;243;p17"/>
          <p:cNvSpPr txBox="1"/>
          <p:nvPr/>
        </p:nvSpPr>
        <p:spPr>
          <a:xfrm>
            <a:off x="1735054" y="4645733"/>
            <a:ext cx="1408602" cy="200025"/>
          </a:xfrm>
          <a:prstGeom prst="rect">
            <a:avLst/>
          </a:prstGeom>
          <a:noFill/>
          <a:ln>
            <a:noFill/>
          </a:ln>
        </p:spPr>
        <p:txBody>
          <a:bodyPr anchorCtr="0" anchor="t" bIns="0" lIns="0" spcFirstLastPara="1" rIns="0" wrap="square" tIns="0">
            <a:spAutoFit/>
          </a:bodyPr>
          <a:lstStyle/>
          <a:p>
            <a:pPr indent="0" lvl="0" marL="0" marR="0" rtl="0" algn="l">
              <a:lnSpc>
                <a:spcPct val="120015"/>
              </a:lnSpc>
              <a:spcBef>
                <a:spcPts val="0"/>
              </a:spcBef>
              <a:spcAft>
                <a:spcPts val="0"/>
              </a:spcAft>
              <a:buNone/>
            </a:pPr>
            <a:r>
              <a:rPr b="1" i="0" lang="en-US" sz="1299" u="none" cap="none" strike="noStrike">
                <a:solidFill>
                  <a:srgbClr val="FFFFFF"/>
                </a:solidFill>
                <a:latin typeface="Open Sans ExtraBold"/>
                <a:ea typeface="Open Sans ExtraBold"/>
                <a:cs typeface="Open Sans ExtraBold"/>
                <a:sym typeface="Open Sans ExtraBold"/>
              </a:rPr>
              <a:t>Cause Title Here</a:t>
            </a:r>
            <a:endParaRPr/>
          </a:p>
        </p:txBody>
      </p:sp>
      <p:sp>
        <p:nvSpPr>
          <p:cNvPr id="244" name="Google Shape;244;p17"/>
          <p:cNvSpPr txBox="1"/>
          <p:nvPr/>
        </p:nvSpPr>
        <p:spPr>
          <a:xfrm>
            <a:off x="6865730" y="6234232"/>
            <a:ext cx="2692800" cy="457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900" u="none" cap="none" strike="noStrike">
                <a:solidFill>
                  <a:srgbClr val="221F1F"/>
                </a:solidFill>
                <a:latin typeface="Open Sans"/>
                <a:ea typeface="Open Sans"/>
                <a:cs typeface="Open Sans"/>
                <a:sym typeface="Open Sans"/>
              </a:rPr>
              <a:t>Effect refers to the outcome or result that follows a specific cause. It answers the question of what happens as a result of a particular action or event.</a:t>
            </a:r>
            <a:endParaRPr/>
          </a:p>
        </p:txBody>
      </p:sp>
      <p:sp>
        <p:nvSpPr>
          <p:cNvPr id="245" name="Google Shape;245;p17"/>
          <p:cNvSpPr txBox="1"/>
          <p:nvPr/>
        </p:nvSpPr>
        <p:spPr>
          <a:xfrm>
            <a:off x="6865730" y="5970233"/>
            <a:ext cx="1408602" cy="200025"/>
          </a:xfrm>
          <a:prstGeom prst="rect">
            <a:avLst/>
          </a:prstGeom>
          <a:noFill/>
          <a:ln>
            <a:noFill/>
          </a:ln>
        </p:spPr>
        <p:txBody>
          <a:bodyPr anchorCtr="0" anchor="t" bIns="0" lIns="0" spcFirstLastPara="1" rIns="0" wrap="square" tIns="0">
            <a:spAutoFit/>
          </a:bodyPr>
          <a:lstStyle/>
          <a:p>
            <a:pPr indent="0" lvl="0" marL="0" marR="0" rtl="0" algn="l">
              <a:lnSpc>
                <a:spcPct val="120015"/>
              </a:lnSpc>
              <a:spcBef>
                <a:spcPts val="0"/>
              </a:spcBef>
              <a:spcAft>
                <a:spcPts val="0"/>
              </a:spcAft>
              <a:buNone/>
            </a:pPr>
            <a:r>
              <a:rPr b="1" i="0" lang="en-US" sz="1299" u="none" cap="none" strike="noStrike">
                <a:solidFill>
                  <a:srgbClr val="00A8BF"/>
                </a:solidFill>
                <a:latin typeface="Open Sans ExtraBold"/>
                <a:ea typeface="Open Sans ExtraBold"/>
                <a:cs typeface="Open Sans ExtraBold"/>
                <a:sym typeface="Open Sans ExtraBold"/>
              </a:rPr>
              <a:t>Effect Title Here</a:t>
            </a:r>
            <a:endParaRPr/>
          </a:p>
        </p:txBody>
      </p:sp>
      <p:sp>
        <p:nvSpPr>
          <p:cNvPr id="246" name="Google Shape;246;p17"/>
          <p:cNvSpPr txBox="1"/>
          <p:nvPr/>
        </p:nvSpPr>
        <p:spPr>
          <a:xfrm>
            <a:off x="1735054" y="6234232"/>
            <a:ext cx="3154200" cy="457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900" u="none" cap="none" strike="noStrike">
                <a:solidFill>
                  <a:srgbClr val="FFFFFF"/>
                </a:solidFill>
                <a:latin typeface="Open Sans"/>
                <a:ea typeface="Open Sans"/>
                <a:cs typeface="Open Sans"/>
                <a:sym typeface="Open Sans"/>
              </a:rPr>
              <a:t>A cause in the context of cause and effect refers to an event, action, or situation that directly leads to another event or outcome, known as the effect. </a:t>
            </a:r>
            <a:endParaRPr/>
          </a:p>
        </p:txBody>
      </p:sp>
      <p:sp>
        <p:nvSpPr>
          <p:cNvPr id="247" name="Google Shape;247;p17"/>
          <p:cNvSpPr txBox="1"/>
          <p:nvPr/>
        </p:nvSpPr>
        <p:spPr>
          <a:xfrm>
            <a:off x="1735054" y="5970233"/>
            <a:ext cx="1408602" cy="200025"/>
          </a:xfrm>
          <a:prstGeom prst="rect">
            <a:avLst/>
          </a:prstGeom>
          <a:noFill/>
          <a:ln>
            <a:noFill/>
          </a:ln>
        </p:spPr>
        <p:txBody>
          <a:bodyPr anchorCtr="0" anchor="t" bIns="0" lIns="0" spcFirstLastPara="1" rIns="0" wrap="square" tIns="0">
            <a:spAutoFit/>
          </a:bodyPr>
          <a:lstStyle/>
          <a:p>
            <a:pPr indent="0" lvl="0" marL="0" marR="0" rtl="0" algn="l">
              <a:lnSpc>
                <a:spcPct val="120015"/>
              </a:lnSpc>
              <a:spcBef>
                <a:spcPts val="0"/>
              </a:spcBef>
              <a:spcAft>
                <a:spcPts val="0"/>
              </a:spcAft>
              <a:buNone/>
            </a:pPr>
            <a:r>
              <a:rPr b="1" i="0" lang="en-US" sz="1299" u="none" cap="none" strike="noStrike">
                <a:solidFill>
                  <a:srgbClr val="FFFFFF"/>
                </a:solidFill>
                <a:latin typeface="Open Sans ExtraBold"/>
                <a:ea typeface="Open Sans ExtraBold"/>
                <a:cs typeface="Open Sans ExtraBold"/>
                <a:sym typeface="Open Sans ExtraBold"/>
              </a:rPr>
              <a:t>Cause Title Here</a:t>
            </a:r>
            <a:endParaRPr/>
          </a:p>
        </p:txBody>
      </p:sp>
      <p:pic>
        <p:nvPicPr>
          <p:cNvPr id="248" name="Google Shape;248;p17"/>
          <p:cNvPicPr preferRelativeResize="0"/>
          <p:nvPr/>
        </p:nvPicPr>
        <p:blipFill>
          <a:blip r:embed="rId4">
            <a:alphaModFix/>
          </a:blip>
          <a:stretch>
            <a:fillRect/>
          </a:stretch>
        </p:blipFill>
        <p:spPr>
          <a:xfrm>
            <a:off x="914919" y="2226068"/>
            <a:ext cx="654376" cy="331499"/>
          </a:xfrm>
          <a:prstGeom prst="rect">
            <a:avLst/>
          </a:prstGeom>
          <a:noFill/>
          <a:ln>
            <a:noFill/>
          </a:ln>
        </p:spPr>
      </p:pic>
      <p:pic>
        <p:nvPicPr>
          <p:cNvPr id="249" name="Google Shape;249;p17"/>
          <p:cNvPicPr preferRelativeResize="0"/>
          <p:nvPr/>
        </p:nvPicPr>
        <p:blipFill>
          <a:blip r:embed="rId5">
            <a:alphaModFix/>
          </a:blip>
          <a:stretch>
            <a:fillRect/>
          </a:stretch>
        </p:blipFill>
        <p:spPr>
          <a:xfrm>
            <a:off x="1036576" y="3429000"/>
            <a:ext cx="411074" cy="530311"/>
          </a:xfrm>
          <a:prstGeom prst="rect">
            <a:avLst/>
          </a:prstGeom>
          <a:noFill/>
          <a:ln>
            <a:noFill/>
          </a:ln>
        </p:spPr>
      </p:pic>
      <p:pic>
        <p:nvPicPr>
          <p:cNvPr id="250" name="Google Shape;250;p17"/>
          <p:cNvPicPr preferRelativeResize="0"/>
          <p:nvPr/>
        </p:nvPicPr>
        <p:blipFill>
          <a:blip r:embed="rId6">
            <a:alphaModFix/>
          </a:blip>
          <a:stretch>
            <a:fillRect/>
          </a:stretch>
        </p:blipFill>
        <p:spPr>
          <a:xfrm>
            <a:off x="947775" y="4847825"/>
            <a:ext cx="531575" cy="371374"/>
          </a:xfrm>
          <a:prstGeom prst="rect">
            <a:avLst/>
          </a:prstGeom>
          <a:noFill/>
          <a:ln>
            <a:noFill/>
          </a:ln>
        </p:spPr>
      </p:pic>
      <p:pic>
        <p:nvPicPr>
          <p:cNvPr id="251" name="Google Shape;251;p17"/>
          <p:cNvPicPr preferRelativeResize="0"/>
          <p:nvPr/>
        </p:nvPicPr>
        <p:blipFill>
          <a:blip r:embed="rId7">
            <a:alphaModFix/>
          </a:blip>
          <a:stretch>
            <a:fillRect/>
          </a:stretch>
        </p:blipFill>
        <p:spPr>
          <a:xfrm>
            <a:off x="1008875" y="6052321"/>
            <a:ext cx="438775" cy="61782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pic>
        <p:nvPicPr>
          <p:cNvPr id="256" name="Google Shape;256;p18"/>
          <p:cNvPicPr preferRelativeResize="0"/>
          <p:nvPr/>
        </p:nvPicPr>
        <p:blipFill>
          <a:blip r:embed="rId3">
            <a:alphaModFix/>
          </a:blip>
          <a:stretch>
            <a:fillRect/>
          </a:stretch>
        </p:blipFill>
        <p:spPr>
          <a:xfrm>
            <a:off x="0" y="3187"/>
            <a:ext cx="10693402" cy="7550126"/>
          </a:xfrm>
          <a:prstGeom prst="rect">
            <a:avLst/>
          </a:prstGeom>
          <a:noFill/>
          <a:ln>
            <a:noFill/>
          </a:ln>
        </p:spPr>
      </p:pic>
      <p:sp>
        <p:nvSpPr>
          <p:cNvPr id="257" name="Google Shape;257;p18"/>
          <p:cNvSpPr/>
          <p:nvPr/>
        </p:nvSpPr>
        <p:spPr>
          <a:xfrm>
            <a:off x="6457619" y="1843891"/>
            <a:ext cx="3478381" cy="1071314"/>
          </a:xfrm>
          <a:custGeom>
            <a:rect b="b" l="l" r="r" t="t"/>
            <a:pathLst>
              <a:path extrusionOk="0" h="383935" w="1246573">
                <a:moveTo>
                  <a:pt x="35612" y="0"/>
                </a:moveTo>
                <a:lnTo>
                  <a:pt x="1210962" y="0"/>
                </a:lnTo>
                <a:cubicBezTo>
                  <a:pt x="1220406" y="0"/>
                  <a:pt x="1229464" y="3752"/>
                  <a:pt x="1236143" y="10430"/>
                </a:cubicBezTo>
                <a:cubicBezTo>
                  <a:pt x="1242821" y="17109"/>
                  <a:pt x="1246573" y="26167"/>
                  <a:pt x="1246573" y="35612"/>
                </a:cubicBezTo>
                <a:lnTo>
                  <a:pt x="1246573" y="348323"/>
                </a:lnTo>
                <a:cubicBezTo>
                  <a:pt x="1246573" y="357768"/>
                  <a:pt x="1242821" y="366826"/>
                  <a:pt x="1236143" y="373504"/>
                </a:cubicBezTo>
                <a:cubicBezTo>
                  <a:pt x="1229464" y="380183"/>
                  <a:pt x="1220406" y="383935"/>
                  <a:pt x="1210962" y="383935"/>
                </a:cubicBezTo>
                <a:lnTo>
                  <a:pt x="35612" y="383935"/>
                </a:lnTo>
                <a:cubicBezTo>
                  <a:pt x="26167" y="383935"/>
                  <a:pt x="17109" y="380183"/>
                  <a:pt x="10430" y="373504"/>
                </a:cubicBezTo>
                <a:cubicBezTo>
                  <a:pt x="3752" y="366826"/>
                  <a:pt x="0" y="357768"/>
                  <a:pt x="0" y="348323"/>
                </a:cubicBezTo>
                <a:lnTo>
                  <a:pt x="0" y="35612"/>
                </a:lnTo>
                <a:cubicBezTo>
                  <a:pt x="0" y="26167"/>
                  <a:pt x="3752" y="17109"/>
                  <a:pt x="10430" y="10430"/>
                </a:cubicBezTo>
                <a:cubicBezTo>
                  <a:pt x="17109" y="3752"/>
                  <a:pt x="26167" y="0"/>
                  <a:pt x="35612" y="0"/>
                </a:cubicBezTo>
                <a:close/>
              </a:path>
            </a:pathLst>
          </a:custGeom>
          <a:solidFill>
            <a:srgbClr val="F3FF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8"/>
          <p:cNvSpPr/>
          <p:nvPr/>
        </p:nvSpPr>
        <p:spPr>
          <a:xfrm>
            <a:off x="756000" y="1812548"/>
            <a:ext cx="4320615" cy="1102657"/>
          </a:xfrm>
          <a:custGeom>
            <a:rect b="b" l="l" r="r" t="t"/>
            <a:pathLst>
              <a:path extrusionOk="0" h="395167" w="1548411">
                <a:moveTo>
                  <a:pt x="1328780" y="0"/>
                </a:moveTo>
                <a:lnTo>
                  <a:pt x="28449" y="0"/>
                </a:lnTo>
                <a:cubicBezTo>
                  <a:pt x="20904" y="0"/>
                  <a:pt x="13668" y="2997"/>
                  <a:pt x="8332" y="8332"/>
                </a:cubicBezTo>
                <a:cubicBezTo>
                  <a:pt x="2997" y="13668"/>
                  <a:pt x="0" y="20904"/>
                  <a:pt x="0" y="28449"/>
                </a:cubicBezTo>
                <a:lnTo>
                  <a:pt x="0" y="366719"/>
                </a:lnTo>
                <a:cubicBezTo>
                  <a:pt x="0" y="374264"/>
                  <a:pt x="2997" y="381500"/>
                  <a:pt x="8332" y="386835"/>
                </a:cubicBezTo>
                <a:cubicBezTo>
                  <a:pt x="13668" y="392170"/>
                  <a:pt x="20904" y="395167"/>
                  <a:pt x="28449" y="395167"/>
                </a:cubicBezTo>
                <a:lnTo>
                  <a:pt x="1328780" y="395167"/>
                </a:lnTo>
                <a:cubicBezTo>
                  <a:pt x="1347022" y="395167"/>
                  <a:pt x="1364546" y="388052"/>
                  <a:pt x="1377625" y="375335"/>
                </a:cubicBezTo>
                <a:lnTo>
                  <a:pt x="1540032" y="217416"/>
                </a:lnTo>
                <a:cubicBezTo>
                  <a:pt x="1545389" y="212208"/>
                  <a:pt x="1548411" y="205055"/>
                  <a:pt x="1548411" y="197584"/>
                </a:cubicBezTo>
                <a:cubicBezTo>
                  <a:pt x="1548411" y="190113"/>
                  <a:pt x="1545389" y="182959"/>
                  <a:pt x="1540032" y="177751"/>
                </a:cubicBezTo>
                <a:lnTo>
                  <a:pt x="1377625" y="19833"/>
                </a:lnTo>
                <a:cubicBezTo>
                  <a:pt x="1364546" y="7115"/>
                  <a:pt x="1347022" y="0"/>
                  <a:pt x="1328780" y="0"/>
                </a:cubicBezTo>
                <a:close/>
              </a:path>
            </a:pathLst>
          </a:custGeom>
          <a:solidFill>
            <a:srgbClr val="A7AD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9" name="Google Shape;259;p18"/>
          <p:cNvGrpSpPr/>
          <p:nvPr/>
        </p:nvGrpSpPr>
        <p:grpSpPr>
          <a:xfrm>
            <a:off x="5346000" y="2043616"/>
            <a:ext cx="654419" cy="654419"/>
            <a:chOff x="0" y="0"/>
            <a:chExt cx="812800" cy="812800"/>
          </a:xfrm>
        </p:grpSpPr>
        <p:sp>
          <p:nvSpPr>
            <p:cNvPr id="260" name="Google Shape;260;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7AD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8"/>
            <p:cNvSpPr txBox="1"/>
            <p:nvPr/>
          </p:nvSpPr>
          <p:spPr>
            <a:xfrm>
              <a:off x="76200" y="66675"/>
              <a:ext cx="660400" cy="669925"/>
            </a:xfrm>
            <a:prstGeom prst="rect">
              <a:avLst/>
            </a:prstGeom>
            <a:noFill/>
            <a:ln>
              <a:noFill/>
            </a:ln>
          </p:spPr>
          <p:txBody>
            <a:bodyPr anchorCtr="0" anchor="ctr" bIns="50800" lIns="50800" spcFirstLastPara="1" rIns="50800" wrap="square" tIns="50800">
              <a:noAutofit/>
            </a:bodyPr>
            <a:lstStyle/>
            <a:p>
              <a:pPr indent="0" lvl="0" marL="0" marR="0" rtl="0" algn="ctr">
                <a:lnSpc>
                  <a:spcPct val="120000"/>
                </a:lnSpc>
                <a:spcBef>
                  <a:spcPts val="0"/>
                </a:spcBef>
                <a:spcAft>
                  <a:spcPts val="0"/>
                </a:spcAft>
                <a:buNone/>
              </a:pPr>
              <a:r>
                <a:rPr b="1" i="0" lang="en-US" sz="2000" u="none" cap="none" strike="noStrike">
                  <a:solidFill>
                    <a:srgbClr val="FFFFFF"/>
                  </a:solidFill>
                  <a:latin typeface="Open Sans ExtraBold"/>
                  <a:ea typeface="Open Sans ExtraBold"/>
                  <a:cs typeface="Open Sans ExtraBold"/>
                  <a:sym typeface="Open Sans ExtraBold"/>
                </a:rPr>
                <a:t>1</a:t>
              </a:r>
              <a:endParaRPr/>
            </a:p>
          </p:txBody>
        </p:sp>
      </p:grpSp>
      <p:grpSp>
        <p:nvGrpSpPr>
          <p:cNvPr id="262" name="Google Shape;262;p18"/>
          <p:cNvGrpSpPr/>
          <p:nvPr/>
        </p:nvGrpSpPr>
        <p:grpSpPr>
          <a:xfrm>
            <a:off x="5346000" y="3444560"/>
            <a:ext cx="654419" cy="654419"/>
            <a:chOff x="0" y="0"/>
            <a:chExt cx="812800" cy="812800"/>
          </a:xfrm>
        </p:grpSpPr>
        <p:sp>
          <p:nvSpPr>
            <p:cNvPr id="263" name="Google Shape;263;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87D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18"/>
            <p:cNvSpPr txBox="1"/>
            <p:nvPr/>
          </p:nvSpPr>
          <p:spPr>
            <a:xfrm>
              <a:off x="76200" y="66675"/>
              <a:ext cx="660400" cy="669925"/>
            </a:xfrm>
            <a:prstGeom prst="rect">
              <a:avLst/>
            </a:prstGeom>
            <a:noFill/>
            <a:ln>
              <a:noFill/>
            </a:ln>
          </p:spPr>
          <p:txBody>
            <a:bodyPr anchorCtr="0" anchor="ctr" bIns="50800" lIns="50800" spcFirstLastPara="1" rIns="50800" wrap="square" tIns="50800">
              <a:noAutofit/>
            </a:bodyPr>
            <a:lstStyle/>
            <a:p>
              <a:pPr indent="0" lvl="0" marL="0" marR="0" rtl="0" algn="ctr">
                <a:lnSpc>
                  <a:spcPct val="120000"/>
                </a:lnSpc>
                <a:spcBef>
                  <a:spcPts val="0"/>
                </a:spcBef>
                <a:spcAft>
                  <a:spcPts val="0"/>
                </a:spcAft>
                <a:buNone/>
              </a:pPr>
              <a:r>
                <a:rPr b="1" i="0" lang="en-US" sz="2000" u="none" cap="none" strike="noStrike">
                  <a:solidFill>
                    <a:srgbClr val="FFFFFF"/>
                  </a:solidFill>
                  <a:latin typeface="Open Sans ExtraBold"/>
                  <a:ea typeface="Open Sans ExtraBold"/>
                  <a:cs typeface="Open Sans ExtraBold"/>
                  <a:sym typeface="Open Sans ExtraBold"/>
                </a:rPr>
                <a:t>2</a:t>
              </a:r>
              <a:endParaRPr/>
            </a:p>
          </p:txBody>
        </p:sp>
      </p:grpSp>
      <p:grpSp>
        <p:nvGrpSpPr>
          <p:cNvPr id="265" name="Google Shape;265;p18"/>
          <p:cNvGrpSpPr/>
          <p:nvPr/>
        </p:nvGrpSpPr>
        <p:grpSpPr>
          <a:xfrm>
            <a:off x="5346000" y="4691258"/>
            <a:ext cx="654419" cy="654419"/>
            <a:chOff x="0" y="0"/>
            <a:chExt cx="812800" cy="812800"/>
          </a:xfrm>
        </p:grpSpPr>
        <p:sp>
          <p:nvSpPr>
            <p:cNvPr id="266" name="Google Shape;266;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8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8"/>
            <p:cNvSpPr txBox="1"/>
            <p:nvPr/>
          </p:nvSpPr>
          <p:spPr>
            <a:xfrm>
              <a:off x="76200" y="66675"/>
              <a:ext cx="660400" cy="669925"/>
            </a:xfrm>
            <a:prstGeom prst="rect">
              <a:avLst/>
            </a:prstGeom>
            <a:noFill/>
            <a:ln>
              <a:noFill/>
            </a:ln>
          </p:spPr>
          <p:txBody>
            <a:bodyPr anchorCtr="0" anchor="ctr" bIns="50800" lIns="50800" spcFirstLastPara="1" rIns="50800" wrap="square" tIns="50800">
              <a:noAutofit/>
            </a:bodyPr>
            <a:lstStyle/>
            <a:p>
              <a:pPr indent="0" lvl="0" marL="0" marR="0" rtl="0" algn="ctr">
                <a:lnSpc>
                  <a:spcPct val="120000"/>
                </a:lnSpc>
                <a:spcBef>
                  <a:spcPts val="0"/>
                </a:spcBef>
                <a:spcAft>
                  <a:spcPts val="0"/>
                </a:spcAft>
                <a:buNone/>
              </a:pPr>
              <a:r>
                <a:rPr b="1" i="0" lang="en-US" sz="2000" u="none" cap="none" strike="noStrike">
                  <a:solidFill>
                    <a:srgbClr val="FFFFFF"/>
                  </a:solidFill>
                  <a:latin typeface="Open Sans ExtraBold"/>
                  <a:ea typeface="Open Sans ExtraBold"/>
                  <a:cs typeface="Open Sans ExtraBold"/>
                  <a:sym typeface="Open Sans ExtraBold"/>
                </a:rPr>
                <a:t>3</a:t>
              </a:r>
              <a:endParaRPr/>
            </a:p>
          </p:txBody>
        </p:sp>
      </p:grpSp>
      <p:grpSp>
        <p:nvGrpSpPr>
          <p:cNvPr id="268" name="Google Shape;268;p18"/>
          <p:cNvGrpSpPr/>
          <p:nvPr/>
        </p:nvGrpSpPr>
        <p:grpSpPr>
          <a:xfrm>
            <a:off x="5346000" y="6015758"/>
            <a:ext cx="654419" cy="654419"/>
            <a:chOff x="0" y="0"/>
            <a:chExt cx="812800" cy="812800"/>
          </a:xfrm>
        </p:grpSpPr>
        <p:sp>
          <p:nvSpPr>
            <p:cNvPr id="269" name="Google Shape;269;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37B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8"/>
            <p:cNvSpPr txBox="1"/>
            <p:nvPr/>
          </p:nvSpPr>
          <p:spPr>
            <a:xfrm>
              <a:off x="76200" y="66675"/>
              <a:ext cx="660400" cy="669925"/>
            </a:xfrm>
            <a:prstGeom prst="rect">
              <a:avLst/>
            </a:prstGeom>
            <a:noFill/>
            <a:ln>
              <a:noFill/>
            </a:ln>
          </p:spPr>
          <p:txBody>
            <a:bodyPr anchorCtr="0" anchor="ctr" bIns="50800" lIns="50800" spcFirstLastPara="1" rIns="50800" wrap="square" tIns="50800">
              <a:noAutofit/>
            </a:bodyPr>
            <a:lstStyle/>
            <a:p>
              <a:pPr indent="0" lvl="0" marL="0" marR="0" rtl="0" algn="ctr">
                <a:lnSpc>
                  <a:spcPct val="120000"/>
                </a:lnSpc>
                <a:spcBef>
                  <a:spcPts val="0"/>
                </a:spcBef>
                <a:spcAft>
                  <a:spcPts val="0"/>
                </a:spcAft>
                <a:buNone/>
              </a:pPr>
              <a:r>
                <a:rPr b="1" i="0" lang="en-US" sz="2000" u="none" cap="none" strike="noStrike">
                  <a:solidFill>
                    <a:srgbClr val="FFFFFF"/>
                  </a:solidFill>
                  <a:latin typeface="Open Sans ExtraBold"/>
                  <a:ea typeface="Open Sans ExtraBold"/>
                  <a:cs typeface="Open Sans ExtraBold"/>
                  <a:sym typeface="Open Sans ExtraBold"/>
                </a:rPr>
                <a:t>4</a:t>
              </a:r>
              <a:endParaRPr/>
            </a:p>
          </p:txBody>
        </p:sp>
      </p:grpSp>
      <p:sp>
        <p:nvSpPr>
          <p:cNvPr id="271" name="Google Shape;271;p18"/>
          <p:cNvSpPr/>
          <p:nvPr/>
        </p:nvSpPr>
        <p:spPr>
          <a:xfrm>
            <a:off x="756000" y="3135882"/>
            <a:ext cx="4320615" cy="1102657"/>
          </a:xfrm>
          <a:custGeom>
            <a:rect b="b" l="l" r="r" t="t"/>
            <a:pathLst>
              <a:path extrusionOk="0" h="395167" w="1548411">
                <a:moveTo>
                  <a:pt x="1328780" y="0"/>
                </a:moveTo>
                <a:lnTo>
                  <a:pt x="28449" y="0"/>
                </a:lnTo>
                <a:cubicBezTo>
                  <a:pt x="20904" y="0"/>
                  <a:pt x="13668" y="2997"/>
                  <a:pt x="8332" y="8332"/>
                </a:cubicBezTo>
                <a:cubicBezTo>
                  <a:pt x="2997" y="13668"/>
                  <a:pt x="0" y="20904"/>
                  <a:pt x="0" y="28449"/>
                </a:cubicBezTo>
                <a:lnTo>
                  <a:pt x="0" y="366719"/>
                </a:lnTo>
                <a:cubicBezTo>
                  <a:pt x="0" y="374264"/>
                  <a:pt x="2997" y="381500"/>
                  <a:pt x="8332" y="386835"/>
                </a:cubicBezTo>
                <a:cubicBezTo>
                  <a:pt x="13668" y="392170"/>
                  <a:pt x="20904" y="395167"/>
                  <a:pt x="28449" y="395167"/>
                </a:cubicBezTo>
                <a:lnTo>
                  <a:pt x="1328780" y="395167"/>
                </a:lnTo>
                <a:cubicBezTo>
                  <a:pt x="1347022" y="395167"/>
                  <a:pt x="1364546" y="388052"/>
                  <a:pt x="1377625" y="375335"/>
                </a:cubicBezTo>
                <a:lnTo>
                  <a:pt x="1540032" y="217416"/>
                </a:lnTo>
                <a:cubicBezTo>
                  <a:pt x="1545389" y="212208"/>
                  <a:pt x="1548411" y="205055"/>
                  <a:pt x="1548411" y="197584"/>
                </a:cubicBezTo>
                <a:cubicBezTo>
                  <a:pt x="1548411" y="190113"/>
                  <a:pt x="1545389" y="182959"/>
                  <a:pt x="1540032" y="177751"/>
                </a:cubicBezTo>
                <a:lnTo>
                  <a:pt x="1377625" y="19833"/>
                </a:lnTo>
                <a:cubicBezTo>
                  <a:pt x="1364546" y="7115"/>
                  <a:pt x="1347022" y="0"/>
                  <a:pt x="1328780" y="0"/>
                </a:cubicBezTo>
                <a:close/>
              </a:path>
            </a:pathLst>
          </a:custGeom>
          <a:solidFill>
            <a:srgbClr val="787D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18"/>
          <p:cNvSpPr/>
          <p:nvPr/>
        </p:nvSpPr>
        <p:spPr>
          <a:xfrm>
            <a:off x="756000" y="4467139"/>
            <a:ext cx="4320615" cy="1102657"/>
          </a:xfrm>
          <a:custGeom>
            <a:rect b="b" l="l" r="r" t="t"/>
            <a:pathLst>
              <a:path extrusionOk="0" h="395167" w="1548411">
                <a:moveTo>
                  <a:pt x="1328780" y="0"/>
                </a:moveTo>
                <a:lnTo>
                  <a:pt x="28449" y="0"/>
                </a:lnTo>
                <a:cubicBezTo>
                  <a:pt x="20904" y="0"/>
                  <a:pt x="13668" y="2997"/>
                  <a:pt x="8332" y="8332"/>
                </a:cubicBezTo>
                <a:cubicBezTo>
                  <a:pt x="2997" y="13668"/>
                  <a:pt x="0" y="20904"/>
                  <a:pt x="0" y="28449"/>
                </a:cubicBezTo>
                <a:lnTo>
                  <a:pt x="0" y="366719"/>
                </a:lnTo>
                <a:cubicBezTo>
                  <a:pt x="0" y="374264"/>
                  <a:pt x="2997" y="381500"/>
                  <a:pt x="8332" y="386835"/>
                </a:cubicBezTo>
                <a:cubicBezTo>
                  <a:pt x="13668" y="392170"/>
                  <a:pt x="20904" y="395167"/>
                  <a:pt x="28449" y="395167"/>
                </a:cubicBezTo>
                <a:lnTo>
                  <a:pt x="1328780" y="395167"/>
                </a:lnTo>
                <a:cubicBezTo>
                  <a:pt x="1347022" y="395167"/>
                  <a:pt x="1364546" y="388052"/>
                  <a:pt x="1377625" y="375335"/>
                </a:cubicBezTo>
                <a:lnTo>
                  <a:pt x="1540032" y="217416"/>
                </a:lnTo>
                <a:cubicBezTo>
                  <a:pt x="1545389" y="212208"/>
                  <a:pt x="1548411" y="205055"/>
                  <a:pt x="1548411" y="197584"/>
                </a:cubicBezTo>
                <a:cubicBezTo>
                  <a:pt x="1548411" y="190113"/>
                  <a:pt x="1545389" y="182959"/>
                  <a:pt x="1540032" y="177751"/>
                </a:cubicBezTo>
                <a:lnTo>
                  <a:pt x="1377625" y="19833"/>
                </a:lnTo>
                <a:cubicBezTo>
                  <a:pt x="1364546" y="7115"/>
                  <a:pt x="1347022" y="0"/>
                  <a:pt x="1328780" y="0"/>
                </a:cubicBezTo>
                <a:close/>
              </a:path>
            </a:pathLst>
          </a:custGeom>
          <a:solidFill>
            <a:srgbClr val="00A8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18"/>
          <p:cNvSpPr/>
          <p:nvPr/>
        </p:nvSpPr>
        <p:spPr>
          <a:xfrm>
            <a:off x="756000" y="5792087"/>
            <a:ext cx="4320615" cy="1102657"/>
          </a:xfrm>
          <a:custGeom>
            <a:rect b="b" l="l" r="r" t="t"/>
            <a:pathLst>
              <a:path extrusionOk="0" h="395167" w="1548411">
                <a:moveTo>
                  <a:pt x="1328780" y="0"/>
                </a:moveTo>
                <a:lnTo>
                  <a:pt x="28449" y="0"/>
                </a:lnTo>
                <a:cubicBezTo>
                  <a:pt x="20904" y="0"/>
                  <a:pt x="13668" y="2997"/>
                  <a:pt x="8332" y="8332"/>
                </a:cubicBezTo>
                <a:cubicBezTo>
                  <a:pt x="2997" y="13668"/>
                  <a:pt x="0" y="20904"/>
                  <a:pt x="0" y="28449"/>
                </a:cubicBezTo>
                <a:lnTo>
                  <a:pt x="0" y="366719"/>
                </a:lnTo>
                <a:cubicBezTo>
                  <a:pt x="0" y="374264"/>
                  <a:pt x="2997" y="381500"/>
                  <a:pt x="8332" y="386835"/>
                </a:cubicBezTo>
                <a:cubicBezTo>
                  <a:pt x="13668" y="392170"/>
                  <a:pt x="20904" y="395167"/>
                  <a:pt x="28449" y="395167"/>
                </a:cubicBezTo>
                <a:lnTo>
                  <a:pt x="1328780" y="395167"/>
                </a:lnTo>
                <a:cubicBezTo>
                  <a:pt x="1347022" y="395167"/>
                  <a:pt x="1364546" y="388052"/>
                  <a:pt x="1377625" y="375335"/>
                </a:cubicBezTo>
                <a:lnTo>
                  <a:pt x="1540032" y="217416"/>
                </a:lnTo>
                <a:cubicBezTo>
                  <a:pt x="1545389" y="212208"/>
                  <a:pt x="1548411" y="205055"/>
                  <a:pt x="1548411" y="197584"/>
                </a:cubicBezTo>
                <a:cubicBezTo>
                  <a:pt x="1548411" y="190113"/>
                  <a:pt x="1545389" y="182959"/>
                  <a:pt x="1540032" y="177751"/>
                </a:cubicBezTo>
                <a:lnTo>
                  <a:pt x="1377625" y="19833"/>
                </a:lnTo>
                <a:cubicBezTo>
                  <a:pt x="1364546" y="7115"/>
                  <a:pt x="1347022" y="0"/>
                  <a:pt x="1328780" y="0"/>
                </a:cubicBezTo>
                <a:close/>
              </a:path>
            </a:pathLst>
          </a:custGeom>
          <a:solidFill>
            <a:srgbClr val="037B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8"/>
          <p:cNvSpPr txBox="1"/>
          <p:nvPr/>
        </p:nvSpPr>
        <p:spPr>
          <a:xfrm>
            <a:off x="2011346" y="756000"/>
            <a:ext cx="6669308" cy="5334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500" u="none" cap="none" strike="noStrike">
                <a:solidFill>
                  <a:srgbClr val="3A3D4B"/>
                </a:solidFill>
                <a:latin typeface="Open Sans ExtraBold"/>
                <a:ea typeface="Open Sans ExtraBold"/>
                <a:cs typeface="Open Sans ExtraBold"/>
                <a:sym typeface="Open Sans ExtraBold"/>
              </a:rPr>
              <a:t>CAUSE AND EFFECT MATRIX</a:t>
            </a:r>
            <a:endParaRPr/>
          </a:p>
        </p:txBody>
      </p:sp>
      <p:sp>
        <p:nvSpPr>
          <p:cNvPr id="275" name="Google Shape;275;p18"/>
          <p:cNvSpPr txBox="1"/>
          <p:nvPr/>
        </p:nvSpPr>
        <p:spPr>
          <a:xfrm>
            <a:off x="2011346" y="1279875"/>
            <a:ext cx="6669308" cy="3905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2500" u="none" cap="none" strike="noStrike">
                <a:solidFill>
                  <a:srgbClr val="3A3D4B"/>
                </a:solidFill>
                <a:latin typeface="Open Sans SemiBold"/>
                <a:ea typeface="Open Sans SemiBold"/>
                <a:cs typeface="Open Sans SemiBold"/>
                <a:sym typeface="Open Sans SemiBold"/>
              </a:rPr>
              <a:t>INFOGRAPHIC</a:t>
            </a:r>
            <a:endParaRPr/>
          </a:p>
        </p:txBody>
      </p:sp>
      <p:sp>
        <p:nvSpPr>
          <p:cNvPr id="276" name="Google Shape;276;p18"/>
          <p:cNvSpPr txBox="1"/>
          <p:nvPr/>
        </p:nvSpPr>
        <p:spPr>
          <a:xfrm>
            <a:off x="6850356" y="2253368"/>
            <a:ext cx="2692800" cy="457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900" u="none" cap="none" strike="noStrike">
                <a:solidFill>
                  <a:srgbClr val="221F1F"/>
                </a:solidFill>
                <a:latin typeface="Open Sans"/>
                <a:ea typeface="Open Sans"/>
                <a:cs typeface="Open Sans"/>
                <a:sym typeface="Open Sans"/>
              </a:rPr>
              <a:t>Effect refers to the outcome or result that follows a specific cause. It answers the question of what happens as a result of a particular action or event.</a:t>
            </a:r>
            <a:endParaRPr/>
          </a:p>
        </p:txBody>
      </p:sp>
      <p:sp>
        <p:nvSpPr>
          <p:cNvPr id="277" name="Google Shape;277;p18"/>
          <p:cNvSpPr txBox="1"/>
          <p:nvPr/>
        </p:nvSpPr>
        <p:spPr>
          <a:xfrm>
            <a:off x="7492509" y="1989369"/>
            <a:ext cx="1408602" cy="200025"/>
          </a:xfrm>
          <a:prstGeom prst="rect">
            <a:avLst/>
          </a:prstGeom>
          <a:noFill/>
          <a:ln>
            <a:noFill/>
          </a:ln>
        </p:spPr>
        <p:txBody>
          <a:bodyPr anchorCtr="0" anchor="t" bIns="0" lIns="0" spcFirstLastPara="1" rIns="0" wrap="square" tIns="0">
            <a:spAutoFit/>
          </a:bodyPr>
          <a:lstStyle/>
          <a:p>
            <a:pPr indent="0" lvl="0" marL="0" marR="0" rtl="0" algn="ctr">
              <a:lnSpc>
                <a:spcPct val="120015"/>
              </a:lnSpc>
              <a:spcBef>
                <a:spcPts val="0"/>
              </a:spcBef>
              <a:spcAft>
                <a:spcPts val="0"/>
              </a:spcAft>
              <a:buNone/>
            </a:pPr>
            <a:r>
              <a:rPr b="1" i="0" lang="en-US" sz="1299" u="none" cap="none" strike="noStrike">
                <a:solidFill>
                  <a:srgbClr val="A7AD38"/>
                </a:solidFill>
                <a:latin typeface="Open Sans ExtraBold"/>
                <a:ea typeface="Open Sans ExtraBold"/>
                <a:cs typeface="Open Sans ExtraBold"/>
                <a:sym typeface="Open Sans ExtraBold"/>
              </a:rPr>
              <a:t>Effect Title Here</a:t>
            </a:r>
            <a:endParaRPr/>
          </a:p>
        </p:txBody>
      </p:sp>
      <p:sp>
        <p:nvSpPr>
          <p:cNvPr id="278" name="Google Shape;278;p18"/>
          <p:cNvSpPr txBox="1"/>
          <p:nvPr/>
        </p:nvSpPr>
        <p:spPr>
          <a:xfrm>
            <a:off x="1014778" y="2262090"/>
            <a:ext cx="3366600" cy="457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900" u="none" cap="none" strike="noStrike">
                <a:solidFill>
                  <a:srgbClr val="FFFFFF"/>
                </a:solidFill>
                <a:latin typeface="Open Sans"/>
                <a:ea typeface="Open Sans"/>
                <a:cs typeface="Open Sans"/>
                <a:sym typeface="Open Sans"/>
              </a:rPr>
              <a:t>A cause in the context of cause and effect refers to an event, action, or situation that directly leads to another event or outcome, known as the effect. </a:t>
            </a:r>
            <a:endParaRPr/>
          </a:p>
        </p:txBody>
      </p:sp>
      <p:sp>
        <p:nvSpPr>
          <p:cNvPr id="279" name="Google Shape;279;p18"/>
          <p:cNvSpPr txBox="1"/>
          <p:nvPr/>
        </p:nvSpPr>
        <p:spPr>
          <a:xfrm>
            <a:off x="1014778" y="1998091"/>
            <a:ext cx="1408602" cy="200025"/>
          </a:xfrm>
          <a:prstGeom prst="rect">
            <a:avLst/>
          </a:prstGeom>
          <a:noFill/>
          <a:ln>
            <a:noFill/>
          </a:ln>
        </p:spPr>
        <p:txBody>
          <a:bodyPr anchorCtr="0" anchor="t" bIns="0" lIns="0" spcFirstLastPara="1" rIns="0" wrap="square" tIns="0">
            <a:spAutoFit/>
          </a:bodyPr>
          <a:lstStyle/>
          <a:p>
            <a:pPr indent="0" lvl="0" marL="0" marR="0" rtl="0" algn="l">
              <a:lnSpc>
                <a:spcPct val="120015"/>
              </a:lnSpc>
              <a:spcBef>
                <a:spcPts val="0"/>
              </a:spcBef>
              <a:spcAft>
                <a:spcPts val="0"/>
              </a:spcAft>
              <a:buNone/>
            </a:pPr>
            <a:r>
              <a:rPr b="1" i="0" lang="en-US" sz="1299" u="none" cap="none" strike="noStrike">
                <a:solidFill>
                  <a:srgbClr val="FFFFFF"/>
                </a:solidFill>
                <a:latin typeface="Open Sans ExtraBold"/>
                <a:ea typeface="Open Sans ExtraBold"/>
                <a:cs typeface="Open Sans ExtraBold"/>
                <a:sym typeface="Open Sans ExtraBold"/>
              </a:rPr>
              <a:t>Cause Title Here</a:t>
            </a:r>
            <a:endParaRPr/>
          </a:p>
        </p:txBody>
      </p:sp>
      <p:sp>
        <p:nvSpPr>
          <p:cNvPr id="280" name="Google Shape;280;p18"/>
          <p:cNvSpPr txBox="1"/>
          <p:nvPr/>
        </p:nvSpPr>
        <p:spPr>
          <a:xfrm>
            <a:off x="1014778" y="3585424"/>
            <a:ext cx="3366600" cy="457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900" u="none" cap="none" strike="noStrike">
                <a:solidFill>
                  <a:srgbClr val="FFFFFF"/>
                </a:solidFill>
                <a:latin typeface="Open Sans"/>
                <a:ea typeface="Open Sans"/>
                <a:cs typeface="Open Sans"/>
                <a:sym typeface="Open Sans"/>
              </a:rPr>
              <a:t>A cause in the context of cause and effect refers to an event, action, or situation that directly leads to another event or outcome, known as the effect. </a:t>
            </a:r>
            <a:endParaRPr/>
          </a:p>
        </p:txBody>
      </p:sp>
      <p:sp>
        <p:nvSpPr>
          <p:cNvPr id="281" name="Google Shape;281;p18"/>
          <p:cNvSpPr txBox="1"/>
          <p:nvPr/>
        </p:nvSpPr>
        <p:spPr>
          <a:xfrm>
            <a:off x="1014778" y="3321425"/>
            <a:ext cx="1408602" cy="200025"/>
          </a:xfrm>
          <a:prstGeom prst="rect">
            <a:avLst/>
          </a:prstGeom>
          <a:noFill/>
          <a:ln>
            <a:noFill/>
          </a:ln>
        </p:spPr>
        <p:txBody>
          <a:bodyPr anchorCtr="0" anchor="t" bIns="0" lIns="0" spcFirstLastPara="1" rIns="0" wrap="square" tIns="0">
            <a:spAutoFit/>
          </a:bodyPr>
          <a:lstStyle/>
          <a:p>
            <a:pPr indent="0" lvl="0" marL="0" marR="0" rtl="0" algn="l">
              <a:lnSpc>
                <a:spcPct val="120015"/>
              </a:lnSpc>
              <a:spcBef>
                <a:spcPts val="0"/>
              </a:spcBef>
              <a:spcAft>
                <a:spcPts val="0"/>
              </a:spcAft>
              <a:buNone/>
            </a:pPr>
            <a:r>
              <a:rPr b="1" i="0" lang="en-US" sz="1299" u="none" cap="none" strike="noStrike">
                <a:solidFill>
                  <a:srgbClr val="FFFFFF"/>
                </a:solidFill>
                <a:latin typeface="Open Sans ExtraBold"/>
                <a:ea typeface="Open Sans ExtraBold"/>
                <a:cs typeface="Open Sans ExtraBold"/>
                <a:sym typeface="Open Sans ExtraBold"/>
              </a:rPr>
              <a:t>Cause Title Here</a:t>
            </a:r>
            <a:endParaRPr/>
          </a:p>
        </p:txBody>
      </p:sp>
      <p:sp>
        <p:nvSpPr>
          <p:cNvPr id="282" name="Google Shape;282;p18"/>
          <p:cNvSpPr txBox="1"/>
          <p:nvPr/>
        </p:nvSpPr>
        <p:spPr>
          <a:xfrm>
            <a:off x="1014778" y="4916681"/>
            <a:ext cx="3366600" cy="457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900" u="none" cap="none" strike="noStrike">
                <a:solidFill>
                  <a:srgbClr val="FFFFFF"/>
                </a:solidFill>
                <a:latin typeface="Open Sans"/>
                <a:ea typeface="Open Sans"/>
                <a:cs typeface="Open Sans"/>
                <a:sym typeface="Open Sans"/>
              </a:rPr>
              <a:t>A cause in the context of cause and effect refers to an event, action, or situation that directly leads to another event or outcome, known as the effect. </a:t>
            </a:r>
            <a:endParaRPr/>
          </a:p>
        </p:txBody>
      </p:sp>
      <p:sp>
        <p:nvSpPr>
          <p:cNvPr id="283" name="Google Shape;283;p18"/>
          <p:cNvSpPr txBox="1"/>
          <p:nvPr/>
        </p:nvSpPr>
        <p:spPr>
          <a:xfrm>
            <a:off x="1014778" y="4652682"/>
            <a:ext cx="1408602" cy="200025"/>
          </a:xfrm>
          <a:prstGeom prst="rect">
            <a:avLst/>
          </a:prstGeom>
          <a:noFill/>
          <a:ln>
            <a:noFill/>
          </a:ln>
        </p:spPr>
        <p:txBody>
          <a:bodyPr anchorCtr="0" anchor="t" bIns="0" lIns="0" spcFirstLastPara="1" rIns="0" wrap="square" tIns="0">
            <a:spAutoFit/>
          </a:bodyPr>
          <a:lstStyle/>
          <a:p>
            <a:pPr indent="0" lvl="0" marL="0" marR="0" rtl="0" algn="l">
              <a:lnSpc>
                <a:spcPct val="120015"/>
              </a:lnSpc>
              <a:spcBef>
                <a:spcPts val="0"/>
              </a:spcBef>
              <a:spcAft>
                <a:spcPts val="0"/>
              </a:spcAft>
              <a:buNone/>
            </a:pPr>
            <a:r>
              <a:rPr b="1" i="0" lang="en-US" sz="1299" u="none" cap="none" strike="noStrike">
                <a:solidFill>
                  <a:srgbClr val="FFFFFF"/>
                </a:solidFill>
                <a:latin typeface="Open Sans ExtraBold"/>
                <a:ea typeface="Open Sans ExtraBold"/>
                <a:cs typeface="Open Sans ExtraBold"/>
                <a:sym typeface="Open Sans ExtraBold"/>
              </a:rPr>
              <a:t>Cause Title Here</a:t>
            </a:r>
            <a:endParaRPr/>
          </a:p>
        </p:txBody>
      </p:sp>
      <p:sp>
        <p:nvSpPr>
          <p:cNvPr id="284" name="Google Shape;284;p18"/>
          <p:cNvSpPr txBox="1"/>
          <p:nvPr/>
        </p:nvSpPr>
        <p:spPr>
          <a:xfrm>
            <a:off x="1014778" y="6241629"/>
            <a:ext cx="3366600" cy="457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900" u="none" cap="none" strike="noStrike">
                <a:solidFill>
                  <a:srgbClr val="FFFFFF"/>
                </a:solidFill>
                <a:latin typeface="Open Sans"/>
                <a:ea typeface="Open Sans"/>
                <a:cs typeface="Open Sans"/>
                <a:sym typeface="Open Sans"/>
              </a:rPr>
              <a:t>A cause in the context of cause and effect refers to an event, action, or situation that directly leads to another event or outcome, known as the effect. </a:t>
            </a:r>
            <a:endParaRPr/>
          </a:p>
        </p:txBody>
      </p:sp>
      <p:sp>
        <p:nvSpPr>
          <p:cNvPr id="285" name="Google Shape;285;p18"/>
          <p:cNvSpPr txBox="1"/>
          <p:nvPr/>
        </p:nvSpPr>
        <p:spPr>
          <a:xfrm>
            <a:off x="1014778" y="5977630"/>
            <a:ext cx="1408602" cy="200025"/>
          </a:xfrm>
          <a:prstGeom prst="rect">
            <a:avLst/>
          </a:prstGeom>
          <a:noFill/>
          <a:ln>
            <a:noFill/>
          </a:ln>
        </p:spPr>
        <p:txBody>
          <a:bodyPr anchorCtr="0" anchor="t" bIns="0" lIns="0" spcFirstLastPara="1" rIns="0" wrap="square" tIns="0">
            <a:spAutoFit/>
          </a:bodyPr>
          <a:lstStyle/>
          <a:p>
            <a:pPr indent="0" lvl="0" marL="0" marR="0" rtl="0" algn="l">
              <a:lnSpc>
                <a:spcPct val="120015"/>
              </a:lnSpc>
              <a:spcBef>
                <a:spcPts val="0"/>
              </a:spcBef>
              <a:spcAft>
                <a:spcPts val="0"/>
              </a:spcAft>
              <a:buNone/>
            </a:pPr>
            <a:r>
              <a:rPr b="1" i="0" lang="en-US" sz="1299" u="none" cap="none" strike="noStrike">
                <a:solidFill>
                  <a:srgbClr val="FFFFFF"/>
                </a:solidFill>
                <a:latin typeface="Open Sans ExtraBold"/>
                <a:ea typeface="Open Sans ExtraBold"/>
                <a:cs typeface="Open Sans ExtraBold"/>
                <a:sym typeface="Open Sans ExtraBold"/>
              </a:rPr>
              <a:t>Cause Title Here</a:t>
            </a:r>
            <a:endParaRPr/>
          </a:p>
        </p:txBody>
      </p:sp>
      <p:sp>
        <p:nvSpPr>
          <p:cNvPr id="286" name="Google Shape;286;p18"/>
          <p:cNvSpPr/>
          <p:nvPr/>
        </p:nvSpPr>
        <p:spPr>
          <a:xfrm>
            <a:off x="6457619" y="3167225"/>
            <a:ext cx="3478381" cy="1071314"/>
          </a:xfrm>
          <a:custGeom>
            <a:rect b="b" l="l" r="r" t="t"/>
            <a:pathLst>
              <a:path extrusionOk="0" h="383935" w="1246573">
                <a:moveTo>
                  <a:pt x="35612" y="0"/>
                </a:moveTo>
                <a:lnTo>
                  <a:pt x="1210962" y="0"/>
                </a:lnTo>
                <a:cubicBezTo>
                  <a:pt x="1220406" y="0"/>
                  <a:pt x="1229464" y="3752"/>
                  <a:pt x="1236143" y="10430"/>
                </a:cubicBezTo>
                <a:cubicBezTo>
                  <a:pt x="1242821" y="17109"/>
                  <a:pt x="1246573" y="26167"/>
                  <a:pt x="1246573" y="35612"/>
                </a:cubicBezTo>
                <a:lnTo>
                  <a:pt x="1246573" y="348323"/>
                </a:lnTo>
                <a:cubicBezTo>
                  <a:pt x="1246573" y="357768"/>
                  <a:pt x="1242821" y="366826"/>
                  <a:pt x="1236143" y="373504"/>
                </a:cubicBezTo>
                <a:cubicBezTo>
                  <a:pt x="1229464" y="380183"/>
                  <a:pt x="1220406" y="383935"/>
                  <a:pt x="1210962" y="383935"/>
                </a:cubicBezTo>
                <a:lnTo>
                  <a:pt x="35612" y="383935"/>
                </a:lnTo>
                <a:cubicBezTo>
                  <a:pt x="26167" y="383935"/>
                  <a:pt x="17109" y="380183"/>
                  <a:pt x="10430" y="373504"/>
                </a:cubicBezTo>
                <a:cubicBezTo>
                  <a:pt x="3752" y="366826"/>
                  <a:pt x="0" y="357768"/>
                  <a:pt x="0" y="348323"/>
                </a:cubicBezTo>
                <a:lnTo>
                  <a:pt x="0" y="35612"/>
                </a:lnTo>
                <a:cubicBezTo>
                  <a:pt x="0" y="26167"/>
                  <a:pt x="3752" y="17109"/>
                  <a:pt x="10430" y="10430"/>
                </a:cubicBezTo>
                <a:cubicBezTo>
                  <a:pt x="17109" y="3752"/>
                  <a:pt x="26167" y="0"/>
                  <a:pt x="35612" y="0"/>
                </a:cubicBezTo>
                <a:close/>
              </a:path>
            </a:pathLst>
          </a:custGeom>
          <a:solidFill>
            <a:srgbClr val="F3FF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8"/>
          <p:cNvSpPr txBox="1"/>
          <p:nvPr/>
        </p:nvSpPr>
        <p:spPr>
          <a:xfrm>
            <a:off x="6850356" y="3576702"/>
            <a:ext cx="2692800" cy="457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900" u="none" cap="none" strike="noStrike">
                <a:solidFill>
                  <a:srgbClr val="221F1F"/>
                </a:solidFill>
                <a:latin typeface="Open Sans"/>
                <a:ea typeface="Open Sans"/>
                <a:cs typeface="Open Sans"/>
                <a:sym typeface="Open Sans"/>
              </a:rPr>
              <a:t>Effect refers to the outcome or result that follows a specific cause. It answers the question of what happens as a result of a particular action or event.</a:t>
            </a:r>
            <a:endParaRPr/>
          </a:p>
        </p:txBody>
      </p:sp>
      <p:sp>
        <p:nvSpPr>
          <p:cNvPr id="288" name="Google Shape;288;p18"/>
          <p:cNvSpPr txBox="1"/>
          <p:nvPr/>
        </p:nvSpPr>
        <p:spPr>
          <a:xfrm>
            <a:off x="7492509" y="3312703"/>
            <a:ext cx="1408602" cy="200025"/>
          </a:xfrm>
          <a:prstGeom prst="rect">
            <a:avLst/>
          </a:prstGeom>
          <a:noFill/>
          <a:ln>
            <a:noFill/>
          </a:ln>
        </p:spPr>
        <p:txBody>
          <a:bodyPr anchorCtr="0" anchor="t" bIns="0" lIns="0" spcFirstLastPara="1" rIns="0" wrap="square" tIns="0">
            <a:spAutoFit/>
          </a:bodyPr>
          <a:lstStyle/>
          <a:p>
            <a:pPr indent="0" lvl="0" marL="0" marR="0" rtl="0" algn="ctr">
              <a:lnSpc>
                <a:spcPct val="120015"/>
              </a:lnSpc>
              <a:spcBef>
                <a:spcPts val="0"/>
              </a:spcBef>
              <a:spcAft>
                <a:spcPts val="0"/>
              </a:spcAft>
              <a:buNone/>
            </a:pPr>
            <a:r>
              <a:rPr b="1" i="0" lang="en-US" sz="1299" u="none" cap="none" strike="noStrike">
                <a:solidFill>
                  <a:srgbClr val="787D1C"/>
                </a:solidFill>
                <a:latin typeface="Open Sans ExtraBold"/>
                <a:ea typeface="Open Sans ExtraBold"/>
                <a:cs typeface="Open Sans ExtraBold"/>
                <a:sym typeface="Open Sans ExtraBold"/>
              </a:rPr>
              <a:t>Effect Title Here</a:t>
            </a:r>
            <a:endParaRPr/>
          </a:p>
        </p:txBody>
      </p:sp>
      <p:sp>
        <p:nvSpPr>
          <p:cNvPr id="289" name="Google Shape;289;p18"/>
          <p:cNvSpPr/>
          <p:nvPr/>
        </p:nvSpPr>
        <p:spPr>
          <a:xfrm>
            <a:off x="6457619" y="4494112"/>
            <a:ext cx="3478381" cy="1071314"/>
          </a:xfrm>
          <a:custGeom>
            <a:rect b="b" l="l" r="r" t="t"/>
            <a:pathLst>
              <a:path extrusionOk="0" h="383935" w="1246573">
                <a:moveTo>
                  <a:pt x="35612" y="0"/>
                </a:moveTo>
                <a:lnTo>
                  <a:pt x="1210962" y="0"/>
                </a:lnTo>
                <a:cubicBezTo>
                  <a:pt x="1220406" y="0"/>
                  <a:pt x="1229464" y="3752"/>
                  <a:pt x="1236143" y="10430"/>
                </a:cubicBezTo>
                <a:cubicBezTo>
                  <a:pt x="1242821" y="17109"/>
                  <a:pt x="1246573" y="26167"/>
                  <a:pt x="1246573" y="35612"/>
                </a:cubicBezTo>
                <a:lnTo>
                  <a:pt x="1246573" y="348323"/>
                </a:lnTo>
                <a:cubicBezTo>
                  <a:pt x="1246573" y="357768"/>
                  <a:pt x="1242821" y="366826"/>
                  <a:pt x="1236143" y="373504"/>
                </a:cubicBezTo>
                <a:cubicBezTo>
                  <a:pt x="1229464" y="380183"/>
                  <a:pt x="1220406" y="383935"/>
                  <a:pt x="1210962" y="383935"/>
                </a:cubicBezTo>
                <a:lnTo>
                  <a:pt x="35612" y="383935"/>
                </a:lnTo>
                <a:cubicBezTo>
                  <a:pt x="26167" y="383935"/>
                  <a:pt x="17109" y="380183"/>
                  <a:pt x="10430" y="373504"/>
                </a:cubicBezTo>
                <a:cubicBezTo>
                  <a:pt x="3752" y="366826"/>
                  <a:pt x="0" y="357768"/>
                  <a:pt x="0" y="348323"/>
                </a:cubicBezTo>
                <a:lnTo>
                  <a:pt x="0" y="35612"/>
                </a:lnTo>
                <a:cubicBezTo>
                  <a:pt x="0" y="26167"/>
                  <a:pt x="3752" y="17109"/>
                  <a:pt x="10430" y="10430"/>
                </a:cubicBezTo>
                <a:cubicBezTo>
                  <a:pt x="17109" y="3752"/>
                  <a:pt x="26167" y="0"/>
                  <a:pt x="35612" y="0"/>
                </a:cubicBezTo>
                <a:close/>
              </a:path>
            </a:pathLst>
          </a:custGeom>
          <a:solidFill>
            <a:srgbClr val="F3FF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18"/>
          <p:cNvSpPr txBox="1"/>
          <p:nvPr/>
        </p:nvSpPr>
        <p:spPr>
          <a:xfrm>
            <a:off x="6850356" y="4903589"/>
            <a:ext cx="2692800" cy="457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900" u="none" cap="none" strike="noStrike">
                <a:solidFill>
                  <a:srgbClr val="221F1F"/>
                </a:solidFill>
                <a:latin typeface="Open Sans"/>
                <a:ea typeface="Open Sans"/>
                <a:cs typeface="Open Sans"/>
                <a:sym typeface="Open Sans"/>
              </a:rPr>
              <a:t>Effect refers to the outcome or result that follows a specific cause. It answers the question of what happens as a result of a particular action or event.</a:t>
            </a:r>
            <a:endParaRPr/>
          </a:p>
        </p:txBody>
      </p:sp>
      <p:sp>
        <p:nvSpPr>
          <p:cNvPr id="291" name="Google Shape;291;p18"/>
          <p:cNvSpPr txBox="1"/>
          <p:nvPr/>
        </p:nvSpPr>
        <p:spPr>
          <a:xfrm>
            <a:off x="7492509" y="4639590"/>
            <a:ext cx="1408602" cy="200025"/>
          </a:xfrm>
          <a:prstGeom prst="rect">
            <a:avLst/>
          </a:prstGeom>
          <a:noFill/>
          <a:ln>
            <a:noFill/>
          </a:ln>
        </p:spPr>
        <p:txBody>
          <a:bodyPr anchorCtr="0" anchor="t" bIns="0" lIns="0" spcFirstLastPara="1" rIns="0" wrap="square" tIns="0">
            <a:spAutoFit/>
          </a:bodyPr>
          <a:lstStyle/>
          <a:p>
            <a:pPr indent="0" lvl="0" marL="0" marR="0" rtl="0" algn="ctr">
              <a:lnSpc>
                <a:spcPct val="120015"/>
              </a:lnSpc>
              <a:spcBef>
                <a:spcPts val="0"/>
              </a:spcBef>
              <a:spcAft>
                <a:spcPts val="0"/>
              </a:spcAft>
              <a:buNone/>
            </a:pPr>
            <a:r>
              <a:rPr b="1" i="0" lang="en-US" sz="1299" u="none" cap="none" strike="noStrike">
                <a:solidFill>
                  <a:srgbClr val="00A8BF"/>
                </a:solidFill>
                <a:latin typeface="Open Sans ExtraBold"/>
                <a:ea typeface="Open Sans ExtraBold"/>
                <a:cs typeface="Open Sans ExtraBold"/>
                <a:sym typeface="Open Sans ExtraBold"/>
              </a:rPr>
              <a:t>Effect Title Here</a:t>
            </a:r>
            <a:endParaRPr/>
          </a:p>
        </p:txBody>
      </p:sp>
      <p:sp>
        <p:nvSpPr>
          <p:cNvPr id="292" name="Google Shape;292;p18"/>
          <p:cNvSpPr/>
          <p:nvPr/>
        </p:nvSpPr>
        <p:spPr>
          <a:xfrm>
            <a:off x="6457619" y="5739644"/>
            <a:ext cx="3478381" cy="1071314"/>
          </a:xfrm>
          <a:custGeom>
            <a:rect b="b" l="l" r="r" t="t"/>
            <a:pathLst>
              <a:path extrusionOk="0" h="383935" w="1246573">
                <a:moveTo>
                  <a:pt x="35612" y="0"/>
                </a:moveTo>
                <a:lnTo>
                  <a:pt x="1210962" y="0"/>
                </a:lnTo>
                <a:cubicBezTo>
                  <a:pt x="1220406" y="0"/>
                  <a:pt x="1229464" y="3752"/>
                  <a:pt x="1236143" y="10430"/>
                </a:cubicBezTo>
                <a:cubicBezTo>
                  <a:pt x="1242821" y="17109"/>
                  <a:pt x="1246573" y="26167"/>
                  <a:pt x="1246573" y="35612"/>
                </a:cubicBezTo>
                <a:lnTo>
                  <a:pt x="1246573" y="348323"/>
                </a:lnTo>
                <a:cubicBezTo>
                  <a:pt x="1246573" y="357768"/>
                  <a:pt x="1242821" y="366826"/>
                  <a:pt x="1236143" y="373504"/>
                </a:cubicBezTo>
                <a:cubicBezTo>
                  <a:pt x="1229464" y="380183"/>
                  <a:pt x="1220406" y="383935"/>
                  <a:pt x="1210962" y="383935"/>
                </a:cubicBezTo>
                <a:lnTo>
                  <a:pt x="35612" y="383935"/>
                </a:lnTo>
                <a:cubicBezTo>
                  <a:pt x="26167" y="383935"/>
                  <a:pt x="17109" y="380183"/>
                  <a:pt x="10430" y="373504"/>
                </a:cubicBezTo>
                <a:cubicBezTo>
                  <a:pt x="3752" y="366826"/>
                  <a:pt x="0" y="357768"/>
                  <a:pt x="0" y="348323"/>
                </a:cubicBezTo>
                <a:lnTo>
                  <a:pt x="0" y="35612"/>
                </a:lnTo>
                <a:cubicBezTo>
                  <a:pt x="0" y="26167"/>
                  <a:pt x="3752" y="17109"/>
                  <a:pt x="10430" y="10430"/>
                </a:cubicBezTo>
                <a:cubicBezTo>
                  <a:pt x="17109" y="3752"/>
                  <a:pt x="26167" y="0"/>
                  <a:pt x="35612" y="0"/>
                </a:cubicBezTo>
                <a:close/>
              </a:path>
            </a:pathLst>
          </a:custGeom>
          <a:solidFill>
            <a:srgbClr val="F3FF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18"/>
          <p:cNvSpPr txBox="1"/>
          <p:nvPr/>
        </p:nvSpPr>
        <p:spPr>
          <a:xfrm>
            <a:off x="6850356" y="6149121"/>
            <a:ext cx="2692800" cy="457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900" u="none" cap="none" strike="noStrike">
                <a:solidFill>
                  <a:srgbClr val="221F1F"/>
                </a:solidFill>
                <a:latin typeface="Open Sans"/>
                <a:ea typeface="Open Sans"/>
                <a:cs typeface="Open Sans"/>
                <a:sym typeface="Open Sans"/>
              </a:rPr>
              <a:t>Effect refers to the outcome or result that follows a specific cause. It answers the question of what happens as a result of a particular action or event.</a:t>
            </a:r>
            <a:endParaRPr/>
          </a:p>
        </p:txBody>
      </p:sp>
      <p:sp>
        <p:nvSpPr>
          <p:cNvPr id="294" name="Google Shape;294;p18"/>
          <p:cNvSpPr txBox="1"/>
          <p:nvPr/>
        </p:nvSpPr>
        <p:spPr>
          <a:xfrm>
            <a:off x="7492509" y="5885122"/>
            <a:ext cx="1408602" cy="200025"/>
          </a:xfrm>
          <a:prstGeom prst="rect">
            <a:avLst/>
          </a:prstGeom>
          <a:noFill/>
          <a:ln>
            <a:noFill/>
          </a:ln>
        </p:spPr>
        <p:txBody>
          <a:bodyPr anchorCtr="0" anchor="t" bIns="0" lIns="0" spcFirstLastPara="1" rIns="0" wrap="square" tIns="0">
            <a:spAutoFit/>
          </a:bodyPr>
          <a:lstStyle/>
          <a:p>
            <a:pPr indent="0" lvl="0" marL="0" marR="0" rtl="0" algn="ctr">
              <a:lnSpc>
                <a:spcPct val="120015"/>
              </a:lnSpc>
              <a:spcBef>
                <a:spcPts val="0"/>
              </a:spcBef>
              <a:spcAft>
                <a:spcPts val="0"/>
              </a:spcAft>
              <a:buNone/>
            </a:pPr>
            <a:r>
              <a:rPr b="1" i="0" lang="en-US" sz="1299" u="none" cap="none" strike="noStrike">
                <a:solidFill>
                  <a:srgbClr val="037B8B"/>
                </a:solidFill>
                <a:latin typeface="Open Sans ExtraBold"/>
                <a:ea typeface="Open Sans ExtraBold"/>
                <a:cs typeface="Open Sans ExtraBold"/>
                <a:sym typeface="Open Sans ExtraBold"/>
              </a:rPr>
              <a:t>Effect Title Here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pic>
        <p:nvPicPr>
          <p:cNvPr id="299" name="Google Shape;299;p19"/>
          <p:cNvPicPr preferRelativeResize="0"/>
          <p:nvPr/>
        </p:nvPicPr>
        <p:blipFill>
          <a:blip r:embed="rId3">
            <a:alphaModFix/>
          </a:blip>
          <a:stretch>
            <a:fillRect/>
          </a:stretch>
        </p:blipFill>
        <p:spPr>
          <a:xfrm>
            <a:off x="0" y="2315"/>
            <a:ext cx="10693401" cy="7551871"/>
          </a:xfrm>
          <a:prstGeom prst="rect">
            <a:avLst/>
          </a:prstGeom>
          <a:noFill/>
          <a:ln>
            <a:noFill/>
          </a:ln>
        </p:spPr>
      </p:pic>
      <p:sp>
        <p:nvSpPr>
          <p:cNvPr id="300" name="Google Shape;300;p19"/>
          <p:cNvSpPr/>
          <p:nvPr/>
        </p:nvSpPr>
        <p:spPr>
          <a:xfrm>
            <a:off x="575813" y="1892148"/>
            <a:ext cx="3234898" cy="4463696"/>
          </a:xfrm>
          <a:custGeom>
            <a:rect b="b" l="l" r="r" t="t"/>
            <a:pathLst>
              <a:path extrusionOk="0" h="1852580" w="1342589">
                <a:moveTo>
                  <a:pt x="40685" y="0"/>
                </a:moveTo>
                <a:lnTo>
                  <a:pt x="1301903" y="0"/>
                </a:lnTo>
                <a:cubicBezTo>
                  <a:pt x="1312694" y="0"/>
                  <a:pt x="1323042" y="4286"/>
                  <a:pt x="1330672" y="11916"/>
                </a:cubicBezTo>
                <a:cubicBezTo>
                  <a:pt x="1338302" y="19546"/>
                  <a:pt x="1342589" y="29895"/>
                  <a:pt x="1342589" y="40685"/>
                </a:cubicBezTo>
                <a:lnTo>
                  <a:pt x="1342589" y="1811894"/>
                </a:lnTo>
                <a:cubicBezTo>
                  <a:pt x="1342589" y="1834364"/>
                  <a:pt x="1324373" y="1852580"/>
                  <a:pt x="1301903" y="1852580"/>
                </a:cubicBezTo>
                <a:lnTo>
                  <a:pt x="40685" y="1852580"/>
                </a:lnTo>
                <a:cubicBezTo>
                  <a:pt x="18215" y="1852580"/>
                  <a:pt x="0" y="1834364"/>
                  <a:pt x="0" y="1811894"/>
                </a:cubicBezTo>
                <a:lnTo>
                  <a:pt x="0" y="40685"/>
                </a:lnTo>
                <a:cubicBezTo>
                  <a:pt x="0" y="18215"/>
                  <a:pt x="18215" y="0"/>
                  <a:pt x="40685" y="0"/>
                </a:cubicBezTo>
                <a:close/>
              </a:path>
            </a:pathLst>
          </a:custGeom>
          <a:solidFill>
            <a:srgbClr val="3A3D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19"/>
          <p:cNvSpPr/>
          <p:nvPr/>
        </p:nvSpPr>
        <p:spPr>
          <a:xfrm>
            <a:off x="3961822" y="1892148"/>
            <a:ext cx="6154365" cy="4463696"/>
          </a:xfrm>
          <a:custGeom>
            <a:rect b="b" l="l" r="r" t="t"/>
            <a:pathLst>
              <a:path extrusionOk="0" h="1852580" w="2554263">
                <a:moveTo>
                  <a:pt x="21385" y="0"/>
                </a:moveTo>
                <a:lnTo>
                  <a:pt x="2532877" y="0"/>
                </a:lnTo>
                <a:cubicBezTo>
                  <a:pt x="2538549" y="0"/>
                  <a:pt x="2543989" y="2253"/>
                  <a:pt x="2547999" y="6264"/>
                </a:cubicBezTo>
                <a:cubicBezTo>
                  <a:pt x="2552010" y="10274"/>
                  <a:pt x="2554263" y="15714"/>
                  <a:pt x="2554263" y="21385"/>
                </a:cubicBezTo>
                <a:lnTo>
                  <a:pt x="2554263" y="1831194"/>
                </a:lnTo>
                <a:cubicBezTo>
                  <a:pt x="2554263" y="1843005"/>
                  <a:pt x="2544688" y="1852580"/>
                  <a:pt x="2532877" y="1852580"/>
                </a:cubicBezTo>
                <a:lnTo>
                  <a:pt x="21385" y="1852580"/>
                </a:lnTo>
                <a:cubicBezTo>
                  <a:pt x="15714" y="1852580"/>
                  <a:pt x="10274" y="1850327"/>
                  <a:pt x="6264" y="1846316"/>
                </a:cubicBezTo>
                <a:cubicBezTo>
                  <a:pt x="2253" y="1842306"/>
                  <a:pt x="0" y="1836866"/>
                  <a:pt x="0" y="1831194"/>
                </a:cubicBezTo>
                <a:lnTo>
                  <a:pt x="0" y="21385"/>
                </a:lnTo>
                <a:cubicBezTo>
                  <a:pt x="0" y="9575"/>
                  <a:pt x="9575" y="0"/>
                  <a:pt x="21385" y="0"/>
                </a:cubicBezTo>
                <a:close/>
              </a:path>
            </a:pathLst>
          </a:custGeom>
          <a:solidFill>
            <a:srgbClr val="3A3D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02" name="Google Shape;302;p19"/>
          <p:cNvCxnSpPr/>
          <p:nvPr/>
        </p:nvCxnSpPr>
        <p:spPr>
          <a:xfrm>
            <a:off x="1631586" y="2416495"/>
            <a:ext cx="1132788" cy="0"/>
          </a:xfrm>
          <a:prstGeom prst="straightConnector1">
            <a:avLst/>
          </a:prstGeom>
          <a:noFill/>
          <a:ln cap="flat" cmpd="sng" w="19050">
            <a:solidFill>
              <a:srgbClr val="FFFFFF"/>
            </a:solidFill>
            <a:prstDash val="solid"/>
            <a:round/>
            <a:headEnd len="sm" w="sm" type="none"/>
            <a:tailEnd len="sm" w="sm" type="none"/>
          </a:ln>
        </p:spPr>
      </p:cxnSp>
      <p:cxnSp>
        <p:nvCxnSpPr>
          <p:cNvPr id="303" name="Google Shape;303;p19"/>
          <p:cNvCxnSpPr/>
          <p:nvPr/>
        </p:nvCxnSpPr>
        <p:spPr>
          <a:xfrm>
            <a:off x="1609114" y="4883938"/>
            <a:ext cx="1132788" cy="0"/>
          </a:xfrm>
          <a:prstGeom prst="straightConnector1">
            <a:avLst/>
          </a:prstGeom>
          <a:noFill/>
          <a:ln cap="flat" cmpd="sng" w="19050">
            <a:solidFill>
              <a:srgbClr val="FFFFFF"/>
            </a:solidFill>
            <a:prstDash val="solid"/>
            <a:round/>
            <a:headEnd len="sm" w="sm" type="none"/>
            <a:tailEnd len="sm" w="sm" type="none"/>
          </a:ln>
        </p:spPr>
      </p:cxnSp>
      <p:cxnSp>
        <p:nvCxnSpPr>
          <p:cNvPr id="304" name="Google Shape;304;p19"/>
          <p:cNvCxnSpPr/>
          <p:nvPr/>
        </p:nvCxnSpPr>
        <p:spPr>
          <a:xfrm>
            <a:off x="6126367" y="2426020"/>
            <a:ext cx="1825275" cy="0"/>
          </a:xfrm>
          <a:prstGeom prst="straightConnector1">
            <a:avLst/>
          </a:prstGeom>
          <a:noFill/>
          <a:ln cap="flat" cmpd="sng" w="19050">
            <a:solidFill>
              <a:srgbClr val="FFFFFF"/>
            </a:solidFill>
            <a:prstDash val="solid"/>
            <a:round/>
            <a:headEnd len="sm" w="sm" type="none"/>
            <a:tailEnd len="sm" w="sm" type="none"/>
          </a:ln>
        </p:spPr>
      </p:cxnSp>
      <p:sp>
        <p:nvSpPr>
          <p:cNvPr id="305" name="Google Shape;305;p19"/>
          <p:cNvSpPr/>
          <p:nvPr/>
        </p:nvSpPr>
        <p:spPr>
          <a:xfrm>
            <a:off x="980564" y="5123191"/>
            <a:ext cx="527542" cy="527542"/>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7AD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9"/>
          <p:cNvSpPr txBox="1"/>
          <p:nvPr/>
        </p:nvSpPr>
        <p:spPr>
          <a:xfrm>
            <a:off x="871284" y="2483170"/>
            <a:ext cx="2653500" cy="330600"/>
          </a:xfrm>
          <a:prstGeom prst="rect">
            <a:avLst/>
          </a:prstGeom>
          <a:noFill/>
          <a:ln>
            <a:noFill/>
          </a:ln>
        </p:spPr>
        <p:txBody>
          <a:bodyPr anchorCtr="0" anchor="t" bIns="0" lIns="0" spcFirstLastPara="1" rIns="0" wrap="square" tIns="0">
            <a:spAutoFit/>
          </a:bodyPr>
          <a:lstStyle/>
          <a:p>
            <a:pPr indent="0" lvl="1" marL="0" marR="0" rtl="0" algn="ctr">
              <a:lnSpc>
                <a:spcPct val="115000"/>
              </a:lnSpc>
              <a:spcBef>
                <a:spcPts val="0"/>
              </a:spcBef>
              <a:spcAft>
                <a:spcPts val="0"/>
              </a:spcAft>
              <a:buNone/>
            </a:pPr>
            <a:r>
              <a:rPr b="0" i="0" lang="en-US" sz="999" u="none" cap="none" strike="noStrike">
                <a:solidFill>
                  <a:srgbClr val="FFFFFF"/>
                </a:solidFill>
                <a:latin typeface="Open Sans"/>
                <a:ea typeface="Open Sans"/>
                <a:cs typeface="Open Sans"/>
                <a:sym typeface="Open Sans"/>
              </a:rPr>
              <a:t>This presentation template</a:t>
            </a:r>
            <a:endParaRPr/>
          </a:p>
          <a:p>
            <a:pPr indent="0" lvl="1" marL="0" marR="0" rtl="0" algn="ctr">
              <a:lnSpc>
                <a:spcPct val="115000"/>
              </a:lnSpc>
              <a:spcBef>
                <a:spcPts val="0"/>
              </a:spcBef>
              <a:spcAft>
                <a:spcPts val="0"/>
              </a:spcAft>
              <a:buNone/>
            </a:pPr>
            <a:r>
              <a:rPr b="0" i="0" lang="en-US" sz="999" u="none" cap="none" strike="noStrike">
                <a:solidFill>
                  <a:srgbClr val="FFFFFF"/>
                </a:solidFill>
                <a:latin typeface="Open Sans"/>
                <a:ea typeface="Open Sans"/>
                <a:cs typeface="Open Sans"/>
                <a:sym typeface="Open Sans"/>
              </a:rPr>
              <a:t>uses the following free fonts:</a:t>
            </a:r>
            <a:endParaRPr/>
          </a:p>
        </p:txBody>
      </p:sp>
      <p:sp>
        <p:nvSpPr>
          <p:cNvPr id="307" name="Google Shape;307;p19"/>
          <p:cNvSpPr txBox="1"/>
          <p:nvPr/>
        </p:nvSpPr>
        <p:spPr>
          <a:xfrm>
            <a:off x="706997" y="3842682"/>
            <a:ext cx="2982000" cy="153900"/>
          </a:xfrm>
          <a:prstGeom prst="rect">
            <a:avLst/>
          </a:prstGeom>
          <a:noFill/>
          <a:ln>
            <a:noFill/>
          </a:ln>
        </p:spPr>
        <p:txBody>
          <a:bodyPr anchorCtr="0" anchor="t" bIns="0" lIns="0" spcFirstLastPara="1" rIns="0" wrap="square" tIns="0">
            <a:spAutoFit/>
          </a:bodyPr>
          <a:lstStyle/>
          <a:p>
            <a:pPr indent="0" lvl="1" marL="0" marR="0" rtl="0" algn="ctr">
              <a:lnSpc>
                <a:spcPct val="130030"/>
              </a:lnSpc>
              <a:spcBef>
                <a:spcPts val="0"/>
              </a:spcBef>
              <a:spcAft>
                <a:spcPts val="0"/>
              </a:spcAft>
              <a:buNone/>
            </a:pPr>
            <a:r>
              <a:rPr b="0" i="0" lang="en-US" sz="999" u="none" cap="none" strike="noStrike">
                <a:solidFill>
                  <a:srgbClr val="FFFFFF"/>
                </a:solidFill>
                <a:latin typeface="Open Sans"/>
                <a:ea typeface="Open Sans"/>
                <a:cs typeface="Open Sans"/>
                <a:sym typeface="Open Sans"/>
              </a:rPr>
              <a:t>You can find these fonts online too.</a:t>
            </a:r>
            <a:endParaRPr/>
          </a:p>
        </p:txBody>
      </p:sp>
      <p:sp>
        <p:nvSpPr>
          <p:cNvPr id="308" name="Google Shape;308;p19"/>
          <p:cNvSpPr txBox="1"/>
          <p:nvPr/>
        </p:nvSpPr>
        <p:spPr>
          <a:xfrm>
            <a:off x="1198334" y="3311850"/>
            <a:ext cx="1999200" cy="246000"/>
          </a:xfrm>
          <a:prstGeom prst="rect">
            <a:avLst/>
          </a:prstGeom>
          <a:noFill/>
          <a:ln>
            <a:noFill/>
          </a:ln>
        </p:spPr>
        <p:txBody>
          <a:bodyPr anchorCtr="0" anchor="t" bIns="0" lIns="0" spcFirstLastPara="1" rIns="0" wrap="square" tIns="0">
            <a:spAutoFit/>
          </a:bodyPr>
          <a:lstStyle/>
          <a:p>
            <a:pPr indent="0" lvl="0" marL="0" marR="0" rtl="0" algn="ctr">
              <a:lnSpc>
                <a:spcPct val="103001"/>
              </a:lnSpc>
              <a:spcBef>
                <a:spcPts val="0"/>
              </a:spcBef>
              <a:spcAft>
                <a:spcPts val="0"/>
              </a:spcAft>
              <a:buNone/>
            </a:pPr>
            <a:r>
              <a:rPr b="1" i="0" lang="en-US" sz="1599" u="none" cap="none" strike="noStrike">
                <a:solidFill>
                  <a:srgbClr val="FFFFFF"/>
                </a:solidFill>
                <a:latin typeface="Open Sans"/>
                <a:ea typeface="Open Sans"/>
                <a:cs typeface="Open Sans"/>
                <a:sym typeface="Open Sans"/>
              </a:rPr>
              <a:t>OPEN SANS</a:t>
            </a:r>
            <a:endParaRPr/>
          </a:p>
        </p:txBody>
      </p:sp>
      <p:sp>
        <p:nvSpPr>
          <p:cNvPr id="309" name="Google Shape;309;p19"/>
          <p:cNvSpPr txBox="1"/>
          <p:nvPr/>
        </p:nvSpPr>
        <p:spPr>
          <a:xfrm>
            <a:off x="2180307" y="1495908"/>
            <a:ext cx="6262101" cy="224790"/>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1500" u="none" cap="none" strike="noStrike">
                <a:solidFill>
                  <a:srgbClr val="000000"/>
                </a:solidFill>
                <a:latin typeface="Open Sans"/>
                <a:ea typeface="Open Sans"/>
                <a:cs typeface="Open Sans"/>
                <a:sym typeface="Open Sans"/>
              </a:rPr>
              <a:t>Use these design resources in your Canva Presentation.</a:t>
            </a:r>
            <a:endParaRPr/>
          </a:p>
        </p:txBody>
      </p:sp>
      <p:sp>
        <p:nvSpPr>
          <p:cNvPr id="310" name="Google Shape;310;p19"/>
          <p:cNvSpPr txBox="1"/>
          <p:nvPr/>
        </p:nvSpPr>
        <p:spPr>
          <a:xfrm>
            <a:off x="1357110" y="6565394"/>
            <a:ext cx="8015040" cy="224790"/>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1500" u="none" cap="none" strike="noStrike">
                <a:solidFill>
                  <a:srgbClr val="221F1F"/>
                </a:solidFill>
                <a:latin typeface="Open Sans"/>
                <a:ea typeface="Open Sans"/>
                <a:cs typeface="Open Sans"/>
                <a:sym typeface="Open Sans"/>
              </a:rPr>
              <a:t>Don't forget to delete this page before presenting. </a:t>
            </a:r>
            <a:endParaRPr/>
          </a:p>
        </p:txBody>
      </p:sp>
      <p:sp>
        <p:nvSpPr>
          <p:cNvPr id="311" name="Google Shape;311;p19"/>
          <p:cNvSpPr txBox="1"/>
          <p:nvPr/>
        </p:nvSpPr>
        <p:spPr>
          <a:xfrm>
            <a:off x="1198334" y="2087438"/>
            <a:ext cx="1999290" cy="252857"/>
          </a:xfrm>
          <a:prstGeom prst="rect">
            <a:avLst/>
          </a:prstGeom>
          <a:noFill/>
          <a:ln>
            <a:noFill/>
          </a:ln>
        </p:spPr>
        <p:txBody>
          <a:bodyPr anchorCtr="0" anchor="t" bIns="0" lIns="0" spcFirstLastPara="1" rIns="0" wrap="square" tIns="0">
            <a:spAutoFit/>
          </a:bodyPr>
          <a:lstStyle/>
          <a:p>
            <a:pPr indent="0" lvl="0" marL="0" marR="0" rtl="0" algn="ctr">
              <a:lnSpc>
                <a:spcPct val="122012"/>
              </a:lnSpc>
              <a:spcBef>
                <a:spcPts val="0"/>
              </a:spcBef>
              <a:spcAft>
                <a:spcPts val="0"/>
              </a:spcAft>
              <a:buNone/>
            </a:pPr>
            <a:r>
              <a:rPr b="1" i="0" lang="en-US" sz="1699" u="none" cap="none" strike="noStrike">
                <a:solidFill>
                  <a:srgbClr val="FFFFFF"/>
                </a:solidFill>
                <a:latin typeface="Open Sans ExtraBold"/>
                <a:ea typeface="Open Sans ExtraBold"/>
                <a:cs typeface="Open Sans ExtraBold"/>
                <a:sym typeface="Open Sans ExtraBold"/>
              </a:rPr>
              <a:t>Fonts</a:t>
            </a:r>
            <a:endParaRPr/>
          </a:p>
        </p:txBody>
      </p:sp>
      <p:sp>
        <p:nvSpPr>
          <p:cNvPr id="312" name="Google Shape;312;p19"/>
          <p:cNvSpPr txBox="1"/>
          <p:nvPr/>
        </p:nvSpPr>
        <p:spPr>
          <a:xfrm>
            <a:off x="6039360" y="2084519"/>
            <a:ext cx="1999290" cy="252857"/>
          </a:xfrm>
          <a:prstGeom prst="rect">
            <a:avLst/>
          </a:prstGeom>
          <a:noFill/>
          <a:ln>
            <a:noFill/>
          </a:ln>
        </p:spPr>
        <p:txBody>
          <a:bodyPr anchorCtr="0" anchor="t" bIns="0" lIns="0" spcFirstLastPara="1" rIns="0" wrap="square" tIns="0">
            <a:spAutoFit/>
          </a:bodyPr>
          <a:lstStyle/>
          <a:p>
            <a:pPr indent="0" lvl="1" marL="0" marR="0" rtl="0" algn="ctr">
              <a:lnSpc>
                <a:spcPct val="122012"/>
              </a:lnSpc>
              <a:spcBef>
                <a:spcPts val="0"/>
              </a:spcBef>
              <a:spcAft>
                <a:spcPts val="0"/>
              </a:spcAft>
              <a:buNone/>
            </a:pPr>
            <a:r>
              <a:rPr b="1" i="0" lang="en-US" sz="1699" u="none" cap="none" strike="noStrike">
                <a:solidFill>
                  <a:srgbClr val="FFFFFF"/>
                </a:solidFill>
                <a:latin typeface="Open Sans ExtraBold"/>
                <a:ea typeface="Open Sans ExtraBold"/>
                <a:cs typeface="Open Sans ExtraBold"/>
                <a:sym typeface="Open Sans ExtraBold"/>
              </a:rPr>
              <a:t>Design Elements</a:t>
            </a:r>
            <a:endParaRPr/>
          </a:p>
        </p:txBody>
      </p:sp>
      <p:sp>
        <p:nvSpPr>
          <p:cNvPr id="313" name="Google Shape;313;p19"/>
          <p:cNvSpPr txBox="1"/>
          <p:nvPr/>
        </p:nvSpPr>
        <p:spPr>
          <a:xfrm>
            <a:off x="1198334" y="4603415"/>
            <a:ext cx="1999290" cy="252857"/>
          </a:xfrm>
          <a:prstGeom prst="rect">
            <a:avLst/>
          </a:prstGeom>
          <a:noFill/>
          <a:ln>
            <a:noFill/>
          </a:ln>
        </p:spPr>
        <p:txBody>
          <a:bodyPr anchorCtr="0" anchor="t" bIns="0" lIns="0" spcFirstLastPara="1" rIns="0" wrap="square" tIns="0">
            <a:spAutoFit/>
          </a:bodyPr>
          <a:lstStyle/>
          <a:p>
            <a:pPr indent="0" lvl="0" marL="0" marR="0" rtl="0" algn="ctr">
              <a:lnSpc>
                <a:spcPct val="122012"/>
              </a:lnSpc>
              <a:spcBef>
                <a:spcPts val="0"/>
              </a:spcBef>
              <a:spcAft>
                <a:spcPts val="0"/>
              </a:spcAft>
              <a:buNone/>
            </a:pPr>
            <a:r>
              <a:rPr b="1" i="0" lang="en-US" sz="1699" u="none" cap="none" strike="noStrike">
                <a:solidFill>
                  <a:srgbClr val="FFFFFF"/>
                </a:solidFill>
                <a:latin typeface="Open Sans ExtraBold"/>
                <a:ea typeface="Open Sans ExtraBold"/>
                <a:cs typeface="Open Sans ExtraBold"/>
                <a:sym typeface="Open Sans ExtraBold"/>
              </a:rPr>
              <a:t>Colors</a:t>
            </a:r>
            <a:endParaRPr/>
          </a:p>
        </p:txBody>
      </p:sp>
      <p:sp>
        <p:nvSpPr>
          <p:cNvPr id="314" name="Google Shape;314;p19"/>
          <p:cNvSpPr txBox="1"/>
          <p:nvPr/>
        </p:nvSpPr>
        <p:spPr>
          <a:xfrm>
            <a:off x="1671973" y="582414"/>
            <a:ext cx="7348055" cy="8636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5000" u="none" cap="none" strike="noStrike">
                <a:solidFill>
                  <a:srgbClr val="000000"/>
                </a:solidFill>
                <a:latin typeface="Open Sans ExtraBold"/>
                <a:ea typeface="Open Sans ExtraBold"/>
                <a:cs typeface="Open Sans ExtraBold"/>
                <a:sym typeface="Open Sans ExtraBold"/>
              </a:rPr>
              <a:t>Resource Page</a:t>
            </a:r>
            <a:endParaRPr/>
          </a:p>
        </p:txBody>
      </p:sp>
      <p:sp>
        <p:nvSpPr>
          <p:cNvPr id="315" name="Google Shape;315;p19"/>
          <p:cNvSpPr txBox="1"/>
          <p:nvPr/>
        </p:nvSpPr>
        <p:spPr>
          <a:xfrm>
            <a:off x="1198334" y="3086806"/>
            <a:ext cx="1999200" cy="153900"/>
          </a:xfrm>
          <a:prstGeom prst="rect">
            <a:avLst/>
          </a:prstGeom>
          <a:noFill/>
          <a:ln>
            <a:noFill/>
          </a:ln>
        </p:spPr>
        <p:txBody>
          <a:bodyPr anchorCtr="0" anchor="t" bIns="0" lIns="0" spcFirstLastPara="1" rIns="0" wrap="square" tIns="0">
            <a:spAutoFit/>
          </a:bodyPr>
          <a:lstStyle/>
          <a:p>
            <a:pPr indent="0" lvl="1" marL="0" marR="0" rtl="0" algn="ctr">
              <a:lnSpc>
                <a:spcPct val="130030"/>
              </a:lnSpc>
              <a:spcBef>
                <a:spcPts val="0"/>
              </a:spcBef>
              <a:spcAft>
                <a:spcPts val="0"/>
              </a:spcAft>
              <a:buNone/>
            </a:pPr>
            <a:r>
              <a:rPr b="0" i="0" lang="en-US" sz="999" u="none" cap="none" strike="noStrike">
                <a:solidFill>
                  <a:srgbClr val="FFFFFF"/>
                </a:solidFill>
                <a:latin typeface="Open Sans"/>
                <a:ea typeface="Open Sans"/>
                <a:cs typeface="Open Sans"/>
                <a:sym typeface="Open Sans"/>
              </a:rPr>
              <a:t>Titles and Body Copy:</a:t>
            </a:r>
            <a:endParaRPr/>
          </a:p>
        </p:txBody>
      </p:sp>
      <p:sp>
        <p:nvSpPr>
          <p:cNvPr id="316" name="Google Shape;316;p19"/>
          <p:cNvSpPr/>
          <p:nvPr/>
        </p:nvSpPr>
        <p:spPr>
          <a:xfrm>
            <a:off x="1612710" y="5128704"/>
            <a:ext cx="527542" cy="527542"/>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8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19"/>
          <p:cNvSpPr/>
          <p:nvPr/>
        </p:nvSpPr>
        <p:spPr>
          <a:xfrm>
            <a:off x="2250282" y="5128704"/>
            <a:ext cx="527542" cy="527542"/>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3FF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19"/>
          <p:cNvSpPr/>
          <p:nvPr/>
        </p:nvSpPr>
        <p:spPr>
          <a:xfrm>
            <a:off x="2887853" y="5128704"/>
            <a:ext cx="527542" cy="527542"/>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A3D4B"/>
          </a:solidFill>
          <a:ln cap="sq" cmpd="sng" w="952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19"/>
          <p:cNvSpPr/>
          <p:nvPr/>
        </p:nvSpPr>
        <p:spPr>
          <a:xfrm>
            <a:off x="8243059" y="3152655"/>
            <a:ext cx="1244548" cy="629987"/>
          </a:xfrm>
          <a:custGeom>
            <a:rect b="b" l="l" r="r" t="t"/>
            <a:pathLst>
              <a:path extrusionOk="0" h="318981" w="630151">
                <a:moveTo>
                  <a:pt x="0" y="0"/>
                </a:moveTo>
                <a:lnTo>
                  <a:pt x="630150" y="0"/>
                </a:lnTo>
                <a:lnTo>
                  <a:pt x="630150" y="318981"/>
                </a:lnTo>
                <a:lnTo>
                  <a:pt x="0" y="318981"/>
                </a:lnTo>
                <a:lnTo>
                  <a:pt x="0" y="0"/>
                </a:lnTo>
                <a:close/>
              </a:path>
            </a:pathLst>
          </a:custGeom>
          <a:blipFill rotWithShape="1">
            <a:blip r:embed="rId4">
              <a:alphaModFix/>
            </a:blip>
            <a:stretch>
              <a:fillRect b="0" l="0" r="0" t="0"/>
            </a:stretch>
          </a:blipFill>
          <a:ln>
            <a:noFill/>
          </a:ln>
        </p:spPr>
      </p:sp>
      <p:pic>
        <p:nvPicPr>
          <p:cNvPr id="320" name="Google Shape;320;p19"/>
          <p:cNvPicPr preferRelativeResize="0"/>
          <p:nvPr/>
        </p:nvPicPr>
        <p:blipFill>
          <a:blip r:embed="rId5">
            <a:alphaModFix/>
          </a:blip>
          <a:stretch>
            <a:fillRect/>
          </a:stretch>
        </p:blipFill>
        <p:spPr>
          <a:xfrm>
            <a:off x="7004557" y="3086800"/>
            <a:ext cx="733143" cy="945774"/>
          </a:xfrm>
          <a:prstGeom prst="rect">
            <a:avLst/>
          </a:prstGeom>
          <a:noFill/>
          <a:ln>
            <a:noFill/>
          </a:ln>
        </p:spPr>
      </p:pic>
      <p:pic>
        <p:nvPicPr>
          <p:cNvPr id="321" name="Google Shape;321;p19"/>
          <p:cNvPicPr preferRelativeResize="0"/>
          <p:nvPr/>
        </p:nvPicPr>
        <p:blipFill>
          <a:blip r:embed="rId6">
            <a:alphaModFix/>
          </a:blip>
          <a:stretch>
            <a:fillRect/>
          </a:stretch>
        </p:blipFill>
        <p:spPr>
          <a:xfrm>
            <a:off x="6756403" y="4509274"/>
            <a:ext cx="1240075" cy="866355"/>
          </a:xfrm>
          <a:prstGeom prst="rect">
            <a:avLst/>
          </a:prstGeom>
          <a:noFill/>
          <a:ln>
            <a:noFill/>
          </a:ln>
        </p:spPr>
      </p:pic>
      <p:pic>
        <p:nvPicPr>
          <p:cNvPr id="322" name="Google Shape;322;p19"/>
          <p:cNvPicPr preferRelativeResize="0"/>
          <p:nvPr/>
        </p:nvPicPr>
        <p:blipFill>
          <a:blip r:embed="rId7">
            <a:alphaModFix/>
          </a:blip>
          <a:stretch>
            <a:fillRect/>
          </a:stretch>
        </p:blipFill>
        <p:spPr>
          <a:xfrm>
            <a:off x="8487225" y="4281178"/>
            <a:ext cx="771475" cy="1086289"/>
          </a:xfrm>
          <a:prstGeom prst="rect">
            <a:avLst/>
          </a:prstGeom>
          <a:noFill/>
          <a:ln>
            <a:noFill/>
          </a:ln>
        </p:spPr>
      </p:pic>
      <p:pic>
        <p:nvPicPr>
          <p:cNvPr id="323" name="Google Shape;323;p19"/>
          <p:cNvPicPr preferRelativeResize="0"/>
          <p:nvPr/>
        </p:nvPicPr>
        <p:blipFill>
          <a:blip r:embed="rId8">
            <a:alphaModFix/>
          </a:blip>
          <a:stretch>
            <a:fillRect/>
          </a:stretch>
        </p:blipFill>
        <p:spPr>
          <a:xfrm>
            <a:off x="4546737" y="3086800"/>
            <a:ext cx="1883260" cy="945775"/>
          </a:xfrm>
          <a:prstGeom prst="rect">
            <a:avLst/>
          </a:prstGeom>
          <a:noFill/>
          <a:ln>
            <a:noFill/>
          </a:ln>
        </p:spPr>
      </p:pic>
      <p:pic>
        <p:nvPicPr>
          <p:cNvPr id="324" name="Google Shape;324;p19"/>
          <p:cNvPicPr preferRelativeResize="0"/>
          <p:nvPr/>
        </p:nvPicPr>
        <p:blipFill>
          <a:blip r:embed="rId9">
            <a:alphaModFix/>
          </a:blip>
          <a:stretch>
            <a:fillRect/>
          </a:stretch>
        </p:blipFill>
        <p:spPr>
          <a:xfrm>
            <a:off x="4545912" y="4420574"/>
            <a:ext cx="1880709" cy="9457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pic>
        <p:nvPicPr>
          <p:cNvPr id="329" name="Google Shape;329;p20"/>
          <p:cNvPicPr preferRelativeResize="0"/>
          <p:nvPr/>
        </p:nvPicPr>
        <p:blipFill>
          <a:blip r:embed="rId3">
            <a:alphaModFix/>
          </a:blip>
          <a:stretch>
            <a:fillRect/>
          </a:stretch>
        </p:blipFill>
        <p:spPr>
          <a:xfrm>
            <a:off x="0" y="3187"/>
            <a:ext cx="10693402" cy="7550126"/>
          </a:xfrm>
          <a:prstGeom prst="rect">
            <a:avLst/>
          </a:prstGeom>
          <a:noFill/>
          <a:ln>
            <a:noFill/>
          </a:ln>
        </p:spPr>
      </p:pic>
      <p:sp>
        <p:nvSpPr>
          <p:cNvPr id="330" name="Google Shape;330;p20"/>
          <p:cNvSpPr/>
          <p:nvPr/>
        </p:nvSpPr>
        <p:spPr>
          <a:xfrm>
            <a:off x="2582146" y="2315059"/>
            <a:ext cx="5527708" cy="2096916"/>
          </a:xfrm>
          <a:custGeom>
            <a:rect b="b" l="l" r="r" t="t"/>
            <a:pathLst>
              <a:path extrusionOk="0" h="629180" w="1658589">
                <a:moveTo>
                  <a:pt x="23810" y="0"/>
                </a:moveTo>
                <a:lnTo>
                  <a:pt x="1634780" y="0"/>
                </a:lnTo>
                <a:cubicBezTo>
                  <a:pt x="1641094" y="0"/>
                  <a:pt x="1647150" y="2509"/>
                  <a:pt x="1651616" y="6974"/>
                </a:cubicBezTo>
                <a:cubicBezTo>
                  <a:pt x="1656081" y="11439"/>
                  <a:pt x="1658589" y="17495"/>
                  <a:pt x="1658589" y="23810"/>
                </a:cubicBezTo>
                <a:lnTo>
                  <a:pt x="1658589" y="605370"/>
                </a:lnTo>
                <a:cubicBezTo>
                  <a:pt x="1658589" y="611685"/>
                  <a:pt x="1656081" y="617741"/>
                  <a:pt x="1651616" y="622206"/>
                </a:cubicBezTo>
                <a:cubicBezTo>
                  <a:pt x="1647150" y="626671"/>
                  <a:pt x="1641094" y="629180"/>
                  <a:pt x="1634780" y="629180"/>
                </a:cubicBezTo>
                <a:lnTo>
                  <a:pt x="23810" y="629180"/>
                </a:lnTo>
                <a:cubicBezTo>
                  <a:pt x="17495" y="629180"/>
                  <a:pt x="11439" y="626671"/>
                  <a:pt x="6974" y="622206"/>
                </a:cubicBezTo>
                <a:cubicBezTo>
                  <a:pt x="2509" y="617741"/>
                  <a:pt x="0" y="611685"/>
                  <a:pt x="0" y="605370"/>
                </a:cubicBezTo>
                <a:lnTo>
                  <a:pt x="0" y="23810"/>
                </a:lnTo>
                <a:cubicBezTo>
                  <a:pt x="0" y="17495"/>
                  <a:pt x="2509" y="11439"/>
                  <a:pt x="6974" y="6974"/>
                </a:cubicBezTo>
                <a:cubicBezTo>
                  <a:pt x="11439" y="2509"/>
                  <a:pt x="17495" y="0"/>
                  <a:pt x="23810" y="0"/>
                </a:cubicBezTo>
                <a:close/>
              </a:path>
            </a:pathLst>
          </a:custGeom>
          <a:solidFill>
            <a:srgbClr val="00A8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20"/>
          <p:cNvSpPr/>
          <p:nvPr/>
        </p:nvSpPr>
        <p:spPr>
          <a:xfrm>
            <a:off x="2582146" y="4654807"/>
            <a:ext cx="5527708" cy="1527102"/>
          </a:xfrm>
          <a:custGeom>
            <a:rect b="b" l="l" r="r" t="t"/>
            <a:pathLst>
              <a:path extrusionOk="0" h="458207" w="1658589">
                <a:moveTo>
                  <a:pt x="23810" y="0"/>
                </a:moveTo>
                <a:lnTo>
                  <a:pt x="1634780" y="0"/>
                </a:lnTo>
                <a:cubicBezTo>
                  <a:pt x="1641094" y="0"/>
                  <a:pt x="1647150" y="2509"/>
                  <a:pt x="1651616" y="6974"/>
                </a:cubicBezTo>
                <a:cubicBezTo>
                  <a:pt x="1656081" y="11439"/>
                  <a:pt x="1658589" y="17495"/>
                  <a:pt x="1658589" y="23810"/>
                </a:cubicBezTo>
                <a:lnTo>
                  <a:pt x="1658589" y="434397"/>
                </a:lnTo>
                <a:cubicBezTo>
                  <a:pt x="1658589" y="440712"/>
                  <a:pt x="1656081" y="446768"/>
                  <a:pt x="1651616" y="451233"/>
                </a:cubicBezTo>
                <a:cubicBezTo>
                  <a:pt x="1647150" y="455699"/>
                  <a:pt x="1641094" y="458207"/>
                  <a:pt x="1634780" y="458207"/>
                </a:cubicBezTo>
                <a:lnTo>
                  <a:pt x="23810" y="458207"/>
                </a:lnTo>
                <a:cubicBezTo>
                  <a:pt x="17495" y="458207"/>
                  <a:pt x="11439" y="455699"/>
                  <a:pt x="6974" y="451233"/>
                </a:cubicBezTo>
                <a:cubicBezTo>
                  <a:pt x="2509" y="446768"/>
                  <a:pt x="0" y="440712"/>
                  <a:pt x="0" y="434397"/>
                </a:cubicBezTo>
                <a:lnTo>
                  <a:pt x="0" y="23810"/>
                </a:lnTo>
                <a:cubicBezTo>
                  <a:pt x="0" y="17495"/>
                  <a:pt x="2509" y="11439"/>
                  <a:pt x="6974" y="6974"/>
                </a:cubicBezTo>
                <a:cubicBezTo>
                  <a:pt x="11439" y="2509"/>
                  <a:pt x="17495" y="0"/>
                  <a:pt x="23810" y="0"/>
                </a:cubicBezTo>
                <a:close/>
              </a:path>
            </a:pathLst>
          </a:custGeom>
          <a:solidFill>
            <a:srgbClr val="A7AD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20"/>
          <p:cNvSpPr txBox="1"/>
          <p:nvPr/>
        </p:nvSpPr>
        <p:spPr>
          <a:xfrm>
            <a:off x="3180548" y="3913676"/>
            <a:ext cx="4330905" cy="212090"/>
          </a:xfrm>
          <a:prstGeom prst="rect">
            <a:avLst/>
          </a:prstGeom>
          <a:noFill/>
          <a:ln>
            <a:noFill/>
          </a:ln>
        </p:spPr>
        <p:txBody>
          <a:bodyPr anchorCtr="0" anchor="t" bIns="0" lIns="0" spcFirstLastPara="1" rIns="0" wrap="square" tIns="0">
            <a:spAutoFit/>
          </a:bodyPr>
          <a:lstStyle/>
          <a:p>
            <a:pPr indent="0" lvl="1" marL="0" marR="0" rtl="0" algn="ctr">
              <a:lnSpc>
                <a:spcPct val="130000"/>
              </a:lnSpc>
              <a:spcBef>
                <a:spcPts val="0"/>
              </a:spcBef>
              <a:spcAft>
                <a:spcPts val="0"/>
              </a:spcAft>
              <a:buNone/>
            </a:pPr>
            <a:r>
              <a:rPr b="0" i="0" lang="en-US" sz="1300" u="none" cap="none" strike="noStrike">
                <a:solidFill>
                  <a:srgbClr val="FFFFFF"/>
                </a:solidFill>
                <a:latin typeface="Open Sans"/>
                <a:ea typeface="Open Sans"/>
                <a:cs typeface="Open Sans"/>
                <a:sym typeface="Open Sans"/>
              </a:rPr>
              <a:t>for the presentation template</a:t>
            </a:r>
            <a:endParaRPr/>
          </a:p>
        </p:txBody>
      </p:sp>
      <p:sp>
        <p:nvSpPr>
          <p:cNvPr id="333" name="Google Shape;333;p20"/>
          <p:cNvSpPr txBox="1"/>
          <p:nvPr/>
        </p:nvSpPr>
        <p:spPr>
          <a:xfrm>
            <a:off x="3783333" y="5622924"/>
            <a:ext cx="3125335" cy="212090"/>
          </a:xfrm>
          <a:prstGeom prst="rect">
            <a:avLst/>
          </a:prstGeom>
          <a:noFill/>
          <a:ln>
            <a:noFill/>
          </a:ln>
        </p:spPr>
        <p:txBody>
          <a:bodyPr anchorCtr="0" anchor="t" bIns="0" lIns="0" spcFirstLastPara="1" rIns="0" wrap="square" tIns="0">
            <a:spAutoFit/>
          </a:bodyPr>
          <a:lstStyle/>
          <a:p>
            <a:pPr indent="0" lvl="1" marL="0" marR="0" rtl="0" algn="ctr">
              <a:lnSpc>
                <a:spcPct val="130000"/>
              </a:lnSpc>
              <a:spcBef>
                <a:spcPts val="0"/>
              </a:spcBef>
              <a:spcAft>
                <a:spcPts val="0"/>
              </a:spcAft>
              <a:buNone/>
            </a:pPr>
            <a:r>
              <a:rPr b="0" i="0" lang="en-US" sz="1300" u="none" cap="none" strike="noStrike">
                <a:solidFill>
                  <a:srgbClr val="FFFFFF"/>
                </a:solidFill>
                <a:latin typeface="Open Sans"/>
                <a:ea typeface="Open Sans"/>
                <a:cs typeface="Open Sans"/>
                <a:sym typeface="Open Sans"/>
              </a:rPr>
              <a:t>for the photos</a:t>
            </a:r>
            <a:endParaRPr/>
          </a:p>
        </p:txBody>
      </p:sp>
      <p:sp>
        <p:nvSpPr>
          <p:cNvPr id="334" name="Google Shape;334;p20"/>
          <p:cNvSpPr txBox="1"/>
          <p:nvPr/>
        </p:nvSpPr>
        <p:spPr>
          <a:xfrm>
            <a:off x="2682875" y="5090236"/>
            <a:ext cx="5326250" cy="475615"/>
          </a:xfrm>
          <a:prstGeom prst="rect">
            <a:avLst/>
          </a:prstGeom>
          <a:noFill/>
          <a:ln>
            <a:noFill/>
          </a:ln>
        </p:spPr>
        <p:txBody>
          <a:bodyPr anchorCtr="0" anchor="t" bIns="0" lIns="0" spcFirstLastPara="1" rIns="0" wrap="square" tIns="0">
            <a:spAutoFit/>
          </a:bodyPr>
          <a:lstStyle/>
          <a:p>
            <a:pPr indent="0" lvl="1" marL="0" marR="0" rtl="0" algn="ctr">
              <a:lnSpc>
                <a:spcPct val="103000"/>
              </a:lnSpc>
              <a:spcBef>
                <a:spcPts val="0"/>
              </a:spcBef>
              <a:spcAft>
                <a:spcPts val="0"/>
              </a:spcAft>
              <a:buNone/>
            </a:pPr>
            <a:r>
              <a:rPr b="1" i="0" lang="en-US" sz="3500" u="none" cap="none" strike="noStrike">
                <a:solidFill>
                  <a:srgbClr val="FFFFFF"/>
                </a:solidFill>
                <a:latin typeface="Open Sans ExtraBold"/>
                <a:ea typeface="Open Sans ExtraBold"/>
                <a:cs typeface="Open Sans ExtraBold"/>
                <a:sym typeface="Open Sans ExtraBold"/>
              </a:rPr>
              <a:t>PEXELS, PIXABAY</a:t>
            </a:r>
            <a:endParaRPr/>
          </a:p>
        </p:txBody>
      </p:sp>
      <p:sp>
        <p:nvSpPr>
          <p:cNvPr id="335" name="Google Shape;335;p20"/>
          <p:cNvSpPr txBox="1"/>
          <p:nvPr/>
        </p:nvSpPr>
        <p:spPr>
          <a:xfrm>
            <a:off x="3559507" y="6494329"/>
            <a:ext cx="3572987" cy="271780"/>
          </a:xfrm>
          <a:prstGeom prst="rect">
            <a:avLst/>
          </a:prstGeom>
          <a:noFill/>
          <a:ln>
            <a:noFill/>
          </a:ln>
        </p:spPr>
        <p:txBody>
          <a:bodyPr anchorCtr="0" anchor="t" bIns="0" lIns="0" spcFirstLastPara="1" rIns="0" wrap="square" tIns="0">
            <a:spAutoFit/>
          </a:bodyPr>
          <a:lstStyle/>
          <a:p>
            <a:pPr indent="0" lvl="1" marL="0" marR="0" rtl="0" algn="ctr">
              <a:lnSpc>
                <a:spcPct val="103000"/>
              </a:lnSpc>
              <a:spcBef>
                <a:spcPts val="0"/>
              </a:spcBef>
              <a:spcAft>
                <a:spcPts val="0"/>
              </a:spcAft>
              <a:buNone/>
            </a:pPr>
            <a:r>
              <a:rPr b="1" i="0" lang="en-US" sz="2000" u="none" cap="none" strike="noStrike">
                <a:solidFill>
                  <a:srgbClr val="000000"/>
                </a:solidFill>
                <a:latin typeface="Open Sans ExtraBold"/>
                <a:ea typeface="Open Sans ExtraBold"/>
                <a:cs typeface="Open Sans ExtraBold"/>
                <a:sym typeface="Open Sans ExtraBold"/>
              </a:rPr>
              <a:t>HAPPY DESIGNING!</a:t>
            </a:r>
            <a:endParaRPr/>
          </a:p>
        </p:txBody>
      </p:sp>
      <p:sp>
        <p:nvSpPr>
          <p:cNvPr id="336" name="Google Shape;336;p20"/>
          <p:cNvSpPr txBox="1"/>
          <p:nvPr/>
        </p:nvSpPr>
        <p:spPr>
          <a:xfrm>
            <a:off x="1671973" y="651225"/>
            <a:ext cx="7348055" cy="8636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5000" u="none" cap="none" strike="noStrike">
                <a:solidFill>
                  <a:srgbClr val="000000"/>
                </a:solidFill>
                <a:latin typeface="Open Sans ExtraBold"/>
                <a:ea typeface="Open Sans ExtraBold"/>
                <a:cs typeface="Open Sans ExtraBold"/>
                <a:sym typeface="Open Sans ExtraBold"/>
              </a:rPr>
              <a:t>Credits</a:t>
            </a:r>
            <a:endParaRPr/>
          </a:p>
        </p:txBody>
      </p:sp>
      <p:sp>
        <p:nvSpPr>
          <p:cNvPr id="337" name="Google Shape;337;p20"/>
          <p:cNvSpPr txBox="1"/>
          <p:nvPr/>
        </p:nvSpPr>
        <p:spPr>
          <a:xfrm>
            <a:off x="3560200" y="1575925"/>
            <a:ext cx="3573000" cy="4617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US" sz="1500" u="none" cap="none" strike="noStrike">
                <a:solidFill>
                  <a:srgbClr val="000000"/>
                </a:solidFill>
                <a:latin typeface="Open Sans"/>
                <a:ea typeface="Open Sans"/>
                <a:cs typeface="Open Sans"/>
                <a:sym typeface="Open Sans"/>
              </a:rPr>
              <a:t>This design template is free for everyone to use thanks to the following:</a:t>
            </a:r>
            <a:endParaRPr/>
          </a:p>
        </p:txBody>
      </p:sp>
      <p:pic>
        <p:nvPicPr>
          <p:cNvPr id="338" name="Google Shape;338;p20"/>
          <p:cNvPicPr preferRelativeResize="0"/>
          <p:nvPr/>
        </p:nvPicPr>
        <p:blipFill>
          <a:blip r:embed="rId4">
            <a:alphaModFix/>
          </a:blip>
          <a:stretch>
            <a:fillRect/>
          </a:stretch>
        </p:blipFill>
        <p:spPr>
          <a:xfrm>
            <a:off x="3228625" y="2666900"/>
            <a:ext cx="4234752" cy="105868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ause And Effect Matrix Infographic">
  <a:themeElements>
    <a:clrScheme name="Office">
      <a:dk1>
        <a:srgbClr val="000000"/>
      </a:dk1>
      <a:lt1>
        <a:srgbClr val="FFFFFF"/>
      </a:lt1>
      <a:dk2>
        <a:srgbClr val="00A8BF"/>
      </a:dk2>
      <a:lt2>
        <a:srgbClr val="A7AD38"/>
      </a:lt2>
      <a:accent1>
        <a:srgbClr val="C6CD4F"/>
      </a:accent1>
      <a:accent2>
        <a:srgbClr val="8C9226"/>
      </a:accent2>
      <a:accent3>
        <a:srgbClr val="787D1C"/>
      </a:accent3>
      <a:accent4>
        <a:srgbClr val="037B8B"/>
      </a:accent4>
      <a:accent5>
        <a:srgbClr val="00A8BF"/>
      </a:accent5>
      <a:accent6>
        <a:srgbClr val="F3FFF9"/>
      </a:accent6>
      <a:hlink>
        <a:srgbClr val="00A8B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