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7556500" cx="10693400"/>
  <p:notesSz cx="6858000" cy="9144000"/>
  <p:embeddedFontLst>
    <p:embeddedFont>
      <p:font typeface="Inter"/>
      <p:regular r:id="rId12"/>
      <p:bold r:id="rId13"/>
      <p:italic r:id="rId14"/>
      <p:boldItalic r:id="rId15"/>
    </p:embeddedFont>
    <p:embeddedFont>
      <p:font typeface="Inter ExtraBold"/>
      <p:bold r:id="rId16"/>
      <p:boldItalic r:id="rId17"/>
    </p:embeddedFont>
    <p:embeddedFont>
      <p:font typeface="Source Serif 4"/>
      <p:regular r:id="rId18"/>
      <p:bold r:id="rId19"/>
      <p:italic r:id="rId20"/>
      <p:boldItalic r:id="rId21"/>
    </p:embeddedFont>
    <p:embeddedFont>
      <p:font typeface="Inter Black"/>
      <p:bold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DB4605A-B4DE-40C1-808C-5EFEC11BBA63}">
  <a:tblStyle styleId="{0DB4605A-B4DE-40C1-808C-5EFEC11BBA63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Serif4-italic.fntdata"/><Relationship Id="rId11" Type="http://schemas.openxmlformats.org/officeDocument/2006/relationships/slide" Target="slides/slide5.xml"/><Relationship Id="rId22" Type="http://schemas.openxmlformats.org/officeDocument/2006/relationships/font" Target="fonts/InterBlack-bold.fntdata"/><Relationship Id="rId10" Type="http://schemas.openxmlformats.org/officeDocument/2006/relationships/slide" Target="slides/slide4.xml"/><Relationship Id="rId21" Type="http://schemas.openxmlformats.org/officeDocument/2006/relationships/font" Target="fonts/SourceSerif4-boldItalic.fntdata"/><Relationship Id="rId13" Type="http://schemas.openxmlformats.org/officeDocument/2006/relationships/font" Target="fonts/Inter-bold.fntdata"/><Relationship Id="rId12" Type="http://schemas.openxmlformats.org/officeDocument/2006/relationships/font" Target="fonts/Inter-regular.fntdata"/><Relationship Id="rId23" Type="http://schemas.openxmlformats.org/officeDocument/2006/relationships/font" Target="fonts/InterBlack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Inter-boldItalic.fntdata"/><Relationship Id="rId14" Type="http://schemas.openxmlformats.org/officeDocument/2006/relationships/font" Target="fonts/Inter-italic.fntdata"/><Relationship Id="rId17" Type="http://schemas.openxmlformats.org/officeDocument/2006/relationships/font" Target="fonts/InterExtraBold-boldItalic.fntdata"/><Relationship Id="rId16" Type="http://schemas.openxmlformats.org/officeDocument/2006/relationships/font" Target="fonts/InterExtraBold-bold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SourceSerif4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SourceSerif4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1">
  <p:cSld name="CUSTOM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13"/>
          <p:cNvGrpSpPr/>
          <p:nvPr/>
        </p:nvGrpSpPr>
        <p:grpSpPr>
          <a:xfrm>
            <a:off x="4332088" y="2932605"/>
            <a:ext cx="1988291" cy="4275971"/>
            <a:chOff x="298" y="-7187"/>
            <a:chExt cx="2651054" cy="5701294"/>
          </a:xfrm>
        </p:grpSpPr>
        <p:sp>
          <p:nvSpPr>
            <p:cNvPr id="82" name="Google Shape;82;p13"/>
            <p:cNvSpPr/>
            <p:nvPr/>
          </p:nvSpPr>
          <p:spPr>
            <a:xfrm rot="10800000">
              <a:off x="298" y="719"/>
              <a:ext cx="2339456" cy="5664537"/>
            </a:xfrm>
            <a:custGeom>
              <a:rect b="b" l="l" r="r" t="t"/>
              <a:pathLst>
                <a:path extrusionOk="0" h="1522725" w="628886">
                  <a:moveTo>
                    <a:pt x="0" y="0"/>
                  </a:moveTo>
                  <a:lnTo>
                    <a:pt x="628886" y="0"/>
                  </a:lnTo>
                  <a:lnTo>
                    <a:pt x="628886" y="1522725"/>
                  </a:lnTo>
                  <a:lnTo>
                    <a:pt x="0" y="1522725"/>
                  </a:lnTo>
                  <a:close/>
                </a:path>
              </a:pathLst>
            </a:custGeom>
            <a:gradFill>
              <a:gsLst>
                <a:gs pos="0">
                  <a:srgbClr val="2E2B29"/>
                </a:gs>
                <a:gs pos="100000">
                  <a:srgbClr val="2E2B2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</p:sp>
        <p:grpSp>
          <p:nvGrpSpPr>
            <p:cNvPr id="83" name="Google Shape;83;p13"/>
            <p:cNvGrpSpPr/>
            <p:nvPr/>
          </p:nvGrpSpPr>
          <p:grpSpPr>
            <a:xfrm>
              <a:off x="311582" y="-7187"/>
              <a:ext cx="2339770" cy="5701294"/>
              <a:chOff x="0" y="-9525"/>
              <a:chExt cx="628886" cy="1532400"/>
            </a:xfrm>
          </p:grpSpPr>
          <p:sp>
            <p:nvSpPr>
              <p:cNvPr id="84" name="Google Shape;84;p13"/>
              <p:cNvSpPr/>
              <p:nvPr/>
            </p:nvSpPr>
            <p:spPr>
              <a:xfrm>
                <a:off x="0" y="0"/>
                <a:ext cx="628886" cy="1522725"/>
              </a:xfrm>
              <a:custGeom>
                <a:rect b="b" l="l" r="r" t="t"/>
                <a:pathLst>
                  <a:path extrusionOk="0" h="1522725" w="628886">
                    <a:moveTo>
                      <a:pt x="0" y="0"/>
                    </a:moveTo>
                    <a:lnTo>
                      <a:pt x="628886" y="0"/>
                    </a:lnTo>
                    <a:lnTo>
                      <a:pt x="628886" y="1522725"/>
                    </a:lnTo>
                    <a:lnTo>
                      <a:pt x="0" y="1522725"/>
                    </a:lnTo>
                    <a:close/>
                  </a:path>
                </a:pathLst>
              </a:custGeom>
              <a:gradFill>
                <a:gsLst>
                  <a:gs pos="0">
                    <a:srgbClr val="2E2B29"/>
                  </a:gs>
                  <a:gs pos="100000">
                    <a:srgbClr val="2E2B29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</p:sp>
          <p:sp>
            <p:nvSpPr>
              <p:cNvPr id="85" name="Google Shape;85;p13"/>
              <p:cNvSpPr txBox="1"/>
              <p:nvPr/>
            </p:nvSpPr>
            <p:spPr>
              <a:xfrm>
                <a:off x="0" y="-9525"/>
                <a:ext cx="628800" cy="153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6" name="Google Shape;86;p13"/>
          <p:cNvSpPr/>
          <p:nvPr/>
        </p:nvSpPr>
        <p:spPr>
          <a:xfrm>
            <a:off x="-55375" y="1"/>
            <a:ext cx="10852255" cy="2939776"/>
          </a:xfrm>
          <a:custGeom>
            <a:rect b="b" l="l" r="r" t="t"/>
            <a:pathLst>
              <a:path extrusionOk="0" h="1285148" w="3889697">
                <a:moveTo>
                  <a:pt x="0" y="0"/>
                </a:moveTo>
                <a:lnTo>
                  <a:pt x="3889697" y="0"/>
                </a:lnTo>
                <a:lnTo>
                  <a:pt x="3889697" y="1285148"/>
                </a:lnTo>
                <a:lnTo>
                  <a:pt x="0" y="1285148"/>
                </a:lnTo>
                <a:close/>
              </a:path>
            </a:pathLst>
          </a:custGeom>
          <a:solidFill>
            <a:srgbClr val="221F1F"/>
          </a:solidFill>
          <a:ln>
            <a:noFill/>
          </a:ln>
        </p:spPr>
      </p:sp>
      <p:sp>
        <p:nvSpPr>
          <p:cNvPr id="87" name="Google Shape;87;p13"/>
          <p:cNvSpPr/>
          <p:nvPr/>
        </p:nvSpPr>
        <p:spPr>
          <a:xfrm>
            <a:off x="4468592" y="2801782"/>
            <a:ext cx="1754592" cy="4535842"/>
          </a:xfrm>
          <a:custGeom>
            <a:rect b="b" l="l" r="r" t="t"/>
            <a:pathLst>
              <a:path extrusionOk="0" h="1625750" w="628886">
                <a:moveTo>
                  <a:pt x="0" y="0"/>
                </a:moveTo>
                <a:lnTo>
                  <a:pt x="628886" y="0"/>
                </a:lnTo>
                <a:lnTo>
                  <a:pt x="628886" y="1625750"/>
                </a:lnTo>
                <a:lnTo>
                  <a:pt x="0" y="1625750"/>
                </a:lnTo>
                <a:close/>
              </a:path>
            </a:pathLst>
          </a:custGeom>
          <a:solidFill>
            <a:srgbClr val="EBE8E5"/>
          </a:solidFill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2">
  <p:cSld name="CUSTOM_1">
    <p:bg>
      <p:bgPr>
        <a:solidFill>
          <a:schemeClr val="accent6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" name="Google Shape;89;p14"/>
          <p:cNvGraphicFramePr/>
          <p:nvPr/>
        </p:nvGraphicFramePr>
        <p:xfrm>
          <a:off x="5758005" y="283320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{0DB4605A-B4DE-40C1-808C-5EFEC11BBA63}</a:tableStyleId>
              </a:tblPr>
              <a:tblGrid>
                <a:gridCol w="414600"/>
                <a:gridCol w="414600"/>
                <a:gridCol w="414600"/>
                <a:gridCol w="414600"/>
                <a:gridCol w="414600"/>
                <a:gridCol w="414600"/>
                <a:gridCol w="414600"/>
                <a:gridCol w="414600"/>
                <a:gridCol w="414600"/>
                <a:gridCol w="414600"/>
                <a:gridCol w="414600"/>
              </a:tblGrid>
              <a:tr h="3721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49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8025" marB="128025" marR="128025" marL="128025" anchor="ctr">
                    <a:lnL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49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8025" marB="128025" marR="128025" marL="128025" anchor="ctr">
                    <a:lnL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49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8025" marB="128025" marR="128025" marL="128025" anchor="ctr">
                    <a:lnL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49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8025" marB="128025" marR="128025" marL="128025" anchor="ctr">
                    <a:lnL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49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8025" marB="128025" marR="128025" marL="128025" anchor="ctr">
                    <a:lnL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49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8025" marB="128025" marR="128025" marL="128025" anchor="ctr">
                    <a:lnL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49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8025" marB="128025" marR="128025" marL="128025" anchor="ctr">
                    <a:lnL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49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8025" marB="128025" marR="128025" marL="128025" anchor="ctr">
                    <a:lnL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49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8025" marB="128025" marR="128025" marL="128025" anchor="ctr">
                    <a:lnL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49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8025" marB="128025" marR="128025" marL="128025" anchor="ctr">
                    <a:lnL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49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8025" marB="128025" marR="128025" marL="128025" anchor="ctr">
                    <a:lnL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90" name="Google Shape;90;p14"/>
          <p:cNvGrpSpPr/>
          <p:nvPr/>
        </p:nvGrpSpPr>
        <p:grpSpPr>
          <a:xfrm>
            <a:off x="4331852" y="2030651"/>
            <a:ext cx="1988527" cy="5667520"/>
            <a:chOff x="-16" y="-537"/>
            <a:chExt cx="2651369" cy="7556694"/>
          </a:xfrm>
        </p:grpSpPr>
        <p:grpSp>
          <p:nvGrpSpPr>
            <p:cNvPr id="91" name="Google Shape;91;p14"/>
            <p:cNvGrpSpPr/>
            <p:nvPr/>
          </p:nvGrpSpPr>
          <p:grpSpPr>
            <a:xfrm rot="10800000">
              <a:off x="-16" y="-537"/>
              <a:ext cx="2339770" cy="7554103"/>
              <a:chOff x="0" y="-9525"/>
              <a:chExt cx="628886" cy="2030400"/>
            </a:xfrm>
          </p:grpSpPr>
          <p:sp>
            <p:nvSpPr>
              <p:cNvPr id="92" name="Google Shape;92;p14"/>
              <p:cNvSpPr/>
              <p:nvPr/>
            </p:nvSpPr>
            <p:spPr>
              <a:xfrm>
                <a:off x="0" y="0"/>
                <a:ext cx="628886" cy="2020745"/>
              </a:xfrm>
              <a:custGeom>
                <a:rect b="b" l="l" r="r" t="t"/>
                <a:pathLst>
                  <a:path extrusionOk="0" h="2020745" w="628886">
                    <a:moveTo>
                      <a:pt x="0" y="0"/>
                    </a:moveTo>
                    <a:lnTo>
                      <a:pt x="628886" y="0"/>
                    </a:lnTo>
                    <a:lnTo>
                      <a:pt x="628886" y="2020745"/>
                    </a:lnTo>
                    <a:lnTo>
                      <a:pt x="0" y="2020745"/>
                    </a:lnTo>
                    <a:close/>
                  </a:path>
                </a:pathLst>
              </a:custGeom>
              <a:gradFill>
                <a:gsLst>
                  <a:gs pos="0">
                    <a:srgbClr val="2E2B29"/>
                  </a:gs>
                  <a:gs pos="100000">
                    <a:srgbClr val="2E2B29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</p:sp>
          <p:sp>
            <p:nvSpPr>
              <p:cNvPr id="93" name="Google Shape;93;p14"/>
              <p:cNvSpPr txBox="1"/>
              <p:nvPr/>
            </p:nvSpPr>
            <p:spPr>
              <a:xfrm>
                <a:off x="0" y="-9525"/>
                <a:ext cx="628800" cy="203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4" name="Google Shape;94;p14"/>
            <p:cNvGrpSpPr/>
            <p:nvPr/>
          </p:nvGrpSpPr>
          <p:grpSpPr>
            <a:xfrm>
              <a:off x="311582" y="2053"/>
              <a:ext cx="2339770" cy="7554103"/>
              <a:chOff x="0" y="-9525"/>
              <a:chExt cx="628886" cy="2030400"/>
            </a:xfrm>
          </p:grpSpPr>
          <p:sp>
            <p:nvSpPr>
              <p:cNvPr id="95" name="Google Shape;95;p14"/>
              <p:cNvSpPr/>
              <p:nvPr/>
            </p:nvSpPr>
            <p:spPr>
              <a:xfrm>
                <a:off x="0" y="0"/>
                <a:ext cx="628886" cy="2020745"/>
              </a:xfrm>
              <a:custGeom>
                <a:rect b="b" l="l" r="r" t="t"/>
                <a:pathLst>
                  <a:path extrusionOk="0" h="2020745" w="628886">
                    <a:moveTo>
                      <a:pt x="0" y="0"/>
                    </a:moveTo>
                    <a:lnTo>
                      <a:pt x="628886" y="0"/>
                    </a:lnTo>
                    <a:lnTo>
                      <a:pt x="628886" y="2020745"/>
                    </a:lnTo>
                    <a:lnTo>
                      <a:pt x="0" y="2020745"/>
                    </a:lnTo>
                    <a:close/>
                  </a:path>
                </a:pathLst>
              </a:custGeom>
              <a:gradFill>
                <a:gsLst>
                  <a:gs pos="0">
                    <a:srgbClr val="2E2B29"/>
                  </a:gs>
                  <a:gs pos="100000">
                    <a:srgbClr val="2E2B29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</p:sp>
          <p:sp>
            <p:nvSpPr>
              <p:cNvPr id="96" name="Google Shape;96;p14"/>
              <p:cNvSpPr txBox="1"/>
              <p:nvPr/>
            </p:nvSpPr>
            <p:spPr>
              <a:xfrm>
                <a:off x="0" y="-9525"/>
                <a:ext cx="628800" cy="203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aphicFrame>
        <p:nvGraphicFramePr>
          <p:cNvPr id="97" name="Google Shape;97;p14"/>
          <p:cNvGraphicFramePr/>
          <p:nvPr/>
        </p:nvGraphicFramePr>
        <p:xfrm>
          <a:off x="320606" y="283330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{0DB4605A-B4DE-40C1-808C-5EFEC11BBA63}</a:tableStyleId>
              </a:tblPr>
              <a:tblGrid>
                <a:gridCol w="414600"/>
                <a:gridCol w="414600"/>
                <a:gridCol w="414600"/>
                <a:gridCol w="414600"/>
                <a:gridCol w="414600"/>
                <a:gridCol w="414600"/>
                <a:gridCol w="414600"/>
                <a:gridCol w="414600"/>
                <a:gridCol w="414600"/>
                <a:gridCol w="414600"/>
                <a:gridCol w="414600"/>
              </a:tblGrid>
              <a:tr h="3721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49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8025" marB="128025" marR="128025" marL="128025" anchor="ctr">
                    <a:lnL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49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8025" marB="128025" marR="128025" marL="128025" anchor="ctr">
                    <a:lnL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49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8025" marB="128025" marR="128025" marL="128025" anchor="ctr">
                    <a:lnL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49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8025" marB="128025" marR="128025" marL="128025" anchor="ctr">
                    <a:lnL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49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8025" marB="128025" marR="128025" marL="128025" anchor="ctr">
                    <a:lnL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49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8025" marB="128025" marR="128025" marL="128025" anchor="ctr">
                    <a:lnL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49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8025" marB="128025" marR="128025" marL="128025" anchor="ctr">
                    <a:lnL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49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8025" marB="128025" marR="128025" marL="128025" anchor="ctr">
                    <a:lnL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49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8025" marB="128025" marR="128025" marL="128025" anchor="ctr">
                    <a:lnL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49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8025" marB="128025" marR="128025" marL="128025" anchor="ctr">
                    <a:lnL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49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8025" marB="128025" marR="128025" marL="128025" anchor="ctr">
                    <a:lnL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98" name="Google Shape;98;p14"/>
          <p:cNvGrpSpPr/>
          <p:nvPr/>
        </p:nvGrpSpPr>
        <p:grpSpPr>
          <a:xfrm>
            <a:off x="2517862" y="1996051"/>
            <a:ext cx="1981016" cy="532805"/>
            <a:chOff x="0" y="-19050"/>
            <a:chExt cx="1391456" cy="374240"/>
          </a:xfrm>
        </p:grpSpPr>
        <p:sp>
          <p:nvSpPr>
            <p:cNvPr id="99" name="Google Shape;99;p14"/>
            <p:cNvSpPr/>
            <p:nvPr/>
          </p:nvSpPr>
          <p:spPr>
            <a:xfrm>
              <a:off x="0" y="0"/>
              <a:ext cx="1391456" cy="355190"/>
            </a:xfrm>
            <a:custGeom>
              <a:rect b="b" l="l" r="r" t="t"/>
              <a:pathLst>
                <a:path extrusionOk="0" h="355190" w="1391456">
                  <a:moveTo>
                    <a:pt x="0" y="0"/>
                  </a:moveTo>
                  <a:lnTo>
                    <a:pt x="1391456" y="0"/>
                  </a:lnTo>
                  <a:lnTo>
                    <a:pt x="1391456" y="355190"/>
                  </a:lnTo>
                  <a:lnTo>
                    <a:pt x="0" y="355190"/>
                  </a:lnTo>
                  <a:close/>
                </a:path>
              </a:pathLst>
            </a:custGeom>
            <a:solidFill>
              <a:srgbClr val="2E2B29"/>
            </a:solidFill>
            <a:ln>
              <a:noFill/>
            </a:ln>
          </p:spPr>
        </p:sp>
        <p:sp>
          <p:nvSpPr>
            <p:cNvPr id="100" name="Google Shape;100;p14"/>
            <p:cNvSpPr txBox="1"/>
            <p:nvPr/>
          </p:nvSpPr>
          <p:spPr>
            <a:xfrm>
              <a:off x="0" y="-19050"/>
              <a:ext cx="1391400" cy="37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" name="Google Shape;101;p14"/>
          <p:cNvGrpSpPr/>
          <p:nvPr/>
        </p:nvGrpSpPr>
        <p:grpSpPr>
          <a:xfrm>
            <a:off x="2283016" y="1958147"/>
            <a:ext cx="635772" cy="635772"/>
            <a:chOff x="0" y="0"/>
            <a:chExt cx="812800" cy="812800"/>
          </a:xfrm>
        </p:grpSpPr>
        <p:sp>
          <p:nvSpPr>
            <p:cNvPr id="102" name="Google Shape;102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E2B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4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175" lIns="34175" spcFirstLastPara="1" rIns="34175" wrap="square" tIns="34175">
              <a:noAutofit/>
            </a:bodyPr>
            <a:lstStyle/>
            <a:p>
              <a:pPr indent="0" lvl="0" marL="0" marR="0" rtl="0" algn="ctr">
                <a:lnSpc>
                  <a:spcPct val="8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" name="Google Shape;104;p14"/>
          <p:cNvGrpSpPr/>
          <p:nvPr/>
        </p:nvGrpSpPr>
        <p:grpSpPr>
          <a:xfrm>
            <a:off x="2355923" y="2031054"/>
            <a:ext cx="489956" cy="489956"/>
            <a:chOff x="0" y="0"/>
            <a:chExt cx="812800" cy="812800"/>
          </a:xfrm>
        </p:grpSpPr>
        <p:sp>
          <p:nvSpPr>
            <p:cNvPr id="105" name="Google Shape;105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8FF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4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175" lIns="34175" spcFirstLastPara="1" rIns="34175" wrap="square" tIns="34175">
              <a:noAutofit/>
            </a:bodyPr>
            <a:lstStyle/>
            <a:p>
              <a:pPr indent="0" lvl="0" marL="0" marR="0" rtl="0" algn="ctr">
                <a:lnSpc>
                  <a:spcPct val="8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7" name="Google Shape;107;p14"/>
          <p:cNvSpPr/>
          <p:nvPr/>
        </p:nvSpPr>
        <p:spPr>
          <a:xfrm>
            <a:off x="4468592" y="2023172"/>
            <a:ext cx="1754592" cy="5637879"/>
          </a:xfrm>
          <a:custGeom>
            <a:rect b="b" l="l" r="r" t="t"/>
            <a:pathLst>
              <a:path extrusionOk="0" h="2020745" w="628886">
                <a:moveTo>
                  <a:pt x="0" y="0"/>
                </a:moveTo>
                <a:lnTo>
                  <a:pt x="628886" y="0"/>
                </a:lnTo>
                <a:lnTo>
                  <a:pt x="628886" y="2020745"/>
                </a:lnTo>
                <a:lnTo>
                  <a:pt x="0" y="2020745"/>
                </a:lnTo>
                <a:close/>
              </a:path>
            </a:pathLst>
          </a:custGeom>
          <a:solidFill>
            <a:srgbClr val="EBE8E5"/>
          </a:solidFill>
          <a:ln>
            <a:noFill/>
          </a:ln>
        </p:spPr>
      </p:sp>
      <p:sp>
        <p:nvSpPr>
          <p:cNvPr id="108" name="Google Shape;108;p14"/>
          <p:cNvSpPr/>
          <p:nvPr/>
        </p:nvSpPr>
        <p:spPr>
          <a:xfrm rot="10800000">
            <a:off x="6222254" y="2023598"/>
            <a:ext cx="1979346" cy="505258"/>
          </a:xfrm>
          <a:custGeom>
            <a:rect b="b" l="l" r="r" t="t"/>
            <a:pathLst>
              <a:path extrusionOk="0" h="355190" w="1391456">
                <a:moveTo>
                  <a:pt x="0" y="0"/>
                </a:moveTo>
                <a:lnTo>
                  <a:pt x="1391456" y="0"/>
                </a:lnTo>
                <a:lnTo>
                  <a:pt x="1391456" y="355190"/>
                </a:lnTo>
                <a:lnTo>
                  <a:pt x="0" y="355190"/>
                </a:lnTo>
                <a:close/>
              </a:path>
            </a:pathLst>
          </a:custGeom>
          <a:solidFill>
            <a:srgbClr val="2E2B29"/>
          </a:solidFill>
          <a:ln>
            <a:noFill/>
          </a:ln>
        </p:spPr>
      </p:sp>
      <p:grpSp>
        <p:nvGrpSpPr>
          <p:cNvPr id="109" name="Google Shape;109;p14"/>
          <p:cNvGrpSpPr/>
          <p:nvPr/>
        </p:nvGrpSpPr>
        <p:grpSpPr>
          <a:xfrm rot="10800000">
            <a:off x="7800674" y="1958110"/>
            <a:ext cx="635772" cy="635772"/>
            <a:chOff x="0" y="0"/>
            <a:chExt cx="812800" cy="812800"/>
          </a:xfrm>
        </p:grpSpPr>
        <p:sp>
          <p:nvSpPr>
            <p:cNvPr id="110" name="Google Shape;110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E2B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4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175" lIns="34175" spcFirstLastPara="1" rIns="34175" wrap="square" tIns="34175">
              <a:noAutofit/>
            </a:bodyPr>
            <a:lstStyle/>
            <a:p>
              <a:pPr indent="0" lvl="0" marL="0" marR="0" rtl="0" algn="ctr">
                <a:lnSpc>
                  <a:spcPct val="8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" name="Google Shape;112;p14"/>
          <p:cNvGrpSpPr/>
          <p:nvPr/>
        </p:nvGrpSpPr>
        <p:grpSpPr>
          <a:xfrm rot="10800000">
            <a:off x="7873583" y="2031019"/>
            <a:ext cx="489956" cy="489956"/>
            <a:chOff x="0" y="0"/>
            <a:chExt cx="812800" cy="812800"/>
          </a:xfrm>
        </p:grpSpPr>
        <p:sp>
          <p:nvSpPr>
            <p:cNvPr id="113" name="Google Shape;113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8FF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4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175" lIns="34175" spcFirstLastPara="1" rIns="34175" wrap="square" tIns="34175">
              <a:noAutofit/>
            </a:bodyPr>
            <a:lstStyle/>
            <a:p>
              <a:pPr indent="0" lvl="0" marL="0" marR="0" rtl="0" algn="ctr">
                <a:lnSpc>
                  <a:spcPct val="8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nter"/>
              <a:buNone/>
              <a:defRPr b="1" i="0" sz="4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 b="1" sz="1800"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 b="1" sz="1800"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 b="1" sz="1800"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 b="1" sz="1800"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 b="1" sz="1800"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 b="1" sz="1800"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 b="1" sz="1800"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 b="1" sz="18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urce Serif 4"/>
              <a:buChar char="•"/>
              <a:defRPr i="0" sz="3200" u="none" cap="none" strike="noStrike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erif 4"/>
              <a:buChar char="–"/>
              <a:defRPr i="0" sz="2800" u="none" cap="none" strike="noStrike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erif 4"/>
              <a:buChar char="•"/>
              <a:defRPr i="0" sz="2400" u="none" cap="none" strike="noStrike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erif 4"/>
              <a:buChar char="–"/>
              <a:defRPr i="0" sz="2000" u="none" cap="none" strike="noStrike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erif 4"/>
              <a:buChar char="»"/>
              <a:defRPr i="0" sz="2000" u="none" cap="none" strike="noStrike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erif 4"/>
              <a:buChar char="•"/>
              <a:defRPr i="0" sz="2000" u="none" cap="none" strike="noStrike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erif 4"/>
              <a:buChar char="•"/>
              <a:defRPr i="0" sz="2000" u="none" cap="none" strike="noStrike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erif 4"/>
              <a:buChar char="•"/>
              <a:defRPr i="0" sz="2000" u="none" cap="none" strike="noStrike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erif 4"/>
              <a:buChar char="•"/>
              <a:defRPr i="0" sz="2000" u="none" cap="none" strike="noStrike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Font typeface="Source Serif 4"/>
              <a:buNone/>
              <a:defRPr i="0" sz="1200" u="none" cap="none" strike="noStrike">
                <a:solidFill>
                  <a:srgbClr val="888888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Font typeface="Source Serif 4"/>
              <a:buNone/>
              <a:defRPr i="0" sz="1800" u="none" cap="none" strike="noStrike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Font typeface="Source Serif 4"/>
              <a:buNone/>
              <a:defRPr i="0" sz="1800" u="none" cap="none" strike="noStrike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Font typeface="Source Serif 4"/>
              <a:buNone/>
              <a:defRPr i="0" sz="1800" u="none" cap="none" strike="noStrike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Font typeface="Source Serif 4"/>
              <a:buNone/>
              <a:defRPr i="0" sz="1800" u="none" cap="none" strike="noStrike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Font typeface="Source Serif 4"/>
              <a:buNone/>
              <a:defRPr i="0" sz="1800" u="none" cap="none" strike="noStrike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Font typeface="Source Serif 4"/>
              <a:buNone/>
              <a:defRPr i="0" sz="1800" u="none" cap="none" strike="noStrike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Font typeface="Source Serif 4"/>
              <a:buNone/>
              <a:defRPr i="0" sz="1800" u="none" cap="none" strike="noStrike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Font typeface="Source Serif 4"/>
              <a:buNone/>
              <a:defRPr i="0" sz="1800" u="none" cap="none" strike="noStrike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Font typeface="Source Serif 4"/>
              <a:buNone/>
              <a:defRPr i="0" sz="1200" u="none" cap="none" strike="noStrike">
                <a:solidFill>
                  <a:srgbClr val="888888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Font typeface="Source Serif 4"/>
              <a:buNone/>
              <a:defRPr i="0" sz="1800" u="none" cap="none" strike="noStrike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Font typeface="Source Serif 4"/>
              <a:buNone/>
              <a:defRPr i="0" sz="1800" u="none" cap="none" strike="noStrike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Font typeface="Source Serif 4"/>
              <a:buNone/>
              <a:defRPr i="0" sz="1800" u="none" cap="none" strike="noStrike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Font typeface="Source Serif 4"/>
              <a:buNone/>
              <a:defRPr i="0" sz="1800" u="none" cap="none" strike="noStrike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Font typeface="Source Serif 4"/>
              <a:buNone/>
              <a:defRPr i="0" sz="1800" u="none" cap="none" strike="noStrike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Font typeface="Source Serif 4"/>
              <a:buNone/>
              <a:defRPr i="0" sz="1800" u="none" cap="none" strike="noStrike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Font typeface="Source Serif 4"/>
              <a:buNone/>
              <a:defRPr i="0" sz="1800" u="none" cap="none" strike="noStrike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Font typeface="Source Serif 4"/>
              <a:buNone/>
              <a:defRPr i="0" sz="1800" u="none" cap="none" strike="noStrike">
                <a:solidFill>
                  <a:schemeClr val="dk1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88888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1pPr>
            <a:lvl2pPr indent="0" lvl="1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88888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2pPr>
            <a:lvl3pPr indent="0" lvl="2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88888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3pPr>
            <a:lvl4pPr indent="0" lvl="3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88888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4pPr>
            <a:lvl5pPr indent="0" lvl="4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88888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5pPr>
            <a:lvl6pPr indent="0" lvl="5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88888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6pPr>
            <a:lvl7pPr indent="0" lvl="6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88888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7pPr>
            <a:lvl8pPr indent="0" lvl="7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88888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8pPr>
            <a:lvl9pPr indent="0" lvl="8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88888"/>
                </a:solidFill>
                <a:latin typeface="Source Serif 4"/>
                <a:ea typeface="Source Serif 4"/>
                <a:cs typeface="Source Serif 4"/>
                <a:sym typeface="Source Serif 4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5.png"/><Relationship Id="rId1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image" Target="../media/image3.png"/><Relationship Id="rId5" Type="http://schemas.openxmlformats.org/officeDocument/2006/relationships/image" Target="../media/image11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2.png"/><Relationship Id="rId10" Type="http://schemas.openxmlformats.org/officeDocument/2006/relationships/image" Target="../media/image3.png"/><Relationship Id="rId1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5" Type="http://schemas.openxmlformats.org/officeDocument/2006/relationships/image" Target="../media/image7.png"/><Relationship Id="rId6" Type="http://schemas.openxmlformats.org/officeDocument/2006/relationships/image" Target="../media/image1.png"/><Relationship Id="rId7" Type="http://schemas.openxmlformats.org/officeDocument/2006/relationships/image" Target="../media/image8.png"/><Relationship Id="rId8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18.png"/><Relationship Id="rId5" Type="http://schemas.openxmlformats.org/officeDocument/2006/relationships/image" Target="../media/image1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8E5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15"/>
          <p:cNvGrpSpPr/>
          <p:nvPr/>
        </p:nvGrpSpPr>
        <p:grpSpPr>
          <a:xfrm>
            <a:off x="4331864" y="2932605"/>
            <a:ext cx="1988502" cy="4275520"/>
            <a:chOff x="0" y="-7186"/>
            <a:chExt cx="2651336" cy="5700693"/>
          </a:xfrm>
        </p:grpSpPr>
        <p:sp>
          <p:nvSpPr>
            <p:cNvPr id="120" name="Google Shape;120;p15"/>
            <p:cNvSpPr/>
            <p:nvPr/>
          </p:nvSpPr>
          <p:spPr>
            <a:xfrm rot="10800000">
              <a:off x="0" y="0"/>
              <a:ext cx="2339754" cy="5665256"/>
            </a:xfrm>
            <a:custGeom>
              <a:rect b="b" l="l" r="r" t="t"/>
              <a:pathLst>
                <a:path extrusionOk="0" h="1522725" w="628886">
                  <a:moveTo>
                    <a:pt x="0" y="0"/>
                  </a:moveTo>
                  <a:lnTo>
                    <a:pt x="628886" y="0"/>
                  </a:lnTo>
                  <a:lnTo>
                    <a:pt x="628886" y="1522725"/>
                  </a:lnTo>
                  <a:lnTo>
                    <a:pt x="0" y="1522725"/>
                  </a:lnTo>
                  <a:close/>
                </a:path>
              </a:pathLst>
            </a:custGeom>
            <a:gradFill>
              <a:gsLst>
                <a:gs pos="0">
                  <a:srgbClr val="2E2B29"/>
                </a:gs>
                <a:gs pos="100000">
                  <a:srgbClr val="2E2B2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</p:sp>
        <p:grpSp>
          <p:nvGrpSpPr>
            <p:cNvPr id="121" name="Google Shape;121;p15"/>
            <p:cNvGrpSpPr/>
            <p:nvPr/>
          </p:nvGrpSpPr>
          <p:grpSpPr>
            <a:xfrm>
              <a:off x="311582" y="-7186"/>
              <a:ext cx="2339754" cy="5700693"/>
              <a:chOff x="0" y="-9525"/>
              <a:chExt cx="628886" cy="1532250"/>
            </a:xfrm>
          </p:grpSpPr>
          <p:sp>
            <p:nvSpPr>
              <p:cNvPr id="122" name="Google Shape;122;p15"/>
              <p:cNvSpPr/>
              <p:nvPr/>
            </p:nvSpPr>
            <p:spPr>
              <a:xfrm>
                <a:off x="0" y="0"/>
                <a:ext cx="628886" cy="1522725"/>
              </a:xfrm>
              <a:custGeom>
                <a:rect b="b" l="l" r="r" t="t"/>
                <a:pathLst>
                  <a:path extrusionOk="0" h="1522725" w="628886">
                    <a:moveTo>
                      <a:pt x="0" y="0"/>
                    </a:moveTo>
                    <a:lnTo>
                      <a:pt x="628886" y="0"/>
                    </a:lnTo>
                    <a:lnTo>
                      <a:pt x="628886" y="1522725"/>
                    </a:lnTo>
                    <a:lnTo>
                      <a:pt x="0" y="1522725"/>
                    </a:lnTo>
                    <a:close/>
                  </a:path>
                </a:pathLst>
              </a:custGeom>
              <a:gradFill>
                <a:gsLst>
                  <a:gs pos="0">
                    <a:srgbClr val="2E2B29"/>
                  </a:gs>
                  <a:gs pos="100000">
                    <a:srgbClr val="2E2B29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</p:sp>
          <p:sp>
            <p:nvSpPr>
              <p:cNvPr id="123" name="Google Shape;123;p15"/>
              <p:cNvSpPr txBox="1"/>
              <p:nvPr/>
            </p:nvSpPr>
            <p:spPr>
              <a:xfrm>
                <a:off x="0" y="-9525"/>
                <a:ext cx="628886" cy="1532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4" name="Google Shape;124;p15"/>
          <p:cNvGrpSpPr/>
          <p:nvPr/>
        </p:nvGrpSpPr>
        <p:grpSpPr>
          <a:xfrm>
            <a:off x="1268462" y="4410850"/>
            <a:ext cx="3335513" cy="388144"/>
            <a:chOff x="0" y="-19050"/>
            <a:chExt cx="1195373" cy="139102"/>
          </a:xfrm>
        </p:grpSpPr>
        <p:sp>
          <p:nvSpPr>
            <p:cNvPr id="125" name="Google Shape;125;p15"/>
            <p:cNvSpPr/>
            <p:nvPr/>
          </p:nvSpPr>
          <p:spPr>
            <a:xfrm>
              <a:off x="0" y="0"/>
              <a:ext cx="1195373" cy="120052"/>
            </a:xfrm>
            <a:custGeom>
              <a:rect b="b" l="l" r="r" t="t"/>
              <a:pathLst>
                <a:path extrusionOk="0" h="120052" w="1195373">
                  <a:moveTo>
                    <a:pt x="0" y="0"/>
                  </a:moveTo>
                  <a:lnTo>
                    <a:pt x="1195373" y="0"/>
                  </a:lnTo>
                  <a:lnTo>
                    <a:pt x="1195373" y="120052"/>
                  </a:lnTo>
                  <a:lnTo>
                    <a:pt x="0" y="120052"/>
                  </a:lnTo>
                  <a:close/>
                </a:path>
              </a:pathLst>
            </a:custGeom>
            <a:solidFill>
              <a:srgbClr val="CB8547"/>
            </a:solidFill>
            <a:ln>
              <a:noFill/>
            </a:ln>
          </p:spPr>
        </p:sp>
        <p:sp>
          <p:nvSpPr>
            <p:cNvPr id="126" name="Google Shape;126;p15"/>
            <p:cNvSpPr txBox="1"/>
            <p:nvPr/>
          </p:nvSpPr>
          <p:spPr>
            <a:xfrm>
              <a:off x="0" y="-19050"/>
              <a:ext cx="1195373" cy="1391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02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87%</a:t>
              </a:r>
              <a:endParaRPr/>
            </a:p>
          </p:txBody>
        </p:sp>
      </p:grpSp>
      <p:grpSp>
        <p:nvGrpSpPr>
          <p:cNvPr id="127" name="Google Shape;127;p15"/>
          <p:cNvGrpSpPr/>
          <p:nvPr/>
        </p:nvGrpSpPr>
        <p:grpSpPr>
          <a:xfrm>
            <a:off x="2078926" y="3759996"/>
            <a:ext cx="2525049" cy="388144"/>
            <a:chOff x="0" y="-19050"/>
            <a:chExt cx="904921" cy="139102"/>
          </a:xfrm>
        </p:grpSpPr>
        <p:sp>
          <p:nvSpPr>
            <p:cNvPr id="128" name="Google Shape;128;p15"/>
            <p:cNvSpPr/>
            <p:nvPr/>
          </p:nvSpPr>
          <p:spPr>
            <a:xfrm>
              <a:off x="0" y="0"/>
              <a:ext cx="904921" cy="120052"/>
            </a:xfrm>
            <a:custGeom>
              <a:rect b="b" l="l" r="r" t="t"/>
              <a:pathLst>
                <a:path extrusionOk="0" h="120052" w="904921">
                  <a:moveTo>
                    <a:pt x="0" y="0"/>
                  </a:moveTo>
                  <a:lnTo>
                    <a:pt x="904921" y="0"/>
                  </a:lnTo>
                  <a:lnTo>
                    <a:pt x="904921" y="120052"/>
                  </a:lnTo>
                  <a:lnTo>
                    <a:pt x="0" y="120052"/>
                  </a:lnTo>
                  <a:close/>
                </a:path>
              </a:pathLst>
            </a:custGeom>
            <a:solidFill>
              <a:srgbClr val="737373"/>
            </a:solidFill>
            <a:ln>
              <a:noFill/>
            </a:ln>
          </p:spPr>
        </p:sp>
        <p:sp>
          <p:nvSpPr>
            <p:cNvPr id="129" name="Google Shape;129;p15"/>
            <p:cNvSpPr txBox="1"/>
            <p:nvPr/>
          </p:nvSpPr>
          <p:spPr>
            <a:xfrm>
              <a:off x="0" y="-19050"/>
              <a:ext cx="904921" cy="1391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02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72%</a:t>
              </a:r>
              <a:endParaRPr/>
            </a:p>
          </p:txBody>
        </p:sp>
      </p:grpSp>
      <p:grpSp>
        <p:nvGrpSpPr>
          <p:cNvPr id="130" name="Google Shape;130;p15"/>
          <p:cNvGrpSpPr/>
          <p:nvPr/>
        </p:nvGrpSpPr>
        <p:grpSpPr>
          <a:xfrm>
            <a:off x="2915487" y="3109143"/>
            <a:ext cx="1688488" cy="388144"/>
            <a:chOff x="0" y="-19050"/>
            <a:chExt cx="605116" cy="139102"/>
          </a:xfrm>
        </p:grpSpPr>
        <p:sp>
          <p:nvSpPr>
            <p:cNvPr id="131" name="Google Shape;131;p15"/>
            <p:cNvSpPr/>
            <p:nvPr/>
          </p:nvSpPr>
          <p:spPr>
            <a:xfrm>
              <a:off x="0" y="0"/>
              <a:ext cx="605116" cy="120052"/>
            </a:xfrm>
            <a:custGeom>
              <a:rect b="b" l="l" r="r" t="t"/>
              <a:pathLst>
                <a:path extrusionOk="0" h="120052" w="605116">
                  <a:moveTo>
                    <a:pt x="0" y="0"/>
                  </a:moveTo>
                  <a:lnTo>
                    <a:pt x="605116" y="0"/>
                  </a:lnTo>
                  <a:lnTo>
                    <a:pt x="605116" y="120052"/>
                  </a:lnTo>
                  <a:lnTo>
                    <a:pt x="0" y="120052"/>
                  </a:lnTo>
                  <a:close/>
                </a:path>
              </a:pathLst>
            </a:custGeom>
            <a:solidFill>
              <a:srgbClr val="4B4A4A"/>
            </a:solidFill>
            <a:ln>
              <a:noFill/>
            </a:ln>
          </p:spPr>
        </p:sp>
        <p:sp>
          <p:nvSpPr>
            <p:cNvPr id="132" name="Google Shape;132;p15"/>
            <p:cNvSpPr txBox="1"/>
            <p:nvPr/>
          </p:nvSpPr>
          <p:spPr>
            <a:xfrm>
              <a:off x="0" y="-19050"/>
              <a:ext cx="605116" cy="1391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02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41%</a:t>
              </a:r>
              <a:endParaRPr/>
            </a:p>
          </p:txBody>
        </p:sp>
      </p:grpSp>
      <p:grpSp>
        <p:nvGrpSpPr>
          <p:cNvPr id="133" name="Google Shape;133;p15"/>
          <p:cNvGrpSpPr/>
          <p:nvPr/>
        </p:nvGrpSpPr>
        <p:grpSpPr>
          <a:xfrm>
            <a:off x="2078926" y="5061703"/>
            <a:ext cx="2525092" cy="388150"/>
            <a:chOff x="0" y="-19050"/>
            <a:chExt cx="904921" cy="139102"/>
          </a:xfrm>
        </p:grpSpPr>
        <p:sp>
          <p:nvSpPr>
            <p:cNvPr id="134" name="Google Shape;134;p15"/>
            <p:cNvSpPr/>
            <p:nvPr/>
          </p:nvSpPr>
          <p:spPr>
            <a:xfrm>
              <a:off x="0" y="0"/>
              <a:ext cx="904921" cy="120052"/>
            </a:xfrm>
            <a:custGeom>
              <a:rect b="b" l="l" r="r" t="t"/>
              <a:pathLst>
                <a:path extrusionOk="0" h="120052" w="904921">
                  <a:moveTo>
                    <a:pt x="0" y="0"/>
                  </a:moveTo>
                  <a:lnTo>
                    <a:pt x="904921" y="0"/>
                  </a:lnTo>
                  <a:lnTo>
                    <a:pt x="904921" y="120052"/>
                  </a:lnTo>
                  <a:lnTo>
                    <a:pt x="0" y="120052"/>
                  </a:lnTo>
                  <a:close/>
                </a:path>
              </a:pathLst>
            </a:custGeom>
            <a:solidFill>
              <a:srgbClr val="BF8F63"/>
            </a:solidFill>
            <a:ln>
              <a:noFill/>
            </a:ln>
          </p:spPr>
        </p:sp>
        <p:sp>
          <p:nvSpPr>
            <p:cNvPr id="135" name="Google Shape;135;p15"/>
            <p:cNvSpPr txBox="1"/>
            <p:nvPr/>
          </p:nvSpPr>
          <p:spPr>
            <a:xfrm>
              <a:off x="0" y="-19050"/>
              <a:ext cx="904921" cy="1391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02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99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64%</a:t>
              </a:r>
              <a:endParaRPr/>
            </a:p>
          </p:txBody>
        </p:sp>
      </p:grpSp>
      <p:grpSp>
        <p:nvGrpSpPr>
          <p:cNvPr id="136" name="Google Shape;136;p15"/>
          <p:cNvGrpSpPr/>
          <p:nvPr/>
        </p:nvGrpSpPr>
        <p:grpSpPr>
          <a:xfrm>
            <a:off x="3880275" y="5712558"/>
            <a:ext cx="723700" cy="388144"/>
            <a:chOff x="0" y="-19050"/>
            <a:chExt cx="259358" cy="139102"/>
          </a:xfrm>
        </p:grpSpPr>
        <p:sp>
          <p:nvSpPr>
            <p:cNvPr id="137" name="Google Shape;137;p15"/>
            <p:cNvSpPr/>
            <p:nvPr/>
          </p:nvSpPr>
          <p:spPr>
            <a:xfrm>
              <a:off x="0" y="0"/>
              <a:ext cx="259358" cy="120052"/>
            </a:xfrm>
            <a:custGeom>
              <a:rect b="b" l="l" r="r" t="t"/>
              <a:pathLst>
                <a:path extrusionOk="0" h="120052" w="259358">
                  <a:moveTo>
                    <a:pt x="0" y="0"/>
                  </a:moveTo>
                  <a:lnTo>
                    <a:pt x="259358" y="0"/>
                  </a:lnTo>
                  <a:lnTo>
                    <a:pt x="259358" y="120052"/>
                  </a:lnTo>
                  <a:lnTo>
                    <a:pt x="0" y="120052"/>
                  </a:lnTo>
                  <a:close/>
                </a:path>
              </a:pathLst>
            </a:custGeom>
            <a:solidFill>
              <a:srgbClr val="B69A81"/>
            </a:solidFill>
            <a:ln>
              <a:noFill/>
            </a:ln>
          </p:spPr>
        </p:sp>
        <p:sp>
          <p:nvSpPr>
            <p:cNvPr id="138" name="Google Shape;138;p15"/>
            <p:cNvSpPr txBox="1"/>
            <p:nvPr/>
          </p:nvSpPr>
          <p:spPr>
            <a:xfrm>
              <a:off x="0" y="-19050"/>
              <a:ext cx="259358" cy="1391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02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99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15%</a:t>
              </a:r>
              <a:endParaRPr/>
            </a:p>
          </p:txBody>
        </p:sp>
      </p:grpSp>
      <p:grpSp>
        <p:nvGrpSpPr>
          <p:cNvPr id="139" name="Google Shape;139;p15"/>
          <p:cNvGrpSpPr/>
          <p:nvPr/>
        </p:nvGrpSpPr>
        <p:grpSpPr>
          <a:xfrm>
            <a:off x="1534448" y="6363412"/>
            <a:ext cx="3069527" cy="388144"/>
            <a:chOff x="0" y="-19050"/>
            <a:chExt cx="1100049" cy="139102"/>
          </a:xfrm>
        </p:grpSpPr>
        <p:sp>
          <p:nvSpPr>
            <p:cNvPr id="140" name="Google Shape;140;p15"/>
            <p:cNvSpPr/>
            <p:nvPr/>
          </p:nvSpPr>
          <p:spPr>
            <a:xfrm>
              <a:off x="0" y="0"/>
              <a:ext cx="1100049" cy="120052"/>
            </a:xfrm>
            <a:custGeom>
              <a:rect b="b" l="l" r="r" t="t"/>
              <a:pathLst>
                <a:path extrusionOk="0" h="120052" w="1100049">
                  <a:moveTo>
                    <a:pt x="0" y="0"/>
                  </a:moveTo>
                  <a:lnTo>
                    <a:pt x="1100049" y="0"/>
                  </a:lnTo>
                  <a:lnTo>
                    <a:pt x="1100049" y="120052"/>
                  </a:lnTo>
                  <a:lnTo>
                    <a:pt x="0" y="120052"/>
                  </a:lnTo>
                  <a:close/>
                </a:path>
              </a:pathLst>
            </a:custGeom>
            <a:solidFill>
              <a:srgbClr val="D4C1B1"/>
            </a:solidFill>
            <a:ln>
              <a:noFill/>
            </a:ln>
          </p:spPr>
        </p:sp>
        <p:sp>
          <p:nvSpPr>
            <p:cNvPr id="141" name="Google Shape;141;p15"/>
            <p:cNvSpPr txBox="1"/>
            <p:nvPr/>
          </p:nvSpPr>
          <p:spPr>
            <a:xfrm>
              <a:off x="0" y="-19050"/>
              <a:ext cx="1100049" cy="1391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02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99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79%</a:t>
              </a:r>
              <a:endParaRPr/>
            </a:p>
          </p:txBody>
        </p:sp>
      </p:grpSp>
      <p:sp>
        <p:nvSpPr>
          <p:cNvPr id="142" name="Google Shape;142;p15"/>
          <p:cNvSpPr/>
          <p:nvPr/>
        </p:nvSpPr>
        <p:spPr>
          <a:xfrm>
            <a:off x="-55375" y="1"/>
            <a:ext cx="10852255" cy="2939776"/>
          </a:xfrm>
          <a:custGeom>
            <a:rect b="b" l="l" r="r" t="t"/>
            <a:pathLst>
              <a:path extrusionOk="0" h="1285148" w="3889697">
                <a:moveTo>
                  <a:pt x="0" y="0"/>
                </a:moveTo>
                <a:lnTo>
                  <a:pt x="3889697" y="0"/>
                </a:lnTo>
                <a:lnTo>
                  <a:pt x="3889697" y="1285148"/>
                </a:lnTo>
                <a:lnTo>
                  <a:pt x="0" y="1285148"/>
                </a:lnTo>
                <a:close/>
              </a:path>
            </a:pathLst>
          </a:custGeom>
          <a:solidFill>
            <a:srgbClr val="221F1F"/>
          </a:solidFill>
          <a:ln>
            <a:noFill/>
          </a:ln>
        </p:spPr>
      </p:sp>
      <p:sp>
        <p:nvSpPr>
          <p:cNvPr id="143" name="Google Shape;143;p15"/>
          <p:cNvSpPr/>
          <p:nvPr/>
        </p:nvSpPr>
        <p:spPr>
          <a:xfrm>
            <a:off x="4468592" y="2801782"/>
            <a:ext cx="1754843" cy="4536493"/>
          </a:xfrm>
          <a:custGeom>
            <a:rect b="b" l="l" r="r" t="t"/>
            <a:pathLst>
              <a:path extrusionOk="0" h="1625750" w="628886">
                <a:moveTo>
                  <a:pt x="0" y="0"/>
                </a:moveTo>
                <a:lnTo>
                  <a:pt x="628886" y="0"/>
                </a:lnTo>
                <a:lnTo>
                  <a:pt x="628886" y="1625750"/>
                </a:lnTo>
                <a:lnTo>
                  <a:pt x="0" y="1625750"/>
                </a:lnTo>
                <a:close/>
              </a:path>
            </a:pathLst>
          </a:custGeom>
          <a:solidFill>
            <a:srgbClr val="EBE8E5"/>
          </a:solidFill>
          <a:ln>
            <a:noFill/>
          </a:ln>
        </p:spPr>
      </p:sp>
      <p:sp>
        <p:nvSpPr>
          <p:cNvPr id="144" name="Google Shape;144;p15"/>
          <p:cNvSpPr/>
          <p:nvPr/>
        </p:nvSpPr>
        <p:spPr>
          <a:xfrm>
            <a:off x="5067592" y="2990522"/>
            <a:ext cx="556768" cy="556768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lnTo>
                  <a:pt x="406400" y="0"/>
                </a:lnTo>
                <a:close/>
              </a:path>
            </a:pathLst>
          </a:custGeom>
          <a:solidFill>
            <a:srgbClr val="4B4A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5" name="Google Shape;145;p15"/>
          <p:cNvGrpSpPr/>
          <p:nvPr/>
        </p:nvGrpSpPr>
        <p:grpSpPr>
          <a:xfrm>
            <a:off x="5067592" y="4400111"/>
            <a:ext cx="556768" cy="556768"/>
            <a:chOff x="0" y="0"/>
            <a:chExt cx="812800" cy="812800"/>
          </a:xfrm>
        </p:grpSpPr>
        <p:sp>
          <p:nvSpPr>
            <p:cNvPr id="146" name="Google Shape;146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CB85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5"/>
            <p:cNvSpPr txBox="1"/>
            <p:nvPr/>
          </p:nvSpPr>
          <p:spPr>
            <a:xfrm>
              <a:off x="76200" y="47625"/>
              <a:ext cx="660300" cy="68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500" lIns="30500" spcFirstLastPara="1" rIns="30500" wrap="square" tIns="30500">
              <a:noAutofit/>
            </a:bodyPr>
            <a:lstStyle/>
            <a:p>
              <a:pPr indent="0" lvl="0" marL="0" marR="0" rtl="0" algn="ctr">
                <a:lnSpc>
                  <a:spcPct val="91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" name="Google Shape;148;p15"/>
          <p:cNvGrpSpPr/>
          <p:nvPr/>
        </p:nvGrpSpPr>
        <p:grpSpPr>
          <a:xfrm>
            <a:off x="5067592" y="5052980"/>
            <a:ext cx="556816" cy="556816"/>
            <a:chOff x="0" y="0"/>
            <a:chExt cx="812800" cy="812800"/>
          </a:xfrm>
        </p:grpSpPr>
        <p:sp>
          <p:nvSpPr>
            <p:cNvPr id="149" name="Google Shape;149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BF8F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" name="Google Shape;151;p15"/>
          <p:cNvGrpSpPr/>
          <p:nvPr/>
        </p:nvGrpSpPr>
        <p:grpSpPr>
          <a:xfrm>
            <a:off x="5067592" y="5705849"/>
            <a:ext cx="556816" cy="556816"/>
            <a:chOff x="0" y="0"/>
            <a:chExt cx="812800" cy="812800"/>
          </a:xfrm>
        </p:grpSpPr>
        <p:sp>
          <p:nvSpPr>
            <p:cNvPr id="152" name="Google Shape;152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B69A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" name="Google Shape;154;p15"/>
          <p:cNvGrpSpPr/>
          <p:nvPr/>
        </p:nvGrpSpPr>
        <p:grpSpPr>
          <a:xfrm>
            <a:off x="5067592" y="6358718"/>
            <a:ext cx="556816" cy="556816"/>
            <a:chOff x="0" y="0"/>
            <a:chExt cx="812800" cy="812800"/>
          </a:xfrm>
        </p:grpSpPr>
        <p:sp>
          <p:nvSpPr>
            <p:cNvPr id="155" name="Google Shape;155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D4C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7" name="Google Shape;157;p15"/>
          <p:cNvSpPr txBox="1"/>
          <p:nvPr/>
        </p:nvSpPr>
        <p:spPr>
          <a:xfrm>
            <a:off x="2151650" y="567325"/>
            <a:ext cx="6388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E9E8E5"/>
                </a:solidFill>
                <a:latin typeface="Inter Black"/>
                <a:ea typeface="Inter Black"/>
                <a:cs typeface="Inter Black"/>
                <a:sym typeface="Inter Black"/>
              </a:rPr>
              <a:t>COMPARISON MATRIX</a:t>
            </a:r>
            <a:endParaRPr/>
          </a:p>
        </p:txBody>
      </p:sp>
      <p:sp>
        <p:nvSpPr>
          <p:cNvPr id="158" name="Google Shape;158;p15"/>
          <p:cNvSpPr txBox="1"/>
          <p:nvPr/>
        </p:nvSpPr>
        <p:spPr>
          <a:xfrm>
            <a:off x="2854564" y="1321877"/>
            <a:ext cx="4983000" cy="3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9" u="none" cap="none" strike="noStrike">
                <a:solidFill>
                  <a:srgbClr val="E9E8E5"/>
                </a:solidFill>
                <a:latin typeface="Arial"/>
                <a:ea typeface="Arial"/>
                <a:cs typeface="Arial"/>
                <a:sym typeface="Arial"/>
              </a:rPr>
              <a:t>This visual representation allows for easier analysis and decision-making by highlighting the strengths and weaknesses of each option.</a:t>
            </a:r>
            <a:endParaRPr/>
          </a:p>
        </p:txBody>
      </p:sp>
      <p:sp>
        <p:nvSpPr>
          <p:cNvPr id="159" name="Google Shape;159;p15"/>
          <p:cNvSpPr txBox="1"/>
          <p:nvPr/>
        </p:nvSpPr>
        <p:spPr>
          <a:xfrm>
            <a:off x="1765276" y="2006125"/>
            <a:ext cx="1764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E9E8E5"/>
                </a:solidFill>
                <a:latin typeface="Inter"/>
                <a:ea typeface="Inter"/>
                <a:cs typeface="Inter"/>
                <a:sym typeface="Inter"/>
              </a:rPr>
              <a:t>COMPANY A</a:t>
            </a:r>
            <a:endParaRPr/>
          </a:p>
        </p:txBody>
      </p:sp>
      <p:sp>
        <p:nvSpPr>
          <p:cNvPr id="160" name="Google Shape;160;p15"/>
          <p:cNvSpPr txBox="1"/>
          <p:nvPr/>
        </p:nvSpPr>
        <p:spPr>
          <a:xfrm>
            <a:off x="1534448" y="2379507"/>
            <a:ext cx="2225700" cy="3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E9E8E5"/>
                </a:solidFill>
                <a:latin typeface="Arial"/>
                <a:ea typeface="Arial"/>
                <a:cs typeface="Arial"/>
                <a:sym typeface="Arial"/>
              </a:rPr>
              <a:t>Give a brief description on Company A and the services they offer.</a:t>
            </a:r>
            <a:endParaRPr/>
          </a:p>
        </p:txBody>
      </p:sp>
      <p:sp>
        <p:nvSpPr>
          <p:cNvPr id="161" name="Google Shape;161;p15"/>
          <p:cNvSpPr txBox="1"/>
          <p:nvPr/>
        </p:nvSpPr>
        <p:spPr>
          <a:xfrm>
            <a:off x="7356600" y="2006125"/>
            <a:ext cx="20685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E9E8E5"/>
                </a:solidFill>
                <a:latin typeface="Inter"/>
                <a:ea typeface="Inter"/>
                <a:cs typeface="Inter"/>
                <a:sym typeface="Inter"/>
              </a:rPr>
              <a:t>COMPANY B</a:t>
            </a:r>
            <a:endParaRPr/>
          </a:p>
        </p:txBody>
      </p:sp>
      <p:sp>
        <p:nvSpPr>
          <p:cNvPr id="162" name="Google Shape;162;p15"/>
          <p:cNvSpPr txBox="1"/>
          <p:nvPr/>
        </p:nvSpPr>
        <p:spPr>
          <a:xfrm>
            <a:off x="7297291" y="2379507"/>
            <a:ext cx="2187000" cy="3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E9E8E5"/>
                </a:solidFill>
                <a:latin typeface="Arial"/>
                <a:ea typeface="Arial"/>
                <a:cs typeface="Arial"/>
                <a:sym typeface="Arial"/>
              </a:rPr>
              <a:t>Give a brief description on Company B and the services they offer.</a:t>
            </a:r>
            <a:endParaRPr/>
          </a:p>
        </p:txBody>
      </p:sp>
      <p:grpSp>
        <p:nvGrpSpPr>
          <p:cNvPr id="163" name="Google Shape;163;p15"/>
          <p:cNvGrpSpPr/>
          <p:nvPr/>
        </p:nvGrpSpPr>
        <p:grpSpPr>
          <a:xfrm>
            <a:off x="6223408" y="4410850"/>
            <a:ext cx="3455223" cy="388144"/>
            <a:chOff x="0" y="-19050"/>
            <a:chExt cx="1238274" cy="139102"/>
          </a:xfrm>
        </p:grpSpPr>
        <p:sp>
          <p:nvSpPr>
            <p:cNvPr id="164" name="Google Shape;164;p15"/>
            <p:cNvSpPr/>
            <p:nvPr/>
          </p:nvSpPr>
          <p:spPr>
            <a:xfrm>
              <a:off x="0" y="0"/>
              <a:ext cx="1238274" cy="120052"/>
            </a:xfrm>
            <a:custGeom>
              <a:rect b="b" l="l" r="r" t="t"/>
              <a:pathLst>
                <a:path extrusionOk="0" h="120052" w="1238274">
                  <a:moveTo>
                    <a:pt x="0" y="0"/>
                  </a:moveTo>
                  <a:lnTo>
                    <a:pt x="1238274" y="0"/>
                  </a:lnTo>
                  <a:lnTo>
                    <a:pt x="1238274" y="120052"/>
                  </a:lnTo>
                  <a:lnTo>
                    <a:pt x="0" y="120052"/>
                  </a:lnTo>
                  <a:close/>
                </a:path>
              </a:pathLst>
            </a:custGeom>
            <a:solidFill>
              <a:srgbClr val="CB8547"/>
            </a:solidFill>
            <a:ln>
              <a:noFill/>
            </a:ln>
          </p:spPr>
        </p:sp>
        <p:sp>
          <p:nvSpPr>
            <p:cNvPr id="165" name="Google Shape;165;p15"/>
            <p:cNvSpPr txBox="1"/>
            <p:nvPr/>
          </p:nvSpPr>
          <p:spPr>
            <a:xfrm>
              <a:off x="0" y="-19050"/>
              <a:ext cx="1238274" cy="1391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02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93%</a:t>
              </a:r>
              <a:endParaRPr/>
            </a:p>
          </p:txBody>
        </p:sp>
      </p:grpSp>
      <p:grpSp>
        <p:nvGrpSpPr>
          <p:cNvPr id="166" name="Google Shape;166;p15"/>
          <p:cNvGrpSpPr/>
          <p:nvPr/>
        </p:nvGrpSpPr>
        <p:grpSpPr>
          <a:xfrm>
            <a:off x="6223408" y="3759996"/>
            <a:ext cx="1764096" cy="388144"/>
            <a:chOff x="0" y="-19050"/>
            <a:chExt cx="632212" cy="139102"/>
          </a:xfrm>
        </p:grpSpPr>
        <p:sp>
          <p:nvSpPr>
            <p:cNvPr id="167" name="Google Shape;167;p15"/>
            <p:cNvSpPr/>
            <p:nvPr/>
          </p:nvSpPr>
          <p:spPr>
            <a:xfrm>
              <a:off x="0" y="0"/>
              <a:ext cx="632212" cy="120052"/>
            </a:xfrm>
            <a:custGeom>
              <a:rect b="b" l="l" r="r" t="t"/>
              <a:pathLst>
                <a:path extrusionOk="0" h="120052" w="632212">
                  <a:moveTo>
                    <a:pt x="0" y="0"/>
                  </a:moveTo>
                  <a:lnTo>
                    <a:pt x="632212" y="0"/>
                  </a:lnTo>
                  <a:lnTo>
                    <a:pt x="632212" y="120052"/>
                  </a:lnTo>
                  <a:lnTo>
                    <a:pt x="0" y="120052"/>
                  </a:lnTo>
                  <a:close/>
                </a:path>
              </a:pathLst>
            </a:custGeom>
            <a:solidFill>
              <a:srgbClr val="737373"/>
            </a:solidFill>
            <a:ln>
              <a:noFill/>
            </a:ln>
          </p:spPr>
        </p:sp>
        <p:sp>
          <p:nvSpPr>
            <p:cNvPr id="168" name="Google Shape;168;p15"/>
            <p:cNvSpPr txBox="1"/>
            <p:nvPr/>
          </p:nvSpPr>
          <p:spPr>
            <a:xfrm>
              <a:off x="0" y="-19050"/>
              <a:ext cx="632212" cy="1391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02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48%</a:t>
              </a:r>
              <a:endParaRPr/>
            </a:p>
          </p:txBody>
        </p:sp>
      </p:grpSp>
      <p:grpSp>
        <p:nvGrpSpPr>
          <p:cNvPr id="169" name="Google Shape;169;p15"/>
          <p:cNvGrpSpPr/>
          <p:nvPr/>
        </p:nvGrpSpPr>
        <p:grpSpPr>
          <a:xfrm>
            <a:off x="6223408" y="3109142"/>
            <a:ext cx="2231823" cy="388424"/>
            <a:chOff x="0" y="-19050"/>
            <a:chExt cx="799822" cy="139200"/>
          </a:xfrm>
        </p:grpSpPr>
        <p:sp>
          <p:nvSpPr>
            <p:cNvPr id="170" name="Google Shape;170;p15"/>
            <p:cNvSpPr/>
            <p:nvPr/>
          </p:nvSpPr>
          <p:spPr>
            <a:xfrm>
              <a:off x="0" y="0"/>
              <a:ext cx="799822" cy="120052"/>
            </a:xfrm>
            <a:custGeom>
              <a:rect b="b" l="l" r="r" t="t"/>
              <a:pathLst>
                <a:path extrusionOk="0" h="120052" w="799822">
                  <a:moveTo>
                    <a:pt x="0" y="0"/>
                  </a:moveTo>
                  <a:lnTo>
                    <a:pt x="799822" y="0"/>
                  </a:lnTo>
                  <a:lnTo>
                    <a:pt x="799822" y="120052"/>
                  </a:lnTo>
                  <a:lnTo>
                    <a:pt x="0" y="120052"/>
                  </a:lnTo>
                  <a:close/>
                </a:path>
              </a:pathLst>
            </a:custGeom>
            <a:solidFill>
              <a:srgbClr val="4B4A4A"/>
            </a:solidFill>
            <a:ln>
              <a:noFill/>
            </a:ln>
          </p:spPr>
        </p:sp>
        <p:sp>
          <p:nvSpPr>
            <p:cNvPr id="171" name="Google Shape;171;p15"/>
            <p:cNvSpPr txBox="1"/>
            <p:nvPr/>
          </p:nvSpPr>
          <p:spPr>
            <a:xfrm>
              <a:off x="0" y="-19050"/>
              <a:ext cx="799800" cy="13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02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60%</a:t>
              </a:r>
              <a:endParaRPr/>
            </a:p>
          </p:txBody>
        </p:sp>
      </p:grpSp>
      <p:grpSp>
        <p:nvGrpSpPr>
          <p:cNvPr id="172" name="Google Shape;172;p15"/>
          <p:cNvGrpSpPr/>
          <p:nvPr/>
        </p:nvGrpSpPr>
        <p:grpSpPr>
          <a:xfrm>
            <a:off x="6223408" y="5061704"/>
            <a:ext cx="1614028" cy="388144"/>
            <a:chOff x="0" y="-19050"/>
            <a:chExt cx="578431" cy="139102"/>
          </a:xfrm>
        </p:grpSpPr>
        <p:sp>
          <p:nvSpPr>
            <p:cNvPr id="173" name="Google Shape;173;p15"/>
            <p:cNvSpPr/>
            <p:nvPr/>
          </p:nvSpPr>
          <p:spPr>
            <a:xfrm>
              <a:off x="0" y="0"/>
              <a:ext cx="578431" cy="120052"/>
            </a:xfrm>
            <a:custGeom>
              <a:rect b="b" l="l" r="r" t="t"/>
              <a:pathLst>
                <a:path extrusionOk="0" h="120052" w="578431">
                  <a:moveTo>
                    <a:pt x="0" y="0"/>
                  </a:moveTo>
                  <a:lnTo>
                    <a:pt x="578431" y="0"/>
                  </a:lnTo>
                  <a:lnTo>
                    <a:pt x="578431" y="120052"/>
                  </a:lnTo>
                  <a:lnTo>
                    <a:pt x="0" y="120052"/>
                  </a:lnTo>
                  <a:close/>
                </a:path>
              </a:pathLst>
            </a:custGeom>
            <a:solidFill>
              <a:srgbClr val="BF8F63"/>
            </a:solidFill>
            <a:ln>
              <a:noFill/>
            </a:ln>
          </p:spPr>
        </p:sp>
        <p:sp>
          <p:nvSpPr>
            <p:cNvPr id="174" name="Google Shape;174;p15"/>
            <p:cNvSpPr txBox="1"/>
            <p:nvPr/>
          </p:nvSpPr>
          <p:spPr>
            <a:xfrm>
              <a:off x="0" y="-19050"/>
              <a:ext cx="578431" cy="1391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02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99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43%</a:t>
              </a:r>
              <a:endParaRPr/>
            </a:p>
          </p:txBody>
        </p:sp>
      </p:grpSp>
      <p:grpSp>
        <p:nvGrpSpPr>
          <p:cNvPr id="175" name="Google Shape;175;p15"/>
          <p:cNvGrpSpPr/>
          <p:nvPr/>
        </p:nvGrpSpPr>
        <p:grpSpPr>
          <a:xfrm>
            <a:off x="6223408" y="5712558"/>
            <a:ext cx="3127101" cy="388144"/>
            <a:chOff x="0" y="-19050"/>
            <a:chExt cx="1120683" cy="139102"/>
          </a:xfrm>
        </p:grpSpPr>
        <p:sp>
          <p:nvSpPr>
            <p:cNvPr id="176" name="Google Shape;176;p15"/>
            <p:cNvSpPr/>
            <p:nvPr/>
          </p:nvSpPr>
          <p:spPr>
            <a:xfrm>
              <a:off x="0" y="0"/>
              <a:ext cx="1120683" cy="120052"/>
            </a:xfrm>
            <a:custGeom>
              <a:rect b="b" l="l" r="r" t="t"/>
              <a:pathLst>
                <a:path extrusionOk="0" h="120052" w="1120683">
                  <a:moveTo>
                    <a:pt x="0" y="0"/>
                  </a:moveTo>
                  <a:lnTo>
                    <a:pt x="1120683" y="0"/>
                  </a:lnTo>
                  <a:lnTo>
                    <a:pt x="1120683" y="120052"/>
                  </a:lnTo>
                  <a:lnTo>
                    <a:pt x="0" y="120052"/>
                  </a:lnTo>
                  <a:close/>
                </a:path>
              </a:pathLst>
            </a:custGeom>
            <a:solidFill>
              <a:srgbClr val="B69A81"/>
            </a:solidFill>
            <a:ln>
              <a:noFill/>
            </a:ln>
          </p:spPr>
        </p:sp>
        <p:sp>
          <p:nvSpPr>
            <p:cNvPr id="177" name="Google Shape;177;p15"/>
            <p:cNvSpPr txBox="1"/>
            <p:nvPr/>
          </p:nvSpPr>
          <p:spPr>
            <a:xfrm>
              <a:off x="0" y="-19050"/>
              <a:ext cx="1120683" cy="1391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02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99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84%</a:t>
              </a:r>
              <a:endParaRPr/>
            </a:p>
          </p:txBody>
        </p:sp>
      </p:grpSp>
      <p:grpSp>
        <p:nvGrpSpPr>
          <p:cNvPr id="178" name="Google Shape;178;p15"/>
          <p:cNvGrpSpPr/>
          <p:nvPr/>
        </p:nvGrpSpPr>
        <p:grpSpPr>
          <a:xfrm>
            <a:off x="6223408" y="6363412"/>
            <a:ext cx="2167430" cy="388144"/>
            <a:chOff x="0" y="-19050"/>
            <a:chExt cx="776758" cy="139102"/>
          </a:xfrm>
        </p:grpSpPr>
        <p:sp>
          <p:nvSpPr>
            <p:cNvPr id="179" name="Google Shape;179;p15"/>
            <p:cNvSpPr/>
            <p:nvPr/>
          </p:nvSpPr>
          <p:spPr>
            <a:xfrm>
              <a:off x="0" y="0"/>
              <a:ext cx="776758" cy="120052"/>
            </a:xfrm>
            <a:custGeom>
              <a:rect b="b" l="l" r="r" t="t"/>
              <a:pathLst>
                <a:path extrusionOk="0" h="120052" w="776758">
                  <a:moveTo>
                    <a:pt x="0" y="0"/>
                  </a:moveTo>
                  <a:lnTo>
                    <a:pt x="776758" y="0"/>
                  </a:lnTo>
                  <a:lnTo>
                    <a:pt x="776758" y="120052"/>
                  </a:lnTo>
                  <a:lnTo>
                    <a:pt x="0" y="120052"/>
                  </a:lnTo>
                  <a:close/>
                </a:path>
              </a:pathLst>
            </a:custGeom>
            <a:solidFill>
              <a:srgbClr val="D4C1B1"/>
            </a:solidFill>
            <a:ln>
              <a:noFill/>
            </a:ln>
          </p:spPr>
        </p:sp>
        <p:sp>
          <p:nvSpPr>
            <p:cNvPr id="180" name="Google Shape;180;p15"/>
            <p:cNvSpPr txBox="1"/>
            <p:nvPr/>
          </p:nvSpPr>
          <p:spPr>
            <a:xfrm>
              <a:off x="0" y="-19050"/>
              <a:ext cx="776758" cy="1391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02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99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57%</a:t>
              </a:r>
              <a:endParaRPr/>
            </a:p>
          </p:txBody>
        </p:sp>
      </p:grpSp>
      <p:grpSp>
        <p:nvGrpSpPr>
          <p:cNvPr id="181" name="Google Shape;181;p15"/>
          <p:cNvGrpSpPr/>
          <p:nvPr/>
        </p:nvGrpSpPr>
        <p:grpSpPr>
          <a:xfrm>
            <a:off x="5067592" y="3695316"/>
            <a:ext cx="556809" cy="556809"/>
            <a:chOff x="0" y="0"/>
            <a:chExt cx="742412" cy="742412"/>
          </a:xfrm>
        </p:grpSpPr>
        <p:sp>
          <p:nvSpPr>
            <p:cNvPr id="182" name="Google Shape;182;p15"/>
            <p:cNvSpPr/>
            <p:nvPr/>
          </p:nvSpPr>
          <p:spPr>
            <a:xfrm>
              <a:off x="207806" y="162717"/>
              <a:ext cx="326808" cy="369845"/>
            </a:xfrm>
            <a:custGeom>
              <a:rect b="b" l="l" r="r" t="t"/>
              <a:pathLst>
                <a:path extrusionOk="0" h="369845" w="326808">
                  <a:moveTo>
                    <a:pt x="0" y="0"/>
                  </a:moveTo>
                  <a:lnTo>
                    <a:pt x="326809" y="0"/>
                  </a:lnTo>
                  <a:lnTo>
                    <a:pt x="326809" y="369845"/>
                  </a:lnTo>
                  <a:lnTo>
                    <a:pt x="0" y="36984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3" name="Google Shape;183;p15"/>
            <p:cNvSpPr/>
            <p:nvPr/>
          </p:nvSpPr>
          <p:spPr>
            <a:xfrm>
              <a:off x="0" y="0"/>
              <a:ext cx="742412" cy="742412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7373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84" name="Google Shape;18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45397" y="1994571"/>
            <a:ext cx="265575" cy="636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12013" y="2067826"/>
            <a:ext cx="510946" cy="48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34176" y="3105774"/>
            <a:ext cx="225040" cy="33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00245" y="3808400"/>
            <a:ext cx="292906" cy="330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200245" y="4509661"/>
            <a:ext cx="292900" cy="337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54810" y="5210563"/>
            <a:ext cx="383775" cy="24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174077" y="5865175"/>
            <a:ext cx="345236" cy="24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189859" y="6507838"/>
            <a:ext cx="312253" cy="25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BFA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6" name="Google Shape;196;p16"/>
          <p:cNvGraphicFramePr/>
          <p:nvPr/>
        </p:nvGraphicFramePr>
        <p:xfrm>
          <a:off x="5758005" y="283320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{0DB4605A-B4DE-40C1-808C-5EFEC11BBA63}</a:tableStyleId>
              </a:tblPr>
              <a:tblGrid>
                <a:gridCol w="414600"/>
                <a:gridCol w="414600"/>
                <a:gridCol w="414600"/>
                <a:gridCol w="414600"/>
                <a:gridCol w="414600"/>
                <a:gridCol w="414600"/>
                <a:gridCol w="414600"/>
                <a:gridCol w="414600"/>
                <a:gridCol w="414600"/>
                <a:gridCol w="414600"/>
                <a:gridCol w="414600"/>
              </a:tblGrid>
              <a:tr h="3721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49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8025" marB="128025" marR="128025" marL="128025" anchor="ctr">
                    <a:lnL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49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8025" marB="128025" marR="128025" marL="128025" anchor="ctr">
                    <a:lnL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49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8025" marB="128025" marR="128025" marL="128025" anchor="ctr">
                    <a:lnL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49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8025" marB="128025" marR="128025" marL="128025" anchor="ctr">
                    <a:lnL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49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8025" marB="128025" marR="128025" marL="128025" anchor="ctr">
                    <a:lnL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49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8025" marB="128025" marR="128025" marL="128025" anchor="ctr">
                    <a:lnL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49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8025" marB="128025" marR="128025" marL="128025" anchor="ctr">
                    <a:lnL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49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8025" marB="128025" marR="128025" marL="128025" anchor="ctr">
                    <a:lnL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49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8025" marB="128025" marR="128025" marL="128025" anchor="ctr">
                    <a:lnL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49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8025" marB="128025" marR="128025" marL="128025" anchor="ctr">
                    <a:lnL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49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8025" marB="128025" marR="128025" marL="128025" anchor="ctr">
                    <a:lnL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197" name="Google Shape;197;p16"/>
          <p:cNvGrpSpPr/>
          <p:nvPr/>
        </p:nvGrpSpPr>
        <p:grpSpPr>
          <a:xfrm>
            <a:off x="4331864" y="2031054"/>
            <a:ext cx="1988502" cy="5666714"/>
            <a:chOff x="0" y="0"/>
            <a:chExt cx="2651336" cy="7555619"/>
          </a:xfrm>
        </p:grpSpPr>
        <p:grpSp>
          <p:nvGrpSpPr>
            <p:cNvPr id="198" name="Google Shape;198;p16"/>
            <p:cNvGrpSpPr/>
            <p:nvPr/>
          </p:nvGrpSpPr>
          <p:grpSpPr>
            <a:xfrm rot="10800000">
              <a:off x="0" y="0"/>
              <a:ext cx="2339754" cy="7553566"/>
              <a:chOff x="0" y="-9525"/>
              <a:chExt cx="628886" cy="2030270"/>
            </a:xfrm>
          </p:grpSpPr>
          <p:sp>
            <p:nvSpPr>
              <p:cNvPr id="199" name="Google Shape;199;p16"/>
              <p:cNvSpPr/>
              <p:nvPr/>
            </p:nvSpPr>
            <p:spPr>
              <a:xfrm>
                <a:off x="0" y="0"/>
                <a:ext cx="628886" cy="2020745"/>
              </a:xfrm>
              <a:custGeom>
                <a:rect b="b" l="l" r="r" t="t"/>
                <a:pathLst>
                  <a:path extrusionOk="0" h="2020745" w="628886">
                    <a:moveTo>
                      <a:pt x="0" y="0"/>
                    </a:moveTo>
                    <a:lnTo>
                      <a:pt x="628886" y="0"/>
                    </a:lnTo>
                    <a:lnTo>
                      <a:pt x="628886" y="2020745"/>
                    </a:lnTo>
                    <a:lnTo>
                      <a:pt x="0" y="2020745"/>
                    </a:lnTo>
                    <a:close/>
                  </a:path>
                </a:pathLst>
              </a:custGeom>
              <a:gradFill>
                <a:gsLst>
                  <a:gs pos="0">
                    <a:srgbClr val="2E2B29"/>
                  </a:gs>
                  <a:gs pos="100000">
                    <a:srgbClr val="2E2B29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</p:sp>
          <p:sp>
            <p:nvSpPr>
              <p:cNvPr id="200" name="Google Shape;200;p16"/>
              <p:cNvSpPr txBox="1"/>
              <p:nvPr/>
            </p:nvSpPr>
            <p:spPr>
              <a:xfrm>
                <a:off x="0" y="-9525"/>
                <a:ext cx="628886" cy="20302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1" name="Google Shape;201;p16"/>
            <p:cNvGrpSpPr/>
            <p:nvPr/>
          </p:nvGrpSpPr>
          <p:grpSpPr>
            <a:xfrm>
              <a:off x="311582" y="2053"/>
              <a:ext cx="2339754" cy="7553566"/>
              <a:chOff x="0" y="-9525"/>
              <a:chExt cx="628886" cy="2030270"/>
            </a:xfrm>
          </p:grpSpPr>
          <p:sp>
            <p:nvSpPr>
              <p:cNvPr id="202" name="Google Shape;202;p16"/>
              <p:cNvSpPr/>
              <p:nvPr/>
            </p:nvSpPr>
            <p:spPr>
              <a:xfrm>
                <a:off x="0" y="0"/>
                <a:ext cx="628886" cy="2020745"/>
              </a:xfrm>
              <a:custGeom>
                <a:rect b="b" l="l" r="r" t="t"/>
                <a:pathLst>
                  <a:path extrusionOk="0" h="2020745" w="628886">
                    <a:moveTo>
                      <a:pt x="0" y="0"/>
                    </a:moveTo>
                    <a:lnTo>
                      <a:pt x="628886" y="0"/>
                    </a:lnTo>
                    <a:lnTo>
                      <a:pt x="628886" y="2020745"/>
                    </a:lnTo>
                    <a:lnTo>
                      <a:pt x="0" y="2020745"/>
                    </a:lnTo>
                    <a:close/>
                  </a:path>
                </a:pathLst>
              </a:custGeom>
              <a:gradFill>
                <a:gsLst>
                  <a:gs pos="0">
                    <a:srgbClr val="2E2B29"/>
                  </a:gs>
                  <a:gs pos="100000">
                    <a:srgbClr val="2E2B29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</p:sp>
          <p:sp>
            <p:nvSpPr>
              <p:cNvPr id="203" name="Google Shape;203;p16"/>
              <p:cNvSpPr txBox="1"/>
              <p:nvPr/>
            </p:nvSpPr>
            <p:spPr>
              <a:xfrm>
                <a:off x="0" y="-9525"/>
                <a:ext cx="628886" cy="20302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04" name="Google Shape;204;p16"/>
          <p:cNvSpPr/>
          <p:nvPr/>
        </p:nvSpPr>
        <p:spPr>
          <a:xfrm>
            <a:off x="6134901" y="4225107"/>
            <a:ext cx="3274836" cy="227750"/>
          </a:xfrm>
          <a:custGeom>
            <a:rect b="b" l="l" r="r" t="t"/>
            <a:pathLst>
              <a:path extrusionOk="0" h="81621" w="1173627">
                <a:moveTo>
                  <a:pt x="40810" y="0"/>
                </a:moveTo>
                <a:lnTo>
                  <a:pt x="1132817" y="0"/>
                </a:lnTo>
                <a:cubicBezTo>
                  <a:pt x="1143640" y="0"/>
                  <a:pt x="1154021" y="4300"/>
                  <a:pt x="1161674" y="11953"/>
                </a:cubicBezTo>
                <a:cubicBezTo>
                  <a:pt x="1169327" y="19606"/>
                  <a:pt x="1173627" y="29987"/>
                  <a:pt x="1173627" y="40810"/>
                </a:cubicBezTo>
                <a:lnTo>
                  <a:pt x="1173627" y="40810"/>
                </a:lnTo>
                <a:cubicBezTo>
                  <a:pt x="1173627" y="63349"/>
                  <a:pt x="1155356" y="81621"/>
                  <a:pt x="1132817" y="81621"/>
                </a:cubicBezTo>
                <a:lnTo>
                  <a:pt x="40810" y="81621"/>
                </a:lnTo>
                <a:cubicBezTo>
                  <a:pt x="18271" y="81621"/>
                  <a:pt x="0" y="63349"/>
                  <a:pt x="0" y="40810"/>
                </a:cubicBezTo>
                <a:lnTo>
                  <a:pt x="0" y="40810"/>
                </a:lnTo>
                <a:cubicBezTo>
                  <a:pt x="0" y="18271"/>
                  <a:pt x="18271" y="0"/>
                  <a:pt x="40810" y="0"/>
                </a:cubicBezTo>
                <a:close/>
              </a:path>
            </a:pathLst>
          </a:custGeom>
          <a:solidFill>
            <a:srgbClr val="CB85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6"/>
          <p:cNvSpPr/>
          <p:nvPr/>
        </p:nvSpPr>
        <p:spPr>
          <a:xfrm>
            <a:off x="6134901" y="3552250"/>
            <a:ext cx="3806742" cy="227750"/>
          </a:xfrm>
          <a:custGeom>
            <a:rect b="b" l="l" r="r" t="t"/>
            <a:pathLst>
              <a:path extrusionOk="0" h="81621" w="1364250">
                <a:moveTo>
                  <a:pt x="40810" y="0"/>
                </a:moveTo>
                <a:lnTo>
                  <a:pt x="1323440" y="0"/>
                </a:lnTo>
                <a:cubicBezTo>
                  <a:pt x="1334264" y="0"/>
                  <a:pt x="1344644" y="4300"/>
                  <a:pt x="1352297" y="11953"/>
                </a:cubicBezTo>
                <a:cubicBezTo>
                  <a:pt x="1359951" y="19606"/>
                  <a:pt x="1364250" y="29987"/>
                  <a:pt x="1364250" y="40810"/>
                </a:cubicBezTo>
                <a:lnTo>
                  <a:pt x="1364250" y="40810"/>
                </a:lnTo>
                <a:cubicBezTo>
                  <a:pt x="1364250" y="63349"/>
                  <a:pt x="1345979" y="81621"/>
                  <a:pt x="1323440" y="81621"/>
                </a:cubicBezTo>
                <a:lnTo>
                  <a:pt x="40810" y="81621"/>
                </a:lnTo>
                <a:cubicBezTo>
                  <a:pt x="18271" y="81621"/>
                  <a:pt x="0" y="63349"/>
                  <a:pt x="0" y="40810"/>
                </a:cubicBezTo>
                <a:lnTo>
                  <a:pt x="0" y="40810"/>
                </a:lnTo>
                <a:cubicBezTo>
                  <a:pt x="0" y="18271"/>
                  <a:pt x="18271" y="0"/>
                  <a:pt x="40810" y="0"/>
                </a:cubicBezTo>
                <a:close/>
              </a:path>
            </a:pathLst>
          </a:custGeom>
          <a:solidFill>
            <a:srgbClr val="7373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6"/>
          <p:cNvSpPr/>
          <p:nvPr/>
        </p:nvSpPr>
        <p:spPr>
          <a:xfrm>
            <a:off x="6134901" y="2887142"/>
            <a:ext cx="1574704" cy="227750"/>
          </a:xfrm>
          <a:custGeom>
            <a:rect b="b" l="l" r="r" t="t"/>
            <a:pathLst>
              <a:path extrusionOk="0" h="81621" w="564338">
                <a:moveTo>
                  <a:pt x="40810" y="0"/>
                </a:moveTo>
                <a:lnTo>
                  <a:pt x="523528" y="0"/>
                </a:lnTo>
                <a:cubicBezTo>
                  <a:pt x="546067" y="0"/>
                  <a:pt x="564338" y="18271"/>
                  <a:pt x="564338" y="40810"/>
                </a:cubicBezTo>
                <a:lnTo>
                  <a:pt x="564338" y="40810"/>
                </a:lnTo>
                <a:cubicBezTo>
                  <a:pt x="564338" y="63349"/>
                  <a:pt x="546067" y="81621"/>
                  <a:pt x="523528" y="81621"/>
                </a:cubicBezTo>
                <a:lnTo>
                  <a:pt x="40810" y="81621"/>
                </a:lnTo>
                <a:cubicBezTo>
                  <a:pt x="18271" y="81621"/>
                  <a:pt x="0" y="63349"/>
                  <a:pt x="0" y="40810"/>
                </a:cubicBezTo>
                <a:lnTo>
                  <a:pt x="0" y="40810"/>
                </a:lnTo>
                <a:cubicBezTo>
                  <a:pt x="0" y="18271"/>
                  <a:pt x="18271" y="0"/>
                  <a:pt x="40810" y="0"/>
                </a:cubicBezTo>
                <a:close/>
              </a:path>
            </a:pathLst>
          </a:custGeom>
          <a:solidFill>
            <a:srgbClr val="4B4A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6"/>
          <p:cNvSpPr/>
          <p:nvPr/>
        </p:nvSpPr>
        <p:spPr>
          <a:xfrm>
            <a:off x="6134901" y="4938633"/>
            <a:ext cx="1260509" cy="227750"/>
          </a:xfrm>
          <a:custGeom>
            <a:rect b="b" l="l" r="r" t="t"/>
            <a:pathLst>
              <a:path extrusionOk="0" h="81621" w="451738">
                <a:moveTo>
                  <a:pt x="40810" y="0"/>
                </a:moveTo>
                <a:lnTo>
                  <a:pt x="410928" y="0"/>
                </a:lnTo>
                <a:cubicBezTo>
                  <a:pt x="433467" y="0"/>
                  <a:pt x="451738" y="18271"/>
                  <a:pt x="451738" y="40810"/>
                </a:cubicBezTo>
                <a:lnTo>
                  <a:pt x="451738" y="40810"/>
                </a:lnTo>
                <a:cubicBezTo>
                  <a:pt x="451738" y="63349"/>
                  <a:pt x="433467" y="81621"/>
                  <a:pt x="410928" y="81621"/>
                </a:cubicBezTo>
                <a:lnTo>
                  <a:pt x="40810" y="81621"/>
                </a:lnTo>
                <a:cubicBezTo>
                  <a:pt x="18271" y="81621"/>
                  <a:pt x="0" y="63349"/>
                  <a:pt x="0" y="40810"/>
                </a:cubicBezTo>
                <a:lnTo>
                  <a:pt x="0" y="40810"/>
                </a:lnTo>
                <a:cubicBezTo>
                  <a:pt x="0" y="18271"/>
                  <a:pt x="18271" y="0"/>
                  <a:pt x="40810" y="0"/>
                </a:cubicBezTo>
                <a:close/>
              </a:path>
            </a:pathLst>
          </a:custGeom>
          <a:solidFill>
            <a:srgbClr val="BF8F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6"/>
          <p:cNvSpPr/>
          <p:nvPr/>
        </p:nvSpPr>
        <p:spPr>
          <a:xfrm>
            <a:off x="6134901" y="5605130"/>
            <a:ext cx="1903371" cy="227750"/>
          </a:xfrm>
          <a:custGeom>
            <a:rect b="b" l="l" r="r" t="t"/>
            <a:pathLst>
              <a:path extrusionOk="0" h="81621" w="682125">
                <a:moveTo>
                  <a:pt x="40810" y="0"/>
                </a:moveTo>
                <a:lnTo>
                  <a:pt x="641315" y="0"/>
                </a:lnTo>
                <a:cubicBezTo>
                  <a:pt x="663854" y="0"/>
                  <a:pt x="682125" y="18271"/>
                  <a:pt x="682125" y="40810"/>
                </a:cubicBezTo>
                <a:lnTo>
                  <a:pt x="682125" y="40810"/>
                </a:lnTo>
                <a:cubicBezTo>
                  <a:pt x="682125" y="63349"/>
                  <a:pt x="663854" y="81621"/>
                  <a:pt x="641315" y="81621"/>
                </a:cubicBezTo>
                <a:lnTo>
                  <a:pt x="40810" y="81621"/>
                </a:lnTo>
                <a:cubicBezTo>
                  <a:pt x="18271" y="81621"/>
                  <a:pt x="0" y="63349"/>
                  <a:pt x="0" y="40810"/>
                </a:cubicBezTo>
                <a:lnTo>
                  <a:pt x="0" y="40810"/>
                </a:lnTo>
                <a:cubicBezTo>
                  <a:pt x="0" y="18271"/>
                  <a:pt x="18271" y="0"/>
                  <a:pt x="40810" y="0"/>
                </a:cubicBezTo>
                <a:close/>
              </a:path>
            </a:pathLst>
          </a:custGeom>
          <a:solidFill>
            <a:srgbClr val="B69A8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6"/>
          <p:cNvSpPr/>
          <p:nvPr/>
        </p:nvSpPr>
        <p:spPr>
          <a:xfrm>
            <a:off x="6134901" y="6271627"/>
            <a:ext cx="2228638" cy="227750"/>
          </a:xfrm>
          <a:custGeom>
            <a:rect b="b" l="l" r="r" t="t"/>
            <a:pathLst>
              <a:path extrusionOk="0" h="81621" w="798694">
                <a:moveTo>
                  <a:pt x="40810" y="0"/>
                </a:moveTo>
                <a:lnTo>
                  <a:pt x="757883" y="0"/>
                </a:lnTo>
                <a:cubicBezTo>
                  <a:pt x="780422" y="0"/>
                  <a:pt x="798694" y="18271"/>
                  <a:pt x="798694" y="40810"/>
                </a:cubicBezTo>
                <a:lnTo>
                  <a:pt x="798694" y="40810"/>
                </a:lnTo>
                <a:cubicBezTo>
                  <a:pt x="798694" y="63349"/>
                  <a:pt x="780422" y="81621"/>
                  <a:pt x="757883" y="81621"/>
                </a:cubicBezTo>
                <a:lnTo>
                  <a:pt x="40810" y="81621"/>
                </a:lnTo>
                <a:cubicBezTo>
                  <a:pt x="18271" y="81621"/>
                  <a:pt x="0" y="63349"/>
                  <a:pt x="0" y="40810"/>
                </a:cubicBezTo>
                <a:lnTo>
                  <a:pt x="0" y="40810"/>
                </a:lnTo>
                <a:cubicBezTo>
                  <a:pt x="0" y="18271"/>
                  <a:pt x="18271" y="0"/>
                  <a:pt x="40810" y="0"/>
                </a:cubicBezTo>
                <a:close/>
              </a:path>
            </a:pathLst>
          </a:custGeom>
          <a:solidFill>
            <a:srgbClr val="D4C1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210" name="Google Shape;210;p16"/>
          <p:cNvGraphicFramePr/>
          <p:nvPr/>
        </p:nvGraphicFramePr>
        <p:xfrm>
          <a:off x="320606" y="283330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{0DB4605A-B4DE-40C1-808C-5EFEC11BBA63}</a:tableStyleId>
              </a:tblPr>
              <a:tblGrid>
                <a:gridCol w="414600"/>
                <a:gridCol w="414600"/>
                <a:gridCol w="414600"/>
                <a:gridCol w="414600"/>
                <a:gridCol w="414600"/>
                <a:gridCol w="414600"/>
                <a:gridCol w="414600"/>
                <a:gridCol w="414600"/>
                <a:gridCol w="414600"/>
                <a:gridCol w="414600"/>
                <a:gridCol w="414600"/>
              </a:tblGrid>
              <a:tr h="3721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49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8025" marB="128025" marR="128025" marL="128025" anchor="ctr">
                    <a:lnL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49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8025" marB="128025" marR="128025" marL="128025" anchor="ctr">
                    <a:lnL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49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8025" marB="128025" marR="128025" marL="128025" anchor="ctr">
                    <a:lnL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49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8025" marB="128025" marR="128025" marL="128025" anchor="ctr">
                    <a:lnL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49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8025" marB="128025" marR="128025" marL="128025" anchor="ctr">
                    <a:lnL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49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8025" marB="128025" marR="128025" marL="128025" anchor="ctr">
                    <a:lnL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49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8025" marB="128025" marR="128025" marL="128025" anchor="ctr">
                    <a:lnL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49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8025" marB="128025" marR="128025" marL="128025" anchor="ctr">
                    <a:lnL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49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8025" marB="128025" marR="128025" marL="128025" anchor="ctr">
                    <a:lnL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49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8025" marB="128025" marR="128025" marL="128025" anchor="ctr">
                    <a:lnL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49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28025" marB="128025" marR="128025" marL="128025" anchor="ctr">
                    <a:lnL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7850">
                      <a:solidFill>
                        <a:srgbClr val="EBE8E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11" name="Google Shape;211;p16"/>
          <p:cNvSpPr/>
          <p:nvPr/>
        </p:nvSpPr>
        <p:spPr>
          <a:xfrm>
            <a:off x="1700867" y="4246173"/>
            <a:ext cx="2903108" cy="227750"/>
          </a:xfrm>
          <a:custGeom>
            <a:rect b="b" l="l" r="r" t="t"/>
            <a:pathLst>
              <a:path extrusionOk="0" h="81621" w="1040408">
                <a:moveTo>
                  <a:pt x="40810" y="0"/>
                </a:moveTo>
                <a:lnTo>
                  <a:pt x="999598" y="0"/>
                </a:lnTo>
                <a:cubicBezTo>
                  <a:pt x="1010422" y="0"/>
                  <a:pt x="1020802" y="4300"/>
                  <a:pt x="1028455" y="11953"/>
                </a:cubicBezTo>
                <a:cubicBezTo>
                  <a:pt x="1036109" y="19606"/>
                  <a:pt x="1040408" y="29987"/>
                  <a:pt x="1040408" y="40810"/>
                </a:cubicBezTo>
                <a:lnTo>
                  <a:pt x="1040408" y="40810"/>
                </a:lnTo>
                <a:cubicBezTo>
                  <a:pt x="1040408" y="63349"/>
                  <a:pt x="1022137" y="81621"/>
                  <a:pt x="999598" y="81621"/>
                </a:cubicBezTo>
                <a:lnTo>
                  <a:pt x="40810" y="81621"/>
                </a:lnTo>
                <a:cubicBezTo>
                  <a:pt x="18271" y="81621"/>
                  <a:pt x="0" y="63349"/>
                  <a:pt x="0" y="40810"/>
                </a:cubicBezTo>
                <a:lnTo>
                  <a:pt x="0" y="40810"/>
                </a:lnTo>
                <a:cubicBezTo>
                  <a:pt x="0" y="18271"/>
                  <a:pt x="18271" y="0"/>
                  <a:pt x="40810" y="0"/>
                </a:cubicBezTo>
                <a:close/>
              </a:path>
            </a:pathLst>
          </a:custGeom>
          <a:solidFill>
            <a:srgbClr val="CB85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6"/>
          <p:cNvSpPr/>
          <p:nvPr/>
        </p:nvSpPr>
        <p:spPr>
          <a:xfrm>
            <a:off x="1407953" y="3573315"/>
            <a:ext cx="3196022" cy="227750"/>
          </a:xfrm>
          <a:custGeom>
            <a:rect b="b" l="l" r="r" t="t"/>
            <a:pathLst>
              <a:path extrusionOk="0" h="81621" w="1145382">
                <a:moveTo>
                  <a:pt x="40810" y="0"/>
                </a:moveTo>
                <a:lnTo>
                  <a:pt x="1104572" y="0"/>
                </a:lnTo>
                <a:cubicBezTo>
                  <a:pt x="1127111" y="0"/>
                  <a:pt x="1145382" y="18271"/>
                  <a:pt x="1145382" y="40810"/>
                </a:cubicBezTo>
                <a:lnTo>
                  <a:pt x="1145382" y="40810"/>
                </a:lnTo>
                <a:cubicBezTo>
                  <a:pt x="1145382" y="63349"/>
                  <a:pt x="1127111" y="81621"/>
                  <a:pt x="1104572" y="81621"/>
                </a:cubicBezTo>
                <a:lnTo>
                  <a:pt x="40810" y="81621"/>
                </a:lnTo>
                <a:cubicBezTo>
                  <a:pt x="18271" y="81621"/>
                  <a:pt x="0" y="63349"/>
                  <a:pt x="0" y="40810"/>
                </a:cubicBezTo>
                <a:lnTo>
                  <a:pt x="0" y="40810"/>
                </a:lnTo>
                <a:cubicBezTo>
                  <a:pt x="0" y="18271"/>
                  <a:pt x="18271" y="0"/>
                  <a:pt x="40810" y="0"/>
                </a:cubicBezTo>
                <a:close/>
              </a:path>
            </a:pathLst>
          </a:custGeom>
          <a:solidFill>
            <a:srgbClr val="7373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6"/>
          <p:cNvSpPr/>
          <p:nvPr/>
        </p:nvSpPr>
        <p:spPr>
          <a:xfrm>
            <a:off x="2140141" y="2908207"/>
            <a:ext cx="2463835" cy="227750"/>
          </a:xfrm>
          <a:custGeom>
            <a:rect b="b" l="l" r="r" t="t"/>
            <a:pathLst>
              <a:path extrusionOk="0" h="81621" w="882983">
                <a:moveTo>
                  <a:pt x="40810" y="0"/>
                </a:moveTo>
                <a:lnTo>
                  <a:pt x="842172" y="0"/>
                </a:lnTo>
                <a:cubicBezTo>
                  <a:pt x="864711" y="0"/>
                  <a:pt x="882983" y="18271"/>
                  <a:pt x="882983" y="40810"/>
                </a:cubicBezTo>
                <a:lnTo>
                  <a:pt x="882983" y="40810"/>
                </a:lnTo>
                <a:cubicBezTo>
                  <a:pt x="882983" y="63349"/>
                  <a:pt x="864711" y="81621"/>
                  <a:pt x="842172" y="81621"/>
                </a:cubicBezTo>
                <a:lnTo>
                  <a:pt x="40810" y="81621"/>
                </a:lnTo>
                <a:cubicBezTo>
                  <a:pt x="18271" y="81621"/>
                  <a:pt x="0" y="63349"/>
                  <a:pt x="0" y="40810"/>
                </a:cubicBezTo>
                <a:lnTo>
                  <a:pt x="0" y="40810"/>
                </a:lnTo>
                <a:cubicBezTo>
                  <a:pt x="0" y="18271"/>
                  <a:pt x="18271" y="0"/>
                  <a:pt x="40810" y="0"/>
                </a:cubicBezTo>
                <a:close/>
              </a:path>
            </a:pathLst>
          </a:custGeom>
          <a:solidFill>
            <a:srgbClr val="4B4A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6"/>
          <p:cNvSpPr/>
          <p:nvPr/>
        </p:nvSpPr>
        <p:spPr>
          <a:xfrm>
            <a:off x="1352070" y="4959698"/>
            <a:ext cx="3251906" cy="227750"/>
          </a:xfrm>
          <a:custGeom>
            <a:rect b="b" l="l" r="r" t="t"/>
            <a:pathLst>
              <a:path extrusionOk="0" h="81621" w="1165410">
                <a:moveTo>
                  <a:pt x="40810" y="0"/>
                </a:moveTo>
                <a:lnTo>
                  <a:pt x="1124599" y="0"/>
                </a:lnTo>
                <a:cubicBezTo>
                  <a:pt x="1135423" y="0"/>
                  <a:pt x="1145803" y="4300"/>
                  <a:pt x="1153457" y="11953"/>
                </a:cubicBezTo>
                <a:cubicBezTo>
                  <a:pt x="1161110" y="19606"/>
                  <a:pt x="1165410" y="29987"/>
                  <a:pt x="1165410" y="40810"/>
                </a:cubicBezTo>
                <a:lnTo>
                  <a:pt x="1165410" y="40810"/>
                </a:lnTo>
                <a:cubicBezTo>
                  <a:pt x="1165410" y="63349"/>
                  <a:pt x="1147138" y="81621"/>
                  <a:pt x="1124599" y="81621"/>
                </a:cubicBezTo>
                <a:lnTo>
                  <a:pt x="40810" y="81621"/>
                </a:lnTo>
                <a:cubicBezTo>
                  <a:pt x="18271" y="81621"/>
                  <a:pt x="0" y="63349"/>
                  <a:pt x="0" y="40810"/>
                </a:cubicBezTo>
                <a:lnTo>
                  <a:pt x="0" y="40810"/>
                </a:lnTo>
                <a:cubicBezTo>
                  <a:pt x="0" y="18271"/>
                  <a:pt x="18271" y="0"/>
                  <a:pt x="40810" y="0"/>
                </a:cubicBezTo>
                <a:close/>
              </a:path>
            </a:pathLst>
          </a:custGeom>
          <a:solidFill>
            <a:srgbClr val="BF8F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6"/>
          <p:cNvSpPr/>
          <p:nvPr/>
        </p:nvSpPr>
        <p:spPr>
          <a:xfrm>
            <a:off x="1930598" y="5626195"/>
            <a:ext cx="2673377" cy="227750"/>
          </a:xfrm>
          <a:custGeom>
            <a:rect b="b" l="l" r="r" t="t"/>
            <a:pathLst>
              <a:path extrusionOk="0" h="81621" w="958078">
                <a:moveTo>
                  <a:pt x="40810" y="0"/>
                </a:moveTo>
                <a:lnTo>
                  <a:pt x="917268" y="0"/>
                </a:lnTo>
                <a:cubicBezTo>
                  <a:pt x="939807" y="0"/>
                  <a:pt x="958078" y="18271"/>
                  <a:pt x="958078" y="40810"/>
                </a:cubicBezTo>
                <a:lnTo>
                  <a:pt x="958078" y="40810"/>
                </a:lnTo>
                <a:cubicBezTo>
                  <a:pt x="958078" y="63349"/>
                  <a:pt x="939807" y="81621"/>
                  <a:pt x="917268" y="81621"/>
                </a:cubicBezTo>
                <a:lnTo>
                  <a:pt x="40810" y="81621"/>
                </a:lnTo>
                <a:cubicBezTo>
                  <a:pt x="18271" y="81621"/>
                  <a:pt x="0" y="63349"/>
                  <a:pt x="0" y="40810"/>
                </a:cubicBezTo>
                <a:lnTo>
                  <a:pt x="0" y="40810"/>
                </a:lnTo>
                <a:cubicBezTo>
                  <a:pt x="0" y="18271"/>
                  <a:pt x="18271" y="0"/>
                  <a:pt x="40810" y="0"/>
                </a:cubicBezTo>
                <a:close/>
              </a:path>
            </a:pathLst>
          </a:custGeom>
          <a:solidFill>
            <a:srgbClr val="B69A8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6"/>
          <p:cNvSpPr/>
          <p:nvPr/>
        </p:nvSpPr>
        <p:spPr>
          <a:xfrm>
            <a:off x="3817993" y="6292693"/>
            <a:ext cx="785982" cy="227750"/>
          </a:xfrm>
          <a:custGeom>
            <a:rect b="b" l="l" r="r" t="t"/>
            <a:pathLst>
              <a:path extrusionOk="0" h="81621" w="281678">
                <a:moveTo>
                  <a:pt x="40810" y="0"/>
                </a:moveTo>
                <a:lnTo>
                  <a:pt x="240868" y="0"/>
                </a:lnTo>
                <a:cubicBezTo>
                  <a:pt x="263407" y="0"/>
                  <a:pt x="281678" y="18271"/>
                  <a:pt x="281678" y="40810"/>
                </a:cubicBezTo>
                <a:lnTo>
                  <a:pt x="281678" y="40810"/>
                </a:lnTo>
                <a:cubicBezTo>
                  <a:pt x="281678" y="63349"/>
                  <a:pt x="263407" y="81621"/>
                  <a:pt x="240868" y="81621"/>
                </a:cubicBezTo>
                <a:lnTo>
                  <a:pt x="40810" y="81621"/>
                </a:lnTo>
                <a:cubicBezTo>
                  <a:pt x="18271" y="81621"/>
                  <a:pt x="0" y="63349"/>
                  <a:pt x="0" y="40810"/>
                </a:cubicBezTo>
                <a:lnTo>
                  <a:pt x="0" y="40810"/>
                </a:lnTo>
                <a:cubicBezTo>
                  <a:pt x="0" y="18271"/>
                  <a:pt x="18271" y="0"/>
                  <a:pt x="40810" y="0"/>
                </a:cubicBezTo>
                <a:close/>
              </a:path>
            </a:pathLst>
          </a:custGeom>
          <a:solidFill>
            <a:srgbClr val="D4C1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7" name="Google Shape;217;p16"/>
          <p:cNvGrpSpPr/>
          <p:nvPr/>
        </p:nvGrpSpPr>
        <p:grpSpPr>
          <a:xfrm>
            <a:off x="2517862" y="1996051"/>
            <a:ext cx="1981014" cy="532805"/>
            <a:chOff x="0" y="-19050"/>
            <a:chExt cx="1391456" cy="374240"/>
          </a:xfrm>
        </p:grpSpPr>
        <p:sp>
          <p:nvSpPr>
            <p:cNvPr id="218" name="Google Shape;218;p16"/>
            <p:cNvSpPr/>
            <p:nvPr/>
          </p:nvSpPr>
          <p:spPr>
            <a:xfrm>
              <a:off x="0" y="0"/>
              <a:ext cx="1391456" cy="355190"/>
            </a:xfrm>
            <a:custGeom>
              <a:rect b="b" l="l" r="r" t="t"/>
              <a:pathLst>
                <a:path extrusionOk="0" h="355190" w="1391456">
                  <a:moveTo>
                    <a:pt x="0" y="0"/>
                  </a:moveTo>
                  <a:lnTo>
                    <a:pt x="1391456" y="0"/>
                  </a:lnTo>
                  <a:lnTo>
                    <a:pt x="1391456" y="355190"/>
                  </a:lnTo>
                  <a:lnTo>
                    <a:pt x="0" y="355190"/>
                  </a:lnTo>
                  <a:close/>
                </a:path>
              </a:pathLst>
            </a:custGeom>
            <a:solidFill>
              <a:srgbClr val="2E2B29"/>
            </a:solidFill>
            <a:ln>
              <a:noFill/>
            </a:ln>
          </p:spPr>
        </p:sp>
        <p:sp>
          <p:nvSpPr>
            <p:cNvPr id="219" name="Google Shape;219;p16"/>
            <p:cNvSpPr txBox="1"/>
            <p:nvPr/>
          </p:nvSpPr>
          <p:spPr>
            <a:xfrm>
              <a:off x="0" y="-19050"/>
              <a:ext cx="1391456" cy="3742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0" name="Google Shape;220;p16"/>
          <p:cNvGrpSpPr/>
          <p:nvPr/>
        </p:nvGrpSpPr>
        <p:grpSpPr>
          <a:xfrm>
            <a:off x="2283016" y="1958147"/>
            <a:ext cx="635735" cy="635735"/>
            <a:chOff x="0" y="0"/>
            <a:chExt cx="812800" cy="812800"/>
          </a:xfrm>
        </p:grpSpPr>
        <p:sp>
          <p:nvSpPr>
            <p:cNvPr id="221" name="Google Shape;221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E2B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1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175" lIns="34175" spcFirstLastPara="1" rIns="34175" wrap="square" tIns="34175">
              <a:noAutofit/>
            </a:bodyPr>
            <a:lstStyle/>
            <a:p>
              <a:pPr indent="0" lvl="0" marL="0" marR="0" rtl="0" algn="ctr">
                <a:lnSpc>
                  <a:spcPct val="8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3" name="Google Shape;223;p16"/>
          <p:cNvGrpSpPr/>
          <p:nvPr/>
        </p:nvGrpSpPr>
        <p:grpSpPr>
          <a:xfrm>
            <a:off x="2355923" y="2031054"/>
            <a:ext cx="489921" cy="489921"/>
            <a:chOff x="0" y="0"/>
            <a:chExt cx="812800" cy="812800"/>
          </a:xfrm>
        </p:grpSpPr>
        <p:sp>
          <p:nvSpPr>
            <p:cNvPr id="224" name="Google Shape;224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8FF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1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175" lIns="34175" spcFirstLastPara="1" rIns="34175" wrap="square" tIns="34175">
              <a:noAutofit/>
            </a:bodyPr>
            <a:lstStyle/>
            <a:p>
              <a:pPr indent="0" lvl="0" marL="0" marR="0" rtl="0" algn="ctr">
                <a:lnSpc>
                  <a:spcPct val="8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6" name="Google Shape;226;p16"/>
          <p:cNvSpPr/>
          <p:nvPr/>
        </p:nvSpPr>
        <p:spPr>
          <a:xfrm>
            <a:off x="4468592" y="2023172"/>
            <a:ext cx="1754815" cy="5638596"/>
          </a:xfrm>
          <a:custGeom>
            <a:rect b="b" l="l" r="r" t="t"/>
            <a:pathLst>
              <a:path extrusionOk="0" h="2020745" w="628886">
                <a:moveTo>
                  <a:pt x="0" y="0"/>
                </a:moveTo>
                <a:lnTo>
                  <a:pt x="628886" y="0"/>
                </a:lnTo>
                <a:lnTo>
                  <a:pt x="628886" y="2020745"/>
                </a:lnTo>
                <a:lnTo>
                  <a:pt x="0" y="2020745"/>
                </a:lnTo>
                <a:close/>
              </a:path>
            </a:pathLst>
          </a:custGeom>
          <a:solidFill>
            <a:srgbClr val="EBE8E5"/>
          </a:solidFill>
          <a:ln>
            <a:noFill/>
          </a:ln>
        </p:spPr>
      </p:sp>
      <p:sp>
        <p:nvSpPr>
          <p:cNvPr id="227" name="Google Shape;227;p16"/>
          <p:cNvSpPr/>
          <p:nvPr/>
        </p:nvSpPr>
        <p:spPr>
          <a:xfrm>
            <a:off x="4690615" y="2764192"/>
            <a:ext cx="1310778" cy="439511"/>
          </a:xfrm>
          <a:custGeom>
            <a:rect b="b" l="l" r="r" t="t"/>
            <a:pathLst>
              <a:path extrusionOk="0" h="611706" w="1824326">
                <a:moveTo>
                  <a:pt x="56583" y="0"/>
                </a:moveTo>
                <a:lnTo>
                  <a:pt x="1767743" y="0"/>
                </a:lnTo>
                <a:cubicBezTo>
                  <a:pt x="1782750" y="0"/>
                  <a:pt x="1797142" y="5961"/>
                  <a:pt x="1807753" y="16573"/>
                </a:cubicBezTo>
                <a:cubicBezTo>
                  <a:pt x="1818365" y="27184"/>
                  <a:pt x="1824326" y="41576"/>
                  <a:pt x="1824326" y="56583"/>
                </a:cubicBezTo>
                <a:lnTo>
                  <a:pt x="1824326" y="555123"/>
                </a:lnTo>
                <a:cubicBezTo>
                  <a:pt x="1824326" y="570129"/>
                  <a:pt x="1818365" y="584522"/>
                  <a:pt x="1807753" y="595133"/>
                </a:cubicBezTo>
                <a:cubicBezTo>
                  <a:pt x="1797142" y="605744"/>
                  <a:pt x="1782750" y="611706"/>
                  <a:pt x="1767743" y="611706"/>
                </a:cubicBezTo>
                <a:lnTo>
                  <a:pt x="56583" y="611706"/>
                </a:lnTo>
                <a:cubicBezTo>
                  <a:pt x="41576" y="611706"/>
                  <a:pt x="27184" y="605744"/>
                  <a:pt x="16573" y="595133"/>
                </a:cubicBezTo>
                <a:cubicBezTo>
                  <a:pt x="5961" y="584522"/>
                  <a:pt x="0" y="570129"/>
                  <a:pt x="0" y="555123"/>
                </a:cubicBezTo>
                <a:lnTo>
                  <a:pt x="0" y="56583"/>
                </a:lnTo>
                <a:cubicBezTo>
                  <a:pt x="0" y="41576"/>
                  <a:pt x="5961" y="27184"/>
                  <a:pt x="16573" y="16573"/>
                </a:cubicBezTo>
                <a:cubicBezTo>
                  <a:pt x="27184" y="5961"/>
                  <a:pt x="41576" y="0"/>
                  <a:pt x="56583" y="0"/>
                </a:cubicBezTo>
                <a:close/>
              </a:path>
            </a:pathLst>
          </a:custGeom>
          <a:solidFill>
            <a:srgbClr val="4B4A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6"/>
          <p:cNvSpPr txBox="1"/>
          <p:nvPr/>
        </p:nvSpPr>
        <p:spPr>
          <a:xfrm>
            <a:off x="4690615" y="2743661"/>
            <a:ext cx="1310700" cy="45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Feature 1</a:t>
            </a:r>
            <a:endParaRPr/>
          </a:p>
        </p:txBody>
      </p:sp>
      <p:sp>
        <p:nvSpPr>
          <p:cNvPr id="229" name="Google Shape;229;p16"/>
          <p:cNvSpPr/>
          <p:nvPr/>
        </p:nvSpPr>
        <p:spPr>
          <a:xfrm rot="10800000">
            <a:off x="6220586" y="2023172"/>
            <a:ext cx="1981014" cy="505684"/>
          </a:xfrm>
          <a:custGeom>
            <a:rect b="b" l="l" r="r" t="t"/>
            <a:pathLst>
              <a:path extrusionOk="0" h="355190" w="1391456">
                <a:moveTo>
                  <a:pt x="0" y="0"/>
                </a:moveTo>
                <a:lnTo>
                  <a:pt x="1391456" y="0"/>
                </a:lnTo>
                <a:lnTo>
                  <a:pt x="1391456" y="355190"/>
                </a:lnTo>
                <a:lnTo>
                  <a:pt x="0" y="355190"/>
                </a:lnTo>
                <a:close/>
              </a:path>
            </a:pathLst>
          </a:custGeom>
          <a:solidFill>
            <a:srgbClr val="2E2B29"/>
          </a:solidFill>
          <a:ln>
            <a:noFill/>
          </a:ln>
        </p:spPr>
      </p:sp>
      <p:grpSp>
        <p:nvGrpSpPr>
          <p:cNvPr id="230" name="Google Shape;230;p16"/>
          <p:cNvGrpSpPr/>
          <p:nvPr/>
        </p:nvGrpSpPr>
        <p:grpSpPr>
          <a:xfrm rot="10800000">
            <a:off x="7800711" y="1958147"/>
            <a:ext cx="635735" cy="635735"/>
            <a:chOff x="0" y="0"/>
            <a:chExt cx="812800" cy="812800"/>
          </a:xfrm>
        </p:grpSpPr>
        <p:sp>
          <p:nvSpPr>
            <p:cNvPr id="231" name="Google Shape;231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E2B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1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175" lIns="34175" spcFirstLastPara="1" rIns="34175" wrap="square" tIns="34175">
              <a:noAutofit/>
            </a:bodyPr>
            <a:lstStyle/>
            <a:p>
              <a:pPr indent="0" lvl="0" marL="0" marR="0" rtl="0" algn="ctr">
                <a:lnSpc>
                  <a:spcPct val="8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3" name="Google Shape;233;p16"/>
          <p:cNvGrpSpPr/>
          <p:nvPr/>
        </p:nvGrpSpPr>
        <p:grpSpPr>
          <a:xfrm rot="10800000">
            <a:off x="7873618" y="2031054"/>
            <a:ext cx="489921" cy="489921"/>
            <a:chOff x="0" y="0"/>
            <a:chExt cx="812800" cy="812800"/>
          </a:xfrm>
        </p:grpSpPr>
        <p:sp>
          <p:nvSpPr>
            <p:cNvPr id="234" name="Google Shape;234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8FF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175" lIns="34175" spcFirstLastPara="1" rIns="34175" wrap="square" tIns="34175">
              <a:noAutofit/>
            </a:bodyPr>
            <a:lstStyle/>
            <a:p>
              <a:pPr indent="0" lvl="0" marL="0" marR="0" rtl="0" algn="ctr">
                <a:lnSpc>
                  <a:spcPct val="8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6" name="Google Shape;236;p16"/>
          <p:cNvGrpSpPr/>
          <p:nvPr/>
        </p:nvGrpSpPr>
        <p:grpSpPr>
          <a:xfrm>
            <a:off x="4690615" y="3431693"/>
            <a:ext cx="1310770" cy="460039"/>
            <a:chOff x="0" y="-28575"/>
            <a:chExt cx="1824326" cy="640281"/>
          </a:xfrm>
        </p:grpSpPr>
        <p:sp>
          <p:nvSpPr>
            <p:cNvPr id="237" name="Google Shape;237;p16"/>
            <p:cNvSpPr/>
            <p:nvPr/>
          </p:nvSpPr>
          <p:spPr>
            <a:xfrm>
              <a:off x="0" y="0"/>
              <a:ext cx="1824326" cy="611706"/>
            </a:xfrm>
            <a:custGeom>
              <a:rect b="b" l="l" r="r" t="t"/>
              <a:pathLst>
                <a:path extrusionOk="0" h="611706" w="1824326">
                  <a:moveTo>
                    <a:pt x="56583" y="0"/>
                  </a:moveTo>
                  <a:lnTo>
                    <a:pt x="1767743" y="0"/>
                  </a:lnTo>
                  <a:cubicBezTo>
                    <a:pt x="1782750" y="0"/>
                    <a:pt x="1797142" y="5961"/>
                    <a:pt x="1807753" y="16573"/>
                  </a:cubicBezTo>
                  <a:cubicBezTo>
                    <a:pt x="1818365" y="27184"/>
                    <a:pt x="1824326" y="41576"/>
                    <a:pt x="1824326" y="56583"/>
                  </a:cubicBezTo>
                  <a:lnTo>
                    <a:pt x="1824326" y="555123"/>
                  </a:lnTo>
                  <a:cubicBezTo>
                    <a:pt x="1824326" y="570129"/>
                    <a:pt x="1818365" y="584522"/>
                    <a:pt x="1807753" y="595133"/>
                  </a:cubicBezTo>
                  <a:cubicBezTo>
                    <a:pt x="1797142" y="605744"/>
                    <a:pt x="1782750" y="611706"/>
                    <a:pt x="1767743" y="611706"/>
                  </a:cubicBezTo>
                  <a:lnTo>
                    <a:pt x="56583" y="611706"/>
                  </a:lnTo>
                  <a:cubicBezTo>
                    <a:pt x="41576" y="611706"/>
                    <a:pt x="27184" y="605744"/>
                    <a:pt x="16573" y="595133"/>
                  </a:cubicBezTo>
                  <a:cubicBezTo>
                    <a:pt x="5961" y="584522"/>
                    <a:pt x="0" y="570129"/>
                    <a:pt x="0" y="555123"/>
                  </a:cubicBezTo>
                  <a:lnTo>
                    <a:pt x="0" y="56583"/>
                  </a:lnTo>
                  <a:cubicBezTo>
                    <a:pt x="0" y="41576"/>
                    <a:pt x="5961" y="27184"/>
                    <a:pt x="16573" y="16573"/>
                  </a:cubicBezTo>
                  <a:cubicBezTo>
                    <a:pt x="27184" y="5961"/>
                    <a:pt x="41576" y="0"/>
                    <a:pt x="56583" y="0"/>
                  </a:cubicBezTo>
                  <a:close/>
                </a:path>
              </a:pathLst>
            </a:custGeom>
            <a:solidFill>
              <a:srgbClr val="7373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6"/>
            <p:cNvSpPr txBox="1"/>
            <p:nvPr/>
          </p:nvSpPr>
          <p:spPr>
            <a:xfrm>
              <a:off x="0" y="-28575"/>
              <a:ext cx="1824326" cy="6402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200" u="none" cap="none" strike="noStrik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Feature 2</a:t>
              </a:r>
              <a:endParaRPr/>
            </a:p>
          </p:txBody>
        </p:sp>
      </p:grpSp>
      <p:grpSp>
        <p:nvGrpSpPr>
          <p:cNvPr id="239" name="Google Shape;239;p16"/>
          <p:cNvGrpSpPr/>
          <p:nvPr/>
        </p:nvGrpSpPr>
        <p:grpSpPr>
          <a:xfrm>
            <a:off x="4690615" y="4119726"/>
            <a:ext cx="1310770" cy="460039"/>
            <a:chOff x="0" y="-28575"/>
            <a:chExt cx="1824326" cy="640281"/>
          </a:xfrm>
        </p:grpSpPr>
        <p:sp>
          <p:nvSpPr>
            <p:cNvPr id="240" name="Google Shape;240;p16"/>
            <p:cNvSpPr/>
            <p:nvPr/>
          </p:nvSpPr>
          <p:spPr>
            <a:xfrm>
              <a:off x="0" y="0"/>
              <a:ext cx="1824326" cy="611706"/>
            </a:xfrm>
            <a:custGeom>
              <a:rect b="b" l="l" r="r" t="t"/>
              <a:pathLst>
                <a:path extrusionOk="0" h="611706" w="1824326">
                  <a:moveTo>
                    <a:pt x="56583" y="0"/>
                  </a:moveTo>
                  <a:lnTo>
                    <a:pt x="1767743" y="0"/>
                  </a:lnTo>
                  <a:cubicBezTo>
                    <a:pt x="1782750" y="0"/>
                    <a:pt x="1797142" y="5961"/>
                    <a:pt x="1807753" y="16573"/>
                  </a:cubicBezTo>
                  <a:cubicBezTo>
                    <a:pt x="1818365" y="27184"/>
                    <a:pt x="1824326" y="41576"/>
                    <a:pt x="1824326" y="56583"/>
                  </a:cubicBezTo>
                  <a:lnTo>
                    <a:pt x="1824326" y="555123"/>
                  </a:lnTo>
                  <a:cubicBezTo>
                    <a:pt x="1824326" y="570129"/>
                    <a:pt x="1818365" y="584522"/>
                    <a:pt x="1807753" y="595133"/>
                  </a:cubicBezTo>
                  <a:cubicBezTo>
                    <a:pt x="1797142" y="605744"/>
                    <a:pt x="1782750" y="611706"/>
                    <a:pt x="1767743" y="611706"/>
                  </a:cubicBezTo>
                  <a:lnTo>
                    <a:pt x="56583" y="611706"/>
                  </a:lnTo>
                  <a:cubicBezTo>
                    <a:pt x="41576" y="611706"/>
                    <a:pt x="27184" y="605744"/>
                    <a:pt x="16573" y="595133"/>
                  </a:cubicBezTo>
                  <a:cubicBezTo>
                    <a:pt x="5961" y="584522"/>
                    <a:pt x="0" y="570129"/>
                    <a:pt x="0" y="555123"/>
                  </a:cubicBezTo>
                  <a:lnTo>
                    <a:pt x="0" y="56583"/>
                  </a:lnTo>
                  <a:cubicBezTo>
                    <a:pt x="0" y="41576"/>
                    <a:pt x="5961" y="27184"/>
                    <a:pt x="16573" y="16573"/>
                  </a:cubicBezTo>
                  <a:cubicBezTo>
                    <a:pt x="27184" y="5961"/>
                    <a:pt x="41576" y="0"/>
                    <a:pt x="56583" y="0"/>
                  </a:cubicBezTo>
                  <a:close/>
                </a:path>
              </a:pathLst>
            </a:custGeom>
            <a:solidFill>
              <a:srgbClr val="CB85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6"/>
            <p:cNvSpPr txBox="1"/>
            <p:nvPr/>
          </p:nvSpPr>
          <p:spPr>
            <a:xfrm>
              <a:off x="0" y="-28575"/>
              <a:ext cx="1824326" cy="6402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200" u="none" cap="none" strike="noStrik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Feature 3</a:t>
              </a:r>
              <a:endParaRPr/>
            </a:p>
          </p:txBody>
        </p:sp>
      </p:grpSp>
      <p:grpSp>
        <p:nvGrpSpPr>
          <p:cNvPr id="242" name="Google Shape;242;p16"/>
          <p:cNvGrpSpPr/>
          <p:nvPr/>
        </p:nvGrpSpPr>
        <p:grpSpPr>
          <a:xfrm>
            <a:off x="4690615" y="4807759"/>
            <a:ext cx="1310770" cy="460039"/>
            <a:chOff x="0" y="-28575"/>
            <a:chExt cx="1824326" cy="640281"/>
          </a:xfrm>
        </p:grpSpPr>
        <p:sp>
          <p:nvSpPr>
            <p:cNvPr id="243" name="Google Shape;243;p16"/>
            <p:cNvSpPr/>
            <p:nvPr/>
          </p:nvSpPr>
          <p:spPr>
            <a:xfrm>
              <a:off x="0" y="0"/>
              <a:ext cx="1824326" cy="611706"/>
            </a:xfrm>
            <a:custGeom>
              <a:rect b="b" l="l" r="r" t="t"/>
              <a:pathLst>
                <a:path extrusionOk="0" h="611706" w="1824326">
                  <a:moveTo>
                    <a:pt x="56583" y="0"/>
                  </a:moveTo>
                  <a:lnTo>
                    <a:pt x="1767743" y="0"/>
                  </a:lnTo>
                  <a:cubicBezTo>
                    <a:pt x="1782750" y="0"/>
                    <a:pt x="1797142" y="5961"/>
                    <a:pt x="1807753" y="16573"/>
                  </a:cubicBezTo>
                  <a:cubicBezTo>
                    <a:pt x="1818365" y="27184"/>
                    <a:pt x="1824326" y="41576"/>
                    <a:pt x="1824326" y="56583"/>
                  </a:cubicBezTo>
                  <a:lnTo>
                    <a:pt x="1824326" y="555123"/>
                  </a:lnTo>
                  <a:cubicBezTo>
                    <a:pt x="1824326" y="570129"/>
                    <a:pt x="1818365" y="584522"/>
                    <a:pt x="1807753" y="595133"/>
                  </a:cubicBezTo>
                  <a:cubicBezTo>
                    <a:pt x="1797142" y="605744"/>
                    <a:pt x="1782750" y="611706"/>
                    <a:pt x="1767743" y="611706"/>
                  </a:cubicBezTo>
                  <a:lnTo>
                    <a:pt x="56583" y="611706"/>
                  </a:lnTo>
                  <a:cubicBezTo>
                    <a:pt x="41576" y="611706"/>
                    <a:pt x="27184" y="605744"/>
                    <a:pt x="16573" y="595133"/>
                  </a:cubicBezTo>
                  <a:cubicBezTo>
                    <a:pt x="5961" y="584522"/>
                    <a:pt x="0" y="570129"/>
                    <a:pt x="0" y="555123"/>
                  </a:cubicBezTo>
                  <a:lnTo>
                    <a:pt x="0" y="56583"/>
                  </a:lnTo>
                  <a:cubicBezTo>
                    <a:pt x="0" y="41576"/>
                    <a:pt x="5961" y="27184"/>
                    <a:pt x="16573" y="16573"/>
                  </a:cubicBezTo>
                  <a:cubicBezTo>
                    <a:pt x="27184" y="5961"/>
                    <a:pt x="41576" y="0"/>
                    <a:pt x="56583" y="0"/>
                  </a:cubicBezTo>
                  <a:close/>
                </a:path>
              </a:pathLst>
            </a:custGeom>
            <a:solidFill>
              <a:srgbClr val="BF8F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6"/>
            <p:cNvSpPr txBox="1"/>
            <p:nvPr/>
          </p:nvSpPr>
          <p:spPr>
            <a:xfrm>
              <a:off x="0" y="-28575"/>
              <a:ext cx="1824326" cy="6402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200" u="none" cap="none" strike="noStrik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Feature 4</a:t>
              </a:r>
              <a:endParaRPr/>
            </a:p>
          </p:txBody>
        </p:sp>
      </p:grpSp>
      <p:grpSp>
        <p:nvGrpSpPr>
          <p:cNvPr id="245" name="Google Shape;245;p16"/>
          <p:cNvGrpSpPr/>
          <p:nvPr/>
        </p:nvGrpSpPr>
        <p:grpSpPr>
          <a:xfrm>
            <a:off x="4690615" y="5495792"/>
            <a:ext cx="1310770" cy="460039"/>
            <a:chOff x="0" y="-28575"/>
            <a:chExt cx="1824326" cy="640281"/>
          </a:xfrm>
        </p:grpSpPr>
        <p:sp>
          <p:nvSpPr>
            <p:cNvPr id="246" name="Google Shape;246;p16"/>
            <p:cNvSpPr/>
            <p:nvPr/>
          </p:nvSpPr>
          <p:spPr>
            <a:xfrm>
              <a:off x="0" y="0"/>
              <a:ext cx="1824326" cy="611706"/>
            </a:xfrm>
            <a:custGeom>
              <a:rect b="b" l="l" r="r" t="t"/>
              <a:pathLst>
                <a:path extrusionOk="0" h="611706" w="1824326">
                  <a:moveTo>
                    <a:pt x="56583" y="0"/>
                  </a:moveTo>
                  <a:lnTo>
                    <a:pt x="1767743" y="0"/>
                  </a:lnTo>
                  <a:cubicBezTo>
                    <a:pt x="1782750" y="0"/>
                    <a:pt x="1797142" y="5961"/>
                    <a:pt x="1807753" y="16573"/>
                  </a:cubicBezTo>
                  <a:cubicBezTo>
                    <a:pt x="1818365" y="27184"/>
                    <a:pt x="1824326" y="41576"/>
                    <a:pt x="1824326" y="56583"/>
                  </a:cubicBezTo>
                  <a:lnTo>
                    <a:pt x="1824326" y="555123"/>
                  </a:lnTo>
                  <a:cubicBezTo>
                    <a:pt x="1824326" y="570129"/>
                    <a:pt x="1818365" y="584522"/>
                    <a:pt x="1807753" y="595133"/>
                  </a:cubicBezTo>
                  <a:cubicBezTo>
                    <a:pt x="1797142" y="605744"/>
                    <a:pt x="1782750" y="611706"/>
                    <a:pt x="1767743" y="611706"/>
                  </a:cubicBezTo>
                  <a:lnTo>
                    <a:pt x="56583" y="611706"/>
                  </a:lnTo>
                  <a:cubicBezTo>
                    <a:pt x="41576" y="611706"/>
                    <a:pt x="27184" y="605744"/>
                    <a:pt x="16573" y="595133"/>
                  </a:cubicBezTo>
                  <a:cubicBezTo>
                    <a:pt x="5961" y="584522"/>
                    <a:pt x="0" y="570129"/>
                    <a:pt x="0" y="555123"/>
                  </a:cubicBezTo>
                  <a:lnTo>
                    <a:pt x="0" y="56583"/>
                  </a:lnTo>
                  <a:cubicBezTo>
                    <a:pt x="0" y="41576"/>
                    <a:pt x="5961" y="27184"/>
                    <a:pt x="16573" y="16573"/>
                  </a:cubicBezTo>
                  <a:cubicBezTo>
                    <a:pt x="27184" y="5961"/>
                    <a:pt x="41576" y="0"/>
                    <a:pt x="56583" y="0"/>
                  </a:cubicBezTo>
                  <a:close/>
                </a:path>
              </a:pathLst>
            </a:custGeom>
            <a:solidFill>
              <a:srgbClr val="B69A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6"/>
            <p:cNvSpPr txBox="1"/>
            <p:nvPr/>
          </p:nvSpPr>
          <p:spPr>
            <a:xfrm>
              <a:off x="0" y="-28575"/>
              <a:ext cx="1824326" cy="6402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200" u="none" cap="none" strike="noStrik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Feature 5</a:t>
              </a:r>
              <a:endParaRPr/>
            </a:p>
          </p:txBody>
        </p:sp>
      </p:grpSp>
      <p:grpSp>
        <p:nvGrpSpPr>
          <p:cNvPr id="248" name="Google Shape;248;p16"/>
          <p:cNvGrpSpPr/>
          <p:nvPr/>
        </p:nvGrpSpPr>
        <p:grpSpPr>
          <a:xfrm>
            <a:off x="4690615" y="6183824"/>
            <a:ext cx="1310770" cy="460039"/>
            <a:chOff x="0" y="-28575"/>
            <a:chExt cx="1824326" cy="640281"/>
          </a:xfrm>
        </p:grpSpPr>
        <p:sp>
          <p:nvSpPr>
            <p:cNvPr id="249" name="Google Shape;249;p16"/>
            <p:cNvSpPr/>
            <p:nvPr/>
          </p:nvSpPr>
          <p:spPr>
            <a:xfrm>
              <a:off x="0" y="0"/>
              <a:ext cx="1824326" cy="611706"/>
            </a:xfrm>
            <a:custGeom>
              <a:rect b="b" l="l" r="r" t="t"/>
              <a:pathLst>
                <a:path extrusionOk="0" h="611706" w="1824326">
                  <a:moveTo>
                    <a:pt x="56583" y="0"/>
                  </a:moveTo>
                  <a:lnTo>
                    <a:pt x="1767743" y="0"/>
                  </a:lnTo>
                  <a:cubicBezTo>
                    <a:pt x="1782750" y="0"/>
                    <a:pt x="1797142" y="5961"/>
                    <a:pt x="1807753" y="16573"/>
                  </a:cubicBezTo>
                  <a:cubicBezTo>
                    <a:pt x="1818365" y="27184"/>
                    <a:pt x="1824326" y="41576"/>
                    <a:pt x="1824326" y="56583"/>
                  </a:cubicBezTo>
                  <a:lnTo>
                    <a:pt x="1824326" y="555123"/>
                  </a:lnTo>
                  <a:cubicBezTo>
                    <a:pt x="1824326" y="570129"/>
                    <a:pt x="1818365" y="584522"/>
                    <a:pt x="1807753" y="595133"/>
                  </a:cubicBezTo>
                  <a:cubicBezTo>
                    <a:pt x="1797142" y="605744"/>
                    <a:pt x="1782750" y="611706"/>
                    <a:pt x="1767743" y="611706"/>
                  </a:cubicBezTo>
                  <a:lnTo>
                    <a:pt x="56583" y="611706"/>
                  </a:lnTo>
                  <a:cubicBezTo>
                    <a:pt x="41576" y="611706"/>
                    <a:pt x="27184" y="605744"/>
                    <a:pt x="16573" y="595133"/>
                  </a:cubicBezTo>
                  <a:cubicBezTo>
                    <a:pt x="5961" y="584522"/>
                    <a:pt x="0" y="570129"/>
                    <a:pt x="0" y="555123"/>
                  </a:cubicBezTo>
                  <a:lnTo>
                    <a:pt x="0" y="56583"/>
                  </a:lnTo>
                  <a:cubicBezTo>
                    <a:pt x="0" y="41576"/>
                    <a:pt x="5961" y="27184"/>
                    <a:pt x="16573" y="16573"/>
                  </a:cubicBezTo>
                  <a:cubicBezTo>
                    <a:pt x="27184" y="5961"/>
                    <a:pt x="41576" y="0"/>
                    <a:pt x="56583" y="0"/>
                  </a:cubicBezTo>
                  <a:close/>
                </a:path>
              </a:pathLst>
            </a:custGeom>
            <a:solidFill>
              <a:srgbClr val="D4C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16"/>
            <p:cNvSpPr txBox="1"/>
            <p:nvPr/>
          </p:nvSpPr>
          <p:spPr>
            <a:xfrm>
              <a:off x="0" y="-28575"/>
              <a:ext cx="1824326" cy="6402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200" u="none" cap="none" strike="noStrik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Feature 6</a:t>
              </a:r>
              <a:endParaRPr/>
            </a:p>
          </p:txBody>
        </p:sp>
      </p:grpSp>
      <p:sp>
        <p:nvSpPr>
          <p:cNvPr id="251" name="Google Shape;251;p16"/>
          <p:cNvSpPr txBox="1"/>
          <p:nvPr/>
        </p:nvSpPr>
        <p:spPr>
          <a:xfrm>
            <a:off x="1868825" y="567325"/>
            <a:ext cx="6954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2E2B29"/>
                </a:solidFill>
                <a:latin typeface="Inter Black"/>
                <a:ea typeface="Inter Black"/>
                <a:cs typeface="Inter Black"/>
                <a:sym typeface="Inter Black"/>
              </a:rPr>
              <a:t>COMPARISON MATRIX</a:t>
            </a:r>
            <a:endParaRPr/>
          </a:p>
        </p:txBody>
      </p:sp>
      <p:sp>
        <p:nvSpPr>
          <p:cNvPr id="252" name="Google Shape;252;p16"/>
          <p:cNvSpPr txBox="1"/>
          <p:nvPr/>
        </p:nvSpPr>
        <p:spPr>
          <a:xfrm>
            <a:off x="2854564" y="1321877"/>
            <a:ext cx="4983000" cy="3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9" u="none" cap="none" strike="noStrike">
                <a:solidFill>
                  <a:srgbClr val="2E2B29"/>
                </a:solidFill>
                <a:latin typeface="Arial"/>
                <a:ea typeface="Arial"/>
                <a:cs typeface="Arial"/>
                <a:sym typeface="Arial"/>
              </a:rPr>
              <a:t>This visual representation allows for easier analysis and decision-making by highlighting the strengths and weaknesses of each option.</a:t>
            </a:r>
            <a:endParaRPr/>
          </a:p>
        </p:txBody>
      </p:sp>
      <p:sp>
        <p:nvSpPr>
          <p:cNvPr id="253" name="Google Shape;253;p16"/>
          <p:cNvSpPr txBox="1"/>
          <p:nvPr/>
        </p:nvSpPr>
        <p:spPr>
          <a:xfrm>
            <a:off x="2509949" y="2133554"/>
            <a:ext cx="181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2E2B29"/>
                </a:solidFill>
                <a:latin typeface="Inter Black"/>
                <a:ea typeface="Inter Black"/>
                <a:cs typeface="Inter Black"/>
                <a:sym typeface="Inter Black"/>
              </a:rPr>
              <a:t>A</a:t>
            </a:r>
            <a:endParaRPr/>
          </a:p>
        </p:txBody>
      </p:sp>
      <p:sp>
        <p:nvSpPr>
          <p:cNvPr id="254" name="Google Shape;254;p16"/>
          <p:cNvSpPr txBox="1"/>
          <p:nvPr/>
        </p:nvSpPr>
        <p:spPr>
          <a:xfrm>
            <a:off x="2989914" y="2133554"/>
            <a:ext cx="1210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DFBFA"/>
                </a:solidFill>
                <a:latin typeface="Inter"/>
                <a:ea typeface="Inter"/>
                <a:cs typeface="Inter"/>
                <a:sym typeface="Inter"/>
              </a:rPr>
              <a:t>SERVICE A</a:t>
            </a:r>
            <a:endParaRPr/>
          </a:p>
        </p:txBody>
      </p:sp>
      <p:sp>
        <p:nvSpPr>
          <p:cNvPr id="255" name="Google Shape;255;p16"/>
          <p:cNvSpPr txBox="1"/>
          <p:nvPr/>
        </p:nvSpPr>
        <p:spPr>
          <a:xfrm>
            <a:off x="5185638" y="2190650"/>
            <a:ext cx="3207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2E2B29"/>
                </a:solidFill>
                <a:latin typeface="Inter"/>
                <a:ea typeface="Inter"/>
                <a:cs typeface="Inter"/>
                <a:sym typeface="Inter"/>
              </a:rPr>
              <a:t>VS</a:t>
            </a:r>
            <a:endParaRPr/>
          </a:p>
        </p:txBody>
      </p:sp>
      <p:sp>
        <p:nvSpPr>
          <p:cNvPr id="256" name="Google Shape;256;p16"/>
          <p:cNvSpPr txBox="1"/>
          <p:nvPr/>
        </p:nvSpPr>
        <p:spPr>
          <a:xfrm>
            <a:off x="8042044" y="2133554"/>
            <a:ext cx="1527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2E2B29"/>
                </a:solidFill>
                <a:latin typeface="Inter Black"/>
                <a:ea typeface="Inter Black"/>
                <a:cs typeface="Inter Black"/>
                <a:sym typeface="Inter Black"/>
              </a:rPr>
              <a:t>B</a:t>
            </a:r>
            <a:endParaRPr/>
          </a:p>
        </p:txBody>
      </p:sp>
      <p:sp>
        <p:nvSpPr>
          <p:cNvPr id="257" name="Google Shape;257;p16"/>
          <p:cNvSpPr txBox="1"/>
          <p:nvPr/>
        </p:nvSpPr>
        <p:spPr>
          <a:xfrm>
            <a:off x="6518683" y="2133554"/>
            <a:ext cx="1191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DFBFA"/>
                </a:solidFill>
                <a:latin typeface="Inter"/>
                <a:ea typeface="Inter"/>
                <a:cs typeface="Inter"/>
                <a:sym typeface="Inter"/>
              </a:rPr>
              <a:t>SERVICE B</a:t>
            </a:r>
            <a:endParaRPr/>
          </a:p>
        </p:txBody>
      </p:sp>
      <p:sp>
        <p:nvSpPr>
          <p:cNvPr id="258" name="Google Shape;258;p16"/>
          <p:cNvSpPr txBox="1"/>
          <p:nvPr/>
        </p:nvSpPr>
        <p:spPr>
          <a:xfrm>
            <a:off x="797234" y="2122391"/>
            <a:ext cx="1342800" cy="3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2E2B29"/>
                </a:solidFill>
                <a:latin typeface="Arial"/>
                <a:ea typeface="Arial"/>
                <a:cs typeface="Arial"/>
                <a:sym typeface="Arial"/>
              </a:rPr>
              <a:t>Give a brief description on Product / Service A.</a:t>
            </a:r>
            <a:endParaRPr/>
          </a:p>
        </p:txBody>
      </p:sp>
      <p:sp>
        <p:nvSpPr>
          <p:cNvPr id="259" name="Google Shape;259;p16"/>
          <p:cNvSpPr txBox="1"/>
          <p:nvPr/>
        </p:nvSpPr>
        <p:spPr>
          <a:xfrm>
            <a:off x="8598371" y="2122391"/>
            <a:ext cx="1342800" cy="3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2E2B29"/>
                </a:solidFill>
                <a:latin typeface="Arial"/>
                <a:ea typeface="Arial"/>
                <a:cs typeface="Arial"/>
                <a:sym typeface="Arial"/>
              </a:rPr>
              <a:t>Give a brief description on Product / Service B.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BFA"/>
        </a:solid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4" name="Google Shape;264;p17"/>
          <p:cNvGraphicFramePr/>
          <p:nvPr/>
        </p:nvGraphicFramePr>
        <p:xfrm>
          <a:off x="756000" y="2405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{0DB4605A-B4DE-40C1-808C-5EFEC11BBA63}</a:tableStyleId>
              </a:tblPr>
              <a:tblGrid>
                <a:gridCol w="1603400"/>
                <a:gridCol w="1262775"/>
                <a:gridCol w="1262775"/>
                <a:gridCol w="1262775"/>
                <a:gridCol w="1262775"/>
                <a:gridCol w="1262775"/>
                <a:gridCol w="1262775"/>
              </a:tblGrid>
              <a:tr h="1760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5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42875" marB="142875" marR="142875" marL="1428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C2C2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99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Feature 1</a:t>
                      </a:r>
                      <a:endParaRPr sz="1100" u="none" cap="none" strike="noStrike"/>
                    </a:p>
                  </a:txBody>
                  <a:tcPr marT="142875" marB="142875" marR="142875" marL="1428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B4A4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99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Feature 2</a:t>
                      </a:r>
                      <a:endParaRPr sz="1100" u="none" cap="none" strike="noStrike"/>
                    </a:p>
                  </a:txBody>
                  <a:tcPr marT="142875" marB="142875" marR="142875" marL="1428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99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Feature 3</a:t>
                      </a:r>
                      <a:endParaRPr sz="1100" u="none" cap="none" strike="noStrike"/>
                    </a:p>
                  </a:txBody>
                  <a:tcPr marT="142875" marB="142875" marR="142875" marL="1428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854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99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Feature 4</a:t>
                      </a:r>
                      <a:endParaRPr sz="1100" u="none" cap="none" strike="noStrike"/>
                    </a:p>
                  </a:txBody>
                  <a:tcPr marT="142875" marB="142875" marR="142875" marL="1428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8F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99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Feature 5</a:t>
                      </a:r>
                      <a:endParaRPr sz="1100" u="none" cap="none" strike="noStrike"/>
                    </a:p>
                  </a:txBody>
                  <a:tcPr marT="142875" marB="142875" marR="142875" marL="1428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9A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99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Feature 6</a:t>
                      </a:r>
                      <a:endParaRPr sz="1100" u="none" cap="none" strike="noStrike"/>
                    </a:p>
                  </a:txBody>
                  <a:tcPr marT="142875" marB="142875" marR="142875" marL="1428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C1B1"/>
                    </a:solidFill>
                  </a:tcPr>
                </a:tc>
              </a:tr>
              <a:tr h="891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 u="none" cap="none" strike="noStrike">
                          <a:solidFill>
                            <a:srgbClr val="2C2C2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Service A</a:t>
                      </a:r>
                      <a:endParaRPr sz="1100" u="none" cap="none" strike="noStrike"/>
                    </a:p>
                  </a:txBody>
                  <a:tcPr marT="142875" marB="142875" marR="142875" marL="1428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8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5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42875" marB="142875" marR="142875" marL="1428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B4A4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5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42875" marB="142875" marR="142875" marL="1428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3737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5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42875" marB="142875" marR="142875" marL="1428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854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5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42875" marB="142875" marR="142875" marL="1428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8F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5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42875" marB="142875" marR="142875" marL="1428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9A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5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42875" marB="142875" marR="142875" marL="1428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E2D6"/>
                    </a:solidFill>
                  </a:tcPr>
                </a:tc>
              </a:tr>
              <a:tr h="891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 u="none" cap="none" strike="noStrike">
                          <a:solidFill>
                            <a:srgbClr val="2C2C2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Service B</a:t>
                      </a:r>
                      <a:endParaRPr sz="1100" u="none" cap="none" strike="noStrike"/>
                    </a:p>
                  </a:txBody>
                  <a:tcPr marT="142875" marB="142875" marR="142875" marL="1428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8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5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42875" marB="142875" marR="142875" marL="1428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B4A4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5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42875" marB="142875" marR="142875" marL="1428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B4A4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5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42875" marB="142875" marR="142875" marL="1428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854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5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42875" marB="142875" marR="142875" marL="1428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8F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5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42875" marB="142875" marR="142875" marL="1428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9A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5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42875" marB="142875" marR="142875" marL="1428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E2D6"/>
                    </a:solidFill>
                  </a:tcPr>
                </a:tc>
              </a:tr>
              <a:tr h="891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 u="none" cap="none" strike="noStrike">
                          <a:solidFill>
                            <a:srgbClr val="2C2C2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Service C</a:t>
                      </a:r>
                      <a:endParaRPr sz="1100" u="none" cap="none" strike="noStrike"/>
                    </a:p>
                  </a:txBody>
                  <a:tcPr marT="142875" marB="142875" marR="142875" marL="1428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8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5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42875" marB="142875" marR="142875" marL="1428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B4A4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5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42875" marB="142875" marR="142875" marL="1428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B4A4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5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42875" marB="142875" marR="142875" marL="1428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854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5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42875" marB="142875" marR="142875" marL="1428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8F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5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42875" marB="142875" marR="142875" marL="1428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9A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5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42875" marB="142875" marR="142875" marL="1428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E2D6"/>
                    </a:solidFill>
                  </a:tcPr>
                </a:tc>
              </a:tr>
            </a:tbl>
          </a:graphicData>
        </a:graphic>
      </p:graphicFrame>
      <p:grpSp>
        <p:nvGrpSpPr>
          <p:cNvPr id="265" name="Google Shape;265;p17"/>
          <p:cNvGrpSpPr/>
          <p:nvPr/>
        </p:nvGrpSpPr>
        <p:grpSpPr>
          <a:xfrm>
            <a:off x="5040897" y="1942398"/>
            <a:ext cx="926953" cy="926953"/>
            <a:chOff x="0" y="0"/>
            <a:chExt cx="812800" cy="812800"/>
          </a:xfrm>
        </p:grpSpPr>
        <p:sp>
          <p:nvSpPr>
            <p:cNvPr id="266" name="Google Shape;266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CB85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8" name="Google Shape;268;p17"/>
          <p:cNvGrpSpPr/>
          <p:nvPr/>
        </p:nvGrpSpPr>
        <p:grpSpPr>
          <a:xfrm>
            <a:off x="6329800" y="1942398"/>
            <a:ext cx="926953" cy="926953"/>
            <a:chOff x="0" y="0"/>
            <a:chExt cx="812800" cy="812800"/>
          </a:xfrm>
        </p:grpSpPr>
        <p:sp>
          <p:nvSpPr>
            <p:cNvPr id="269" name="Google Shape;269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BF8F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1" name="Google Shape;271;p17"/>
          <p:cNvSpPr txBox="1"/>
          <p:nvPr/>
        </p:nvSpPr>
        <p:spPr>
          <a:xfrm>
            <a:off x="2176550" y="670275"/>
            <a:ext cx="6339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2E2B29"/>
                </a:solidFill>
                <a:latin typeface="Inter Black"/>
                <a:ea typeface="Inter Black"/>
                <a:cs typeface="Inter Black"/>
                <a:sym typeface="Inter Black"/>
              </a:rPr>
              <a:t>COMPARISON MATRIX</a:t>
            </a:r>
            <a:endParaRPr/>
          </a:p>
        </p:txBody>
      </p:sp>
      <p:sp>
        <p:nvSpPr>
          <p:cNvPr id="272" name="Google Shape;272;p17"/>
          <p:cNvSpPr txBox="1"/>
          <p:nvPr/>
        </p:nvSpPr>
        <p:spPr>
          <a:xfrm>
            <a:off x="2854564" y="1424824"/>
            <a:ext cx="4983000" cy="3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9" u="none" cap="none" strike="noStrike">
                <a:solidFill>
                  <a:srgbClr val="2E2B29"/>
                </a:solidFill>
                <a:latin typeface="Arial"/>
                <a:ea typeface="Arial"/>
                <a:cs typeface="Arial"/>
                <a:sym typeface="Arial"/>
              </a:rPr>
              <a:t>This visual representation allows for easier analysis and decision-making by highlighting the strengths and weaknesses of each option.</a:t>
            </a:r>
            <a:endParaRPr/>
          </a:p>
        </p:txBody>
      </p:sp>
      <p:grpSp>
        <p:nvGrpSpPr>
          <p:cNvPr id="273" name="Google Shape;273;p17"/>
          <p:cNvGrpSpPr/>
          <p:nvPr/>
        </p:nvGrpSpPr>
        <p:grpSpPr>
          <a:xfrm>
            <a:off x="3750986" y="1942398"/>
            <a:ext cx="926958" cy="926958"/>
            <a:chOff x="0" y="0"/>
            <a:chExt cx="812800" cy="812800"/>
          </a:xfrm>
        </p:grpSpPr>
        <p:sp>
          <p:nvSpPr>
            <p:cNvPr id="274" name="Google Shape;274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7373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7"/>
            <p:cNvSpPr txBox="1"/>
            <p:nvPr/>
          </p:nvSpPr>
          <p:spPr>
            <a:xfrm>
              <a:off x="76200" y="47625"/>
              <a:ext cx="660300" cy="68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6" name="Google Shape;276;p17"/>
          <p:cNvSpPr/>
          <p:nvPr/>
        </p:nvSpPr>
        <p:spPr>
          <a:xfrm>
            <a:off x="7588869" y="1942398"/>
            <a:ext cx="926592" cy="926592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lnTo>
                  <a:pt x="406400" y="0"/>
                </a:lnTo>
                <a:close/>
              </a:path>
            </a:pathLst>
          </a:custGeom>
          <a:solidFill>
            <a:srgbClr val="B69A8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7" name="Google Shape;277;p17"/>
          <p:cNvGrpSpPr/>
          <p:nvPr/>
        </p:nvGrpSpPr>
        <p:grpSpPr>
          <a:xfrm>
            <a:off x="8877772" y="1942398"/>
            <a:ext cx="926953" cy="926953"/>
            <a:chOff x="0" y="0"/>
            <a:chExt cx="1235937" cy="1235937"/>
          </a:xfrm>
        </p:grpSpPr>
        <p:sp>
          <p:nvSpPr>
            <p:cNvPr id="278" name="Google Shape;278;p17"/>
            <p:cNvSpPr/>
            <p:nvPr/>
          </p:nvSpPr>
          <p:spPr>
            <a:xfrm>
              <a:off x="0" y="0"/>
              <a:ext cx="1235937" cy="1235937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D4C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17"/>
            <p:cNvSpPr/>
            <p:nvPr/>
          </p:nvSpPr>
          <p:spPr>
            <a:xfrm>
              <a:off x="285495" y="341713"/>
              <a:ext cx="664948" cy="552511"/>
            </a:xfrm>
            <a:custGeom>
              <a:rect b="b" l="l" r="r" t="t"/>
              <a:pathLst>
                <a:path extrusionOk="0" h="552511" w="664948">
                  <a:moveTo>
                    <a:pt x="0" y="0"/>
                  </a:moveTo>
                  <a:lnTo>
                    <a:pt x="664948" y="0"/>
                  </a:lnTo>
                  <a:lnTo>
                    <a:pt x="664948" y="552511"/>
                  </a:lnTo>
                  <a:lnTo>
                    <a:pt x="0" y="55251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pic>
        <p:nvPicPr>
          <p:cNvPr id="280" name="Google Shape;28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31525" y="2151725"/>
            <a:ext cx="356875" cy="524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08349" y="2075524"/>
            <a:ext cx="419700" cy="473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96704" y="2142525"/>
            <a:ext cx="454696" cy="52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83688" y="2207424"/>
            <a:ext cx="567139" cy="39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692785" y="4360400"/>
            <a:ext cx="510713" cy="39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086046" y="4342895"/>
            <a:ext cx="510409" cy="39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671810" y="5321100"/>
            <a:ext cx="510713" cy="39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086046" y="6299295"/>
            <a:ext cx="510409" cy="39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796985" y="4337500"/>
            <a:ext cx="510713" cy="39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796985" y="5304250"/>
            <a:ext cx="510713" cy="39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03985" y="6195825"/>
            <a:ext cx="510713" cy="39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11885" y="6172925"/>
            <a:ext cx="510713" cy="39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253485" y="6195825"/>
            <a:ext cx="510713" cy="39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995085" y="6195825"/>
            <a:ext cx="510713" cy="39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234398" y="5304250"/>
            <a:ext cx="510713" cy="39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477725" y="2206200"/>
            <a:ext cx="630478" cy="396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6" name="Google Shape;296;p17"/>
          <p:cNvGrpSpPr/>
          <p:nvPr/>
        </p:nvGrpSpPr>
        <p:grpSpPr>
          <a:xfrm>
            <a:off x="2492923" y="1942398"/>
            <a:ext cx="926958" cy="926958"/>
            <a:chOff x="0" y="0"/>
            <a:chExt cx="1235944" cy="1235944"/>
          </a:xfrm>
        </p:grpSpPr>
        <p:sp>
          <p:nvSpPr>
            <p:cNvPr id="297" name="Google Shape;297;p17"/>
            <p:cNvSpPr/>
            <p:nvPr/>
          </p:nvSpPr>
          <p:spPr>
            <a:xfrm>
              <a:off x="381318" y="270881"/>
              <a:ext cx="473301" cy="694174"/>
            </a:xfrm>
            <a:custGeom>
              <a:rect b="b" l="l" r="r" t="t"/>
              <a:pathLst>
                <a:path extrusionOk="0" h="694174" w="473301">
                  <a:moveTo>
                    <a:pt x="0" y="0"/>
                  </a:moveTo>
                  <a:lnTo>
                    <a:pt x="473301" y="0"/>
                  </a:lnTo>
                  <a:lnTo>
                    <a:pt x="473301" y="694175"/>
                  </a:lnTo>
                  <a:lnTo>
                    <a:pt x="0" y="69417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98" name="Google Shape;298;p17"/>
            <p:cNvSpPr/>
            <p:nvPr/>
          </p:nvSpPr>
          <p:spPr>
            <a:xfrm>
              <a:off x="0" y="0"/>
              <a:ext cx="1235944" cy="1235944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4B4A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99" name="Google Shape;299;p1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9085886" y="2193613"/>
            <a:ext cx="510726" cy="424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75353" y="2075525"/>
            <a:ext cx="356875" cy="524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BFA"/>
        </a:solidFill>
      </p:bgPr>
    </p:bg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8"/>
          <p:cNvSpPr/>
          <p:nvPr/>
        </p:nvSpPr>
        <p:spPr>
          <a:xfrm>
            <a:off x="575813" y="1892148"/>
            <a:ext cx="3234898" cy="4463696"/>
          </a:xfrm>
          <a:custGeom>
            <a:rect b="b" l="l" r="r" t="t"/>
            <a:pathLst>
              <a:path extrusionOk="0" h="1852580" w="1342589">
                <a:moveTo>
                  <a:pt x="40685" y="0"/>
                </a:moveTo>
                <a:lnTo>
                  <a:pt x="1301903" y="0"/>
                </a:lnTo>
                <a:cubicBezTo>
                  <a:pt x="1312694" y="0"/>
                  <a:pt x="1323042" y="4286"/>
                  <a:pt x="1330672" y="11916"/>
                </a:cubicBezTo>
                <a:cubicBezTo>
                  <a:pt x="1338302" y="19546"/>
                  <a:pt x="1342589" y="29895"/>
                  <a:pt x="1342589" y="40685"/>
                </a:cubicBezTo>
                <a:lnTo>
                  <a:pt x="1342589" y="1811894"/>
                </a:lnTo>
                <a:cubicBezTo>
                  <a:pt x="1342589" y="1834364"/>
                  <a:pt x="1324373" y="1852580"/>
                  <a:pt x="1301903" y="1852580"/>
                </a:cubicBezTo>
                <a:lnTo>
                  <a:pt x="40685" y="1852580"/>
                </a:lnTo>
                <a:cubicBezTo>
                  <a:pt x="18215" y="1852580"/>
                  <a:pt x="0" y="1834364"/>
                  <a:pt x="0" y="1811894"/>
                </a:cubicBezTo>
                <a:lnTo>
                  <a:pt x="0" y="40685"/>
                </a:lnTo>
                <a:cubicBezTo>
                  <a:pt x="0" y="18215"/>
                  <a:pt x="18215" y="0"/>
                  <a:pt x="40685" y="0"/>
                </a:cubicBezTo>
                <a:close/>
              </a:path>
            </a:pathLst>
          </a:custGeom>
          <a:solidFill>
            <a:srgbClr val="2E2B2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18"/>
          <p:cNvSpPr/>
          <p:nvPr/>
        </p:nvSpPr>
        <p:spPr>
          <a:xfrm>
            <a:off x="3961822" y="1892148"/>
            <a:ext cx="6154365" cy="4463696"/>
          </a:xfrm>
          <a:custGeom>
            <a:rect b="b" l="l" r="r" t="t"/>
            <a:pathLst>
              <a:path extrusionOk="0" h="1852580" w="2554263">
                <a:moveTo>
                  <a:pt x="21385" y="0"/>
                </a:moveTo>
                <a:lnTo>
                  <a:pt x="2532877" y="0"/>
                </a:lnTo>
                <a:cubicBezTo>
                  <a:pt x="2538549" y="0"/>
                  <a:pt x="2543989" y="2253"/>
                  <a:pt x="2547999" y="6264"/>
                </a:cubicBezTo>
                <a:cubicBezTo>
                  <a:pt x="2552010" y="10274"/>
                  <a:pt x="2554263" y="15714"/>
                  <a:pt x="2554263" y="21385"/>
                </a:cubicBezTo>
                <a:lnTo>
                  <a:pt x="2554263" y="1831194"/>
                </a:lnTo>
                <a:cubicBezTo>
                  <a:pt x="2554263" y="1843005"/>
                  <a:pt x="2544688" y="1852580"/>
                  <a:pt x="2532877" y="1852580"/>
                </a:cubicBezTo>
                <a:lnTo>
                  <a:pt x="21385" y="1852580"/>
                </a:lnTo>
                <a:cubicBezTo>
                  <a:pt x="15714" y="1852580"/>
                  <a:pt x="10274" y="1850327"/>
                  <a:pt x="6264" y="1846316"/>
                </a:cubicBezTo>
                <a:cubicBezTo>
                  <a:pt x="2253" y="1842306"/>
                  <a:pt x="0" y="1836866"/>
                  <a:pt x="0" y="1831194"/>
                </a:cubicBezTo>
                <a:lnTo>
                  <a:pt x="0" y="21385"/>
                </a:lnTo>
                <a:cubicBezTo>
                  <a:pt x="0" y="9575"/>
                  <a:pt x="9575" y="0"/>
                  <a:pt x="21385" y="0"/>
                </a:cubicBezTo>
                <a:close/>
              </a:path>
            </a:pathLst>
          </a:custGeom>
          <a:solidFill>
            <a:srgbClr val="2E2B2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07" name="Google Shape;307;p18"/>
          <p:cNvCxnSpPr/>
          <p:nvPr/>
        </p:nvCxnSpPr>
        <p:spPr>
          <a:xfrm>
            <a:off x="1631586" y="2416495"/>
            <a:ext cx="1132788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8" name="Google Shape;308;p18"/>
          <p:cNvCxnSpPr/>
          <p:nvPr/>
        </p:nvCxnSpPr>
        <p:spPr>
          <a:xfrm>
            <a:off x="1609114" y="4780291"/>
            <a:ext cx="1132788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9" name="Google Shape;309;p18"/>
          <p:cNvCxnSpPr/>
          <p:nvPr/>
        </p:nvCxnSpPr>
        <p:spPr>
          <a:xfrm>
            <a:off x="6126367" y="2426020"/>
            <a:ext cx="1825275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0" name="Google Shape;310;p18"/>
          <p:cNvSpPr/>
          <p:nvPr/>
        </p:nvSpPr>
        <p:spPr>
          <a:xfrm>
            <a:off x="1089843" y="4999366"/>
            <a:ext cx="456682" cy="456682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EAE8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18"/>
          <p:cNvSpPr txBox="1"/>
          <p:nvPr/>
        </p:nvSpPr>
        <p:spPr>
          <a:xfrm>
            <a:off x="871284" y="2492695"/>
            <a:ext cx="2653500" cy="3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1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312" name="Google Shape;312;p18"/>
          <p:cNvSpPr txBox="1"/>
          <p:nvPr/>
        </p:nvSpPr>
        <p:spPr>
          <a:xfrm>
            <a:off x="706997" y="4206569"/>
            <a:ext cx="2981964" cy="149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0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313" name="Google Shape;313;p18"/>
          <p:cNvSpPr txBox="1"/>
          <p:nvPr/>
        </p:nvSpPr>
        <p:spPr>
          <a:xfrm>
            <a:off x="1198334" y="3220448"/>
            <a:ext cx="1999290" cy="2155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9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INTER</a:t>
            </a:r>
            <a:endParaRPr/>
          </a:p>
        </p:txBody>
      </p:sp>
      <p:sp>
        <p:nvSpPr>
          <p:cNvPr id="314" name="Google Shape;314;p18"/>
          <p:cNvSpPr txBox="1"/>
          <p:nvPr/>
        </p:nvSpPr>
        <p:spPr>
          <a:xfrm>
            <a:off x="2180307" y="1495908"/>
            <a:ext cx="6262101" cy="2247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2E2B29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</a:t>
            </a:r>
            <a:endParaRPr/>
          </a:p>
        </p:txBody>
      </p:sp>
      <p:sp>
        <p:nvSpPr>
          <p:cNvPr id="315" name="Google Shape;315;p18"/>
          <p:cNvSpPr txBox="1"/>
          <p:nvPr/>
        </p:nvSpPr>
        <p:spPr>
          <a:xfrm>
            <a:off x="1357110" y="6565394"/>
            <a:ext cx="8015040" cy="2247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2E2B29"/>
                </a:solidFill>
                <a:latin typeface="Arial"/>
                <a:ea typeface="Arial"/>
                <a:cs typeface="Arial"/>
                <a:sym typeface="Arial"/>
              </a:rPr>
              <a:t>Don't forget to delete this page before presenting. </a:t>
            </a:r>
            <a:endParaRPr/>
          </a:p>
        </p:txBody>
      </p:sp>
      <p:sp>
        <p:nvSpPr>
          <p:cNvPr id="316" name="Google Shape;316;p18"/>
          <p:cNvSpPr txBox="1"/>
          <p:nvPr/>
        </p:nvSpPr>
        <p:spPr>
          <a:xfrm>
            <a:off x="1198334" y="2077913"/>
            <a:ext cx="1999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99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Fonts</a:t>
            </a:r>
            <a:endParaRPr b="1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17" name="Google Shape;317;p18"/>
          <p:cNvSpPr txBox="1"/>
          <p:nvPr/>
        </p:nvSpPr>
        <p:spPr>
          <a:xfrm>
            <a:off x="6039360" y="2074994"/>
            <a:ext cx="1999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99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Design Elements</a:t>
            </a:r>
            <a:endParaRPr b="1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18" name="Google Shape;318;p18"/>
          <p:cNvSpPr txBox="1"/>
          <p:nvPr/>
        </p:nvSpPr>
        <p:spPr>
          <a:xfrm>
            <a:off x="1198334" y="4490243"/>
            <a:ext cx="1999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99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Colors</a:t>
            </a:r>
            <a:endParaRPr b="1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19" name="Google Shape;319;p18"/>
          <p:cNvSpPr txBox="1"/>
          <p:nvPr/>
        </p:nvSpPr>
        <p:spPr>
          <a:xfrm>
            <a:off x="1671973" y="582414"/>
            <a:ext cx="73482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5000" u="none" cap="none" strike="noStrike">
                <a:solidFill>
                  <a:srgbClr val="2E2B29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Resource Page</a:t>
            </a:r>
            <a:endParaRPr>
              <a:latin typeface="Inter ExtraBold"/>
              <a:ea typeface="Inter ExtraBold"/>
              <a:cs typeface="Inter ExtraBold"/>
              <a:sym typeface="Inter ExtraBold"/>
            </a:endParaRPr>
          </a:p>
        </p:txBody>
      </p:sp>
      <p:sp>
        <p:nvSpPr>
          <p:cNvPr id="320" name="Google Shape;320;p18"/>
          <p:cNvSpPr txBox="1"/>
          <p:nvPr/>
        </p:nvSpPr>
        <p:spPr>
          <a:xfrm>
            <a:off x="1198334" y="3014454"/>
            <a:ext cx="1999290" cy="149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0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Titles and Header:</a:t>
            </a:r>
            <a:endParaRPr/>
          </a:p>
        </p:txBody>
      </p:sp>
      <p:sp>
        <p:nvSpPr>
          <p:cNvPr id="321" name="Google Shape;321;p18"/>
          <p:cNvSpPr/>
          <p:nvPr/>
        </p:nvSpPr>
        <p:spPr>
          <a:xfrm>
            <a:off x="1637079" y="5004138"/>
            <a:ext cx="456682" cy="456682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2E2B29"/>
          </a:solidFill>
          <a:ln cap="sq" cmpd="sng" w="952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18"/>
          <p:cNvSpPr txBox="1"/>
          <p:nvPr/>
        </p:nvSpPr>
        <p:spPr>
          <a:xfrm>
            <a:off x="1216496" y="3804867"/>
            <a:ext cx="1999290" cy="1921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SOURCE SERIF PRO</a:t>
            </a:r>
            <a:endParaRPr/>
          </a:p>
        </p:txBody>
      </p:sp>
      <p:sp>
        <p:nvSpPr>
          <p:cNvPr id="323" name="Google Shape;323;p18"/>
          <p:cNvSpPr txBox="1"/>
          <p:nvPr/>
        </p:nvSpPr>
        <p:spPr>
          <a:xfrm>
            <a:off x="1216496" y="3559792"/>
            <a:ext cx="1999290" cy="149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0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Body Copy:</a:t>
            </a:r>
            <a:endParaRPr/>
          </a:p>
        </p:txBody>
      </p:sp>
      <p:sp>
        <p:nvSpPr>
          <p:cNvPr id="324" name="Google Shape;324;p18"/>
          <p:cNvSpPr/>
          <p:nvPr/>
        </p:nvSpPr>
        <p:spPr>
          <a:xfrm>
            <a:off x="2189011" y="5004138"/>
            <a:ext cx="456682" cy="456682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4B4A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18"/>
          <p:cNvSpPr/>
          <p:nvPr/>
        </p:nvSpPr>
        <p:spPr>
          <a:xfrm>
            <a:off x="2740943" y="5004138"/>
            <a:ext cx="456682" cy="456682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7373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18"/>
          <p:cNvSpPr/>
          <p:nvPr/>
        </p:nvSpPr>
        <p:spPr>
          <a:xfrm>
            <a:off x="1089843" y="5584645"/>
            <a:ext cx="456682" cy="456682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CB85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18"/>
          <p:cNvSpPr/>
          <p:nvPr/>
        </p:nvSpPr>
        <p:spPr>
          <a:xfrm>
            <a:off x="1637079" y="5589418"/>
            <a:ext cx="456682" cy="456682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BF8F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18"/>
          <p:cNvSpPr/>
          <p:nvPr/>
        </p:nvSpPr>
        <p:spPr>
          <a:xfrm>
            <a:off x="2189011" y="5589418"/>
            <a:ext cx="456682" cy="456682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B69A8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18"/>
          <p:cNvSpPr/>
          <p:nvPr/>
        </p:nvSpPr>
        <p:spPr>
          <a:xfrm>
            <a:off x="2740943" y="5589418"/>
            <a:ext cx="456682" cy="456682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D4C1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0" name="Google Shape;33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7198" y="2924124"/>
            <a:ext cx="703776" cy="1033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5527" y="2998150"/>
            <a:ext cx="887431" cy="100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91174" y="2995886"/>
            <a:ext cx="924100" cy="1065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67692" y="4744875"/>
            <a:ext cx="1305059" cy="82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15681" y="4849256"/>
            <a:ext cx="1099586" cy="76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361475" y="4686637"/>
            <a:ext cx="1048450" cy="1001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724300" y="3033075"/>
            <a:ext cx="1048451" cy="872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416525" y="4426300"/>
            <a:ext cx="572775" cy="1373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8E5"/>
        </a:solidFill>
      </p:bgPr>
    </p:bg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9"/>
          <p:cNvSpPr/>
          <p:nvPr/>
        </p:nvSpPr>
        <p:spPr>
          <a:xfrm>
            <a:off x="2582146" y="2315059"/>
            <a:ext cx="5527708" cy="2096916"/>
          </a:xfrm>
          <a:custGeom>
            <a:rect b="b" l="l" r="r" t="t"/>
            <a:pathLst>
              <a:path extrusionOk="0" h="629180" w="1658589">
                <a:moveTo>
                  <a:pt x="23810" y="0"/>
                </a:moveTo>
                <a:lnTo>
                  <a:pt x="1634780" y="0"/>
                </a:lnTo>
                <a:cubicBezTo>
                  <a:pt x="1641094" y="0"/>
                  <a:pt x="1647150" y="2509"/>
                  <a:pt x="1651616" y="6974"/>
                </a:cubicBezTo>
                <a:cubicBezTo>
                  <a:pt x="1656081" y="11439"/>
                  <a:pt x="1658589" y="17495"/>
                  <a:pt x="1658589" y="23810"/>
                </a:cubicBezTo>
                <a:lnTo>
                  <a:pt x="1658589" y="605370"/>
                </a:lnTo>
                <a:cubicBezTo>
                  <a:pt x="1658589" y="611685"/>
                  <a:pt x="1656081" y="617741"/>
                  <a:pt x="1651616" y="622206"/>
                </a:cubicBezTo>
                <a:cubicBezTo>
                  <a:pt x="1647150" y="626671"/>
                  <a:pt x="1641094" y="629180"/>
                  <a:pt x="1634780" y="629180"/>
                </a:cubicBezTo>
                <a:lnTo>
                  <a:pt x="23810" y="629180"/>
                </a:lnTo>
                <a:cubicBezTo>
                  <a:pt x="17495" y="629180"/>
                  <a:pt x="11439" y="626671"/>
                  <a:pt x="6974" y="622206"/>
                </a:cubicBezTo>
                <a:cubicBezTo>
                  <a:pt x="2509" y="617741"/>
                  <a:pt x="0" y="611685"/>
                  <a:pt x="0" y="605370"/>
                </a:cubicBezTo>
                <a:lnTo>
                  <a:pt x="0" y="23810"/>
                </a:lnTo>
                <a:cubicBezTo>
                  <a:pt x="0" y="17495"/>
                  <a:pt x="2509" y="11439"/>
                  <a:pt x="6974" y="6974"/>
                </a:cubicBezTo>
                <a:cubicBezTo>
                  <a:pt x="11439" y="2509"/>
                  <a:pt x="17495" y="0"/>
                  <a:pt x="23810" y="0"/>
                </a:cubicBezTo>
                <a:close/>
              </a:path>
            </a:pathLst>
          </a:custGeom>
          <a:solidFill>
            <a:srgbClr val="2E2B2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19"/>
          <p:cNvSpPr/>
          <p:nvPr/>
        </p:nvSpPr>
        <p:spPr>
          <a:xfrm>
            <a:off x="2582146" y="4654807"/>
            <a:ext cx="5527708" cy="1527102"/>
          </a:xfrm>
          <a:custGeom>
            <a:rect b="b" l="l" r="r" t="t"/>
            <a:pathLst>
              <a:path extrusionOk="0" h="458207" w="1658589">
                <a:moveTo>
                  <a:pt x="23810" y="0"/>
                </a:moveTo>
                <a:lnTo>
                  <a:pt x="1634780" y="0"/>
                </a:lnTo>
                <a:cubicBezTo>
                  <a:pt x="1641094" y="0"/>
                  <a:pt x="1647150" y="2509"/>
                  <a:pt x="1651616" y="6974"/>
                </a:cubicBezTo>
                <a:cubicBezTo>
                  <a:pt x="1656081" y="11439"/>
                  <a:pt x="1658589" y="17495"/>
                  <a:pt x="1658589" y="23810"/>
                </a:cubicBezTo>
                <a:lnTo>
                  <a:pt x="1658589" y="434397"/>
                </a:lnTo>
                <a:cubicBezTo>
                  <a:pt x="1658589" y="440712"/>
                  <a:pt x="1656081" y="446768"/>
                  <a:pt x="1651616" y="451233"/>
                </a:cubicBezTo>
                <a:cubicBezTo>
                  <a:pt x="1647150" y="455699"/>
                  <a:pt x="1641094" y="458207"/>
                  <a:pt x="1634780" y="458207"/>
                </a:cubicBezTo>
                <a:lnTo>
                  <a:pt x="23810" y="458207"/>
                </a:lnTo>
                <a:cubicBezTo>
                  <a:pt x="17495" y="458207"/>
                  <a:pt x="11439" y="455699"/>
                  <a:pt x="6974" y="451233"/>
                </a:cubicBezTo>
                <a:cubicBezTo>
                  <a:pt x="2509" y="446768"/>
                  <a:pt x="0" y="440712"/>
                  <a:pt x="0" y="434397"/>
                </a:cubicBezTo>
                <a:lnTo>
                  <a:pt x="0" y="23810"/>
                </a:lnTo>
                <a:cubicBezTo>
                  <a:pt x="0" y="17495"/>
                  <a:pt x="2509" y="11439"/>
                  <a:pt x="6974" y="6974"/>
                </a:cubicBezTo>
                <a:cubicBezTo>
                  <a:pt x="11439" y="2509"/>
                  <a:pt x="17495" y="0"/>
                  <a:pt x="23810" y="0"/>
                </a:cubicBezTo>
                <a:close/>
              </a:path>
            </a:pathLst>
          </a:custGeom>
          <a:solidFill>
            <a:srgbClr val="CB85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19"/>
          <p:cNvSpPr txBox="1"/>
          <p:nvPr/>
        </p:nvSpPr>
        <p:spPr>
          <a:xfrm>
            <a:off x="3180548" y="3923201"/>
            <a:ext cx="4330905" cy="2025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345" name="Google Shape;345;p19"/>
          <p:cNvSpPr txBox="1"/>
          <p:nvPr/>
        </p:nvSpPr>
        <p:spPr>
          <a:xfrm>
            <a:off x="3783333" y="5632449"/>
            <a:ext cx="3125335" cy="2025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rgbClr val="2E2B29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346" name="Google Shape;346;p19"/>
          <p:cNvSpPr txBox="1"/>
          <p:nvPr/>
        </p:nvSpPr>
        <p:spPr>
          <a:xfrm>
            <a:off x="2682875" y="5080711"/>
            <a:ext cx="5326250" cy="4851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2E2B29"/>
                </a:solidFill>
                <a:latin typeface="Inter Black"/>
                <a:ea typeface="Inter Black"/>
                <a:cs typeface="Inter Black"/>
                <a:sym typeface="Inter Black"/>
              </a:rPr>
              <a:t>PEXELS, PIXABAY</a:t>
            </a:r>
            <a:endParaRPr/>
          </a:p>
        </p:txBody>
      </p:sp>
      <p:sp>
        <p:nvSpPr>
          <p:cNvPr id="347" name="Google Shape;347;p19"/>
          <p:cNvSpPr txBox="1"/>
          <p:nvPr/>
        </p:nvSpPr>
        <p:spPr>
          <a:xfrm>
            <a:off x="3559507" y="6494329"/>
            <a:ext cx="3572987" cy="271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CB8547"/>
                </a:solidFill>
                <a:latin typeface="Inter Black"/>
                <a:ea typeface="Inter Black"/>
                <a:cs typeface="Inter Black"/>
                <a:sym typeface="Inter Black"/>
              </a:rPr>
              <a:t>HAPPY DESIGNING!</a:t>
            </a:r>
            <a:endParaRPr/>
          </a:p>
        </p:txBody>
      </p:sp>
      <p:sp>
        <p:nvSpPr>
          <p:cNvPr id="348" name="Google Shape;348;p19"/>
          <p:cNvSpPr txBox="1"/>
          <p:nvPr/>
        </p:nvSpPr>
        <p:spPr>
          <a:xfrm>
            <a:off x="1671973" y="651225"/>
            <a:ext cx="73482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5000" u="none" cap="none" strike="noStrike">
                <a:solidFill>
                  <a:srgbClr val="2E2B29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Credits</a:t>
            </a:r>
            <a:endParaRPr>
              <a:latin typeface="Inter ExtraBold"/>
              <a:ea typeface="Inter ExtraBold"/>
              <a:cs typeface="Inter ExtraBold"/>
              <a:sym typeface="Inter ExtraBold"/>
            </a:endParaRPr>
          </a:p>
        </p:txBody>
      </p:sp>
      <p:sp>
        <p:nvSpPr>
          <p:cNvPr id="349" name="Google Shape;349;p19"/>
          <p:cNvSpPr txBox="1"/>
          <p:nvPr/>
        </p:nvSpPr>
        <p:spPr>
          <a:xfrm>
            <a:off x="3364091" y="1575919"/>
            <a:ext cx="39639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2E2B29"/>
                </a:solidFill>
                <a:latin typeface="Arial"/>
                <a:ea typeface="Arial"/>
                <a:cs typeface="Arial"/>
                <a:sym typeface="Arial"/>
              </a:rPr>
              <a:t>This design template is free for everyone to use thanks to the following:</a:t>
            </a:r>
            <a:endParaRPr/>
          </a:p>
        </p:txBody>
      </p:sp>
      <p:pic>
        <p:nvPicPr>
          <p:cNvPr id="350" name="Google Shape;35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8625" y="2665429"/>
            <a:ext cx="4239692" cy="105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mparison Matrix Infographic">
  <a:themeElements>
    <a:clrScheme name="Office">
      <a:dk1>
        <a:srgbClr val="2E2B29"/>
      </a:dk1>
      <a:lt1>
        <a:srgbClr val="EAE8E5"/>
      </a:lt1>
      <a:dk2>
        <a:srgbClr val="CB8547"/>
      </a:dk2>
      <a:lt2>
        <a:srgbClr val="FDFBFA"/>
      </a:lt2>
      <a:accent1>
        <a:srgbClr val="4B4A4A"/>
      </a:accent1>
      <a:accent2>
        <a:srgbClr val="737373"/>
      </a:accent2>
      <a:accent3>
        <a:srgbClr val="BF8F63"/>
      </a:accent3>
      <a:accent4>
        <a:srgbClr val="B69A81"/>
      </a:accent4>
      <a:accent5>
        <a:srgbClr val="D4C1B1"/>
      </a:accent5>
      <a:accent6>
        <a:srgbClr val="FDFBFA"/>
      </a:accent6>
      <a:hlink>
        <a:srgbClr val="CB8547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