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Alata"/>
      <p:regular r:id="rId14"/>
    </p:embeddedFont>
    <p:embeddedFont>
      <p:font typeface="DM Sans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-bold.fntdata"/><Relationship Id="rId14" Type="http://schemas.openxmlformats.org/officeDocument/2006/relationships/font" Target="fonts/Alata-regular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2" name="Google Shape;162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10800000">
            <a:off x="0" y="0"/>
            <a:ext cx="3494720" cy="3488366"/>
          </a:xfrm>
          <a:custGeom>
            <a:rect b="b" l="l" r="r" t="t"/>
            <a:pathLst>
              <a:path extrusionOk="0" h="3488366" w="3494720">
                <a:moveTo>
                  <a:pt x="3494720" y="3488366"/>
                </a:moveTo>
                <a:lnTo>
                  <a:pt x="0" y="3488366"/>
                </a:lnTo>
                <a:lnTo>
                  <a:pt x="0" y="0"/>
                </a:lnTo>
                <a:lnTo>
                  <a:pt x="3494720" y="0"/>
                </a:lnTo>
                <a:lnTo>
                  <a:pt x="3494720" y="3488366"/>
                </a:lnTo>
                <a:close/>
              </a:path>
            </a:pathLst>
          </a:custGeom>
          <a:blipFill rotWithShape="1">
            <a:blip r:embed="rId2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-811944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3"/>
          <p:cNvGrpSpPr/>
          <p:nvPr/>
        </p:nvGrpSpPr>
        <p:grpSpPr>
          <a:xfrm>
            <a:off x="1585401" y="2788485"/>
            <a:ext cx="3498865" cy="4508153"/>
            <a:chOff x="0" y="-38100"/>
            <a:chExt cx="660400" cy="8509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"/>
            <p:cNvSpPr txBox="1"/>
            <p:nvPr/>
          </p:nvSpPr>
          <p:spPr>
            <a:xfrm>
              <a:off x="0" y="-38100"/>
              <a:ext cx="6603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/>
          <p:nvPr/>
        </p:nvSpPr>
        <p:spPr>
          <a:xfrm>
            <a:off x="5084280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980505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5" y="0"/>
                </a:lnTo>
                <a:lnTo>
                  <a:pt x="3247775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3"/>
          <p:cNvGrpSpPr/>
          <p:nvPr/>
        </p:nvGrpSpPr>
        <p:grpSpPr>
          <a:xfrm>
            <a:off x="7481625" y="2738021"/>
            <a:ext cx="3498865" cy="4558618"/>
            <a:chOff x="0" y="-47625"/>
            <a:chExt cx="660400" cy="860425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0" y="-47625"/>
              <a:ext cx="6603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3"/>
          <p:cNvSpPr/>
          <p:nvPr/>
        </p:nvSpPr>
        <p:spPr>
          <a:xfrm>
            <a:off x="15852168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3"/>
          <p:cNvGrpSpPr/>
          <p:nvPr/>
        </p:nvGrpSpPr>
        <p:grpSpPr>
          <a:xfrm>
            <a:off x="13377849" y="2586628"/>
            <a:ext cx="3498865" cy="4710011"/>
            <a:chOff x="0" y="-76200"/>
            <a:chExt cx="660400" cy="8890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0" y="-76200"/>
              <a:ext cx="6603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2682776" y="6644592"/>
            <a:ext cx="1304138" cy="1304138"/>
            <a:chOff x="0" y="0"/>
            <a:chExt cx="812800" cy="81280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/>
          <p:nvPr/>
        </p:nvSpPr>
        <p:spPr>
          <a:xfrm>
            <a:off x="2887932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7" y="0"/>
                </a:lnTo>
                <a:lnTo>
                  <a:pt x="893817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3"/>
          <p:cNvGrpSpPr/>
          <p:nvPr/>
        </p:nvGrpSpPr>
        <p:grpSpPr>
          <a:xfrm>
            <a:off x="8579000" y="6644592"/>
            <a:ext cx="1304138" cy="1304138"/>
            <a:chOff x="0" y="0"/>
            <a:chExt cx="812800" cy="8128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4475224" y="6644592"/>
            <a:ext cx="1304138" cy="1304138"/>
            <a:chOff x="0" y="0"/>
            <a:chExt cx="812800" cy="8128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8784157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6" y="0"/>
                </a:lnTo>
                <a:lnTo>
                  <a:pt x="893816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4680381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6" y="0"/>
                </a:lnTo>
                <a:lnTo>
                  <a:pt x="893816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3032024" y="7126570"/>
            <a:ext cx="5393894" cy="5393894"/>
          </a:xfrm>
          <a:custGeom>
            <a:rect b="b" l="l" r="r" t="t"/>
            <a:pathLst>
              <a:path extrusionOk="0" h="5393894" w="5393894">
                <a:moveTo>
                  <a:pt x="0" y="0"/>
                </a:moveTo>
                <a:lnTo>
                  <a:pt x="5393894" y="0"/>
                </a:lnTo>
                <a:lnTo>
                  <a:pt x="5393894" y="5393894"/>
                </a:lnTo>
                <a:lnTo>
                  <a:pt x="0" y="5393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2005838" y="3255100"/>
            <a:ext cx="2658000" cy="69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5E17EB"/>
              </a:buClr>
              <a:buSzPts val="3500"/>
              <a:buNone/>
              <a:defRPr sz="3500">
                <a:solidFill>
                  <a:srgbClr val="5E17EB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2" type="body"/>
          </p:nvPr>
        </p:nvSpPr>
        <p:spPr>
          <a:xfrm>
            <a:off x="1981925" y="4337925"/>
            <a:ext cx="2707200" cy="166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3" type="subTitle"/>
          </p:nvPr>
        </p:nvSpPr>
        <p:spPr>
          <a:xfrm>
            <a:off x="7901375" y="3252775"/>
            <a:ext cx="2658000" cy="69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5E17EB"/>
              </a:buClr>
              <a:buSzPts val="3500"/>
              <a:buNone/>
              <a:defRPr sz="3500">
                <a:solidFill>
                  <a:srgbClr val="5E17E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4" type="body"/>
          </p:nvPr>
        </p:nvSpPr>
        <p:spPr>
          <a:xfrm>
            <a:off x="7877463" y="4335600"/>
            <a:ext cx="2707200" cy="166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5" type="subTitle"/>
          </p:nvPr>
        </p:nvSpPr>
        <p:spPr>
          <a:xfrm>
            <a:off x="13796900" y="3255100"/>
            <a:ext cx="2658000" cy="69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5E17EB"/>
              </a:buClr>
              <a:buSzPts val="3500"/>
              <a:buNone/>
              <a:defRPr sz="3500">
                <a:solidFill>
                  <a:srgbClr val="5E17E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5E17EB"/>
              </a:buClr>
              <a:buSzPts val="3500"/>
              <a:buFont typeface="Alata"/>
              <a:buNone/>
              <a:defRPr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6" type="body"/>
          </p:nvPr>
        </p:nvSpPr>
        <p:spPr>
          <a:xfrm>
            <a:off x="13772988" y="4337925"/>
            <a:ext cx="2707200" cy="166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type="title"/>
          </p:nvPr>
        </p:nvSpPr>
        <p:spPr>
          <a:xfrm>
            <a:off x="4686375" y="416725"/>
            <a:ext cx="9089400" cy="166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E17EB"/>
              </a:buClr>
              <a:buSzPts val="4500"/>
              <a:buNone/>
              <a:defRPr sz="4500">
                <a:solidFill>
                  <a:srgbClr val="5E17E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1E1A1B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4368716" y="514985"/>
            <a:ext cx="9473672" cy="9473672"/>
            <a:chOff x="0" y="0"/>
            <a:chExt cx="812800" cy="81280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806320" y="1794608"/>
            <a:ext cx="6506812" cy="2928955"/>
            <a:chOff x="0" y="-38100"/>
            <a:chExt cx="1713717" cy="771407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 txBox="1"/>
            <p:nvPr/>
          </p:nvSpPr>
          <p:spPr>
            <a:xfrm>
              <a:off x="0" y="-38100"/>
              <a:ext cx="1713600" cy="77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10425556" y="1794608"/>
            <a:ext cx="6833790" cy="2928955"/>
            <a:chOff x="0" y="-38100"/>
            <a:chExt cx="1799834" cy="771407"/>
          </a:xfrm>
        </p:grpSpPr>
        <p:sp>
          <p:nvSpPr>
            <p:cNvPr id="55" name="Google Shape;55;p4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 txBox="1"/>
            <p:nvPr/>
          </p:nvSpPr>
          <p:spPr>
            <a:xfrm>
              <a:off x="0" y="-38100"/>
              <a:ext cx="1799700" cy="77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806320" y="6329362"/>
            <a:ext cx="6506812" cy="2928955"/>
            <a:chOff x="0" y="-38100"/>
            <a:chExt cx="1713717" cy="771407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0" y="-38100"/>
              <a:ext cx="1713600" cy="77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10425556" y="6329362"/>
            <a:ext cx="6833790" cy="2928955"/>
            <a:chOff x="0" y="-38100"/>
            <a:chExt cx="1799834" cy="771407"/>
          </a:xfrm>
        </p:grpSpPr>
        <p:sp>
          <p:nvSpPr>
            <p:cNvPr id="61" name="Google Shape;61;p4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0" y="-38100"/>
              <a:ext cx="1799700" cy="77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4"/>
          <p:cNvSpPr/>
          <p:nvPr/>
        </p:nvSpPr>
        <p:spPr>
          <a:xfrm>
            <a:off x="3450598" y="2204641"/>
            <a:ext cx="9801326" cy="6776987"/>
          </a:xfrm>
          <a:custGeom>
            <a:rect b="b" l="l" r="r" t="t"/>
            <a:pathLst>
              <a:path extrusionOk="0" h="6776987" w="9801326">
                <a:moveTo>
                  <a:pt x="0" y="0"/>
                </a:moveTo>
                <a:lnTo>
                  <a:pt x="9801326" y="0"/>
                </a:lnTo>
                <a:lnTo>
                  <a:pt x="9801326" y="6776987"/>
                </a:lnTo>
                <a:lnTo>
                  <a:pt x="0" y="6776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 txBox="1"/>
          <p:nvPr>
            <p:ph type="title"/>
          </p:nvPr>
        </p:nvSpPr>
        <p:spPr>
          <a:xfrm>
            <a:off x="4257413" y="318300"/>
            <a:ext cx="9696300" cy="116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idx="1" type="subTitle"/>
          </p:nvPr>
        </p:nvSpPr>
        <p:spPr>
          <a:xfrm>
            <a:off x="1246925" y="2276525"/>
            <a:ext cx="2460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1CDAFF"/>
              </a:buClr>
              <a:buSzPts val="3000"/>
              <a:buNone/>
              <a:defRPr>
                <a:solidFill>
                  <a:srgbClr val="1CDAFF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9pPr>
          </a:lstStyle>
          <a:p/>
        </p:txBody>
      </p:sp>
      <p:sp>
        <p:nvSpPr>
          <p:cNvPr id="66" name="Google Shape;66;p4"/>
          <p:cNvSpPr txBox="1"/>
          <p:nvPr>
            <p:ph idx="2" type="body"/>
          </p:nvPr>
        </p:nvSpPr>
        <p:spPr>
          <a:xfrm>
            <a:off x="1246900" y="3277325"/>
            <a:ext cx="5135400" cy="10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4"/>
          <p:cNvSpPr txBox="1"/>
          <p:nvPr>
            <p:ph idx="3" type="subTitle"/>
          </p:nvPr>
        </p:nvSpPr>
        <p:spPr>
          <a:xfrm>
            <a:off x="1246925" y="6851325"/>
            <a:ext cx="2460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1CDAFF"/>
              </a:buClr>
              <a:buSzPts val="3000"/>
              <a:buNone/>
              <a:defRPr>
                <a:solidFill>
                  <a:srgbClr val="1CDA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9pPr>
          </a:lstStyle>
          <a:p/>
        </p:txBody>
      </p:sp>
      <p:sp>
        <p:nvSpPr>
          <p:cNvPr id="68" name="Google Shape;68;p4"/>
          <p:cNvSpPr txBox="1"/>
          <p:nvPr>
            <p:ph idx="4" type="body"/>
          </p:nvPr>
        </p:nvSpPr>
        <p:spPr>
          <a:xfrm>
            <a:off x="1246900" y="7852125"/>
            <a:ext cx="5135400" cy="10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4"/>
          <p:cNvSpPr txBox="1"/>
          <p:nvPr>
            <p:ph idx="5" type="subTitle"/>
          </p:nvPr>
        </p:nvSpPr>
        <p:spPr>
          <a:xfrm>
            <a:off x="14327975" y="6851325"/>
            <a:ext cx="2460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1CDAFF"/>
              </a:buClr>
              <a:buSzPts val="3000"/>
              <a:buNone/>
              <a:defRPr>
                <a:solidFill>
                  <a:srgbClr val="1CDAFF"/>
                </a:solidFill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9pPr>
          </a:lstStyle>
          <a:p/>
        </p:txBody>
      </p:sp>
      <p:sp>
        <p:nvSpPr>
          <p:cNvPr id="70" name="Google Shape;70;p4"/>
          <p:cNvSpPr txBox="1"/>
          <p:nvPr>
            <p:ph idx="6" type="body"/>
          </p:nvPr>
        </p:nvSpPr>
        <p:spPr>
          <a:xfrm>
            <a:off x="11653475" y="7852125"/>
            <a:ext cx="5135400" cy="10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4"/>
          <p:cNvSpPr txBox="1"/>
          <p:nvPr>
            <p:ph idx="7" type="subTitle"/>
          </p:nvPr>
        </p:nvSpPr>
        <p:spPr>
          <a:xfrm>
            <a:off x="14327975" y="2232038"/>
            <a:ext cx="2460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1CDAFF"/>
              </a:buClr>
              <a:buSzPts val="3000"/>
              <a:buNone/>
              <a:defRPr>
                <a:solidFill>
                  <a:srgbClr val="1CDAFF"/>
                </a:solidFill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Clr>
                <a:srgbClr val="1CDAFF"/>
              </a:buClr>
              <a:buSzPts val="2000"/>
              <a:buNone/>
              <a:defRPr>
                <a:solidFill>
                  <a:srgbClr val="1CDAFF"/>
                </a:solidFill>
              </a:defRPr>
            </a:lvl9pPr>
          </a:lstStyle>
          <a:p/>
        </p:txBody>
      </p:sp>
      <p:sp>
        <p:nvSpPr>
          <p:cNvPr id="72" name="Google Shape;72;p4"/>
          <p:cNvSpPr txBox="1"/>
          <p:nvPr>
            <p:ph idx="8" type="body"/>
          </p:nvPr>
        </p:nvSpPr>
        <p:spPr>
          <a:xfrm>
            <a:off x="11653475" y="3232838"/>
            <a:ext cx="5135400" cy="105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-528191" y="3113820"/>
            <a:ext cx="11966064" cy="7239469"/>
          </a:xfrm>
          <a:custGeom>
            <a:rect b="b" l="l" r="r" t="t"/>
            <a:pathLst>
              <a:path extrusionOk="0" h="7239469" w="11966064">
                <a:moveTo>
                  <a:pt x="0" y="0"/>
                </a:moveTo>
                <a:lnTo>
                  <a:pt x="11966064" y="0"/>
                </a:lnTo>
                <a:lnTo>
                  <a:pt x="11966064" y="7239469"/>
                </a:lnTo>
                <a:lnTo>
                  <a:pt x="0" y="7239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5"/>
          <p:cNvGrpSpPr/>
          <p:nvPr/>
        </p:nvGrpSpPr>
        <p:grpSpPr>
          <a:xfrm>
            <a:off x="10548774" y="1216113"/>
            <a:ext cx="7161333" cy="1897717"/>
            <a:chOff x="0" y="-38100"/>
            <a:chExt cx="1886100" cy="499807"/>
          </a:xfrm>
        </p:grpSpPr>
        <p:sp>
          <p:nvSpPr>
            <p:cNvPr id="76" name="Google Shape;76;p5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 txBox="1"/>
            <p:nvPr/>
          </p:nvSpPr>
          <p:spPr>
            <a:xfrm>
              <a:off x="0" y="-38100"/>
              <a:ext cx="18861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10548774" y="3334965"/>
            <a:ext cx="7161333" cy="1897717"/>
            <a:chOff x="0" y="-38100"/>
            <a:chExt cx="1886100" cy="499807"/>
          </a:xfrm>
        </p:grpSpPr>
        <p:sp>
          <p:nvSpPr>
            <p:cNvPr id="79" name="Google Shape;79;p5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 txBox="1"/>
            <p:nvPr/>
          </p:nvSpPr>
          <p:spPr>
            <a:xfrm>
              <a:off x="0" y="-38100"/>
              <a:ext cx="18861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10548774" y="5453818"/>
            <a:ext cx="7161333" cy="1897717"/>
            <a:chOff x="0" y="-38100"/>
            <a:chExt cx="1886100" cy="499807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 txBox="1"/>
            <p:nvPr/>
          </p:nvSpPr>
          <p:spPr>
            <a:xfrm>
              <a:off x="0" y="-38100"/>
              <a:ext cx="18861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5"/>
          <p:cNvGrpSpPr/>
          <p:nvPr/>
        </p:nvGrpSpPr>
        <p:grpSpPr>
          <a:xfrm>
            <a:off x="10548774" y="7572671"/>
            <a:ext cx="7161333" cy="1897717"/>
            <a:chOff x="0" y="-38100"/>
            <a:chExt cx="1886100" cy="499807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5"/>
            <p:cNvSpPr txBox="1"/>
            <p:nvPr/>
          </p:nvSpPr>
          <p:spPr>
            <a:xfrm>
              <a:off x="0" y="-38100"/>
              <a:ext cx="18861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2050532" y="6190655"/>
            <a:ext cx="809610" cy="2349190"/>
            <a:chOff x="0" y="0"/>
            <a:chExt cx="1079480" cy="3132253"/>
          </a:xfrm>
        </p:grpSpPr>
        <p:cxnSp>
          <p:nvCxnSpPr>
            <p:cNvPr id="88" name="Google Shape;88;p5"/>
            <p:cNvCxnSpPr/>
            <p:nvPr/>
          </p:nvCxnSpPr>
          <p:spPr>
            <a:xfrm>
              <a:off x="539758" y="1329553"/>
              <a:ext cx="0" cy="180270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9" name="Google Shape;89;p5"/>
            <p:cNvGrpSpPr/>
            <p:nvPr/>
          </p:nvGrpSpPr>
          <p:grpSpPr>
            <a:xfrm>
              <a:off x="0" y="0"/>
              <a:ext cx="1079480" cy="1079480"/>
              <a:chOff x="0" y="0"/>
              <a:chExt cx="812800" cy="812800"/>
            </a:xfrm>
          </p:grpSpPr>
          <p:sp>
            <p:nvSpPr>
              <p:cNvPr id="90" name="Google Shape;9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" name="Google Shape;92;p5"/>
          <p:cNvGrpSpPr/>
          <p:nvPr/>
        </p:nvGrpSpPr>
        <p:grpSpPr>
          <a:xfrm>
            <a:off x="3759114" y="4392776"/>
            <a:ext cx="809610" cy="2349190"/>
            <a:chOff x="0" y="0"/>
            <a:chExt cx="1079480" cy="3132253"/>
          </a:xfrm>
        </p:grpSpPr>
        <p:cxnSp>
          <p:nvCxnSpPr>
            <p:cNvPr id="93" name="Google Shape;93;p5"/>
            <p:cNvCxnSpPr/>
            <p:nvPr/>
          </p:nvCxnSpPr>
          <p:spPr>
            <a:xfrm>
              <a:off x="539758" y="1329553"/>
              <a:ext cx="0" cy="180270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4" name="Google Shape;94;p5"/>
            <p:cNvGrpSpPr/>
            <p:nvPr/>
          </p:nvGrpSpPr>
          <p:grpSpPr>
            <a:xfrm>
              <a:off x="0" y="0"/>
              <a:ext cx="1079480" cy="1079480"/>
              <a:chOff x="0" y="0"/>
              <a:chExt cx="812800" cy="812800"/>
            </a:xfrm>
          </p:grpSpPr>
          <p:sp>
            <p:nvSpPr>
              <p:cNvPr id="95" name="Google Shape;95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" name="Google Shape;97;p5"/>
          <p:cNvGrpSpPr/>
          <p:nvPr/>
        </p:nvGrpSpPr>
        <p:grpSpPr>
          <a:xfrm>
            <a:off x="5467696" y="2920120"/>
            <a:ext cx="809610" cy="2349190"/>
            <a:chOff x="0" y="0"/>
            <a:chExt cx="1079480" cy="3132253"/>
          </a:xfrm>
        </p:grpSpPr>
        <p:cxnSp>
          <p:nvCxnSpPr>
            <p:cNvPr id="98" name="Google Shape;98;p5"/>
            <p:cNvCxnSpPr/>
            <p:nvPr/>
          </p:nvCxnSpPr>
          <p:spPr>
            <a:xfrm>
              <a:off x="539758" y="1329553"/>
              <a:ext cx="0" cy="180270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9" name="Google Shape;99;p5"/>
            <p:cNvGrpSpPr/>
            <p:nvPr/>
          </p:nvGrpSpPr>
          <p:grpSpPr>
            <a:xfrm>
              <a:off x="0" y="0"/>
              <a:ext cx="1079480" cy="1079480"/>
              <a:chOff x="0" y="0"/>
              <a:chExt cx="812800" cy="812800"/>
            </a:xfrm>
          </p:grpSpPr>
          <p:sp>
            <p:nvSpPr>
              <p:cNvPr id="100" name="Google Shape;100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" name="Google Shape;102;p5"/>
          <p:cNvGrpSpPr/>
          <p:nvPr/>
        </p:nvGrpSpPr>
        <p:grpSpPr>
          <a:xfrm>
            <a:off x="7176279" y="1939231"/>
            <a:ext cx="809610" cy="2349190"/>
            <a:chOff x="0" y="0"/>
            <a:chExt cx="1079480" cy="3132253"/>
          </a:xfrm>
        </p:grpSpPr>
        <p:cxnSp>
          <p:nvCxnSpPr>
            <p:cNvPr id="103" name="Google Shape;103;p5"/>
            <p:cNvCxnSpPr/>
            <p:nvPr/>
          </p:nvCxnSpPr>
          <p:spPr>
            <a:xfrm>
              <a:off x="539758" y="1329553"/>
              <a:ext cx="0" cy="1802700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4" name="Google Shape;104;p5"/>
            <p:cNvGrpSpPr/>
            <p:nvPr/>
          </p:nvGrpSpPr>
          <p:grpSpPr>
            <a:xfrm>
              <a:off x="0" y="0"/>
              <a:ext cx="1079480" cy="1079480"/>
              <a:chOff x="0" y="0"/>
              <a:chExt cx="812800" cy="812800"/>
            </a:xfrm>
          </p:grpSpPr>
          <p:sp>
            <p:nvSpPr>
              <p:cNvPr id="105" name="Google Shape;105;p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5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" name="Google Shape;107;p5"/>
          <p:cNvSpPr txBox="1"/>
          <p:nvPr>
            <p:ph type="title"/>
          </p:nvPr>
        </p:nvSpPr>
        <p:spPr>
          <a:xfrm>
            <a:off x="465950" y="285475"/>
            <a:ext cx="7520100" cy="144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2291238" y="6423025"/>
            <a:ext cx="328200" cy="46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ct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algn="ctr">
              <a:spcBef>
                <a:spcPts val="56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2pPr>
            <a:lvl3pPr indent="-387350" lvl="2" marL="1371600" algn="ctr">
              <a:spcBef>
                <a:spcPts val="48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3pPr>
            <a:lvl4pPr indent="-387350" lvl="3" marL="18288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4pPr>
            <a:lvl5pPr indent="-387350" lvl="4" marL="22860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»"/>
              <a:defRPr sz="2500">
                <a:latin typeface="Alata"/>
                <a:ea typeface="Alata"/>
                <a:cs typeface="Alata"/>
                <a:sym typeface="Alata"/>
              </a:defRPr>
            </a:lvl5pPr>
            <a:lvl6pPr indent="-387350" lvl="5" marL="27432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6pPr>
            <a:lvl7pPr indent="-387350" lvl="6" marL="32004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7pPr>
            <a:lvl8pPr indent="-387350" lvl="7" marL="36576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8pPr>
            <a:lvl9pPr indent="-387350" lvl="8" marL="411480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idx="2" type="body"/>
          </p:nvPr>
        </p:nvSpPr>
        <p:spPr>
          <a:xfrm>
            <a:off x="3999813" y="4573800"/>
            <a:ext cx="328200" cy="46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ct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rtl="0" algn="ctr">
              <a:spcBef>
                <a:spcPts val="56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2pPr>
            <a:lvl3pPr indent="-387350" lvl="2" marL="1371600" rtl="0" algn="ctr">
              <a:spcBef>
                <a:spcPts val="48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3pPr>
            <a:lvl4pPr indent="-387350" lvl="3" marL="1828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4pPr>
            <a:lvl5pPr indent="-387350" lvl="4" marL="22860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»"/>
              <a:defRPr sz="2500">
                <a:latin typeface="Alata"/>
                <a:ea typeface="Alata"/>
                <a:cs typeface="Alata"/>
                <a:sym typeface="Alata"/>
              </a:defRPr>
            </a:lvl5pPr>
            <a:lvl6pPr indent="-387350" lvl="5" marL="27432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6pPr>
            <a:lvl7pPr indent="-387350" lvl="6" marL="32004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7pPr>
            <a:lvl8pPr indent="-387350" lvl="7" marL="36576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8pPr>
            <a:lvl9pPr indent="-387350" lvl="8" marL="4114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3" type="body"/>
          </p:nvPr>
        </p:nvSpPr>
        <p:spPr>
          <a:xfrm>
            <a:off x="5708388" y="3113825"/>
            <a:ext cx="328200" cy="46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ct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rtl="0" algn="ctr">
              <a:spcBef>
                <a:spcPts val="56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2pPr>
            <a:lvl3pPr indent="-387350" lvl="2" marL="1371600" rtl="0" algn="ctr">
              <a:spcBef>
                <a:spcPts val="48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3pPr>
            <a:lvl4pPr indent="-387350" lvl="3" marL="1828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4pPr>
            <a:lvl5pPr indent="-387350" lvl="4" marL="22860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»"/>
              <a:defRPr sz="2500">
                <a:latin typeface="Alata"/>
                <a:ea typeface="Alata"/>
                <a:cs typeface="Alata"/>
                <a:sym typeface="Alata"/>
              </a:defRPr>
            </a:lvl5pPr>
            <a:lvl6pPr indent="-387350" lvl="5" marL="27432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6pPr>
            <a:lvl7pPr indent="-387350" lvl="6" marL="32004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7pPr>
            <a:lvl8pPr indent="-387350" lvl="7" marL="36576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8pPr>
            <a:lvl9pPr indent="-387350" lvl="8" marL="4114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idx="4" type="body"/>
          </p:nvPr>
        </p:nvSpPr>
        <p:spPr>
          <a:xfrm>
            <a:off x="7416975" y="2154675"/>
            <a:ext cx="328200" cy="46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ctr">
              <a:spcBef>
                <a:spcPts val="640"/>
              </a:spcBef>
              <a:spcAft>
                <a:spcPts val="0"/>
              </a:spcAft>
              <a:buSzPts val="2500"/>
              <a:buChar char="•"/>
              <a:defRPr sz="2500"/>
            </a:lvl1pPr>
            <a:lvl2pPr indent="-387350" lvl="1" marL="914400" rtl="0" algn="ctr">
              <a:spcBef>
                <a:spcPts val="56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2pPr>
            <a:lvl3pPr indent="-387350" lvl="2" marL="1371600" rtl="0" algn="ctr">
              <a:spcBef>
                <a:spcPts val="48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3pPr>
            <a:lvl4pPr indent="-387350" lvl="3" marL="1828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–"/>
              <a:defRPr sz="2500">
                <a:latin typeface="Alata"/>
                <a:ea typeface="Alata"/>
                <a:cs typeface="Alata"/>
                <a:sym typeface="Alata"/>
              </a:defRPr>
            </a:lvl4pPr>
            <a:lvl5pPr indent="-387350" lvl="4" marL="22860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»"/>
              <a:defRPr sz="2500">
                <a:latin typeface="Alata"/>
                <a:ea typeface="Alata"/>
                <a:cs typeface="Alata"/>
                <a:sym typeface="Alata"/>
              </a:defRPr>
            </a:lvl5pPr>
            <a:lvl6pPr indent="-387350" lvl="5" marL="27432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6pPr>
            <a:lvl7pPr indent="-387350" lvl="6" marL="32004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7pPr>
            <a:lvl8pPr indent="-387350" lvl="7" marL="36576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8pPr>
            <a:lvl9pPr indent="-387350" lvl="8" marL="4114800" rtl="0" algn="ctr">
              <a:spcBef>
                <a:spcPts val="400"/>
              </a:spcBef>
              <a:spcAft>
                <a:spcPts val="0"/>
              </a:spcAft>
              <a:buSzPts val="2500"/>
              <a:buFont typeface="Alata"/>
              <a:buChar char="•"/>
              <a:defRPr sz="2500"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5" type="subTitle"/>
          </p:nvPr>
        </p:nvSpPr>
        <p:spPr>
          <a:xfrm>
            <a:off x="12784088" y="1532475"/>
            <a:ext cx="2690700" cy="6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6" type="body"/>
          </p:nvPr>
        </p:nvSpPr>
        <p:spPr>
          <a:xfrm>
            <a:off x="11018750" y="2221475"/>
            <a:ext cx="6316500" cy="6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ctr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7" type="subTitle"/>
          </p:nvPr>
        </p:nvSpPr>
        <p:spPr>
          <a:xfrm>
            <a:off x="12784088" y="3647800"/>
            <a:ext cx="2690700" cy="6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8" type="body"/>
          </p:nvPr>
        </p:nvSpPr>
        <p:spPr>
          <a:xfrm>
            <a:off x="11018750" y="4336800"/>
            <a:ext cx="6316500" cy="6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ctr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6" name="Google Shape;116;p5"/>
          <p:cNvSpPr txBox="1"/>
          <p:nvPr>
            <p:ph idx="9" type="subTitle"/>
          </p:nvPr>
        </p:nvSpPr>
        <p:spPr>
          <a:xfrm>
            <a:off x="12784088" y="5763125"/>
            <a:ext cx="2690700" cy="6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3" type="body"/>
          </p:nvPr>
        </p:nvSpPr>
        <p:spPr>
          <a:xfrm>
            <a:off x="11018750" y="6452125"/>
            <a:ext cx="6316500" cy="6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ctr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14" type="subTitle"/>
          </p:nvPr>
        </p:nvSpPr>
        <p:spPr>
          <a:xfrm>
            <a:off x="12870863" y="7878450"/>
            <a:ext cx="2690700" cy="6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15" type="body"/>
          </p:nvPr>
        </p:nvSpPr>
        <p:spPr>
          <a:xfrm>
            <a:off x="11105525" y="8567450"/>
            <a:ext cx="6316500" cy="6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ctr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457200" y="23221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1" name="Google Shape;1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2" name="Google Shape;1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9" name="Google Shape;1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1" name="Google Shape;1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>
            <a:alpha val="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69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lata"/>
              <a:buNone/>
              <a:defRPr i="0" sz="57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3221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Char char="•"/>
              <a:defRPr i="0" sz="3000" u="none" cap="none" strike="noStrik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png"/><Relationship Id="rId20" Type="http://schemas.openxmlformats.org/officeDocument/2006/relationships/image" Target="../media/image23.png"/><Relationship Id="rId41" Type="http://schemas.openxmlformats.org/officeDocument/2006/relationships/image" Target="../media/image49.png"/><Relationship Id="rId22" Type="http://schemas.openxmlformats.org/officeDocument/2006/relationships/image" Target="../media/image29.png"/><Relationship Id="rId21" Type="http://schemas.openxmlformats.org/officeDocument/2006/relationships/image" Target="../media/image35.png"/><Relationship Id="rId24" Type="http://schemas.openxmlformats.org/officeDocument/2006/relationships/image" Target="../media/image26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26" Type="http://schemas.openxmlformats.org/officeDocument/2006/relationships/image" Target="../media/image37.png"/><Relationship Id="rId25" Type="http://schemas.openxmlformats.org/officeDocument/2006/relationships/image" Target="../media/image31.png"/><Relationship Id="rId28" Type="http://schemas.openxmlformats.org/officeDocument/2006/relationships/image" Target="../media/image41.png"/><Relationship Id="rId27" Type="http://schemas.openxmlformats.org/officeDocument/2006/relationships/image" Target="../media/image46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29" Type="http://schemas.openxmlformats.org/officeDocument/2006/relationships/image" Target="../media/image48.png"/><Relationship Id="rId7" Type="http://schemas.openxmlformats.org/officeDocument/2006/relationships/image" Target="../media/image28.png"/><Relationship Id="rId8" Type="http://schemas.openxmlformats.org/officeDocument/2006/relationships/image" Target="../media/image16.png"/><Relationship Id="rId31" Type="http://schemas.openxmlformats.org/officeDocument/2006/relationships/image" Target="../media/image33.png"/><Relationship Id="rId30" Type="http://schemas.openxmlformats.org/officeDocument/2006/relationships/image" Target="../media/image32.png"/><Relationship Id="rId11" Type="http://schemas.openxmlformats.org/officeDocument/2006/relationships/image" Target="../media/image20.png"/><Relationship Id="rId33" Type="http://schemas.openxmlformats.org/officeDocument/2006/relationships/image" Target="../media/image34.png"/><Relationship Id="rId10" Type="http://schemas.openxmlformats.org/officeDocument/2006/relationships/image" Target="../media/image21.png"/><Relationship Id="rId32" Type="http://schemas.openxmlformats.org/officeDocument/2006/relationships/image" Target="../media/image45.png"/><Relationship Id="rId13" Type="http://schemas.openxmlformats.org/officeDocument/2006/relationships/image" Target="../media/image27.png"/><Relationship Id="rId35" Type="http://schemas.openxmlformats.org/officeDocument/2006/relationships/image" Target="../media/image38.png"/><Relationship Id="rId12" Type="http://schemas.openxmlformats.org/officeDocument/2006/relationships/image" Target="../media/image17.png"/><Relationship Id="rId34" Type="http://schemas.openxmlformats.org/officeDocument/2006/relationships/image" Target="../media/image40.png"/><Relationship Id="rId15" Type="http://schemas.openxmlformats.org/officeDocument/2006/relationships/image" Target="../media/image43.png"/><Relationship Id="rId37" Type="http://schemas.openxmlformats.org/officeDocument/2006/relationships/image" Target="../media/image39.png"/><Relationship Id="rId14" Type="http://schemas.openxmlformats.org/officeDocument/2006/relationships/image" Target="../media/image22.png"/><Relationship Id="rId36" Type="http://schemas.openxmlformats.org/officeDocument/2006/relationships/image" Target="../media/image42.png"/><Relationship Id="rId17" Type="http://schemas.openxmlformats.org/officeDocument/2006/relationships/image" Target="../media/image25.png"/><Relationship Id="rId39" Type="http://schemas.openxmlformats.org/officeDocument/2006/relationships/image" Target="../media/image47.png"/><Relationship Id="rId16" Type="http://schemas.openxmlformats.org/officeDocument/2006/relationships/image" Target="../media/image24.png"/><Relationship Id="rId38" Type="http://schemas.openxmlformats.org/officeDocument/2006/relationships/image" Target="../media/image44.png"/><Relationship Id="rId19" Type="http://schemas.openxmlformats.org/officeDocument/2006/relationships/image" Target="../media/image51.png"/><Relationship Id="rId1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/>
          <p:nvPr/>
        </p:nvSpPr>
        <p:spPr>
          <a:xfrm>
            <a:off x="-528191" y="3113820"/>
            <a:ext cx="11966064" cy="7239469"/>
          </a:xfrm>
          <a:custGeom>
            <a:rect b="b" l="l" r="r" t="t"/>
            <a:pathLst>
              <a:path extrusionOk="0" h="7239469" w="11966064">
                <a:moveTo>
                  <a:pt x="0" y="0"/>
                </a:moveTo>
                <a:lnTo>
                  <a:pt x="11966064" y="0"/>
                </a:lnTo>
                <a:lnTo>
                  <a:pt x="11966064" y="7239469"/>
                </a:lnTo>
                <a:lnTo>
                  <a:pt x="0" y="7239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16"/>
          <p:cNvGrpSpPr/>
          <p:nvPr/>
        </p:nvGrpSpPr>
        <p:grpSpPr>
          <a:xfrm>
            <a:off x="10548774" y="1216114"/>
            <a:ext cx="7160720" cy="1897706"/>
            <a:chOff x="0" y="-38100"/>
            <a:chExt cx="1885951" cy="499807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>
            <a:off x="10548774" y="3334966"/>
            <a:ext cx="7160720" cy="1897706"/>
            <a:chOff x="0" y="-38100"/>
            <a:chExt cx="1885951" cy="499807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10548774" y="5453819"/>
            <a:ext cx="7160720" cy="1897706"/>
            <a:chOff x="0" y="-38100"/>
            <a:chExt cx="1885951" cy="499807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6"/>
          <p:cNvGrpSpPr/>
          <p:nvPr/>
        </p:nvGrpSpPr>
        <p:grpSpPr>
          <a:xfrm>
            <a:off x="10548774" y="7572672"/>
            <a:ext cx="7160720" cy="1897706"/>
            <a:chOff x="0" y="-38100"/>
            <a:chExt cx="1885951" cy="499807"/>
          </a:xfrm>
        </p:grpSpPr>
        <p:sp>
          <p:nvSpPr>
            <p:cNvPr id="200" name="Google Shape;200;p16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6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6"/>
          <p:cNvGrpSpPr/>
          <p:nvPr/>
        </p:nvGrpSpPr>
        <p:grpSpPr>
          <a:xfrm>
            <a:off x="2050532" y="6190655"/>
            <a:ext cx="809637" cy="2349179"/>
            <a:chOff x="0" y="0"/>
            <a:chExt cx="1079516" cy="3132239"/>
          </a:xfrm>
        </p:grpSpPr>
        <p:cxnSp>
          <p:nvCxnSpPr>
            <p:cNvPr id="203" name="Google Shape;203;p16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4" name="Google Shape;204;p16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05" name="Google Shape;2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" name="Google Shape;207;p16"/>
          <p:cNvGrpSpPr/>
          <p:nvPr/>
        </p:nvGrpSpPr>
        <p:grpSpPr>
          <a:xfrm>
            <a:off x="3759114" y="4392776"/>
            <a:ext cx="809637" cy="2349179"/>
            <a:chOff x="0" y="0"/>
            <a:chExt cx="1079516" cy="3132239"/>
          </a:xfrm>
        </p:grpSpPr>
        <p:cxnSp>
          <p:nvCxnSpPr>
            <p:cNvPr id="208" name="Google Shape;208;p16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9" name="Google Shape;209;p16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10" name="Google Shape;2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2" name="Google Shape;212;p16"/>
          <p:cNvGrpSpPr/>
          <p:nvPr/>
        </p:nvGrpSpPr>
        <p:grpSpPr>
          <a:xfrm>
            <a:off x="5467696" y="2920120"/>
            <a:ext cx="809637" cy="2349179"/>
            <a:chOff x="0" y="0"/>
            <a:chExt cx="1079516" cy="3132239"/>
          </a:xfrm>
        </p:grpSpPr>
        <p:cxnSp>
          <p:nvCxnSpPr>
            <p:cNvPr id="213" name="Google Shape;213;p16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14" name="Google Shape;214;p16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15" name="Google Shape;2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" name="Google Shape;217;p16"/>
          <p:cNvGrpSpPr/>
          <p:nvPr/>
        </p:nvGrpSpPr>
        <p:grpSpPr>
          <a:xfrm>
            <a:off x="7176279" y="1939231"/>
            <a:ext cx="809637" cy="2349179"/>
            <a:chOff x="0" y="0"/>
            <a:chExt cx="1079516" cy="3132239"/>
          </a:xfrm>
        </p:grpSpPr>
        <p:cxnSp>
          <p:nvCxnSpPr>
            <p:cNvPr id="218" name="Google Shape;218;p16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19" name="Google Shape;219;p16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2" name="Google Shape;222;p16"/>
          <p:cNvSpPr txBox="1"/>
          <p:nvPr/>
        </p:nvSpPr>
        <p:spPr>
          <a:xfrm>
            <a:off x="13633834" y="1458863"/>
            <a:ext cx="130302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13506199" y="3642680"/>
            <a:ext cx="155829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13549061" y="5759668"/>
            <a:ext cx="147256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13556264" y="7860208"/>
            <a:ext cx="145815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4th Step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10960977" y="2308567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10990743" y="4442747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10960977" y="657692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10990743" y="871110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2371709" y="6319680"/>
            <a:ext cx="11751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4084498" y="4557047"/>
            <a:ext cx="2052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5778693" y="3057352"/>
            <a:ext cx="20228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7482335" y="2084729"/>
            <a:ext cx="20764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594016" y="485250"/>
            <a:ext cx="8134035" cy="1647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8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ESCALATION PROCESS </a:t>
            </a:r>
            <a:r>
              <a:rPr lang="en-US" sz="5685">
                <a:solidFill>
                  <a:srgbClr val="44AA00"/>
                </a:solidFill>
                <a:latin typeface="Alata"/>
                <a:ea typeface="Alata"/>
                <a:cs typeface="Alata"/>
                <a:sym typeface="Alata"/>
              </a:rPr>
              <a:t>INFOGRAPHICS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E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/>
          <p:nvPr/>
        </p:nvSpPr>
        <p:spPr>
          <a:xfrm>
            <a:off x="-528191" y="3113820"/>
            <a:ext cx="11966064" cy="7239469"/>
          </a:xfrm>
          <a:custGeom>
            <a:rect b="b" l="l" r="r" t="t"/>
            <a:pathLst>
              <a:path extrusionOk="0" h="7239469" w="11966064">
                <a:moveTo>
                  <a:pt x="0" y="0"/>
                </a:moveTo>
                <a:lnTo>
                  <a:pt x="11966064" y="0"/>
                </a:lnTo>
                <a:lnTo>
                  <a:pt x="11966064" y="7239469"/>
                </a:lnTo>
                <a:lnTo>
                  <a:pt x="0" y="7239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7"/>
          <p:cNvGrpSpPr/>
          <p:nvPr/>
        </p:nvGrpSpPr>
        <p:grpSpPr>
          <a:xfrm>
            <a:off x="10548774" y="1216114"/>
            <a:ext cx="7160720" cy="1897706"/>
            <a:chOff x="0" y="-38100"/>
            <a:chExt cx="1885951" cy="499807"/>
          </a:xfrm>
        </p:grpSpPr>
        <p:sp>
          <p:nvSpPr>
            <p:cNvPr id="241" name="Google Shape;241;p17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95EA34"/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7"/>
          <p:cNvSpPr txBox="1"/>
          <p:nvPr/>
        </p:nvSpPr>
        <p:spPr>
          <a:xfrm>
            <a:off x="726519" y="349250"/>
            <a:ext cx="7359848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Escalation Process Infographics </a:t>
            </a:r>
            <a:endParaRPr/>
          </a:p>
        </p:txBody>
      </p:sp>
      <p:grpSp>
        <p:nvGrpSpPr>
          <p:cNvPr id="244" name="Google Shape;244;p17"/>
          <p:cNvGrpSpPr/>
          <p:nvPr/>
        </p:nvGrpSpPr>
        <p:grpSpPr>
          <a:xfrm>
            <a:off x="10548774" y="3334966"/>
            <a:ext cx="7160720" cy="1897706"/>
            <a:chOff x="0" y="-38100"/>
            <a:chExt cx="1885951" cy="499807"/>
          </a:xfrm>
        </p:grpSpPr>
        <p:sp>
          <p:nvSpPr>
            <p:cNvPr id="245" name="Google Shape;245;p17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7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7"/>
          <p:cNvGrpSpPr/>
          <p:nvPr/>
        </p:nvGrpSpPr>
        <p:grpSpPr>
          <a:xfrm>
            <a:off x="10548774" y="5453819"/>
            <a:ext cx="7160720" cy="1897706"/>
            <a:chOff x="0" y="-38100"/>
            <a:chExt cx="1885951" cy="499807"/>
          </a:xfrm>
        </p:grpSpPr>
        <p:sp>
          <p:nvSpPr>
            <p:cNvPr id="248" name="Google Shape;248;p17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95EA34"/>
            </a:solidFill>
            <a:ln cap="rnd" cmpd="sng" w="38100">
              <a:solidFill>
                <a:srgbClr val="338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7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7"/>
          <p:cNvGrpSpPr/>
          <p:nvPr/>
        </p:nvGrpSpPr>
        <p:grpSpPr>
          <a:xfrm>
            <a:off x="10548774" y="7572672"/>
            <a:ext cx="7160720" cy="1897706"/>
            <a:chOff x="0" y="-38100"/>
            <a:chExt cx="1885951" cy="499807"/>
          </a:xfrm>
        </p:grpSpPr>
        <p:sp>
          <p:nvSpPr>
            <p:cNvPr id="251" name="Google Shape;251;p17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7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7"/>
          <p:cNvGrpSpPr/>
          <p:nvPr/>
        </p:nvGrpSpPr>
        <p:grpSpPr>
          <a:xfrm>
            <a:off x="2050532" y="6190655"/>
            <a:ext cx="809637" cy="2349179"/>
            <a:chOff x="0" y="0"/>
            <a:chExt cx="1079516" cy="3132239"/>
          </a:xfrm>
        </p:grpSpPr>
        <p:cxnSp>
          <p:nvCxnSpPr>
            <p:cNvPr id="254" name="Google Shape;254;p17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5" name="Google Shape;255;p17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56" name="Google Shape;25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8" name="Google Shape;258;p17"/>
          <p:cNvGrpSpPr/>
          <p:nvPr/>
        </p:nvGrpSpPr>
        <p:grpSpPr>
          <a:xfrm>
            <a:off x="3759114" y="4392776"/>
            <a:ext cx="809637" cy="2349179"/>
            <a:chOff x="0" y="0"/>
            <a:chExt cx="1079516" cy="3132239"/>
          </a:xfrm>
        </p:grpSpPr>
        <p:cxnSp>
          <p:nvCxnSpPr>
            <p:cNvPr id="259" name="Google Shape;259;p17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0" name="Google Shape;260;p17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61" name="Google Shape;26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7"/>
          <p:cNvGrpSpPr/>
          <p:nvPr/>
        </p:nvGrpSpPr>
        <p:grpSpPr>
          <a:xfrm>
            <a:off x="5467696" y="2920120"/>
            <a:ext cx="809637" cy="2349179"/>
            <a:chOff x="0" y="0"/>
            <a:chExt cx="1079516" cy="3132239"/>
          </a:xfrm>
        </p:grpSpPr>
        <p:cxnSp>
          <p:nvCxnSpPr>
            <p:cNvPr id="264" name="Google Shape;264;p17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65" name="Google Shape;265;p17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66" name="Google Shape;266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" name="Google Shape;268;p17"/>
          <p:cNvGrpSpPr/>
          <p:nvPr/>
        </p:nvGrpSpPr>
        <p:grpSpPr>
          <a:xfrm>
            <a:off x="7176279" y="1939231"/>
            <a:ext cx="809637" cy="2349179"/>
            <a:chOff x="0" y="0"/>
            <a:chExt cx="1079516" cy="3132239"/>
          </a:xfrm>
        </p:grpSpPr>
        <p:cxnSp>
          <p:nvCxnSpPr>
            <p:cNvPr id="269" name="Google Shape;269;p17"/>
            <p:cNvCxnSpPr/>
            <p:nvPr/>
          </p:nvCxnSpPr>
          <p:spPr>
            <a:xfrm>
              <a:off x="539758" y="1329553"/>
              <a:ext cx="0" cy="1802686"/>
            </a:xfrm>
            <a:prstGeom prst="straightConnector1">
              <a:avLst/>
            </a:prstGeom>
            <a:noFill/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70" name="Google Shape;270;p17"/>
            <p:cNvGrpSpPr/>
            <p:nvPr/>
          </p:nvGrpSpPr>
          <p:grpSpPr>
            <a:xfrm>
              <a:off x="0" y="0"/>
              <a:ext cx="1079516" cy="1079516"/>
              <a:chOff x="0" y="0"/>
              <a:chExt cx="812800" cy="812800"/>
            </a:xfrm>
          </p:grpSpPr>
          <p:sp>
            <p:nvSpPr>
              <p:cNvPr id="271" name="Google Shape;27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5EA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3" name="Google Shape;273;p17"/>
          <p:cNvSpPr txBox="1"/>
          <p:nvPr/>
        </p:nvSpPr>
        <p:spPr>
          <a:xfrm>
            <a:off x="13633834" y="1458863"/>
            <a:ext cx="130302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13506199" y="3642680"/>
            <a:ext cx="155829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13549061" y="5759668"/>
            <a:ext cx="147256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13556264" y="7860208"/>
            <a:ext cx="145815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4th Step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10960977" y="2308567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10990743" y="4442747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10960977" y="657692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10990743" y="871110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2371709" y="6319680"/>
            <a:ext cx="11751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4084498" y="4557047"/>
            <a:ext cx="20514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5778693" y="3057352"/>
            <a:ext cx="20228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7482335" y="2084729"/>
            <a:ext cx="20764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</a:t>
            </a:r>
            <a:endParaRPr/>
          </a:p>
        </p:txBody>
      </p:sp>
      <p:cxnSp>
        <p:nvCxnSpPr>
          <p:cNvPr id="285" name="Google Shape;285;p17"/>
          <p:cNvCxnSpPr/>
          <p:nvPr/>
        </p:nvCxnSpPr>
        <p:spPr>
          <a:xfrm rot="10800000">
            <a:off x="8928113" y="835660"/>
            <a:ext cx="1005632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/>
            </a:gs>
            <a:gs pos="100000">
              <a:srgbClr val="F8F8F8"/>
            </a:gs>
          </a:gsLst>
          <a:lin ang="5400000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8"/>
          <p:cNvGrpSpPr/>
          <p:nvPr/>
        </p:nvGrpSpPr>
        <p:grpSpPr>
          <a:xfrm>
            <a:off x="4368716" y="514985"/>
            <a:ext cx="9473712" cy="9473712"/>
            <a:chOff x="0" y="0"/>
            <a:chExt cx="812800" cy="812800"/>
          </a:xfrm>
        </p:grpSpPr>
        <p:sp>
          <p:nvSpPr>
            <p:cNvPr id="291" name="Google Shape;29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8"/>
          <p:cNvGrpSpPr/>
          <p:nvPr/>
        </p:nvGrpSpPr>
        <p:grpSpPr>
          <a:xfrm>
            <a:off x="806320" y="1794609"/>
            <a:ext cx="6506768" cy="2928937"/>
            <a:chOff x="0" y="-38100"/>
            <a:chExt cx="1713717" cy="771407"/>
          </a:xfrm>
        </p:grpSpPr>
        <p:sp>
          <p:nvSpPr>
            <p:cNvPr id="294" name="Google Shape;294;p18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0" y="-38100"/>
              <a:ext cx="1713717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8"/>
          <p:cNvGrpSpPr/>
          <p:nvPr/>
        </p:nvGrpSpPr>
        <p:grpSpPr>
          <a:xfrm>
            <a:off x="10425556" y="1794609"/>
            <a:ext cx="6833744" cy="2928937"/>
            <a:chOff x="0" y="-38100"/>
            <a:chExt cx="1799834" cy="771407"/>
          </a:xfrm>
        </p:grpSpPr>
        <p:sp>
          <p:nvSpPr>
            <p:cNvPr id="297" name="Google Shape;297;p18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0" y="-38100"/>
              <a:ext cx="1799834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8"/>
          <p:cNvGrpSpPr/>
          <p:nvPr/>
        </p:nvGrpSpPr>
        <p:grpSpPr>
          <a:xfrm>
            <a:off x="806320" y="6329363"/>
            <a:ext cx="6506768" cy="2928937"/>
            <a:chOff x="0" y="-38100"/>
            <a:chExt cx="1713717" cy="771407"/>
          </a:xfrm>
        </p:grpSpPr>
        <p:sp>
          <p:nvSpPr>
            <p:cNvPr id="300" name="Google Shape;300;p18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 txBox="1"/>
            <p:nvPr/>
          </p:nvSpPr>
          <p:spPr>
            <a:xfrm>
              <a:off x="0" y="-38100"/>
              <a:ext cx="1713717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8"/>
          <p:cNvGrpSpPr/>
          <p:nvPr/>
        </p:nvGrpSpPr>
        <p:grpSpPr>
          <a:xfrm>
            <a:off x="10425556" y="6329363"/>
            <a:ext cx="6833744" cy="2928937"/>
            <a:chOff x="0" y="-38100"/>
            <a:chExt cx="1799834" cy="771407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0" y="-38100"/>
              <a:ext cx="1799834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8"/>
          <p:cNvSpPr/>
          <p:nvPr/>
        </p:nvSpPr>
        <p:spPr>
          <a:xfrm>
            <a:off x="3450598" y="2204641"/>
            <a:ext cx="9801326" cy="6776987"/>
          </a:xfrm>
          <a:custGeom>
            <a:rect b="b" l="l" r="r" t="t"/>
            <a:pathLst>
              <a:path extrusionOk="0" h="6776987" w="9801326">
                <a:moveTo>
                  <a:pt x="0" y="0"/>
                </a:moveTo>
                <a:lnTo>
                  <a:pt x="9801326" y="0"/>
                </a:lnTo>
                <a:lnTo>
                  <a:pt x="9801326" y="6776987"/>
                </a:lnTo>
                <a:lnTo>
                  <a:pt x="0" y="6776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4054048" y="429260"/>
            <a:ext cx="1010304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ESCALATION PROCESS INFOGRAPHICS 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1264094" y="2413833"/>
            <a:ext cx="130302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308" name="Google Shape;308;p18"/>
          <p:cNvSpPr txBox="1"/>
          <p:nvPr/>
        </p:nvSpPr>
        <p:spPr>
          <a:xfrm>
            <a:off x="1264094" y="7047414"/>
            <a:ext cx="155829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309" name="Google Shape;309;p18"/>
          <p:cNvSpPr txBox="1"/>
          <p:nvPr/>
        </p:nvSpPr>
        <p:spPr>
          <a:xfrm>
            <a:off x="15179154" y="2413833"/>
            <a:ext cx="147256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310" name="Google Shape;310;p18"/>
          <p:cNvSpPr txBox="1"/>
          <p:nvPr/>
        </p:nvSpPr>
        <p:spPr>
          <a:xfrm>
            <a:off x="15193561" y="7047414"/>
            <a:ext cx="145815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4th Step</a:t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1264094" y="3286542"/>
            <a:ext cx="5348563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1264094" y="7818537"/>
            <a:ext cx="5348563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11303156" y="7818537"/>
            <a:ext cx="5348563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1303156" y="3283783"/>
            <a:ext cx="5348563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9"/>
          <p:cNvGrpSpPr/>
          <p:nvPr/>
        </p:nvGrpSpPr>
        <p:grpSpPr>
          <a:xfrm>
            <a:off x="4368716" y="514985"/>
            <a:ext cx="9473712" cy="9473712"/>
            <a:chOff x="0" y="0"/>
            <a:chExt cx="812800" cy="812800"/>
          </a:xfrm>
        </p:grpSpPr>
        <p:sp>
          <p:nvSpPr>
            <p:cNvPr id="320" name="Google Shape;320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9"/>
          <p:cNvGrpSpPr/>
          <p:nvPr/>
        </p:nvGrpSpPr>
        <p:grpSpPr>
          <a:xfrm>
            <a:off x="806320" y="1794609"/>
            <a:ext cx="6506768" cy="2928937"/>
            <a:chOff x="0" y="-38100"/>
            <a:chExt cx="1713717" cy="771407"/>
          </a:xfrm>
        </p:grpSpPr>
        <p:sp>
          <p:nvSpPr>
            <p:cNvPr id="323" name="Google Shape;323;p19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0" y="-38100"/>
              <a:ext cx="1713717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9"/>
          <p:cNvGrpSpPr/>
          <p:nvPr/>
        </p:nvGrpSpPr>
        <p:grpSpPr>
          <a:xfrm>
            <a:off x="10425556" y="1794609"/>
            <a:ext cx="6833744" cy="2928937"/>
            <a:chOff x="0" y="-38100"/>
            <a:chExt cx="1799834" cy="771407"/>
          </a:xfrm>
        </p:grpSpPr>
        <p:sp>
          <p:nvSpPr>
            <p:cNvPr id="326" name="Google Shape;326;p19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9"/>
            <p:cNvSpPr txBox="1"/>
            <p:nvPr/>
          </p:nvSpPr>
          <p:spPr>
            <a:xfrm>
              <a:off x="0" y="-38100"/>
              <a:ext cx="1799834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9"/>
          <p:cNvGrpSpPr/>
          <p:nvPr/>
        </p:nvGrpSpPr>
        <p:grpSpPr>
          <a:xfrm>
            <a:off x="806320" y="6329363"/>
            <a:ext cx="6506768" cy="2928937"/>
            <a:chOff x="0" y="-38100"/>
            <a:chExt cx="1713717" cy="771407"/>
          </a:xfrm>
        </p:grpSpPr>
        <p:sp>
          <p:nvSpPr>
            <p:cNvPr id="329" name="Google Shape;329;p19"/>
            <p:cNvSpPr/>
            <p:nvPr/>
          </p:nvSpPr>
          <p:spPr>
            <a:xfrm>
              <a:off x="0" y="0"/>
              <a:ext cx="1713717" cy="733307"/>
            </a:xfrm>
            <a:custGeom>
              <a:rect b="b" l="l" r="r" t="t"/>
              <a:pathLst>
                <a:path extrusionOk="0" h="733307" w="1713717">
                  <a:moveTo>
                    <a:pt x="60681" y="0"/>
                  </a:moveTo>
                  <a:lnTo>
                    <a:pt x="1653036" y="0"/>
                  </a:lnTo>
                  <a:cubicBezTo>
                    <a:pt x="1686549" y="0"/>
                    <a:pt x="1713717" y="27168"/>
                    <a:pt x="1713717" y="60681"/>
                  </a:cubicBezTo>
                  <a:lnTo>
                    <a:pt x="1713717" y="672626"/>
                  </a:lnTo>
                  <a:cubicBezTo>
                    <a:pt x="1713717" y="706139"/>
                    <a:pt x="1686549" y="733307"/>
                    <a:pt x="1653036" y="733307"/>
                  </a:cubicBezTo>
                  <a:lnTo>
                    <a:pt x="60681" y="733307"/>
                  </a:lnTo>
                  <a:cubicBezTo>
                    <a:pt x="27168" y="733307"/>
                    <a:pt x="0" y="706139"/>
                    <a:pt x="0" y="672626"/>
                  </a:cubicBezTo>
                  <a:lnTo>
                    <a:pt x="0" y="60681"/>
                  </a:lnTo>
                  <a:cubicBezTo>
                    <a:pt x="0" y="27168"/>
                    <a:pt x="27168" y="0"/>
                    <a:pt x="606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0" y="-38100"/>
              <a:ext cx="1713717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9"/>
          <p:cNvGrpSpPr/>
          <p:nvPr/>
        </p:nvGrpSpPr>
        <p:grpSpPr>
          <a:xfrm>
            <a:off x="10425556" y="6329363"/>
            <a:ext cx="6833744" cy="2928937"/>
            <a:chOff x="0" y="-38100"/>
            <a:chExt cx="1799834" cy="771407"/>
          </a:xfrm>
        </p:grpSpPr>
        <p:sp>
          <p:nvSpPr>
            <p:cNvPr id="332" name="Google Shape;332;p19"/>
            <p:cNvSpPr/>
            <p:nvPr/>
          </p:nvSpPr>
          <p:spPr>
            <a:xfrm>
              <a:off x="0" y="0"/>
              <a:ext cx="1799834" cy="733307"/>
            </a:xfrm>
            <a:custGeom>
              <a:rect b="b" l="l" r="r" t="t"/>
              <a:pathLst>
                <a:path extrusionOk="0" h="733307" w="1799834">
                  <a:moveTo>
                    <a:pt x="57778" y="0"/>
                  </a:moveTo>
                  <a:lnTo>
                    <a:pt x="1742056" y="0"/>
                  </a:lnTo>
                  <a:cubicBezTo>
                    <a:pt x="1773966" y="0"/>
                    <a:pt x="1799834" y="25868"/>
                    <a:pt x="1799834" y="57778"/>
                  </a:cubicBezTo>
                  <a:lnTo>
                    <a:pt x="1799834" y="675530"/>
                  </a:lnTo>
                  <a:cubicBezTo>
                    <a:pt x="1799834" y="690853"/>
                    <a:pt x="1793747" y="705549"/>
                    <a:pt x="1782911" y="716385"/>
                  </a:cubicBezTo>
                  <a:cubicBezTo>
                    <a:pt x="1772076" y="727220"/>
                    <a:pt x="1757380" y="733307"/>
                    <a:pt x="1742056" y="733307"/>
                  </a:cubicBezTo>
                  <a:lnTo>
                    <a:pt x="57778" y="733307"/>
                  </a:lnTo>
                  <a:cubicBezTo>
                    <a:pt x="42454" y="733307"/>
                    <a:pt x="27758" y="727220"/>
                    <a:pt x="16923" y="716385"/>
                  </a:cubicBezTo>
                  <a:cubicBezTo>
                    <a:pt x="6087" y="705549"/>
                    <a:pt x="0" y="690853"/>
                    <a:pt x="0" y="675530"/>
                  </a:cubicBezTo>
                  <a:lnTo>
                    <a:pt x="0" y="57778"/>
                  </a:lnTo>
                  <a:cubicBezTo>
                    <a:pt x="0" y="42454"/>
                    <a:pt x="6087" y="27758"/>
                    <a:pt x="16923" y="16923"/>
                  </a:cubicBezTo>
                  <a:cubicBezTo>
                    <a:pt x="27758" y="6087"/>
                    <a:pt x="42454" y="0"/>
                    <a:pt x="577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0" y="-38100"/>
              <a:ext cx="1799834" cy="771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9"/>
          <p:cNvSpPr/>
          <p:nvPr/>
        </p:nvSpPr>
        <p:spPr>
          <a:xfrm>
            <a:off x="3450598" y="2204641"/>
            <a:ext cx="9801326" cy="6776987"/>
          </a:xfrm>
          <a:custGeom>
            <a:rect b="b" l="l" r="r" t="t"/>
            <a:pathLst>
              <a:path extrusionOk="0" h="6776987" w="9801326">
                <a:moveTo>
                  <a:pt x="0" y="0"/>
                </a:moveTo>
                <a:lnTo>
                  <a:pt x="9801326" y="0"/>
                </a:lnTo>
                <a:lnTo>
                  <a:pt x="9801326" y="6776987"/>
                </a:lnTo>
                <a:lnTo>
                  <a:pt x="0" y="6776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4054048" y="429260"/>
            <a:ext cx="1010304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ESCALATION PROCESS INFOGRAPHICS </a:t>
            </a:r>
            <a:endParaRPr/>
          </a:p>
        </p:txBody>
      </p:sp>
      <p:sp>
        <p:nvSpPr>
          <p:cNvPr id="336" name="Google Shape;336;p19"/>
          <p:cNvSpPr txBox="1"/>
          <p:nvPr/>
        </p:nvSpPr>
        <p:spPr>
          <a:xfrm>
            <a:off x="1264094" y="2413833"/>
            <a:ext cx="130302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CDAFF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337" name="Google Shape;337;p19"/>
          <p:cNvSpPr txBox="1"/>
          <p:nvPr/>
        </p:nvSpPr>
        <p:spPr>
          <a:xfrm>
            <a:off x="1264094" y="3283783"/>
            <a:ext cx="579104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264094" y="7047414"/>
            <a:ext cx="155829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1CDAFF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339" name="Google Shape;339;p19"/>
          <p:cNvSpPr txBox="1"/>
          <p:nvPr/>
        </p:nvSpPr>
        <p:spPr>
          <a:xfrm>
            <a:off x="1264094" y="7917364"/>
            <a:ext cx="5506031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15179154" y="2413833"/>
            <a:ext cx="147256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CDAFF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341" name="Google Shape;341;p19"/>
          <p:cNvSpPr txBox="1"/>
          <p:nvPr/>
        </p:nvSpPr>
        <p:spPr>
          <a:xfrm>
            <a:off x="10974683" y="3283783"/>
            <a:ext cx="5677036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15193561" y="7047414"/>
            <a:ext cx="145815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1CDAFF"/>
                </a:solidFill>
                <a:latin typeface="Alata"/>
                <a:ea typeface="Alata"/>
                <a:cs typeface="Alata"/>
                <a:sym typeface="Alata"/>
              </a:rPr>
              <a:t>4th Step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10974683" y="7917364"/>
            <a:ext cx="5677036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 ullamco excepteur et elit fugiat anim magna ad aliqua qui minim aute deserunt irure aliqua esse pariatur eiusmod cillum consequat laboris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E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/>
          <p:nvPr/>
        </p:nvSpPr>
        <p:spPr>
          <a:xfrm>
            <a:off x="-1882340" y="2291319"/>
            <a:ext cx="13635198" cy="8249295"/>
          </a:xfrm>
          <a:custGeom>
            <a:rect b="b" l="l" r="r" t="t"/>
            <a:pathLst>
              <a:path extrusionOk="0" h="8249295" w="13635198">
                <a:moveTo>
                  <a:pt x="0" y="0"/>
                </a:moveTo>
                <a:lnTo>
                  <a:pt x="13635199" y="0"/>
                </a:lnTo>
                <a:lnTo>
                  <a:pt x="13635199" y="8249295"/>
                </a:lnTo>
                <a:lnTo>
                  <a:pt x="0" y="8249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20"/>
          <p:cNvGrpSpPr/>
          <p:nvPr/>
        </p:nvGrpSpPr>
        <p:grpSpPr>
          <a:xfrm>
            <a:off x="10548774" y="1794570"/>
            <a:ext cx="7160720" cy="1897706"/>
            <a:chOff x="0" y="-38100"/>
            <a:chExt cx="1885951" cy="499807"/>
          </a:xfrm>
        </p:grpSpPr>
        <p:sp>
          <p:nvSpPr>
            <p:cNvPr id="350" name="Google Shape;350;p20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0"/>
          <p:cNvSpPr txBox="1"/>
          <p:nvPr/>
        </p:nvSpPr>
        <p:spPr>
          <a:xfrm>
            <a:off x="585412" y="390842"/>
            <a:ext cx="9220959" cy="828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22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Escalation Process</a:t>
            </a:r>
            <a:endParaRPr/>
          </a:p>
        </p:txBody>
      </p:sp>
      <p:grpSp>
        <p:nvGrpSpPr>
          <p:cNvPr id="353" name="Google Shape;353;p20"/>
          <p:cNvGrpSpPr/>
          <p:nvPr/>
        </p:nvGrpSpPr>
        <p:grpSpPr>
          <a:xfrm>
            <a:off x="10548774" y="3723681"/>
            <a:ext cx="7160720" cy="1897706"/>
            <a:chOff x="0" y="-38100"/>
            <a:chExt cx="1885951" cy="499807"/>
          </a:xfrm>
        </p:grpSpPr>
        <p:sp>
          <p:nvSpPr>
            <p:cNvPr id="354" name="Google Shape;354;p20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0"/>
          <p:cNvGrpSpPr/>
          <p:nvPr/>
        </p:nvGrpSpPr>
        <p:grpSpPr>
          <a:xfrm>
            <a:off x="10548774" y="5648176"/>
            <a:ext cx="7160720" cy="1897706"/>
            <a:chOff x="0" y="-38100"/>
            <a:chExt cx="1885951" cy="499807"/>
          </a:xfrm>
        </p:grpSpPr>
        <p:sp>
          <p:nvSpPr>
            <p:cNvPr id="357" name="Google Shape;357;p20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0"/>
          <p:cNvGrpSpPr/>
          <p:nvPr/>
        </p:nvGrpSpPr>
        <p:grpSpPr>
          <a:xfrm>
            <a:off x="10548774" y="7572672"/>
            <a:ext cx="7160720" cy="1897706"/>
            <a:chOff x="0" y="-38100"/>
            <a:chExt cx="1885951" cy="499807"/>
          </a:xfrm>
        </p:grpSpPr>
        <p:sp>
          <p:nvSpPr>
            <p:cNvPr id="360" name="Google Shape;360;p20"/>
            <p:cNvSpPr/>
            <p:nvPr/>
          </p:nvSpPr>
          <p:spPr>
            <a:xfrm>
              <a:off x="0" y="0"/>
              <a:ext cx="1885951" cy="461707"/>
            </a:xfrm>
            <a:custGeom>
              <a:rect b="b" l="l" r="r" t="t"/>
              <a:pathLst>
                <a:path extrusionOk="0" h="461707" w="1885951">
                  <a:moveTo>
                    <a:pt x="55139" y="0"/>
                  </a:moveTo>
                  <a:lnTo>
                    <a:pt x="1830811" y="0"/>
                  </a:lnTo>
                  <a:cubicBezTo>
                    <a:pt x="1845435" y="0"/>
                    <a:pt x="1859460" y="5809"/>
                    <a:pt x="1869801" y="16150"/>
                  </a:cubicBezTo>
                  <a:cubicBezTo>
                    <a:pt x="1880141" y="26491"/>
                    <a:pt x="1885951" y="40516"/>
                    <a:pt x="1885951" y="55139"/>
                  </a:cubicBezTo>
                  <a:lnTo>
                    <a:pt x="1885951" y="406568"/>
                  </a:lnTo>
                  <a:cubicBezTo>
                    <a:pt x="1885951" y="421192"/>
                    <a:pt x="1880141" y="435217"/>
                    <a:pt x="1869801" y="445557"/>
                  </a:cubicBezTo>
                  <a:cubicBezTo>
                    <a:pt x="1859460" y="455898"/>
                    <a:pt x="1845435" y="461707"/>
                    <a:pt x="1830811" y="461707"/>
                  </a:cubicBezTo>
                  <a:lnTo>
                    <a:pt x="55139" y="461707"/>
                  </a:lnTo>
                  <a:cubicBezTo>
                    <a:pt x="40516" y="461707"/>
                    <a:pt x="26491" y="455898"/>
                    <a:pt x="16150" y="445557"/>
                  </a:cubicBezTo>
                  <a:cubicBezTo>
                    <a:pt x="5809" y="435217"/>
                    <a:pt x="0" y="421192"/>
                    <a:pt x="0" y="406568"/>
                  </a:cubicBezTo>
                  <a:lnTo>
                    <a:pt x="0" y="55139"/>
                  </a:lnTo>
                  <a:cubicBezTo>
                    <a:pt x="0" y="40516"/>
                    <a:pt x="5809" y="26491"/>
                    <a:pt x="16150" y="16150"/>
                  </a:cubicBezTo>
                  <a:cubicBezTo>
                    <a:pt x="26491" y="5809"/>
                    <a:pt x="40516" y="0"/>
                    <a:pt x="55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0" y="-38100"/>
              <a:ext cx="1885951" cy="499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2" name="Google Shape;362;p20"/>
          <p:cNvCxnSpPr/>
          <p:nvPr/>
        </p:nvCxnSpPr>
        <p:spPr>
          <a:xfrm rot="10800000">
            <a:off x="8414588" y="2815753"/>
            <a:ext cx="1654603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63" name="Google Shape;363;p20"/>
          <p:cNvGrpSpPr/>
          <p:nvPr/>
        </p:nvGrpSpPr>
        <p:grpSpPr>
          <a:xfrm rot="5400000">
            <a:off x="10256719" y="2410935"/>
            <a:ext cx="809637" cy="809637"/>
            <a:chOff x="0" y="0"/>
            <a:chExt cx="812800" cy="812800"/>
          </a:xfrm>
        </p:grpSpPr>
        <p:sp>
          <p:nvSpPr>
            <p:cNvPr id="364" name="Google Shape;364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20"/>
          <p:cNvSpPr txBox="1"/>
          <p:nvPr/>
        </p:nvSpPr>
        <p:spPr>
          <a:xfrm>
            <a:off x="13633834" y="2037319"/>
            <a:ext cx="130302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4AA00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13506199" y="4005473"/>
            <a:ext cx="155829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44AA00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13549061" y="5935712"/>
            <a:ext cx="147256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44AA00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13556264" y="7860208"/>
            <a:ext cx="145815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44AA00"/>
                </a:solidFill>
                <a:latin typeface="Alata"/>
                <a:ea typeface="Alata"/>
                <a:cs typeface="Alata"/>
                <a:sym typeface="Alata"/>
              </a:rPr>
              <a:t>4th Step</a:t>
            </a:r>
            <a:endParaRPr/>
          </a:p>
        </p:txBody>
      </p:sp>
      <p:cxnSp>
        <p:nvCxnSpPr>
          <p:cNvPr id="370" name="Google Shape;370;p20"/>
          <p:cNvCxnSpPr/>
          <p:nvPr/>
        </p:nvCxnSpPr>
        <p:spPr>
          <a:xfrm rot="10800000">
            <a:off x="7660786" y="4738682"/>
            <a:ext cx="2408405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71" name="Google Shape;371;p20"/>
          <p:cNvGrpSpPr/>
          <p:nvPr/>
        </p:nvGrpSpPr>
        <p:grpSpPr>
          <a:xfrm rot="5400000">
            <a:off x="10256719" y="4333863"/>
            <a:ext cx="809637" cy="809637"/>
            <a:chOff x="0" y="0"/>
            <a:chExt cx="812800" cy="812800"/>
          </a:xfrm>
        </p:grpSpPr>
        <p:sp>
          <p:nvSpPr>
            <p:cNvPr id="372" name="Google Shape;37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4" name="Google Shape;374;p20"/>
          <p:cNvCxnSpPr/>
          <p:nvPr/>
        </p:nvCxnSpPr>
        <p:spPr>
          <a:xfrm rot="10800000">
            <a:off x="6827869" y="6661610"/>
            <a:ext cx="3241322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75" name="Google Shape;375;p20"/>
          <p:cNvGrpSpPr/>
          <p:nvPr/>
        </p:nvGrpSpPr>
        <p:grpSpPr>
          <a:xfrm rot="5400000">
            <a:off x="10256719" y="6256792"/>
            <a:ext cx="809637" cy="809637"/>
            <a:chOff x="0" y="0"/>
            <a:chExt cx="812800" cy="812800"/>
          </a:xfrm>
        </p:grpSpPr>
        <p:sp>
          <p:nvSpPr>
            <p:cNvPr id="376" name="Google Shape;376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8" name="Google Shape;378;p20"/>
          <p:cNvCxnSpPr/>
          <p:nvPr/>
        </p:nvCxnSpPr>
        <p:spPr>
          <a:xfrm rot="10800000">
            <a:off x="4331557" y="8584538"/>
            <a:ext cx="5737634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79" name="Google Shape;379;p20"/>
          <p:cNvGrpSpPr/>
          <p:nvPr/>
        </p:nvGrpSpPr>
        <p:grpSpPr>
          <a:xfrm rot="5400000">
            <a:off x="10256719" y="8179720"/>
            <a:ext cx="809637" cy="809637"/>
            <a:chOff x="0" y="0"/>
            <a:chExt cx="812800" cy="812800"/>
          </a:xfrm>
        </p:grpSpPr>
        <p:sp>
          <p:nvSpPr>
            <p:cNvPr id="380" name="Google Shape;380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20"/>
          <p:cNvSpPr txBox="1"/>
          <p:nvPr/>
        </p:nvSpPr>
        <p:spPr>
          <a:xfrm>
            <a:off x="585412" y="1307849"/>
            <a:ext cx="3896666" cy="527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76">
                <a:solidFill>
                  <a:srgbClr val="338000"/>
                </a:solidFill>
                <a:latin typeface="Alata"/>
                <a:ea typeface="Alata"/>
                <a:cs typeface="Alata"/>
                <a:sym typeface="Alata"/>
              </a:rPr>
              <a:t>Infographics</a:t>
            </a:r>
            <a:endParaRPr/>
          </a:p>
        </p:txBody>
      </p:sp>
      <p:sp>
        <p:nvSpPr>
          <p:cNvPr id="383" name="Google Shape;383;p20"/>
          <p:cNvSpPr txBox="1"/>
          <p:nvPr/>
        </p:nvSpPr>
        <p:spPr>
          <a:xfrm>
            <a:off x="10577896" y="2580803"/>
            <a:ext cx="11751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1</a:t>
            </a:r>
            <a:endParaRPr/>
          </a:p>
        </p:txBody>
      </p:sp>
      <p:sp>
        <p:nvSpPr>
          <p:cNvPr id="384" name="Google Shape;384;p20"/>
          <p:cNvSpPr txBox="1"/>
          <p:nvPr/>
        </p:nvSpPr>
        <p:spPr>
          <a:xfrm>
            <a:off x="10577896" y="4503732"/>
            <a:ext cx="20514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2</a:t>
            </a:r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10548774" y="6440537"/>
            <a:ext cx="20228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3</a:t>
            </a:r>
            <a:endParaRPr/>
          </a:p>
        </p:txBody>
      </p:sp>
      <p:sp>
        <p:nvSpPr>
          <p:cNvPr id="386" name="Google Shape;386;p20"/>
          <p:cNvSpPr txBox="1"/>
          <p:nvPr/>
        </p:nvSpPr>
        <p:spPr>
          <a:xfrm>
            <a:off x="10548774" y="8355508"/>
            <a:ext cx="20764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4</a:t>
            </a: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11066355" y="276812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388" name="Google Shape;388;p20"/>
          <p:cNvSpPr txBox="1"/>
          <p:nvPr/>
        </p:nvSpPr>
        <p:spPr>
          <a:xfrm>
            <a:off x="10990743" y="4794250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389" name="Google Shape;389;p20"/>
          <p:cNvSpPr txBox="1"/>
          <p:nvPr/>
        </p:nvSpPr>
        <p:spPr>
          <a:xfrm>
            <a:off x="10960977" y="6719938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390" name="Google Shape;390;p20"/>
          <p:cNvSpPr txBox="1"/>
          <p:nvPr/>
        </p:nvSpPr>
        <p:spPr>
          <a:xfrm>
            <a:off x="10990743" y="8587283"/>
            <a:ext cx="6465495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/>
            </a:gs>
            <a:gs pos="100000">
              <a:srgbClr val="F8F8F8"/>
            </a:gs>
          </a:gsLst>
          <a:lin ang="2700000" scaled="0"/>
        </a:gra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/>
          <p:nvPr/>
        </p:nvSpPr>
        <p:spPr>
          <a:xfrm rot="10800000">
            <a:off x="0" y="0"/>
            <a:ext cx="3494720" cy="3488366"/>
          </a:xfrm>
          <a:custGeom>
            <a:rect b="b" l="l" r="r" t="t"/>
            <a:pathLst>
              <a:path extrusionOk="0" h="3488366" w="3494720">
                <a:moveTo>
                  <a:pt x="3494720" y="3488366"/>
                </a:moveTo>
                <a:lnTo>
                  <a:pt x="0" y="3488366"/>
                </a:lnTo>
                <a:lnTo>
                  <a:pt x="0" y="0"/>
                </a:lnTo>
                <a:lnTo>
                  <a:pt x="3494720" y="0"/>
                </a:lnTo>
                <a:lnTo>
                  <a:pt x="3494720" y="3488366"/>
                </a:lnTo>
                <a:close/>
              </a:path>
            </a:pathLst>
          </a:custGeom>
          <a:blipFill rotWithShape="1">
            <a:blip r:embed="rId3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-811944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21"/>
          <p:cNvGrpSpPr/>
          <p:nvPr/>
        </p:nvGrpSpPr>
        <p:grpSpPr>
          <a:xfrm>
            <a:off x="1585401" y="2788485"/>
            <a:ext cx="3498880" cy="4508171"/>
            <a:chOff x="0" y="-38100"/>
            <a:chExt cx="660400" cy="850900"/>
          </a:xfrm>
        </p:grpSpPr>
        <p:sp>
          <p:nvSpPr>
            <p:cNvPr id="398" name="Google Shape;398;p21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1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21"/>
          <p:cNvSpPr/>
          <p:nvPr/>
        </p:nvSpPr>
        <p:spPr>
          <a:xfrm>
            <a:off x="5084280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1"/>
          <p:cNvSpPr/>
          <p:nvPr/>
        </p:nvSpPr>
        <p:spPr>
          <a:xfrm>
            <a:off x="10980505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5" y="0"/>
                </a:lnTo>
                <a:lnTo>
                  <a:pt x="3247775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21"/>
          <p:cNvGrpSpPr/>
          <p:nvPr/>
        </p:nvGrpSpPr>
        <p:grpSpPr>
          <a:xfrm>
            <a:off x="7481625" y="2738020"/>
            <a:ext cx="3498880" cy="4558636"/>
            <a:chOff x="0" y="-47625"/>
            <a:chExt cx="660400" cy="860425"/>
          </a:xfrm>
        </p:grpSpPr>
        <p:sp>
          <p:nvSpPr>
            <p:cNvPr id="403" name="Google Shape;403;p21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1"/>
            <p:cNvSpPr txBox="1"/>
            <p:nvPr/>
          </p:nvSpPr>
          <p:spPr>
            <a:xfrm>
              <a:off x="0" y="-47625"/>
              <a:ext cx="660400" cy="733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21"/>
          <p:cNvSpPr/>
          <p:nvPr/>
        </p:nvSpPr>
        <p:spPr>
          <a:xfrm>
            <a:off x="15852168" y="4136690"/>
            <a:ext cx="3247776" cy="2013621"/>
          </a:xfrm>
          <a:custGeom>
            <a:rect b="b" l="l" r="r" t="t"/>
            <a:pathLst>
              <a:path extrusionOk="0" h="2013621" w="3247776">
                <a:moveTo>
                  <a:pt x="0" y="0"/>
                </a:moveTo>
                <a:lnTo>
                  <a:pt x="3247776" y="0"/>
                </a:lnTo>
                <a:lnTo>
                  <a:pt x="3247776" y="2013620"/>
                </a:lnTo>
                <a:lnTo>
                  <a:pt x="0" y="2013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21"/>
          <p:cNvGrpSpPr/>
          <p:nvPr/>
        </p:nvGrpSpPr>
        <p:grpSpPr>
          <a:xfrm>
            <a:off x="13377849" y="2586626"/>
            <a:ext cx="3498880" cy="4710030"/>
            <a:chOff x="0" y="-76200"/>
            <a:chExt cx="660400" cy="889000"/>
          </a:xfrm>
        </p:grpSpPr>
        <p:sp>
          <p:nvSpPr>
            <p:cNvPr id="407" name="Google Shape;407;p21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0" y="-76200"/>
              <a:ext cx="6604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21"/>
          <p:cNvGrpSpPr/>
          <p:nvPr/>
        </p:nvGrpSpPr>
        <p:grpSpPr>
          <a:xfrm>
            <a:off x="2682776" y="6644592"/>
            <a:ext cx="1304130" cy="1304130"/>
            <a:chOff x="0" y="0"/>
            <a:chExt cx="812800" cy="812800"/>
          </a:xfrm>
        </p:grpSpPr>
        <p:sp>
          <p:nvSpPr>
            <p:cNvPr id="410" name="Google Shape;41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1"/>
          <p:cNvSpPr/>
          <p:nvPr/>
        </p:nvSpPr>
        <p:spPr>
          <a:xfrm>
            <a:off x="2887932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7" y="0"/>
                </a:lnTo>
                <a:lnTo>
                  <a:pt x="893817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>
            <a:off x="8579000" y="6644592"/>
            <a:ext cx="1304130" cy="1304130"/>
            <a:chOff x="0" y="0"/>
            <a:chExt cx="812800" cy="812800"/>
          </a:xfrm>
        </p:grpSpPr>
        <p:sp>
          <p:nvSpPr>
            <p:cNvPr id="414" name="Google Shape;41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1"/>
          <p:cNvGrpSpPr/>
          <p:nvPr/>
        </p:nvGrpSpPr>
        <p:grpSpPr>
          <a:xfrm>
            <a:off x="14475224" y="6644592"/>
            <a:ext cx="1304130" cy="1304130"/>
            <a:chOff x="0" y="0"/>
            <a:chExt cx="812800" cy="812800"/>
          </a:xfrm>
        </p:grpSpPr>
        <p:sp>
          <p:nvSpPr>
            <p:cNvPr id="417" name="Google Shape;41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1"/>
          <p:cNvSpPr/>
          <p:nvPr/>
        </p:nvSpPr>
        <p:spPr>
          <a:xfrm>
            <a:off x="8784157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6" y="0"/>
                </a:lnTo>
                <a:lnTo>
                  <a:pt x="893816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14680381" y="6950506"/>
            <a:ext cx="893816" cy="692301"/>
          </a:xfrm>
          <a:custGeom>
            <a:rect b="b" l="l" r="r" t="t"/>
            <a:pathLst>
              <a:path extrusionOk="0" h="692301" w="893816">
                <a:moveTo>
                  <a:pt x="0" y="0"/>
                </a:moveTo>
                <a:lnTo>
                  <a:pt x="893816" y="0"/>
                </a:lnTo>
                <a:lnTo>
                  <a:pt x="893816" y="692301"/>
                </a:lnTo>
                <a:lnTo>
                  <a:pt x="0" y="69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13032024" y="7126570"/>
            <a:ext cx="5393894" cy="5393894"/>
          </a:xfrm>
          <a:custGeom>
            <a:rect b="b" l="l" r="r" t="t"/>
            <a:pathLst>
              <a:path extrusionOk="0" h="5393894" w="5393894">
                <a:moveTo>
                  <a:pt x="0" y="0"/>
                </a:moveTo>
                <a:lnTo>
                  <a:pt x="5393894" y="0"/>
                </a:lnTo>
                <a:lnTo>
                  <a:pt x="5393894" y="5393894"/>
                </a:lnTo>
                <a:lnTo>
                  <a:pt x="0" y="5393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5449908" y="461536"/>
            <a:ext cx="7562314" cy="157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rPr>
              <a:t>3-Steps Escalation Process</a:t>
            </a:r>
            <a:r>
              <a:rPr lang="en-US" sz="450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Infographics </a:t>
            </a:r>
            <a:endParaRPr/>
          </a:p>
        </p:txBody>
      </p:sp>
      <p:sp>
        <p:nvSpPr>
          <p:cNvPr id="423" name="Google Shape;423;p21"/>
          <p:cNvSpPr txBox="1"/>
          <p:nvPr/>
        </p:nvSpPr>
        <p:spPr>
          <a:xfrm>
            <a:off x="2485738" y="3235089"/>
            <a:ext cx="1692455" cy="58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rPr>
              <a:t>1st Step</a:t>
            </a:r>
            <a:endParaRPr/>
          </a:p>
        </p:txBody>
      </p:sp>
      <p:sp>
        <p:nvSpPr>
          <p:cNvPr id="424" name="Google Shape;424;p21"/>
          <p:cNvSpPr txBox="1"/>
          <p:nvPr/>
        </p:nvSpPr>
        <p:spPr>
          <a:xfrm>
            <a:off x="2146021" y="4391521"/>
            <a:ext cx="2377638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425" name="Google Shape;425;p21"/>
          <p:cNvSpPr txBox="1"/>
          <p:nvPr/>
        </p:nvSpPr>
        <p:spPr>
          <a:xfrm>
            <a:off x="8291693" y="3235089"/>
            <a:ext cx="1878744" cy="58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 strike="noStrike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rPr>
              <a:t>2nd Step</a:t>
            </a:r>
            <a:endParaRPr/>
          </a:p>
        </p:txBody>
      </p:sp>
      <p:sp>
        <p:nvSpPr>
          <p:cNvPr id="426" name="Google Shape;426;p21"/>
          <p:cNvSpPr txBox="1"/>
          <p:nvPr/>
        </p:nvSpPr>
        <p:spPr>
          <a:xfrm>
            <a:off x="8042246" y="4391521"/>
            <a:ext cx="2377638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14197691" y="3235089"/>
            <a:ext cx="1859195" cy="58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 strike="noStrike">
                <a:solidFill>
                  <a:srgbClr val="5E17EB"/>
                </a:solidFill>
                <a:latin typeface="Alata"/>
                <a:ea typeface="Alata"/>
                <a:cs typeface="Alata"/>
                <a:sym typeface="Alata"/>
              </a:rPr>
              <a:t>3rd Step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13938470" y="4391521"/>
            <a:ext cx="2377638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Briefly elaborate on what you want to discuss.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/>
            </a:gs>
            <a:gs pos="100000">
              <a:srgbClr val="F8F8F8"/>
            </a:gs>
          </a:gsLst>
          <a:lin ang="5400000" scaled="0"/>
        </a:gra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2"/>
          <p:cNvGrpSpPr/>
          <p:nvPr/>
        </p:nvGrpSpPr>
        <p:grpSpPr>
          <a:xfrm>
            <a:off x="774218" y="2141235"/>
            <a:ext cx="5097641" cy="7544983"/>
            <a:chOff x="0" y="-38100"/>
            <a:chExt cx="1342589" cy="1987156"/>
          </a:xfrm>
        </p:grpSpPr>
        <p:sp>
          <p:nvSpPr>
            <p:cNvPr id="434" name="Google Shape;434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1E1A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2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437" name="Google Shape;437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2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22"/>
          <p:cNvGrpSpPr/>
          <p:nvPr/>
        </p:nvGrpSpPr>
        <p:grpSpPr>
          <a:xfrm>
            <a:off x="1139005" y="2421953"/>
            <a:ext cx="4368067" cy="791898"/>
            <a:chOff x="0" y="-38100"/>
            <a:chExt cx="1150437" cy="208566"/>
          </a:xfrm>
        </p:grpSpPr>
        <p:sp>
          <p:nvSpPr>
            <p:cNvPr id="440" name="Google Shape;440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2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2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443" name="Google Shape;443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2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22"/>
          <p:cNvGrpSpPr/>
          <p:nvPr/>
        </p:nvGrpSpPr>
        <p:grpSpPr>
          <a:xfrm>
            <a:off x="1170023" y="6513788"/>
            <a:ext cx="4368067" cy="791898"/>
            <a:chOff x="0" y="-38100"/>
            <a:chExt cx="1150437" cy="208566"/>
          </a:xfrm>
        </p:grpSpPr>
        <p:sp>
          <p:nvSpPr>
            <p:cNvPr id="446" name="Google Shape;446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2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22"/>
          <p:cNvGrpSpPr/>
          <p:nvPr/>
        </p:nvGrpSpPr>
        <p:grpSpPr>
          <a:xfrm>
            <a:off x="1109829" y="7403682"/>
            <a:ext cx="754204" cy="789557"/>
            <a:chOff x="0" y="-38100"/>
            <a:chExt cx="812800" cy="850900"/>
          </a:xfrm>
        </p:grpSpPr>
        <p:sp>
          <p:nvSpPr>
            <p:cNvPr id="449" name="Google Shape;449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22"/>
          <p:cNvGrpSpPr/>
          <p:nvPr/>
        </p:nvGrpSpPr>
        <p:grpSpPr>
          <a:xfrm>
            <a:off x="2043392" y="7403682"/>
            <a:ext cx="754204" cy="789557"/>
            <a:chOff x="0" y="-38100"/>
            <a:chExt cx="812800" cy="850900"/>
          </a:xfrm>
        </p:grpSpPr>
        <p:sp>
          <p:nvSpPr>
            <p:cNvPr id="452" name="Google Shape;452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CDA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22"/>
          <p:cNvGrpSpPr/>
          <p:nvPr/>
        </p:nvGrpSpPr>
        <p:grpSpPr>
          <a:xfrm>
            <a:off x="2976955" y="7403682"/>
            <a:ext cx="754204" cy="789557"/>
            <a:chOff x="0" y="-38100"/>
            <a:chExt cx="812800" cy="850900"/>
          </a:xfrm>
        </p:grpSpPr>
        <p:sp>
          <p:nvSpPr>
            <p:cNvPr id="455" name="Google Shape;455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22"/>
          <p:cNvGrpSpPr/>
          <p:nvPr/>
        </p:nvGrpSpPr>
        <p:grpSpPr>
          <a:xfrm>
            <a:off x="3910517" y="7403682"/>
            <a:ext cx="754204" cy="789557"/>
            <a:chOff x="0" y="-38100"/>
            <a:chExt cx="812800" cy="850900"/>
          </a:xfrm>
        </p:grpSpPr>
        <p:sp>
          <p:nvSpPr>
            <p:cNvPr id="458" name="Google Shape;45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38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22"/>
          <p:cNvGrpSpPr/>
          <p:nvPr/>
        </p:nvGrpSpPr>
        <p:grpSpPr>
          <a:xfrm>
            <a:off x="4844080" y="7403682"/>
            <a:ext cx="754204" cy="789557"/>
            <a:chOff x="0" y="-38100"/>
            <a:chExt cx="812800" cy="850900"/>
          </a:xfrm>
        </p:grpSpPr>
        <p:sp>
          <p:nvSpPr>
            <p:cNvPr id="461" name="Google Shape;46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5EA34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2"/>
          <p:cNvSpPr txBox="1"/>
          <p:nvPr/>
        </p:nvSpPr>
        <p:spPr>
          <a:xfrm>
            <a:off x="1232396" y="3445771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464" name="Google Shape;464;p22"/>
          <p:cNvSpPr txBox="1"/>
          <p:nvPr/>
        </p:nvSpPr>
        <p:spPr>
          <a:xfrm>
            <a:off x="1170023" y="6262717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465" name="Google Shape;465;p22"/>
          <p:cNvSpPr txBox="1"/>
          <p:nvPr/>
        </p:nvSpPr>
        <p:spPr>
          <a:xfrm>
            <a:off x="1778789" y="4190019"/>
            <a:ext cx="3150536" cy="1947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7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0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ALATA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10">
              <a:solidFill>
                <a:srgbClr val="1E1A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7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0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10">
              <a:solidFill>
                <a:srgbClr val="1E1A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7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0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</p:txBody>
      </p:sp>
      <p:sp>
        <p:nvSpPr>
          <p:cNvPr id="466" name="Google Shape;466;p22"/>
          <p:cNvSpPr txBox="1"/>
          <p:nvPr/>
        </p:nvSpPr>
        <p:spPr>
          <a:xfrm>
            <a:off x="876244" y="8309067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467" name="Google Shape;467;p22"/>
          <p:cNvSpPr txBox="1"/>
          <p:nvPr/>
        </p:nvSpPr>
        <p:spPr>
          <a:xfrm>
            <a:off x="1809807" y="8309067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#1CDAFF</a:t>
            </a:r>
            <a:endParaRPr/>
          </a:p>
        </p:txBody>
      </p:sp>
      <p:sp>
        <p:nvSpPr>
          <p:cNvPr id="468" name="Google Shape;468;p22"/>
          <p:cNvSpPr txBox="1"/>
          <p:nvPr/>
        </p:nvSpPr>
        <p:spPr>
          <a:xfrm>
            <a:off x="2743370" y="8309067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#5E17EB</a:t>
            </a:r>
            <a:endParaRPr/>
          </a:p>
        </p:txBody>
      </p:sp>
      <p:sp>
        <p:nvSpPr>
          <p:cNvPr id="469" name="Google Shape;469;p22"/>
          <p:cNvSpPr txBox="1"/>
          <p:nvPr/>
        </p:nvSpPr>
        <p:spPr>
          <a:xfrm>
            <a:off x="3676933" y="8309067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#338000</a:t>
            </a:r>
            <a:endParaRPr/>
          </a:p>
        </p:txBody>
      </p:sp>
      <p:sp>
        <p:nvSpPr>
          <p:cNvPr id="470" name="Google Shape;470;p22"/>
          <p:cNvSpPr txBox="1"/>
          <p:nvPr/>
        </p:nvSpPr>
        <p:spPr>
          <a:xfrm>
            <a:off x="4610495" y="8309067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#95EA34</a:t>
            </a:r>
            <a:endParaRPr/>
          </a:p>
        </p:txBody>
      </p:sp>
      <p:sp>
        <p:nvSpPr>
          <p:cNvPr id="471" name="Google Shape;471;p22"/>
          <p:cNvSpPr txBox="1"/>
          <p:nvPr/>
        </p:nvSpPr>
        <p:spPr>
          <a:xfrm>
            <a:off x="4210005" y="1426991"/>
            <a:ext cx="9867990" cy="346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472" name="Google Shape;472;p22"/>
          <p:cNvSpPr txBox="1"/>
          <p:nvPr/>
        </p:nvSpPr>
        <p:spPr>
          <a:xfrm>
            <a:off x="11706206" y="9906311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7FDF2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473" name="Google Shape;473;p22"/>
          <p:cNvSpPr txBox="1"/>
          <p:nvPr/>
        </p:nvSpPr>
        <p:spPr>
          <a:xfrm>
            <a:off x="5469973" y="343874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RESOURCE PAGE</a:t>
            </a:r>
            <a:endParaRPr/>
          </a:p>
        </p:txBody>
      </p:sp>
      <p:sp>
        <p:nvSpPr>
          <p:cNvPr id="474" name="Google Shape;474;p22"/>
          <p:cNvSpPr txBox="1"/>
          <p:nvPr/>
        </p:nvSpPr>
        <p:spPr>
          <a:xfrm>
            <a:off x="1747770" y="2685763"/>
            <a:ext cx="3150536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475" name="Google Shape;475;p22"/>
          <p:cNvSpPr txBox="1"/>
          <p:nvPr/>
        </p:nvSpPr>
        <p:spPr>
          <a:xfrm>
            <a:off x="10291206" y="2685763"/>
            <a:ext cx="3150536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476" name="Google Shape;476;p22"/>
          <p:cNvSpPr txBox="1"/>
          <p:nvPr/>
        </p:nvSpPr>
        <p:spPr>
          <a:xfrm>
            <a:off x="1778789" y="6746338"/>
            <a:ext cx="3150536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477" name="Google Shape;477;p22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478" name="Google Shape;478;p22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22"/>
          <p:cNvGrpSpPr/>
          <p:nvPr/>
        </p:nvGrpSpPr>
        <p:grpSpPr>
          <a:xfrm>
            <a:off x="2479155" y="8509426"/>
            <a:ext cx="754204" cy="789557"/>
            <a:chOff x="0" y="-38100"/>
            <a:chExt cx="812800" cy="850900"/>
          </a:xfrm>
        </p:grpSpPr>
        <p:sp>
          <p:nvSpPr>
            <p:cNvPr id="518" name="Google Shape;518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7FDF2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22"/>
          <p:cNvGrpSpPr/>
          <p:nvPr/>
        </p:nvGrpSpPr>
        <p:grpSpPr>
          <a:xfrm>
            <a:off x="3412717" y="8509426"/>
            <a:ext cx="754204" cy="789557"/>
            <a:chOff x="0" y="-38100"/>
            <a:chExt cx="812800" cy="850900"/>
          </a:xfrm>
        </p:grpSpPr>
        <p:sp>
          <p:nvSpPr>
            <p:cNvPr id="521" name="Google Shape;521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22"/>
          <p:cNvSpPr txBox="1"/>
          <p:nvPr/>
        </p:nvSpPr>
        <p:spPr>
          <a:xfrm>
            <a:off x="2245570" y="9414811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#F7FDF2</a:t>
            </a:r>
            <a:endParaRPr/>
          </a:p>
        </p:txBody>
      </p:sp>
      <p:sp>
        <p:nvSpPr>
          <p:cNvPr id="524" name="Google Shape;524;p22"/>
          <p:cNvSpPr txBox="1"/>
          <p:nvPr/>
        </p:nvSpPr>
        <p:spPr>
          <a:xfrm>
            <a:off x="3179133" y="9414811"/>
            <a:ext cx="1221374" cy="188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7FDF2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/>
            </a:gs>
            <a:gs pos="100000">
              <a:srgbClr val="F8F8F8"/>
            </a:gs>
          </a:gsLst>
          <a:lin ang="5400000" scaled="0"/>
        </a:gra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3"/>
          <p:cNvSpPr txBox="1"/>
          <p:nvPr/>
        </p:nvSpPr>
        <p:spPr>
          <a:xfrm>
            <a:off x="5469973" y="2876655"/>
            <a:ext cx="6820884" cy="680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30" name="Google Shape;530;p23"/>
          <p:cNvSpPr txBox="1"/>
          <p:nvPr/>
        </p:nvSpPr>
        <p:spPr>
          <a:xfrm>
            <a:off x="7108732" y="7914523"/>
            <a:ext cx="4070535" cy="448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31" name="Google Shape;531;p23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32" name="Google Shape;532;p23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33" name="Google Shape;533;p23"/>
          <p:cNvSpPr txBox="1"/>
          <p:nvPr/>
        </p:nvSpPr>
        <p:spPr>
          <a:xfrm>
            <a:off x="5469973" y="1716133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none" strike="noStrik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CREDITS</a:t>
            </a:r>
            <a:endParaRPr/>
          </a:p>
        </p:txBody>
      </p:sp>
      <p:sp>
        <p:nvSpPr>
          <p:cNvPr id="534" name="Google Shape;534;p23"/>
          <p:cNvSpPr txBox="1"/>
          <p:nvPr/>
        </p:nvSpPr>
        <p:spPr>
          <a:xfrm>
            <a:off x="6110027" y="6263211"/>
            <a:ext cx="6067945" cy="6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535" name="Google Shape;535;p23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alation Process Infographics">
  <a:themeElements>
    <a:clrScheme name="Office">
      <a:dk1>
        <a:srgbClr val="000000"/>
      </a:dk1>
      <a:lt1>
        <a:srgbClr val="EDEDED"/>
      </a:lt1>
      <a:dk2>
        <a:srgbClr val="95EA34"/>
      </a:dk2>
      <a:lt2>
        <a:srgbClr val="44AA00"/>
      </a:lt2>
      <a:accent1>
        <a:srgbClr val="5E17EB"/>
      </a:accent1>
      <a:accent2>
        <a:srgbClr val="338000"/>
      </a:accent2>
      <a:accent3>
        <a:srgbClr val="1CDAFF"/>
      </a:accent3>
      <a:accent4>
        <a:srgbClr val="1E1A1B"/>
      </a:accent4>
      <a:accent5>
        <a:srgbClr val="EBEAEE"/>
      </a:accent5>
      <a:accent6>
        <a:srgbClr val="95EA34"/>
      </a:accent6>
      <a:hlink>
        <a:srgbClr val="44AA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