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7556500" cx="10693400"/>
  <p:notesSz cx="6858000" cy="9144000"/>
  <p:embeddedFontLst>
    <p:embeddedFont>
      <p:font typeface="Lato"/>
      <p:bold r:id="rId10"/>
      <p:boldItalic r:id="rId11"/>
    </p:embeddedFont>
    <p:embeddedFont>
      <p:font typeface="Lato Light"/>
      <p:regular r:id="rId12"/>
      <p:bold r:id="rId13"/>
      <p:italic r:id="rId14"/>
      <p:boldItalic r:id="rId15"/>
    </p:embeddedFont>
    <p:embeddedFont>
      <p:font typeface="Lato Black"/>
      <p:bold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Lato-boldItalic.fntdata"/><Relationship Id="rId10" Type="http://schemas.openxmlformats.org/officeDocument/2006/relationships/font" Target="fonts/Lato-bold.fntdata"/><Relationship Id="rId13" Type="http://schemas.openxmlformats.org/officeDocument/2006/relationships/font" Target="fonts/LatoLight-bold.fntdata"/><Relationship Id="rId12" Type="http://schemas.openxmlformats.org/officeDocument/2006/relationships/font" Target="fonts/LatoLight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LatoLight-boldItalic.fntdata"/><Relationship Id="rId14" Type="http://schemas.openxmlformats.org/officeDocument/2006/relationships/font" Target="fonts/LatoLight-italic.fntdata"/><Relationship Id="rId17" Type="http://schemas.openxmlformats.org/officeDocument/2006/relationships/font" Target="fonts/LatoBlack-boldItalic.fntdata"/><Relationship Id="rId16" Type="http://schemas.openxmlformats.org/officeDocument/2006/relationships/font" Target="fonts/LatoBlack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6" name="Google Shape;83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2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4" name="Google Shape;109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0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Google Shape;163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2" name="Google Shape;163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8" name="Shape 1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" name="Google Shape;166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0" name="Google Shape;167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8.png"/><Relationship Id="rId13" Type="http://schemas.openxmlformats.org/officeDocument/2006/relationships/image" Target="../media/image20.png"/><Relationship Id="rId1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20" Type="http://schemas.openxmlformats.org/officeDocument/2006/relationships/image" Target="../media/image27.png"/><Relationship Id="rId11" Type="http://schemas.openxmlformats.org/officeDocument/2006/relationships/image" Target="../media/image26.png"/><Relationship Id="rId10" Type="http://schemas.openxmlformats.org/officeDocument/2006/relationships/image" Target="../media/image15.png"/><Relationship Id="rId13" Type="http://schemas.openxmlformats.org/officeDocument/2006/relationships/image" Target="../media/image24.png"/><Relationship Id="rId1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15" Type="http://schemas.openxmlformats.org/officeDocument/2006/relationships/image" Target="../media/image31.png"/><Relationship Id="rId14" Type="http://schemas.openxmlformats.org/officeDocument/2006/relationships/image" Target="../media/image28.png"/><Relationship Id="rId17" Type="http://schemas.openxmlformats.org/officeDocument/2006/relationships/image" Target="../media/image25.png"/><Relationship Id="rId16" Type="http://schemas.openxmlformats.org/officeDocument/2006/relationships/image" Target="../media/image21.png"/><Relationship Id="rId5" Type="http://schemas.openxmlformats.org/officeDocument/2006/relationships/image" Target="../media/image17.png"/><Relationship Id="rId19" Type="http://schemas.openxmlformats.org/officeDocument/2006/relationships/image" Target="../media/image22.png"/><Relationship Id="rId6" Type="http://schemas.openxmlformats.org/officeDocument/2006/relationships/image" Target="../media/image1.png"/><Relationship Id="rId18" Type="http://schemas.openxmlformats.org/officeDocument/2006/relationships/image" Target="../media/image23.png"/><Relationship Id="rId7" Type="http://schemas.openxmlformats.org/officeDocument/2006/relationships/image" Target="../media/image19.png"/><Relationship Id="rId8" Type="http://schemas.openxmlformats.org/officeDocument/2006/relationships/image" Target="../media/image1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1">
  <p:cSld name="CUSTOM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162"/>
            <a:ext cx="10693400" cy="75521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2" name="Google Shape;82;p13"/>
          <p:cNvGrpSpPr/>
          <p:nvPr/>
        </p:nvGrpSpPr>
        <p:grpSpPr>
          <a:xfrm>
            <a:off x="-3975" y="1511532"/>
            <a:ext cx="2157351" cy="2375818"/>
            <a:chOff x="-3554388" y="1321650"/>
            <a:chExt cx="2584892" cy="2846655"/>
          </a:xfrm>
        </p:grpSpPr>
        <p:pic>
          <p:nvPicPr>
            <p:cNvPr id="83" name="Google Shape;83;p13"/>
            <p:cNvPicPr preferRelativeResize="0"/>
            <p:nvPr/>
          </p:nvPicPr>
          <p:blipFill rotWithShape="1">
            <a:blip r:embed="rId3">
              <a:alphaModFix/>
            </a:blip>
            <a:srcRect b="0" l="34110" r="0" t="0"/>
            <a:stretch/>
          </p:blipFill>
          <p:spPr>
            <a:xfrm>
              <a:off x="-3554388" y="1366962"/>
              <a:ext cx="2584892" cy="28013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" name="Google Shape;84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5399976">
              <a:off x="-3079724" y="1994112"/>
              <a:ext cx="273499" cy="7190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" name="Google Shape;85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2359700" y="1321650"/>
              <a:ext cx="273499" cy="7190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" name="Google Shape;86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5399976">
              <a:off x="-3025849" y="2568787"/>
              <a:ext cx="273499" cy="7190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87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9029581">
              <a:off x="-3166623" y="3256086"/>
              <a:ext cx="273499" cy="7190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8" name="Google Shape;88;p13"/>
          <p:cNvGrpSpPr/>
          <p:nvPr/>
        </p:nvGrpSpPr>
        <p:grpSpPr>
          <a:xfrm>
            <a:off x="9170675" y="2655000"/>
            <a:ext cx="1526098" cy="1681876"/>
            <a:chOff x="9170675" y="2655000"/>
            <a:chExt cx="1526098" cy="1681876"/>
          </a:xfrm>
        </p:grpSpPr>
        <p:sp>
          <p:nvSpPr>
            <p:cNvPr id="89" name="Google Shape;89;p13"/>
            <p:cNvSpPr/>
            <p:nvPr/>
          </p:nvSpPr>
          <p:spPr>
            <a:xfrm rot="4206890">
              <a:off x="9400722" y="2799552"/>
              <a:ext cx="174494" cy="267331"/>
            </a:xfrm>
            <a:custGeom>
              <a:rect b="b" l="l" r="r" t="t"/>
              <a:pathLst>
                <a:path extrusionOk="0" h="356584" w="232752">
                  <a:moveTo>
                    <a:pt x="0" y="0"/>
                  </a:moveTo>
                  <a:lnTo>
                    <a:pt x="232752" y="0"/>
                  </a:lnTo>
                  <a:lnTo>
                    <a:pt x="232752" y="356584"/>
                  </a:lnTo>
                  <a:lnTo>
                    <a:pt x="0" y="35658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39000"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90" name="Google Shape;90;p13"/>
            <p:cNvSpPr/>
            <p:nvPr/>
          </p:nvSpPr>
          <p:spPr>
            <a:xfrm rot="-6593110">
              <a:off x="9652393" y="2708599"/>
              <a:ext cx="174494" cy="267331"/>
            </a:xfrm>
            <a:custGeom>
              <a:rect b="b" l="l" r="r" t="t"/>
              <a:pathLst>
                <a:path extrusionOk="0" h="356584" w="232752">
                  <a:moveTo>
                    <a:pt x="232752" y="356584"/>
                  </a:moveTo>
                  <a:lnTo>
                    <a:pt x="0" y="356584"/>
                  </a:lnTo>
                  <a:lnTo>
                    <a:pt x="0" y="0"/>
                  </a:lnTo>
                  <a:lnTo>
                    <a:pt x="232752" y="0"/>
                  </a:lnTo>
                  <a:lnTo>
                    <a:pt x="232752" y="356584"/>
                  </a:lnTo>
                  <a:close/>
                </a:path>
              </a:pathLst>
            </a:custGeom>
            <a:blipFill rotWithShape="1">
              <a:blip r:embed="rId5">
                <a:alphaModFix amt="39000"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91" name="Google Shape;91;p13"/>
            <p:cNvSpPr/>
            <p:nvPr/>
          </p:nvSpPr>
          <p:spPr>
            <a:xfrm rot="2602731">
              <a:off x="10229895" y="3584158"/>
              <a:ext cx="174525" cy="267379"/>
            </a:xfrm>
            <a:custGeom>
              <a:rect b="b" l="l" r="r" t="t"/>
              <a:pathLst>
                <a:path extrusionOk="0" h="356584" w="232752">
                  <a:moveTo>
                    <a:pt x="0" y="0"/>
                  </a:moveTo>
                  <a:lnTo>
                    <a:pt x="232752" y="0"/>
                  </a:lnTo>
                  <a:lnTo>
                    <a:pt x="232752" y="356584"/>
                  </a:lnTo>
                  <a:lnTo>
                    <a:pt x="0" y="35658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39000"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92" name="Google Shape;92;p13"/>
            <p:cNvSpPr/>
            <p:nvPr/>
          </p:nvSpPr>
          <p:spPr>
            <a:xfrm rot="-8197269">
              <a:off x="10413305" y="3390125"/>
              <a:ext cx="174525" cy="267379"/>
            </a:xfrm>
            <a:custGeom>
              <a:rect b="b" l="l" r="r" t="t"/>
              <a:pathLst>
                <a:path extrusionOk="0" h="356584" w="232752">
                  <a:moveTo>
                    <a:pt x="232752" y="356584"/>
                  </a:moveTo>
                  <a:lnTo>
                    <a:pt x="0" y="356584"/>
                  </a:lnTo>
                  <a:lnTo>
                    <a:pt x="0" y="0"/>
                  </a:lnTo>
                  <a:lnTo>
                    <a:pt x="232752" y="0"/>
                  </a:lnTo>
                  <a:lnTo>
                    <a:pt x="232752" y="356584"/>
                  </a:lnTo>
                  <a:close/>
                </a:path>
              </a:pathLst>
            </a:custGeom>
            <a:blipFill rotWithShape="1">
              <a:blip r:embed="rId5">
                <a:alphaModFix amt="39000"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93" name="Google Shape;93;p13"/>
            <p:cNvSpPr/>
            <p:nvPr/>
          </p:nvSpPr>
          <p:spPr>
            <a:xfrm rot="2999938">
              <a:off x="9475959" y="3207178"/>
              <a:ext cx="174708" cy="267659"/>
            </a:xfrm>
            <a:custGeom>
              <a:rect b="b" l="l" r="r" t="t"/>
              <a:pathLst>
                <a:path extrusionOk="0" h="356584" w="232752">
                  <a:moveTo>
                    <a:pt x="0" y="0"/>
                  </a:moveTo>
                  <a:lnTo>
                    <a:pt x="232752" y="0"/>
                  </a:lnTo>
                  <a:lnTo>
                    <a:pt x="232752" y="356584"/>
                  </a:lnTo>
                  <a:lnTo>
                    <a:pt x="0" y="35658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 amt="39000"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94" name="Google Shape;94;p13"/>
            <p:cNvSpPr/>
            <p:nvPr/>
          </p:nvSpPr>
          <p:spPr>
            <a:xfrm rot="-7800062">
              <a:off x="9681038" y="3034905"/>
              <a:ext cx="174708" cy="267659"/>
            </a:xfrm>
            <a:custGeom>
              <a:rect b="b" l="l" r="r" t="t"/>
              <a:pathLst>
                <a:path extrusionOk="0" h="356584" w="232752">
                  <a:moveTo>
                    <a:pt x="232752" y="356584"/>
                  </a:moveTo>
                  <a:lnTo>
                    <a:pt x="0" y="356584"/>
                  </a:lnTo>
                  <a:lnTo>
                    <a:pt x="0" y="0"/>
                  </a:lnTo>
                  <a:lnTo>
                    <a:pt x="232752" y="0"/>
                  </a:lnTo>
                  <a:lnTo>
                    <a:pt x="232752" y="356584"/>
                  </a:lnTo>
                  <a:close/>
                </a:path>
              </a:pathLst>
            </a:custGeom>
            <a:blipFill rotWithShape="1">
              <a:blip r:embed="rId5">
                <a:alphaModFix amt="39000"/>
              </a:blip>
              <a:stretch>
                <a:fillRect b="0" l="0" r="0" t="0"/>
              </a:stretch>
            </a:blipFill>
            <a:ln>
              <a:noFill/>
            </a:ln>
          </p:spPr>
        </p:sp>
        <p:pic>
          <p:nvPicPr>
            <p:cNvPr id="95" name="Google Shape;95;p13"/>
            <p:cNvPicPr preferRelativeResize="0"/>
            <p:nvPr/>
          </p:nvPicPr>
          <p:blipFill rotWithShape="1">
            <a:blip r:embed="rId6">
              <a:alphaModFix/>
            </a:blip>
            <a:srcRect b="42532" l="0" r="58421" t="0"/>
            <a:stretch/>
          </p:blipFill>
          <p:spPr>
            <a:xfrm>
              <a:off x="9170675" y="2655000"/>
              <a:ext cx="1526098" cy="16818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6" name="Google Shape;96;p13"/>
          <p:cNvSpPr/>
          <p:nvPr/>
        </p:nvSpPr>
        <p:spPr>
          <a:xfrm>
            <a:off x="2014554" y="519204"/>
            <a:ext cx="6662046" cy="1195080"/>
          </a:xfrm>
          <a:custGeom>
            <a:rect b="b" l="l" r="r" t="t"/>
            <a:pathLst>
              <a:path extrusionOk="0" h="428344" w="2387830">
                <a:moveTo>
                  <a:pt x="32534" y="0"/>
                </a:moveTo>
                <a:lnTo>
                  <a:pt x="2355295" y="0"/>
                </a:lnTo>
                <a:cubicBezTo>
                  <a:pt x="2373264" y="0"/>
                  <a:pt x="2387830" y="14566"/>
                  <a:pt x="2387830" y="32534"/>
                </a:cubicBezTo>
                <a:lnTo>
                  <a:pt x="2387830" y="395809"/>
                </a:lnTo>
                <a:cubicBezTo>
                  <a:pt x="2387830" y="404438"/>
                  <a:pt x="2384402" y="412713"/>
                  <a:pt x="2378301" y="418815"/>
                </a:cubicBezTo>
                <a:cubicBezTo>
                  <a:pt x="2372199" y="424916"/>
                  <a:pt x="2363924" y="428344"/>
                  <a:pt x="2355295" y="428344"/>
                </a:cubicBezTo>
                <a:lnTo>
                  <a:pt x="32534" y="428344"/>
                </a:lnTo>
                <a:cubicBezTo>
                  <a:pt x="23906" y="428344"/>
                  <a:pt x="15631" y="424916"/>
                  <a:pt x="9529" y="418815"/>
                </a:cubicBezTo>
                <a:cubicBezTo>
                  <a:pt x="3428" y="412713"/>
                  <a:pt x="0" y="404438"/>
                  <a:pt x="0" y="395809"/>
                </a:cubicBezTo>
                <a:lnTo>
                  <a:pt x="0" y="32534"/>
                </a:lnTo>
                <a:cubicBezTo>
                  <a:pt x="0" y="23906"/>
                  <a:pt x="3428" y="15631"/>
                  <a:pt x="9529" y="9529"/>
                </a:cubicBezTo>
                <a:cubicBezTo>
                  <a:pt x="15631" y="3428"/>
                  <a:pt x="23906" y="0"/>
                  <a:pt x="32534" y="0"/>
                </a:cubicBezTo>
                <a:close/>
              </a:path>
            </a:pathLst>
          </a:custGeom>
          <a:solidFill>
            <a:srgbClr val="332F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3"/>
          <p:cNvSpPr/>
          <p:nvPr/>
        </p:nvSpPr>
        <p:spPr>
          <a:xfrm rot="-401921">
            <a:off x="6577281" y="2721424"/>
            <a:ext cx="174592" cy="267481"/>
          </a:xfrm>
          <a:custGeom>
            <a:rect b="b" l="l" r="r" t="t"/>
            <a:pathLst>
              <a:path extrusionOk="0" h="356584" w="232752">
                <a:moveTo>
                  <a:pt x="0" y="0"/>
                </a:moveTo>
                <a:lnTo>
                  <a:pt x="232752" y="0"/>
                </a:lnTo>
                <a:lnTo>
                  <a:pt x="232752" y="356584"/>
                </a:lnTo>
                <a:lnTo>
                  <a:pt x="0" y="3565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8" name="Google Shape;98;p13"/>
          <p:cNvSpPr/>
          <p:nvPr/>
        </p:nvSpPr>
        <p:spPr>
          <a:xfrm>
            <a:off x="3625" y="3968000"/>
            <a:ext cx="10693149" cy="2035274"/>
          </a:xfrm>
          <a:custGeom>
            <a:rect b="b" l="l" r="r" t="t"/>
            <a:pathLst>
              <a:path extrusionOk="0" h="729489" w="4140619">
                <a:moveTo>
                  <a:pt x="0" y="0"/>
                </a:moveTo>
                <a:lnTo>
                  <a:pt x="4140619" y="0"/>
                </a:lnTo>
                <a:lnTo>
                  <a:pt x="4140619" y="729489"/>
                </a:lnTo>
                <a:lnTo>
                  <a:pt x="0" y="729489"/>
                </a:lnTo>
                <a:close/>
              </a:path>
            </a:pathLst>
          </a:custGeom>
          <a:solidFill>
            <a:srgbClr val="F1C4E6"/>
          </a:solidFill>
          <a:ln>
            <a:noFill/>
          </a:ln>
        </p:spPr>
      </p:sp>
      <p:grpSp>
        <p:nvGrpSpPr>
          <p:cNvPr id="99" name="Google Shape;99;p13"/>
          <p:cNvGrpSpPr/>
          <p:nvPr/>
        </p:nvGrpSpPr>
        <p:grpSpPr>
          <a:xfrm>
            <a:off x="-132930" y="3709285"/>
            <a:ext cx="10957199" cy="313091"/>
            <a:chOff x="0" y="0"/>
            <a:chExt cx="14609598" cy="417454"/>
          </a:xfrm>
        </p:grpSpPr>
        <p:sp>
          <p:nvSpPr>
            <p:cNvPr id="100" name="Google Shape;100;p13"/>
            <p:cNvSpPr/>
            <p:nvPr/>
          </p:nvSpPr>
          <p:spPr>
            <a:xfrm>
              <a:off x="0" y="0"/>
              <a:ext cx="416560" cy="41656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A8A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417442" y="0"/>
              <a:ext cx="416560" cy="41656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A8A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834885" y="0"/>
              <a:ext cx="416560" cy="41656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A8A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1252327" y="0"/>
              <a:ext cx="416560" cy="41656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A8A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1669769" y="0"/>
              <a:ext cx="416560" cy="41656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A8A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2087211" y="0"/>
              <a:ext cx="416560" cy="41656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A8A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6" name="Google Shape;106;p13"/>
            <p:cNvGrpSpPr/>
            <p:nvPr/>
          </p:nvGrpSpPr>
          <p:grpSpPr>
            <a:xfrm>
              <a:off x="2504654" y="0"/>
              <a:ext cx="417454" cy="417454"/>
              <a:chOff x="0" y="0"/>
              <a:chExt cx="812800" cy="812800"/>
            </a:xfrm>
          </p:grpSpPr>
          <p:sp>
            <p:nvSpPr>
              <p:cNvPr id="107" name="Google Shape;107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" name="Google Shape;108;p13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9" name="Google Shape;109;p13"/>
            <p:cNvGrpSpPr/>
            <p:nvPr/>
          </p:nvGrpSpPr>
          <p:grpSpPr>
            <a:xfrm>
              <a:off x="2922096" y="0"/>
              <a:ext cx="417454" cy="417454"/>
              <a:chOff x="0" y="0"/>
              <a:chExt cx="812800" cy="812800"/>
            </a:xfrm>
          </p:grpSpPr>
          <p:sp>
            <p:nvSpPr>
              <p:cNvPr id="110" name="Google Shape;110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" name="Google Shape;111;p13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" name="Google Shape;112;p13"/>
            <p:cNvGrpSpPr/>
            <p:nvPr/>
          </p:nvGrpSpPr>
          <p:grpSpPr>
            <a:xfrm>
              <a:off x="3339538" y="0"/>
              <a:ext cx="417454" cy="417454"/>
              <a:chOff x="0" y="0"/>
              <a:chExt cx="812800" cy="812800"/>
            </a:xfrm>
          </p:grpSpPr>
          <p:sp>
            <p:nvSpPr>
              <p:cNvPr id="113" name="Google Shape;113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" name="Google Shape;114;p13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" name="Google Shape;115;p13"/>
            <p:cNvGrpSpPr/>
            <p:nvPr/>
          </p:nvGrpSpPr>
          <p:grpSpPr>
            <a:xfrm>
              <a:off x="3756981" y="0"/>
              <a:ext cx="417454" cy="417454"/>
              <a:chOff x="0" y="0"/>
              <a:chExt cx="812800" cy="812800"/>
            </a:xfrm>
          </p:grpSpPr>
          <p:sp>
            <p:nvSpPr>
              <p:cNvPr id="116" name="Google Shape;116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13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" name="Google Shape;118;p13"/>
            <p:cNvGrpSpPr/>
            <p:nvPr/>
          </p:nvGrpSpPr>
          <p:grpSpPr>
            <a:xfrm>
              <a:off x="4174423" y="0"/>
              <a:ext cx="417454" cy="417454"/>
              <a:chOff x="0" y="0"/>
              <a:chExt cx="812800" cy="812800"/>
            </a:xfrm>
          </p:grpSpPr>
          <p:sp>
            <p:nvSpPr>
              <p:cNvPr id="119" name="Google Shape;119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13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1" name="Google Shape;121;p13"/>
            <p:cNvSpPr/>
            <p:nvPr/>
          </p:nvSpPr>
          <p:spPr>
            <a:xfrm>
              <a:off x="4591865" y="0"/>
              <a:ext cx="416560" cy="41656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A8A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3"/>
            <p:cNvSpPr/>
            <p:nvPr/>
          </p:nvSpPr>
          <p:spPr>
            <a:xfrm>
              <a:off x="5009307" y="0"/>
              <a:ext cx="416560" cy="41656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A8A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3"/>
            <p:cNvSpPr/>
            <p:nvPr/>
          </p:nvSpPr>
          <p:spPr>
            <a:xfrm>
              <a:off x="5426750" y="0"/>
              <a:ext cx="416560" cy="41656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A8A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3"/>
            <p:cNvSpPr/>
            <p:nvPr/>
          </p:nvSpPr>
          <p:spPr>
            <a:xfrm>
              <a:off x="5844192" y="0"/>
              <a:ext cx="416560" cy="41656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A8A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5" name="Google Shape;125;p13"/>
            <p:cNvGrpSpPr/>
            <p:nvPr/>
          </p:nvGrpSpPr>
          <p:grpSpPr>
            <a:xfrm>
              <a:off x="6261634" y="0"/>
              <a:ext cx="417454" cy="417454"/>
              <a:chOff x="0" y="0"/>
              <a:chExt cx="812800" cy="812800"/>
            </a:xfrm>
          </p:grpSpPr>
          <p:sp>
            <p:nvSpPr>
              <p:cNvPr id="126" name="Google Shape;126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" name="Google Shape;127;p13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8" name="Google Shape;128;p13"/>
            <p:cNvGrpSpPr/>
            <p:nvPr/>
          </p:nvGrpSpPr>
          <p:grpSpPr>
            <a:xfrm>
              <a:off x="6679076" y="0"/>
              <a:ext cx="417454" cy="417454"/>
              <a:chOff x="0" y="0"/>
              <a:chExt cx="812800" cy="812800"/>
            </a:xfrm>
          </p:grpSpPr>
          <p:sp>
            <p:nvSpPr>
              <p:cNvPr id="129" name="Google Shape;129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" name="Google Shape;130;p13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" name="Google Shape;131;p13"/>
            <p:cNvGrpSpPr/>
            <p:nvPr/>
          </p:nvGrpSpPr>
          <p:grpSpPr>
            <a:xfrm>
              <a:off x="7096519" y="0"/>
              <a:ext cx="417454" cy="417454"/>
              <a:chOff x="0" y="0"/>
              <a:chExt cx="812800" cy="812800"/>
            </a:xfrm>
          </p:grpSpPr>
          <p:sp>
            <p:nvSpPr>
              <p:cNvPr id="132" name="Google Shape;132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" name="Google Shape;133;p13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4" name="Google Shape;134;p13"/>
            <p:cNvGrpSpPr/>
            <p:nvPr/>
          </p:nvGrpSpPr>
          <p:grpSpPr>
            <a:xfrm>
              <a:off x="7513961" y="0"/>
              <a:ext cx="417454" cy="417454"/>
              <a:chOff x="0" y="0"/>
              <a:chExt cx="812800" cy="812800"/>
            </a:xfrm>
          </p:grpSpPr>
          <p:sp>
            <p:nvSpPr>
              <p:cNvPr id="135" name="Google Shape;135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" name="Google Shape;136;p13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" name="Google Shape;137;p13"/>
            <p:cNvGrpSpPr/>
            <p:nvPr/>
          </p:nvGrpSpPr>
          <p:grpSpPr>
            <a:xfrm>
              <a:off x="7931403" y="0"/>
              <a:ext cx="417454" cy="417454"/>
              <a:chOff x="0" y="0"/>
              <a:chExt cx="812800" cy="812800"/>
            </a:xfrm>
          </p:grpSpPr>
          <p:sp>
            <p:nvSpPr>
              <p:cNvPr id="138" name="Google Shape;138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" name="Google Shape;139;p13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0" name="Google Shape;140;p13"/>
            <p:cNvSpPr/>
            <p:nvPr/>
          </p:nvSpPr>
          <p:spPr>
            <a:xfrm>
              <a:off x="8348846" y="0"/>
              <a:ext cx="416560" cy="41656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A8A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3"/>
            <p:cNvSpPr/>
            <p:nvPr/>
          </p:nvSpPr>
          <p:spPr>
            <a:xfrm>
              <a:off x="8766288" y="0"/>
              <a:ext cx="416560" cy="41656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A8A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3"/>
            <p:cNvSpPr/>
            <p:nvPr/>
          </p:nvSpPr>
          <p:spPr>
            <a:xfrm>
              <a:off x="9183730" y="0"/>
              <a:ext cx="416560" cy="41656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A8A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43" name="Google Shape;143;p13"/>
            <p:cNvGrpSpPr/>
            <p:nvPr/>
          </p:nvGrpSpPr>
          <p:grpSpPr>
            <a:xfrm>
              <a:off x="9601172" y="0"/>
              <a:ext cx="417454" cy="417454"/>
              <a:chOff x="0" y="0"/>
              <a:chExt cx="812800" cy="812800"/>
            </a:xfrm>
          </p:grpSpPr>
          <p:sp>
            <p:nvSpPr>
              <p:cNvPr id="144" name="Google Shape;144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3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6" name="Google Shape;146;p13"/>
            <p:cNvGrpSpPr/>
            <p:nvPr/>
          </p:nvGrpSpPr>
          <p:grpSpPr>
            <a:xfrm>
              <a:off x="10018615" y="0"/>
              <a:ext cx="417454" cy="417454"/>
              <a:chOff x="0" y="0"/>
              <a:chExt cx="812800" cy="812800"/>
            </a:xfrm>
          </p:grpSpPr>
          <p:sp>
            <p:nvSpPr>
              <p:cNvPr id="147" name="Google Shape;147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" name="Google Shape;148;p13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9" name="Google Shape;149;p13"/>
            <p:cNvGrpSpPr/>
            <p:nvPr/>
          </p:nvGrpSpPr>
          <p:grpSpPr>
            <a:xfrm>
              <a:off x="10436057" y="0"/>
              <a:ext cx="417454" cy="417454"/>
              <a:chOff x="0" y="0"/>
              <a:chExt cx="812800" cy="812800"/>
            </a:xfrm>
          </p:grpSpPr>
          <p:sp>
            <p:nvSpPr>
              <p:cNvPr id="150" name="Google Shape;150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3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2" name="Google Shape;152;p13"/>
            <p:cNvGrpSpPr/>
            <p:nvPr/>
          </p:nvGrpSpPr>
          <p:grpSpPr>
            <a:xfrm>
              <a:off x="10853499" y="0"/>
              <a:ext cx="417454" cy="417454"/>
              <a:chOff x="0" y="0"/>
              <a:chExt cx="812800" cy="812800"/>
            </a:xfrm>
          </p:grpSpPr>
          <p:sp>
            <p:nvSpPr>
              <p:cNvPr id="153" name="Google Shape;153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" name="Google Shape;154;p13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5" name="Google Shape;155;p13"/>
            <p:cNvGrpSpPr/>
            <p:nvPr/>
          </p:nvGrpSpPr>
          <p:grpSpPr>
            <a:xfrm>
              <a:off x="11270942" y="0"/>
              <a:ext cx="417454" cy="417454"/>
              <a:chOff x="0" y="0"/>
              <a:chExt cx="812800" cy="812800"/>
            </a:xfrm>
          </p:grpSpPr>
          <p:sp>
            <p:nvSpPr>
              <p:cNvPr id="156" name="Google Shape;156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3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8" name="Google Shape;158;p13"/>
            <p:cNvGrpSpPr/>
            <p:nvPr/>
          </p:nvGrpSpPr>
          <p:grpSpPr>
            <a:xfrm>
              <a:off x="11688384" y="0"/>
              <a:ext cx="417454" cy="417454"/>
              <a:chOff x="0" y="0"/>
              <a:chExt cx="812800" cy="812800"/>
            </a:xfrm>
          </p:grpSpPr>
          <p:sp>
            <p:nvSpPr>
              <p:cNvPr id="159" name="Google Shape;159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" name="Google Shape;160;p13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1" name="Google Shape;161;p13"/>
            <p:cNvGrpSpPr/>
            <p:nvPr/>
          </p:nvGrpSpPr>
          <p:grpSpPr>
            <a:xfrm>
              <a:off x="12105826" y="0"/>
              <a:ext cx="417454" cy="417454"/>
              <a:chOff x="0" y="0"/>
              <a:chExt cx="812800" cy="812800"/>
            </a:xfrm>
          </p:grpSpPr>
          <p:sp>
            <p:nvSpPr>
              <p:cNvPr id="162" name="Google Shape;162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" name="Google Shape;163;p13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4" name="Google Shape;164;p13"/>
            <p:cNvSpPr/>
            <p:nvPr/>
          </p:nvSpPr>
          <p:spPr>
            <a:xfrm>
              <a:off x="12523268" y="0"/>
              <a:ext cx="416560" cy="41656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A8A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13"/>
            <p:cNvSpPr/>
            <p:nvPr/>
          </p:nvSpPr>
          <p:spPr>
            <a:xfrm>
              <a:off x="12940711" y="0"/>
              <a:ext cx="416560" cy="41656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A8A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3"/>
            <p:cNvSpPr/>
            <p:nvPr/>
          </p:nvSpPr>
          <p:spPr>
            <a:xfrm>
              <a:off x="13358153" y="0"/>
              <a:ext cx="416560" cy="41656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A8A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3"/>
            <p:cNvSpPr/>
            <p:nvPr/>
          </p:nvSpPr>
          <p:spPr>
            <a:xfrm>
              <a:off x="13775595" y="0"/>
              <a:ext cx="416560" cy="41656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A8A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3"/>
            <p:cNvSpPr/>
            <p:nvPr/>
          </p:nvSpPr>
          <p:spPr>
            <a:xfrm>
              <a:off x="14193038" y="0"/>
              <a:ext cx="416560" cy="41656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A8A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9" name="Google Shape;169;p13"/>
          <p:cNvGrpSpPr/>
          <p:nvPr/>
        </p:nvGrpSpPr>
        <p:grpSpPr>
          <a:xfrm>
            <a:off x="0" y="5925970"/>
            <a:ext cx="10957869" cy="313091"/>
            <a:chOff x="0" y="0"/>
            <a:chExt cx="14610492" cy="417454"/>
          </a:xfrm>
        </p:grpSpPr>
        <p:grpSp>
          <p:nvGrpSpPr>
            <p:cNvPr id="170" name="Google Shape;170;p13"/>
            <p:cNvGrpSpPr/>
            <p:nvPr/>
          </p:nvGrpSpPr>
          <p:grpSpPr>
            <a:xfrm>
              <a:off x="0" y="0"/>
              <a:ext cx="417454" cy="417454"/>
              <a:chOff x="0" y="0"/>
              <a:chExt cx="812800" cy="812800"/>
            </a:xfrm>
          </p:grpSpPr>
          <p:sp>
            <p:nvSpPr>
              <p:cNvPr id="171" name="Google Shape;171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3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3" name="Google Shape;173;p13"/>
            <p:cNvGrpSpPr/>
            <p:nvPr/>
          </p:nvGrpSpPr>
          <p:grpSpPr>
            <a:xfrm>
              <a:off x="417442" y="0"/>
              <a:ext cx="417454" cy="417454"/>
              <a:chOff x="0" y="0"/>
              <a:chExt cx="812800" cy="812800"/>
            </a:xfrm>
          </p:grpSpPr>
          <p:sp>
            <p:nvSpPr>
              <p:cNvPr id="174" name="Google Shape;174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" name="Google Shape;175;p13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6" name="Google Shape;176;p13"/>
            <p:cNvGrpSpPr/>
            <p:nvPr/>
          </p:nvGrpSpPr>
          <p:grpSpPr>
            <a:xfrm>
              <a:off x="834885" y="0"/>
              <a:ext cx="417454" cy="417454"/>
              <a:chOff x="0" y="0"/>
              <a:chExt cx="812800" cy="812800"/>
            </a:xfrm>
          </p:grpSpPr>
          <p:sp>
            <p:nvSpPr>
              <p:cNvPr id="177" name="Google Shape;177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" name="Google Shape;178;p13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9" name="Google Shape;179;p13"/>
            <p:cNvGrpSpPr/>
            <p:nvPr/>
          </p:nvGrpSpPr>
          <p:grpSpPr>
            <a:xfrm>
              <a:off x="1252327" y="0"/>
              <a:ext cx="417454" cy="417454"/>
              <a:chOff x="0" y="0"/>
              <a:chExt cx="812800" cy="812800"/>
            </a:xfrm>
          </p:grpSpPr>
          <p:sp>
            <p:nvSpPr>
              <p:cNvPr id="180" name="Google Shape;180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3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2" name="Google Shape;182;p13"/>
            <p:cNvGrpSpPr/>
            <p:nvPr/>
          </p:nvGrpSpPr>
          <p:grpSpPr>
            <a:xfrm>
              <a:off x="1669769" y="0"/>
              <a:ext cx="417454" cy="417454"/>
              <a:chOff x="0" y="0"/>
              <a:chExt cx="812800" cy="812800"/>
            </a:xfrm>
          </p:grpSpPr>
          <p:sp>
            <p:nvSpPr>
              <p:cNvPr id="183" name="Google Shape;183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" name="Google Shape;184;p13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5" name="Google Shape;185;p13"/>
            <p:cNvGrpSpPr/>
            <p:nvPr/>
          </p:nvGrpSpPr>
          <p:grpSpPr>
            <a:xfrm>
              <a:off x="2087211" y="0"/>
              <a:ext cx="417454" cy="417454"/>
              <a:chOff x="0" y="0"/>
              <a:chExt cx="812800" cy="812800"/>
            </a:xfrm>
          </p:grpSpPr>
          <p:sp>
            <p:nvSpPr>
              <p:cNvPr id="186" name="Google Shape;186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3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8" name="Google Shape;188;p13"/>
            <p:cNvGrpSpPr/>
            <p:nvPr/>
          </p:nvGrpSpPr>
          <p:grpSpPr>
            <a:xfrm>
              <a:off x="2504654" y="0"/>
              <a:ext cx="417454" cy="417454"/>
              <a:chOff x="0" y="0"/>
              <a:chExt cx="812800" cy="812800"/>
            </a:xfrm>
          </p:grpSpPr>
          <p:sp>
            <p:nvSpPr>
              <p:cNvPr id="189" name="Google Shape;189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" name="Google Shape;190;p13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1" name="Google Shape;191;p13"/>
            <p:cNvGrpSpPr/>
            <p:nvPr/>
          </p:nvGrpSpPr>
          <p:grpSpPr>
            <a:xfrm>
              <a:off x="2922096" y="0"/>
              <a:ext cx="417454" cy="417454"/>
              <a:chOff x="0" y="0"/>
              <a:chExt cx="812800" cy="812800"/>
            </a:xfrm>
          </p:grpSpPr>
          <p:sp>
            <p:nvSpPr>
              <p:cNvPr id="192" name="Google Shape;192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3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4" name="Google Shape;194;p13"/>
            <p:cNvGrpSpPr/>
            <p:nvPr/>
          </p:nvGrpSpPr>
          <p:grpSpPr>
            <a:xfrm>
              <a:off x="3339538" y="0"/>
              <a:ext cx="417454" cy="417454"/>
              <a:chOff x="0" y="0"/>
              <a:chExt cx="812800" cy="812800"/>
            </a:xfrm>
          </p:grpSpPr>
          <p:sp>
            <p:nvSpPr>
              <p:cNvPr id="195" name="Google Shape;195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3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7" name="Google Shape;197;p13"/>
            <p:cNvGrpSpPr/>
            <p:nvPr/>
          </p:nvGrpSpPr>
          <p:grpSpPr>
            <a:xfrm>
              <a:off x="3756981" y="0"/>
              <a:ext cx="417454" cy="417454"/>
              <a:chOff x="0" y="0"/>
              <a:chExt cx="812800" cy="812800"/>
            </a:xfrm>
          </p:grpSpPr>
          <p:sp>
            <p:nvSpPr>
              <p:cNvPr id="198" name="Google Shape;198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" name="Google Shape;199;p13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0" name="Google Shape;200;p13"/>
            <p:cNvGrpSpPr/>
            <p:nvPr/>
          </p:nvGrpSpPr>
          <p:grpSpPr>
            <a:xfrm>
              <a:off x="4174423" y="0"/>
              <a:ext cx="417454" cy="417454"/>
              <a:chOff x="0" y="0"/>
              <a:chExt cx="812800" cy="812800"/>
            </a:xfrm>
          </p:grpSpPr>
          <p:sp>
            <p:nvSpPr>
              <p:cNvPr id="201" name="Google Shape;201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3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3" name="Google Shape;203;p13"/>
            <p:cNvGrpSpPr/>
            <p:nvPr/>
          </p:nvGrpSpPr>
          <p:grpSpPr>
            <a:xfrm>
              <a:off x="4591865" y="0"/>
              <a:ext cx="417454" cy="417454"/>
              <a:chOff x="0" y="0"/>
              <a:chExt cx="812800" cy="812800"/>
            </a:xfrm>
          </p:grpSpPr>
          <p:sp>
            <p:nvSpPr>
              <p:cNvPr id="204" name="Google Shape;204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3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6" name="Google Shape;206;p13"/>
            <p:cNvGrpSpPr/>
            <p:nvPr/>
          </p:nvGrpSpPr>
          <p:grpSpPr>
            <a:xfrm>
              <a:off x="5009307" y="0"/>
              <a:ext cx="417454" cy="417454"/>
              <a:chOff x="0" y="0"/>
              <a:chExt cx="812800" cy="812800"/>
            </a:xfrm>
          </p:grpSpPr>
          <p:sp>
            <p:nvSpPr>
              <p:cNvPr id="207" name="Google Shape;207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" name="Google Shape;208;p13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9" name="Google Shape;209;p13"/>
            <p:cNvGrpSpPr/>
            <p:nvPr/>
          </p:nvGrpSpPr>
          <p:grpSpPr>
            <a:xfrm>
              <a:off x="5426750" y="0"/>
              <a:ext cx="417454" cy="417454"/>
              <a:chOff x="0" y="0"/>
              <a:chExt cx="812800" cy="812800"/>
            </a:xfrm>
          </p:grpSpPr>
          <p:sp>
            <p:nvSpPr>
              <p:cNvPr id="210" name="Google Shape;210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3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2" name="Google Shape;212;p13"/>
            <p:cNvGrpSpPr/>
            <p:nvPr/>
          </p:nvGrpSpPr>
          <p:grpSpPr>
            <a:xfrm>
              <a:off x="5844192" y="0"/>
              <a:ext cx="417454" cy="417454"/>
              <a:chOff x="0" y="0"/>
              <a:chExt cx="812800" cy="812800"/>
            </a:xfrm>
          </p:grpSpPr>
          <p:sp>
            <p:nvSpPr>
              <p:cNvPr id="213" name="Google Shape;213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" name="Google Shape;214;p13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5" name="Google Shape;215;p13"/>
            <p:cNvGrpSpPr/>
            <p:nvPr/>
          </p:nvGrpSpPr>
          <p:grpSpPr>
            <a:xfrm>
              <a:off x="6261634" y="0"/>
              <a:ext cx="417454" cy="417454"/>
              <a:chOff x="0" y="0"/>
              <a:chExt cx="812800" cy="812800"/>
            </a:xfrm>
          </p:grpSpPr>
          <p:sp>
            <p:nvSpPr>
              <p:cNvPr id="216" name="Google Shape;216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3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8" name="Google Shape;218;p13"/>
            <p:cNvGrpSpPr/>
            <p:nvPr/>
          </p:nvGrpSpPr>
          <p:grpSpPr>
            <a:xfrm>
              <a:off x="6679076" y="0"/>
              <a:ext cx="417454" cy="417454"/>
              <a:chOff x="0" y="0"/>
              <a:chExt cx="812800" cy="812800"/>
            </a:xfrm>
          </p:grpSpPr>
          <p:sp>
            <p:nvSpPr>
              <p:cNvPr id="219" name="Google Shape;219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" name="Google Shape;220;p13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1" name="Google Shape;221;p13"/>
            <p:cNvGrpSpPr/>
            <p:nvPr/>
          </p:nvGrpSpPr>
          <p:grpSpPr>
            <a:xfrm>
              <a:off x="7096519" y="0"/>
              <a:ext cx="417454" cy="417454"/>
              <a:chOff x="0" y="0"/>
              <a:chExt cx="812800" cy="812800"/>
            </a:xfrm>
          </p:grpSpPr>
          <p:sp>
            <p:nvSpPr>
              <p:cNvPr id="222" name="Google Shape;222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" name="Google Shape;223;p13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4" name="Google Shape;224;p13"/>
            <p:cNvGrpSpPr/>
            <p:nvPr/>
          </p:nvGrpSpPr>
          <p:grpSpPr>
            <a:xfrm>
              <a:off x="7513961" y="0"/>
              <a:ext cx="417454" cy="417454"/>
              <a:chOff x="0" y="0"/>
              <a:chExt cx="812800" cy="812800"/>
            </a:xfrm>
          </p:grpSpPr>
          <p:sp>
            <p:nvSpPr>
              <p:cNvPr id="225" name="Google Shape;225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3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7" name="Google Shape;227;p13"/>
            <p:cNvGrpSpPr/>
            <p:nvPr/>
          </p:nvGrpSpPr>
          <p:grpSpPr>
            <a:xfrm>
              <a:off x="7931403" y="0"/>
              <a:ext cx="417454" cy="417454"/>
              <a:chOff x="0" y="0"/>
              <a:chExt cx="812800" cy="812800"/>
            </a:xfrm>
          </p:grpSpPr>
          <p:sp>
            <p:nvSpPr>
              <p:cNvPr id="228" name="Google Shape;228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" name="Google Shape;229;p13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l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0" name="Google Shape;230;p13"/>
            <p:cNvSpPr/>
            <p:nvPr/>
          </p:nvSpPr>
          <p:spPr>
            <a:xfrm>
              <a:off x="8766288" y="0"/>
              <a:ext cx="416560" cy="41656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A8A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3"/>
            <p:cNvSpPr/>
            <p:nvPr/>
          </p:nvSpPr>
          <p:spPr>
            <a:xfrm>
              <a:off x="9183730" y="0"/>
              <a:ext cx="416560" cy="41656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A8A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32" name="Google Shape;232;p13"/>
            <p:cNvGrpSpPr/>
            <p:nvPr/>
          </p:nvGrpSpPr>
          <p:grpSpPr>
            <a:xfrm>
              <a:off x="9601172" y="0"/>
              <a:ext cx="417454" cy="417454"/>
              <a:chOff x="0" y="0"/>
              <a:chExt cx="812800" cy="812800"/>
            </a:xfrm>
          </p:grpSpPr>
          <p:sp>
            <p:nvSpPr>
              <p:cNvPr id="233" name="Google Shape;233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" name="Google Shape;234;p13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5" name="Google Shape;235;p13"/>
            <p:cNvGrpSpPr/>
            <p:nvPr/>
          </p:nvGrpSpPr>
          <p:grpSpPr>
            <a:xfrm>
              <a:off x="10018615" y="0"/>
              <a:ext cx="417454" cy="417454"/>
              <a:chOff x="0" y="0"/>
              <a:chExt cx="812800" cy="812800"/>
            </a:xfrm>
          </p:grpSpPr>
          <p:sp>
            <p:nvSpPr>
              <p:cNvPr id="236" name="Google Shape;236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3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8" name="Google Shape;238;p13"/>
            <p:cNvGrpSpPr/>
            <p:nvPr/>
          </p:nvGrpSpPr>
          <p:grpSpPr>
            <a:xfrm>
              <a:off x="10436057" y="0"/>
              <a:ext cx="417454" cy="417454"/>
              <a:chOff x="0" y="0"/>
              <a:chExt cx="812800" cy="812800"/>
            </a:xfrm>
          </p:grpSpPr>
          <p:sp>
            <p:nvSpPr>
              <p:cNvPr id="239" name="Google Shape;239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" name="Google Shape;240;p13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1" name="Google Shape;241;p13"/>
            <p:cNvGrpSpPr/>
            <p:nvPr/>
          </p:nvGrpSpPr>
          <p:grpSpPr>
            <a:xfrm>
              <a:off x="10853499" y="0"/>
              <a:ext cx="417454" cy="417454"/>
              <a:chOff x="0" y="0"/>
              <a:chExt cx="812800" cy="812800"/>
            </a:xfrm>
          </p:grpSpPr>
          <p:sp>
            <p:nvSpPr>
              <p:cNvPr id="242" name="Google Shape;242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" name="Google Shape;243;p13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4" name="Google Shape;244;p13"/>
            <p:cNvGrpSpPr/>
            <p:nvPr/>
          </p:nvGrpSpPr>
          <p:grpSpPr>
            <a:xfrm>
              <a:off x="11270942" y="0"/>
              <a:ext cx="417454" cy="417454"/>
              <a:chOff x="0" y="0"/>
              <a:chExt cx="812800" cy="812800"/>
            </a:xfrm>
          </p:grpSpPr>
          <p:sp>
            <p:nvSpPr>
              <p:cNvPr id="245" name="Google Shape;245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3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7" name="Google Shape;247;p13"/>
            <p:cNvGrpSpPr/>
            <p:nvPr/>
          </p:nvGrpSpPr>
          <p:grpSpPr>
            <a:xfrm>
              <a:off x="11688384" y="0"/>
              <a:ext cx="417454" cy="417454"/>
              <a:chOff x="0" y="0"/>
              <a:chExt cx="812800" cy="812800"/>
            </a:xfrm>
          </p:grpSpPr>
          <p:sp>
            <p:nvSpPr>
              <p:cNvPr id="248" name="Google Shape;248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" name="Google Shape;249;p13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0" name="Google Shape;250;p13"/>
            <p:cNvGrpSpPr/>
            <p:nvPr/>
          </p:nvGrpSpPr>
          <p:grpSpPr>
            <a:xfrm>
              <a:off x="12105826" y="0"/>
              <a:ext cx="417454" cy="417454"/>
              <a:chOff x="0" y="0"/>
              <a:chExt cx="812800" cy="812800"/>
            </a:xfrm>
          </p:grpSpPr>
          <p:sp>
            <p:nvSpPr>
              <p:cNvPr id="251" name="Google Shape;251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3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3" name="Google Shape;253;p13"/>
            <p:cNvGrpSpPr/>
            <p:nvPr/>
          </p:nvGrpSpPr>
          <p:grpSpPr>
            <a:xfrm>
              <a:off x="12523268" y="0"/>
              <a:ext cx="417454" cy="417454"/>
              <a:chOff x="0" y="0"/>
              <a:chExt cx="812800" cy="812800"/>
            </a:xfrm>
          </p:grpSpPr>
          <p:sp>
            <p:nvSpPr>
              <p:cNvPr id="254" name="Google Shape;254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" name="Google Shape;255;p13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6" name="Google Shape;256;p13"/>
            <p:cNvGrpSpPr/>
            <p:nvPr/>
          </p:nvGrpSpPr>
          <p:grpSpPr>
            <a:xfrm>
              <a:off x="12940711" y="0"/>
              <a:ext cx="417454" cy="417454"/>
              <a:chOff x="0" y="0"/>
              <a:chExt cx="812800" cy="812800"/>
            </a:xfrm>
          </p:grpSpPr>
          <p:sp>
            <p:nvSpPr>
              <p:cNvPr id="257" name="Google Shape;257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3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9" name="Google Shape;259;p13"/>
            <p:cNvGrpSpPr/>
            <p:nvPr/>
          </p:nvGrpSpPr>
          <p:grpSpPr>
            <a:xfrm>
              <a:off x="13358153" y="0"/>
              <a:ext cx="417454" cy="417454"/>
              <a:chOff x="0" y="0"/>
              <a:chExt cx="812800" cy="812800"/>
            </a:xfrm>
          </p:grpSpPr>
          <p:sp>
            <p:nvSpPr>
              <p:cNvPr id="260" name="Google Shape;260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3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2" name="Google Shape;262;p13"/>
            <p:cNvGrpSpPr/>
            <p:nvPr/>
          </p:nvGrpSpPr>
          <p:grpSpPr>
            <a:xfrm>
              <a:off x="13775595" y="0"/>
              <a:ext cx="417454" cy="417454"/>
              <a:chOff x="0" y="0"/>
              <a:chExt cx="812800" cy="812800"/>
            </a:xfrm>
          </p:grpSpPr>
          <p:sp>
            <p:nvSpPr>
              <p:cNvPr id="263" name="Google Shape;263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" name="Google Shape;264;p13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5" name="Google Shape;265;p13"/>
            <p:cNvGrpSpPr/>
            <p:nvPr/>
          </p:nvGrpSpPr>
          <p:grpSpPr>
            <a:xfrm>
              <a:off x="14193038" y="0"/>
              <a:ext cx="417454" cy="417454"/>
              <a:chOff x="0" y="0"/>
              <a:chExt cx="812800" cy="812800"/>
            </a:xfrm>
          </p:grpSpPr>
          <p:sp>
            <p:nvSpPr>
              <p:cNvPr id="266" name="Google Shape;266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3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8" name="Google Shape;268;p13"/>
            <p:cNvSpPr/>
            <p:nvPr/>
          </p:nvSpPr>
          <p:spPr>
            <a:xfrm>
              <a:off x="8348846" y="0"/>
              <a:ext cx="416560" cy="41656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A8A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9" name="Google Shape;269;p13"/>
          <p:cNvSpPr/>
          <p:nvPr/>
        </p:nvSpPr>
        <p:spPr>
          <a:xfrm>
            <a:off x="-3975" y="4182900"/>
            <a:ext cx="10693149" cy="1605506"/>
          </a:xfrm>
          <a:custGeom>
            <a:rect b="b" l="l" r="r" t="t"/>
            <a:pathLst>
              <a:path extrusionOk="0" h="575450" w="4140619">
                <a:moveTo>
                  <a:pt x="0" y="0"/>
                </a:moveTo>
                <a:lnTo>
                  <a:pt x="4140619" y="0"/>
                </a:lnTo>
                <a:lnTo>
                  <a:pt x="4140619" y="575450"/>
                </a:lnTo>
                <a:lnTo>
                  <a:pt x="0" y="575450"/>
                </a:lnTo>
                <a:close/>
              </a:path>
            </a:pathLst>
          </a:custGeom>
          <a:solidFill>
            <a:srgbClr val="F6D480"/>
          </a:solidFill>
          <a:ln>
            <a:noFill/>
          </a:ln>
        </p:spPr>
      </p:sp>
      <p:pic>
        <p:nvPicPr>
          <p:cNvPr id="270" name="Google Shape;270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30696" y="3553851"/>
            <a:ext cx="1706051" cy="28712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1" name="Google Shape;271;p13"/>
          <p:cNvGrpSpPr/>
          <p:nvPr/>
        </p:nvGrpSpPr>
        <p:grpSpPr>
          <a:xfrm>
            <a:off x="6079762" y="4210283"/>
            <a:ext cx="428127" cy="1512984"/>
            <a:chOff x="247150" y="4202896"/>
            <a:chExt cx="428127" cy="1512984"/>
          </a:xfrm>
        </p:grpSpPr>
        <p:sp>
          <p:nvSpPr>
            <p:cNvPr id="272" name="Google Shape;272;p13"/>
            <p:cNvSpPr/>
            <p:nvPr/>
          </p:nvSpPr>
          <p:spPr>
            <a:xfrm rot="-5468746">
              <a:off x="-395498" y="4867791"/>
              <a:ext cx="1504017" cy="188686"/>
            </a:xfrm>
            <a:custGeom>
              <a:rect b="b" l="l" r="r" t="t"/>
              <a:pathLst>
                <a:path extrusionOk="0" h="251531" w="2004955">
                  <a:moveTo>
                    <a:pt x="0" y="0"/>
                  </a:moveTo>
                  <a:lnTo>
                    <a:pt x="2004954" y="0"/>
                  </a:lnTo>
                  <a:lnTo>
                    <a:pt x="2004954" y="251531"/>
                  </a:lnTo>
                  <a:lnTo>
                    <a:pt x="0" y="25153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73" name="Google Shape;273;p13"/>
            <p:cNvSpPr/>
            <p:nvPr/>
          </p:nvSpPr>
          <p:spPr>
            <a:xfrm rot="5331254">
              <a:off x="-186093" y="4862297"/>
              <a:ext cx="1504017" cy="188686"/>
            </a:xfrm>
            <a:custGeom>
              <a:rect b="b" l="l" r="r" t="t"/>
              <a:pathLst>
                <a:path extrusionOk="0" h="251531" w="2004955">
                  <a:moveTo>
                    <a:pt x="2004954" y="251530"/>
                  </a:moveTo>
                  <a:lnTo>
                    <a:pt x="0" y="251530"/>
                  </a:lnTo>
                  <a:lnTo>
                    <a:pt x="0" y="0"/>
                  </a:lnTo>
                  <a:lnTo>
                    <a:pt x="2004954" y="0"/>
                  </a:lnTo>
                  <a:lnTo>
                    <a:pt x="2004954" y="25153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274" name="Google Shape;274;p13"/>
          <p:cNvGrpSpPr/>
          <p:nvPr/>
        </p:nvGrpSpPr>
        <p:grpSpPr>
          <a:xfrm>
            <a:off x="6930112" y="4225071"/>
            <a:ext cx="428127" cy="1512984"/>
            <a:chOff x="247150" y="4202896"/>
            <a:chExt cx="428127" cy="1512984"/>
          </a:xfrm>
        </p:grpSpPr>
        <p:sp>
          <p:nvSpPr>
            <p:cNvPr id="275" name="Google Shape;275;p13"/>
            <p:cNvSpPr/>
            <p:nvPr/>
          </p:nvSpPr>
          <p:spPr>
            <a:xfrm rot="-5468746">
              <a:off x="-395498" y="4867791"/>
              <a:ext cx="1504017" cy="188686"/>
            </a:xfrm>
            <a:custGeom>
              <a:rect b="b" l="l" r="r" t="t"/>
              <a:pathLst>
                <a:path extrusionOk="0" h="251531" w="2004955">
                  <a:moveTo>
                    <a:pt x="0" y="0"/>
                  </a:moveTo>
                  <a:lnTo>
                    <a:pt x="2004954" y="0"/>
                  </a:lnTo>
                  <a:lnTo>
                    <a:pt x="2004954" y="251531"/>
                  </a:lnTo>
                  <a:lnTo>
                    <a:pt x="0" y="25153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76" name="Google Shape;276;p13"/>
            <p:cNvSpPr/>
            <p:nvPr/>
          </p:nvSpPr>
          <p:spPr>
            <a:xfrm rot="5331254">
              <a:off x="-186093" y="4862297"/>
              <a:ext cx="1504017" cy="188686"/>
            </a:xfrm>
            <a:custGeom>
              <a:rect b="b" l="l" r="r" t="t"/>
              <a:pathLst>
                <a:path extrusionOk="0" h="251531" w="2004955">
                  <a:moveTo>
                    <a:pt x="2004954" y="251530"/>
                  </a:moveTo>
                  <a:lnTo>
                    <a:pt x="0" y="251530"/>
                  </a:lnTo>
                  <a:lnTo>
                    <a:pt x="0" y="0"/>
                  </a:lnTo>
                  <a:lnTo>
                    <a:pt x="2004954" y="0"/>
                  </a:lnTo>
                  <a:lnTo>
                    <a:pt x="2004954" y="25153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277" name="Google Shape;277;p13"/>
          <p:cNvSpPr/>
          <p:nvPr/>
        </p:nvSpPr>
        <p:spPr>
          <a:xfrm rot="1706576">
            <a:off x="10505192" y="4011925"/>
            <a:ext cx="174705" cy="267653"/>
          </a:xfrm>
          <a:custGeom>
            <a:rect b="b" l="l" r="r" t="t"/>
            <a:pathLst>
              <a:path extrusionOk="0" h="356584" w="232752">
                <a:moveTo>
                  <a:pt x="0" y="0"/>
                </a:moveTo>
                <a:lnTo>
                  <a:pt x="232752" y="0"/>
                </a:lnTo>
                <a:lnTo>
                  <a:pt x="232752" y="356584"/>
                </a:lnTo>
                <a:lnTo>
                  <a:pt x="0" y="3565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39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78" name="Google Shape;278;p13"/>
          <p:cNvGrpSpPr/>
          <p:nvPr/>
        </p:nvGrpSpPr>
        <p:grpSpPr>
          <a:xfrm>
            <a:off x="3428575" y="4202896"/>
            <a:ext cx="428127" cy="1512984"/>
            <a:chOff x="247150" y="4202896"/>
            <a:chExt cx="428127" cy="1512984"/>
          </a:xfrm>
        </p:grpSpPr>
        <p:sp>
          <p:nvSpPr>
            <p:cNvPr id="279" name="Google Shape;279;p13"/>
            <p:cNvSpPr/>
            <p:nvPr/>
          </p:nvSpPr>
          <p:spPr>
            <a:xfrm rot="-5468746">
              <a:off x="-395498" y="4867791"/>
              <a:ext cx="1504017" cy="188686"/>
            </a:xfrm>
            <a:custGeom>
              <a:rect b="b" l="l" r="r" t="t"/>
              <a:pathLst>
                <a:path extrusionOk="0" h="251531" w="2004955">
                  <a:moveTo>
                    <a:pt x="0" y="0"/>
                  </a:moveTo>
                  <a:lnTo>
                    <a:pt x="2004954" y="0"/>
                  </a:lnTo>
                  <a:lnTo>
                    <a:pt x="2004954" y="251531"/>
                  </a:lnTo>
                  <a:lnTo>
                    <a:pt x="0" y="25153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80" name="Google Shape;280;p13"/>
            <p:cNvSpPr/>
            <p:nvPr/>
          </p:nvSpPr>
          <p:spPr>
            <a:xfrm rot="5331254">
              <a:off x="-186093" y="4862297"/>
              <a:ext cx="1504017" cy="188686"/>
            </a:xfrm>
            <a:custGeom>
              <a:rect b="b" l="l" r="r" t="t"/>
              <a:pathLst>
                <a:path extrusionOk="0" h="251531" w="2004955">
                  <a:moveTo>
                    <a:pt x="2004954" y="251530"/>
                  </a:moveTo>
                  <a:lnTo>
                    <a:pt x="0" y="251530"/>
                  </a:lnTo>
                  <a:lnTo>
                    <a:pt x="0" y="0"/>
                  </a:lnTo>
                  <a:lnTo>
                    <a:pt x="2004954" y="0"/>
                  </a:lnTo>
                  <a:lnTo>
                    <a:pt x="2004954" y="25153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281" name="Google Shape;281;p13"/>
          <p:cNvGrpSpPr/>
          <p:nvPr/>
        </p:nvGrpSpPr>
        <p:grpSpPr>
          <a:xfrm>
            <a:off x="4278925" y="4217683"/>
            <a:ext cx="428127" cy="1512984"/>
            <a:chOff x="247150" y="4202896"/>
            <a:chExt cx="428127" cy="1512984"/>
          </a:xfrm>
        </p:grpSpPr>
        <p:sp>
          <p:nvSpPr>
            <p:cNvPr id="282" name="Google Shape;282;p13"/>
            <p:cNvSpPr/>
            <p:nvPr/>
          </p:nvSpPr>
          <p:spPr>
            <a:xfrm rot="-5468746">
              <a:off x="-395498" y="4867791"/>
              <a:ext cx="1504017" cy="188686"/>
            </a:xfrm>
            <a:custGeom>
              <a:rect b="b" l="l" r="r" t="t"/>
              <a:pathLst>
                <a:path extrusionOk="0" h="251531" w="2004955">
                  <a:moveTo>
                    <a:pt x="0" y="0"/>
                  </a:moveTo>
                  <a:lnTo>
                    <a:pt x="2004954" y="0"/>
                  </a:lnTo>
                  <a:lnTo>
                    <a:pt x="2004954" y="251531"/>
                  </a:lnTo>
                  <a:lnTo>
                    <a:pt x="0" y="25153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83" name="Google Shape;283;p13"/>
            <p:cNvSpPr/>
            <p:nvPr/>
          </p:nvSpPr>
          <p:spPr>
            <a:xfrm rot="5331254">
              <a:off x="-186093" y="4862297"/>
              <a:ext cx="1504017" cy="188686"/>
            </a:xfrm>
            <a:custGeom>
              <a:rect b="b" l="l" r="r" t="t"/>
              <a:pathLst>
                <a:path extrusionOk="0" h="251531" w="2004955">
                  <a:moveTo>
                    <a:pt x="2004954" y="251530"/>
                  </a:moveTo>
                  <a:lnTo>
                    <a:pt x="0" y="251530"/>
                  </a:lnTo>
                  <a:lnTo>
                    <a:pt x="0" y="0"/>
                  </a:lnTo>
                  <a:lnTo>
                    <a:pt x="2004954" y="0"/>
                  </a:lnTo>
                  <a:lnTo>
                    <a:pt x="2004954" y="25153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pic>
        <p:nvPicPr>
          <p:cNvPr id="284" name="Google Shape;284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92971" y="3538326"/>
            <a:ext cx="1706051" cy="2871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55246" y="3495851"/>
            <a:ext cx="1706051" cy="28712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6" name="Google Shape;286;p13"/>
          <p:cNvGrpSpPr/>
          <p:nvPr/>
        </p:nvGrpSpPr>
        <p:grpSpPr>
          <a:xfrm>
            <a:off x="247150" y="4202896"/>
            <a:ext cx="428127" cy="1512984"/>
            <a:chOff x="247150" y="4202896"/>
            <a:chExt cx="428127" cy="1512984"/>
          </a:xfrm>
        </p:grpSpPr>
        <p:sp>
          <p:nvSpPr>
            <p:cNvPr id="287" name="Google Shape;287;p13"/>
            <p:cNvSpPr/>
            <p:nvPr/>
          </p:nvSpPr>
          <p:spPr>
            <a:xfrm rot="-5468746">
              <a:off x="-395498" y="4867791"/>
              <a:ext cx="1504017" cy="188686"/>
            </a:xfrm>
            <a:custGeom>
              <a:rect b="b" l="l" r="r" t="t"/>
              <a:pathLst>
                <a:path extrusionOk="0" h="251531" w="2004955">
                  <a:moveTo>
                    <a:pt x="0" y="0"/>
                  </a:moveTo>
                  <a:lnTo>
                    <a:pt x="2004954" y="0"/>
                  </a:lnTo>
                  <a:lnTo>
                    <a:pt x="2004954" y="251531"/>
                  </a:lnTo>
                  <a:lnTo>
                    <a:pt x="0" y="25153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88" name="Google Shape;288;p13"/>
            <p:cNvSpPr/>
            <p:nvPr/>
          </p:nvSpPr>
          <p:spPr>
            <a:xfrm rot="5331254">
              <a:off x="-186093" y="4862297"/>
              <a:ext cx="1504017" cy="188686"/>
            </a:xfrm>
            <a:custGeom>
              <a:rect b="b" l="l" r="r" t="t"/>
              <a:pathLst>
                <a:path extrusionOk="0" h="251531" w="2004955">
                  <a:moveTo>
                    <a:pt x="2004954" y="251530"/>
                  </a:moveTo>
                  <a:lnTo>
                    <a:pt x="0" y="251530"/>
                  </a:lnTo>
                  <a:lnTo>
                    <a:pt x="0" y="0"/>
                  </a:lnTo>
                  <a:lnTo>
                    <a:pt x="2004954" y="0"/>
                  </a:lnTo>
                  <a:lnTo>
                    <a:pt x="2004954" y="25153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289" name="Google Shape;289;p13"/>
          <p:cNvSpPr/>
          <p:nvPr/>
        </p:nvSpPr>
        <p:spPr>
          <a:xfrm rot="-5468746">
            <a:off x="450552" y="4876190"/>
            <a:ext cx="1504017" cy="188686"/>
          </a:xfrm>
          <a:custGeom>
            <a:rect b="b" l="l" r="r" t="t"/>
            <a:pathLst>
              <a:path extrusionOk="0" h="251531" w="2004955">
                <a:moveTo>
                  <a:pt x="0" y="0"/>
                </a:moveTo>
                <a:lnTo>
                  <a:pt x="2004954" y="0"/>
                </a:lnTo>
                <a:lnTo>
                  <a:pt x="2004954" y="251530"/>
                </a:lnTo>
                <a:lnTo>
                  <a:pt x="0" y="2515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0" name="Google Shape;290;p13"/>
          <p:cNvSpPr/>
          <p:nvPr/>
        </p:nvSpPr>
        <p:spPr>
          <a:xfrm rot="5331254">
            <a:off x="659956" y="4870695"/>
            <a:ext cx="1504017" cy="188686"/>
          </a:xfrm>
          <a:custGeom>
            <a:rect b="b" l="l" r="r" t="t"/>
            <a:pathLst>
              <a:path extrusionOk="0" h="251531" w="2004955">
                <a:moveTo>
                  <a:pt x="2004955" y="251531"/>
                </a:moveTo>
                <a:lnTo>
                  <a:pt x="0" y="251531"/>
                </a:lnTo>
                <a:lnTo>
                  <a:pt x="0" y="0"/>
                </a:lnTo>
                <a:lnTo>
                  <a:pt x="2004955" y="0"/>
                </a:lnTo>
                <a:lnTo>
                  <a:pt x="2004955" y="251531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291" name="Google Shape;291;p13"/>
          <p:cNvPicPr preferRelativeResize="0"/>
          <p:nvPr/>
        </p:nvPicPr>
        <p:blipFill rotWithShape="1">
          <a:blip r:embed="rId9">
            <a:alphaModFix/>
          </a:blip>
          <a:srcRect b="0" l="18639" r="0" t="0"/>
          <a:stretch/>
        </p:blipFill>
        <p:spPr>
          <a:xfrm>
            <a:off x="0" y="770725"/>
            <a:ext cx="2757001" cy="3165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3"/>
          <p:cNvPicPr preferRelativeResize="0"/>
          <p:nvPr/>
        </p:nvPicPr>
        <p:blipFill rotWithShape="1">
          <a:blip r:embed="rId10">
            <a:alphaModFix/>
          </a:blip>
          <a:srcRect b="35015" l="0" r="28545" t="22863"/>
          <a:stretch/>
        </p:blipFill>
        <p:spPr>
          <a:xfrm>
            <a:off x="7794900" y="1598000"/>
            <a:ext cx="2898499" cy="168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784700" y="2699125"/>
            <a:ext cx="1303023" cy="1156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335675" y="2699112"/>
            <a:ext cx="1303023" cy="1156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122500" y="2612525"/>
            <a:ext cx="1303023" cy="1156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3"/>
          <p:cNvPicPr preferRelativeResize="0"/>
          <p:nvPr/>
        </p:nvPicPr>
        <p:blipFill rotWithShape="1">
          <a:blip r:embed="rId12">
            <a:alphaModFix/>
          </a:blip>
          <a:srcRect b="31199" l="0" r="0" t="32835"/>
          <a:stretch/>
        </p:blipFill>
        <p:spPr>
          <a:xfrm>
            <a:off x="516300" y="6811092"/>
            <a:ext cx="1631698" cy="436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537075" y="6559500"/>
            <a:ext cx="1631698" cy="623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3"/>
          <p:cNvPicPr preferRelativeResize="0"/>
          <p:nvPr/>
        </p:nvPicPr>
        <p:blipFill rotWithShape="1">
          <a:blip r:embed="rId12">
            <a:alphaModFix/>
          </a:blip>
          <a:srcRect b="31199" l="0" r="0" t="32835"/>
          <a:stretch/>
        </p:blipFill>
        <p:spPr>
          <a:xfrm>
            <a:off x="8677450" y="6849192"/>
            <a:ext cx="1631698" cy="436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648725" y="6583100"/>
            <a:ext cx="1631698" cy="6238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0" name="Google Shape;300;p13"/>
          <p:cNvGrpSpPr/>
          <p:nvPr/>
        </p:nvGrpSpPr>
        <p:grpSpPr>
          <a:xfrm>
            <a:off x="9050912" y="4210296"/>
            <a:ext cx="428127" cy="1512984"/>
            <a:chOff x="247150" y="4202896"/>
            <a:chExt cx="428127" cy="1512984"/>
          </a:xfrm>
        </p:grpSpPr>
        <p:sp>
          <p:nvSpPr>
            <p:cNvPr id="301" name="Google Shape;301;p13"/>
            <p:cNvSpPr/>
            <p:nvPr/>
          </p:nvSpPr>
          <p:spPr>
            <a:xfrm rot="-5468746">
              <a:off x="-395498" y="4867791"/>
              <a:ext cx="1504017" cy="188686"/>
            </a:xfrm>
            <a:custGeom>
              <a:rect b="b" l="l" r="r" t="t"/>
              <a:pathLst>
                <a:path extrusionOk="0" h="251531" w="2004955">
                  <a:moveTo>
                    <a:pt x="0" y="0"/>
                  </a:moveTo>
                  <a:lnTo>
                    <a:pt x="2004954" y="0"/>
                  </a:lnTo>
                  <a:lnTo>
                    <a:pt x="2004954" y="251531"/>
                  </a:lnTo>
                  <a:lnTo>
                    <a:pt x="0" y="25153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02" name="Google Shape;302;p13"/>
            <p:cNvSpPr/>
            <p:nvPr/>
          </p:nvSpPr>
          <p:spPr>
            <a:xfrm rot="5331254">
              <a:off x="-186093" y="4862297"/>
              <a:ext cx="1504017" cy="188686"/>
            </a:xfrm>
            <a:custGeom>
              <a:rect b="b" l="l" r="r" t="t"/>
              <a:pathLst>
                <a:path extrusionOk="0" h="251531" w="2004955">
                  <a:moveTo>
                    <a:pt x="2004954" y="251530"/>
                  </a:moveTo>
                  <a:lnTo>
                    <a:pt x="0" y="251530"/>
                  </a:lnTo>
                  <a:lnTo>
                    <a:pt x="0" y="0"/>
                  </a:lnTo>
                  <a:lnTo>
                    <a:pt x="2004954" y="0"/>
                  </a:lnTo>
                  <a:lnTo>
                    <a:pt x="2004954" y="25153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303" name="Google Shape;303;p13"/>
          <p:cNvGrpSpPr/>
          <p:nvPr/>
        </p:nvGrpSpPr>
        <p:grpSpPr>
          <a:xfrm>
            <a:off x="9901262" y="4225083"/>
            <a:ext cx="428127" cy="1512984"/>
            <a:chOff x="247150" y="4202896"/>
            <a:chExt cx="428127" cy="1512984"/>
          </a:xfrm>
        </p:grpSpPr>
        <p:sp>
          <p:nvSpPr>
            <p:cNvPr id="304" name="Google Shape;304;p13"/>
            <p:cNvSpPr/>
            <p:nvPr/>
          </p:nvSpPr>
          <p:spPr>
            <a:xfrm rot="-5468746">
              <a:off x="-395498" y="4867791"/>
              <a:ext cx="1504017" cy="188686"/>
            </a:xfrm>
            <a:custGeom>
              <a:rect b="b" l="l" r="r" t="t"/>
              <a:pathLst>
                <a:path extrusionOk="0" h="251531" w="2004955">
                  <a:moveTo>
                    <a:pt x="0" y="0"/>
                  </a:moveTo>
                  <a:lnTo>
                    <a:pt x="2004954" y="0"/>
                  </a:lnTo>
                  <a:lnTo>
                    <a:pt x="2004954" y="251531"/>
                  </a:lnTo>
                  <a:lnTo>
                    <a:pt x="0" y="25153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05" name="Google Shape;305;p13"/>
            <p:cNvSpPr/>
            <p:nvPr/>
          </p:nvSpPr>
          <p:spPr>
            <a:xfrm rot="5331254">
              <a:off x="-186093" y="4862297"/>
              <a:ext cx="1504017" cy="188686"/>
            </a:xfrm>
            <a:custGeom>
              <a:rect b="b" l="l" r="r" t="t"/>
              <a:pathLst>
                <a:path extrusionOk="0" h="251531" w="2004955">
                  <a:moveTo>
                    <a:pt x="2004954" y="251530"/>
                  </a:moveTo>
                  <a:lnTo>
                    <a:pt x="0" y="251530"/>
                  </a:lnTo>
                  <a:lnTo>
                    <a:pt x="0" y="0"/>
                  </a:lnTo>
                  <a:lnTo>
                    <a:pt x="2004954" y="0"/>
                  </a:lnTo>
                  <a:lnTo>
                    <a:pt x="2004954" y="25153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306" name="Google Shape;306;p13"/>
          <p:cNvGrpSpPr/>
          <p:nvPr/>
        </p:nvGrpSpPr>
        <p:grpSpPr>
          <a:xfrm>
            <a:off x="4837650" y="2118768"/>
            <a:ext cx="4294323" cy="820866"/>
            <a:chOff x="4837650" y="2118768"/>
            <a:chExt cx="4294323" cy="820866"/>
          </a:xfrm>
        </p:grpSpPr>
        <p:sp>
          <p:nvSpPr>
            <p:cNvPr id="307" name="Google Shape;307;p13"/>
            <p:cNvSpPr/>
            <p:nvPr/>
          </p:nvSpPr>
          <p:spPr>
            <a:xfrm rot="2097645">
              <a:off x="4976679" y="2364035"/>
              <a:ext cx="174661" cy="267587"/>
            </a:xfrm>
            <a:custGeom>
              <a:rect b="b" l="l" r="r" t="t"/>
              <a:pathLst>
                <a:path extrusionOk="0" h="356584" w="232752">
                  <a:moveTo>
                    <a:pt x="0" y="0"/>
                  </a:moveTo>
                  <a:lnTo>
                    <a:pt x="232752" y="0"/>
                  </a:lnTo>
                  <a:lnTo>
                    <a:pt x="232752" y="356584"/>
                  </a:lnTo>
                  <a:lnTo>
                    <a:pt x="0" y="35658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08" name="Google Shape;308;p13"/>
            <p:cNvSpPr/>
            <p:nvPr/>
          </p:nvSpPr>
          <p:spPr>
            <a:xfrm rot="-8702355">
              <a:off x="5129940" y="2144666"/>
              <a:ext cx="174661" cy="267587"/>
            </a:xfrm>
            <a:custGeom>
              <a:rect b="b" l="l" r="r" t="t"/>
              <a:pathLst>
                <a:path extrusionOk="0" h="356584" w="232752">
                  <a:moveTo>
                    <a:pt x="232752" y="356584"/>
                  </a:moveTo>
                  <a:lnTo>
                    <a:pt x="0" y="356584"/>
                  </a:lnTo>
                  <a:lnTo>
                    <a:pt x="0" y="0"/>
                  </a:lnTo>
                  <a:lnTo>
                    <a:pt x="232752" y="0"/>
                  </a:lnTo>
                  <a:lnTo>
                    <a:pt x="232752" y="356584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09" name="Google Shape;309;p13"/>
            <p:cNvSpPr/>
            <p:nvPr/>
          </p:nvSpPr>
          <p:spPr>
            <a:xfrm rot="505618">
              <a:off x="6105658" y="2529856"/>
              <a:ext cx="174705" cy="267653"/>
            </a:xfrm>
            <a:custGeom>
              <a:rect b="b" l="l" r="r" t="t"/>
              <a:pathLst>
                <a:path extrusionOk="0" h="356584" w="232752">
                  <a:moveTo>
                    <a:pt x="0" y="0"/>
                  </a:moveTo>
                  <a:lnTo>
                    <a:pt x="232752" y="0"/>
                  </a:lnTo>
                  <a:lnTo>
                    <a:pt x="232752" y="356584"/>
                  </a:lnTo>
                  <a:lnTo>
                    <a:pt x="0" y="35658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10" name="Google Shape;310;p13"/>
            <p:cNvSpPr/>
            <p:nvPr/>
          </p:nvSpPr>
          <p:spPr>
            <a:xfrm rot="-10294382">
              <a:off x="6144740" y="2265089"/>
              <a:ext cx="174705" cy="267653"/>
            </a:xfrm>
            <a:custGeom>
              <a:rect b="b" l="l" r="r" t="t"/>
              <a:pathLst>
                <a:path extrusionOk="0" h="356584" w="232752">
                  <a:moveTo>
                    <a:pt x="232752" y="356584"/>
                  </a:moveTo>
                  <a:lnTo>
                    <a:pt x="0" y="356584"/>
                  </a:lnTo>
                  <a:lnTo>
                    <a:pt x="0" y="0"/>
                  </a:lnTo>
                  <a:lnTo>
                    <a:pt x="232752" y="0"/>
                  </a:lnTo>
                  <a:lnTo>
                    <a:pt x="232752" y="356584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11" name="Google Shape;311;p13"/>
            <p:cNvSpPr/>
            <p:nvPr/>
          </p:nvSpPr>
          <p:spPr>
            <a:xfrm rot="10398079">
              <a:off x="6546039" y="2455664"/>
              <a:ext cx="174592" cy="267481"/>
            </a:xfrm>
            <a:custGeom>
              <a:rect b="b" l="l" r="r" t="t"/>
              <a:pathLst>
                <a:path extrusionOk="0" h="356584" w="232752">
                  <a:moveTo>
                    <a:pt x="232753" y="356584"/>
                  </a:moveTo>
                  <a:lnTo>
                    <a:pt x="0" y="356584"/>
                  </a:lnTo>
                  <a:lnTo>
                    <a:pt x="0" y="0"/>
                  </a:lnTo>
                  <a:lnTo>
                    <a:pt x="232753" y="0"/>
                  </a:lnTo>
                  <a:lnTo>
                    <a:pt x="232753" y="356584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12" name="Google Shape;312;p13"/>
            <p:cNvSpPr/>
            <p:nvPr/>
          </p:nvSpPr>
          <p:spPr>
            <a:xfrm rot="892195">
              <a:off x="5272579" y="2654230"/>
              <a:ext cx="174592" cy="267481"/>
            </a:xfrm>
            <a:custGeom>
              <a:rect b="b" l="l" r="r" t="t"/>
              <a:pathLst>
                <a:path extrusionOk="0" h="356584" w="232752">
                  <a:moveTo>
                    <a:pt x="0" y="0"/>
                  </a:moveTo>
                  <a:lnTo>
                    <a:pt x="232752" y="0"/>
                  </a:lnTo>
                  <a:lnTo>
                    <a:pt x="232752" y="356584"/>
                  </a:lnTo>
                  <a:lnTo>
                    <a:pt x="0" y="35658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13" name="Google Shape;313;p13"/>
            <p:cNvSpPr/>
            <p:nvPr/>
          </p:nvSpPr>
          <p:spPr>
            <a:xfrm rot="-9907805">
              <a:off x="5341194" y="2395701"/>
              <a:ext cx="174592" cy="267481"/>
            </a:xfrm>
            <a:custGeom>
              <a:rect b="b" l="l" r="r" t="t"/>
              <a:pathLst>
                <a:path extrusionOk="0" h="356584" w="232752">
                  <a:moveTo>
                    <a:pt x="232752" y="356584"/>
                  </a:moveTo>
                  <a:lnTo>
                    <a:pt x="0" y="356584"/>
                  </a:lnTo>
                  <a:lnTo>
                    <a:pt x="0" y="0"/>
                  </a:lnTo>
                  <a:lnTo>
                    <a:pt x="232752" y="0"/>
                  </a:lnTo>
                  <a:lnTo>
                    <a:pt x="232752" y="356584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pic>
          <p:nvPicPr>
            <p:cNvPr id="314" name="Google Shape;314;p13"/>
            <p:cNvPicPr preferRelativeResize="0"/>
            <p:nvPr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4837650" y="2245238"/>
              <a:ext cx="4294323" cy="6458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2">
  <p:cSld name="CUSTOM_1"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162"/>
            <a:ext cx="10693400" cy="75521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7" name="Google Shape;317;p14"/>
          <p:cNvGrpSpPr/>
          <p:nvPr/>
        </p:nvGrpSpPr>
        <p:grpSpPr>
          <a:xfrm>
            <a:off x="0" y="2290832"/>
            <a:ext cx="2393074" cy="2375818"/>
            <a:chOff x="-3836829" y="1321650"/>
            <a:chExt cx="2867330" cy="2846655"/>
          </a:xfrm>
        </p:grpSpPr>
        <p:pic>
          <p:nvPicPr>
            <p:cNvPr id="318" name="Google Shape;318;p14"/>
            <p:cNvPicPr preferRelativeResize="0"/>
            <p:nvPr/>
          </p:nvPicPr>
          <p:blipFill rotWithShape="1">
            <a:blip r:embed="rId3">
              <a:alphaModFix/>
            </a:blip>
            <a:srcRect b="0" l="26911" r="0" t="0"/>
            <a:stretch/>
          </p:blipFill>
          <p:spPr>
            <a:xfrm>
              <a:off x="-3836829" y="1366962"/>
              <a:ext cx="2867330" cy="28013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9" name="Google Shape;319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5399976">
              <a:off x="-3079724" y="1994112"/>
              <a:ext cx="273499" cy="7190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0" name="Google Shape;320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2359700" y="1321650"/>
              <a:ext cx="273499" cy="7190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1" name="Google Shape;321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5399976">
              <a:off x="-3025849" y="2568787"/>
              <a:ext cx="273499" cy="7190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2" name="Google Shape;322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9029581">
              <a:off x="-3166623" y="3256086"/>
              <a:ext cx="273499" cy="7190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3" name="Google Shape;323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0799951">
              <a:off x="-3786797" y="3342086"/>
              <a:ext cx="273499" cy="71907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4" name="Google Shape;324;p14"/>
          <p:cNvGrpSpPr/>
          <p:nvPr/>
        </p:nvGrpSpPr>
        <p:grpSpPr>
          <a:xfrm>
            <a:off x="6341209" y="1841944"/>
            <a:ext cx="2631305" cy="3306967"/>
            <a:chOff x="6341209" y="1841944"/>
            <a:chExt cx="2631305" cy="3306967"/>
          </a:xfrm>
        </p:grpSpPr>
        <p:pic>
          <p:nvPicPr>
            <p:cNvPr id="325" name="Google Shape;325;p1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358250" y="1841944"/>
              <a:ext cx="2614264" cy="330696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26" name="Google Shape;326;p14"/>
            <p:cNvGrpSpPr/>
            <p:nvPr/>
          </p:nvGrpSpPr>
          <p:grpSpPr>
            <a:xfrm rot="-203172">
              <a:off x="6388645" y="2429040"/>
              <a:ext cx="2384044" cy="1676669"/>
              <a:chOff x="779" y="871261"/>
              <a:chExt cx="3178685" cy="2235531"/>
            </a:xfrm>
          </p:grpSpPr>
          <p:sp>
            <p:nvSpPr>
              <p:cNvPr id="327" name="Google Shape;327;p14"/>
              <p:cNvSpPr/>
              <p:nvPr/>
            </p:nvSpPr>
            <p:spPr>
              <a:xfrm rot="5400000">
                <a:off x="150037" y="1349868"/>
                <a:ext cx="232752" cy="356584"/>
              </a:xfrm>
              <a:custGeom>
                <a:rect b="b" l="l" r="r" t="t"/>
                <a:pathLst>
                  <a:path extrusionOk="0" h="356584" w="232752">
                    <a:moveTo>
                      <a:pt x="0" y="0"/>
                    </a:moveTo>
                    <a:lnTo>
                      <a:pt x="232752" y="0"/>
                    </a:lnTo>
                    <a:lnTo>
                      <a:pt x="232752" y="356584"/>
                    </a:lnTo>
                    <a:lnTo>
                      <a:pt x="0" y="356584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6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</p:sp>
          <p:sp>
            <p:nvSpPr>
              <p:cNvPr id="328" name="Google Shape;328;p14"/>
              <p:cNvSpPr/>
              <p:nvPr/>
            </p:nvSpPr>
            <p:spPr>
              <a:xfrm rot="-5400000">
                <a:off x="506621" y="1349868"/>
                <a:ext cx="232752" cy="356584"/>
              </a:xfrm>
              <a:custGeom>
                <a:rect b="b" l="l" r="r" t="t"/>
                <a:pathLst>
                  <a:path extrusionOk="0" h="356584" w="232752">
                    <a:moveTo>
                      <a:pt x="232752" y="356584"/>
                    </a:moveTo>
                    <a:lnTo>
                      <a:pt x="0" y="356584"/>
                    </a:lnTo>
                    <a:lnTo>
                      <a:pt x="0" y="0"/>
                    </a:lnTo>
                    <a:lnTo>
                      <a:pt x="232752" y="0"/>
                    </a:lnTo>
                    <a:lnTo>
                      <a:pt x="232752" y="356584"/>
                    </a:lnTo>
                    <a:close/>
                  </a:path>
                </a:pathLst>
              </a:custGeom>
              <a:blipFill rotWithShape="1">
                <a:blip r:embed="rId6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</p:sp>
          <p:sp>
            <p:nvSpPr>
              <p:cNvPr id="329" name="Google Shape;329;p14"/>
              <p:cNvSpPr/>
              <p:nvPr/>
            </p:nvSpPr>
            <p:spPr>
              <a:xfrm rot="2924806">
                <a:off x="2457400" y="2214123"/>
                <a:ext cx="232968" cy="356915"/>
              </a:xfrm>
              <a:custGeom>
                <a:rect b="b" l="l" r="r" t="t"/>
                <a:pathLst>
                  <a:path extrusionOk="0" h="356584" w="232752">
                    <a:moveTo>
                      <a:pt x="0" y="0"/>
                    </a:moveTo>
                    <a:lnTo>
                      <a:pt x="232752" y="0"/>
                    </a:lnTo>
                    <a:lnTo>
                      <a:pt x="232752" y="356584"/>
                    </a:lnTo>
                    <a:lnTo>
                      <a:pt x="0" y="356584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6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</p:sp>
          <p:sp>
            <p:nvSpPr>
              <p:cNvPr id="330" name="Google Shape;330;p14"/>
              <p:cNvSpPr/>
              <p:nvPr/>
            </p:nvSpPr>
            <p:spPr>
              <a:xfrm rot="-7875194">
                <a:off x="2725676" y="1978537"/>
                <a:ext cx="232968" cy="356915"/>
              </a:xfrm>
              <a:custGeom>
                <a:rect b="b" l="l" r="r" t="t"/>
                <a:pathLst>
                  <a:path extrusionOk="0" h="356584" w="232752">
                    <a:moveTo>
                      <a:pt x="232752" y="356584"/>
                    </a:moveTo>
                    <a:lnTo>
                      <a:pt x="0" y="356584"/>
                    </a:lnTo>
                    <a:lnTo>
                      <a:pt x="0" y="0"/>
                    </a:lnTo>
                    <a:lnTo>
                      <a:pt x="232752" y="0"/>
                    </a:lnTo>
                    <a:lnTo>
                      <a:pt x="232752" y="356584"/>
                    </a:lnTo>
                    <a:close/>
                  </a:path>
                </a:pathLst>
              </a:custGeom>
              <a:blipFill rotWithShape="1">
                <a:blip r:embed="rId6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</p:sp>
          <p:sp>
            <p:nvSpPr>
              <p:cNvPr id="331" name="Google Shape;331;p14"/>
              <p:cNvSpPr/>
              <p:nvPr/>
            </p:nvSpPr>
            <p:spPr>
              <a:xfrm rot="5236830">
                <a:off x="2522381" y="2803454"/>
                <a:ext cx="233014" cy="356986"/>
              </a:xfrm>
              <a:custGeom>
                <a:rect b="b" l="l" r="r" t="t"/>
                <a:pathLst>
                  <a:path extrusionOk="0" h="356584" w="232752">
                    <a:moveTo>
                      <a:pt x="0" y="0"/>
                    </a:moveTo>
                    <a:lnTo>
                      <a:pt x="232752" y="0"/>
                    </a:lnTo>
                    <a:lnTo>
                      <a:pt x="232752" y="356584"/>
                    </a:lnTo>
                    <a:lnTo>
                      <a:pt x="0" y="356584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6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</p:sp>
          <p:sp>
            <p:nvSpPr>
              <p:cNvPr id="332" name="Google Shape;332;p14"/>
              <p:cNvSpPr/>
              <p:nvPr/>
            </p:nvSpPr>
            <p:spPr>
              <a:xfrm rot="-5563170">
                <a:off x="2879137" y="2786245"/>
                <a:ext cx="233014" cy="356986"/>
              </a:xfrm>
              <a:custGeom>
                <a:rect b="b" l="l" r="r" t="t"/>
                <a:pathLst>
                  <a:path extrusionOk="0" h="356584" w="232752">
                    <a:moveTo>
                      <a:pt x="232752" y="356584"/>
                    </a:moveTo>
                    <a:lnTo>
                      <a:pt x="0" y="356584"/>
                    </a:lnTo>
                    <a:lnTo>
                      <a:pt x="0" y="0"/>
                    </a:lnTo>
                    <a:lnTo>
                      <a:pt x="232752" y="0"/>
                    </a:lnTo>
                    <a:lnTo>
                      <a:pt x="232752" y="356584"/>
                    </a:lnTo>
                    <a:close/>
                  </a:path>
                </a:pathLst>
              </a:custGeom>
              <a:blipFill rotWithShape="1">
                <a:blip r:embed="rId6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</p:sp>
          <p:sp>
            <p:nvSpPr>
              <p:cNvPr id="333" name="Google Shape;333;p14"/>
              <p:cNvSpPr/>
              <p:nvPr/>
            </p:nvSpPr>
            <p:spPr>
              <a:xfrm rot="-111687">
                <a:off x="1797854" y="2180701"/>
                <a:ext cx="232875" cy="356772"/>
              </a:xfrm>
              <a:custGeom>
                <a:rect b="b" l="l" r="r" t="t"/>
                <a:pathLst>
                  <a:path extrusionOk="0" h="356584" w="232752">
                    <a:moveTo>
                      <a:pt x="0" y="0"/>
                    </a:moveTo>
                    <a:lnTo>
                      <a:pt x="232752" y="0"/>
                    </a:lnTo>
                    <a:lnTo>
                      <a:pt x="232752" y="356584"/>
                    </a:lnTo>
                    <a:lnTo>
                      <a:pt x="0" y="356584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6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</p:sp>
          <p:sp>
            <p:nvSpPr>
              <p:cNvPr id="334" name="Google Shape;334;p14"/>
              <p:cNvSpPr/>
              <p:nvPr/>
            </p:nvSpPr>
            <p:spPr>
              <a:xfrm rot="10688313">
                <a:off x="1786141" y="1824094"/>
                <a:ext cx="232875" cy="356772"/>
              </a:xfrm>
              <a:custGeom>
                <a:rect b="b" l="l" r="r" t="t"/>
                <a:pathLst>
                  <a:path extrusionOk="0" h="356584" w="232752">
                    <a:moveTo>
                      <a:pt x="232752" y="356584"/>
                    </a:moveTo>
                    <a:lnTo>
                      <a:pt x="0" y="356584"/>
                    </a:lnTo>
                    <a:lnTo>
                      <a:pt x="0" y="0"/>
                    </a:lnTo>
                    <a:lnTo>
                      <a:pt x="232752" y="0"/>
                    </a:lnTo>
                    <a:lnTo>
                      <a:pt x="232752" y="356584"/>
                    </a:lnTo>
                    <a:close/>
                  </a:path>
                </a:pathLst>
              </a:custGeom>
              <a:blipFill rotWithShape="1">
                <a:blip r:embed="rId6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</p:sp>
          <p:sp>
            <p:nvSpPr>
              <p:cNvPr id="335" name="Google Shape;335;p14"/>
              <p:cNvSpPr/>
              <p:nvPr/>
            </p:nvSpPr>
            <p:spPr>
              <a:xfrm rot="-111687">
                <a:off x="1139551" y="2278567"/>
                <a:ext cx="232875" cy="356772"/>
              </a:xfrm>
              <a:custGeom>
                <a:rect b="b" l="l" r="r" t="t"/>
                <a:pathLst>
                  <a:path extrusionOk="0" h="356584" w="232752">
                    <a:moveTo>
                      <a:pt x="0" y="0"/>
                    </a:moveTo>
                    <a:lnTo>
                      <a:pt x="232753" y="0"/>
                    </a:lnTo>
                    <a:lnTo>
                      <a:pt x="232753" y="356584"/>
                    </a:lnTo>
                    <a:lnTo>
                      <a:pt x="0" y="356584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6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</p:sp>
          <p:sp>
            <p:nvSpPr>
              <p:cNvPr id="336" name="Google Shape;336;p14"/>
              <p:cNvSpPr/>
              <p:nvPr/>
            </p:nvSpPr>
            <p:spPr>
              <a:xfrm rot="10688313">
                <a:off x="1127839" y="1921961"/>
                <a:ext cx="232875" cy="356772"/>
              </a:xfrm>
              <a:custGeom>
                <a:rect b="b" l="l" r="r" t="t"/>
                <a:pathLst>
                  <a:path extrusionOk="0" h="356584" w="232752">
                    <a:moveTo>
                      <a:pt x="232752" y="356584"/>
                    </a:moveTo>
                    <a:lnTo>
                      <a:pt x="0" y="356584"/>
                    </a:lnTo>
                    <a:lnTo>
                      <a:pt x="0" y="0"/>
                    </a:lnTo>
                    <a:lnTo>
                      <a:pt x="232752" y="0"/>
                    </a:lnTo>
                    <a:lnTo>
                      <a:pt x="232752" y="356584"/>
                    </a:lnTo>
                    <a:close/>
                  </a:path>
                </a:pathLst>
              </a:custGeom>
              <a:blipFill rotWithShape="1">
                <a:blip r:embed="rId6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</p:sp>
          <p:sp>
            <p:nvSpPr>
              <p:cNvPr id="337" name="Google Shape;337;p14"/>
              <p:cNvSpPr/>
              <p:nvPr/>
            </p:nvSpPr>
            <p:spPr>
              <a:xfrm rot="5822171">
                <a:off x="75610" y="830307"/>
                <a:ext cx="232759" cy="356595"/>
              </a:xfrm>
              <a:custGeom>
                <a:rect b="b" l="l" r="r" t="t"/>
                <a:pathLst>
                  <a:path extrusionOk="0" h="356584" w="232752">
                    <a:moveTo>
                      <a:pt x="0" y="0"/>
                    </a:moveTo>
                    <a:lnTo>
                      <a:pt x="232752" y="0"/>
                    </a:lnTo>
                    <a:lnTo>
                      <a:pt x="232752" y="356584"/>
                    </a:lnTo>
                    <a:lnTo>
                      <a:pt x="0" y="356584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6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</p:sp>
          <p:sp>
            <p:nvSpPr>
              <p:cNvPr id="338" name="Google Shape;338;p14"/>
              <p:cNvSpPr/>
              <p:nvPr/>
            </p:nvSpPr>
            <p:spPr>
              <a:xfrm rot="-4977829">
                <a:off x="429241" y="873947"/>
                <a:ext cx="232759" cy="356595"/>
              </a:xfrm>
              <a:custGeom>
                <a:rect b="b" l="l" r="r" t="t"/>
                <a:pathLst>
                  <a:path extrusionOk="0" h="356584" w="232752">
                    <a:moveTo>
                      <a:pt x="232752" y="356584"/>
                    </a:moveTo>
                    <a:lnTo>
                      <a:pt x="0" y="356584"/>
                    </a:lnTo>
                    <a:lnTo>
                      <a:pt x="0" y="0"/>
                    </a:lnTo>
                    <a:lnTo>
                      <a:pt x="232752" y="0"/>
                    </a:lnTo>
                    <a:lnTo>
                      <a:pt x="232752" y="356584"/>
                    </a:lnTo>
                    <a:close/>
                  </a:path>
                </a:pathLst>
              </a:custGeom>
              <a:blipFill rotWithShape="1">
                <a:blip r:embed="rId6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</p:sp>
        </p:grpSp>
      </p:grpSp>
      <p:grpSp>
        <p:nvGrpSpPr>
          <p:cNvPr id="339" name="Google Shape;339;p14"/>
          <p:cNvGrpSpPr/>
          <p:nvPr/>
        </p:nvGrpSpPr>
        <p:grpSpPr>
          <a:xfrm>
            <a:off x="6370616" y="3478763"/>
            <a:ext cx="1077448" cy="1077448"/>
            <a:chOff x="0" y="0"/>
            <a:chExt cx="812800" cy="812800"/>
          </a:xfrm>
        </p:grpSpPr>
        <p:sp>
          <p:nvSpPr>
            <p:cNvPr id="340" name="Google Shape;340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06C6C"/>
            </a:solidFill>
            <a:ln cap="sq" cmpd="sng" w="57150">
              <a:solidFill>
                <a:srgbClr val="E8BB49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14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2" name="Google Shape;342;p14"/>
          <p:cNvGrpSpPr/>
          <p:nvPr/>
        </p:nvGrpSpPr>
        <p:grpSpPr>
          <a:xfrm>
            <a:off x="9159167" y="4386198"/>
            <a:ext cx="1077448" cy="1077448"/>
            <a:chOff x="0" y="0"/>
            <a:chExt cx="812800" cy="812800"/>
          </a:xfrm>
        </p:grpSpPr>
        <p:sp>
          <p:nvSpPr>
            <p:cNvPr id="343" name="Google Shape;343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06C6C"/>
            </a:solidFill>
            <a:ln cap="sq" cmpd="sng" w="57150">
              <a:solidFill>
                <a:srgbClr val="E8BB49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14"/>
            <p:cNvSpPr txBox="1"/>
            <p:nvPr/>
          </p:nvSpPr>
          <p:spPr>
            <a:xfrm>
              <a:off x="76200" y="57150"/>
              <a:ext cx="660300" cy="67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5" name="Google Shape;345;p14"/>
          <p:cNvSpPr/>
          <p:nvPr/>
        </p:nvSpPr>
        <p:spPr>
          <a:xfrm>
            <a:off x="-3666325" y="4236023"/>
            <a:ext cx="18230436" cy="6484937"/>
          </a:xfrm>
          <a:custGeom>
            <a:rect b="b" l="l" r="r" t="t"/>
            <a:pathLst>
              <a:path extrusionOk="0" h="317500" w="892555">
                <a:moveTo>
                  <a:pt x="297679" y="19070"/>
                </a:moveTo>
                <a:cubicBezTo>
                  <a:pt x="343290" y="7556"/>
                  <a:pt x="395460" y="0"/>
                  <a:pt x="446518" y="0"/>
                </a:cubicBezTo>
                <a:cubicBezTo>
                  <a:pt x="497577" y="0"/>
                  <a:pt x="546709" y="6476"/>
                  <a:pt x="591985" y="17990"/>
                </a:cubicBezTo>
                <a:cubicBezTo>
                  <a:pt x="592950" y="18350"/>
                  <a:pt x="593913" y="18350"/>
                  <a:pt x="594876" y="18710"/>
                </a:cubicBezTo>
                <a:cubicBezTo>
                  <a:pt x="764909" y="64765"/>
                  <a:pt x="890147" y="186379"/>
                  <a:pt x="892555" y="317500"/>
                </a:cubicBezTo>
                <a:lnTo>
                  <a:pt x="892555" y="317500"/>
                </a:lnTo>
                <a:lnTo>
                  <a:pt x="0" y="317500"/>
                </a:lnTo>
                <a:lnTo>
                  <a:pt x="0" y="317500"/>
                </a:lnTo>
                <a:cubicBezTo>
                  <a:pt x="2408" y="185660"/>
                  <a:pt x="125719" y="64045"/>
                  <a:pt x="297679" y="19070"/>
                </a:cubicBezTo>
                <a:close/>
              </a:path>
            </a:pathLst>
          </a:custGeom>
          <a:solidFill>
            <a:srgbClr val="F6D4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6" name="Google Shape;346;p14"/>
          <p:cNvGrpSpPr/>
          <p:nvPr/>
        </p:nvGrpSpPr>
        <p:grpSpPr>
          <a:xfrm rot="658488">
            <a:off x="6620660" y="4564079"/>
            <a:ext cx="449848" cy="1520212"/>
            <a:chOff x="-3168980" y="-121100"/>
            <a:chExt cx="2236055" cy="7556500"/>
          </a:xfrm>
        </p:grpSpPr>
        <p:pic>
          <p:nvPicPr>
            <p:cNvPr id="347" name="Google Shape;347;p14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-3168980" y="-121100"/>
              <a:ext cx="1106909" cy="7556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8" name="Google Shape;348;p14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-2039825" y="-121100"/>
              <a:ext cx="1106900" cy="7556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9" name="Google Shape;349;p14"/>
          <p:cNvGrpSpPr/>
          <p:nvPr/>
        </p:nvGrpSpPr>
        <p:grpSpPr>
          <a:xfrm rot="1100692">
            <a:off x="8412325" y="4950120"/>
            <a:ext cx="449718" cy="1519772"/>
            <a:chOff x="-3168980" y="-121100"/>
            <a:chExt cx="2236055" cy="7556500"/>
          </a:xfrm>
        </p:grpSpPr>
        <p:pic>
          <p:nvPicPr>
            <p:cNvPr id="350" name="Google Shape;350;p14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-3168980" y="-121100"/>
              <a:ext cx="1106909" cy="7556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1" name="Google Shape;351;p14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-2039825" y="-121100"/>
              <a:ext cx="1106900" cy="7556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2" name="Google Shape;352;p14"/>
          <p:cNvGrpSpPr/>
          <p:nvPr/>
        </p:nvGrpSpPr>
        <p:grpSpPr>
          <a:xfrm rot="1100692">
            <a:off x="9386900" y="5288633"/>
            <a:ext cx="449718" cy="1519772"/>
            <a:chOff x="-3168980" y="-121100"/>
            <a:chExt cx="2236055" cy="7556500"/>
          </a:xfrm>
        </p:grpSpPr>
        <p:pic>
          <p:nvPicPr>
            <p:cNvPr id="353" name="Google Shape;353;p14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-3168980" y="-121100"/>
              <a:ext cx="1106909" cy="7556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4" name="Google Shape;354;p14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-2039825" y="-121100"/>
              <a:ext cx="1106900" cy="7556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5" name="Google Shape;355;p14"/>
          <p:cNvGrpSpPr/>
          <p:nvPr/>
        </p:nvGrpSpPr>
        <p:grpSpPr>
          <a:xfrm rot="530096">
            <a:off x="5945347" y="4477181"/>
            <a:ext cx="449865" cy="1520270"/>
            <a:chOff x="-3168980" y="-121100"/>
            <a:chExt cx="2236055" cy="7556500"/>
          </a:xfrm>
        </p:grpSpPr>
        <p:pic>
          <p:nvPicPr>
            <p:cNvPr id="356" name="Google Shape;356;p14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-3168980" y="-121100"/>
              <a:ext cx="1106909" cy="7556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7" name="Google Shape;357;p14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-2039825" y="-121100"/>
              <a:ext cx="1106900" cy="7556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8" name="Google Shape;358;p14"/>
          <p:cNvGrpSpPr/>
          <p:nvPr/>
        </p:nvGrpSpPr>
        <p:grpSpPr>
          <a:xfrm rot="-213727">
            <a:off x="4428936" y="4379618"/>
            <a:ext cx="449869" cy="1520282"/>
            <a:chOff x="-3168980" y="-121100"/>
            <a:chExt cx="2236055" cy="7556500"/>
          </a:xfrm>
        </p:grpSpPr>
        <p:pic>
          <p:nvPicPr>
            <p:cNvPr id="359" name="Google Shape;359;p14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-3168980" y="-121100"/>
              <a:ext cx="1106909" cy="7556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0" name="Google Shape;360;p14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-2039825" y="-121100"/>
              <a:ext cx="1106900" cy="7556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1" name="Google Shape;361;p14"/>
          <p:cNvGrpSpPr/>
          <p:nvPr/>
        </p:nvGrpSpPr>
        <p:grpSpPr>
          <a:xfrm>
            <a:off x="-206809" y="3661966"/>
            <a:ext cx="11226281" cy="1988725"/>
            <a:chOff x="0" y="13"/>
            <a:chExt cx="14968375" cy="2651633"/>
          </a:xfrm>
        </p:grpSpPr>
        <p:grpSp>
          <p:nvGrpSpPr>
            <p:cNvPr id="362" name="Google Shape;362;p14"/>
            <p:cNvGrpSpPr/>
            <p:nvPr/>
          </p:nvGrpSpPr>
          <p:grpSpPr>
            <a:xfrm rot="-2366737">
              <a:off x="939112" y="1547486"/>
              <a:ext cx="417437" cy="417437"/>
              <a:chOff x="0" y="0"/>
              <a:chExt cx="812800" cy="812800"/>
            </a:xfrm>
          </p:grpSpPr>
          <p:sp>
            <p:nvSpPr>
              <p:cNvPr id="363" name="Google Shape;363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A7AAF">
                  <a:alpha val="317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" name="Google Shape;364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5" name="Google Shape;365;p14"/>
            <p:cNvGrpSpPr/>
            <p:nvPr/>
          </p:nvGrpSpPr>
          <p:grpSpPr>
            <a:xfrm rot="-2366737">
              <a:off x="1303601" y="1365523"/>
              <a:ext cx="417437" cy="417437"/>
              <a:chOff x="0" y="0"/>
              <a:chExt cx="812800" cy="812800"/>
            </a:xfrm>
          </p:grpSpPr>
          <p:sp>
            <p:nvSpPr>
              <p:cNvPr id="366" name="Google Shape;366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A7AAF">
                  <a:alpha val="317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" name="Google Shape;367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8" name="Google Shape;368;p14"/>
            <p:cNvGrpSpPr/>
            <p:nvPr/>
          </p:nvGrpSpPr>
          <p:grpSpPr>
            <a:xfrm rot="-2366737">
              <a:off x="1713290" y="1188106"/>
              <a:ext cx="417437" cy="417437"/>
              <a:chOff x="0" y="0"/>
              <a:chExt cx="812800" cy="812800"/>
            </a:xfrm>
          </p:grpSpPr>
          <p:sp>
            <p:nvSpPr>
              <p:cNvPr id="369" name="Google Shape;369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A7AAF">
                  <a:alpha val="317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" name="Google Shape;370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1" name="Google Shape;371;p14"/>
            <p:cNvGrpSpPr/>
            <p:nvPr/>
          </p:nvGrpSpPr>
          <p:grpSpPr>
            <a:xfrm rot="-2366737">
              <a:off x="2107084" y="1042174"/>
              <a:ext cx="417437" cy="417437"/>
              <a:chOff x="0" y="0"/>
              <a:chExt cx="812800" cy="812800"/>
            </a:xfrm>
          </p:grpSpPr>
          <p:sp>
            <p:nvSpPr>
              <p:cNvPr id="372" name="Google Shape;372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A7AAF">
                  <a:alpha val="317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" name="Google Shape;373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4" name="Google Shape;374;p14"/>
            <p:cNvGrpSpPr/>
            <p:nvPr/>
          </p:nvGrpSpPr>
          <p:grpSpPr>
            <a:xfrm rot="-2366737">
              <a:off x="2512874" y="907569"/>
              <a:ext cx="417437" cy="417437"/>
              <a:chOff x="0" y="0"/>
              <a:chExt cx="812800" cy="812800"/>
            </a:xfrm>
          </p:grpSpPr>
          <p:sp>
            <p:nvSpPr>
              <p:cNvPr id="375" name="Google Shape;375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A7AAF">
                  <a:alpha val="317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" name="Google Shape;376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7" name="Google Shape;377;p14"/>
            <p:cNvGrpSpPr/>
            <p:nvPr/>
          </p:nvGrpSpPr>
          <p:grpSpPr>
            <a:xfrm rot="-2366737">
              <a:off x="2897775" y="801597"/>
              <a:ext cx="417437" cy="417437"/>
              <a:chOff x="0" y="0"/>
              <a:chExt cx="812800" cy="812800"/>
            </a:xfrm>
          </p:grpSpPr>
          <p:sp>
            <p:nvSpPr>
              <p:cNvPr id="378" name="Google Shape;378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A7AAF">
                  <a:alpha val="317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" name="Google Shape;379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0" name="Google Shape;380;p14"/>
            <p:cNvGrpSpPr/>
            <p:nvPr/>
          </p:nvGrpSpPr>
          <p:grpSpPr>
            <a:xfrm rot="-2366737">
              <a:off x="3276126" y="672663"/>
              <a:ext cx="417437" cy="417437"/>
              <a:chOff x="0" y="0"/>
              <a:chExt cx="812800" cy="812800"/>
            </a:xfrm>
          </p:grpSpPr>
          <p:sp>
            <p:nvSpPr>
              <p:cNvPr id="381" name="Google Shape;381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A7AAF">
                  <a:alpha val="317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" name="Google Shape;382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3" name="Google Shape;383;p14"/>
            <p:cNvGrpSpPr/>
            <p:nvPr/>
          </p:nvGrpSpPr>
          <p:grpSpPr>
            <a:xfrm rot="-2366737">
              <a:off x="557093" y="1738665"/>
              <a:ext cx="417437" cy="417437"/>
              <a:chOff x="0" y="0"/>
              <a:chExt cx="812800" cy="812800"/>
            </a:xfrm>
          </p:grpSpPr>
          <p:sp>
            <p:nvSpPr>
              <p:cNvPr id="384" name="Google Shape;384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A7AAF">
                  <a:alpha val="317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" name="Google Shape;385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6" name="Google Shape;386;p14"/>
            <p:cNvGrpSpPr/>
            <p:nvPr/>
          </p:nvGrpSpPr>
          <p:grpSpPr>
            <a:xfrm rot="-2366737">
              <a:off x="3688558" y="583327"/>
              <a:ext cx="417437" cy="417437"/>
              <a:chOff x="0" y="0"/>
              <a:chExt cx="812800" cy="812800"/>
            </a:xfrm>
          </p:grpSpPr>
          <p:sp>
            <p:nvSpPr>
              <p:cNvPr id="387" name="Google Shape;387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A7AAF">
                  <a:alpha val="317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" name="Google Shape;388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9" name="Google Shape;389;p14"/>
            <p:cNvGrpSpPr/>
            <p:nvPr/>
          </p:nvGrpSpPr>
          <p:grpSpPr>
            <a:xfrm rot="-2366737">
              <a:off x="199540" y="1953106"/>
              <a:ext cx="417437" cy="417437"/>
              <a:chOff x="0" y="0"/>
              <a:chExt cx="812800" cy="812800"/>
            </a:xfrm>
          </p:grpSpPr>
          <p:sp>
            <p:nvSpPr>
              <p:cNvPr id="390" name="Google Shape;390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A7AAF">
                  <a:alpha val="317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" name="Google Shape;391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2" name="Google Shape;392;p14"/>
            <p:cNvGrpSpPr/>
            <p:nvPr/>
          </p:nvGrpSpPr>
          <p:grpSpPr>
            <a:xfrm rot="-2366737">
              <a:off x="4066908" y="454591"/>
              <a:ext cx="417437" cy="417437"/>
              <a:chOff x="0" y="0"/>
              <a:chExt cx="812800" cy="812800"/>
            </a:xfrm>
          </p:grpSpPr>
          <p:sp>
            <p:nvSpPr>
              <p:cNvPr id="393" name="Google Shape;393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A7AAF">
                  <a:alpha val="317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" name="Google Shape;394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5" name="Google Shape;395;p14"/>
            <p:cNvGrpSpPr/>
            <p:nvPr/>
          </p:nvGrpSpPr>
          <p:grpSpPr>
            <a:xfrm rot="-2366737">
              <a:off x="4445259" y="371646"/>
              <a:ext cx="417437" cy="417437"/>
              <a:chOff x="0" y="0"/>
              <a:chExt cx="812800" cy="812800"/>
            </a:xfrm>
          </p:grpSpPr>
          <p:sp>
            <p:nvSpPr>
              <p:cNvPr id="396" name="Google Shape;396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A7AAF">
                  <a:alpha val="317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" name="Google Shape;397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8" name="Google Shape;398;p14"/>
            <p:cNvGrpSpPr/>
            <p:nvPr/>
          </p:nvGrpSpPr>
          <p:grpSpPr>
            <a:xfrm rot="-2366737">
              <a:off x="4879778" y="288855"/>
              <a:ext cx="417437" cy="417437"/>
              <a:chOff x="0" y="0"/>
              <a:chExt cx="812800" cy="812800"/>
            </a:xfrm>
          </p:grpSpPr>
          <p:sp>
            <p:nvSpPr>
              <p:cNvPr id="399" name="Google Shape;399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A7AAF">
                  <a:alpha val="317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" name="Google Shape;400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1" name="Google Shape;401;p14"/>
            <p:cNvGrpSpPr/>
            <p:nvPr/>
          </p:nvGrpSpPr>
          <p:grpSpPr>
            <a:xfrm rot="-2366737">
              <a:off x="5258128" y="232758"/>
              <a:ext cx="417437" cy="417437"/>
              <a:chOff x="0" y="0"/>
              <a:chExt cx="812800" cy="812800"/>
            </a:xfrm>
          </p:grpSpPr>
          <p:sp>
            <p:nvSpPr>
              <p:cNvPr id="402" name="Google Shape;402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A7AAF">
                  <a:alpha val="317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" name="Google Shape;403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4" name="Google Shape;404;p14"/>
            <p:cNvGrpSpPr/>
            <p:nvPr/>
          </p:nvGrpSpPr>
          <p:grpSpPr>
            <a:xfrm rot="-2366737">
              <a:off x="5636478" y="196439"/>
              <a:ext cx="417437" cy="417437"/>
              <a:chOff x="0" y="0"/>
              <a:chExt cx="812800" cy="812800"/>
            </a:xfrm>
          </p:grpSpPr>
          <p:sp>
            <p:nvSpPr>
              <p:cNvPr id="405" name="Google Shape;405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A7AAF">
                  <a:alpha val="317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" name="Google Shape;406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7" name="Google Shape;407;p14"/>
            <p:cNvGrpSpPr/>
            <p:nvPr/>
          </p:nvGrpSpPr>
          <p:grpSpPr>
            <a:xfrm rot="-2366737">
              <a:off x="6014829" y="178270"/>
              <a:ext cx="417437" cy="417437"/>
              <a:chOff x="0" y="0"/>
              <a:chExt cx="812800" cy="812800"/>
            </a:xfrm>
          </p:grpSpPr>
          <p:sp>
            <p:nvSpPr>
              <p:cNvPr id="408" name="Google Shape;408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A7AAF">
                  <a:alpha val="317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" name="Google Shape;409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0" name="Google Shape;410;p14"/>
            <p:cNvGrpSpPr/>
            <p:nvPr/>
          </p:nvGrpSpPr>
          <p:grpSpPr>
            <a:xfrm rot="-2366737">
              <a:off x="6393179" y="128908"/>
              <a:ext cx="417437" cy="417437"/>
              <a:chOff x="0" y="0"/>
              <a:chExt cx="812800" cy="812800"/>
            </a:xfrm>
          </p:grpSpPr>
          <p:sp>
            <p:nvSpPr>
              <p:cNvPr id="411" name="Google Shape;411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A7AAF">
                  <a:alpha val="317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" name="Google Shape;412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3" name="Google Shape;413;p14"/>
            <p:cNvGrpSpPr/>
            <p:nvPr/>
          </p:nvGrpSpPr>
          <p:grpSpPr>
            <a:xfrm rot="-2366737">
              <a:off x="6771530" y="128908"/>
              <a:ext cx="417437" cy="417437"/>
              <a:chOff x="0" y="0"/>
              <a:chExt cx="812800" cy="812800"/>
            </a:xfrm>
          </p:grpSpPr>
          <p:sp>
            <p:nvSpPr>
              <p:cNvPr id="414" name="Google Shape;414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A7AAF">
                  <a:alpha val="317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" name="Google Shape;415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6" name="Google Shape;416;p14"/>
            <p:cNvGrpSpPr/>
            <p:nvPr/>
          </p:nvGrpSpPr>
          <p:grpSpPr>
            <a:xfrm rot="-2366737">
              <a:off x="7149880" y="85081"/>
              <a:ext cx="417437" cy="417437"/>
              <a:chOff x="0" y="0"/>
              <a:chExt cx="812800" cy="812800"/>
            </a:xfrm>
          </p:grpSpPr>
          <p:sp>
            <p:nvSpPr>
              <p:cNvPr id="417" name="Google Shape;417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A7AAF">
                  <a:alpha val="317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" name="Google Shape;418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9" name="Google Shape;419;p14"/>
            <p:cNvGrpSpPr/>
            <p:nvPr/>
          </p:nvGrpSpPr>
          <p:grpSpPr>
            <a:xfrm rot="-2366737">
              <a:off x="7562312" y="85081"/>
              <a:ext cx="417437" cy="417437"/>
              <a:chOff x="0" y="0"/>
              <a:chExt cx="812800" cy="812800"/>
            </a:xfrm>
          </p:grpSpPr>
          <p:sp>
            <p:nvSpPr>
              <p:cNvPr id="420" name="Google Shape;420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A7AAF">
                  <a:alpha val="317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" name="Google Shape;421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2" name="Google Shape;422;p14"/>
            <p:cNvGrpSpPr/>
            <p:nvPr/>
          </p:nvGrpSpPr>
          <p:grpSpPr>
            <a:xfrm rot="-2366737">
              <a:off x="7974744" y="128908"/>
              <a:ext cx="417437" cy="417437"/>
              <a:chOff x="0" y="0"/>
              <a:chExt cx="812800" cy="812800"/>
            </a:xfrm>
          </p:grpSpPr>
          <p:sp>
            <p:nvSpPr>
              <p:cNvPr id="423" name="Google Shape;423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A7AAF">
                  <a:alpha val="317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" name="Google Shape;424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5" name="Google Shape;425;p14"/>
            <p:cNvGrpSpPr/>
            <p:nvPr/>
          </p:nvGrpSpPr>
          <p:grpSpPr>
            <a:xfrm rot="-2366737">
              <a:off x="8387176" y="178270"/>
              <a:ext cx="417437" cy="417437"/>
              <a:chOff x="0" y="0"/>
              <a:chExt cx="812800" cy="812800"/>
            </a:xfrm>
          </p:grpSpPr>
          <p:sp>
            <p:nvSpPr>
              <p:cNvPr id="426" name="Google Shape;426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A7AAF">
                  <a:alpha val="317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" name="Google Shape;427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8" name="Google Shape;428;p14"/>
            <p:cNvGrpSpPr/>
            <p:nvPr/>
          </p:nvGrpSpPr>
          <p:grpSpPr>
            <a:xfrm rot="-2366737">
              <a:off x="8799608" y="232758"/>
              <a:ext cx="417437" cy="417437"/>
              <a:chOff x="0" y="0"/>
              <a:chExt cx="812800" cy="812800"/>
            </a:xfrm>
          </p:grpSpPr>
          <p:sp>
            <p:nvSpPr>
              <p:cNvPr id="429" name="Google Shape;429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A7AAF">
                  <a:alpha val="317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" name="Google Shape;430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1" name="Google Shape;431;p14"/>
            <p:cNvGrpSpPr/>
            <p:nvPr/>
          </p:nvGrpSpPr>
          <p:grpSpPr>
            <a:xfrm rot="-2366737">
              <a:off x="9212040" y="288855"/>
              <a:ext cx="417437" cy="417437"/>
              <a:chOff x="0" y="0"/>
              <a:chExt cx="812800" cy="812800"/>
            </a:xfrm>
          </p:grpSpPr>
          <p:sp>
            <p:nvSpPr>
              <p:cNvPr id="432" name="Google Shape;432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A7AAF">
                  <a:alpha val="317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" name="Google Shape;433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4" name="Google Shape;434;p14"/>
            <p:cNvGrpSpPr/>
            <p:nvPr/>
          </p:nvGrpSpPr>
          <p:grpSpPr>
            <a:xfrm rot="-2366737">
              <a:off x="9624472" y="328301"/>
              <a:ext cx="417437" cy="417437"/>
              <a:chOff x="0" y="0"/>
              <a:chExt cx="812800" cy="812800"/>
            </a:xfrm>
          </p:grpSpPr>
          <p:sp>
            <p:nvSpPr>
              <p:cNvPr id="435" name="Google Shape;435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A7AAF">
                  <a:alpha val="317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" name="Google Shape;436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7" name="Google Shape;437;p14"/>
            <p:cNvGrpSpPr/>
            <p:nvPr/>
          </p:nvGrpSpPr>
          <p:grpSpPr>
            <a:xfrm rot="-2366737">
              <a:off x="10036904" y="378872"/>
              <a:ext cx="417437" cy="417437"/>
              <a:chOff x="0" y="0"/>
              <a:chExt cx="812800" cy="812800"/>
            </a:xfrm>
          </p:grpSpPr>
          <p:sp>
            <p:nvSpPr>
              <p:cNvPr id="438" name="Google Shape;438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A7AAF">
                  <a:alpha val="317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" name="Google Shape;439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0" name="Google Shape;440;p14"/>
            <p:cNvGrpSpPr/>
            <p:nvPr/>
          </p:nvGrpSpPr>
          <p:grpSpPr>
            <a:xfrm rot="-2366737">
              <a:off x="10449336" y="422699"/>
              <a:ext cx="417437" cy="417437"/>
              <a:chOff x="0" y="0"/>
              <a:chExt cx="812800" cy="812800"/>
            </a:xfrm>
          </p:grpSpPr>
          <p:sp>
            <p:nvSpPr>
              <p:cNvPr id="441" name="Google Shape;441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A7AAF">
                  <a:alpha val="317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2" name="Google Shape;442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3" name="Google Shape;443;p14"/>
            <p:cNvGrpSpPr/>
            <p:nvPr/>
          </p:nvGrpSpPr>
          <p:grpSpPr>
            <a:xfrm rot="-2366737">
              <a:off x="10865786" y="526549"/>
              <a:ext cx="417437" cy="417437"/>
              <a:chOff x="0" y="0"/>
              <a:chExt cx="812800" cy="812800"/>
            </a:xfrm>
          </p:grpSpPr>
          <p:sp>
            <p:nvSpPr>
              <p:cNvPr id="444" name="Google Shape;444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A7AAF">
                  <a:alpha val="317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5" name="Google Shape;445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6" name="Google Shape;446;p14"/>
            <p:cNvGrpSpPr/>
            <p:nvPr/>
          </p:nvGrpSpPr>
          <p:grpSpPr>
            <a:xfrm rot="-2366737">
              <a:off x="11282237" y="630400"/>
              <a:ext cx="417437" cy="417437"/>
              <a:chOff x="0" y="0"/>
              <a:chExt cx="812800" cy="812800"/>
            </a:xfrm>
          </p:grpSpPr>
          <p:sp>
            <p:nvSpPr>
              <p:cNvPr id="447" name="Google Shape;447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A7AAF">
                  <a:alpha val="317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8" name="Google Shape;448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9" name="Google Shape;449;p14"/>
            <p:cNvGrpSpPr/>
            <p:nvPr/>
          </p:nvGrpSpPr>
          <p:grpSpPr>
            <a:xfrm rot="-2366737">
              <a:off x="11698687" y="734250"/>
              <a:ext cx="417437" cy="417437"/>
              <a:chOff x="0" y="0"/>
              <a:chExt cx="812800" cy="812800"/>
            </a:xfrm>
          </p:grpSpPr>
          <p:sp>
            <p:nvSpPr>
              <p:cNvPr id="450" name="Google Shape;450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A7AAF">
                  <a:alpha val="317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1" name="Google Shape;451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2" name="Google Shape;452;p14"/>
            <p:cNvGrpSpPr/>
            <p:nvPr/>
          </p:nvGrpSpPr>
          <p:grpSpPr>
            <a:xfrm rot="-2366737">
              <a:off x="12115138" y="879359"/>
              <a:ext cx="417437" cy="417437"/>
              <a:chOff x="0" y="0"/>
              <a:chExt cx="812800" cy="812800"/>
            </a:xfrm>
          </p:grpSpPr>
          <p:sp>
            <p:nvSpPr>
              <p:cNvPr id="453" name="Google Shape;453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A7AAF">
                  <a:alpha val="317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4" name="Google Shape;454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5" name="Google Shape;455;p14"/>
            <p:cNvGrpSpPr/>
            <p:nvPr/>
          </p:nvGrpSpPr>
          <p:grpSpPr>
            <a:xfrm rot="-2366737">
              <a:off x="12531588" y="1028041"/>
              <a:ext cx="417437" cy="417437"/>
              <a:chOff x="0" y="0"/>
              <a:chExt cx="812800" cy="812800"/>
            </a:xfrm>
          </p:grpSpPr>
          <p:sp>
            <p:nvSpPr>
              <p:cNvPr id="456" name="Google Shape;456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A7AAF">
                  <a:alpha val="317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7" name="Google Shape;457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8" name="Google Shape;458;p14"/>
            <p:cNvGrpSpPr/>
            <p:nvPr/>
          </p:nvGrpSpPr>
          <p:grpSpPr>
            <a:xfrm rot="-2366737">
              <a:off x="12918444" y="1201360"/>
              <a:ext cx="417437" cy="417437"/>
              <a:chOff x="0" y="0"/>
              <a:chExt cx="812800" cy="812800"/>
            </a:xfrm>
          </p:grpSpPr>
          <p:sp>
            <p:nvSpPr>
              <p:cNvPr id="459" name="Google Shape;459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A7AAF">
                  <a:alpha val="317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0" name="Google Shape;460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1" name="Google Shape;461;p14"/>
            <p:cNvGrpSpPr/>
            <p:nvPr/>
          </p:nvGrpSpPr>
          <p:grpSpPr>
            <a:xfrm rot="-2366737">
              <a:off x="13305301" y="1374679"/>
              <a:ext cx="417437" cy="417437"/>
              <a:chOff x="0" y="0"/>
              <a:chExt cx="812800" cy="812800"/>
            </a:xfrm>
          </p:grpSpPr>
          <p:sp>
            <p:nvSpPr>
              <p:cNvPr id="462" name="Google Shape;462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A7AAF">
                  <a:alpha val="317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3" name="Google Shape;463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4" name="Google Shape;464;p14"/>
            <p:cNvGrpSpPr/>
            <p:nvPr/>
          </p:nvGrpSpPr>
          <p:grpSpPr>
            <a:xfrm rot="-2366737">
              <a:off x="13692157" y="1547997"/>
              <a:ext cx="417437" cy="417437"/>
              <a:chOff x="0" y="0"/>
              <a:chExt cx="812800" cy="812800"/>
            </a:xfrm>
          </p:grpSpPr>
          <p:sp>
            <p:nvSpPr>
              <p:cNvPr id="465" name="Google Shape;465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A7AAF">
                  <a:alpha val="317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6" name="Google Shape;466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7" name="Google Shape;467;p14"/>
            <p:cNvGrpSpPr/>
            <p:nvPr/>
          </p:nvGrpSpPr>
          <p:grpSpPr>
            <a:xfrm rot="-2366737">
              <a:off x="14079014" y="1721316"/>
              <a:ext cx="417437" cy="417437"/>
              <a:chOff x="0" y="0"/>
              <a:chExt cx="812800" cy="812800"/>
            </a:xfrm>
          </p:grpSpPr>
          <p:sp>
            <p:nvSpPr>
              <p:cNvPr id="468" name="Google Shape;468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A7AAF">
                  <a:alpha val="317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9" name="Google Shape;469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0" name="Google Shape;470;p14"/>
            <p:cNvGrpSpPr/>
            <p:nvPr/>
          </p:nvGrpSpPr>
          <p:grpSpPr>
            <a:xfrm rot="-2366737">
              <a:off x="14465870" y="1894634"/>
              <a:ext cx="417437" cy="417437"/>
              <a:chOff x="0" y="0"/>
              <a:chExt cx="812800" cy="812800"/>
            </a:xfrm>
          </p:grpSpPr>
          <p:sp>
            <p:nvSpPr>
              <p:cNvPr id="471" name="Google Shape;471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A7AAF">
                  <a:alpha val="317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2" name="Google Shape;472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3" name="Google Shape;473;p14"/>
            <p:cNvGrpSpPr/>
            <p:nvPr/>
          </p:nvGrpSpPr>
          <p:grpSpPr>
            <a:xfrm rot="-2366737">
              <a:off x="824639" y="1743521"/>
              <a:ext cx="417437" cy="417437"/>
              <a:chOff x="0" y="0"/>
              <a:chExt cx="812800" cy="812800"/>
            </a:xfrm>
          </p:grpSpPr>
          <p:sp>
            <p:nvSpPr>
              <p:cNvPr id="474" name="Google Shape;474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>
                  <a:alpha val="317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5" name="Google Shape;475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6" name="Google Shape;476;p14"/>
            <p:cNvGrpSpPr/>
            <p:nvPr/>
          </p:nvGrpSpPr>
          <p:grpSpPr>
            <a:xfrm rot="-2366737">
              <a:off x="1189129" y="1561558"/>
              <a:ext cx="417437" cy="417437"/>
              <a:chOff x="0" y="0"/>
              <a:chExt cx="812800" cy="812800"/>
            </a:xfrm>
          </p:grpSpPr>
          <p:sp>
            <p:nvSpPr>
              <p:cNvPr id="477" name="Google Shape;477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>
                  <a:alpha val="317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8" name="Google Shape;478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9" name="Google Shape;479;p14"/>
            <p:cNvGrpSpPr/>
            <p:nvPr/>
          </p:nvGrpSpPr>
          <p:grpSpPr>
            <a:xfrm rot="-2366737">
              <a:off x="1598818" y="1384141"/>
              <a:ext cx="417437" cy="417437"/>
              <a:chOff x="0" y="0"/>
              <a:chExt cx="812800" cy="812800"/>
            </a:xfrm>
          </p:grpSpPr>
          <p:sp>
            <p:nvSpPr>
              <p:cNvPr id="480" name="Google Shape;480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>
                  <a:alpha val="317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1" name="Google Shape;481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2" name="Google Shape;482;p14"/>
            <p:cNvGrpSpPr/>
            <p:nvPr/>
          </p:nvGrpSpPr>
          <p:grpSpPr>
            <a:xfrm rot="-2366737">
              <a:off x="1992611" y="1238209"/>
              <a:ext cx="417437" cy="417437"/>
              <a:chOff x="0" y="0"/>
              <a:chExt cx="812800" cy="812800"/>
            </a:xfrm>
          </p:grpSpPr>
          <p:sp>
            <p:nvSpPr>
              <p:cNvPr id="483" name="Google Shape;483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>
                  <a:alpha val="317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4" name="Google Shape;484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5" name="Google Shape;485;p14"/>
            <p:cNvGrpSpPr/>
            <p:nvPr/>
          </p:nvGrpSpPr>
          <p:grpSpPr>
            <a:xfrm rot="-2366737">
              <a:off x="2398401" y="1103604"/>
              <a:ext cx="417437" cy="417437"/>
              <a:chOff x="0" y="0"/>
              <a:chExt cx="812800" cy="812800"/>
            </a:xfrm>
          </p:grpSpPr>
          <p:sp>
            <p:nvSpPr>
              <p:cNvPr id="486" name="Google Shape;486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>
                  <a:alpha val="317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7" name="Google Shape;487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88" name="Google Shape;488;p14"/>
            <p:cNvGrpSpPr/>
            <p:nvPr/>
          </p:nvGrpSpPr>
          <p:grpSpPr>
            <a:xfrm rot="-2366737">
              <a:off x="2783303" y="997631"/>
              <a:ext cx="417437" cy="417437"/>
              <a:chOff x="0" y="0"/>
              <a:chExt cx="812800" cy="812800"/>
            </a:xfrm>
          </p:grpSpPr>
          <p:sp>
            <p:nvSpPr>
              <p:cNvPr id="489" name="Google Shape;489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>
                  <a:alpha val="317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0" name="Google Shape;490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1" name="Google Shape;491;p14"/>
            <p:cNvGrpSpPr/>
            <p:nvPr/>
          </p:nvGrpSpPr>
          <p:grpSpPr>
            <a:xfrm rot="-2366737">
              <a:off x="3161653" y="868698"/>
              <a:ext cx="417437" cy="417437"/>
              <a:chOff x="0" y="0"/>
              <a:chExt cx="812800" cy="812800"/>
            </a:xfrm>
          </p:grpSpPr>
          <p:sp>
            <p:nvSpPr>
              <p:cNvPr id="492" name="Google Shape;492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>
                  <a:alpha val="317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3" name="Google Shape;493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4" name="Google Shape;494;p14"/>
            <p:cNvGrpSpPr/>
            <p:nvPr/>
          </p:nvGrpSpPr>
          <p:grpSpPr>
            <a:xfrm rot="-2366737">
              <a:off x="442621" y="1934700"/>
              <a:ext cx="417437" cy="417437"/>
              <a:chOff x="0" y="0"/>
              <a:chExt cx="812800" cy="812800"/>
            </a:xfrm>
          </p:grpSpPr>
          <p:sp>
            <p:nvSpPr>
              <p:cNvPr id="495" name="Google Shape;495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>
                  <a:alpha val="317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6" name="Google Shape;496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7" name="Google Shape;497;p14"/>
            <p:cNvGrpSpPr/>
            <p:nvPr/>
          </p:nvGrpSpPr>
          <p:grpSpPr>
            <a:xfrm rot="-2366737">
              <a:off x="3574085" y="779362"/>
              <a:ext cx="417437" cy="417437"/>
              <a:chOff x="0" y="0"/>
              <a:chExt cx="812800" cy="812800"/>
            </a:xfrm>
          </p:grpSpPr>
          <p:sp>
            <p:nvSpPr>
              <p:cNvPr id="498" name="Google Shape;498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>
                  <a:alpha val="317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9" name="Google Shape;499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0" name="Google Shape;500;p14"/>
            <p:cNvGrpSpPr/>
            <p:nvPr/>
          </p:nvGrpSpPr>
          <p:grpSpPr>
            <a:xfrm rot="-2366737">
              <a:off x="85068" y="2149141"/>
              <a:ext cx="417437" cy="417437"/>
              <a:chOff x="0" y="0"/>
              <a:chExt cx="812800" cy="812800"/>
            </a:xfrm>
          </p:grpSpPr>
          <p:sp>
            <p:nvSpPr>
              <p:cNvPr id="501" name="Google Shape;501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>
                  <a:alpha val="317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2" name="Google Shape;502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3" name="Google Shape;503;p14"/>
            <p:cNvGrpSpPr/>
            <p:nvPr/>
          </p:nvGrpSpPr>
          <p:grpSpPr>
            <a:xfrm rot="-2366737">
              <a:off x="3952436" y="650626"/>
              <a:ext cx="417437" cy="417437"/>
              <a:chOff x="0" y="0"/>
              <a:chExt cx="812800" cy="812800"/>
            </a:xfrm>
          </p:grpSpPr>
          <p:sp>
            <p:nvSpPr>
              <p:cNvPr id="504" name="Google Shape;504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>
                  <a:alpha val="317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5" name="Google Shape;505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6" name="Google Shape;506;p14"/>
            <p:cNvGrpSpPr/>
            <p:nvPr/>
          </p:nvGrpSpPr>
          <p:grpSpPr>
            <a:xfrm rot="-2366737">
              <a:off x="4330786" y="567681"/>
              <a:ext cx="417437" cy="417437"/>
              <a:chOff x="0" y="0"/>
              <a:chExt cx="812800" cy="812800"/>
            </a:xfrm>
          </p:grpSpPr>
          <p:sp>
            <p:nvSpPr>
              <p:cNvPr id="507" name="Google Shape;507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>
                  <a:alpha val="317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8" name="Google Shape;508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09" name="Google Shape;509;p14"/>
            <p:cNvGrpSpPr/>
            <p:nvPr/>
          </p:nvGrpSpPr>
          <p:grpSpPr>
            <a:xfrm rot="-2366737">
              <a:off x="4765305" y="484889"/>
              <a:ext cx="417437" cy="417437"/>
              <a:chOff x="0" y="0"/>
              <a:chExt cx="812800" cy="812800"/>
            </a:xfrm>
          </p:grpSpPr>
          <p:sp>
            <p:nvSpPr>
              <p:cNvPr id="510" name="Google Shape;510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>
                  <a:alpha val="317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" name="Google Shape;511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2" name="Google Shape;512;p14"/>
            <p:cNvGrpSpPr/>
            <p:nvPr/>
          </p:nvGrpSpPr>
          <p:grpSpPr>
            <a:xfrm rot="-2366737">
              <a:off x="5143656" y="428793"/>
              <a:ext cx="417437" cy="417437"/>
              <a:chOff x="0" y="0"/>
              <a:chExt cx="812800" cy="812800"/>
            </a:xfrm>
          </p:grpSpPr>
          <p:sp>
            <p:nvSpPr>
              <p:cNvPr id="513" name="Google Shape;513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>
                  <a:alpha val="317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4" name="Google Shape;514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5" name="Google Shape;515;p14"/>
            <p:cNvGrpSpPr/>
            <p:nvPr/>
          </p:nvGrpSpPr>
          <p:grpSpPr>
            <a:xfrm rot="-2366737">
              <a:off x="5522006" y="392473"/>
              <a:ext cx="417437" cy="417437"/>
              <a:chOff x="0" y="0"/>
              <a:chExt cx="812800" cy="812800"/>
            </a:xfrm>
          </p:grpSpPr>
          <p:sp>
            <p:nvSpPr>
              <p:cNvPr id="516" name="Google Shape;516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>
                  <a:alpha val="317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7" name="Google Shape;517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8" name="Google Shape;518;p14"/>
            <p:cNvGrpSpPr/>
            <p:nvPr/>
          </p:nvGrpSpPr>
          <p:grpSpPr>
            <a:xfrm rot="-2366737">
              <a:off x="5900357" y="374305"/>
              <a:ext cx="417437" cy="417437"/>
              <a:chOff x="0" y="0"/>
              <a:chExt cx="812800" cy="812800"/>
            </a:xfrm>
          </p:grpSpPr>
          <p:sp>
            <p:nvSpPr>
              <p:cNvPr id="519" name="Google Shape;519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>
                  <a:alpha val="317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0" name="Google Shape;520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1" name="Google Shape;521;p14"/>
            <p:cNvGrpSpPr/>
            <p:nvPr/>
          </p:nvGrpSpPr>
          <p:grpSpPr>
            <a:xfrm rot="-2366737">
              <a:off x="6278707" y="324943"/>
              <a:ext cx="417437" cy="417437"/>
              <a:chOff x="0" y="0"/>
              <a:chExt cx="812800" cy="812800"/>
            </a:xfrm>
          </p:grpSpPr>
          <p:sp>
            <p:nvSpPr>
              <p:cNvPr id="522" name="Google Shape;522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>
                  <a:alpha val="317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3" name="Google Shape;523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4" name="Google Shape;524;p14"/>
            <p:cNvGrpSpPr/>
            <p:nvPr/>
          </p:nvGrpSpPr>
          <p:grpSpPr>
            <a:xfrm rot="-2366737">
              <a:off x="6657058" y="324943"/>
              <a:ext cx="417437" cy="417437"/>
              <a:chOff x="0" y="0"/>
              <a:chExt cx="812800" cy="812800"/>
            </a:xfrm>
          </p:grpSpPr>
          <p:sp>
            <p:nvSpPr>
              <p:cNvPr id="525" name="Google Shape;525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>
                  <a:alpha val="317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6" name="Google Shape;526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7" name="Google Shape;527;p14"/>
            <p:cNvGrpSpPr/>
            <p:nvPr/>
          </p:nvGrpSpPr>
          <p:grpSpPr>
            <a:xfrm rot="-2366737">
              <a:off x="7035408" y="281116"/>
              <a:ext cx="417437" cy="417437"/>
              <a:chOff x="0" y="0"/>
              <a:chExt cx="812800" cy="812800"/>
            </a:xfrm>
          </p:grpSpPr>
          <p:sp>
            <p:nvSpPr>
              <p:cNvPr id="528" name="Google Shape;528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>
                  <a:alpha val="317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9" name="Google Shape;529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0" name="Google Shape;530;p14"/>
            <p:cNvGrpSpPr/>
            <p:nvPr/>
          </p:nvGrpSpPr>
          <p:grpSpPr>
            <a:xfrm rot="-2366737">
              <a:off x="7447840" y="281116"/>
              <a:ext cx="417437" cy="417437"/>
              <a:chOff x="0" y="0"/>
              <a:chExt cx="812800" cy="812800"/>
            </a:xfrm>
          </p:grpSpPr>
          <p:sp>
            <p:nvSpPr>
              <p:cNvPr id="531" name="Google Shape;531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>
                  <a:alpha val="317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2" name="Google Shape;532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3" name="Google Shape;533;p14"/>
            <p:cNvGrpSpPr/>
            <p:nvPr/>
          </p:nvGrpSpPr>
          <p:grpSpPr>
            <a:xfrm rot="-2366737">
              <a:off x="7860272" y="324943"/>
              <a:ext cx="417437" cy="417437"/>
              <a:chOff x="0" y="0"/>
              <a:chExt cx="812800" cy="812800"/>
            </a:xfrm>
          </p:grpSpPr>
          <p:sp>
            <p:nvSpPr>
              <p:cNvPr id="534" name="Google Shape;534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>
                  <a:alpha val="317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5" name="Google Shape;535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6" name="Google Shape;536;p14"/>
            <p:cNvGrpSpPr/>
            <p:nvPr/>
          </p:nvGrpSpPr>
          <p:grpSpPr>
            <a:xfrm rot="-2366737">
              <a:off x="8272704" y="374305"/>
              <a:ext cx="417437" cy="417437"/>
              <a:chOff x="0" y="0"/>
              <a:chExt cx="812800" cy="812800"/>
            </a:xfrm>
          </p:grpSpPr>
          <p:sp>
            <p:nvSpPr>
              <p:cNvPr id="537" name="Google Shape;537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>
                  <a:alpha val="317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8" name="Google Shape;538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9" name="Google Shape;539;p14"/>
            <p:cNvGrpSpPr/>
            <p:nvPr/>
          </p:nvGrpSpPr>
          <p:grpSpPr>
            <a:xfrm rot="-2366737">
              <a:off x="8685136" y="428793"/>
              <a:ext cx="417437" cy="417437"/>
              <a:chOff x="0" y="0"/>
              <a:chExt cx="812800" cy="812800"/>
            </a:xfrm>
          </p:grpSpPr>
          <p:sp>
            <p:nvSpPr>
              <p:cNvPr id="540" name="Google Shape;540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>
                  <a:alpha val="317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1" name="Google Shape;541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2" name="Google Shape;542;p14"/>
            <p:cNvGrpSpPr/>
            <p:nvPr/>
          </p:nvGrpSpPr>
          <p:grpSpPr>
            <a:xfrm rot="-2366737">
              <a:off x="9097568" y="484889"/>
              <a:ext cx="417437" cy="417437"/>
              <a:chOff x="0" y="0"/>
              <a:chExt cx="812800" cy="812800"/>
            </a:xfrm>
          </p:grpSpPr>
          <p:sp>
            <p:nvSpPr>
              <p:cNvPr id="543" name="Google Shape;543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>
                  <a:alpha val="317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4" name="Google Shape;544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5" name="Google Shape;545;p14"/>
            <p:cNvGrpSpPr/>
            <p:nvPr/>
          </p:nvGrpSpPr>
          <p:grpSpPr>
            <a:xfrm rot="-2366737">
              <a:off x="9509999" y="524336"/>
              <a:ext cx="417437" cy="417437"/>
              <a:chOff x="0" y="0"/>
              <a:chExt cx="812800" cy="812800"/>
            </a:xfrm>
          </p:grpSpPr>
          <p:sp>
            <p:nvSpPr>
              <p:cNvPr id="546" name="Google Shape;546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>
                  <a:alpha val="317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7" name="Google Shape;547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8" name="Google Shape;548;p14"/>
            <p:cNvGrpSpPr/>
            <p:nvPr/>
          </p:nvGrpSpPr>
          <p:grpSpPr>
            <a:xfrm rot="-2366737">
              <a:off x="9922431" y="574907"/>
              <a:ext cx="417437" cy="417437"/>
              <a:chOff x="0" y="0"/>
              <a:chExt cx="812800" cy="812800"/>
            </a:xfrm>
          </p:grpSpPr>
          <p:sp>
            <p:nvSpPr>
              <p:cNvPr id="549" name="Google Shape;549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>
                  <a:alpha val="317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0" name="Google Shape;550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1" name="Google Shape;551;p14"/>
            <p:cNvGrpSpPr/>
            <p:nvPr/>
          </p:nvGrpSpPr>
          <p:grpSpPr>
            <a:xfrm rot="-2366737">
              <a:off x="10334863" y="618734"/>
              <a:ext cx="417437" cy="417437"/>
              <a:chOff x="0" y="0"/>
              <a:chExt cx="812800" cy="812800"/>
            </a:xfrm>
          </p:grpSpPr>
          <p:sp>
            <p:nvSpPr>
              <p:cNvPr id="552" name="Google Shape;552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>
                  <a:alpha val="317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3" name="Google Shape;553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4" name="Google Shape;554;p14"/>
            <p:cNvGrpSpPr/>
            <p:nvPr/>
          </p:nvGrpSpPr>
          <p:grpSpPr>
            <a:xfrm rot="-2366737">
              <a:off x="10751314" y="722584"/>
              <a:ext cx="417437" cy="417437"/>
              <a:chOff x="0" y="0"/>
              <a:chExt cx="812800" cy="812800"/>
            </a:xfrm>
          </p:grpSpPr>
          <p:sp>
            <p:nvSpPr>
              <p:cNvPr id="555" name="Google Shape;555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>
                  <a:alpha val="317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6" name="Google Shape;556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7" name="Google Shape;557;p14"/>
            <p:cNvGrpSpPr/>
            <p:nvPr/>
          </p:nvGrpSpPr>
          <p:grpSpPr>
            <a:xfrm rot="-2366737">
              <a:off x="11167764" y="826435"/>
              <a:ext cx="417437" cy="417437"/>
              <a:chOff x="0" y="0"/>
              <a:chExt cx="812800" cy="812800"/>
            </a:xfrm>
          </p:grpSpPr>
          <p:sp>
            <p:nvSpPr>
              <p:cNvPr id="558" name="Google Shape;558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>
                  <a:alpha val="317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9" name="Google Shape;559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0" name="Google Shape;560;p14"/>
            <p:cNvGrpSpPr/>
            <p:nvPr/>
          </p:nvGrpSpPr>
          <p:grpSpPr>
            <a:xfrm rot="-2366737">
              <a:off x="11584215" y="930285"/>
              <a:ext cx="417437" cy="417437"/>
              <a:chOff x="0" y="0"/>
              <a:chExt cx="812800" cy="812800"/>
            </a:xfrm>
          </p:grpSpPr>
          <p:sp>
            <p:nvSpPr>
              <p:cNvPr id="561" name="Google Shape;561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>
                  <a:alpha val="317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2" name="Google Shape;562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3" name="Google Shape;563;p14"/>
            <p:cNvGrpSpPr/>
            <p:nvPr/>
          </p:nvGrpSpPr>
          <p:grpSpPr>
            <a:xfrm rot="-2366737">
              <a:off x="12000665" y="1075394"/>
              <a:ext cx="417437" cy="417437"/>
              <a:chOff x="0" y="0"/>
              <a:chExt cx="812800" cy="812800"/>
            </a:xfrm>
          </p:grpSpPr>
          <p:sp>
            <p:nvSpPr>
              <p:cNvPr id="564" name="Google Shape;564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>
                  <a:alpha val="317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5" name="Google Shape;565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6" name="Google Shape;566;p14"/>
            <p:cNvGrpSpPr/>
            <p:nvPr/>
          </p:nvGrpSpPr>
          <p:grpSpPr>
            <a:xfrm rot="-2366737">
              <a:off x="12417116" y="1224076"/>
              <a:ext cx="417437" cy="417437"/>
              <a:chOff x="0" y="0"/>
              <a:chExt cx="812800" cy="812800"/>
            </a:xfrm>
          </p:grpSpPr>
          <p:sp>
            <p:nvSpPr>
              <p:cNvPr id="567" name="Google Shape;567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>
                  <a:alpha val="317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8" name="Google Shape;568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9" name="Google Shape;569;p14"/>
            <p:cNvGrpSpPr/>
            <p:nvPr/>
          </p:nvGrpSpPr>
          <p:grpSpPr>
            <a:xfrm rot="-2366737">
              <a:off x="12803972" y="1397395"/>
              <a:ext cx="417437" cy="417437"/>
              <a:chOff x="0" y="0"/>
              <a:chExt cx="812800" cy="812800"/>
            </a:xfrm>
          </p:grpSpPr>
          <p:sp>
            <p:nvSpPr>
              <p:cNvPr id="570" name="Google Shape;570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>
                  <a:alpha val="317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1" name="Google Shape;571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72" name="Google Shape;572;p14"/>
            <p:cNvGrpSpPr/>
            <p:nvPr/>
          </p:nvGrpSpPr>
          <p:grpSpPr>
            <a:xfrm rot="-2366737">
              <a:off x="13190829" y="1570713"/>
              <a:ext cx="417437" cy="417437"/>
              <a:chOff x="0" y="0"/>
              <a:chExt cx="812800" cy="812800"/>
            </a:xfrm>
          </p:grpSpPr>
          <p:sp>
            <p:nvSpPr>
              <p:cNvPr id="573" name="Google Shape;573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>
                  <a:alpha val="317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4" name="Google Shape;574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75" name="Google Shape;575;p14"/>
            <p:cNvGrpSpPr/>
            <p:nvPr/>
          </p:nvGrpSpPr>
          <p:grpSpPr>
            <a:xfrm rot="-2366737">
              <a:off x="13577685" y="1744032"/>
              <a:ext cx="417437" cy="417437"/>
              <a:chOff x="0" y="0"/>
              <a:chExt cx="812800" cy="812800"/>
            </a:xfrm>
          </p:grpSpPr>
          <p:sp>
            <p:nvSpPr>
              <p:cNvPr id="576" name="Google Shape;576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>
                  <a:alpha val="317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7" name="Google Shape;577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78" name="Google Shape;578;p14"/>
            <p:cNvGrpSpPr/>
            <p:nvPr/>
          </p:nvGrpSpPr>
          <p:grpSpPr>
            <a:xfrm rot="-2366737">
              <a:off x="13964542" y="1917351"/>
              <a:ext cx="417437" cy="417437"/>
              <a:chOff x="0" y="0"/>
              <a:chExt cx="812800" cy="812800"/>
            </a:xfrm>
          </p:grpSpPr>
          <p:sp>
            <p:nvSpPr>
              <p:cNvPr id="579" name="Google Shape;579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>
                  <a:alpha val="317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0" name="Google Shape;580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81" name="Google Shape;581;p14"/>
            <p:cNvGrpSpPr/>
            <p:nvPr/>
          </p:nvGrpSpPr>
          <p:grpSpPr>
            <a:xfrm rot="-2366737">
              <a:off x="14351398" y="2090669"/>
              <a:ext cx="417437" cy="417437"/>
              <a:chOff x="0" y="0"/>
              <a:chExt cx="812800" cy="812800"/>
            </a:xfrm>
          </p:grpSpPr>
          <p:sp>
            <p:nvSpPr>
              <p:cNvPr id="582" name="Google Shape;582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>
                  <a:alpha val="3176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3" name="Google Shape;583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84" name="Google Shape;584;p14"/>
          <p:cNvGrpSpPr/>
          <p:nvPr/>
        </p:nvGrpSpPr>
        <p:grpSpPr>
          <a:xfrm rot="-213727">
            <a:off x="3807761" y="4437731"/>
            <a:ext cx="449869" cy="1520282"/>
            <a:chOff x="-3168980" y="-121100"/>
            <a:chExt cx="2236055" cy="7556500"/>
          </a:xfrm>
        </p:grpSpPr>
        <p:pic>
          <p:nvPicPr>
            <p:cNvPr id="585" name="Google Shape;585;p14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-3168980" y="-121100"/>
              <a:ext cx="1106909" cy="7556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6" name="Google Shape;586;p14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-2039825" y="-121100"/>
              <a:ext cx="1106900" cy="7556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87" name="Google Shape;587;p14"/>
          <p:cNvGrpSpPr/>
          <p:nvPr/>
        </p:nvGrpSpPr>
        <p:grpSpPr>
          <a:xfrm>
            <a:off x="-206809" y="3922124"/>
            <a:ext cx="11140427" cy="1841699"/>
            <a:chOff x="0" y="13"/>
            <a:chExt cx="14853903" cy="2455598"/>
          </a:xfrm>
        </p:grpSpPr>
        <p:grpSp>
          <p:nvGrpSpPr>
            <p:cNvPr id="588" name="Google Shape;588;p14"/>
            <p:cNvGrpSpPr/>
            <p:nvPr/>
          </p:nvGrpSpPr>
          <p:grpSpPr>
            <a:xfrm rot="-2366737">
              <a:off x="824639" y="1547486"/>
              <a:ext cx="417437" cy="417437"/>
              <a:chOff x="0" y="0"/>
              <a:chExt cx="812800" cy="812800"/>
            </a:xfrm>
          </p:grpSpPr>
          <p:sp>
            <p:nvSpPr>
              <p:cNvPr id="589" name="Google Shape;589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0" name="Google Shape;590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1" name="Google Shape;591;p14"/>
            <p:cNvGrpSpPr/>
            <p:nvPr/>
          </p:nvGrpSpPr>
          <p:grpSpPr>
            <a:xfrm rot="-2366737">
              <a:off x="1189129" y="1365523"/>
              <a:ext cx="417437" cy="417437"/>
              <a:chOff x="0" y="0"/>
              <a:chExt cx="812800" cy="812800"/>
            </a:xfrm>
          </p:grpSpPr>
          <p:sp>
            <p:nvSpPr>
              <p:cNvPr id="592" name="Google Shape;592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3" name="Google Shape;593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4" name="Google Shape;594;p14"/>
            <p:cNvGrpSpPr/>
            <p:nvPr/>
          </p:nvGrpSpPr>
          <p:grpSpPr>
            <a:xfrm rot="-2366737">
              <a:off x="1598818" y="1188106"/>
              <a:ext cx="417437" cy="417437"/>
              <a:chOff x="0" y="0"/>
              <a:chExt cx="812800" cy="812800"/>
            </a:xfrm>
          </p:grpSpPr>
          <p:sp>
            <p:nvSpPr>
              <p:cNvPr id="595" name="Google Shape;595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6" name="Google Shape;596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7" name="Google Shape;597;p14"/>
            <p:cNvGrpSpPr/>
            <p:nvPr/>
          </p:nvGrpSpPr>
          <p:grpSpPr>
            <a:xfrm rot="-2366737">
              <a:off x="1992611" y="1042174"/>
              <a:ext cx="417437" cy="417437"/>
              <a:chOff x="0" y="0"/>
              <a:chExt cx="812800" cy="812800"/>
            </a:xfrm>
          </p:grpSpPr>
          <p:sp>
            <p:nvSpPr>
              <p:cNvPr id="598" name="Google Shape;598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9" name="Google Shape;599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0" name="Google Shape;600;p14"/>
            <p:cNvGrpSpPr/>
            <p:nvPr/>
          </p:nvGrpSpPr>
          <p:grpSpPr>
            <a:xfrm rot="-2366737">
              <a:off x="2398401" y="907569"/>
              <a:ext cx="417437" cy="417437"/>
              <a:chOff x="0" y="0"/>
              <a:chExt cx="812800" cy="812800"/>
            </a:xfrm>
          </p:grpSpPr>
          <p:sp>
            <p:nvSpPr>
              <p:cNvPr id="601" name="Google Shape;601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2" name="Google Shape;602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3" name="Google Shape;603;p14"/>
            <p:cNvGrpSpPr/>
            <p:nvPr/>
          </p:nvGrpSpPr>
          <p:grpSpPr>
            <a:xfrm rot="-2366737">
              <a:off x="2783303" y="801597"/>
              <a:ext cx="417437" cy="417437"/>
              <a:chOff x="0" y="0"/>
              <a:chExt cx="812800" cy="812800"/>
            </a:xfrm>
          </p:grpSpPr>
          <p:sp>
            <p:nvSpPr>
              <p:cNvPr id="604" name="Google Shape;604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5" name="Google Shape;605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6" name="Google Shape;606;p14"/>
            <p:cNvGrpSpPr/>
            <p:nvPr/>
          </p:nvGrpSpPr>
          <p:grpSpPr>
            <a:xfrm rot="-2366737">
              <a:off x="3161653" y="672663"/>
              <a:ext cx="417437" cy="417437"/>
              <a:chOff x="0" y="0"/>
              <a:chExt cx="812800" cy="812800"/>
            </a:xfrm>
          </p:grpSpPr>
          <p:sp>
            <p:nvSpPr>
              <p:cNvPr id="607" name="Google Shape;607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8" name="Google Shape;608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9" name="Google Shape;609;p14"/>
            <p:cNvGrpSpPr/>
            <p:nvPr/>
          </p:nvGrpSpPr>
          <p:grpSpPr>
            <a:xfrm rot="-2366737">
              <a:off x="442621" y="1738665"/>
              <a:ext cx="417437" cy="417437"/>
              <a:chOff x="0" y="0"/>
              <a:chExt cx="812800" cy="812800"/>
            </a:xfrm>
          </p:grpSpPr>
          <p:sp>
            <p:nvSpPr>
              <p:cNvPr id="610" name="Google Shape;610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1" name="Google Shape;611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2" name="Google Shape;612;p14"/>
            <p:cNvGrpSpPr/>
            <p:nvPr/>
          </p:nvGrpSpPr>
          <p:grpSpPr>
            <a:xfrm rot="-2366737">
              <a:off x="3574085" y="583327"/>
              <a:ext cx="417437" cy="417437"/>
              <a:chOff x="0" y="0"/>
              <a:chExt cx="812800" cy="812800"/>
            </a:xfrm>
          </p:grpSpPr>
          <p:sp>
            <p:nvSpPr>
              <p:cNvPr id="613" name="Google Shape;613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4" name="Google Shape;614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5" name="Google Shape;615;p14"/>
            <p:cNvGrpSpPr/>
            <p:nvPr/>
          </p:nvGrpSpPr>
          <p:grpSpPr>
            <a:xfrm rot="-2366737">
              <a:off x="85068" y="1953106"/>
              <a:ext cx="417437" cy="417437"/>
              <a:chOff x="0" y="0"/>
              <a:chExt cx="812800" cy="812800"/>
            </a:xfrm>
          </p:grpSpPr>
          <p:sp>
            <p:nvSpPr>
              <p:cNvPr id="616" name="Google Shape;616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7" name="Google Shape;617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8" name="Google Shape;618;p14"/>
            <p:cNvGrpSpPr/>
            <p:nvPr/>
          </p:nvGrpSpPr>
          <p:grpSpPr>
            <a:xfrm rot="-2366737">
              <a:off x="3952436" y="454591"/>
              <a:ext cx="417437" cy="417437"/>
              <a:chOff x="0" y="0"/>
              <a:chExt cx="812800" cy="812800"/>
            </a:xfrm>
          </p:grpSpPr>
          <p:sp>
            <p:nvSpPr>
              <p:cNvPr id="619" name="Google Shape;619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0" name="Google Shape;620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1" name="Google Shape;621;p14"/>
            <p:cNvGrpSpPr/>
            <p:nvPr/>
          </p:nvGrpSpPr>
          <p:grpSpPr>
            <a:xfrm rot="-2366737">
              <a:off x="4330786" y="371646"/>
              <a:ext cx="417437" cy="417437"/>
              <a:chOff x="0" y="0"/>
              <a:chExt cx="812800" cy="812800"/>
            </a:xfrm>
          </p:grpSpPr>
          <p:sp>
            <p:nvSpPr>
              <p:cNvPr id="622" name="Google Shape;622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3" name="Google Shape;623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4" name="Google Shape;624;p14"/>
            <p:cNvGrpSpPr/>
            <p:nvPr/>
          </p:nvGrpSpPr>
          <p:grpSpPr>
            <a:xfrm rot="-2366737">
              <a:off x="4765305" y="288855"/>
              <a:ext cx="417437" cy="417437"/>
              <a:chOff x="0" y="0"/>
              <a:chExt cx="812800" cy="812800"/>
            </a:xfrm>
          </p:grpSpPr>
          <p:sp>
            <p:nvSpPr>
              <p:cNvPr id="625" name="Google Shape;625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6" name="Google Shape;626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27" name="Google Shape;627;p14"/>
            <p:cNvSpPr/>
            <p:nvPr/>
          </p:nvSpPr>
          <p:spPr>
            <a:xfrm rot="-2369105">
              <a:off x="5143917" y="232044"/>
              <a:ext cx="418622" cy="418622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DBE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14"/>
            <p:cNvSpPr/>
            <p:nvPr/>
          </p:nvSpPr>
          <p:spPr>
            <a:xfrm rot="-2369105">
              <a:off x="5522267" y="195725"/>
              <a:ext cx="418622" cy="418622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DBE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29" name="Google Shape;629;p14"/>
            <p:cNvGrpSpPr/>
            <p:nvPr/>
          </p:nvGrpSpPr>
          <p:grpSpPr>
            <a:xfrm rot="-2366737">
              <a:off x="5900357" y="178270"/>
              <a:ext cx="417437" cy="417437"/>
              <a:chOff x="0" y="0"/>
              <a:chExt cx="812800" cy="812800"/>
            </a:xfrm>
          </p:grpSpPr>
          <p:sp>
            <p:nvSpPr>
              <p:cNvPr id="630" name="Google Shape;630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1" name="Google Shape;631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l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2" name="Google Shape;632;p14"/>
            <p:cNvGrpSpPr/>
            <p:nvPr/>
          </p:nvGrpSpPr>
          <p:grpSpPr>
            <a:xfrm rot="-2366737">
              <a:off x="6278707" y="128908"/>
              <a:ext cx="417437" cy="417437"/>
              <a:chOff x="0" y="0"/>
              <a:chExt cx="812800" cy="812800"/>
            </a:xfrm>
          </p:grpSpPr>
          <p:sp>
            <p:nvSpPr>
              <p:cNvPr id="633" name="Google Shape;633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4" name="Google Shape;634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5" name="Google Shape;635;p14"/>
            <p:cNvGrpSpPr/>
            <p:nvPr/>
          </p:nvGrpSpPr>
          <p:grpSpPr>
            <a:xfrm rot="-2366737">
              <a:off x="6657058" y="128908"/>
              <a:ext cx="417437" cy="417437"/>
              <a:chOff x="0" y="0"/>
              <a:chExt cx="812800" cy="812800"/>
            </a:xfrm>
          </p:grpSpPr>
          <p:sp>
            <p:nvSpPr>
              <p:cNvPr id="636" name="Google Shape;636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7" name="Google Shape;637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8" name="Google Shape;638;p14"/>
            <p:cNvGrpSpPr/>
            <p:nvPr/>
          </p:nvGrpSpPr>
          <p:grpSpPr>
            <a:xfrm rot="-2366737">
              <a:off x="7035408" y="85081"/>
              <a:ext cx="417437" cy="417437"/>
              <a:chOff x="0" y="0"/>
              <a:chExt cx="812800" cy="812800"/>
            </a:xfrm>
          </p:grpSpPr>
          <p:sp>
            <p:nvSpPr>
              <p:cNvPr id="639" name="Google Shape;639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0" name="Google Shape;640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1" name="Google Shape;641;p14"/>
            <p:cNvGrpSpPr/>
            <p:nvPr/>
          </p:nvGrpSpPr>
          <p:grpSpPr>
            <a:xfrm rot="-2366737">
              <a:off x="7447840" y="85081"/>
              <a:ext cx="417437" cy="417437"/>
              <a:chOff x="0" y="0"/>
              <a:chExt cx="812800" cy="812800"/>
            </a:xfrm>
          </p:grpSpPr>
          <p:sp>
            <p:nvSpPr>
              <p:cNvPr id="642" name="Google Shape;642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3" name="Google Shape;643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4" name="Google Shape;644;p14"/>
            <p:cNvGrpSpPr/>
            <p:nvPr/>
          </p:nvGrpSpPr>
          <p:grpSpPr>
            <a:xfrm rot="-2366737">
              <a:off x="7860272" y="128908"/>
              <a:ext cx="417437" cy="417437"/>
              <a:chOff x="0" y="0"/>
              <a:chExt cx="812800" cy="812800"/>
            </a:xfrm>
          </p:grpSpPr>
          <p:sp>
            <p:nvSpPr>
              <p:cNvPr id="645" name="Google Shape;645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6" name="Google Shape;646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7" name="Google Shape;647;p14"/>
            <p:cNvGrpSpPr/>
            <p:nvPr/>
          </p:nvGrpSpPr>
          <p:grpSpPr>
            <a:xfrm rot="-2366737">
              <a:off x="8272704" y="178270"/>
              <a:ext cx="417437" cy="417437"/>
              <a:chOff x="0" y="0"/>
              <a:chExt cx="812800" cy="812800"/>
            </a:xfrm>
          </p:grpSpPr>
          <p:sp>
            <p:nvSpPr>
              <p:cNvPr id="648" name="Google Shape;648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9" name="Google Shape;649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50" name="Google Shape;650;p14"/>
            <p:cNvGrpSpPr/>
            <p:nvPr/>
          </p:nvGrpSpPr>
          <p:grpSpPr>
            <a:xfrm rot="-2366737">
              <a:off x="8685136" y="232758"/>
              <a:ext cx="417437" cy="417437"/>
              <a:chOff x="0" y="0"/>
              <a:chExt cx="812800" cy="812800"/>
            </a:xfrm>
          </p:grpSpPr>
          <p:sp>
            <p:nvSpPr>
              <p:cNvPr id="651" name="Google Shape;651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2" name="Google Shape;652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53" name="Google Shape;653;p14"/>
            <p:cNvGrpSpPr/>
            <p:nvPr/>
          </p:nvGrpSpPr>
          <p:grpSpPr>
            <a:xfrm rot="-2366737">
              <a:off x="9097568" y="288855"/>
              <a:ext cx="417437" cy="417437"/>
              <a:chOff x="0" y="0"/>
              <a:chExt cx="812800" cy="812800"/>
            </a:xfrm>
          </p:grpSpPr>
          <p:sp>
            <p:nvSpPr>
              <p:cNvPr id="654" name="Google Shape;654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5" name="Google Shape;655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56" name="Google Shape;656;p14"/>
            <p:cNvGrpSpPr/>
            <p:nvPr/>
          </p:nvGrpSpPr>
          <p:grpSpPr>
            <a:xfrm rot="-2366737">
              <a:off x="9509999" y="328301"/>
              <a:ext cx="417437" cy="417437"/>
              <a:chOff x="0" y="0"/>
              <a:chExt cx="812800" cy="812800"/>
            </a:xfrm>
          </p:grpSpPr>
          <p:sp>
            <p:nvSpPr>
              <p:cNvPr id="657" name="Google Shape;657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8" name="Google Shape;658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59" name="Google Shape;659;p14"/>
            <p:cNvGrpSpPr/>
            <p:nvPr/>
          </p:nvGrpSpPr>
          <p:grpSpPr>
            <a:xfrm rot="-2366737">
              <a:off x="9922431" y="378872"/>
              <a:ext cx="417437" cy="417437"/>
              <a:chOff x="0" y="0"/>
              <a:chExt cx="812800" cy="812800"/>
            </a:xfrm>
          </p:grpSpPr>
          <p:sp>
            <p:nvSpPr>
              <p:cNvPr id="660" name="Google Shape;660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1" name="Google Shape;661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2" name="Google Shape;662;p14"/>
            <p:cNvGrpSpPr/>
            <p:nvPr/>
          </p:nvGrpSpPr>
          <p:grpSpPr>
            <a:xfrm rot="-2366737">
              <a:off x="10334863" y="422699"/>
              <a:ext cx="417437" cy="417437"/>
              <a:chOff x="0" y="0"/>
              <a:chExt cx="812800" cy="812800"/>
            </a:xfrm>
          </p:grpSpPr>
          <p:sp>
            <p:nvSpPr>
              <p:cNvPr id="663" name="Google Shape;663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4" name="Google Shape;664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5" name="Google Shape;665;p14"/>
            <p:cNvGrpSpPr/>
            <p:nvPr/>
          </p:nvGrpSpPr>
          <p:grpSpPr>
            <a:xfrm rot="-2366737">
              <a:off x="10751314" y="526549"/>
              <a:ext cx="417437" cy="417437"/>
              <a:chOff x="0" y="0"/>
              <a:chExt cx="812800" cy="812800"/>
            </a:xfrm>
          </p:grpSpPr>
          <p:sp>
            <p:nvSpPr>
              <p:cNvPr id="666" name="Google Shape;666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7" name="Google Shape;667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8" name="Google Shape;668;p14"/>
            <p:cNvGrpSpPr/>
            <p:nvPr/>
          </p:nvGrpSpPr>
          <p:grpSpPr>
            <a:xfrm rot="-2366737">
              <a:off x="11167764" y="630400"/>
              <a:ext cx="417437" cy="417437"/>
              <a:chOff x="0" y="0"/>
              <a:chExt cx="812800" cy="812800"/>
            </a:xfrm>
          </p:grpSpPr>
          <p:sp>
            <p:nvSpPr>
              <p:cNvPr id="669" name="Google Shape;669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0" name="Google Shape;670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71" name="Google Shape;671;p14"/>
            <p:cNvGrpSpPr/>
            <p:nvPr/>
          </p:nvGrpSpPr>
          <p:grpSpPr>
            <a:xfrm rot="-2366737">
              <a:off x="11584215" y="734250"/>
              <a:ext cx="417437" cy="417437"/>
              <a:chOff x="0" y="0"/>
              <a:chExt cx="812800" cy="812800"/>
            </a:xfrm>
          </p:grpSpPr>
          <p:sp>
            <p:nvSpPr>
              <p:cNvPr id="672" name="Google Shape;672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3" name="Google Shape;673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74" name="Google Shape;674;p14"/>
            <p:cNvGrpSpPr/>
            <p:nvPr/>
          </p:nvGrpSpPr>
          <p:grpSpPr>
            <a:xfrm rot="-2366737">
              <a:off x="12000665" y="879359"/>
              <a:ext cx="417437" cy="417437"/>
              <a:chOff x="0" y="0"/>
              <a:chExt cx="812800" cy="812800"/>
            </a:xfrm>
          </p:grpSpPr>
          <p:sp>
            <p:nvSpPr>
              <p:cNvPr id="675" name="Google Shape;675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6" name="Google Shape;676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77" name="Google Shape;677;p14"/>
            <p:cNvGrpSpPr/>
            <p:nvPr/>
          </p:nvGrpSpPr>
          <p:grpSpPr>
            <a:xfrm rot="-2366737">
              <a:off x="12417116" y="1028041"/>
              <a:ext cx="417437" cy="417437"/>
              <a:chOff x="0" y="0"/>
              <a:chExt cx="812800" cy="812800"/>
            </a:xfrm>
          </p:grpSpPr>
          <p:sp>
            <p:nvSpPr>
              <p:cNvPr id="678" name="Google Shape;678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9" name="Google Shape;679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0" name="Google Shape;680;p14"/>
            <p:cNvGrpSpPr/>
            <p:nvPr/>
          </p:nvGrpSpPr>
          <p:grpSpPr>
            <a:xfrm rot="-2366737">
              <a:off x="12803972" y="1201360"/>
              <a:ext cx="417437" cy="417437"/>
              <a:chOff x="0" y="0"/>
              <a:chExt cx="812800" cy="812800"/>
            </a:xfrm>
          </p:grpSpPr>
          <p:sp>
            <p:nvSpPr>
              <p:cNvPr id="681" name="Google Shape;681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2" name="Google Shape;682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3" name="Google Shape;683;p14"/>
            <p:cNvGrpSpPr/>
            <p:nvPr/>
          </p:nvGrpSpPr>
          <p:grpSpPr>
            <a:xfrm rot="-2366737">
              <a:off x="13190829" y="1374679"/>
              <a:ext cx="417437" cy="417437"/>
              <a:chOff x="0" y="0"/>
              <a:chExt cx="812800" cy="812800"/>
            </a:xfrm>
          </p:grpSpPr>
          <p:sp>
            <p:nvSpPr>
              <p:cNvPr id="684" name="Google Shape;684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5" name="Google Shape;685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6" name="Google Shape;686;p14"/>
            <p:cNvGrpSpPr/>
            <p:nvPr/>
          </p:nvGrpSpPr>
          <p:grpSpPr>
            <a:xfrm rot="-2366737">
              <a:off x="13577685" y="1547997"/>
              <a:ext cx="417437" cy="417437"/>
              <a:chOff x="0" y="0"/>
              <a:chExt cx="812800" cy="812800"/>
            </a:xfrm>
          </p:grpSpPr>
          <p:sp>
            <p:nvSpPr>
              <p:cNvPr id="687" name="Google Shape;687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8" name="Google Shape;688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9" name="Google Shape;689;p14"/>
            <p:cNvGrpSpPr/>
            <p:nvPr/>
          </p:nvGrpSpPr>
          <p:grpSpPr>
            <a:xfrm rot="-2366737">
              <a:off x="13964542" y="1721316"/>
              <a:ext cx="417437" cy="417437"/>
              <a:chOff x="0" y="0"/>
              <a:chExt cx="812800" cy="812800"/>
            </a:xfrm>
          </p:grpSpPr>
          <p:sp>
            <p:nvSpPr>
              <p:cNvPr id="690" name="Google Shape;690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1" name="Google Shape;691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2" name="Google Shape;692;p14"/>
            <p:cNvGrpSpPr/>
            <p:nvPr/>
          </p:nvGrpSpPr>
          <p:grpSpPr>
            <a:xfrm rot="-2366737">
              <a:off x="14351398" y="1894634"/>
              <a:ext cx="417437" cy="417437"/>
              <a:chOff x="0" y="0"/>
              <a:chExt cx="812800" cy="812800"/>
            </a:xfrm>
          </p:grpSpPr>
          <p:sp>
            <p:nvSpPr>
              <p:cNvPr id="693" name="Google Shape;693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4" name="Google Shape;694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95" name="Google Shape;695;p14"/>
          <p:cNvSpPr/>
          <p:nvPr/>
        </p:nvSpPr>
        <p:spPr>
          <a:xfrm>
            <a:off x="-3769588" y="5139764"/>
            <a:ext cx="18230436" cy="6484937"/>
          </a:xfrm>
          <a:custGeom>
            <a:rect b="b" l="l" r="r" t="t"/>
            <a:pathLst>
              <a:path extrusionOk="0" h="317500" w="892555">
                <a:moveTo>
                  <a:pt x="297679" y="19070"/>
                </a:moveTo>
                <a:cubicBezTo>
                  <a:pt x="343290" y="7556"/>
                  <a:pt x="395460" y="0"/>
                  <a:pt x="446518" y="0"/>
                </a:cubicBezTo>
                <a:cubicBezTo>
                  <a:pt x="497577" y="0"/>
                  <a:pt x="546709" y="6476"/>
                  <a:pt x="591985" y="17990"/>
                </a:cubicBezTo>
                <a:cubicBezTo>
                  <a:pt x="592950" y="18350"/>
                  <a:pt x="593913" y="18350"/>
                  <a:pt x="594876" y="18710"/>
                </a:cubicBezTo>
                <a:cubicBezTo>
                  <a:pt x="764909" y="64765"/>
                  <a:pt x="890147" y="186379"/>
                  <a:pt x="892555" y="317500"/>
                </a:cubicBezTo>
                <a:lnTo>
                  <a:pt x="892555" y="317500"/>
                </a:lnTo>
                <a:lnTo>
                  <a:pt x="0" y="317500"/>
                </a:lnTo>
                <a:lnTo>
                  <a:pt x="0" y="317500"/>
                </a:lnTo>
                <a:cubicBezTo>
                  <a:pt x="2408" y="185660"/>
                  <a:pt x="125719" y="64045"/>
                  <a:pt x="297679" y="19070"/>
                </a:cubicBezTo>
                <a:close/>
              </a:path>
            </a:pathLst>
          </a:custGeom>
          <a:solidFill>
            <a:srgbClr val="F1C4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96" name="Google Shape;696;p14"/>
          <p:cNvGrpSpPr/>
          <p:nvPr/>
        </p:nvGrpSpPr>
        <p:grpSpPr>
          <a:xfrm>
            <a:off x="-220343" y="5168328"/>
            <a:ext cx="3329988" cy="1594635"/>
            <a:chOff x="0" y="13"/>
            <a:chExt cx="4439984" cy="2126180"/>
          </a:xfrm>
        </p:grpSpPr>
        <p:grpSp>
          <p:nvGrpSpPr>
            <p:cNvPr id="697" name="Google Shape;697;p14"/>
            <p:cNvGrpSpPr/>
            <p:nvPr/>
          </p:nvGrpSpPr>
          <p:grpSpPr>
            <a:xfrm rot="-2366737">
              <a:off x="1181296" y="1003628"/>
              <a:ext cx="417437" cy="417437"/>
              <a:chOff x="0" y="0"/>
              <a:chExt cx="812800" cy="812800"/>
            </a:xfrm>
          </p:grpSpPr>
          <p:sp>
            <p:nvSpPr>
              <p:cNvPr id="698" name="Google Shape;698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9" name="Google Shape;699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0" name="Google Shape;700;p14"/>
            <p:cNvGrpSpPr/>
            <p:nvPr/>
          </p:nvGrpSpPr>
          <p:grpSpPr>
            <a:xfrm rot="-2366737">
              <a:off x="1545785" y="821665"/>
              <a:ext cx="417437" cy="417437"/>
              <a:chOff x="0" y="0"/>
              <a:chExt cx="812800" cy="812800"/>
            </a:xfrm>
          </p:grpSpPr>
          <p:sp>
            <p:nvSpPr>
              <p:cNvPr id="701" name="Google Shape;701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2" name="Google Shape;702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3" name="Google Shape;703;p14"/>
            <p:cNvGrpSpPr/>
            <p:nvPr/>
          </p:nvGrpSpPr>
          <p:grpSpPr>
            <a:xfrm rot="-2366737">
              <a:off x="1955474" y="644248"/>
              <a:ext cx="417437" cy="417437"/>
              <a:chOff x="0" y="0"/>
              <a:chExt cx="812800" cy="812800"/>
            </a:xfrm>
          </p:grpSpPr>
          <p:sp>
            <p:nvSpPr>
              <p:cNvPr id="704" name="Google Shape;704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5" name="Google Shape;705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6" name="Google Shape;706;p14"/>
            <p:cNvGrpSpPr/>
            <p:nvPr/>
          </p:nvGrpSpPr>
          <p:grpSpPr>
            <a:xfrm rot="-2366737">
              <a:off x="2349268" y="498316"/>
              <a:ext cx="417437" cy="417437"/>
              <a:chOff x="0" y="0"/>
              <a:chExt cx="812800" cy="812800"/>
            </a:xfrm>
          </p:grpSpPr>
          <p:sp>
            <p:nvSpPr>
              <p:cNvPr id="707" name="Google Shape;707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8" name="Google Shape;708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9" name="Google Shape;709;p14"/>
            <p:cNvGrpSpPr/>
            <p:nvPr/>
          </p:nvGrpSpPr>
          <p:grpSpPr>
            <a:xfrm rot="-2366737">
              <a:off x="2755058" y="363711"/>
              <a:ext cx="417437" cy="417437"/>
              <a:chOff x="0" y="0"/>
              <a:chExt cx="812800" cy="812800"/>
            </a:xfrm>
          </p:grpSpPr>
          <p:sp>
            <p:nvSpPr>
              <p:cNvPr id="710" name="Google Shape;710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1" name="Google Shape;711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2" name="Google Shape;712;p14"/>
            <p:cNvGrpSpPr/>
            <p:nvPr/>
          </p:nvGrpSpPr>
          <p:grpSpPr>
            <a:xfrm rot="-2366737">
              <a:off x="3139959" y="257739"/>
              <a:ext cx="417437" cy="417437"/>
              <a:chOff x="0" y="0"/>
              <a:chExt cx="812800" cy="812800"/>
            </a:xfrm>
          </p:grpSpPr>
          <p:sp>
            <p:nvSpPr>
              <p:cNvPr id="713" name="Google Shape;713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4" name="Google Shape;714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5" name="Google Shape;715;p14"/>
            <p:cNvGrpSpPr/>
            <p:nvPr/>
          </p:nvGrpSpPr>
          <p:grpSpPr>
            <a:xfrm rot="-2366737">
              <a:off x="3518310" y="128805"/>
              <a:ext cx="417437" cy="417437"/>
              <a:chOff x="0" y="0"/>
              <a:chExt cx="812800" cy="812800"/>
            </a:xfrm>
          </p:grpSpPr>
          <p:sp>
            <p:nvSpPr>
              <p:cNvPr id="716" name="Google Shape;716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7" name="Google Shape;717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8" name="Google Shape;718;p14"/>
            <p:cNvGrpSpPr/>
            <p:nvPr/>
          </p:nvGrpSpPr>
          <p:grpSpPr>
            <a:xfrm rot="-2366737">
              <a:off x="799277" y="1194808"/>
              <a:ext cx="417437" cy="417437"/>
              <a:chOff x="0" y="0"/>
              <a:chExt cx="812800" cy="812800"/>
            </a:xfrm>
          </p:grpSpPr>
          <p:sp>
            <p:nvSpPr>
              <p:cNvPr id="719" name="Google Shape;719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0" name="Google Shape;720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1" name="Google Shape;721;p14"/>
            <p:cNvGrpSpPr/>
            <p:nvPr/>
          </p:nvGrpSpPr>
          <p:grpSpPr>
            <a:xfrm rot="-2366737">
              <a:off x="3937479" y="85081"/>
              <a:ext cx="417437" cy="417437"/>
              <a:chOff x="0" y="0"/>
              <a:chExt cx="812800" cy="812800"/>
            </a:xfrm>
          </p:grpSpPr>
          <p:sp>
            <p:nvSpPr>
              <p:cNvPr id="722" name="Google Shape;722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3" name="Google Shape;723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4" name="Google Shape;724;p14"/>
            <p:cNvGrpSpPr/>
            <p:nvPr/>
          </p:nvGrpSpPr>
          <p:grpSpPr>
            <a:xfrm rot="-2366737">
              <a:off x="441724" y="1409248"/>
              <a:ext cx="417437" cy="417437"/>
              <a:chOff x="0" y="0"/>
              <a:chExt cx="812800" cy="812800"/>
            </a:xfrm>
          </p:grpSpPr>
          <p:sp>
            <p:nvSpPr>
              <p:cNvPr id="725" name="Google Shape;725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6" name="Google Shape;726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7" name="Google Shape;727;p14"/>
            <p:cNvGrpSpPr/>
            <p:nvPr/>
          </p:nvGrpSpPr>
          <p:grpSpPr>
            <a:xfrm rot="-2366737">
              <a:off x="85068" y="1623688"/>
              <a:ext cx="417437" cy="417437"/>
              <a:chOff x="0" y="0"/>
              <a:chExt cx="812800" cy="812800"/>
            </a:xfrm>
          </p:grpSpPr>
          <p:sp>
            <p:nvSpPr>
              <p:cNvPr id="728" name="Google Shape;728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9" name="Google Shape;729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30" name="Google Shape;730;p14"/>
          <p:cNvGrpSpPr/>
          <p:nvPr/>
        </p:nvGrpSpPr>
        <p:grpSpPr>
          <a:xfrm rot="401974">
            <a:off x="5720446" y="4983269"/>
            <a:ext cx="1515233" cy="313100"/>
            <a:chOff x="0" y="0"/>
            <a:chExt cx="2020252" cy="417454"/>
          </a:xfrm>
        </p:grpSpPr>
        <p:grpSp>
          <p:nvGrpSpPr>
            <p:cNvPr id="731" name="Google Shape;731;p14"/>
            <p:cNvGrpSpPr/>
            <p:nvPr/>
          </p:nvGrpSpPr>
          <p:grpSpPr>
            <a:xfrm>
              <a:off x="1602798" y="0"/>
              <a:ext cx="417454" cy="417454"/>
              <a:chOff x="0" y="0"/>
              <a:chExt cx="812800" cy="812800"/>
            </a:xfrm>
          </p:grpSpPr>
          <p:sp>
            <p:nvSpPr>
              <p:cNvPr id="732" name="Google Shape;732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3" name="Google Shape;733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4" name="Google Shape;734;p14"/>
            <p:cNvGrpSpPr/>
            <p:nvPr/>
          </p:nvGrpSpPr>
          <p:grpSpPr>
            <a:xfrm>
              <a:off x="1202099" y="0"/>
              <a:ext cx="417454" cy="417454"/>
              <a:chOff x="0" y="0"/>
              <a:chExt cx="812800" cy="812800"/>
            </a:xfrm>
          </p:grpSpPr>
          <p:sp>
            <p:nvSpPr>
              <p:cNvPr id="735" name="Google Shape;735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6" name="Google Shape;736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7" name="Google Shape;737;p14"/>
            <p:cNvGrpSpPr/>
            <p:nvPr/>
          </p:nvGrpSpPr>
          <p:grpSpPr>
            <a:xfrm>
              <a:off x="801399" y="0"/>
              <a:ext cx="417454" cy="417454"/>
              <a:chOff x="0" y="0"/>
              <a:chExt cx="812800" cy="812800"/>
            </a:xfrm>
          </p:grpSpPr>
          <p:sp>
            <p:nvSpPr>
              <p:cNvPr id="738" name="Google Shape;738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9" name="Google Shape;739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0" name="Google Shape;740;p14"/>
            <p:cNvGrpSpPr/>
            <p:nvPr/>
          </p:nvGrpSpPr>
          <p:grpSpPr>
            <a:xfrm>
              <a:off x="400700" y="0"/>
              <a:ext cx="417454" cy="417454"/>
              <a:chOff x="0" y="0"/>
              <a:chExt cx="812800" cy="812800"/>
            </a:xfrm>
          </p:grpSpPr>
          <p:sp>
            <p:nvSpPr>
              <p:cNvPr id="741" name="Google Shape;741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2" name="Google Shape;742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3" name="Google Shape;743;p14"/>
            <p:cNvGrpSpPr/>
            <p:nvPr/>
          </p:nvGrpSpPr>
          <p:grpSpPr>
            <a:xfrm>
              <a:off x="0" y="0"/>
              <a:ext cx="417454" cy="417454"/>
              <a:chOff x="0" y="0"/>
              <a:chExt cx="812800" cy="812800"/>
            </a:xfrm>
          </p:grpSpPr>
          <p:sp>
            <p:nvSpPr>
              <p:cNvPr id="744" name="Google Shape;744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5" name="Google Shape;745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46" name="Google Shape;746;p14"/>
          <p:cNvGrpSpPr/>
          <p:nvPr/>
        </p:nvGrpSpPr>
        <p:grpSpPr>
          <a:xfrm>
            <a:off x="7989518" y="5273652"/>
            <a:ext cx="2740834" cy="1232810"/>
            <a:chOff x="0" y="0"/>
            <a:chExt cx="3654445" cy="1643747"/>
          </a:xfrm>
        </p:grpSpPr>
        <p:grpSp>
          <p:nvGrpSpPr>
            <p:cNvPr id="747" name="Google Shape;747;p14"/>
            <p:cNvGrpSpPr/>
            <p:nvPr/>
          </p:nvGrpSpPr>
          <p:grpSpPr>
            <a:xfrm>
              <a:off x="409650" y="89482"/>
              <a:ext cx="417454" cy="417454"/>
              <a:chOff x="0" y="0"/>
              <a:chExt cx="812800" cy="812800"/>
            </a:xfrm>
          </p:grpSpPr>
          <p:sp>
            <p:nvSpPr>
              <p:cNvPr id="748" name="Google Shape;748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9" name="Google Shape;749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0" name="Google Shape;750;p14"/>
            <p:cNvGrpSpPr/>
            <p:nvPr/>
          </p:nvGrpSpPr>
          <p:grpSpPr>
            <a:xfrm>
              <a:off x="819300" y="190900"/>
              <a:ext cx="417454" cy="417454"/>
              <a:chOff x="0" y="0"/>
              <a:chExt cx="812800" cy="812800"/>
            </a:xfrm>
          </p:grpSpPr>
          <p:sp>
            <p:nvSpPr>
              <p:cNvPr id="751" name="Google Shape;751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2" name="Google Shape;752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3" name="Google Shape;753;p14"/>
            <p:cNvGrpSpPr/>
            <p:nvPr/>
          </p:nvGrpSpPr>
          <p:grpSpPr>
            <a:xfrm>
              <a:off x="1228949" y="298204"/>
              <a:ext cx="417454" cy="417454"/>
              <a:chOff x="0" y="0"/>
              <a:chExt cx="812800" cy="812800"/>
            </a:xfrm>
          </p:grpSpPr>
          <p:sp>
            <p:nvSpPr>
              <p:cNvPr id="754" name="Google Shape;754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5" name="Google Shape;755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6" name="Google Shape;756;p14"/>
            <p:cNvGrpSpPr/>
            <p:nvPr/>
          </p:nvGrpSpPr>
          <p:grpSpPr>
            <a:xfrm>
              <a:off x="1638599" y="446281"/>
              <a:ext cx="417454" cy="417454"/>
              <a:chOff x="0" y="0"/>
              <a:chExt cx="812800" cy="812800"/>
            </a:xfrm>
          </p:grpSpPr>
          <p:sp>
            <p:nvSpPr>
              <p:cNvPr id="757" name="Google Shape;757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8" name="Google Shape;758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9" name="Google Shape;759;p14"/>
            <p:cNvGrpSpPr/>
            <p:nvPr/>
          </p:nvGrpSpPr>
          <p:grpSpPr>
            <a:xfrm>
              <a:off x="2048249" y="609026"/>
              <a:ext cx="417454" cy="417454"/>
              <a:chOff x="0" y="0"/>
              <a:chExt cx="812800" cy="812800"/>
            </a:xfrm>
          </p:grpSpPr>
          <p:sp>
            <p:nvSpPr>
              <p:cNvPr id="760" name="Google Shape;760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1" name="Google Shape;761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62" name="Google Shape;762;p14"/>
            <p:cNvGrpSpPr/>
            <p:nvPr/>
          </p:nvGrpSpPr>
          <p:grpSpPr>
            <a:xfrm>
              <a:off x="2457899" y="808851"/>
              <a:ext cx="417454" cy="417454"/>
              <a:chOff x="0" y="0"/>
              <a:chExt cx="812800" cy="812800"/>
            </a:xfrm>
          </p:grpSpPr>
          <p:sp>
            <p:nvSpPr>
              <p:cNvPr id="763" name="Google Shape;763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4" name="Google Shape;764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65" name="Google Shape;765;p14"/>
            <p:cNvGrpSpPr/>
            <p:nvPr/>
          </p:nvGrpSpPr>
          <p:grpSpPr>
            <a:xfrm>
              <a:off x="2867549" y="978941"/>
              <a:ext cx="417454" cy="417454"/>
              <a:chOff x="0" y="0"/>
              <a:chExt cx="812800" cy="812800"/>
            </a:xfrm>
          </p:grpSpPr>
          <p:sp>
            <p:nvSpPr>
              <p:cNvPr id="766" name="Google Shape;766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7" name="Google Shape;767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68" name="Google Shape;768;p14"/>
            <p:cNvGrpSpPr/>
            <p:nvPr/>
          </p:nvGrpSpPr>
          <p:grpSpPr>
            <a:xfrm>
              <a:off x="0" y="0"/>
              <a:ext cx="417454" cy="417454"/>
              <a:chOff x="0" y="0"/>
              <a:chExt cx="812800" cy="812800"/>
            </a:xfrm>
          </p:grpSpPr>
          <p:sp>
            <p:nvSpPr>
              <p:cNvPr id="769" name="Google Shape;769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0" name="Google Shape;770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1" name="Google Shape;771;p14"/>
            <p:cNvGrpSpPr/>
            <p:nvPr/>
          </p:nvGrpSpPr>
          <p:grpSpPr>
            <a:xfrm>
              <a:off x="3236991" y="1226293"/>
              <a:ext cx="417454" cy="417454"/>
              <a:chOff x="0" y="0"/>
              <a:chExt cx="812800" cy="812800"/>
            </a:xfrm>
          </p:grpSpPr>
          <p:sp>
            <p:nvSpPr>
              <p:cNvPr id="772" name="Google Shape;772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3" name="Google Shape;773;p14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74" name="Google Shape;774;p14"/>
          <p:cNvGrpSpPr/>
          <p:nvPr/>
        </p:nvGrpSpPr>
        <p:grpSpPr>
          <a:xfrm>
            <a:off x="3681040" y="4924926"/>
            <a:ext cx="1251665" cy="504606"/>
            <a:chOff x="0" y="0"/>
            <a:chExt cx="1668887" cy="672808"/>
          </a:xfrm>
        </p:grpSpPr>
        <p:sp>
          <p:nvSpPr>
            <p:cNvPr id="775" name="Google Shape;775;p14"/>
            <p:cNvSpPr/>
            <p:nvPr/>
          </p:nvSpPr>
          <p:spPr>
            <a:xfrm>
              <a:off x="1252327" y="0"/>
              <a:ext cx="416560" cy="41656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DBE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14"/>
            <p:cNvSpPr/>
            <p:nvPr/>
          </p:nvSpPr>
          <p:spPr>
            <a:xfrm>
              <a:off x="834885" y="47527"/>
              <a:ext cx="416560" cy="41656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DBE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14"/>
            <p:cNvSpPr/>
            <p:nvPr/>
          </p:nvSpPr>
          <p:spPr>
            <a:xfrm>
              <a:off x="417442" y="146091"/>
              <a:ext cx="416560" cy="41656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DBE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14"/>
            <p:cNvSpPr/>
            <p:nvPr/>
          </p:nvSpPr>
          <p:spPr>
            <a:xfrm>
              <a:off x="0" y="256248"/>
              <a:ext cx="416560" cy="41656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DBE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9" name="Google Shape;779;p14"/>
          <p:cNvGrpSpPr/>
          <p:nvPr/>
        </p:nvGrpSpPr>
        <p:grpSpPr>
          <a:xfrm rot="-913217">
            <a:off x="2548454" y="3518904"/>
            <a:ext cx="685287" cy="806471"/>
            <a:chOff x="0" y="0"/>
            <a:chExt cx="913707" cy="1075284"/>
          </a:xfrm>
        </p:grpSpPr>
        <p:grpSp>
          <p:nvGrpSpPr>
            <p:cNvPr id="780" name="Google Shape;780;p14"/>
            <p:cNvGrpSpPr/>
            <p:nvPr/>
          </p:nvGrpSpPr>
          <p:grpSpPr>
            <a:xfrm>
              <a:off x="304574" y="898094"/>
              <a:ext cx="152273" cy="177190"/>
              <a:chOff x="0" y="0"/>
              <a:chExt cx="698500" cy="812800"/>
            </a:xfrm>
          </p:grpSpPr>
          <p:sp>
            <p:nvSpPr>
              <p:cNvPr id="781" name="Google Shape;781;p14"/>
              <p:cNvSpPr/>
              <p:nvPr/>
            </p:nvSpPr>
            <p:spPr>
              <a:xfrm>
                <a:off x="0" y="0"/>
                <a:ext cx="698500" cy="812800"/>
              </a:xfrm>
              <a:custGeom>
                <a:rect b="b" l="l" r="r" t="t"/>
                <a:pathLst>
                  <a:path extrusionOk="0" h="812800" w="698500">
                    <a:moveTo>
                      <a:pt x="349250" y="0"/>
                    </a:moveTo>
                    <a:lnTo>
                      <a:pt x="698500" y="203200"/>
                    </a:lnTo>
                    <a:lnTo>
                      <a:pt x="698500" y="609600"/>
                    </a:lnTo>
                    <a:lnTo>
                      <a:pt x="349250" y="812800"/>
                    </a:lnTo>
                    <a:lnTo>
                      <a:pt x="0" y="609600"/>
                    </a:lnTo>
                    <a:lnTo>
                      <a:pt x="0" y="203200"/>
                    </a:lnTo>
                    <a:lnTo>
                      <a:pt x="349250" y="0"/>
                    </a:lnTo>
                    <a:close/>
                  </a:path>
                </a:pathLst>
              </a:custGeom>
              <a:solidFill>
                <a:srgbClr val="E8BB49"/>
              </a:solidFill>
              <a:ln>
                <a:noFill/>
              </a:ln>
            </p:spPr>
          </p:sp>
          <p:sp>
            <p:nvSpPr>
              <p:cNvPr id="782" name="Google Shape;782;p14"/>
              <p:cNvSpPr txBox="1"/>
              <p:nvPr/>
            </p:nvSpPr>
            <p:spPr>
              <a:xfrm>
                <a:off x="0" y="120650"/>
                <a:ext cx="698400" cy="55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3" name="Google Shape;783;p14"/>
            <p:cNvGrpSpPr/>
            <p:nvPr/>
          </p:nvGrpSpPr>
          <p:grpSpPr>
            <a:xfrm>
              <a:off x="304574" y="720887"/>
              <a:ext cx="152273" cy="177190"/>
              <a:chOff x="0" y="0"/>
              <a:chExt cx="698500" cy="812800"/>
            </a:xfrm>
          </p:grpSpPr>
          <p:sp>
            <p:nvSpPr>
              <p:cNvPr id="784" name="Google Shape;784;p14"/>
              <p:cNvSpPr/>
              <p:nvPr/>
            </p:nvSpPr>
            <p:spPr>
              <a:xfrm>
                <a:off x="0" y="0"/>
                <a:ext cx="698500" cy="812800"/>
              </a:xfrm>
              <a:custGeom>
                <a:rect b="b" l="l" r="r" t="t"/>
                <a:pathLst>
                  <a:path extrusionOk="0" h="812800" w="698500">
                    <a:moveTo>
                      <a:pt x="349250" y="0"/>
                    </a:moveTo>
                    <a:lnTo>
                      <a:pt x="698500" y="203200"/>
                    </a:lnTo>
                    <a:lnTo>
                      <a:pt x="698500" y="609600"/>
                    </a:lnTo>
                    <a:lnTo>
                      <a:pt x="349250" y="812800"/>
                    </a:lnTo>
                    <a:lnTo>
                      <a:pt x="0" y="609600"/>
                    </a:lnTo>
                    <a:lnTo>
                      <a:pt x="0" y="203200"/>
                    </a:lnTo>
                    <a:lnTo>
                      <a:pt x="349250" y="0"/>
                    </a:lnTo>
                    <a:close/>
                  </a:path>
                </a:pathLst>
              </a:custGeom>
              <a:solidFill>
                <a:srgbClr val="E8BB49"/>
              </a:solidFill>
              <a:ln>
                <a:noFill/>
              </a:ln>
            </p:spPr>
          </p:sp>
          <p:sp>
            <p:nvSpPr>
              <p:cNvPr id="785" name="Google Shape;785;p14"/>
              <p:cNvSpPr txBox="1"/>
              <p:nvPr/>
            </p:nvSpPr>
            <p:spPr>
              <a:xfrm>
                <a:off x="0" y="120650"/>
                <a:ext cx="698400" cy="55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6" name="Google Shape;786;p14"/>
            <p:cNvGrpSpPr/>
            <p:nvPr/>
          </p:nvGrpSpPr>
          <p:grpSpPr>
            <a:xfrm>
              <a:off x="304574" y="543681"/>
              <a:ext cx="152273" cy="177190"/>
              <a:chOff x="0" y="0"/>
              <a:chExt cx="698500" cy="812800"/>
            </a:xfrm>
          </p:grpSpPr>
          <p:sp>
            <p:nvSpPr>
              <p:cNvPr id="787" name="Google Shape;787;p14"/>
              <p:cNvSpPr/>
              <p:nvPr/>
            </p:nvSpPr>
            <p:spPr>
              <a:xfrm>
                <a:off x="0" y="0"/>
                <a:ext cx="698500" cy="812800"/>
              </a:xfrm>
              <a:custGeom>
                <a:rect b="b" l="l" r="r" t="t"/>
                <a:pathLst>
                  <a:path extrusionOk="0" h="812800" w="698500">
                    <a:moveTo>
                      <a:pt x="349250" y="0"/>
                    </a:moveTo>
                    <a:lnTo>
                      <a:pt x="698500" y="203200"/>
                    </a:lnTo>
                    <a:lnTo>
                      <a:pt x="698500" y="609600"/>
                    </a:lnTo>
                    <a:lnTo>
                      <a:pt x="349250" y="812800"/>
                    </a:lnTo>
                    <a:lnTo>
                      <a:pt x="0" y="609600"/>
                    </a:lnTo>
                    <a:lnTo>
                      <a:pt x="0" y="203200"/>
                    </a:lnTo>
                    <a:lnTo>
                      <a:pt x="349250" y="0"/>
                    </a:lnTo>
                    <a:close/>
                  </a:path>
                </a:pathLst>
              </a:custGeom>
              <a:solidFill>
                <a:srgbClr val="E8BB49"/>
              </a:solidFill>
              <a:ln>
                <a:noFill/>
              </a:ln>
            </p:spPr>
          </p:sp>
          <p:sp>
            <p:nvSpPr>
              <p:cNvPr id="788" name="Google Shape;788;p14"/>
              <p:cNvSpPr txBox="1"/>
              <p:nvPr/>
            </p:nvSpPr>
            <p:spPr>
              <a:xfrm>
                <a:off x="0" y="120650"/>
                <a:ext cx="698400" cy="55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9" name="Google Shape;789;p14"/>
            <p:cNvGrpSpPr/>
            <p:nvPr/>
          </p:nvGrpSpPr>
          <p:grpSpPr>
            <a:xfrm>
              <a:off x="152287" y="450207"/>
              <a:ext cx="152273" cy="177190"/>
              <a:chOff x="0" y="0"/>
              <a:chExt cx="698500" cy="812800"/>
            </a:xfrm>
          </p:grpSpPr>
          <p:sp>
            <p:nvSpPr>
              <p:cNvPr id="790" name="Google Shape;790;p14"/>
              <p:cNvSpPr/>
              <p:nvPr/>
            </p:nvSpPr>
            <p:spPr>
              <a:xfrm>
                <a:off x="0" y="0"/>
                <a:ext cx="698500" cy="812800"/>
              </a:xfrm>
              <a:custGeom>
                <a:rect b="b" l="l" r="r" t="t"/>
                <a:pathLst>
                  <a:path extrusionOk="0" h="812800" w="698500">
                    <a:moveTo>
                      <a:pt x="349250" y="0"/>
                    </a:moveTo>
                    <a:lnTo>
                      <a:pt x="698500" y="203200"/>
                    </a:lnTo>
                    <a:lnTo>
                      <a:pt x="698500" y="609600"/>
                    </a:lnTo>
                    <a:lnTo>
                      <a:pt x="349250" y="812800"/>
                    </a:lnTo>
                    <a:lnTo>
                      <a:pt x="0" y="609600"/>
                    </a:lnTo>
                    <a:lnTo>
                      <a:pt x="0" y="203200"/>
                    </a:lnTo>
                    <a:lnTo>
                      <a:pt x="349250" y="0"/>
                    </a:lnTo>
                    <a:close/>
                  </a:path>
                </a:pathLst>
              </a:custGeom>
              <a:solidFill>
                <a:srgbClr val="E8BB49"/>
              </a:solidFill>
              <a:ln>
                <a:noFill/>
              </a:ln>
            </p:spPr>
          </p:sp>
          <p:sp>
            <p:nvSpPr>
              <p:cNvPr id="791" name="Google Shape;791;p14"/>
              <p:cNvSpPr txBox="1"/>
              <p:nvPr/>
            </p:nvSpPr>
            <p:spPr>
              <a:xfrm>
                <a:off x="0" y="120650"/>
                <a:ext cx="698400" cy="55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92" name="Google Shape;792;p14"/>
            <p:cNvGrpSpPr/>
            <p:nvPr/>
          </p:nvGrpSpPr>
          <p:grpSpPr>
            <a:xfrm>
              <a:off x="0" y="368625"/>
              <a:ext cx="152273" cy="177190"/>
              <a:chOff x="0" y="0"/>
              <a:chExt cx="698500" cy="812800"/>
            </a:xfrm>
          </p:grpSpPr>
          <p:sp>
            <p:nvSpPr>
              <p:cNvPr id="793" name="Google Shape;793;p14"/>
              <p:cNvSpPr/>
              <p:nvPr/>
            </p:nvSpPr>
            <p:spPr>
              <a:xfrm>
                <a:off x="0" y="0"/>
                <a:ext cx="698500" cy="812800"/>
              </a:xfrm>
              <a:custGeom>
                <a:rect b="b" l="l" r="r" t="t"/>
                <a:pathLst>
                  <a:path extrusionOk="0" h="812800" w="698500">
                    <a:moveTo>
                      <a:pt x="349250" y="0"/>
                    </a:moveTo>
                    <a:lnTo>
                      <a:pt x="698500" y="203200"/>
                    </a:lnTo>
                    <a:lnTo>
                      <a:pt x="698500" y="609600"/>
                    </a:lnTo>
                    <a:lnTo>
                      <a:pt x="349250" y="812800"/>
                    </a:lnTo>
                    <a:lnTo>
                      <a:pt x="0" y="609600"/>
                    </a:lnTo>
                    <a:lnTo>
                      <a:pt x="0" y="203200"/>
                    </a:lnTo>
                    <a:lnTo>
                      <a:pt x="349250" y="0"/>
                    </a:lnTo>
                    <a:close/>
                  </a:path>
                </a:pathLst>
              </a:custGeom>
              <a:solidFill>
                <a:srgbClr val="E8BB49"/>
              </a:solidFill>
              <a:ln>
                <a:noFill/>
              </a:ln>
            </p:spPr>
          </p:sp>
          <p:sp>
            <p:nvSpPr>
              <p:cNvPr id="794" name="Google Shape;794;p14"/>
              <p:cNvSpPr txBox="1"/>
              <p:nvPr/>
            </p:nvSpPr>
            <p:spPr>
              <a:xfrm>
                <a:off x="0" y="120650"/>
                <a:ext cx="698400" cy="55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95" name="Google Shape;795;p14"/>
            <p:cNvGrpSpPr/>
            <p:nvPr/>
          </p:nvGrpSpPr>
          <p:grpSpPr>
            <a:xfrm>
              <a:off x="456861" y="455078"/>
              <a:ext cx="152273" cy="177190"/>
              <a:chOff x="0" y="0"/>
              <a:chExt cx="698500" cy="812800"/>
            </a:xfrm>
          </p:grpSpPr>
          <p:sp>
            <p:nvSpPr>
              <p:cNvPr id="796" name="Google Shape;796;p14"/>
              <p:cNvSpPr/>
              <p:nvPr/>
            </p:nvSpPr>
            <p:spPr>
              <a:xfrm>
                <a:off x="0" y="0"/>
                <a:ext cx="698500" cy="812800"/>
              </a:xfrm>
              <a:custGeom>
                <a:rect b="b" l="l" r="r" t="t"/>
                <a:pathLst>
                  <a:path extrusionOk="0" h="812800" w="698500">
                    <a:moveTo>
                      <a:pt x="349250" y="0"/>
                    </a:moveTo>
                    <a:lnTo>
                      <a:pt x="698500" y="203200"/>
                    </a:lnTo>
                    <a:lnTo>
                      <a:pt x="698500" y="609600"/>
                    </a:lnTo>
                    <a:lnTo>
                      <a:pt x="349250" y="812800"/>
                    </a:lnTo>
                    <a:lnTo>
                      <a:pt x="0" y="609600"/>
                    </a:lnTo>
                    <a:lnTo>
                      <a:pt x="0" y="203200"/>
                    </a:lnTo>
                    <a:lnTo>
                      <a:pt x="349250" y="0"/>
                    </a:lnTo>
                    <a:close/>
                  </a:path>
                </a:pathLst>
              </a:custGeom>
              <a:solidFill>
                <a:srgbClr val="E8BB49"/>
              </a:solidFill>
              <a:ln>
                <a:noFill/>
              </a:ln>
            </p:spPr>
          </p:sp>
          <p:sp>
            <p:nvSpPr>
              <p:cNvPr id="797" name="Google Shape;797;p14"/>
              <p:cNvSpPr txBox="1"/>
              <p:nvPr/>
            </p:nvSpPr>
            <p:spPr>
              <a:xfrm>
                <a:off x="0" y="120650"/>
                <a:ext cx="698400" cy="55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98" name="Google Shape;798;p14"/>
            <p:cNvGrpSpPr/>
            <p:nvPr/>
          </p:nvGrpSpPr>
          <p:grpSpPr>
            <a:xfrm>
              <a:off x="609147" y="368625"/>
              <a:ext cx="152273" cy="177190"/>
              <a:chOff x="0" y="0"/>
              <a:chExt cx="698500" cy="812800"/>
            </a:xfrm>
          </p:grpSpPr>
          <p:sp>
            <p:nvSpPr>
              <p:cNvPr id="799" name="Google Shape;799;p14"/>
              <p:cNvSpPr/>
              <p:nvPr/>
            </p:nvSpPr>
            <p:spPr>
              <a:xfrm>
                <a:off x="0" y="0"/>
                <a:ext cx="698500" cy="812800"/>
              </a:xfrm>
              <a:custGeom>
                <a:rect b="b" l="l" r="r" t="t"/>
                <a:pathLst>
                  <a:path extrusionOk="0" h="812800" w="698500">
                    <a:moveTo>
                      <a:pt x="349250" y="0"/>
                    </a:moveTo>
                    <a:lnTo>
                      <a:pt x="698500" y="203200"/>
                    </a:lnTo>
                    <a:lnTo>
                      <a:pt x="698500" y="609600"/>
                    </a:lnTo>
                    <a:lnTo>
                      <a:pt x="349250" y="812800"/>
                    </a:lnTo>
                    <a:lnTo>
                      <a:pt x="0" y="609600"/>
                    </a:lnTo>
                    <a:lnTo>
                      <a:pt x="0" y="203200"/>
                    </a:lnTo>
                    <a:lnTo>
                      <a:pt x="349250" y="0"/>
                    </a:lnTo>
                    <a:close/>
                  </a:path>
                </a:pathLst>
              </a:custGeom>
              <a:solidFill>
                <a:srgbClr val="E8BB49"/>
              </a:solidFill>
              <a:ln>
                <a:noFill/>
              </a:ln>
            </p:spPr>
          </p:sp>
          <p:sp>
            <p:nvSpPr>
              <p:cNvPr id="800" name="Google Shape;800;p14"/>
              <p:cNvSpPr txBox="1"/>
              <p:nvPr/>
            </p:nvSpPr>
            <p:spPr>
              <a:xfrm>
                <a:off x="0" y="120650"/>
                <a:ext cx="698400" cy="55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01" name="Google Shape;801;p14"/>
            <p:cNvGrpSpPr/>
            <p:nvPr/>
          </p:nvGrpSpPr>
          <p:grpSpPr>
            <a:xfrm>
              <a:off x="761434" y="282172"/>
              <a:ext cx="152273" cy="177190"/>
              <a:chOff x="0" y="0"/>
              <a:chExt cx="698500" cy="812800"/>
            </a:xfrm>
          </p:grpSpPr>
          <p:sp>
            <p:nvSpPr>
              <p:cNvPr id="802" name="Google Shape;802;p14"/>
              <p:cNvSpPr/>
              <p:nvPr/>
            </p:nvSpPr>
            <p:spPr>
              <a:xfrm>
                <a:off x="0" y="0"/>
                <a:ext cx="698500" cy="812800"/>
              </a:xfrm>
              <a:custGeom>
                <a:rect b="b" l="l" r="r" t="t"/>
                <a:pathLst>
                  <a:path extrusionOk="0" h="812800" w="698500">
                    <a:moveTo>
                      <a:pt x="349250" y="0"/>
                    </a:moveTo>
                    <a:lnTo>
                      <a:pt x="698500" y="203200"/>
                    </a:lnTo>
                    <a:lnTo>
                      <a:pt x="698500" y="609600"/>
                    </a:lnTo>
                    <a:lnTo>
                      <a:pt x="349250" y="812800"/>
                    </a:lnTo>
                    <a:lnTo>
                      <a:pt x="0" y="609600"/>
                    </a:lnTo>
                    <a:lnTo>
                      <a:pt x="0" y="203200"/>
                    </a:lnTo>
                    <a:lnTo>
                      <a:pt x="349250" y="0"/>
                    </a:lnTo>
                    <a:close/>
                  </a:path>
                </a:pathLst>
              </a:custGeom>
              <a:solidFill>
                <a:srgbClr val="E8BB49"/>
              </a:solidFill>
              <a:ln>
                <a:noFill/>
              </a:ln>
            </p:spPr>
          </p:sp>
          <p:sp>
            <p:nvSpPr>
              <p:cNvPr id="803" name="Google Shape;803;p14"/>
              <p:cNvSpPr txBox="1"/>
              <p:nvPr/>
            </p:nvSpPr>
            <p:spPr>
              <a:xfrm>
                <a:off x="0" y="120650"/>
                <a:ext cx="698400" cy="55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04" name="Google Shape;804;p14"/>
            <p:cNvGrpSpPr/>
            <p:nvPr/>
          </p:nvGrpSpPr>
          <p:grpSpPr>
            <a:xfrm>
              <a:off x="606347" y="184312"/>
              <a:ext cx="152273" cy="177190"/>
              <a:chOff x="0" y="0"/>
              <a:chExt cx="698500" cy="812800"/>
            </a:xfrm>
          </p:grpSpPr>
          <p:sp>
            <p:nvSpPr>
              <p:cNvPr id="805" name="Google Shape;805;p14"/>
              <p:cNvSpPr/>
              <p:nvPr/>
            </p:nvSpPr>
            <p:spPr>
              <a:xfrm>
                <a:off x="0" y="0"/>
                <a:ext cx="698500" cy="812800"/>
              </a:xfrm>
              <a:custGeom>
                <a:rect b="b" l="l" r="r" t="t"/>
                <a:pathLst>
                  <a:path extrusionOk="0" h="812800" w="698500">
                    <a:moveTo>
                      <a:pt x="349250" y="0"/>
                    </a:moveTo>
                    <a:lnTo>
                      <a:pt x="698500" y="203200"/>
                    </a:lnTo>
                    <a:lnTo>
                      <a:pt x="698500" y="609600"/>
                    </a:lnTo>
                    <a:lnTo>
                      <a:pt x="349250" y="812800"/>
                    </a:lnTo>
                    <a:lnTo>
                      <a:pt x="0" y="609600"/>
                    </a:lnTo>
                    <a:lnTo>
                      <a:pt x="0" y="203200"/>
                    </a:lnTo>
                    <a:lnTo>
                      <a:pt x="349250" y="0"/>
                    </a:lnTo>
                    <a:close/>
                  </a:path>
                </a:pathLst>
              </a:custGeom>
              <a:solidFill>
                <a:srgbClr val="E8BB49"/>
              </a:solidFill>
              <a:ln>
                <a:noFill/>
              </a:ln>
            </p:spPr>
          </p:sp>
          <p:sp>
            <p:nvSpPr>
              <p:cNvPr id="806" name="Google Shape;806;p14"/>
              <p:cNvSpPr txBox="1"/>
              <p:nvPr/>
            </p:nvSpPr>
            <p:spPr>
              <a:xfrm>
                <a:off x="0" y="120650"/>
                <a:ext cx="698400" cy="55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07" name="Google Shape;807;p14"/>
            <p:cNvGrpSpPr/>
            <p:nvPr/>
          </p:nvGrpSpPr>
          <p:grpSpPr>
            <a:xfrm>
              <a:off x="603547" y="0"/>
              <a:ext cx="152273" cy="177190"/>
              <a:chOff x="0" y="0"/>
              <a:chExt cx="698500" cy="812800"/>
            </a:xfrm>
          </p:grpSpPr>
          <p:sp>
            <p:nvSpPr>
              <p:cNvPr id="808" name="Google Shape;808;p14"/>
              <p:cNvSpPr/>
              <p:nvPr/>
            </p:nvSpPr>
            <p:spPr>
              <a:xfrm>
                <a:off x="0" y="0"/>
                <a:ext cx="698500" cy="812800"/>
              </a:xfrm>
              <a:custGeom>
                <a:rect b="b" l="l" r="r" t="t"/>
                <a:pathLst>
                  <a:path extrusionOk="0" h="812800" w="698500">
                    <a:moveTo>
                      <a:pt x="349250" y="0"/>
                    </a:moveTo>
                    <a:lnTo>
                      <a:pt x="698500" y="203200"/>
                    </a:lnTo>
                    <a:lnTo>
                      <a:pt x="698500" y="609600"/>
                    </a:lnTo>
                    <a:lnTo>
                      <a:pt x="349250" y="812800"/>
                    </a:lnTo>
                    <a:lnTo>
                      <a:pt x="0" y="609600"/>
                    </a:lnTo>
                    <a:lnTo>
                      <a:pt x="0" y="203200"/>
                    </a:lnTo>
                    <a:lnTo>
                      <a:pt x="349250" y="0"/>
                    </a:lnTo>
                    <a:close/>
                  </a:path>
                </a:pathLst>
              </a:custGeom>
              <a:solidFill>
                <a:srgbClr val="E8BB49"/>
              </a:solidFill>
              <a:ln>
                <a:noFill/>
              </a:ln>
            </p:spPr>
          </p:sp>
          <p:sp>
            <p:nvSpPr>
              <p:cNvPr id="809" name="Google Shape;809;p14"/>
              <p:cNvSpPr txBox="1"/>
              <p:nvPr/>
            </p:nvSpPr>
            <p:spPr>
              <a:xfrm>
                <a:off x="0" y="120650"/>
                <a:ext cx="698400" cy="55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810" name="Google Shape;810;p14"/>
          <p:cNvPicPr preferRelativeResize="0"/>
          <p:nvPr/>
        </p:nvPicPr>
        <p:blipFill rotWithShape="1">
          <a:blip r:embed="rId9">
            <a:alphaModFix/>
          </a:blip>
          <a:srcRect b="0" l="18652" r="0" t="31912"/>
          <a:stretch/>
        </p:blipFill>
        <p:spPr>
          <a:xfrm>
            <a:off x="0" y="2358250"/>
            <a:ext cx="2937126" cy="2297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1" name="Google Shape;811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916000" y="2290813"/>
            <a:ext cx="1648550" cy="1758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2" name="Google Shape;812;p14"/>
          <p:cNvPicPr preferRelativeResize="0"/>
          <p:nvPr/>
        </p:nvPicPr>
        <p:blipFill rotWithShape="1">
          <a:blip r:embed="rId11">
            <a:alphaModFix/>
          </a:blip>
          <a:srcRect b="38654" l="0" r="10618" t="0"/>
          <a:stretch/>
        </p:blipFill>
        <p:spPr>
          <a:xfrm>
            <a:off x="6921150" y="1364100"/>
            <a:ext cx="3772249" cy="2594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3" name="Google Shape;813;p14"/>
          <p:cNvPicPr preferRelativeResize="0"/>
          <p:nvPr/>
        </p:nvPicPr>
        <p:blipFill rotWithShape="1">
          <a:blip r:embed="rId12">
            <a:alphaModFix/>
          </a:blip>
          <a:srcRect b="31199" l="0" r="0" t="32835"/>
          <a:stretch/>
        </p:blipFill>
        <p:spPr>
          <a:xfrm>
            <a:off x="5914650" y="5994567"/>
            <a:ext cx="1631698" cy="436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4" name="Google Shape;814;p1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176913" y="5392538"/>
            <a:ext cx="1467976" cy="651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5" name="Google Shape;815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545106" y="6057706"/>
            <a:ext cx="1250273" cy="555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6" name="Google Shape;816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714895" y="6079742"/>
            <a:ext cx="1338048" cy="483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7" name="Google Shape;817;p14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534025" y="4127000"/>
            <a:ext cx="1382625" cy="1780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8" name="Google Shape;818;p14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4865962" y="3873924"/>
            <a:ext cx="930751" cy="1564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" name="Google Shape;819;p14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6982250" y="4271065"/>
            <a:ext cx="1436100" cy="1751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20" name="Google Shape;820;p14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4723763" y="3028128"/>
            <a:ext cx="1382626" cy="1227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1" name="Google Shape;821;p14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 rot="1509781">
            <a:off x="7262289" y="3758798"/>
            <a:ext cx="1229344" cy="1091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2" name="Google Shape;822;p14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 rot="1562744">
            <a:off x="9306287" y="3758800"/>
            <a:ext cx="1229343" cy="10918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23" name="Google Shape;823;p14"/>
          <p:cNvGrpSpPr/>
          <p:nvPr/>
        </p:nvGrpSpPr>
        <p:grpSpPr>
          <a:xfrm>
            <a:off x="8795375" y="1142144"/>
            <a:ext cx="1898025" cy="2064387"/>
            <a:chOff x="8795375" y="1142144"/>
            <a:chExt cx="1898025" cy="2064387"/>
          </a:xfrm>
        </p:grpSpPr>
        <p:grpSp>
          <p:nvGrpSpPr>
            <p:cNvPr id="824" name="Google Shape;824;p14"/>
            <p:cNvGrpSpPr/>
            <p:nvPr/>
          </p:nvGrpSpPr>
          <p:grpSpPr>
            <a:xfrm rot="-1198438">
              <a:off x="9148756" y="1295272"/>
              <a:ext cx="1206144" cy="1758132"/>
              <a:chOff x="167108" y="267539"/>
              <a:chExt cx="1608160" cy="2344129"/>
            </a:xfrm>
          </p:grpSpPr>
          <p:sp>
            <p:nvSpPr>
              <p:cNvPr id="825" name="Google Shape;825;p14"/>
              <p:cNvSpPr/>
              <p:nvPr/>
            </p:nvSpPr>
            <p:spPr>
              <a:xfrm rot="5400000">
                <a:off x="349580" y="205623"/>
                <a:ext cx="232752" cy="356584"/>
              </a:xfrm>
              <a:custGeom>
                <a:rect b="b" l="l" r="r" t="t"/>
                <a:pathLst>
                  <a:path extrusionOk="0" h="356584" w="232752">
                    <a:moveTo>
                      <a:pt x="0" y="0"/>
                    </a:moveTo>
                    <a:lnTo>
                      <a:pt x="232752" y="0"/>
                    </a:lnTo>
                    <a:lnTo>
                      <a:pt x="232752" y="356584"/>
                    </a:lnTo>
                    <a:lnTo>
                      <a:pt x="0" y="356584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6">
                  <a:alphaModFix amt="46000"/>
                </a:blip>
                <a:stretch>
                  <a:fillRect b="0" l="0" r="0" t="0"/>
                </a:stretch>
              </a:blipFill>
              <a:ln>
                <a:noFill/>
              </a:ln>
            </p:spPr>
          </p:sp>
          <p:sp>
            <p:nvSpPr>
              <p:cNvPr id="826" name="Google Shape;826;p14"/>
              <p:cNvSpPr/>
              <p:nvPr/>
            </p:nvSpPr>
            <p:spPr>
              <a:xfrm rot="-5400000">
                <a:off x="706164" y="205623"/>
                <a:ext cx="232752" cy="356584"/>
              </a:xfrm>
              <a:custGeom>
                <a:rect b="b" l="l" r="r" t="t"/>
                <a:pathLst>
                  <a:path extrusionOk="0" h="356584" w="232752">
                    <a:moveTo>
                      <a:pt x="232752" y="356584"/>
                    </a:moveTo>
                    <a:lnTo>
                      <a:pt x="0" y="356584"/>
                    </a:lnTo>
                    <a:lnTo>
                      <a:pt x="0" y="0"/>
                    </a:lnTo>
                    <a:lnTo>
                      <a:pt x="232752" y="0"/>
                    </a:lnTo>
                    <a:lnTo>
                      <a:pt x="232752" y="356584"/>
                    </a:lnTo>
                    <a:close/>
                  </a:path>
                </a:pathLst>
              </a:custGeom>
              <a:blipFill rotWithShape="1">
                <a:blip r:embed="rId6">
                  <a:alphaModFix amt="46000"/>
                </a:blip>
                <a:stretch>
                  <a:fillRect b="0" l="0" r="0" t="0"/>
                </a:stretch>
              </a:blipFill>
              <a:ln>
                <a:noFill/>
              </a:ln>
            </p:spPr>
          </p:sp>
          <p:sp>
            <p:nvSpPr>
              <p:cNvPr id="827" name="Google Shape;827;p14"/>
              <p:cNvSpPr/>
              <p:nvPr/>
            </p:nvSpPr>
            <p:spPr>
              <a:xfrm rot="3806097">
                <a:off x="1030744" y="1566069"/>
                <a:ext cx="232901" cy="356812"/>
              </a:xfrm>
              <a:custGeom>
                <a:rect b="b" l="l" r="r" t="t"/>
                <a:pathLst>
                  <a:path extrusionOk="0" h="356584" w="232752">
                    <a:moveTo>
                      <a:pt x="0" y="0"/>
                    </a:moveTo>
                    <a:lnTo>
                      <a:pt x="232752" y="0"/>
                    </a:lnTo>
                    <a:lnTo>
                      <a:pt x="232752" y="356584"/>
                    </a:lnTo>
                    <a:lnTo>
                      <a:pt x="0" y="356584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6">
                  <a:alphaModFix amt="46000"/>
                </a:blip>
                <a:stretch>
                  <a:fillRect b="0" l="0" r="0" t="0"/>
                </a:stretch>
              </a:blipFill>
              <a:ln>
                <a:noFill/>
              </a:ln>
            </p:spPr>
          </p:sp>
          <p:sp>
            <p:nvSpPr>
              <p:cNvPr id="828" name="Google Shape;828;p14"/>
              <p:cNvSpPr/>
              <p:nvPr/>
            </p:nvSpPr>
            <p:spPr>
              <a:xfrm rot="-6993903">
                <a:off x="1349664" y="1406442"/>
                <a:ext cx="232901" cy="356812"/>
              </a:xfrm>
              <a:custGeom>
                <a:rect b="b" l="l" r="r" t="t"/>
                <a:pathLst>
                  <a:path extrusionOk="0" h="356584" w="232752">
                    <a:moveTo>
                      <a:pt x="232752" y="356584"/>
                    </a:moveTo>
                    <a:lnTo>
                      <a:pt x="0" y="356584"/>
                    </a:lnTo>
                    <a:lnTo>
                      <a:pt x="0" y="0"/>
                    </a:lnTo>
                    <a:lnTo>
                      <a:pt x="232752" y="0"/>
                    </a:lnTo>
                    <a:lnTo>
                      <a:pt x="232752" y="356584"/>
                    </a:lnTo>
                    <a:close/>
                  </a:path>
                </a:pathLst>
              </a:custGeom>
              <a:blipFill rotWithShape="1">
                <a:blip r:embed="rId6">
                  <a:alphaModFix amt="46000"/>
                </a:blip>
                <a:stretch>
                  <a:fillRect b="0" l="0" r="0" t="0"/>
                </a:stretch>
              </a:blipFill>
              <a:ln>
                <a:noFill/>
              </a:ln>
            </p:spPr>
          </p:sp>
          <p:sp>
            <p:nvSpPr>
              <p:cNvPr id="829" name="Google Shape;829;p14"/>
              <p:cNvSpPr/>
              <p:nvPr/>
            </p:nvSpPr>
            <p:spPr>
              <a:xfrm rot="2900561">
                <a:off x="1181603" y="2227734"/>
                <a:ext cx="232866" cy="356759"/>
              </a:xfrm>
              <a:custGeom>
                <a:rect b="b" l="l" r="r" t="t"/>
                <a:pathLst>
                  <a:path extrusionOk="0" h="356584" w="232752">
                    <a:moveTo>
                      <a:pt x="0" y="0"/>
                    </a:moveTo>
                    <a:lnTo>
                      <a:pt x="232752" y="0"/>
                    </a:lnTo>
                    <a:lnTo>
                      <a:pt x="232752" y="356584"/>
                    </a:lnTo>
                    <a:lnTo>
                      <a:pt x="0" y="356584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6">
                  <a:alphaModFix amt="46000"/>
                </a:blip>
                <a:stretch>
                  <a:fillRect b="0" l="0" r="0" t="0"/>
                </a:stretch>
              </a:blipFill>
              <a:ln>
                <a:noFill/>
              </a:ln>
            </p:spPr>
          </p:sp>
          <p:sp>
            <p:nvSpPr>
              <p:cNvPr id="830" name="Google Shape;830;p14"/>
              <p:cNvSpPr/>
              <p:nvPr/>
            </p:nvSpPr>
            <p:spPr>
              <a:xfrm rot="-7899439">
                <a:off x="1448172" y="1990432"/>
                <a:ext cx="232866" cy="356759"/>
              </a:xfrm>
              <a:custGeom>
                <a:rect b="b" l="l" r="r" t="t"/>
                <a:pathLst>
                  <a:path extrusionOk="0" h="356584" w="232752">
                    <a:moveTo>
                      <a:pt x="232753" y="356584"/>
                    </a:moveTo>
                    <a:lnTo>
                      <a:pt x="0" y="356584"/>
                    </a:lnTo>
                    <a:lnTo>
                      <a:pt x="0" y="0"/>
                    </a:lnTo>
                    <a:lnTo>
                      <a:pt x="232753" y="0"/>
                    </a:lnTo>
                    <a:lnTo>
                      <a:pt x="232753" y="356584"/>
                    </a:lnTo>
                    <a:close/>
                  </a:path>
                </a:pathLst>
              </a:custGeom>
              <a:blipFill rotWithShape="1">
                <a:blip r:embed="rId6">
                  <a:alphaModFix amt="46000"/>
                </a:blip>
                <a:stretch>
                  <a:fillRect b="0" l="0" r="0" t="0"/>
                </a:stretch>
              </a:blipFill>
              <a:ln>
                <a:noFill/>
              </a:ln>
            </p:spPr>
          </p:sp>
          <p:sp>
            <p:nvSpPr>
              <p:cNvPr id="831" name="Google Shape;831;p14"/>
              <p:cNvSpPr/>
              <p:nvPr/>
            </p:nvSpPr>
            <p:spPr>
              <a:xfrm rot="4198812">
                <a:off x="258133" y="750460"/>
                <a:ext cx="232857" cy="356746"/>
              </a:xfrm>
              <a:custGeom>
                <a:rect b="b" l="l" r="r" t="t"/>
                <a:pathLst>
                  <a:path extrusionOk="0" h="356584" w="232752">
                    <a:moveTo>
                      <a:pt x="0" y="0"/>
                    </a:moveTo>
                    <a:lnTo>
                      <a:pt x="232752" y="0"/>
                    </a:lnTo>
                    <a:lnTo>
                      <a:pt x="232752" y="356584"/>
                    </a:lnTo>
                    <a:lnTo>
                      <a:pt x="0" y="356584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6">
                  <a:alphaModFix amt="46000"/>
                </a:blip>
                <a:stretch>
                  <a:fillRect b="0" l="0" r="0" t="0"/>
                </a:stretch>
              </a:blipFill>
              <a:ln>
                <a:noFill/>
              </a:ln>
            </p:spPr>
          </p:sp>
          <p:sp>
            <p:nvSpPr>
              <p:cNvPr id="832" name="Google Shape;832;p14"/>
              <p:cNvSpPr/>
              <p:nvPr/>
            </p:nvSpPr>
            <p:spPr>
              <a:xfrm rot="-6601188">
                <a:off x="593532" y="628141"/>
                <a:ext cx="232857" cy="356746"/>
              </a:xfrm>
              <a:custGeom>
                <a:rect b="b" l="l" r="r" t="t"/>
                <a:pathLst>
                  <a:path extrusionOk="0" h="356584" w="232752">
                    <a:moveTo>
                      <a:pt x="232752" y="356584"/>
                    </a:moveTo>
                    <a:lnTo>
                      <a:pt x="0" y="356584"/>
                    </a:lnTo>
                    <a:lnTo>
                      <a:pt x="0" y="0"/>
                    </a:lnTo>
                    <a:lnTo>
                      <a:pt x="232752" y="0"/>
                    </a:lnTo>
                    <a:lnTo>
                      <a:pt x="232752" y="356584"/>
                    </a:lnTo>
                    <a:close/>
                  </a:path>
                </a:pathLst>
              </a:custGeom>
              <a:blipFill rotWithShape="1">
                <a:blip r:embed="rId6">
                  <a:alphaModFix amt="46000"/>
                </a:blip>
                <a:stretch>
                  <a:fillRect b="0" l="0" r="0" t="0"/>
                </a:stretch>
              </a:blipFill>
              <a:ln>
                <a:noFill/>
              </a:ln>
            </p:spPr>
          </p:sp>
        </p:grpSp>
        <p:pic>
          <p:nvPicPr>
            <p:cNvPr id="833" name="Google Shape;833;p14"/>
            <p:cNvPicPr preferRelativeResize="0"/>
            <p:nvPr/>
          </p:nvPicPr>
          <p:blipFill rotWithShape="1">
            <a:blip r:embed="rId20">
              <a:alphaModFix/>
            </a:blip>
            <a:srcRect b="43194" l="0" r="48880" t="0"/>
            <a:stretch/>
          </p:blipFill>
          <p:spPr>
            <a:xfrm>
              <a:off x="8795375" y="1268575"/>
              <a:ext cx="1898025" cy="168174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 Black"/>
              <a:buNone/>
              <a:defRPr i="0" sz="44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 sz="1800">
                <a:latin typeface="Lato Black"/>
                <a:ea typeface="Lato Black"/>
                <a:cs typeface="Lato Black"/>
                <a:sym typeface="Lato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 sz="1800">
                <a:latin typeface="Lato Black"/>
                <a:ea typeface="Lato Black"/>
                <a:cs typeface="Lato Black"/>
                <a:sym typeface="Lato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 sz="1800">
                <a:latin typeface="Lato Black"/>
                <a:ea typeface="Lato Black"/>
                <a:cs typeface="Lato Black"/>
                <a:sym typeface="Lato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 sz="1800">
                <a:latin typeface="Lato Black"/>
                <a:ea typeface="Lato Black"/>
                <a:cs typeface="Lato Black"/>
                <a:sym typeface="Lato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 sz="1800">
                <a:latin typeface="Lato Black"/>
                <a:ea typeface="Lato Black"/>
                <a:cs typeface="Lato Black"/>
                <a:sym typeface="Lato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 sz="1800">
                <a:latin typeface="Lato Black"/>
                <a:ea typeface="Lato Black"/>
                <a:cs typeface="Lato Black"/>
                <a:sym typeface="Lato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 sz="1800">
                <a:latin typeface="Lato Black"/>
                <a:ea typeface="Lato Black"/>
                <a:cs typeface="Lato Black"/>
                <a:sym typeface="Lato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 sz="18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 Light"/>
              <a:buChar char="•"/>
              <a:defRPr i="0" sz="32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 Light"/>
              <a:buChar char="–"/>
              <a:defRPr i="0" sz="2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 Light"/>
              <a:buChar char="•"/>
              <a:defRPr i="0" sz="24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–"/>
              <a:defRPr i="0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»"/>
              <a:defRPr i="0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•"/>
              <a:defRPr i="0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•"/>
              <a:defRPr i="0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•"/>
              <a:defRPr i="0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•"/>
              <a:defRPr i="0" sz="20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Font typeface="Lato Light"/>
              <a:buNone/>
              <a:defRPr i="0" sz="1200" u="none" cap="none" strike="noStrike">
                <a:solidFill>
                  <a:srgbClr val="88888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Font typeface="Lato Light"/>
              <a:buNone/>
              <a:defRPr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Font typeface="Lato Light"/>
              <a:buNone/>
              <a:defRPr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Font typeface="Lato Light"/>
              <a:buNone/>
              <a:defRPr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Font typeface="Lato Light"/>
              <a:buNone/>
              <a:defRPr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Font typeface="Lato Light"/>
              <a:buNone/>
              <a:defRPr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Font typeface="Lato Light"/>
              <a:buNone/>
              <a:defRPr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Font typeface="Lato Light"/>
              <a:buNone/>
              <a:defRPr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Font typeface="Lato Light"/>
              <a:buNone/>
              <a:defRPr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Font typeface="Lato Light"/>
              <a:buNone/>
              <a:defRPr i="0" sz="1200" u="none" cap="none" strike="noStrike">
                <a:solidFill>
                  <a:srgbClr val="88888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Font typeface="Lato Light"/>
              <a:buNone/>
              <a:defRPr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Font typeface="Lato Light"/>
              <a:buNone/>
              <a:defRPr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Font typeface="Lato Light"/>
              <a:buNone/>
              <a:defRPr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Font typeface="Lato Light"/>
              <a:buNone/>
              <a:defRPr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Font typeface="Lato Light"/>
              <a:buNone/>
              <a:defRPr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Font typeface="Lato Light"/>
              <a:buNone/>
              <a:defRPr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Font typeface="Lato Light"/>
              <a:buNone/>
              <a:defRPr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Font typeface="Lato Light"/>
              <a:buNone/>
              <a:defRPr i="0" sz="18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8888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0" lvl="1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88888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indent="0" lvl="2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88888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indent="0" lvl="3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88888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indent="0" lvl="4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88888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indent="0" lvl="5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88888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0" lvl="6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88888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0" lvl="7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88888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0" lvl="8" marL="0" marR="0" rtl="0" algn="r">
              <a:spcBef>
                <a:spcPts val="0"/>
              </a:spcBef>
              <a:buNone/>
              <a:defRPr i="0" sz="1200" u="none" cap="none" strike="noStrike">
                <a:solidFill>
                  <a:srgbClr val="888888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8.png"/><Relationship Id="rId10" Type="http://schemas.openxmlformats.org/officeDocument/2006/relationships/image" Target="../media/image7.png"/><Relationship Id="rId13" Type="http://schemas.openxmlformats.org/officeDocument/2006/relationships/image" Target="../media/image9.png"/><Relationship Id="rId1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2.png"/><Relationship Id="rId15" Type="http://schemas.openxmlformats.org/officeDocument/2006/relationships/image" Target="../media/image12.png"/><Relationship Id="rId14" Type="http://schemas.openxmlformats.org/officeDocument/2006/relationships/image" Target="../media/image20.png"/><Relationship Id="rId5" Type="http://schemas.openxmlformats.org/officeDocument/2006/relationships/image" Target="../media/image11.png"/><Relationship Id="rId6" Type="http://schemas.openxmlformats.org/officeDocument/2006/relationships/image" Target="../media/image1.png"/><Relationship Id="rId7" Type="http://schemas.openxmlformats.org/officeDocument/2006/relationships/image" Target="../media/image3.png"/><Relationship Id="rId8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20" Type="http://schemas.openxmlformats.org/officeDocument/2006/relationships/image" Target="../media/image22.png"/><Relationship Id="rId11" Type="http://schemas.openxmlformats.org/officeDocument/2006/relationships/image" Target="../media/image15.png"/><Relationship Id="rId10" Type="http://schemas.openxmlformats.org/officeDocument/2006/relationships/image" Target="../media/image14.png"/><Relationship Id="rId21" Type="http://schemas.openxmlformats.org/officeDocument/2006/relationships/image" Target="../media/image27.png"/><Relationship Id="rId13" Type="http://schemas.openxmlformats.org/officeDocument/2006/relationships/image" Target="../media/image9.png"/><Relationship Id="rId1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13.png"/><Relationship Id="rId15" Type="http://schemas.openxmlformats.org/officeDocument/2006/relationships/image" Target="../media/image28.png"/><Relationship Id="rId14" Type="http://schemas.openxmlformats.org/officeDocument/2006/relationships/image" Target="../media/image24.png"/><Relationship Id="rId17" Type="http://schemas.openxmlformats.org/officeDocument/2006/relationships/image" Target="../media/image21.png"/><Relationship Id="rId16" Type="http://schemas.openxmlformats.org/officeDocument/2006/relationships/image" Target="../media/image31.png"/><Relationship Id="rId5" Type="http://schemas.openxmlformats.org/officeDocument/2006/relationships/image" Target="../media/image11.png"/><Relationship Id="rId19" Type="http://schemas.openxmlformats.org/officeDocument/2006/relationships/image" Target="../media/image23.png"/><Relationship Id="rId6" Type="http://schemas.openxmlformats.org/officeDocument/2006/relationships/image" Target="../media/image17.png"/><Relationship Id="rId18" Type="http://schemas.openxmlformats.org/officeDocument/2006/relationships/image" Target="../media/image25.png"/><Relationship Id="rId7" Type="http://schemas.openxmlformats.org/officeDocument/2006/relationships/image" Target="../media/image1.png"/><Relationship Id="rId8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35.png"/><Relationship Id="rId10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32.png"/><Relationship Id="rId5" Type="http://schemas.openxmlformats.org/officeDocument/2006/relationships/image" Target="../media/image30.png"/><Relationship Id="rId6" Type="http://schemas.openxmlformats.org/officeDocument/2006/relationships/image" Target="../media/image34.png"/><Relationship Id="rId7" Type="http://schemas.openxmlformats.org/officeDocument/2006/relationships/image" Target="../media/image37.png"/><Relationship Id="rId8" Type="http://schemas.openxmlformats.org/officeDocument/2006/relationships/image" Target="../media/image2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8" name="Google Shape;83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162"/>
            <a:ext cx="10693400" cy="75521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39" name="Google Shape;839;p15"/>
          <p:cNvGrpSpPr/>
          <p:nvPr/>
        </p:nvGrpSpPr>
        <p:grpSpPr>
          <a:xfrm>
            <a:off x="-3975" y="1511532"/>
            <a:ext cx="2157351" cy="2375818"/>
            <a:chOff x="-3554388" y="1321650"/>
            <a:chExt cx="2584892" cy="2846655"/>
          </a:xfrm>
        </p:grpSpPr>
        <p:pic>
          <p:nvPicPr>
            <p:cNvPr id="840" name="Google Shape;840;p15"/>
            <p:cNvPicPr preferRelativeResize="0"/>
            <p:nvPr/>
          </p:nvPicPr>
          <p:blipFill rotWithShape="1">
            <a:blip r:embed="rId4">
              <a:alphaModFix/>
            </a:blip>
            <a:srcRect b="0" l="34110" r="0" t="0"/>
            <a:stretch/>
          </p:blipFill>
          <p:spPr>
            <a:xfrm>
              <a:off x="-3554388" y="1366962"/>
              <a:ext cx="2584892" cy="28013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1" name="Google Shape;841;p1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5399976">
              <a:off x="-3079724" y="1994112"/>
              <a:ext cx="273499" cy="7190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2" name="Google Shape;842;p1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-2359700" y="1321650"/>
              <a:ext cx="273499" cy="7190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3" name="Google Shape;843;p1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5399976">
              <a:off x="-3025849" y="2568787"/>
              <a:ext cx="273499" cy="7190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4" name="Google Shape;844;p1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9029581">
              <a:off x="-3166623" y="3256086"/>
              <a:ext cx="273499" cy="7190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45" name="Google Shape;845;p15"/>
          <p:cNvGrpSpPr/>
          <p:nvPr/>
        </p:nvGrpSpPr>
        <p:grpSpPr>
          <a:xfrm>
            <a:off x="9170675" y="2655000"/>
            <a:ext cx="1526098" cy="1681876"/>
            <a:chOff x="9170675" y="2655000"/>
            <a:chExt cx="1526098" cy="1681876"/>
          </a:xfrm>
        </p:grpSpPr>
        <p:sp>
          <p:nvSpPr>
            <p:cNvPr id="846" name="Google Shape;846;p15"/>
            <p:cNvSpPr/>
            <p:nvPr/>
          </p:nvSpPr>
          <p:spPr>
            <a:xfrm rot="4201562">
              <a:off x="9400843" y="2799698"/>
              <a:ext cx="174567" cy="267443"/>
            </a:xfrm>
            <a:custGeom>
              <a:rect b="b" l="l" r="r" t="t"/>
              <a:pathLst>
                <a:path extrusionOk="0" h="356584" w="232752">
                  <a:moveTo>
                    <a:pt x="0" y="0"/>
                  </a:moveTo>
                  <a:lnTo>
                    <a:pt x="232752" y="0"/>
                  </a:lnTo>
                  <a:lnTo>
                    <a:pt x="232752" y="356584"/>
                  </a:lnTo>
                  <a:lnTo>
                    <a:pt x="0" y="35658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39000"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847" name="Google Shape;847;p15"/>
            <p:cNvSpPr/>
            <p:nvPr/>
          </p:nvSpPr>
          <p:spPr>
            <a:xfrm rot="-6598438">
              <a:off x="9652199" y="2708341"/>
              <a:ext cx="174567" cy="267443"/>
            </a:xfrm>
            <a:custGeom>
              <a:rect b="b" l="l" r="r" t="t"/>
              <a:pathLst>
                <a:path extrusionOk="0" h="356584" w="232752">
                  <a:moveTo>
                    <a:pt x="232752" y="356584"/>
                  </a:moveTo>
                  <a:lnTo>
                    <a:pt x="0" y="356584"/>
                  </a:lnTo>
                  <a:lnTo>
                    <a:pt x="0" y="0"/>
                  </a:lnTo>
                  <a:lnTo>
                    <a:pt x="232752" y="0"/>
                  </a:lnTo>
                  <a:lnTo>
                    <a:pt x="232752" y="356584"/>
                  </a:lnTo>
                  <a:close/>
                </a:path>
              </a:pathLst>
            </a:custGeom>
            <a:blipFill rotWithShape="1">
              <a:blip r:embed="rId6">
                <a:alphaModFix amt="39000"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848" name="Google Shape;848;p15"/>
            <p:cNvSpPr/>
            <p:nvPr/>
          </p:nvSpPr>
          <p:spPr>
            <a:xfrm rot="2607659">
              <a:off x="10229567" y="3584138"/>
              <a:ext cx="174679" cy="267615"/>
            </a:xfrm>
            <a:custGeom>
              <a:rect b="b" l="l" r="r" t="t"/>
              <a:pathLst>
                <a:path extrusionOk="0" h="356584" w="232752">
                  <a:moveTo>
                    <a:pt x="0" y="0"/>
                  </a:moveTo>
                  <a:lnTo>
                    <a:pt x="232752" y="0"/>
                  </a:lnTo>
                  <a:lnTo>
                    <a:pt x="232752" y="356584"/>
                  </a:lnTo>
                  <a:lnTo>
                    <a:pt x="0" y="35658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39000"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849" name="Google Shape;849;p15"/>
            <p:cNvSpPr/>
            <p:nvPr/>
          </p:nvSpPr>
          <p:spPr>
            <a:xfrm rot="-8192341">
              <a:off x="10413478" y="3389909"/>
              <a:ext cx="174679" cy="267615"/>
            </a:xfrm>
            <a:custGeom>
              <a:rect b="b" l="l" r="r" t="t"/>
              <a:pathLst>
                <a:path extrusionOk="0" h="356584" w="232752">
                  <a:moveTo>
                    <a:pt x="232752" y="356584"/>
                  </a:moveTo>
                  <a:lnTo>
                    <a:pt x="0" y="356584"/>
                  </a:lnTo>
                  <a:lnTo>
                    <a:pt x="0" y="0"/>
                  </a:lnTo>
                  <a:lnTo>
                    <a:pt x="232752" y="0"/>
                  </a:lnTo>
                  <a:lnTo>
                    <a:pt x="232752" y="356584"/>
                  </a:lnTo>
                  <a:close/>
                </a:path>
              </a:pathLst>
            </a:custGeom>
            <a:blipFill rotWithShape="1">
              <a:blip r:embed="rId6">
                <a:alphaModFix amt="39000"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850" name="Google Shape;850;p15"/>
            <p:cNvSpPr/>
            <p:nvPr/>
          </p:nvSpPr>
          <p:spPr>
            <a:xfrm rot="3000374">
              <a:off x="9475987" y="3207165"/>
              <a:ext cx="174647" cy="267564"/>
            </a:xfrm>
            <a:custGeom>
              <a:rect b="b" l="l" r="r" t="t"/>
              <a:pathLst>
                <a:path extrusionOk="0" h="356584" w="232752">
                  <a:moveTo>
                    <a:pt x="0" y="0"/>
                  </a:moveTo>
                  <a:lnTo>
                    <a:pt x="232752" y="0"/>
                  </a:lnTo>
                  <a:lnTo>
                    <a:pt x="232752" y="356584"/>
                  </a:lnTo>
                  <a:lnTo>
                    <a:pt x="0" y="35658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 amt="39000"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851" name="Google Shape;851;p15"/>
            <p:cNvSpPr/>
            <p:nvPr/>
          </p:nvSpPr>
          <p:spPr>
            <a:xfrm rot="-7799626">
              <a:off x="9681072" y="3035013"/>
              <a:ext cx="174647" cy="267564"/>
            </a:xfrm>
            <a:custGeom>
              <a:rect b="b" l="l" r="r" t="t"/>
              <a:pathLst>
                <a:path extrusionOk="0" h="356584" w="232752">
                  <a:moveTo>
                    <a:pt x="232752" y="356584"/>
                  </a:moveTo>
                  <a:lnTo>
                    <a:pt x="0" y="356584"/>
                  </a:lnTo>
                  <a:lnTo>
                    <a:pt x="0" y="0"/>
                  </a:lnTo>
                  <a:lnTo>
                    <a:pt x="232752" y="0"/>
                  </a:lnTo>
                  <a:lnTo>
                    <a:pt x="232752" y="356584"/>
                  </a:lnTo>
                  <a:close/>
                </a:path>
              </a:pathLst>
            </a:custGeom>
            <a:blipFill rotWithShape="1">
              <a:blip r:embed="rId6">
                <a:alphaModFix amt="39000"/>
              </a:blip>
              <a:stretch>
                <a:fillRect b="0" l="0" r="0" t="0"/>
              </a:stretch>
            </a:blipFill>
            <a:ln>
              <a:noFill/>
            </a:ln>
          </p:spPr>
        </p:sp>
        <p:pic>
          <p:nvPicPr>
            <p:cNvPr id="852" name="Google Shape;852;p15"/>
            <p:cNvPicPr preferRelativeResize="0"/>
            <p:nvPr/>
          </p:nvPicPr>
          <p:blipFill rotWithShape="1">
            <a:blip r:embed="rId7">
              <a:alphaModFix/>
            </a:blip>
            <a:srcRect b="42532" l="0" r="58421" t="0"/>
            <a:stretch/>
          </p:blipFill>
          <p:spPr>
            <a:xfrm>
              <a:off x="9170675" y="2655000"/>
              <a:ext cx="1526098" cy="16818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53" name="Google Shape;853;p15"/>
          <p:cNvSpPr/>
          <p:nvPr/>
        </p:nvSpPr>
        <p:spPr>
          <a:xfrm>
            <a:off x="2014554" y="519204"/>
            <a:ext cx="6662891" cy="1195231"/>
          </a:xfrm>
          <a:custGeom>
            <a:rect b="b" l="l" r="r" t="t"/>
            <a:pathLst>
              <a:path extrusionOk="0" h="428344" w="2387830">
                <a:moveTo>
                  <a:pt x="32534" y="0"/>
                </a:moveTo>
                <a:lnTo>
                  <a:pt x="2355295" y="0"/>
                </a:lnTo>
                <a:cubicBezTo>
                  <a:pt x="2373264" y="0"/>
                  <a:pt x="2387830" y="14566"/>
                  <a:pt x="2387830" y="32534"/>
                </a:cubicBezTo>
                <a:lnTo>
                  <a:pt x="2387830" y="395809"/>
                </a:lnTo>
                <a:cubicBezTo>
                  <a:pt x="2387830" y="404438"/>
                  <a:pt x="2384402" y="412713"/>
                  <a:pt x="2378301" y="418815"/>
                </a:cubicBezTo>
                <a:cubicBezTo>
                  <a:pt x="2372199" y="424916"/>
                  <a:pt x="2363924" y="428344"/>
                  <a:pt x="2355295" y="428344"/>
                </a:cubicBezTo>
                <a:lnTo>
                  <a:pt x="32534" y="428344"/>
                </a:lnTo>
                <a:cubicBezTo>
                  <a:pt x="23906" y="428344"/>
                  <a:pt x="15631" y="424916"/>
                  <a:pt x="9529" y="418815"/>
                </a:cubicBezTo>
                <a:cubicBezTo>
                  <a:pt x="3428" y="412713"/>
                  <a:pt x="0" y="404438"/>
                  <a:pt x="0" y="395809"/>
                </a:cubicBezTo>
                <a:lnTo>
                  <a:pt x="0" y="32534"/>
                </a:lnTo>
                <a:cubicBezTo>
                  <a:pt x="0" y="23906"/>
                  <a:pt x="3428" y="15631"/>
                  <a:pt x="9529" y="9529"/>
                </a:cubicBezTo>
                <a:cubicBezTo>
                  <a:pt x="15631" y="3428"/>
                  <a:pt x="23906" y="0"/>
                  <a:pt x="32534" y="0"/>
                </a:cubicBezTo>
                <a:close/>
              </a:path>
            </a:pathLst>
          </a:custGeom>
          <a:solidFill>
            <a:srgbClr val="332F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4" name="Google Shape;854;p15"/>
          <p:cNvSpPr/>
          <p:nvPr/>
        </p:nvSpPr>
        <p:spPr>
          <a:xfrm rot="-404003">
            <a:off x="6577354" y="2721408"/>
            <a:ext cx="174564" cy="267438"/>
          </a:xfrm>
          <a:custGeom>
            <a:rect b="b" l="l" r="r" t="t"/>
            <a:pathLst>
              <a:path extrusionOk="0" h="356584" w="232752">
                <a:moveTo>
                  <a:pt x="0" y="0"/>
                </a:moveTo>
                <a:lnTo>
                  <a:pt x="232752" y="0"/>
                </a:lnTo>
                <a:lnTo>
                  <a:pt x="232752" y="356584"/>
                </a:lnTo>
                <a:lnTo>
                  <a:pt x="0" y="3565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5" name="Google Shape;855;p15"/>
          <p:cNvSpPr/>
          <p:nvPr/>
        </p:nvSpPr>
        <p:spPr>
          <a:xfrm>
            <a:off x="3625" y="3968000"/>
            <a:ext cx="10693149" cy="2035274"/>
          </a:xfrm>
          <a:custGeom>
            <a:rect b="b" l="l" r="r" t="t"/>
            <a:pathLst>
              <a:path extrusionOk="0" h="729489" w="4140619">
                <a:moveTo>
                  <a:pt x="0" y="0"/>
                </a:moveTo>
                <a:lnTo>
                  <a:pt x="4140619" y="0"/>
                </a:lnTo>
                <a:lnTo>
                  <a:pt x="4140619" y="729489"/>
                </a:lnTo>
                <a:lnTo>
                  <a:pt x="0" y="729489"/>
                </a:lnTo>
                <a:close/>
              </a:path>
            </a:pathLst>
          </a:custGeom>
          <a:solidFill>
            <a:srgbClr val="F1C4E6"/>
          </a:solidFill>
          <a:ln>
            <a:noFill/>
          </a:ln>
        </p:spPr>
      </p:sp>
      <p:grpSp>
        <p:nvGrpSpPr>
          <p:cNvPr id="856" name="Google Shape;856;p15"/>
          <p:cNvGrpSpPr/>
          <p:nvPr/>
        </p:nvGrpSpPr>
        <p:grpSpPr>
          <a:xfrm>
            <a:off x="-132930" y="3709285"/>
            <a:ext cx="10957860" cy="313082"/>
            <a:chOff x="0" y="0"/>
            <a:chExt cx="14610480" cy="417442"/>
          </a:xfrm>
        </p:grpSpPr>
        <p:sp>
          <p:nvSpPr>
            <p:cNvPr id="857" name="Google Shape;857;p15"/>
            <p:cNvSpPr/>
            <p:nvPr/>
          </p:nvSpPr>
          <p:spPr>
            <a:xfrm>
              <a:off x="0" y="0"/>
              <a:ext cx="417442" cy="417442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A8A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15"/>
            <p:cNvSpPr/>
            <p:nvPr/>
          </p:nvSpPr>
          <p:spPr>
            <a:xfrm>
              <a:off x="417442" y="0"/>
              <a:ext cx="417442" cy="417442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A8A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15"/>
            <p:cNvSpPr/>
            <p:nvPr/>
          </p:nvSpPr>
          <p:spPr>
            <a:xfrm>
              <a:off x="834885" y="0"/>
              <a:ext cx="417442" cy="417442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A8A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15"/>
            <p:cNvSpPr/>
            <p:nvPr/>
          </p:nvSpPr>
          <p:spPr>
            <a:xfrm>
              <a:off x="1252327" y="0"/>
              <a:ext cx="417442" cy="417442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A8A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15"/>
            <p:cNvSpPr/>
            <p:nvPr/>
          </p:nvSpPr>
          <p:spPr>
            <a:xfrm>
              <a:off x="1669769" y="0"/>
              <a:ext cx="417442" cy="417442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A8A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15"/>
            <p:cNvSpPr/>
            <p:nvPr/>
          </p:nvSpPr>
          <p:spPr>
            <a:xfrm>
              <a:off x="2087211" y="0"/>
              <a:ext cx="417442" cy="417442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A8A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63" name="Google Shape;863;p15"/>
            <p:cNvGrpSpPr/>
            <p:nvPr/>
          </p:nvGrpSpPr>
          <p:grpSpPr>
            <a:xfrm>
              <a:off x="2504654" y="0"/>
              <a:ext cx="417442" cy="417442"/>
              <a:chOff x="0" y="0"/>
              <a:chExt cx="812800" cy="812800"/>
            </a:xfrm>
          </p:grpSpPr>
          <p:sp>
            <p:nvSpPr>
              <p:cNvPr id="864" name="Google Shape;864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5" name="Google Shape;865;p15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66" name="Google Shape;866;p15"/>
            <p:cNvGrpSpPr/>
            <p:nvPr/>
          </p:nvGrpSpPr>
          <p:grpSpPr>
            <a:xfrm>
              <a:off x="2922096" y="0"/>
              <a:ext cx="417442" cy="417442"/>
              <a:chOff x="0" y="0"/>
              <a:chExt cx="812800" cy="812800"/>
            </a:xfrm>
          </p:grpSpPr>
          <p:sp>
            <p:nvSpPr>
              <p:cNvPr id="867" name="Google Shape;867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8" name="Google Shape;868;p15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69" name="Google Shape;869;p15"/>
            <p:cNvGrpSpPr/>
            <p:nvPr/>
          </p:nvGrpSpPr>
          <p:grpSpPr>
            <a:xfrm>
              <a:off x="3339538" y="0"/>
              <a:ext cx="417442" cy="417442"/>
              <a:chOff x="0" y="0"/>
              <a:chExt cx="812800" cy="812800"/>
            </a:xfrm>
          </p:grpSpPr>
          <p:sp>
            <p:nvSpPr>
              <p:cNvPr id="870" name="Google Shape;870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1" name="Google Shape;871;p15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72" name="Google Shape;872;p15"/>
            <p:cNvGrpSpPr/>
            <p:nvPr/>
          </p:nvGrpSpPr>
          <p:grpSpPr>
            <a:xfrm>
              <a:off x="3756981" y="0"/>
              <a:ext cx="417442" cy="417442"/>
              <a:chOff x="0" y="0"/>
              <a:chExt cx="812800" cy="812800"/>
            </a:xfrm>
          </p:grpSpPr>
          <p:sp>
            <p:nvSpPr>
              <p:cNvPr id="873" name="Google Shape;873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4" name="Google Shape;874;p15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75" name="Google Shape;875;p15"/>
            <p:cNvGrpSpPr/>
            <p:nvPr/>
          </p:nvGrpSpPr>
          <p:grpSpPr>
            <a:xfrm>
              <a:off x="4174423" y="0"/>
              <a:ext cx="417442" cy="417442"/>
              <a:chOff x="0" y="0"/>
              <a:chExt cx="812800" cy="812800"/>
            </a:xfrm>
          </p:grpSpPr>
          <p:sp>
            <p:nvSpPr>
              <p:cNvPr id="876" name="Google Shape;876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7" name="Google Shape;877;p15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78" name="Google Shape;878;p15"/>
            <p:cNvSpPr/>
            <p:nvPr/>
          </p:nvSpPr>
          <p:spPr>
            <a:xfrm>
              <a:off x="4591865" y="0"/>
              <a:ext cx="417442" cy="417442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A8A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15"/>
            <p:cNvSpPr/>
            <p:nvPr/>
          </p:nvSpPr>
          <p:spPr>
            <a:xfrm>
              <a:off x="5009307" y="0"/>
              <a:ext cx="417442" cy="417442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A8A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15"/>
            <p:cNvSpPr/>
            <p:nvPr/>
          </p:nvSpPr>
          <p:spPr>
            <a:xfrm>
              <a:off x="5426750" y="0"/>
              <a:ext cx="417442" cy="417442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A8A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15"/>
            <p:cNvSpPr/>
            <p:nvPr/>
          </p:nvSpPr>
          <p:spPr>
            <a:xfrm>
              <a:off x="5844192" y="0"/>
              <a:ext cx="417442" cy="417442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A8A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82" name="Google Shape;882;p15"/>
            <p:cNvGrpSpPr/>
            <p:nvPr/>
          </p:nvGrpSpPr>
          <p:grpSpPr>
            <a:xfrm>
              <a:off x="6261634" y="0"/>
              <a:ext cx="417442" cy="417442"/>
              <a:chOff x="0" y="0"/>
              <a:chExt cx="812800" cy="812800"/>
            </a:xfrm>
          </p:grpSpPr>
          <p:sp>
            <p:nvSpPr>
              <p:cNvPr id="883" name="Google Shape;883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4" name="Google Shape;884;p15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85" name="Google Shape;885;p15"/>
            <p:cNvGrpSpPr/>
            <p:nvPr/>
          </p:nvGrpSpPr>
          <p:grpSpPr>
            <a:xfrm>
              <a:off x="6679076" y="0"/>
              <a:ext cx="417442" cy="417442"/>
              <a:chOff x="0" y="0"/>
              <a:chExt cx="812800" cy="812800"/>
            </a:xfrm>
          </p:grpSpPr>
          <p:sp>
            <p:nvSpPr>
              <p:cNvPr id="886" name="Google Shape;886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7" name="Google Shape;887;p15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88" name="Google Shape;888;p15"/>
            <p:cNvGrpSpPr/>
            <p:nvPr/>
          </p:nvGrpSpPr>
          <p:grpSpPr>
            <a:xfrm>
              <a:off x="7096519" y="0"/>
              <a:ext cx="417442" cy="417442"/>
              <a:chOff x="0" y="0"/>
              <a:chExt cx="812800" cy="812800"/>
            </a:xfrm>
          </p:grpSpPr>
          <p:sp>
            <p:nvSpPr>
              <p:cNvPr id="889" name="Google Shape;889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0" name="Google Shape;890;p15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91" name="Google Shape;891;p15"/>
            <p:cNvGrpSpPr/>
            <p:nvPr/>
          </p:nvGrpSpPr>
          <p:grpSpPr>
            <a:xfrm>
              <a:off x="7513961" y="0"/>
              <a:ext cx="417442" cy="417442"/>
              <a:chOff x="0" y="0"/>
              <a:chExt cx="812800" cy="812800"/>
            </a:xfrm>
          </p:grpSpPr>
          <p:sp>
            <p:nvSpPr>
              <p:cNvPr id="892" name="Google Shape;892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3" name="Google Shape;893;p15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94" name="Google Shape;894;p15"/>
            <p:cNvGrpSpPr/>
            <p:nvPr/>
          </p:nvGrpSpPr>
          <p:grpSpPr>
            <a:xfrm>
              <a:off x="7931403" y="0"/>
              <a:ext cx="417442" cy="417442"/>
              <a:chOff x="0" y="0"/>
              <a:chExt cx="812800" cy="812800"/>
            </a:xfrm>
          </p:grpSpPr>
          <p:sp>
            <p:nvSpPr>
              <p:cNvPr id="895" name="Google Shape;895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6" name="Google Shape;896;p15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97" name="Google Shape;897;p15"/>
            <p:cNvSpPr/>
            <p:nvPr/>
          </p:nvSpPr>
          <p:spPr>
            <a:xfrm>
              <a:off x="8348846" y="0"/>
              <a:ext cx="417442" cy="417442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A8A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15"/>
            <p:cNvSpPr/>
            <p:nvPr/>
          </p:nvSpPr>
          <p:spPr>
            <a:xfrm>
              <a:off x="8766288" y="0"/>
              <a:ext cx="417442" cy="417442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A8A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15"/>
            <p:cNvSpPr/>
            <p:nvPr/>
          </p:nvSpPr>
          <p:spPr>
            <a:xfrm>
              <a:off x="9183730" y="0"/>
              <a:ext cx="417442" cy="417442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A8A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00" name="Google Shape;900;p15"/>
            <p:cNvGrpSpPr/>
            <p:nvPr/>
          </p:nvGrpSpPr>
          <p:grpSpPr>
            <a:xfrm>
              <a:off x="9601172" y="0"/>
              <a:ext cx="417442" cy="417442"/>
              <a:chOff x="0" y="0"/>
              <a:chExt cx="812800" cy="812800"/>
            </a:xfrm>
          </p:grpSpPr>
          <p:sp>
            <p:nvSpPr>
              <p:cNvPr id="901" name="Google Shape;901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2" name="Google Shape;902;p15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03" name="Google Shape;903;p15"/>
            <p:cNvGrpSpPr/>
            <p:nvPr/>
          </p:nvGrpSpPr>
          <p:grpSpPr>
            <a:xfrm>
              <a:off x="10018615" y="0"/>
              <a:ext cx="417442" cy="417442"/>
              <a:chOff x="0" y="0"/>
              <a:chExt cx="812800" cy="812800"/>
            </a:xfrm>
          </p:grpSpPr>
          <p:sp>
            <p:nvSpPr>
              <p:cNvPr id="904" name="Google Shape;904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5" name="Google Shape;905;p15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06" name="Google Shape;906;p15"/>
            <p:cNvGrpSpPr/>
            <p:nvPr/>
          </p:nvGrpSpPr>
          <p:grpSpPr>
            <a:xfrm>
              <a:off x="10436057" y="0"/>
              <a:ext cx="417442" cy="417442"/>
              <a:chOff x="0" y="0"/>
              <a:chExt cx="812800" cy="812800"/>
            </a:xfrm>
          </p:grpSpPr>
          <p:sp>
            <p:nvSpPr>
              <p:cNvPr id="907" name="Google Shape;907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8" name="Google Shape;908;p15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09" name="Google Shape;909;p15"/>
            <p:cNvGrpSpPr/>
            <p:nvPr/>
          </p:nvGrpSpPr>
          <p:grpSpPr>
            <a:xfrm>
              <a:off x="10853499" y="0"/>
              <a:ext cx="417442" cy="417442"/>
              <a:chOff x="0" y="0"/>
              <a:chExt cx="812800" cy="812800"/>
            </a:xfrm>
          </p:grpSpPr>
          <p:sp>
            <p:nvSpPr>
              <p:cNvPr id="910" name="Google Shape;910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1" name="Google Shape;911;p15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12" name="Google Shape;912;p15"/>
            <p:cNvGrpSpPr/>
            <p:nvPr/>
          </p:nvGrpSpPr>
          <p:grpSpPr>
            <a:xfrm>
              <a:off x="11270942" y="0"/>
              <a:ext cx="417442" cy="417442"/>
              <a:chOff x="0" y="0"/>
              <a:chExt cx="812800" cy="812800"/>
            </a:xfrm>
          </p:grpSpPr>
          <p:sp>
            <p:nvSpPr>
              <p:cNvPr id="913" name="Google Shape;913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4" name="Google Shape;914;p15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15" name="Google Shape;915;p15"/>
            <p:cNvGrpSpPr/>
            <p:nvPr/>
          </p:nvGrpSpPr>
          <p:grpSpPr>
            <a:xfrm>
              <a:off x="11688384" y="0"/>
              <a:ext cx="417442" cy="417442"/>
              <a:chOff x="0" y="0"/>
              <a:chExt cx="812800" cy="812800"/>
            </a:xfrm>
          </p:grpSpPr>
          <p:sp>
            <p:nvSpPr>
              <p:cNvPr id="916" name="Google Shape;916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7" name="Google Shape;917;p15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18" name="Google Shape;918;p15"/>
            <p:cNvGrpSpPr/>
            <p:nvPr/>
          </p:nvGrpSpPr>
          <p:grpSpPr>
            <a:xfrm>
              <a:off x="12105826" y="0"/>
              <a:ext cx="417442" cy="417442"/>
              <a:chOff x="0" y="0"/>
              <a:chExt cx="812800" cy="812800"/>
            </a:xfrm>
          </p:grpSpPr>
          <p:sp>
            <p:nvSpPr>
              <p:cNvPr id="919" name="Google Shape;919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0" name="Google Shape;920;p15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21" name="Google Shape;921;p15"/>
            <p:cNvSpPr/>
            <p:nvPr/>
          </p:nvSpPr>
          <p:spPr>
            <a:xfrm>
              <a:off x="12523268" y="0"/>
              <a:ext cx="417442" cy="417442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A8A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15"/>
            <p:cNvSpPr/>
            <p:nvPr/>
          </p:nvSpPr>
          <p:spPr>
            <a:xfrm>
              <a:off x="12940711" y="0"/>
              <a:ext cx="417442" cy="417442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A8A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15"/>
            <p:cNvSpPr/>
            <p:nvPr/>
          </p:nvSpPr>
          <p:spPr>
            <a:xfrm>
              <a:off x="13358153" y="0"/>
              <a:ext cx="417442" cy="417442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A8A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15"/>
            <p:cNvSpPr/>
            <p:nvPr/>
          </p:nvSpPr>
          <p:spPr>
            <a:xfrm>
              <a:off x="13775595" y="0"/>
              <a:ext cx="417442" cy="417442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A8A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15"/>
            <p:cNvSpPr/>
            <p:nvPr/>
          </p:nvSpPr>
          <p:spPr>
            <a:xfrm>
              <a:off x="14193038" y="0"/>
              <a:ext cx="417442" cy="417442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A8A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6" name="Google Shape;926;p15"/>
          <p:cNvGrpSpPr/>
          <p:nvPr/>
        </p:nvGrpSpPr>
        <p:grpSpPr>
          <a:xfrm>
            <a:off x="0" y="5925970"/>
            <a:ext cx="10957869" cy="313091"/>
            <a:chOff x="0" y="0"/>
            <a:chExt cx="14610492" cy="417454"/>
          </a:xfrm>
        </p:grpSpPr>
        <p:grpSp>
          <p:nvGrpSpPr>
            <p:cNvPr id="927" name="Google Shape;927;p15"/>
            <p:cNvGrpSpPr/>
            <p:nvPr/>
          </p:nvGrpSpPr>
          <p:grpSpPr>
            <a:xfrm>
              <a:off x="0" y="0"/>
              <a:ext cx="417454" cy="417454"/>
              <a:chOff x="0" y="0"/>
              <a:chExt cx="812800" cy="812800"/>
            </a:xfrm>
          </p:grpSpPr>
          <p:sp>
            <p:nvSpPr>
              <p:cNvPr id="928" name="Google Shape;928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9" name="Google Shape;929;p15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0" name="Google Shape;930;p15"/>
            <p:cNvGrpSpPr/>
            <p:nvPr/>
          </p:nvGrpSpPr>
          <p:grpSpPr>
            <a:xfrm>
              <a:off x="417442" y="0"/>
              <a:ext cx="417454" cy="417454"/>
              <a:chOff x="0" y="0"/>
              <a:chExt cx="812800" cy="812800"/>
            </a:xfrm>
          </p:grpSpPr>
          <p:sp>
            <p:nvSpPr>
              <p:cNvPr id="931" name="Google Shape;931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2" name="Google Shape;932;p15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3" name="Google Shape;933;p15"/>
            <p:cNvGrpSpPr/>
            <p:nvPr/>
          </p:nvGrpSpPr>
          <p:grpSpPr>
            <a:xfrm>
              <a:off x="834885" y="0"/>
              <a:ext cx="417454" cy="417454"/>
              <a:chOff x="0" y="0"/>
              <a:chExt cx="812800" cy="812800"/>
            </a:xfrm>
          </p:grpSpPr>
          <p:sp>
            <p:nvSpPr>
              <p:cNvPr id="934" name="Google Shape;934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5" name="Google Shape;935;p15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6" name="Google Shape;936;p15"/>
            <p:cNvGrpSpPr/>
            <p:nvPr/>
          </p:nvGrpSpPr>
          <p:grpSpPr>
            <a:xfrm>
              <a:off x="1252327" y="0"/>
              <a:ext cx="417454" cy="417454"/>
              <a:chOff x="0" y="0"/>
              <a:chExt cx="812800" cy="812800"/>
            </a:xfrm>
          </p:grpSpPr>
          <p:sp>
            <p:nvSpPr>
              <p:cNvPr id="937" name="Google Shape;937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8" name="Google Shape;938;p15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9" name="Google Shape;939;p15"/>
            <p:cNvGrpSpPr/>
            <p:nvPr/>
          </p:nvGrpSpPr>
          <p:grpSpPr>
            <a:xfrm>
              <a:off x="1669769" y="0"/>
              <a:ext cx="417454" cy="417454"/>
              <a:chOff x="0" y="0"/>
              <a:chExt cx="812800" cy="812800"/>
            </a:xfrm>
          </p:grpSpPr>
          <p:sp>
            <p:nvSpPr>
              <p:cNvPr id="940" name="Google Shape;940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1" name="Google Shape;941;p15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42" name="Google Shape;942;p15"/>
            <p:cNvGrpSpPr/>
            <p:nvPr/>
          </p:nvGrpSpPr>
          <p:grpSpPr>
            <a:xfrm>
              <a:off x="2087211" y="0"/>
              <a:ext cx="417454" cy="417454"/>
              <a:chOff x="0" y="0"/>
              <a:chExt cx="812800" cy="812800"/>
            </a:xfrm>
          </p:grpSpPr>
          <p:sp>
            <p:nvSpPr>
              <p:cNvPr id="943" name="Google Shape;943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4" name="Google Shape;944;p15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45" name="Google Shape;945;p15"/>
            <p:cNvGrpSpPr/>
            <p:nvPr/>
          </p:nvGrpSpPr>
          <p:grpSpPr>
            <a:xfrm>
              <a:off x="2504654" y="0"/>
              <a:ext cx="417454" cy="417454"/>
              <a:chOff x="0" y="0"/>
              <a:chExt cx="812800" cy="812800"/>
            </a:xfrm>
          </p:grpSpPr>
          <p:sp>
            <p:nvSpPr>
              <p:cNvPr id="946" name="Google Shape;946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7" name="Google Shape;947;p15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48" name="Google Shape;948;p15"/>
            <p:cNvGrpSpPr/>
            <p:nvPr/>
          </p:nvGrpSpPr>
          <p:grpSpPr>
            <a:xfrm>
              <a:off x="2922096" y="0"/>
              <a:ext cx="417454" cy="417454"/>
              <a:chOff x="0" y="0"/>
              <a:chExt cx="812800" cy="812800"/>
            </a:xfrm>
          </p:grpSpPr>
          <p:sp>
            <p:nvSpPr>
              <p:cNvPr id="949" name="Google Shape;949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0" name="Google Shape;950;p15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51" name="Google Shape;951;p15"/>
            <p:cNvGrpSpPr/>
            <p:nvPr/>
          </p:nvGrpSpPr>
          <p:grpSpPr>
            <a:xfrm>
              <a:off x="3339538" y="0"/>
              <a:ext cx="417454" cy="417454"/>
              <a:chOff x="0" y="0"/>
              <a:chExt cx="812800" cy="812800"/>
            </a:xfrm>
          </p:grpSpPr>
          <p:sp>
            <p:nvSpPr>
              <p:cNvPr id="952" name="Google Shape;952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3" name="Google Shape;953;p15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54" name="Google Shape;954;p15"/>
            <p:cNvGrpSpPr/>
            <p:nvPr/>
          </p:nvGrpSpPr>
          <p:grpSpPr>
            <a:xfrm>
              <a:off x="3756981" y="0"/>
              <a:ext cx="417454" cy="417454"/>
              <a:chOff x="0" y="0"/>
              <a:chExt cx="812800" cy="812800"/>
            </a:xfrm>
          </p:grpSpPr>
          <p:sp>
            <p:nvSpPr>
              <p:cNvPr id="955" name="Google Shape;955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6" name="Google Shape;956;p15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57" name="Google Shape;957;p15"/>
            <p:cNvGrpSpPr/>
            <p:nvPr/>
          </p:nvGrpSpPr>
          <p:grpSpPr>
            <a:xfrm>
              <a:off x="4174423" y="0"/>
              <a:ext cx="417454" cy="417454"/>
              <a:chOff x="0" y="0"/>
              <a:chExt cx="812800" cy="812800"/>
            </a:xfrm>
          </p:grpSpPr>
          <p:sp>
            <p:nvSpPr>
              <p:cNvPr id="958" name="Google Shape;958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9" name="Google Shape;959;p15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60" name="Google Shape;960;p15"/>
            <p:cNvGrpSpPr/>
            <p:nvPr/>
          </p:nvGrpSpPr>
          <p:grpSpPr>
            <a:xfrm>
              <a:off x="4591865" y="0"/>
              <a:ext cx="417454" cy="417454"/>
              <a:chOff x="0" y="0"/>
              <a:chExt cx="812800" cy="812800"/>
            </a:xfrm>
          </p:grpSpPr>
          <p:sp>
            <p:nvSpPr>
              <p:cNvPr id="961" name="Google Shape;961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2" name="Google Shape;962;p15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63" name="Google Shape;963;p15"/>
            <p:cNvGrpSpPr/>
            <p:nvPr/>
          </p:nvGrpSpPr>
          <p:grpSpPr>
            <a:xfrm>
              <a:off x="5009307" y="0"/>
              <a:ext cx="417454" cy="417454"/>
              <a:chOff x="0" y="0"/>
              <a:chExt cx="812800" cy="812800"/>
            </a:xfrm>
          </p:grpSpPr>
          <p:sp>
            <p:nvSpPr>
              <p:cNvPr id="964" name="Google Shape;964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5" name="Google Shape;965;p15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66" name="Google Shape;966;p15"/>
            <p:cNvGrpSpPr/>
            <p:nvPr/>
          </p:nvGrpSpPr>
          <p:grpSpPr>
            <a:xfrm>
              <a:off x="5426750" y="0"/>
              <a:ext cx="417454" cy="417454"/>
              <a:chOff x="0" y="0"/>
              <a:chExt cx="812800" cy="812800"/>
            </a:xfrm>
          </p:grpSpPr>
          <p:sp>
            <p:nvSpPr>
              <p:cNvPr id="967" name="Google Shape;967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8" name="Google Shape;968;p15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69" name="Google Shape;969;p15"/>
            <p:cNvGrpSpPr/>
            <p:nvPr/>
          </p:nvGrpSpPr>
          <p:grpSpPr>
            <a:xfrm>
              <a:off x="5844192" y="0"/>
              <a:ext cx="417454" cy="417454"/>
              <a:chOff x="0" y="0"/>
              <a:chExt cx="812800" cy="812800"/>
            </a:xfrm>
          </p:grpSpPr>
          <p:sp>
            <p:nvSpPr>
              <p:cNvPr id="970" name="Google Shape;970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1" name="Google Shape;971;p15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72" name="Google Shape;972;p15"/>
            <p:cNvGrpSpPr/>
            <p:nvPr/>
          </p:nvGrpSpPr>
          <p:grpSpPr>
            <a:xfrm>
              <a:off x="6261634" y="0"/>
              <a:ext cx="417454" cy="417454"/>
              <a:chOff x="0" y="0"/>
              <a:chExt cx="812800" cy="812800"/>
            </a:xfrm>
          </p:grpSpPr>
          <p:sp>
            <p:nvSpPr>
              <p:cNvPr id="973" name="Google Shape;973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4" name="Google Shape;974;p15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75" name="Google Shape;975;p15"/>
            <p:cNvGrpSpPr/>
            <p:nvPr/>
          </p:nvGrpSpPr>
          <p:grpSpPr>
            <a:xfrm>
              <a:off x="6679076" y="0"/>
              <a:ext cx="417454" cy="417454"/>
              <a:chOff x="0" y="0"/>
              <a:chExt cx="812800" cy="812800"/>
            </a:xfrm>
          </p:grpSpPr>
          <p:sp>
            <p:nvSpPr>
              <p:cNvPr id="976" name="Google Shape;976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7" name="Google Shape;977;p15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78" name="Google Shape;978;p15"/>
            <p:cNvGrpSpPr/>
            <p:nvPr/>
          </p:nvGrpSpPr>
          <p:grpSpPr>
            <a:xfrm>
              <a:off x="7096519" y="0"/>
              <a:ext cx="417454" cy="417454"/>
              <a:chOff x="0" y="0"/>
              <a:chExt cx="812800" cy="812800"/>
            </a:xfrm>
          </p:grpSpPr>
          <p:sp>
            <p:nvSpPr>
              <p:cNvPr id="979" name="Google Shape;979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0" name="Google Shape;980;p15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81" name="Google Shape;981;p15"/>
            <p:cNvGrpSpPr/>
            <p:nvPr/>
          </p:nvGrpSpPr>
          <p:grpSpPr>
            <a:xfrm>
              <a:off x="7513961" y="0"/>
              <a:ext cx="417454" cy="417454"/>
              <a:chOff x="0" y="0"/>
              <a:chExt cx="812800" cy="812800"/>
            </a:xfrm>
          </p:grpSpPr>
          <p:sp>
            <p:nvSpPr>
              <p:cNvPr id="982" name="Google Shape;982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3" name="Google Shape;983;p15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84" name="Google Shape;984;p15"/>
            <p:cNvGrpSpPr/>
            <p:nvPr/>
          </p:nvGrpSpPr>
          <p:grpSpPr>
            <a:xfrm>
              <a:off x="7931403" y="0"/>
              <a:ext cx="417454" cy="417454"/>
              <a:chOff x="0" y="0"/>
              <a:chExt cx="812800" cy="812800"/>
            </a:xfrm>
          </p:grpSpPr>
          <p:sp>
            <p:nvSpPr>
              <p:cNvPr id="985" name="Google Shape;985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6" name="Google Shape;986;p15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l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87" name="Google Shape;987;p15"/>
            <p:cNvSpPr/>
            <p:nvPr/>
          </p:nvSpPr>
          <p:spPr>
            <a:xfrm>
              <a:off x="8766288" y="0"/>
              <a:ext cx="416560" cy="41656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A8A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15"/>
            <p:cNvSpPr/>
            <p:nvPr/>
          </p:nvSpPr>
          <p:spPr>
            <a:xfrm>
              <a:off x="9183730" y="0"/>
              <a:ext cx="416560" cy="41656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A8A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89" name="Google Shape;989;p15"/>
            <p:cNvGrpSpPr/>
            <p:nvPr/>
          </p:nvGrpSpPr>
          <p:grpSpPr>
            <a:xfrm>
              <a:off x="9601172" y="0"/>
              <a:ext cx="417454" cy="417454"/>
              <a:chOff x="0" y="0"/>
              <a:chExt cx="812800" cy="812800"/>
            </a:xfrm>
          </p:grpSpPr>
          <p:sp>
            <p:nvSpPr>
              <p:cNvPr id="990" name="Google Shape;990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1" name="Google Shape;991;p15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92" name="Google Shape;992;p15"/>
            <p:cNvGrpSpPr/>
            <p:nvPr/>
          </p:nvGrpSpPr>
          <p:grpSpPr>
            <a:xfrm>
              <a:off x="10018615" y="0"/>
              <a:ext cx="417454" cy="417454"/>
              <a:chOff x="0" y="0"/>
              <a:chExt cx="812800" cy="812800"/>
            </a:xfrm>
          </p:grpSpPr>
          <p:sp>
            <p:nvSpPr>
              <p:cNvPr id="993" name="Google Shape;993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4" name="Google Shape;994;p15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95" name="Google Shape;995;p15"/>
            <p:cNvGrpSpPr/>
            <p:nvPr/>
          </p:nvGrpSpPr>
          <p:grpSpPr>
            <a:xfrm>
              <a:off x="10436057" y="0"/>
              <a:ext cx="417454" cy="417454"/>
              <a:chOff x="0" y="0"/>
              <a:chExt cx="812800" cy="812800"/>
            </a:xfrm>
          </p:grpSpPr>
          <p:sp>
            <p:nvSpPr>
              <p:cNvPr id="996" name="Google Shape;996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7" name="Google Shape;997;p15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98" name="Google Shape;998;p15"/>
            <p:cNvGrpSpPr/>
            <p:nvPr/>
          </p:nvGrpSpPr>
          <p:grpSpPr>
            <a:xfrm>
              <a:off x="10853499" y="0"/>
              <a:ext cx="417454" cy="417454"/>
              <a:chOff x="0" y="0"/>
              <a:chExt cx="812800" cy="812800"/>
            </a:xfrm>
          </p:grpSpPr>
          <p:sp>
            <p:nvSpPr>
              <p:cNvPr id="999" name="Google Shape;999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0" name="Google Shape;1000;p15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01" name="Google Shape;1001;p15"/>
            <p:cNvGrpSpPr/>
            <p:nvPr/>
          </p:nvGrpSpPr>
          <p:grpSpPr>
            <a:xfrm>
              <a:off x="11270942" y="0"/>
              <a:ext cx="417454" cy="417454"/>
              <a:chOff x="0" y="0"/>
              <a:chExt cx="812800" cy="812800"/>
            </a:xfrm>
          </p:grpSpPr>
          <p:sp>
            <p:nvSpPr>
              <p:cNvPr id="1002" name="Google Shape;1002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3" name="Google Shape;1003;p15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04" name="Google Shape;1004;p15"/>
            <p:cNvGrpSpPr/>
            <p:nvPr/>
          </p:nvGrpSpPr>
          <p:grpSpPr>
            <a:xfrm>
              <a:off x="11688384" y="0"/>
              <a:ext cx="417454" cy="417454"/>
              <a:chOff x="0" y="0"/>
              <a:chExt cx="812800" cy="812800"/>
            </a:xfrm>
          </p:grpSpPr>
          <p:sp>
            <p:nvSpPr>
              <p:cNvPr id="1005" name="Google Shape;1005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6" name="Google Shape;1006;p15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07" name="Google Shape;1007;p15"/>
            <p:cNvGrpSpPr/>
            <p:nvPr/>
          </p:nvGrpSpPr>
          <p:grpSpPr>
            <a:xfrm>
              <a:off x="12105826" y="0"/>
              <a:ext cx="417454" cy="417454"/>
              <a:chOff x="0" y="0"/>
              <a:chExt cx="812800" cy="812800"/>
            </a:xfrm>
          </p:grpSpPr>
          <p:sp>
            <p:nvSpPr>
              <p:cNvPr id="1008" name="Google Shape;1008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9" name="Google Shape;1009;p15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10" name="Google Shape;1010;p15"/>
            <p:cNvGrpSpPr/>
            <p:nvPr/>
          </p:nvGrpSpPr>
          <p:grpSpPr>
            <a:xfrm>
              <a:off x="12523268" y="0"/>
              <a:ext cx="417454" cy="417454"/>
              <a:chOff x="0" y="0"/>
              <a:chExt cx="812800" cy="812800"/>
            </a:xfrm>
          </p:grpSpPr>
          <p:sp>
            <p:nvSpPr>
              <p:cNvPr id="1011" name="Google Shape;1011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2" name="Google Shape;1012;p15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13" name="Google Shape;1013;p15"/>
            <p:cNvGrpSpPr/>
            <p:nvPr/>
          </p:nvGrpSpPr>
          <p:grpSpPr>
            <a:xfrm>
              <a:off x="12940711" y="0"/>
              <a:ext cx="417454" cy="417454"/>
              <a:chOff x="0" y="0"/>
              <a:chExt cx="812800" cy="812800"/>
            </a:xfrm>
          </p:grpSpPr>
          <p:sp>
            <p:nvSpPr>
              <p:cNvPr id="1014" name="Google Shape;1014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5" name="Google Shape;1015;p15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16" name="Google Shape;1016;p15"/>
            <p:cNvGrpSpPr/>
            <p:nvPr/>
          </p:nvGrpSpPr>
          <p:grpSpPr>
            <a:xfrm>
              <a:off x="13358153" y="0"/>
              <a:ext cx="417454" cy="417454"/>
              <a:chOff x="0" y="0"/>
              <a:chExt cx="812800" cy="812800"/>
            </a:xfrm>
          </p:grpSpPr>
          <p:sp>
            <p:nvSpPr>
              <p:cNvPr id="1017" name="Google Shape;1017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8" name="Google Shape;1018;p15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19" name="Google Shape;1019;p15"/>
            <p:cNvGrpSpPr/>
            <p:nvPr/>
          </p:nvGrpSpPr>
          <p:grpSpPr>
            <a:xfrm>
              <a:off x="13775595" y="0"/>
              <a:ext cx="417454" cy="417454"/>
              <a:chOff x="0" y="0"/>
              <a:chExt cx="812800" cy="812800"/>
            </a:xfrm>
          </p:grpSpPr>
          <p:sp>
            <p:nvSpPr>
              <p:cNvPr id="1020" name="Google Shape;1020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1" name="Google Shape;1021;p15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22" name="Google Shape;1022;p15"/>
            <p:cNvGrpSpPr/>
            <p:nvPr/>
          </p:nvGrpSpPr>
          <p:grpSpPr>
            <a:xfrm>
              <a:off x="14193038" y="0"/>
              <a:ext cx="417454" cy="417454"/>
              <a:chOff x="0" y="0"/>
              <a:chExt cx="812800" cy="812800"/>
            </a:xfrm>
          </p:grpSpPr>
          <p:sp>
            <p:nvSpPr>
              <p:cNvPr id="1023" name="Google Shape;1023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4" name="Google Shape;1024;p15"/>
              <p:cNvSpPr txBox="1"/>
              <p:nvPr/>
            </p:nvSpPr>
            <p:spPr>
              <a:xfrm>
                <a:off x="76200" y="57150"/>
                <a:ext cx="660300" cy="6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25" name="Google Shape;1025;p15"/>
            <p:cNvSpPr/>
            <p:nvPr/>
          </p:nvSpPr>
          <p:spPr>
            <a:xfrm>
              <a:off x="8348846" y="0"/>
              <a:ext cx="416560" cy="41656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A8A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26" name="Google Shape;1026;p15"/>
          <p:cNvSpPr/>
          <p:nvPr/>
        </p:nvSpPr>
        <p:spPr>
          <a:xfrm>
            <a:off x="-3975" y="4182900"/>
            <a:ext cx="10693149" cy="1605506"/>
          </a:xfrm>
          <a:custGeom>
            <a:rect b="b" l="l" r="r" t="t"/>
            <a:pathLst>
              <a:path extrusionOk="0" h="575450" w="4140619">
                <a:moveTo>
                  <a:pt x="0" y="0"/>
                </a:moveTo>
                <a:lnTo>
                  <a:pt x="4140619" y="0"/>
                </a:lnTo>
                <a:lnTo>
                  <a:pt x="4140619" y="575450"/>
                </a:lnTo>
                <a:lnTo>
                  <a:pt x="0" y="575450"/>
                </a:lnTo>
                <a:close/>
              </a:path>
            </a:pathLst>
          </a:custGeom>
          <a:solidFill>
            <a:srgbClr val="F6D480"/>
          </a:solidFill>
          <a:ln>
            <a:noFill/>
          </a:ln>
        </p:spPr>
      </p:sp>
      <p:pic>
        <p:nvPicPr>
          <p:cNvPr id="1027" name="Google Shape;1027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30696" y="3553851"/>
            <a:ext cx="1706051" cy="28712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28" name="Google Shape;1028;p15"/>
          <p:cNvGrpSpPr/>
          <p:nvPr/>
        </p:nvGrpSpPr>
        <p:grpSpPr>
          <a:xfrm>
            <a:off x="6079762" y="4210283"/>
            <a:ext cx="428127" cy="1512984"/>
            <a:chOff x="247150" y="4202896"/>
            <a:chExt cx="428127" cy="1512984"/>
          </a:xfrm>
        </p:grpSpPr>
        <p:sp>
          <p:nvSpPr>
            <p:cNvPr id="1029" name="Google Shape;1029;p15"/>
            <p:cNvSpPr/>
            <p:nvPr/>
          </p:nvSpPr>
          <p:spPr>
            <a:xfrm rot="-5468746">
              <a:off x="-395498" y="4867791"/>
              <a:ext cx="1504017" cy="188686"/>
            </a:xfrm>
            <a:custGeom>
              <a:rect b="b" l="l" r="r" t="t"/>
              <a:pathLst>
                <a:path extrusionOk="0" h="251531" w="2004955">
                  <a:moveTo>
                    <a:pt x="0" y="0"/>
                  </a:moveTo>
                  <a:lnTo>
                    <a:pt x="2004954" y="0"/>
                  </a:lnTo>
                  <a:lnTo>
                    <a:pt x="2004954" y="251531"/>
                  </a:lnTo>
                  <a:lnTo>
                    <a:pt x="0" y="25153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030" name="Google Shape;1030;p15"/>
            <p:cNvSpPr/>
            <p:nvPr/>
          </p:nvSpPr>
          <p:spPr>
            <a:xfrm rot="5331254">
              <a:off x="-186093" y="4862297"/>
              <a:ext cx="1504017" cy="188686"/>
            </a:xfrm>
            <a:custGeom>
              <a:rect b="b" l="l" r="r" t="t"/>
              <a:pathLst>
                <a:path extrusionOk="0" h="251531" w="2004955">
                  <a:moveTo>
                    <a:pt x="2004954" y="251530"/>
                  </a:moveTo>
                  <a:lnTo>
                    <a:pt x="0" y="251530"/>
                  </a:lnTo>
                  <a:lnTo>
                    <a:pt x="0" y="0"/>
                  </a:lnTo>
                  <a:lnTo>
                    <a:pt x="2004954" y="0"/>
                  </a:lnTo>
                  <a:lnTo>
                    <a:pt x="2004954" y="25153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1031" name="Google Shape;1031;p15"/>
          <p:cNvGrpSpPr/>
          <p:nvPr/>
        </p:nvGrpSpPr>
        <p:grpSpPr>
          <a:xfrm>
            <a:off x="6930112" y="4225071"/>
            <a:ext cx="428127" cy="1512984"/>
            <a:chOff x="247150" y="4202896"/>
            <a:chExt cx="428127" cy="1512984"/>
          </a:xfrm>
        </p:grpSpPr>
        <p:sp>
          <p:nvSpPr>
            <p:cNvPr id="1032" name="Google Shape;1032;p15"/>
            <p:cNvSpPr/>
            <p:nvPr/>
          </p:nvSpPr>
          <p:spPr>
            <a:xfrm rot="-5468746">
              <a:off x="-395498" y="4867791"/>
              <a:ext cx="1504017" cy="188686"/>
            </a:xfrm>
            <a:custGeom>
              <a:rect b="b" l="l" r="r" t="t"/>
              <a:pathLst>
                <a:path extrusionOk="0" h="251531" w="2004955">
                  <a:moveTo>
                    <a:pt x="0" y="0"/>
                  </a:moveTo>
                  <a:lnTo>
                    <a:pt x="2004954" y="0"/>
                  </a:lnTo>
                  <a:lnTo>
                    <a:pt x="2004954" y="251531"/>
                  </a:lnTo>
                  <a:lnTo>
                    <a:pt x="0" y="25153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033" name="Google Shape;1033;p15"/>
            <p:cNvSpPr/>
            <p:nvPr/>
          </p:nvSpPr>
          <p:spPr>
            <a:xfrm rot="5331254">
              <a:off x="-186093" y="4862297"/>
              <a:ext cx="1504017" cy="188686"/>
            </a:xfrm>
            <a:custGeom>
              <a:rect b="b" l="l" r="r" t="t"/>
              <a:pathLst>
                <a:path extrusionOk="0" h="251531" w="2004955">
                  <a:moveTo>
                    <a:pt x="2004954" y="251530"/>
                  </a:moveTo>
                  <a:lnTo>
                    <a:pt x="0" y="251530"/>
                  </a:lnTo>
                  <a:lnTo>
                    <a:pt x="0" y="0"/>
                  </a:lnTo>
                  <a:lnTo>
                    <a:pt x="2004954" y="0"/>
                  </a:lnTo>
                  <a:lnTo>
                    <a:pt x="2004954" y="25153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1034" name="Google Shape;1034;p15"/>
          <p:cNvSpPr/>
          <p:nvPr/>
        </p:nvSpPr>
        <p:spPr>
          <a:xfrm rot="1702123">
            <a:off x="10505421" y="4011901"/>
            <a:ext cx="174653" cy="267575"/>
          </a:xfrm>
          <a:custGeom>
            <a:rect b="b" l="l" r="r" t="t"/>
            <a:pathLst>
              <a:path extrusionOk="0" h="356584" w="232752">
                <a:moveTo>
                  <a:pt x="0" y="0"/>
                </a:moveTo>
                <a:lnTo>
                  <a:pt x="232752" y="0"/>
                </a:lnTo>
                <a:lnTo>
                  <a:pt x="232752" y="356584"/>
                </a:lnTo>
                <a:lnTo>
                  <a:pt x="0" y="3565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 amt="39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035" name="Google Shape;1035;p15"/>
          <p:cNvGrpSpPr/>
          <p:nvPr/>
        </p:nvGrpSpPr>
        <p:grpSpPr>
          <a:xfrm>
            <a:off x="3428575" y="4202896"/>
            <a:ext cx="428127" cy="1512984"/>
            <a:chOff x="247150" y="4202896"/>
            <a:chExt cx="428127" cy="1512984"/>
          </a:xfrm>
        </p:grpSpPr>
        <p:sp>
          <p:nvSpPr>
            <p:cNvPr id="1036" name="Google Shape;1036;p15"/>
            <p:cNvSpPr/>
            <p:nvPr/>
          </p:nvSpPr>
          <p:spPr>
            <a:xfrm rot="-5468746">
              <a:off x="-395498" y="4867791"/>
              <a:ext cx="1504017" cy="188686"/>
            </a:xfrm>
            <a:custGeom>
              <a:rect b="b" l="l" r="r" t="t"/>
              <a:pathLst>
                <a:path extrusionOk="0" h="251531" w="2004955">
                  <a:moveTo>
                    <a:pt x="0" y="0"/>
                  </a:moveTo>
                  <a:lnTo>
                    <a:pt x="2004954" y="0"/>
                  </a:lnTo>
                  <a:lnTo>
                    <a:pt x="2004954" y="251531"/>
                  </a:lnTo>
                  <a:lnTo>
                    <a:pt x="0" y="25153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037" name="Google Shape;1037;p15"/>
            <p:cNvSpPr/>
            <p:nvPr/>
          </p:nvSpPr>
          <p:spPr>
            <a:xfrm rot="5331254">
              <a:off x="-186093" y="4862297"/>
              <a:ext cx="1504017" cy="188686"/>
            </a:xfrm>
            <a:custGeom>
              <a:rect b="b" l="l" r="r" t="t"/>
              <a:pathLst>
                <a:path extrusionOk="0" h="251531" w="2004955">
                  <a:moveTo>
                    <a:pt x="2004954" y="251530"/>
                  </a:moveTo>
                  <a:lnTo>
                    <a:pt x="0" y="251530"/>
                  </a:lnTo>
                  <a:lnTo>
                    <a:pt x="0" y="0"/>
                  </a:lnTo>
                  <a:lnTo>
                    <a:pt x="2004954" y="0"/>
                  </a:lnTo>
                  <a:lnTo>
                    <a:pt x="2004954" y="25153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1038" name="Google Shape;1038;p15"/>
          <p:cNvGrpSpPr/>
          <p:nvPr/>
        </p:nvGrpSpPr>
        <p:grpSpPr>
          <a:xfrm>
            <a:off x="4278925" y="4217683"/>
            <a:ext cx="428127" cy="1512984"/>
            <a:chOff x="247150" y="4202896"/>
            <a:chExt cx="428127" cy="1512984"/>
          </a:xfrm>
        </p:grpSpPr>
        <p:sp>
          <p:nvSpPr>
            <p:cNvPr id="1039" name="Google Shape;1039;p15"/>
            <p:cNvSpPr/>
            <p:nvPr/>
          </p:nvSpPr>
          <p:spPr>
            <a:xfrm rot="-5468746">
              <a:off x="-395498" y="4867791"/>
              <a:ext cx="1504017" cy="188686"/>
            </a:xfrm>
            <a:custGeom>
              <a:rect b="b" l="l" r="r" t="t"/>
              <a:pathLst>
                <a:path extrusionOk="0" h="251531" w="2004955">
                  <a:moveTo>
                    <a:pt x="0" y="0"/>
                  </a:moveTo>
                  <a:lnTo>
                    <a:pt x="2004954" y="0"/>
                  </a:lnTo>
                  <a:lnTo>
                    <a:pt x="2004954" y="251531"/>
                  </a:lnTo>
                  <a:lnTo>
                    <a:pt x="0" y="25153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040" name="Google Shape;1040;p15"/>
            <p:cNvSpPr/>
            <p:nvPr/>
          </p:nvSpPr>
          <p:spPr>
            <a:xfrm rot="5331254">
              <a:off x="-186093" y="4862297"/>
              <a:ext cx="1504017" cy="188686"/>
            </a:xfrm>
            <a:custGeom>
              <a:rect b="b" l="l" r="r" t="t"/>
              <a:pathLst>
                <a:path extrusionOk="0" h="251531" w="2004955">
                  <a:moveTo>
                    <a:pt x="2004954" y="251530"/>
                  </a:moveTo>
                  <a:lnTo>
                    <a:pt x="0" y="251530"/>
                  </a:lnTo>
                  <a:lnTo>
                    <a:pt x="0" y="0"/>
                  </a:lnTo>
                  <a:lnTo>
                    <a:pt x="2004954" y="0"/>
                  </a:lnTo>
                  <a:lnTo>
                    <a:pt x="2004954" y="25153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pic>
        <p:nvPicPr>
          <p:cNvPr id="1041" name="Google Shape;104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492971" y="3538326"/>
            <a:ext cx="1706051" cy="2871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2" name="Google Shape;1042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55246" y="3495851"/>
            <a:ext cx="1706051" cy="2871282"/>
          </a:xfrm>
          <a:prstGeom prst="rect">
            <a:avLst/>
          </a:prstGeom>
          <a:noFill/>
          <a:ln>
            <a:noFill/>
          </a:ln>
        </p:spPr>
      </p:pic>
      <p:sp>
        <p:nvSpPr>
          <p:cNvPr id="1043" name="Google Shape;1043;p15"/>
          <p:cNvSpPr txBox="1"/>
          <p:nvPr/>
        </p:nvSpPr>
        <p:spPr>
          <a:xfrm>
            <a:off x="2166100" y="618650"/>
            <a:ext cx="63597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F1C4E6"/>
                </a:solidFill>
                <a:latin typeface="Lato Black"/>
                <a:ea typeface="Lato Black"/>
                <a:cs typeface="Lato Black"/>
                <a:sym typeface="Lato Black"/>
              </a:rPr>
              <a:t>EXTRACELLULAR MATRIX</a:t>
            </a:r>
            <a:endParaRPr/>
          </a:p>
        </p:txBody>
      </p:sp>
      <p:sp>
        <p:nvSpPr>
          <p:cNvPr id="1044" name="Google Shape;1044;p15"/>
          <p:cNvSpPr txBox="1"/>
          <p:nvPr/>
        </p:nvSpPr>
        <p:spPr>
          <a:xfrm>
            <a:off x="2646152" y="1213104"/>
            <a:ext cx="5399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F1C4E6"/>
                </a:solidFill>
                <a:latin typeface="Lato"/>
                <a:ea typeface="Lato"/>
                <a:cs typeface="Lato"/>
                <a:sym typeface="Lato"/>
              </a:rPr>
              <a:t>INFOGRAPHIC</a:t>
            </a:r>
            <a:endParaRPr/>
          </a:p>
        </p:txBody>
      </p:sp>
      <p:grpSp>
        <p:nvGrpSpPr>
          <p:cNvPr id="1045" name="Google Shape;1045;p15"/>
          <p:cNvGrpSpPr/>
          <p:nvPr/>
        </p:nvGrpSpPr>
        <p:grpSpPr>
          <a:xfrm>
            <a:off x="4283086" y="6574210"/>
            <a:ext cx="2125829" cy="459570"/>
            <a:chOff x="0" y="-14217"/>
            <a:chExt cx="761849" cy="164700"/>
          </a:xfrm>
        </p:grpSpPr>
        <p:sp>
          <p:nvSpPr>
            <p:cNvPr id="1046" name="Google Shape;1046;p15"/>
            <p:cNvSpPr/>
            <p:nvPr/>
          </p:nvSpPr>
          <p:spPr>
            <a:xfrm>
              <a:off x="0" y="0"/>
              <a:ext cx="761849" cy="136269"/>
            </a:xfrm>
            <a:custGeom>
              <a:rect b="b" l="l" r="r" t="t"/>
              <a:pathLst>
                <a:path extrusionOk="0" h="136269" w="761849">
                  <a:moveTo>
                    <a:pt x="68134" y="0"/>
                  </a:moveTo>
                  <a:lnTo>
                    <a:pt x="693715" y="0"/>
                  </a:lnTo>
                  <a:cubicBezTo>
                    <a:pt x="731344" y="0"/>
                    <a:pt x="761849" y="30505"/>
                    <a:pt x="761849" y="68134"/>
                  </a:cubicBezTo>
                  <a:lnTo>
                    <a:pt x="761849" y="68134"/>
                  </a:lnTo>
                  <a:cubicBezTo>
                    <a:pt x="761849" y="105764"/>
                    <a:pt x="731344" y="136269"/>
                    <a:pt x="693715" y="136269"/>
                  </a:cubicBezTo>
                  <a:lnTo>
                    <a:pt x="68134" y="136269"/>
                  </a:lnTo>
                  <a:cubicBezTo>
                    <a:pt x="30505" y="136269"/>
                    <a:pt x="0" y="105764"/>
                    <a:pt x="0" y="68134"/>
                  </a:cubicBezTo>
                  <a:lnTo>
                    <a:pt x="0" y="68134"/>
                  </a:lnTo>
                  <a:cubicBezTo>
                    <a:pt x="0" y="30505"/>
                    <a:pt x="30505" y="0"/>
                    <a:pt x="68134" y="0"/>
                  </a:cubicBezTo>
                  <a:close/>
                </a:path>
              </a:pathLst>
            </a:custGeom>
            <a:solidFill>
              <a:srgbClr val="5DBE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15"/>
            <p:cNvSpPr txBox="1"/>
            <p:nvPr/>
          </p:nvSpPr>
          <p:spPr>
            <a:xfrm>
              <a:off x="0" y="-14217"/>
              <a:ext cx="761700" cy="16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3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Cytoskeleton Filaments</a:t>
              </a:r>
              <a:endParaRPr/>
            </a:p>
          </p:txBody>
        </p:sp>
      </p:grpSp>
      <p:grpSp>
        <p:nvGrpSpPr>
          <p:cNvPr id="1048" name="Google Shape;1048;p15"/>
          <p:cNvGrpSpPr/>
          <p:nvPr/>
        </p:nvGrpSpPr>
        <p:grpSpPr>
          <a:xfrm>
            <a:off x="245444" y="4202896"/>
            <a:ext cx="431539" cy="1512984"/>
            <a:chOff x="245444" y="4202896"/>
            <a:chExt cx="431539" cy="1512984"/>
          </a:xfrm>
        </p:grpSpPr>
        <p:sp>
          <p:nvSpPr>
            <p:cNvPr id="1049" name="Google Shape;1049;p15"/>
            <p:cNvSpPr/>
            <p:nvPr/>
          </p:nvSpPr>
          <p:spPr>
            <a:xfrm rot="-5472659">
              <a:off x="-396230" y="4867859"/>
              <a:ext cx="1503737" cy="188651"/>
            </a:xfrm>
            <a:custGeom>
              <a:rect b="b" l="l" r="r" t="t"/>
              <a:pathLst>
                <a:path extrusionOk="0" h="251531" w="2004955">
                  <a:moveTo>
                    <a:pt x="0" y="0"/>
                  </a:moveTo>
                  <a:lnTo>
                    <a:pt x="2004954" y="0"/>
                  </a:lnTo>
                  <a:lnTo>
                    <a:pt x="2004954" y="251531"/>
                  </a:lnTo>
                  <a:lnTo>
                    <a:pt x="0" y="25153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050" name="Google Shape;1050;p15"/>
            <p:cNvSpPr/>
            <p:nvPr/>
          </p:nvSpPr>
          <p:spPr>
            <a:xfrm rot="5327341">
              <a:off x="-185081" y="4862264"/>
              <a:ext cx="1503737" cy="188651"/>
            </a:xfrm>
            <a:custGeom>
              <a:rect b="b" l="l" r="r" t="t"/>
              <a:pathLst>
                <a:path extrusionOk="0" h="251531" w="2004955">
                  <a:moveTo>
                    <a:pt x="2004954" y="251530"/>
                  </a:moveTo>
                  <a:lnTo>
                    <a:pt x="0" y="251530"/>
                  </a:lnTo>
                  <a:lnTo>
                    <a:pt x="0" y="0"/>
                  </a:lnTo>
                  <a:lnTo>
                    <a:pt x="2004954" y="0"/>
                  </a:lnTo>
                  <a:lnTo>
                    <a:pt x="2004954" y="25153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1051" name="Google Shape;1051;p15"/>
          <p:cNvSpPr/>
          <p:nvPr/>
        </p:nvSpPr>
        <p:spPr>
          <a:xfrm rot="-5472659">
            <a:off x="449819" y="4876258"/>
            <a:ext cx="1503737" cy="188651"/>
          </a:xfrm>
          <a:custGeom>
            <a:rect b="b" l="l" r="r" t="t"/>
            <a:pathLst>
              <a:path extrusionOk="0" h="251531" w="2004955">
                <a:moveTo>
                  <a:pt x="0" y="0"/>
                </a:moveTo>
                <a:lnTo>
                  <a:pt x="2004954" y="0"/>
                </a:lnTo>
                <a:lnTo>
                  <a:pt x="2004954" y="251530"/>
                </a:lnTo>
                <a:lnTo>
                  <a:pt x="0" y="2515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52" name="Google Shape;1052;p15"/>
          <p:cNvSpPr/>
          <p:nvPr/>
        </p:nvSpPr>
        <p:spPr>
          <a:xfrm rot="5331254">
            <a:off x="659956" y="4870695"/>
            <a:ext cx="1504017" cy="188686"/>
          </a:xfrm>
          <a:custGeom>
            <a:rect b="b" l="l" r="r" t="t"/>
            <a:pathLst>
              <a:path extrusionOk="0" h="251531" w="2004955">
                <a:moveTo>
                  <a:pt x="2004955" y="251531"/>
                </a:moveTo>
                <a:lnTo>
                  <a:pt x="0" y="251531"/>
                </a:lnTo>
                <a:lnTo>
                  <a:pt x="0" y="0"/>
                </a:lnTo>
                <a:lnTo>
                  <a:pt x="2004955" y="0"/>
                </a:lnTo>
                <a:lnTo>
                  <a:pt x="2004955" y="251531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053" name="Google Shape;1053;p15"/>
          <p:cNvGrpSpPr/>
          <p:nvPr/>
        </p:nvGrpSpPr>
        <p:grpSpPr>
          <a:xfrm>
            <a:off x="4713779" y="4744186"/>
            <a:ext cx="1264442" cy="459570"/>
            <a:chOff x="0" y="-10490"/>
            <a:chExt cx="453148" cy="164700"/>
          </a:xfrm>
        </p:grpSpPr>
        <p:sp>
          <p:nvSpPr>
            <p:cNvPr id="1054" name="Google Shape;1054;p15"/>
            <p:cNvSpPr/>
            <p:nvPr/>
          </p:nvSpPr>
          <p:spPr>
            <a:xfrm>
              <a:off x="0" y="0"/>
              <a:ext cx="453148" cy="136269"/>
            </a:xfrm>
            <a:custGeom>
              <a:rect b="b" l="l" r="r" t="t"/>
              <a:pathLst>
                <a:path extrusionOk="0" h="136269" w="453148">
                  <a:moveTo>
                    <a:pt x="68134" y="0"/>
                  </a:moveTo>
                  <a:lnTo>
                    <a:pt x="385013" y="0"/>
                  </a:lnTo>
                  <a:cubicBezTo>
                    <a:pt x="422643" y="0"/>
                    <a:pt x="453148" y="30505"/>
                    <a:pt x="453148" y="68134"/>
                  </a:cubicBezTo>
                  <a:lnTo>
                    <a:pt x="453148" y="68134"/>
                  </a:lnTo>
                  <a:cubicBezTo>
                    <a:pt x="453148" y="105764"/>
                    <a:pt x="422643" y="136269"/>
                    <a:pt x="385013" y="136269"/>
                  </a:cubicBezTo>
                  <a:lnTo>
                    <a:pt x="68134" y="136269"/>
                  </a:lnTo>
                  <a:cubicBezTo>
                    <a:pt x="30505" y="136269"/>
                    <a:pt x="0" y="105764"/>
                    <a:pt x="0" y="68134"/>
                  </a:cubicBezTo>
                  <a:lnTo>
                    <a:pt x="0" y="68134"/>
                  </a:lnTo>
                  <a:cubicBezTo>
                    <a:pt x="0" y="30505"/>
                    <a:pt x="30505" y="0"/>
                    <a:pt x="68134" y="0"/>
                  </a:cubicBezTo>
                  <a:close/>
                </a:path>
              </a:pathLst>
            </a:custGeom>
            <a:solidFill>
              <a:srgbClr val="5DBE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15"/>
            <p:cNvSpPr txBox="1"/>
            <p:nvPr/>
          </p:nvSpPr>
          <p:spPr>
            <a:xfrm>
              <a:off x="0" y="-10490"/>
              <a:ext cx="453000" cy="16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3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Integrin</a:t>
              </a:r>
              <a:endParaRPr/>
            </a:p>
          </p:txBody>
        </p:sp>
      </p:grpSp>
      <p:pic>
        <p:nvPicPr>
          <p:cNvPr id="1056" name="Google Shape;1056;p15"/>
          <p:cNvPicPr preferRelativeResize="0"/>
          <p:nvPr/>
        </p:nvPicPr>
        <p:blipFill rotWithShape="1">
          <a:blip r:embed="rId10">
            <a:alphaModFix/>
          </a:blip>
          <a:srcRect b="0" l="18639" r="0" t="0"/>
          <a:stretch/>
        </p:blipFill>
        <p:spPr>
          <a:xfrm>
            <a:off x="0" y="770725"/>
            <a:ext cx="2757001" cy="3165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7" name="Google Shape;1057;p15"/>
          <p:cNvPicPr preferRelativeResize="0"/>
          <p:nvPr/>
        </p:nvPicPr>
        <p:blipFill rotWithShape="1">
          <a:blip r:embed="rId11">
            <a:alphaModFix/>
          </a:blip>
          <a:srcRect b="35015" l="0" r="28545" t="22863"/>
          <a:stretch/>
        </p:blipFill>
        <p:spPr>
          <a:xfrm>
            <a:off x="7794900" y="1598000"/>
            <a:ext cx="2898499" cy="16818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58" name="Google Shape;1058;p15"/>
          <p:cNvGrpSpPr/>
          <p:nvPr/>
        </p:nvGrpSpPr>
        <p:grpSpPr>
          <a:xfrm rot="-5400000">
            <a:off x="266709" y="4750549"/>
            <a:ext cx="1757923" cy="459570"/>
            <a:chOff x="0" y="-14289"/>
            <a:chExt cx="630000" cy="164700"/>
          </a:xfrm>
        </p:grpSpPr>
        <p:sp>
          <p:nvSpPr>
            <p:cNvPr id="1059" name="Google Shape;1059;p15"/>
            <p:cNvSpPr/>
            <p:nvPr/>
          </p:nvSpPr>
          <p:spPr>
            <a:xfrm>
              <a:off x="0" y="0"/>
              <a:ext cx="629969" cy="136269"/>
            </a:xfrm>
            <a:custGeom>
              <a:rect b="b" l="l" r="r" t="t"/>
              <a:pathLst>
                <a:path extrusionOk="0" h="136269" w="629969">
                  <a:moveTo>
                    <a:pt x="68134" y="0"/>
                  </a:moveTo>
                  <a:lnTo>
                    <a:pt x="561835" y="0"/>
                  </a:lnTo>
                  <a:cubicBezTo>
                    <a:pt x="599464" y="0"/>
                    <a:pt x="629969" y="30505"/>
                    <a:pt x="629969" y="68134"/>
                  </a:cubicBezTo>
                  <a:lnTo>
                    <a:pt x="629969" y="68134"/>
                  </a:lnTo>
                  <a:cubicBezTo>
                    <a:pt x="629969" y="105764"/>
                    <a:pt x="599464" y="136269"/>
                    <a:pt x="561835" y="136269"/>
                  </a:cubicBezTo>
                  <a:lnTo>
                    <a:pt x="68134" y="136269"/>
                  </a:lnTo>
                  <a:cubicBezTo>
                    <a:pt x="30505" y="136269"/>
                    <a:pt x="0" y="105764"/>
                    <a:pt x="0" y="68134"/>
                  </a:cubicBezTo>
                  <a:lnTo>
                    <a:pt x="0" y="68134"/>
                  </a:lnTo>
                  <a:cubicBezTo>
                    <a:pt x="0" y="30505"/>
                    <a:pt x="30505" y="0"/>
                    <a:pt x="68134" y="0"/>
                  </a:cubicBezTo>
                  <a:close/>
                </a:path>
              </a:pathLst>
            </a:custGeom>
            <a:solidFill>
              <a:srgbClr val="5DBE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15"/>
            <p:cNvSpPr txBox="1"/>
            <p:nvPr/>
          </p:nvSpPr>
          <p:spPr>
            <a:xfrm>
              <a:off x="0" y="-14289"/>
              <a:ext cx="630000" cy="16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3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Phospholipid Bilayer</a:t>
              </a:r>
              <a:endParaRPr/>
            </a:p>
          </p:txBody>
        </p:sp>
      </p:grpSp>
      <p:pic>
        <p:nvPicPr>
          <p:cNvPr id="1061" name="Google Shape;1061;p1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784700" y="2699125"/>
            <a:ext cx="1303023" cy="11564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62" name="Google Shape;1062;p15"/>
          <p:cNvGrpSpPr/>
          <p:nvPr/>
        </p:nvGrpSpPr>
        <p:grpSpPr>
          <a:xfrm>
            <a:off x="1145875" y="2015855"/>
            <a:ext cx="1264464" cy="459562"/>
            <a:chOff x="0" y="-19974"/>
            <a:chExt cx="453148" cy="164700"/>
          </a:xfrm>
        </p:grpSpPr>
        <p:sp>
          <p:nvSpPr>
            <p:cNvPr id="1063" name="Google Shape;1063;p15"/>
            <p:cNvSpPr/>
            <p:nvPr/>
          </p:nvSpPr>
          <p:spPr>
            <a:xfrm>
              <a:off x="0" y="0"/>
              <a:ext cx="453148" cy="136269"/>
            </a:xfrm>
            <a:custGeom>
              <a:rect b="b" l="l" r="r" t="t"/>
              <a:pathLst>
                <a:path extrusionOk="0" h="136269" w="453148">
                  <a:moveTo>
                    <a:pt x="68134" y="0"/>
                  </a:moveTo>
                  <a:lnTo>
                    <a:pt x="385013" y="0"/>
                  </a:lnTo>
                  <a:cubicBezTo>
                    <a:pt x="422643" y="0"/>
                    <a:pt x="453148" y="30505"/>
                    <a:pt x="453148" y="68134"/>
                  </a:cubicBezTo>
                  <a:lnTo>
                    <a:pt x="453148" y="68134"/>
                  </a:lnTo>
                  <a:cubicBezTo>
                    <a:pt x="453148" y="105764"/>
                    <a:pt x="422643" y="136269"/>
                    <a:pt x="385013" y="136269"/>
                  </a:cubicBezTo>
                  <a:lnTo>
                    <a:pt x="68134" y="136269"/>
                  </a:lnTo>
                  <a:cubicBezTo>
                    <a:pt x="30505" y="136269"/>
                    <a:pt x="0" y="105764"/>
                    <a:pt x="0" y="68134"/>
                  </a:cubicBezTo>
                  <a:lnTo>
                    <a:pt x="0" y="68134"/>
                  </a:lnTo>
                  <a:cubicBezTo>
                    <a:pt x="0" y="30505"/>
                    <a:pt x="30505" y="0"/>
                    <a:pt x="68134" y="0"/>
                  </a:cubicBezTo>
                  <a:close/>
                </a:path>
              </a:pathLst>
            </a:custGeom>
            <a:solidFill>
              <a:srgbClr val="5DBE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15"/>
            <p:cNvSpPr txBox="1"/>
            <p:nvPr/>
          </p:nvSpPr>
          <p:spPr>
            <a:xfrm>
              <a:off x="0" y="-19974"/>
              <a:ext cx="453000" cy="16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3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Proteoglycan</a:t>
              </a:r>
              <a:endParaRPr/>
            </a:p>
          </p:txBody>
        </p:sp>
      </p:grpSp>
      <p:grpSp>
        <p:nvGrpSpPr>
          <p:cNvPr id="1065" name="Google Shape;1065;p15"/>
          <p:cNvGrpSpPr/>
          <p:nvPr/>
        </p:nvGrpSpPr>
        <p:grpSpPr>
          <a:xfrm>
            <a:off x="3860756" y="3019434"/>
            <a:ext cx="1264442" cy="459570"/>
            <a:chOff x="0" y="-14289"/>
            <a:chExt cx="453148" cy="164700"/>
          </a:xfrm>
        </p:grpSpPr>
        <p:sp>
          <p:nvSpPr>
            <p:cNvPr id="1066" name="Google Shape;1066;p15"/>
            <p:cNvSpPr/>
            <p:nvPr/>
          </p:nvSpPr>
          <p:spPr>
            <a:xfrm>
              <a:off x="0" y="0"/>
              <a:ext cx="453148" cy="136269"/>
            </a:xfrm>
            <a:custGeom>
              <a:rect b="b" l="l" r="r" t="t"/>
              <a:pathLst>
                <a:path extrusionOk="0" h="136269" w="453148">
                  <a:moveTo>
                    <a:pt x="68134" y="0"/>
                  </a:moveTo>
                  <a:lnTo>
                    <a:pt x="385013" y="0"/>
                  </a:lnTo>
                  <a:cubicBezTo>
                    <a:pt x="422643" y="0"/>
                    <a:pt x="453148" y="30505"/>
                    <a:pt x="453148" y="68134"/>
                  </a:cubicBezTo>
                  <a:lnTo>
                    <a:pt x="453148" y="68134"/>
                  </a:lnTo>
                  <a:cubicBezTo>
                    <a:pt x="453148" y="105764"/>
                    <a:pt x="422643" y="136269"/>
                    <a:pt x="385013" y="136269"/>
                  </a:cubicBezTo>
                  <a:lnTo>
                    <a:pt x="68134" y="136269"/>
                  </a:lnTo>
                  <a:cubicBezTo>
                    <a:pt x="30505" y="136269"/>
                    <a:pt x="0" y="105764"/>
                    <a:pt x="0" y="68134"/>
                  </a:cubicBezTo>
                  <a:lnTo>
                    <a:pt x="0" y="68134"/>
                  </a:lnTo>
                  <a:cubicBezTo>
                    <a:pt x="0" y="30505"/>
                    <a:pt x="30505" y="0"/>
                    <a:pt x="68134" y="0"/>
                  </a:cubicBezTo>
                  <a:close/>
                </a:path>
              </a:pathLst>
            </a:custGeom>
            <a:solidFill>
              <a:srgbClr val="5DBE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15"/>
            <p:cNvSpPr txBox="1"/>
            <p:nvPr/>
          </p:nvSpPr>
          <p:spPr>
            <a:xfrm>
              <a:off x="0" y="-14289"/>
              <a:ext cx="453000" cy="16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3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Fibronectin</a:t>
              </a:r>
              <a:endParaRPr/>
            </a:p>
          </p:txBody>
        </p:sp>
      </p:grpSp>
      <p:grpSp>
        <p:nvGrpSpPr>
          <p:cNvPr id="1068" name="Google Shape;1068;p15"/>
          <p:cNvGrpSpPr/>
          <p:nvPr/>
        </p:nvGrpSpPr>
        <p:grpSpPr>
          <a:xfrm>
            <a:off x="9061315" y="1795738"/>
            <a:ext cx="1264442" cy="459570"/>
            <a:chOff x="0" y="-14289"/>
            <a:chExt cx="453148" cy="164700"/>
          </a:xfrm>
        </p:grpSpPr>
        <p:sp>
          <p:nvSpPr>
            <p:cNvPr id="1069" name="Google Shape;1069;p15"/>
            <p:cNvSpPr/>
            <p:nvPr/>
          </p:nvSpPr>
          <p:spPr>
            <a:xfrm>
              <a:off x="0" y="0"/>
              <a:ext cx="453148" cy="136269"/>
            </a:xfrm>
            <a:custGeom>
              <a:rect b="b" l="l" r="r" t="t"/>
              <a:pathLst>
                <a:path extrusionOk="0" h="136269" w="453148">
                  <a:moveTo>
                    <a:pt x="68134" y="0"/>
                  </a:moveTo>
                  <a:lnTo>
                    <a:pt x="385013" y="0"/>
                  </a:lnTo>
                  <a:cubicBezTo>
                    <a:pt x="422643" y="0"/>
                    <a:pt x="453148" y="30505"/>
                    <a:pt x="453148" y="68134"/>
                  </a:cubicBezTo>
                  <a:lnTo>
                    <a:pt x="453148" y="68134"/>
                  </a:lnTo>
                  <a:cubicBezTo>
                    <a:pt x="453148" y="105764"/>
                    <a:pt x="422643" y="136269"/>
                    <a:pt x="385013" y="136269"/>
                  </a:cubicBezTo>
                  <a:lnTo>
                    <a:pt x="68134" y="136269"/>
                  </a:lnTo>
                  <a:cubicBezTo>
                    <a:pt x="30505" y="136269"/>
                    <a:pt x="0" y="105764"/>
                    <a:pt x="0" y="68134"/>
                  </a:cubicBezTo>
                  <a:lnTo>
                    <a:pt x="0" y="68134"/>
                  </a:lnTo>
                  <a:cubicBezTo>
                    <a:pt x="0" y="30505"/>
                    <a:pt x="30505" y="0"/>
                    <a:pt x="68134" y="0"/>
                  </a:cubicBezTo>
                  <a:close/>
                </a:path>
              </a:pathLst>
            </a:custGeom>
            <a:solidFill>
              <a:srgbClr val="5DBE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15"/>
            <p:cNvSpPr txBox="1"/>
            <p:nvPr/>
          </p:nvSpPr>
          <p:spPr>
            <a:xfrm>
              <a:off x="0" y="-14289"/>
              <a:ext cx="453000" cy="16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300" u="none" cap="none" strike="noStrike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Collagen Fiber</a:t>
              </a:r>
              <a:endParaRPr/>
            </a:p>
          </p:txBody>
        </p:sp>
      </p:grpSp>
      <p:pic>
        <p:nvPicPr>
          <p:cNvPr id="1071" name="Google Shape;1071;p1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335675" y="2699112"/>
            <a:ext cx="1303023" cy="1156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2" name="Google Shape;1072;p1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122500" y="2612525"/>
            <a:ext cx="1303023" cy="1156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3" name="Google Shape;1073;p15"/>
          <p:cNvPicPr preferRelativeResize="0"/>
          <p:nvPr/>
        </p:nvPicPr>
        <p:blipFill rotWithShape="1">
          <a:blip r:embed="rId13">
            <a:alphaModFix/>
          </a:blip>
          <a:srcRect b="31199" l="0" r="0" t="32835"/>
          <a:stretch/>
        </p:blipFill>
        <p:spPr>
          <a:xfrm>
            <a:off x="516300" y="6811092"/>
            <a:ext cx="1631698" cy="436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4" name="Google Shape;1074;p1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537075" y="6559500"/>
            <a:ext cx="1631698" cy="623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5" name="Google Shape;1075;p15"/>
          <p:cNvPicPr preferRelativeResize="0"/>
          <p:nvPr/>
        </p:nvPicPr>
        <p:blipFill rotWithShape="1">
          <a:blip r:embed="rId13">
            <a:alphaModFix/>
          </a:blip>
          <a:srcRect b="31199" l="0" r="0" t="32835"/>
          <a:stretch/>
        </p:blipFill>
        <p:spPr>
          <a:xfrm>
            <a:off x="8677450" y="6849192"/>
            <a:ext cx="1631698" cy="436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6" name="Google Shape;1076;p1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648725" y="6583100"/>
            <a:ext cx="1631698" cy="6238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7" name="Google Shape;1077;p15"/>
          <p:cNvGrpSpPr/>
          <p:nvPr/>
        </p:nvGrpSpPr>
        <p:grpSpPr>
          <a:xfrm>
            <a:off x="9050912" y="4210296"/>
            <a:ext cx="428127" cy="1512984"/>
            <a:chOff x="247150" y="4202896"/>
            <a:chExt cx="428127" cy="1512984"/>
          </a:xfrm>
        </p:grpSpPr>
        <p:sp>
          <p:nvSpPr>
            <p:cNvPr id="1078" name="Google Shape;1078;p15"/>
            <p:cNvSpPr/>
            <p:nvPr/>
          </p:nvSpPr>
          <p:spPr>
            <a:xfrm rot="-5468746">
              <a:off x="-395498" y="4867791"/>
              <a:ext cx="1504017" cy="188686"/>
            </a:xfrm>
            <a:custGeom>
              <a:rect b="b" l="l" r="r" t="t"/>
              <a:pathLst>
                <a:path extrusionOk="0" h="251531" w="2004955">
                  <a:moveTo>
                    <a:pt x="0" y="0"/>
                  </a:moveTo>
                  <a:lnTo>
                    <a:pt x="2004954" y="0"/>
                  </a:lnTo>
                  <a:lnTo>
                    <a:pt x="2004954" y="251531"/>
                  </a:lnTo>
                  <a:lnTo>
                    <a:pt x="0" y="25153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079" name="Google Shape;1079;p15"/>
            <p:cNvSpPr/>
            <p:nvPr/>
          </p:nvSpPr>
          <p:spPr>
            <a:xfrm rot="5331254">
              <a:off x="-186093" y="4862297"/>
              <a:ext cx="1504017" cy="188686"/>
            </a:xfrm>
            <a:custGeom>
              <a:rect b="b" l="l" r="r" t="t"/>
              <a:pathLst>
                <a:path extrusionOk="0" h="251531" w="2004955">
                  <a:moveTo>
                    <a:pt x="2004954" y="251530"/>
                  </a:moveTo>
                  <a:lnTo>
                    <a:pt x="0" y="251530"/>
                  </a:lnTo>
                  <a:lnTo>
                    <a:pt x="0" y="0"/>
                  </a:lnTo>
                  <a:lnTo>
                    <a:pt x="2004954" y="0"/>
                  </a:lnTo>
                  <a:lnTo>
                    <a:pt x="2004954" y="25153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1080" name="Google Shape;1080;p15"/>
          <p:cNvGrpSpPr/>
          <p:nvPr/>
        </p:nvGrpSpPr>
        <p:grpSpPr>
          <a:xfrm>
            <a:off x="9901262" y="4225083"/>
            <a:ext cx="428127" cy="1512984"/>
            <a:chOff x="247150" y="4202896"/>
            <a:chExt cx="428127" cy="1512984"/>
          </a:xfrm>
        </p:grpSpPr>
        <p:sp>
          <p:nvSpPr>
            <p:cNvPr id="1081" name="Google Shape;1081;p15"/>
            <p:cNvSpPr/>
            <p:nvPr/>
          </p:nvSpPr>
          <p:spPr>
            <a:xfrm rot="-5468746">
              <a:off x="-395498" y="4867791"/>
              <a:ext cx="1504017" cy="188686"/>
            </a:xfrm>
            <a:custGeom>
              <a:rect b="b" l="l" r="r" t="t"/>
              <a:pathLst>
                <a:path extrusionOk="0" h="251531" w="2004955">
                  <a:moveTo>
                    <a:pt x="0" y="0"/>
                  </a:moveTo>
                  <a:lnTo>
                    <a:pt x="2004954" y="0"/>
                  </a:lnTo>
                  <a:lnTo>
                    <a:pt x="2004954" y="251531"/>
                  </a:lnTo>
                  <a:lnTo>
                    <a:pt x="0" y="25153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082" name="Google Shape;1082;p15"/>
            <p:cNvSpPr/>
            <p:nvPr/>
          </p:nvSpPr>
          <p:spPr>
            <a:xfrm rot="5331254">
              <a:off x="-186093" y="4862297"/>
              <a:ext cx="1504017" cy="188686"/>
            </a:xfrm>
            <a:custGeom>
              <a:rect b="b" l="l" r="r" t="t"/>
              <a:pathLst>
                <a:path extrusionOk="0" h="251531" w="2004955">
                  <a:moveTo>
                    <a:pt x="2004954" y="251530"/>
                  </a:moveTo>
                  <a:lnTo>
                    <a:pt x="0" y="251530"/>
                  </a:lnTo>
                  <a:lnTo>
                    <a:pt x="0" y="0"/>
                  </a:lnTo>
                  <a:lnTo>
                    <a:pt x="2004954" y="0"/>
                  </a:lnTo>
                  <a:lnTo>
                    <a:pt x="2004954" y="25153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1083" name="Google Shape;1083;p15"/>
          <p:cNvGrpSpPr/>
          <p:nvPr/>
        </p:nvGrpSpPr>
        <p:grpSpPr>
          <a:xfrm>
            <a:off x="4837650" y="2118957"/>
            <a:ext cx="4294323" cy="820647"/>
            <a:chOff x="4837650" y="2118957"/>
            <a:chExt cx="4294323" cy="820647"/>
          </a:xfrm>
        </p:grpSpPr>
        <p:sp>
          <p:nvSpPr>
            <p:cNvPr id="1084" name="Google Shape;1084;p15"/>
            <p:cNvSpPr/>
            <p:nvPr/>
          </p:nvSpPr>
          <p:spPr>
            <a:xfrm rot="2097383">
              <a:off x="4976750" y="2364030"/>
              <a:ext cx="174564" cy="267438"/>
            </a:xfrm>
            <a:custGeom>
              <a:rect b="b" l="l" r="r" t="t"/>
              <a:pathLst>
                <a:path extrusionOk="0" h="356584" w="232752">
                  <a:moveTo>
                    <a:pt x="0" y="0"/>
                  </a:moveTo>
                  <a:lnTo>
                    <a:pt x="232752" y="0"/>
                  </a:lnTo>
                  <a:lnTo>
                    <a:pt x="232752" y="356584"/>
                  </a:lnTo>
                  <a:lnTo>
                    <a:pt x="0" y="35658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085" name="Google Shape;1085;p15"/>
            <p:cNvSpPr/>
            <p:nvPr/>
          </p:nvSpPr>
          <p:spPr>
            <a:xfrm rot="-8702617">
              <a:off x="5129979" y="2144841"/>
              <a:ext cx="174564" cy="267438"/>
            </a:xfrm>
            <a:custGeom>
              <a:rect b="b" l="l" r="r" t="t"/>
              <a:pathLst>
                <a:path extrusionOk="0" h="356584" w="232752">
                  <a:moveTo>
                    <a:pt x="232752" y="356584"/>
                  </a:moveTo>
                  <a:lnTo>
                    <a:pt x="0" y="356584"/>
                  </a:lnTo>
                  <a:lnTo>
                    <a:pt x="0" y="0"/>
                  </a:lnTo>
                  <a:lnTo>
                    <a:pt x="232752" y="0"/>
                  </a:lnTo>
                  <a:lnTo>
                    <a:pt x="232752" y="356584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086" name="Google Shape;1086;p15"/>
            <p:cNvSpPr/>
            <p:nvPr/>
          </p:nvSpPr>
          <p:spPr>
            <a:xfrm rot="506043">
              <a:off x="6105661" y="2529889"/>
              <a:ext cx="174564" cy="267438"/>
            </a:xfrm>
            <a:custGeom>
              <a:rect b="b" l="l" r="r" t="t"/>
              <a:pathLst>
                <a:path extrusionOk="0" h="356584" w="232752">
                  <a:moveTo>
                    <a:pt x="0" y="0"/>
                  </a:moveTo>
                  <a:lnTo>
                    <a:pt x="232752" y="0"/>
                  </a:lnTo>
                  <a:lnTo>
                    <a:pt x="232752" y="356584"/>
                  </a:lnTo>
                  <a:lnTo>
                    <a:pt x="0" y="35658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087" name="Google Shape;1087;p15"/>
            <p:cNvSpPr/>
            <p:nvPr/>
          </p:nvSpPr>
          <p:spPr>
            <a:xfrm rot="-10293957">
              <a:off x="6144887" y="2265343"/>
              <a:ext cx="174564" cy="267438"/>
            </a:xfrm>
            <a:custGeom>
              <a:rect b="b" l="l" r="r" t="t"/>
              <a:pathLst>
                <a:path extrusionOk="0" h="356584" w="232752">
                  <a:moveTo>
                    <a:pt x="232752" y="356584"/>
                  </a:moveTo>
                  <a:lnTo>
                    <a:pt x="0" y="356584"/>
                  </a:lnTo>
                  <a:lnTo>
                    <a:pt x="0" y="0"/>
                  </a:lnTo>
                  <a:lnTo>
                    <a:pt x="232752" y="0"/>
                  </a:lnTo>
                  <a:lnTo>
                    <a:pt x="232752" y="356584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088" name="Google Shape;1088;p15"/>
            <p:cNvSpPr/>
            <p:nvPr/>
          </p:nvSpPr>
          <p:spPr>
            <a:xfrm rot="10395997">
              <a:off x="6545996" y="2455815"/>
              <a:ext cx="174564" cy="267438"/>
            </a:xfrm>
            <a:custGeom>
              <a:rect b="b" l="l" r="r" t="t"/>
              <a:pathLst>
                <a:path extrusionOk="0" h="356584" w="232752">
                  <a:moveTo>
                    <a:pt x="232753" y="356584"/>
                  </a:moveTo>
                  <a:lnTo>
                    <a:pt x="0" y="356584"/>
                  </a:lnTo>
                  <a:lnTo>
                    <a:pt x="0" y="0"/>
                  </a:lnTo>
                  <a:lnTo>
                    <a:pt x="232753" y="0"/>
                  </a:lnTo>
                  <a:lnTo>
                    <a:pt x="232753" y="356584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089" name="Google Shape;1089;p15"/>
            <p:cNvSpPr/>
            <p:nvPr/>
          </p:nvSpPr>
          <p:spPr>
            <a:xfrm rot="892326">
              <a:off x="5272580" y="2654244"/>
              <a:ext cx="174564" cy="267438"/>
            </a:xfrm>
            <a:custGeom>
              <a:rect b="b" l="l" r="r" t="t"/>
              <a:pathLst>
                <a:path extrusionOk="0" h="356584" w="232752">
                  <a:moveTo>
                    <a:pt x="0" y="0"/>
                  </a:moveTo>
                  <a:lnTo>
                    <a:pt x="232752" y="0"/>
                  </a:lnTo>
                  <a:lnTo>
                    <a:pt x="232752" y="356584"/>
                  </a:lnTo>
                  <a:lnTo>
                    <a:pt x="0" y="35658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090" name="Google Shape;1090;p15"/>
            <p:cNvSpPr/>
            <p:nvPr/>
          </p:nvSpPr>
          <p:spPr>
            <a:xfrm rot="-9907674">
              <a:off x="5341221" y="2395764"/>
              <a:ext cx="174564" cy="267438"/>
            </a:xfrm>
            <a:custGeom>
              <a:rect b="b" l="l" r="r" t="t"/>
              <a:pathLst>
                <a:path extrusionOk="0" h="356584" w="232752">
                  <a:moveTo>
                    <a:pt x="232752" y="356584"/>
                  </a:moveTo>
                  <a:lnTo>
                    <a:pt x="0" y="356584"/>
                  </a:lnTo>
                  <a:lnTo>
                    <a:pt x="0" y="0"/>
                  </a:lnTo>
                  <a:lnTo>
                    <a:pt x="232752" y="0"/>
                  </a:lnTo>
                  <a:lnTo>
                    <a:pt x="232752" y="356584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pic>
          <p:nvPicPr>
            <p:cNvPr id="1091" name="Google Shape;1091;p15"/>
            <p:cNvPicPr preferRelativeResize="0"/>
            <p:nvPr/>
          </p:nvPicPr>
          <p:blipFill>
            <a:blip r:embed="rId15">
              <a:alphaModFix/>
            </a:blip>
            <a:stretch>
              <a:fillRect/>
            </a:stretch>
          </p:blipFill>
          <p:spPr>
            <a:xfrm>
              <a:off x="4837650" y="2245238"/>
              <a:ext cx="4294323" cy="6458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5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6" name="Google Shape;109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162"/>
            <a:ext cx="10693400" cy="75521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97" name="Google Shape;1097;p16"/>
          <p:cNvGrpSpPr/>
          <p:nvPr/>
        </p:nvGrpSpPr>
        <p:grpSpPr>
          <a:xfrm>
            <a:off x="0" y="2290832"/>
            <a:ext cx="2393074" cy="2375818"/>
            <a:chOff x="-3836829" y="1321650"/>
            <a:chExt cx="2867330" cy="2846655"/>
          </a:xfrm>
        </p:grpSpPr>
        <p:pic>
          <p:nvPicPr>
            <p:cNvPr id="1098" name="Google Shape;1098;p16"/>
            <p:cNvPicPr preferRelativeResize="0"/>
            <p:nvPr/>
          </p:nvPicPr>
          <p:blipFill rotWithShape="1">
            <a:blip r:embed="rId4">
              <a:alphaModFix/>
            </a:blip>
            <a:srcRect b="0" l="26911" r="0" t="0"/>
            <a:stretch/>
          </p:blipFill>
          <p:spPr>
            <a:xfrm>
              <a:off x="-3836829" y="1366962"/>
              <a:ext cx="2867330" cy="28013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9" name="Google Shape;1099;p1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5399976">
              <a:off x="-3079724" y="1994112"/>
              <a:ext cx="273499" cy="7190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0" name="Google Shape;1100;p1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-2359700" y="1321650"/>
              <a:ext cx="273499" cy="7190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1" name="Google Shape;1101;p1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5399976">
              <a:off x="-3025849" y="2568787"/>
              <a:ext cx="273499" cy="7190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2" name="Google Shape;1102;p1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9029581">
              <a:off x="-3166623" y="3256086"/>
              <a:ext cx="273499" cy="7190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3" name="Google Shape;1103;p1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10799951">
              <a:off x="-3786797" y="3342086"/>
              <a:ext cx="273499" cy="71907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04" name="Google Shape;1104;p16"/>
          <p:cNvGrpSpPr/>
          <p:nvPr/>
        </p:nvGrpSpPr>
        <p:grpSpPr>
          <a:xfrm>
            <a:off x="6341001" y="1841944"/>
            <a:ext cx="2631513" cy="3306967"/>
            <a:chOff x="6341001" y="1841944"/>
            <a:chExt cx="2631513" cy="3306967"/>
          </a:xfrm>
        </p:grpSpPr>
        <p:pic>
          <p:nvPicPr>
            <p:cNvPr id="1105" name="Google Shape;1105;p1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358250" y="1841944"/>
              <a:ext cx="2614264" cy="330696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06" name="Google Shape;1106;p16"/>
            <p:cNvGrpSpPr/>
            <p:nvPr/>
          </p:nvGrpSpPr>
          <p:grpSpPr>
            <a:xfrm rot="-203018">
              <a:off x="6388411" y="2428785"/>
              <a:ext cx="2383863" cy="1676962"/>
              <a:chOff x="565" y="870835"/>
              <a:chExt cx="3178484" cy="2235949"/>
            </a:xfrm>
          </p:grpSpPr>
          <p:sp>
            <p:nvSpPr>
              <p:cNvPr id="1107" name="Google Shape;1107;p16"/>
              <p:cNvSpPr/>
              <p:nvPr/>
            </p:nvSpPr>
            <p:spPr>
              <a:xfrm rot="5400000">
                <a:off x="150037" y="1349868"/>
                <a:ext cx="232752" cy="356584"/>
              </a:xfrm>
              <a:custGeom>
                <a:rect b="b" l="l" r="r" t="t"/>
                <a:pathLst>
                  <a:path extrusionOk="0" h="356584" w="232752">
                    <a:moveTo>
                      <a:pt x="0" y="0"/>
                    </a:moveTo>
                    <a:lnTo>
                      <a:pt x="232752" y="0"/>
                    </a:lnTo>
                    <a:lnTo>
                      <a:pt x="232752" y="356584"/>
                    </a:lnTo>
                    <a:lnTo>
                      <a:pt x="0" y="356584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7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</p:sp>
          <p:sp>
            <p:nvSpPr>
              <p:cNvPr id="1108" name="Google Shape;1108;p16"/>
              <p:cNvSpPr/>
              <p:nvPr/>
            </p:nvSpPr>
            <p:spPr>
              <a:xfrm rot="-5400000">
                <a:off x="506621" y="1349868"/>
                <a:ext cx="232752" cy="356584"/>
              </a:xfrm>
              <a:custGeom>
                <a:rect b="b" l="l" r="r" t="t"/>
                <a:pathLst>
                  <a:path extrusionOk="0" h="356584" w="232752">
                    <a:moveTo>
                      <a:pt x="232752" y="356584"/>
                    </a:moveTo>
                    <a:lnTo>
                      <a:pt x="0" y="356584"/>
                    </a:lnTo>
                    <a:lnTo>
                      <a:pt x="0" y="0"/>
                    </a:lnTo>
                    <a:lnTo>
                      <a:pt x="232752" y="0"/>
                    </a:lnTo>
                    <a:lnTo>
                      <a:pt x="232752" y="356584"/>
                    </a:lnTo>
                    <a:close/>
                  </a:path>
                </a:pathLst>
              </a:custGeom>
              <a:blipFill rotWithShape="1">
                <a:blip r:embed="rId7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</p:sp>
          <p:sp>
            <p:nvSpPr>
              <p:cNvPr id="1109" name="Google Shape;1109;p16"/>
              <p:cNvSpPr/>
              <p:nvPr/>
            </p:nvSpPr>
            <p:spPr>
              <a:xfrm rot="2923069">
                <a:off x="2457665" y="2214127"/>
                <a:ext cx="232752" cy="356584"/>
              </a:xfrm>
              <a:custGeom>
                <a:rect b="b" l="l" r="r" t="t"/>
                <a:pathLst>
                  <a:path extrusionOk="0" h="356584" w="232752">
                    <a:moveTo>
                      <a:pt x="0" y="0"/>
                    </a:moveTo>
                    <a:lnTo>
                      <a:pt x="232752" y="0"/>
                    </a:lnTo>
                    <a:lnTo>
                      <a:pt x="232752" y="356584"/>
                    </a:lnTo>
                    <a:lnTo>
                      <a:pt x="0" y="356584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7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</p:sp>
          <p:sp>
            <p:nvSpPr>
              <p:cNvPr id="1110" name="Google Shape;1110;p16"/>
              <p:cNvSpPr/>
              <p:nvPr/>
            </p:nvSpPr>
            <p:spPr>
              <a:xfrm rot="-7876931">
                <a:off x="2725627" y="1978864"/>
                <a:ext cx="232752" cy="356584"/>
              </a:xfrm>
              <a:custGeom>
                <a:rect b="b" l="l" r="r" t="t"/>
                <a:pathLst>
                  <a:path extrusionOk="0" h="356584" w="232752">
                    <a:moveTo>
                      <a:pt x="232752" y="356584"/>
                    </a:moveTo>
                    <a:lnTo>
                      <a:pt x="0" y="356584"/>
                    </a:lnTo>
                    <a:lnTo>
                      <a:pt x="0" y="0"/>
                    </a:lnTo>
                    <a:lnTo>
                      <a:pt x="232752" y="0"/>
                    </a:lnTo>
                    <a:lnTo>
                      <a:pt x="232752" y="356584"/>
                    </a:lnTo>
                    <a:close/>
                  </a:path>
                </a:pathLst>
              </a:custGeom>
              <a:blipFill rotWithShape="1">
                <a:blip r:embed="rId7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</p:sp>
          <p:sp>
            <p:nvSpPr>
              <p:cNvPr id="1111" name="Google Shape;1111;p16"/>
              <p:cNvSpPr/>
              <p:nvPr/>
            </p:nvSpPr>
            <p:spPr>
              <a:xfrm rot="5234108">
                <a:off x="2522806" y="2803651"/>
                <a:ext cx="232752" cy="356584"/>
              </a:xfrm>
              <a:custGeom>
                <a:rect b="b" l="l" r="r" t="t"/>
                <a:pathLst>
                  <a:path extrusionOk="0" h="356584" w="232752">
                    <a:moveTo>
                      <a:pt x="0" y="0"/>
                    </a:moveTo>
                    <a:lnTo>
                      <a:pt x="232752" y="0"/>
                    </a:lnTo>
                    <a:lnTo>
                      <a:pt x="232752" y="356584"/>
                    </a:lnTo>
                    <a:lnTo>
                      <a:pt x="0" y="356584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7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</p:sp>
          <p:sp>
            <p:nvSpPr>
              <p:cNvPr id="1112" name="Google Shape;1112;p16"/>
              <p:cNvSpPr/>
              <p:nvPr/>
            </p:nvSpPr>
            <p:spPr>
              <a:xfrm rot="-5565892">
                <a:off x="2878975" y="2786450"/>
                <a:ext cx="232752" cy="356584"/>
              </a:xfrm>
              <a:custGeom>
                <a:rect b="b" l="l" r="r" t="t"/>
                <a:pathLst>
                  <a:path extrusionOk="0" h="356584" w="232752">
                    <a:moveTo>
                      <a:pt x="232752" y="356584"/>
                    </a:moveTo>
                    <a:lnTo>
                      <a:pt x="0" y="356584"/>
                    </a:lnTo>
                    <a:lnTo>
                      <a:pt x="0" y="0"/>
                    </a:lnTo>
                    <a:lnTo>
                      <a:pt x="232752" y="0"/>
                    </a:lnTo>
                    <a:lnTo>
                      <a:pt x="232752" y="356584"/>
                    </a:lnTo>
                    <a:close/>
                  </a:path>
                </a:pathLst>
              </a:custGeom>
              <a:blipFill rotWithShape="1">
                <a:blip r:embed="rId7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</p:sp>
          <p:sp>
            <p:nvSpPr>
              <p:cNvPr id="1113" name="Google Shape;1113;p16"/>
              <p:cNvSpPr/>
              <p:nvPr/>
            </p:nvSpPr>
            <p:spPr>
              <a:xfrm rot="-112083">
                <a:off x="1797871" y="2180689"/>
                <a:ext cx="232752" cy="356584"/>
              </a:xfrm>
              <a:custGeom>
                <a:rect b="b" l="l" r="r" t="t"/>
                <a:pathLst>
                  <a:path extrusionOk="0" h="356584" w="232752">
                    <a:moveTo>
                      <a:pt x="0" y="0"/>
                    </a:moveTo>
                    <a:lnTo>
                      <a:pt x="232752" y="0"/>
                    </a:lnTo>
                    <a:lnTo>
                      <a:pt x="232752" y="356584"/>
                    </a:lnTo>
                    <a:lnTo>
                      <a:pt x="0" y="356584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7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</p:sp>
          <p:sp>
            <p:nvSpPr>
              <p:cNvPr id="1114" name="Google Shape;1114;p16"/>
              <p:cNvSpPr/>
              <p:nvPr/>
            </p:nvSpPr>
            <p:spPr>
              <a:xfrm rot="10687917">
                <a:off x="1786247" y="1824294"/>
                <a:ext cx="232752" cy="356584"/>
              </a:xfrm>
              <a:custGeom>
                <a:rect b="b" l="l" r="r" t="t"/>
                <a:pathLst>
                  <a:path extrusionOk="0" h="356584" w="232752">
                    <a:moveTo>
                      <a:pt x="232752" y="356584"/>
                    </a:moveTo>
                    <a:lnTo>
                      <a:pt x="0" y="356584"/>
                    </a:lnTo>
                    <a:lnTo>
                      <a:pt x="0" y="0"/>
                    </a:lnTo>
                    <a:lnTo>
                      <a:pt x="232752" y="0"/>
                    </a:lnTo>
                    <a:lnTo>
                      <a:pt x="232752" y="356584"/>
                    </a:lnTo>
                    <a:close/>
                  </a:path>
                </a:pathLst>
              </a:custGeom>
              <a:blipFill rotWithShape="1">
                <a:blip r:embed="rId7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</p:sp>
          <p:sp>
            <p:nvSpPr>
              <p:cNvPr id="1115" name="Google Shape;1115;p16"/>
              <p:cNvSpPr/>
              <p:nvPr/>
            </p:nvSpPr>
            <p:spPr>
              <a:xfrm rot="-112083">
                <a:off x="1139568" y="2278555"/>
                <a:ext cx="232752" cy="356584"/>
              </a:xfrm>
              <a:custGeom>
                <a:rect b="b" l="l" r="r" t="t"/>
                <a:pathLst>
                  <a:path extrusionOk="0" h="356584" w="232752">
                    <a:moveTo>
                      <a:pt x="0" y="0"/>
                    </a:moveTo>
                    <a:lnTo>
                      <a:pt x="232753" y="0"/>
                    </a:lnTo>
                    <a:lnTo>
                      <a:pt x="232753" y="356584"/>
                    </a:lnTo>
                    <a:lnTo>
                      <a:pt x="0" y="356584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7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</p:sp>
          <p:sp>
            <p:nvSpPr>
              <p:cNvPr id="1116" name="Google Shape;1116;p16"/>
              <p:cNvSpPr/>
              <p:nvPr/>
            </p:nvSpPr>
            <p:spPr>
              <a:xfrm rot="10687917">
                <a:off x="1127945" y="1922161"/>
                <a:ext cx="232752" cy="356584"/>
              </a:xfrm>
              <a:custGeom>
                <a:rect b="b" l="l" r="r" t="t"/>
                <a:pathLst>
                  <a:path extrusionOk="0" h="356584" w="232752">
                    <a:moveTo>
                      <a:pt x="232752" y="356584"/>
                    </a:moveTo>
                    <a:lnTo>
                      <a:pt x="0" y="356584"/>
                    </a:lnTo>
                    <a:lnTo>
                      <a:pt x="0" y="0"/>
                    </a:lnTo>
                    <a:lnTo>
                      <a:pt x="232752" y="0"/>
                    </a:lnTo>
                    <a:lnTo>
                      <a:pt x="232752" y="356584"/>
                    </a:lnTo>
                    <a:close/>
                  </a:path>
                </a:pathLst>
              </a:custGeom>
              <a:blipFill rotWithShape="1">
                <a:blip r:embed="rId7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</p:sp>
          <p:sp>
            <p:nvSpPr>
              <p:cNvPr id="1117" name="Google Shape;1117;p16"/>
              <p:cNvSpPr/>
              <p:nvPr/>
            </p:nvSpPr>
            <p:spPr>
              <a:xfrm rot="5826322">
                <a:off x="75507" y="830079"/>
                <a:ext cx="232752" cy="356584"/>
              </a:xfrm>
              <a:custGeom>
                <a:rect b="b" l="l" r="r" t="t"/>
                <a:pathLst>
                  <a:path extrusionOk="0" h="356584" w="232752">
                    <a:moveTo>
                      <a:pt x="0" y="0"/>
                    </a:moveTo>
                    <a:lnTo>
                      <a:pt x="232752" y="0"/>
                    </a:lnTo>
                    <a:lnTo>
                      <a:pt x="232752" y="356584"/>
                    </a:lnTo>
                    <a:lnTo>
                      <a:pt x="0" y="356584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7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</p:sp>
          <p:sp>
            <p:nvSpPr>
              <p:cNvPr id="1118" name="Google Shape;1118;p16"/>
              <p:cNvSpPr/>
              <p:nvPr/>
            </p:nvSpPr>
            <p:spPr>
              <a:xfrm rot="-4973678">
                <a:off x="429352" y="874186"/>
                <a:ext cx="232752" cy="356584"/>
              </a:xfrm>
              <a:custGeom>
                <a:rect b="b" l="l" r="r" t="t"/>
                <a:pathLst>
                  <a:path extrusionOk="0" h="356584" w="232752">
                    <a:moveTo>
                      <a:pt x="232752" y="356584"/>
                    </a:moveTo>
                    <a:lnTo>
                      <a:pt x="0" y="356584"/>
                    </a:lnTo>
                    <a:lnTo>
                      <a:pt x="0" y="0"/>
                    </a:lnTo>
                    <a:lnTo>
                      <a:pt x="232752" y="0"/>
                    </a:lnTo>
                    <a:lnTo>
                      <a:pt x="232752" y="356584"/>
                    </a:lnTo>
                    <a:close/>
                  </a:path>
                </a:pathLst>
              </a:custGeom>
              <a:blipFill rotWithShape="1">
                <a:blip r:embed="rId7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</p:sp>
        </p:grpSp>
      </p:grpSp>
      <p:grpSp>
        <p:nvGrpSpPr>
          <p:cNvPr id="1119" name="Google Shape;1119;p16"/>
          <p:cNvGrpSpPr/>
          <p:nvPr/>
        </p:nvGrpSpPr>
        <p:grpSpPr>
          <a:xfrm>
            <a:off x="6370616" y="3478763"/>
            <a:ext cx="1077454" cy="1077454"/>
            <a:chOff x="0" y="0"/>
            <a:chExt cx="812800" cy="812800"/>
          </a:xfrm>
        </p:grpSpPr>
        <p:sp>
          <p:nvSpPr>
            <p:cNvPr id="1120" name="Google Shape;1120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06C6C"/>
            </a:solidFill>
            <a:ln cap="sq" cmpd="sng" w="57150">
              <a:solidFill>
                <a:srgbClr val="E8BB49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1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2" name="Google Shape;1122;p16"/>
          <p:cNvGrpSpPr/>
          <p:nvPr/>
        </p:nvGrpSpPr>
        <p:grpSpPr>
          <a:xfrm>
            <a:off x="9159167" y="4386198"/>
            <a:ext cx="1077454" cy="1077454"/>
            <a:chOff x="0" y="0"/>
            <a:chExt cx="812800" cy="812800"/>
          </a:xfrm>
        </p:grpSpPr>
        <p:sp>
          <p:nvSpPr>
            <p:cNvPr id="1123" name="Google Shape;1123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06C6C"/>
            </a:solidFill>
            <a:ln cap="sq" cmpd="sng" w="57150">
              <a:solidFill>
                <a:srgbClr val="E8BB49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1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25" name="Google Shape;1125;p16"/>
          <p:cNvSpPr/>
          <p:nvPr/>
        </p:nvSpPr>
        <p:spPr>
          <a:xfrm>
            <a:off x="-3666325" y="4236023"/>
            <a:ext cx="18231175" cy="6485203"/>
          </a:xfrm>
          <a:custGeom>
            <a:rect b="b" l="l" r="r" t="t"/>
            <a:pathLst>
              <a:path extrusionOk="0" h="317500" w="892555">
                <a:moveTo>
                  <a:pt x="297679" y="19070"/>
                </a:moveTo>
                <a:cubicBezTo>
                  <a:pt x="343290" y="7556"/>
                  <a:pt x="395460" y="0"/>
                  <a:pt x="446518" y="0"/>
                </a:cubicBezTo>
                <a:cubicBezTo>
                  <a:pt x="497577" y="0"/>
                  <a:pt x="546709" y="6476"/>
                  <a:pt x="591985" y="17990"/>
                </a:cubicBezTo>
                <a:cubicBezTo>
                  <a:pt x="592950" y="18350"/>
                  <a:pt x="593913" y="18350"/>
                  <a:pt x="594876" y="18710"/>
                </a:cubicBezTo>
                <a:cubicBezTo>
                  <a:pt x="764909" y="64765"/>
                  <a:pt x="890147" y="186379"/>
                  <a:pt x="892555" y="317500"/>
                </a:cubicBezTo>
                <a:lnTo>
                  <a:pt x="892555" y="317500"/>
                </a:lnTo>
                <a:lnTo>
                  <a:pt x="0" y="317500"/>
                </a:lnTo>
                <a:lnTo>
                  <a:pt x="0" y="317500"/>
                </a:lnTo>
                <a:cubicBezTo>
                  <a:pt x="2408" y="185660"/>
                  <a:pt x="125719" y="64045"/>
                  <a:pt x="297679" y="19070"/>
                </a:cubicBezTo>
                <a:close/>
              </a:path>
            </a:pathLst>
          </a:custGeom>
          <a:solidFill>
            <a:srgbClr val="F6D4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26" name="Google Shape;1126;p16"/>
          <p:cNvGrpSpPr/>
          <p:nvPr/>
        </p:nvGrpSpPr>
        <p:grpSpPr>
          <a:xfrm rot="658488">
            <a:off x="6620660" y="4564079"/>
            <a:ext cx="449848" cy="1520212"/>
            <a:chOff x="-3168980" y="-121100"/>
            <a:chExt cx="2236055" cy="7556500"/>
          </a:xfrm>
        </p:grpSpPr>
        <p:pic>
          <p:nvPicPr>
            <p:cNvPr id="1127" name="Google Shape;1127;p16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-3168980" y="-121100"/>
              <a:ext cx="1106909" cy="7556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8" name="Google Shape;1128;p16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-2039825" y="-121100"/>
              <a:ext cx="1106900" cy="7556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29" name="Google Shape;1129;p16"/>
          <p:cNvGrpSpPr/>
          <p:nvPr/>
        </p:nvGrpSpPr>
        <p:grpSpPr>
          <a:xfrm rot="1100692">
            <a:off x="8412325" y="4950120"/>
            <a:ext cx="449718" cy="1519772"/>
            <a:chOff x="-3168980" y="-121100"/>
            <a:chExt cx="2236055" cy="7556500"/>
          </a:xfrm>
        </p:grpSpPr>
        <p:pic>
          <p:nvPicPr>
            <p:cNvPr id="1130" name="Google Shape;1130;p16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-3168980" y="-121100"/>
              <a:ext cx="1106909" cy="7556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1" name="Google Shape;1131;p16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-2039825" y="-121100"/>
              <a:ext cx="1106900" cy="7556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32" name="Google Shape;1132;p16"/>
          <p:cNvGrpSpPr/>
          <p:nvPr/>
        </p:nvGrpSpPr>
        <p:grpSpPr>
          <a:xfrm rot="1100692">
            <a:off x="9386900" y="5288633"/>
            <a:ext cx="449718" cy="1519772"/>
            <a:chOff x="-3168980" y="-121100"/>
            <a:chExt cx="2236055" cy="7556500"/>
          </a:xfrm>
        </p:grpSpPr>
        <p:pic>
          <p:nvPicPr>
            <p:cNvPr id="1133" name="Google Shape;1133;p16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-3168980" y="-121100"/>
              <a:ext cx="1106909" cy="7556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4" name="Google Shape;1134;p16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-2039825" y="-121100"/>
              <a:ext cx="1106900" cy="7556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35" name="Google Shape;1135;p16"/>
          <p:cNvGrpSpPr/>
          <p:nvPr/>
        </p:nvGrpSpPr>
        <p:grpSpPr>
          <a:xfrm rot="530096">
            <a:off x="5945347" y="4477181"/>
            <a:ext cx="449865" cy="1520270"/>
            <a:chOff x="-3168980" y="-121100"/>
            <a:chExt cx="2236055" cy="7556500"/>
          </a:xfrm>
        </p:grpSpPr>
        <p:pic>
          <p:nvPicPr>
            <p:cNvPr id="1136" name="Google Shape;1136;p16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-3168980" y="-121100"/>
              <a:ext cx="1106909" cy="7556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7" name="Google Shape;1137;p16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-2039825" y="-121100"/>
              <a:ext cx="1106900" cy="7556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38" name="Google Shape;1138;p16"/>
          <p:cNvGrpSpPr/>
          <p:nvPr/>
        </p:nvGrpSpPr>
        <p:grpSpPr>
          <a:xfrm rot="-213727">
            <a:off x="4428936" y="4379618"/>
            <a:ext cx="449869" cy="1520282"/>
            <a:chOff x="-3168980" y="-121100"/>
            <a:chExt cx="2236055" cy="7556500"/>
          </a:xfrm>
        </p:grpSpPr>
        <p:pic>
          <p:nvPicPr>
            <p:cNvPr id="1139" name="Google Shape;1139;p16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-3168980" y="-121100"/>
              <a:ext cx="1106909" cy="7556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0" name="Google Shape;1140;p16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-2039825" y="-121100"/>
              <a:ext cx="1106900" cy="7556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41" name="Google Shape;1141;p16"/>
          <p:cNvGrpSpPr/>
          <p:nvPr/>
        </p:nvGrpSpPr>
        <p:grpSpPr>
          <a:xfrm>
            <a:off x="-206809" y="3661956"/>
            <a:ext cx="11226288" cy="1988731"/>
            <a:chOff x="0" y="0"/>
            <a:chExt cx="14968384" cy="2651642"/>
          </a:xfrm>
        </p:grpSpPr>
        <p:grpSp>
          <p:nvGrpSpPr>
            <p:cNvPr id="1142" name="Google Shape;1142;p16"/>
            <p:cNvGrpSpPr/>
            <p:nvPr/>
          </p:nvGrpSpPr>
          <p:grpSpPr>
            <a:xfrm rot="-2366838">
              <a:off x="939114" y="1547475"/>
              <a:ext cx="417442" cy="417442"/>
              <a:chOff x="0" y="0"/>
              <a:chExt cx="812800" cy="812800"/>
            </a:xfrm>
          </p:grpSpPr>
          <p:sp>
            <p:nvSpPr>
              <p:cNvPr id="1143" name="Google Shape;1143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A7AAF">
                  <a:alpha val="3176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4" name="Google Shape;1144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45" name="Google Shape;1145;p16"/>
            <p:cNvGrpSpPr/>
            <p:nvPr/>
          </p:nvGrpSpPr>
          <p:grpSpPr>
            <a:xfrm rot="-2366838">
              <a:off x="1303603" y="1365512"/>
              <a:ext cx="417442" cy="417442"/>
              <a:chOff x="0" y="0"/>
              <a:chExt cx="812800" cy="812800"/>
            </a:xfrm>
          </p:grpSpPr>
          <p:sp>
            <p:nvSpPr>
              <p:cNvPr id="1146" name="Google Shape;1146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A7AAF">
                  <a:alpha val="3176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7" name="Google Shape;1147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48" name="Google Shape;1148;p16"/>
            <p:cNvGrpSpPr/>
            <p:nvPr/>
          </p:nvGrpSpPr>
          <p:grpSpPr>
            <a:xfrm rot="-2366838">
              <a:off x="1713292" y="1188095"/>
              <a:ext cx="417442" cy="417442"/>
              <a:chOff x="0" y="0"/>
              <a:chExt cx="812800" cy="812800"/>
            </a:xfrm>
          </p:grpSpPr>
          <p:sp>
            <p:nvSpPr>
              <p:cNvPr id="1149" name="Google Shape;1149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A7AAF">
                  <a:alpha val="3176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0" name="Google Shape;1150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1" name="Google Shape;1151;p16"/>
            <p:cNvGrpSpPr/>
            <p:nvPr/>
          </p:nvGrpSpPr>
          <p:grpSpPr>
            <a:xfrm rot="-2366838">
              <a:off x="2107086" y="1042163"/>
              <a:ext cx="417442" cy="417442"/>
              <a:chOff x="0" y="0"/>
              <a:chExt cx="812800" cy="812800"/>
            </a:xfrm>
          </p:grpSpPr>
          <p:sp>
            <p:nvSpPr>
              <p:cNvPr id="1152" name="Google Shape;1152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A7AAF">
                  <a:alpha val="3176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3" name="Google Shape;1153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4" name="Google Shape;1154;p16"/>
            <p:cNvGrpSpPr/>
            <p:nvPr/>
          </p:nvGrpSpPr>
          <p:grpSpPr>
            <a:xfrm rot="-2366838">
              <a:off x="2512876" y="907558"/>
              <a:ext cx="417442" cy="417442"/>
              <a:chOff x="0" y="0"/>
              <a:chExt cx="812800" cy="812800"/>
            </a:xfrm>
          </p:grpSpPr>
          <p:sp>
            <p:nvSpPr>
              <p:cNvPr id="1155" name="Google Shape;1155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A7AAF">
                  <a:alpha val="3176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6" name="Google Shape;1156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7" name="Google Shape;1157;p16"/>
            <p:cNvGrpSpPr/>
            <p:nvPr/>
          </p:nvGrpSpPr>
          <p:grpSpPr>
            <a:xfrm rot="-2366838">
              <a:off x="2897777" y="801586"/>
              <a:ext cx="417442" cy="417442"/>
              <a:chOff x="0" y="0"/>
              <a:chExt cx="812800" cy="812800"/>
            </a:xfrm>
          </p:grpSpPr>
          <p:sp>
            <p:nvSpPr>
              <p:cNvPr id="1158" name="Google Shape;1158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A7AAF">
                  <a:alpha val="3176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9" name="Google Shape;1159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60" name="Google Shape;1160;p16"/>
            <p:cNvGrpSpPr/>
            <p:nvPr/>
          </p:nvGrpSpPr>
          <p:grpSpPr>
            <a:xfrm rot="-2366838">
              <a:off x="3276128" y="672652"/>
              <a:ext cx="417442" cy="417442"/>
              <a:chOff x="0" y="0"/>
              <a:chExt cx="812800" cy="812800"/>
            </a:xfrm>
          </p:grpSpPr>
          <p:sp>
            <p:nvSpPr>
              <p:cNvPr id="1161" name="Google Shape;1161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A7AAF">
                  <a:alpha val="3176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2" name="Google Shape;1162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63" name="Google Shape;1163;p16"/>
            <p:cNvGrpSpPr/>
            <p:nvPr/>
          </p:nvGrpSpPr>
          <p:grpSpPr>
            <a:xfrm rot="-2366838">
              <a:off x="557095" y="1738654"/>
              <a:ext cx="417442" cy="417442"/>
              <a:chOff x="0" y="0"/>
              <a:chExt cx="812800" cy="812800"/>
            </a:xfrm>
          </p:grpSpPr>
          <p:sp>
            <p:nvSpPr>
              <p:cNvPr id="1164" name="Google Shape;1164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A7AAF">
                  <a:alpha val="3176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5" name="Google Shape;1165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66" name="Google Shape;1166;p16"/>
            <p:cNvGrpSpPr/>
            <p:nvPr/>
          </p:nvGrpSpPr>
          <p:grpSpPr>
            <a:xfrm rot="-2366838">
              <a:off x="3688560" y="583316"/>
              <a:ext cx="417442" cy="417442"/>
              <a:chOff x="0" y="0"/>
              <a:chExt cx="812800" cy="812800"/>
            </a:xfrm>
          </p:grpSpPr>
          <p:sp>
            <p:nvSpPr>
              <p:cNvPr id="1167" name="Google Shape;1167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A7AAF">
                  <a:alpha val="3176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8" name="Google Shape;1168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69" name="Google Shape;1169;p16"/>
            <p:cNvGrpSpPr/>
            <p:nvPr/>
          </p:nvGrpSpPr>
          <p:grpSpPr>
            <a:xfrm rot="-2366838">
              <a:off x="199542" y="1953095"/>
              <a:ext cx="417442" cy="417442"/>
              <a:chOff x="0" y="0"/>
              <a:chExt cx="812800" cy="812800"/>
            </a:xfrm>
          </p:grpSpPr>
          <p:sp>
            <p:nvSpPr>
              <p:cNvPr id="1170" name="Google Shape;1170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A7AAF">
                  <a:alpha val="3176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1" name="Google Shape;1171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72" name="Google Shape;1172;p16"/>
            <p:cNvGrpSpPr/>
            <p:nvPr/>
          </p:nvGrpSpPr>
          <p:grpSpPr>
            <a:xfrm rot="-2366838">
              <a:off x="4066910" y="454580"/>
              <a:ext cx="417442" cy="417442"/>
              <a:chOff x="0" y="0"/>
              <a:chExt cx="812800" cy="812800"/>
            </a:xfrm>
          </p:grpSpPr>
          <p:sp>
            <p:nvSpPr>
              <p:cNvPr id="1173" name="Google Shape;1173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A7AAF">
                  <a:alpha val="3176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4" name="Google Shape;1174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75" name="Google Shape;1175;p16"/>
            <p:cNvGrpSpPr/>
            <p:nvPr/>
          </p:nvGrpSpPr>
          <p:grpSpPr>
            <a:xfrm rot="-2366838">
              <a:off x="4445261" y="371635"/>
              <a:ext cx="417442" cy="417442"/>
              <a:chOff x="0" y="0"/>
              <a:chExt cx="812800" cy="812800"/>
            </a:xfrm>
          </p:grpSpPr>
          <p:sp>
            <p:nvSpPr>
              <p:cNvPr id="1176" name="Google Shape;1176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A7AAF">
                  <a:alpha val="3176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7" name="Google Shape;1177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78" name="Google Shape;1178;p16"/>
            <p:cNvGrpSpPr/>
            <p:nvPr/>
          </p:nvGrpSpPr>
          <p:grpSpPr>
            <a:xfrm rot="-2366838">
              <a:off x="4879780" y="288844"/>
              <a:ext cx="417442" cy="417442"/>
              <a:chOff x="0" y="0"/>
              <a:chExt cx="812800" cy="812800"/>
            </a:xfrm>
          </p:grpSpPr>
          <p:sp>
            <p:nvSpPr>
              <p:cNvPr id="1179" name="Google Shape;1179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A7AAF">
                  <a:alpha val="3176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0" name="Google Shape;1180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1" name="Google Shape;1181;p16"/>
            <p:cNvGrpSpPr/>
            <p:nvPr/>
          </p:nvGrpSpPr>
          <p:grpSpPr>
            <a:xfrm rot="-2366838">
              <a:off x="5258130" y="232747"/>
              <a:ext cx="417442" cy="417442"/>
              <a:chOff x="0" y="0"/>
              <a:chExt cx="812800" cy="812800"/>
            </a:xfrm>
          </p:grpSpPr>
          <p:sp>
            <p:nvSpPr>
              <p:cNvPr id="1182" name="Google Shape;1182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A7AAF">
                  <a:alpha val="3176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3" name="Google Shape;1183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4" name="Google Shape;1184;p16"/>
            <p:cNvGrpSpPr/>
            <p:nvPr/>
          </p:nvGrpSpPr>
          <p:grpSpPr>
            <a:xfrm rot="-2366838">
              <a:off x="5636480" y="196428"/>
              <a:ext cx="417442" cy="417442"/>
              <a:chOff x="0" y="0"/>
              <a:chExt cx="812800" cy="812800"/>
            </a:xfrm>
          </p:grpSpPr>
          <p:sp>
            <p:nvSpPr>
              <p:cNvPr id="1185" name="Google Shape;1185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A7AAF">
                  <a:alpha val="3176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6" name="Google Shape;1186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7" name="Google Shape;1187;p16"/>
            <p:cNvGrpSpPr/>
            <p:nvPr/>
          </p:nvGrpSpPr>
          <p:grpSpPr>
            <a:xfrm rot="-2366838">
              <a:off x="6014831" y="178259"/>
              <a:ext cx="417442" cy="417442"/>
              <a:chOff x="0" y="0"/>
              <a:chExt cx="812800" cy="812800"/>
            </a:xfrm>
          </p:grpSpPr>
          <p:sp>
            <p:nvSpPr>
              <p:cNvPr id="1188" name="Google Shape;1188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A7AAF">
                  <a:alpha val="3176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9" name="Google Shape;1189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90" name="Google Shape;1190;p16"/>
            <p:cNvGrpSpPr/>
            <p:nvPr/>
          </p:nvGrpSpPr>
          <p:grpSpPr>
            <a:xfrm rot="-2366838">
              <a:off x="6393181" y="128897"/>
              <a:ext cx="417442" cy="417442"/>
              <a:chOff x="0" y="0"/>
              <a:chExt cx="812800" cy="812800"/>
            </a:xfrm>
          </p:grpSpPr>
          <p:sp>
            <p:nvSpPr>
              <p:cNvPr id="1191" name="Google Shape;1191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A7AAF">
                  <a:alpha val="3176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2" name="Google Shape;1192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93" name="Google Shape;1193;p16"/>
            <p:cNvGrpSpPr/>
            <p:nvPr/>
          </p:nvGrpSpPr>
          <p:grpSpPr>
            <a:xfrm rot="-2366838">
              <a:off x="6771532" y="128897"/>
              <a:ext cx="417442" cy="417442"/>
              <a:chOff x="0" y="0"/>
              <a:chExt cx="812800" cy="812800"/>
            </a:xfrm>
          </p:grpSpPr>
          <p:sp>
            <p:nvSpPr>
              <p:cNvPr id="1194" name="Google Shape;1194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A7AAF">
                  <a:alpha val="3176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5" name="Google Shape;1195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96" name="Google Shape;1196;p16"/>
            <p:cNvGrpSpPr/>
            <p:nvPr/>
          </p:nvGrpSpPr>
          <p:grpSpPr>
            <a:xfrm rot="-2366838">
              <a:off x="7149882" y="85070"/>
              <a:ext cx="417442" cy="417442"/>
              <a:chOff x="0" y="0"/>
              <a:chExt cx="812800" cy="812800"/>
            </a:xfrm>
          </p:grpSpPr>
          <p:sp>
            <p:nvSpPr>
              <p:cNvPr id="1197" name="Google Shape;1197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A7AAF">
                  <a:alpha val="3176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8" name="Google Shape;1198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99" name="Google Shape;1199;p16"/>
            <p:cNvGrpSpPr/>
            <p:nvPr/>
          </p:nvGrpSpPr>
          <p:grpSpPr>
            <a:xfrm rot="-2366838">
              <a:off x="7562314" y="85070"/>
              <a:ext cx="417442" cy="417442"/>
              <a:chOff x="0" y="0"/>
              <a:chExt cx="812800" cy="812800"/>
            </a:xfrm>
          </p:grpSpPr>
          <p:sp>
            <p:nvSpPr>
              <p:cNvPr id="1200" name="Google Shape;1200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A7AAF">
                  <a:alpha val="3176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1" name="Google Shape;1201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02" name="Google Shape;1202;p16"/>
            <p:cNvGrpSpPr/>
            <p:nvPr/>
          </p:nvGrpSpPr>
          <p:grpSpPr>
            <a:xfrm rot="-2366838">
              <a:off x="7974746" y="128897"/>
              <a:ext cx="417442" cy="417442"/>
              <a:chOff x="0" y="0"/>
              <a:chExt cx="812800" cy="812800"/>
            </a:xfrm>
          </p:grpSpPr>
          <p:sp>
            <p:nvSpPr>
              <p:cNvPr id="1203" name="Google Shape;1203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A7AAF">
                  <a:alpha val="3176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4" name="Google Shape;1204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05" name="Google Shape;1205;p16"/>
            <p:cNvGrpSpPr/>
            <p:nvPr/>
          </p:nvGrpSpPr>
          <p:grpSpPr>
            <a:xfrm rot="-2366838">
              <a:off x="8387178" y="178259"/>
              <a:ext cx="417442" cy="417442"/>
              <a:chOff x="0" y="0"/>
              <a:chExt cx="812800" cy="812800"/>
            </a:xfrm>
          </p:grpSpPr>
          <p:sp>
            <p:nvSpPr>
              <p:cNvPr id="1206" name="Google Shape;1206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A7AAF">
                  <a:alpha val="3176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7" name="Google Shape;1207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08" name="Google Shape;1208;p16"/>
            <p:cNvGrpSpPr/>
            <p:nvPr/>
          </p:nvGrpSpPr>
          <p:grpSpPr>
            <a:xfrm rot="-2366838">
              <a:off x="8799610" y="232747"/>
              <a:ext cx="417442" cy="417442"/>
              <a:chOff x="0" y="0"/>
              <a:chExt cx="812800" cy="812800"/>
            </a:xfrm>
          </p:grpSpPr>
          <p:sp>
            <p:nvSpPr>
              <p:cNvPr id="1209" name="Google Shape;1209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A7AAF">
                  <a:alpha val="3176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0" name="Google Shape;1210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11" name="Google Shape;1211;p16"/>
            <p:cNvGrpSpPr/>
            <p:nvPr/>
          </p:nvGrpSpPr>
          <p:grpSpPr>
            <a:xfrm rot="-2366838">
              <a:off x="9212042" y="288844"/>
              <a:ext cx="417442" cy="417442"/>
              <a:chOff x="0" y="0"/>
              <a:chExt cx="812800" cy="812800"/>
            </a:xfrm>
          </p:grpSpPr>
          <p:sp>
            <p:nvSpPr>
              <p:cNvPr id="1212" name="Google Shape;1212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A7AAF">
                  <a:alpha val="3176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3" name="Google Shape;1213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14" name="Google Shape;1214;p16"/>
            <p:cNvGrpSpPr/>
            <p:nvPr/>
          </p:nvGrpSpPr>
          <p:grpSpPr>
            <a:xfrm rot="-2366838">
              <a:off x="9624474" y="328290"/>
              <a:ext cx="417442" cy="417442"/>
              <a:chOff x="0" y="0"/>
              <a:chExt cx="812800" cy="812800"/>
            </a:xfrm>
          </p:grpSpPr>
          <p:sp>
            <p:nvSpPr>
              <p:cNvPr id="1215" name="Google Shape;1215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A7AAF">
                  <a:alpha val="3176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6" name="Google Shape;1216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17" name="Google Shape;1217;p16"/>
            <p:cNvGrpSpPr/>
            <p:nvPr/>
          </p:nvGrpSpPr>
          <p:grpSpPr>
            <a:xfrm rot="-2366838">
              <a:off x="10036906" y="378861"/>
              <a:ext cx="417442" cy="417442"/>
              <a:chOff x="0" y="0"/>
              <a:chExt cx="812800" cy="812800"/>
            </a:xfrm>
          </p:grpSpPr>
          <p:sp>
            <p:nvSpPr>
              <p:cNvPr id="1218" name="Google Shape;1218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A7AAF">
                  <a:alpha val="3176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9" name="Google Shape;1219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20" name="Google Shape;1220;p16"/>
            <p:cNvGrpSpPr/>
            <p:nvPr/>
          </p:nvGrpSpPr>
          <p:grpSpPr>
            <a:xfrm rot="-2366838">
              <a:off x="10449338" y="422688"/>
              <a:ext cx="417442" cy="417442"/>
              <a:chOff x="0" y="0"/>
              <a:chExt cx="812800" cy="812800"/>
            </a:xfrm>
          </p:grpSpPr>
          <p:sp>
            <p:nvSpPr>
              <p:cNvPr id="1221" name="Google Shape;1221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A7AAF">
                  <a:alpha val="3176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2" name="Google Shape;1222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23" name="Google Shape;1223;p16"/>
            <p:cNvGrpSpPr/>
            <p:nvPr/>
          </p:nvGrpSpPr>
          <p:grpSpPr>
            <a:xfrm rot="-2366838">
              <a:off x="10865788" y="526538"/>
              <a:ext cx="417442" cy="417442"/>
              <a:chOff x="0" y="0"/>
              <a:chExt cx="812800" cy="812800"/>
            </a:xfrm>
          </p:grpSpPr>
          <p:sp>
            <p:nvSpPr>
              <p:cNvPr id="1224" name="Google Shape;1224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A7AAF">
                  <a:alpha val="3176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5" name="Google Shape;1225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26" name="Google Shape;1226;p16"/>
            <p:cNvGrpSpPr/>
            <p:nvPr/>
          </p:nvGrpSpPr>
          <p:grpSpPr>
            <a:xfrm rot="-2366838">
              <a:off x="11282239" y="630389"/>
              <a:ext cx="417442" cy="417442"/>
              <a:chOff x="0" y="0"/>
              <a:chExt cx="812800" cy="812800"/>
            </a:xfrm>
          </p:grpSpPr>
          <p:sp>
            <p:nvSpPr>
              <p:cNvPr id="1227" name="Google Shape;1227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A7AAF">
                  <a:alpha val="3176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8" name="Google Shape;1228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29" name="Google Shape;1229;p16"/>
            <p:cNvGrpSpPr/>
            <p:nvPr/>
          </p:nvGrpSpPr>
          <p:grpSpPr>
            <a:xfrm rot="-2366838">
              <a:off x="11698689" y="734239"/>
              <a:ext cx="417442" cy="417442"/>
              <a:chOff x="0" y="0"/>
              <a:chExt cx="812800" cy="812800"/>
            </a:xfrm>
          </p:grpSpPr>
          <p:sp>
            <p:nvSpPr>
              <p:cNvPr id="1230" name="Google Shape;1230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A7AAF">
                  <a:alpha val="3176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1" name="Google Shape;1231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32" name="Google Shape;1232;p16"/>
            <p:cNvGrpSpPr/>
            <p:nvPr/>
          </p:nvGrpSpPr>
          <p:grpSpPr>
            <a:xfrm rot="-2366838">
              <a:off x="12115140" y="879348"/>
              <a:ext cx="417442" cy="417442"/>
              <a:chOff x="0" y="0"/>
              <a:chExt cx="812800" cy="812800"/>
            </a:xfrm>
          </p:grpSpPr>
          <p:sp>
            <p:nvSpPr>
              <p:cNvPr id="1233" name="Google Shape;1233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A7AAF">
                  <a:alpha val="3176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4" name="Google Shape;1234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35" name="Google Shape;1235;p16"/>
            <p:cNvGrpSpPr/>
            <p:nvPr/>
          </p:nvGrpSpPr>
          <p:grpSpPr>
            <a:xfrm rot="-2366838">
              <a:off x="12531590" y="1028030"/>
              <a:ext cx="417442" cy="417442"/>
              <a:chOff x="0" y="0"/>
              <a:chExt cx="812800" cy="812800"/>
            </a:xfrm>
          </p:grpSpPr>
          <p:sp>
            <p:nvSpPr>
              <p:cNvPr id="1236" name="Google Shape;1236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A7AAF">
                  <a:alpha val="3176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7" name="Google Shape;1237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38" name="Google Shape;1238;p16"/>
            <p:cNvGrpSpPr/>
            <p:nvPr/>
          </p:nvGrpSpPr>
          <p:grpSpPr>
            <a:xfrm rot="-2366838">
              <a:off x="12918446" y="1201349"/>
              <a:ext cx="417442" cy="417442"/>
              <a:chOff x="0" y="0"/>
              <a:chExt cx="812800" cy="812800"/>
            </a:xfrm>
          </p:grpSpPr>
          <p:sp>
            <p:nvSpPr>
              <p:cNvPr id="1239" name="Google Shape;1239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A7AAF">
                  <a:alpha val="3176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0" name="Google Shape;1240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41" name="Google Shape;1241;p16"/>
            <p:cNvGrpSpPr/>
            <p:nvPr/>
          </p:nvGrpSpPr>
          <p:grpSpPr>
            <a:xfrm rot="-2366838">
              <a:off x="13305303" y="1374668"/>
              <a:ext cx="417442" cy="417442"/>
              <a:chOff x="0" y="0"/>
              <a:chExt cx="812800" cy="812800"/>
            </a:xfrm>
          </p:grpSpPr>
          <p:sp>
            <p:nvSpPr>
              <p:cNvPr id="1242" name="Google Shape;1242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A7AAF">
                  <a:alpha val="3176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3" name="Google Shape;1243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44" name="Google Shape;1244;p16"/>
            <p:cNvGrpSpPr/>
            <p:nvPr/>
          </p:nvGrpSpPr>
          <p:grpSpPr>
            <a:xfrm rot="-2366838">
              <a:off x="13692159" y="1547986"/>
              <a:ext cx="417442" cy="417442"/>
              <a:chOff x="0" y="0"/>
              <a:chExt cx="812800" cy="812800"/>
            </a:xfrm>
          </p:grpSpPr>
          <p:sp>
            <p:nvSpPr>
              <p:cNvPr id="1245" name="Google Shape;1245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A7AAF">
                  <a:alpha val="3176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6" name="Google Shape;1246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47" name="Google Shape;1247;p16"/>
            <p:cNvGrpSpPr/>
            <p:nvPr/>
          </p:nvGrpSpPr>
          <p:grpSpPr>
            <a:xfrm rot="-2366838">
              <a:off x="14079016" y="1721305"/>
              <a:ext cx="417442" cy="417442"/>
              <a:chOff x="0" y="0"/>
              <a:chExt cx="812800" cy="812800"/>
            </a:xfrm>
          </p:grpSpPr>
          <p:sp>
            <p:nvSpPr>
              <p:cNvPr id="1248" name="Google Shape;1248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A7AAF">
                  <a:alpha val="3176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9" name="Google Shape;1249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50" name="Google Shape;1250;p16"/>
            <p:cNvGrpSpPr/>
            <p:nvPr/>
          </p:nvGrpSpPr>
          <p:grpSpPr>
            <a:xfrm rot="-2366838">
              <a:off x="14465872" y="1894623"/>
              <a:ext cx="417442" cy="417442"/>
              <a:chOff x="0" y="0"/>
              <a:chExt cx="812800" cy="812800"/>
            </a:xfrm>
          </p:grpSpPr>
          <p:sp>
            <p:nvSpPr>
              <p:cNvPr id="1251" name="Google Shape;1251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A7AAF">
                  <a:alpha val="3176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2" name="Google Shape;1252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53" name="Google Shape;1253;p16"/>
            <p:cNvGrpSpPr/>
            <p:nvPr/>
          </p:nvGrpSpPr>
          <p:grpSpPr>
            <a:xfrm rot="-2366838">
              <a:off x="824641" y="1743510"/>
              <a:ext cx="417442" cy="417442"/>
              <a:chOff x="0" y="0"/>
              <a:chExt cx="812800" cy="812800"/>
            </a:xfrm>
          </p:grpSpPr>
          <p:sp>
            <p:nvSpPr>
              <p:cNvPr id="1254" name="Google Shape;1254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>
                  <a:alpha val="3176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5" name="Google Shape;1255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56" name="Google Shape;1256;p16"/>
            <p:cNvGrpSpPr/>
            <p:nvPr/>
          </p:nvGrpSpPr>
          <p:grpSpPr>
            <a:xfrm rot="-2366838">
              <a:off x="1189131" y="1561547"/>
              <a:ext cx="417442" cy="417442"/>
              <a:chOff x="0" y="0"/>
              <a:chExt cx="812800" cy="812800"/>
            </a:xfrm>
          </p:grpSpPr>
          <p:sp>
            <p:nvSpPr>
              <p:cNvPr id="1257" name="Google Shape;1257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>
                  <a:alpha val="3176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8" name="Google Shape;1258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59" name="Google Shape;1259;p16"/>
            <p:cNvGrpSpPr/>
            <p:nvPr/>
          </p:nvGrpSpPr>
          <p:grpSpPr>
            <a:xfrm rot="-2366838">
              <a:off x="1598820" y="1384130"/>
              <a:ext cx="417442" cy="417442"/>
              <a:chOff x="0" y="0"/>
              <a:chExt cx="812800" cy="812800"/>
            </a:xfrm>
          </p:grpSpPr>
          <p:sp>
            <p:nvSpPr>
              <p:cNvPr id="1260" name="Google Shape;1260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>
                  <a:alpha val="3176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1" name="Google Shape;1261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62" name="Google Shape;1262;p16"/>
            <p:cNvGrpSpPr/>
            <p:nvPr/>
          </p:nvGrpSpPr>
          <p:grpSpPr>
            <a:xfrm rot="-2366838">
              <a:off x="1992613" y="1238198"/>
              <a:ext cx="417442" cy="417442"/>
              <a:chOff x="0" y="0"/>
              <a:chExt cx="812800" cy="812800"/>
            </a:xfrm>
          </p:grpSpPr>
          <p:sp>
            <p:nvSpPr>
              <p:cNvPr id="1263" name="Google Shape;1263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>
                  <a:alpha val="3176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4" name="Google Shape;1264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65" name="Google Shape;1265;p16"/>
            <p:cNvGrpSpPr/>
            <p:nvPr/>
          </p:nvGrpSpPr>
          <p:grpSpPr>
            <a:xfrm rot="-2366838">
              <a:off x="2398403" y="1103593"/>
              <a:ext cx="417442" cy="417442"/>
              <a:chOff x="0" y="0"/>
              <a:chExt cx="812800" cy="812800"/>
            </a:xfrm>
          </p:grpSpPr>
          <p:sp>
            <p:nvSpPr>
              <p:cNvPr id="1266" name="Google Shape;1266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>
                  <a:alpha val="3176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7" name="Google Shape;1267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68" name="Google Shape;1268;p16"/>
            <p:cNvGrpSpPr/>
            <p:nvPr/>
          </p:nvGrpSpPr>
          <p:grpSpPr>
            <a:xfrm rot="-2366838">
              <a:off x="2783305" y="997620"/>
              <a:ext cx="417442" cy="417442"/>
              <a:chOff x="0" y="0"/>
              <a:chExt cx="812800" cy="812800"/>
            </a:xfrm>
          </p:grpSpPr>
          <p:sp>
            <p:nvSpPr>
              <p:cNvPr id="1269" name="Google Shape;1269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>
                  <a:alpha val="3176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0" name="Google Shape;1270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71" name="Google Shape;1271;p16"/>
            <p:cNvGrpSpPr/>
            <p:nvPr/>
          </p:nvGrpSpPr>
          <p:grpSpPr>
            <a:xfrm rot="-2366838">
              <a:off x="3161655" y="868687"/>
              <a:ext cx="417442" cy="417442"/>
              <a:chOff x="0" y="0"/>
              <a:chExt cx="812800" cy="812800"/>
            </a:xfrm>
          </p:grpSpPr>
          <p:sp>
            <p:nvSpPr>
              <p:cNvPr id="1272" name="Google Shape;1272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>
                  <a:alpha val="3176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3" name="Google Shape;1273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74" name="Google Shape;1274;p16"/>
            <p:cNvGrpSpPr/>
            <p:nvPr/>
          </p:nvGrpSpPr>
          <p:grpSpPr>
            <a:xfrm rot="-2366838">
              <a:off x="442623" y="1934689"/>
              <a:ext cx="417442" cy="417442"/>
              <a:chOff x="0" y="0"/>
              <a:chExt cx="812800" cy="812800"/>
            </a:xfrm>
          </p:grpSpPr>
          <p:sp>
            <p:nvSpPr>
              <p:cNvPr id="1275" name="Google Shape;1275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>
                  <a:alpha val="3176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6" name="Google Shape;1276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77" name="Google Shape;1277;p16"/>
            <p:cNvGrpSpPr/>
            <p:nvPr/>
          </p:nvGrpSpPr>
          <p:grpSpPr>
            <a:xfrm rot="-2366838">
              <a:off x="3574087" y="779351"/>
              <a:ext cx="417442" cy="417442"/>
              <a:chOff x="0" y="0"/>
              <a:chExt cx="812800" cy="812800"/>
            </a:xfrm>
          </p:grpSpPr>
          <p:sp>
            <p:nvSpPr>
              <p:cNvPr id="1278" name="Google Shape;1278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>
                  <a:alpha val="3176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9" name="Google Shape;1279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80" name="Google Shape;1280;p16"/>
            <p:cNvGrpSpPr/>
            <p:nvPr/>
          </p:nvGrpSpPr>
          <p:grpSpPr>
            <a:xfrm rot="-2366838">
              <a:off x="85070" y="2149130"/>
              <a:ext cx="417442" cy="417442"/>
              <a:chOff x="0" y="0"/>
              <a:chExt cx="812800" cy="812800"/>
            </a:xfrm>
          </p:grpSpPr>
          <p:sp>
            <p:nvSpPr>
              <p:cNvPr id="1281" name="Google Shape;1281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>
                  <a:alpha val="3176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2" name="Google Shape;1282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83" name="Google Shape;1283;p16"/>
            <p:cNvGrpSpPr/>
            <p:nvPr/>
          </p:nvGrpSpPr>
          <p:grpSpPr>
            <a:xfrm rot="-2366838">
              <a:off x="3952438" y="650615"/>
              <a:ext cx="417442" cy="417442"/>
              <a:chOff x="0" y="0"/>
              <a:chExt cx="812800" cy="812800"/>
            </a:xfrm>
          </p:grpSpPr>
          <p:sp>
            <p:nvSpPr>
              <p:cNvPr id="1284" name="Google Shape;1284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>
                  <a:alpha val="3176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5" name="Google Shape;1285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86" name="Google Shape;1286;p16"/>
            <p:cNvGrpSpPr/>
            <p:nvPr/>
          </p:nvGrpSpPr>
          <p:grpSpPr>
            <a:xfrm rot="-2366838">
              <a:off x="4330788" y="567670"/>
              <a:ext cx="417442" cy="417442"/>
              <a:chOff x="0" y="0"/>
              <a:chExt cx="812800" cy="812800"/>
            </a:xfrm>
          </p:grpSpPr>
          <p:sp>
            <p:nvSpPr>
              <p:cNvPr id="1287" name="Google Shape;1287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>
                  <a:alpha val="3176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8" name="Google Shape;1288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89" name="Google Shape;1289;p16"/>
            <p:cNvGrpSpPr/>
            <p:nvPr/>
          </p:nvGrpSpPr>
          <p:grpSpPr>
            <a:xfrm rot="-2366838">
              <a:off x="4765307" y="484878"/>
              <a:ext cx="417442" cy="417442"/>
              <a:chOff x="0" y="0"/>
              <a:chExt cx="812800" cy="812800"/>
            </a:xfrm>
          </p:grpSpPr>
          <p:sp>
            <p:nvSpPr>
              <p:cNvPr id="1290" name="Google Shape;1290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>
                  <a:alpha val="3176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1" name="Google Shape;1291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92" name="Google Shape;1292;p16"/>
            <p:cNvGrpSpPr/>
            <p:nvPr/>
          </p:nvGrpSpPr>
          <p:grpSpPr>
            <a:xfrm rot="-2366838">
              <a:off x="5143658" y="428782"/>
              <a:ext cx="417442" cy="417442"/>
              <a:chOff x="0" y="0"/>
              <a:chExt cx="812800" cy="812800"/>
            </a:xfrm>
          </p:grpSpPr>
          <p:sp>
            <p:nvSpPr>
              <p:cNvPr id="1293" name="Google Shape;1293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>
                  <a:alpha val="3176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4" name="Google Shape;1294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95" name="Google Shape;1295;p16"/>
            <p:cNvGrpSpPr/>
            <p:nvPr/>
          </p:nvGrpSpPr>
          <p:grpSpPr>
            <a:xfrm rot="-2366838">
              <a:off x="5522008" y="392462"/>
              <a:ext cx="417442" cy="417442"/>
              <a:chOff x="0" y="0"/>
              <a:chExt cx="812800" cy="812800"/>
            </a:xfrm>
          </p:grpSpPr>
          <p:sp>
            <p:nvSpPr>
              <p:cNvPr id="1296" name="Google Shape;1296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>
                  <a:alpha val="3176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7" name="Google Shape;1297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98" name="Google Shape;1298;p16"/>
            <p:cNvGrpSpPr/>
            <p:nvPr/>
          </p:nvGrpSpPr>
          <p:grpSpPr>
            <a:xfrm rot="-2366838">
              <a:off x="5900359" y="374294"/>
              <a:ext cx="417442" cy="417442"/>
              <a:chOff x="0" y="0"/>
              <a:chExt cx="812800" cy="812800"/>
            </a:xfrm>
          </p:grpSpPr>
          <p:sp>
            <p:nvSpPr>
              <p:cNvPr id="1299" name="Google Shape;1299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>
                  <a:alpha val="3176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0" name="Google Shape;1300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01" name="Google Shape;1301;p16"/>
            <p:cNvGrpSpPr/>
            <p:nvPr/>
          </p:nvGrpSpPr>
          <p:grpSpPr>
            <a:xfrm rot="-2366838">
              <a:off x="6278709" y="324932"/>
              <a:ext cx="417442" cy="417442"/>
              <a:chOff x="0" y="0"/>
              <a:chExt cx="812800" cy="812800"/>
            </a:xfrm>
          </p:grpSpPr>
          <p:sp>
            <p:nvSpPr>
              <p:cNvPr id="1302" name="Google Shape;1302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>
                  <a:alpha val="3176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3" name="Google Shape;1303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04" name="Google Shape;1304;p16"/>
            <p:cNvGrpSpPr/>
            <p:nvPr/>
          </p:nvGrpSpPr>
          <p:grpSpPr>
            <a:xfrm rot="-2366838">
              <a:off x="6657060" y="324932"/>
              <a:ext cx="417442" cy="417442"/>
              <a:chOff x="0" y="0"/>
              <a:chExt cx="812800" cy="812800"/>
            </a:xfrm>
          </p:grpSpPr>
          <p:sp>
            <p:nvSpPr>
              <p:cNvPr id="1305" name="Google Shape;1305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>
                  <a:alpha val="3176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6" name="Google Shape;1306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07" name="Google Shape;1307;p16"/>
            <p:cNvGrpSpPr/>
            <p:nvPr/>
          </p:nvGrpSpPr>
          <p:grpSpPr>
            <a:xfrm rot="-2366838">
              <a:off x="7035410" y="281105"/>
              <a:ext cx="417442" cy="417442"/>
              <a:chOff x="0" y="0"/>
              <a:chExt cx="812800" cy="812800"/>
            </a:xfrm>
          </p:grpSpPr>
          <p:sp>
            <p:nvSpPr>
              <p:cNvPr id="1308" name="Google Shape;1308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>
                  <a:alpha val="3176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9" name="Google Shape;1309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0" name="Google Shape;1310;p16"/>
            <p:cNvGrpSpPr/>
            <p:nvPr/>
          </p:nvGrpSpPr>
          <p:grpSpPr>
            <a:xfrm rot="-2366838">
              <a:off x="7447842" y="281105"/>
              <a:ext cx="417442" cy="417442"/>
              <a:chOff x="0" y="0"/>
              <a:chExt cx="812800" cy="812800"/>
            </a:xfrm>
          </p:grpSpPr>
          <p:sp>
            <p:nvSpPr>
              <p:cNvPr id="1311" name="Google Shape;1311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>
                  <a:alpha val="3176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2" name="Google Shape;1312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3" name="Google Shape;1313;p16"/>
            <p:cNvGrpSpPr/>
            <p:nvPr/>
          </p:nvGrpSpPr>
          <p:grpSpPr>
            <a:xfrm rot="-2366838">
              <a:off x="7860274" y="324932"/>
              <a:ext cx="417442" cy="417442"/>
              <a:chOff x="0" y="0"/>
              <a:chExt cx="812800" cy="812800"/>
            </a:xfrm>
          </p:grpSpPr>
          <p:sp>
            <p:nvSpPr>
              <p:cNvPr id="1314" name="Google Shape;1314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>
                  <a:alpha val="3176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5" name="Google Shape;1315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6" name="Google Shape;1316;p16"/>
            <p:cNvGrpSpPr/>
            <p:nvPr/>
          </p:nvGrpSpPr>
          <p:grpSpPr>
            <a:xfrm rot="-2366838">
              <a:off x="8272706" y="374294"/>
              <a:ext cx="417442" cy="417442"/>
              <a:chOff x="0" y="0"/>
              <a:chExt cx="812800" cy="812800"/>
            </a:xfrm>
          </p:grpSpPr>
          <p:sp>
            <p:nvSpPr>
              <p:cNvPr id="1317" name="Google Shape;1317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>
                  <a:alpha val="3176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8" name="Google Shape;1318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9" name="Google Shape;1319;p16"/>
            <p:cNvGrpSpPr/>
            <p:nvPr/>
          </p:nvGrpSpPr>
          <p:grpSpPr>
            <a:xfrm rot="-2366838">
              <a:off x="8685138" y="428782"/>
              <a:ext cx="417442" cy="417442"/>
              <a:chOff x="0" y="0"/>
              <a:chExt cx="812800" cy="812800"/>
            </a:xfrm>
          </p:grpSpPr>
          <p:sp>
            <p:nvSpPr>
              <p:cNvPr id="1320" name="Google Shape;1320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>
                  <a:alpha val="3176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1" name="Google Shape;1321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22" name="Google Shape;1322;p16"/>
            <p:cNvGrpSpPr/>
            <p:nvPr/>
          </p:nvGrpSpPr>
          <p:grpSpPr>
            <a:xfrm rot="-2366838">
              <a:off x="9097570" y="484878"/>
              <a:ext cx="417442" cy="417442"/>
              <a:chOff x="0" y="0"/>
              <a:chExt cx="812800" cy="812800"/>
            </a:xfrm>
          </p:grpSpPr>
          <p:sp>
            <p:nvSpPr>
              <p:cNvPr id="1323" name="Google Shape;1323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>
                  <a:alpha val="3176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4" name="Google Shape;1324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25" name="Google Shape;1325;p16"/>
            <p:cNvGrpSpPr/>
            <p:nvPr/>
          </p:nvGrpSpPr>
          <p:grpSpPr>
            <a:xfrm rot="-2366838">
              <a:off x="9510001" y="524325"/>
              <a:ext cx="417442" cy="417442"/>
              <a:chOff x="0" y="0"/>
              <a:chExt cx="812800" cy="812800"/>
            </a:xfrm>
          </p:grpSpPr>
          <p:sp>
            <p:nvSpPr>
              <p:cNvPr id="1326" name="Google Shape;1326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>
                  <a:alpha val="3176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7" name="Google Shape;1327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28" name="Google Shape;1328;p16"/>
            <p:cNvGrpSpPr/>
            <p:nvPr/>
          </p:nvGrpSpPr>
          <p:grpSpPr>
            <a:xfrm rot="-2366838">
              <a:off x="9922433" y="574896"/>
              <a:ext cx="417442" cy="417442"/>
              <a:chOff x="0" y="0"/>
              <a:chExt cx="812800" cy="812800"/>
            </a:xfrm>
          </p:grpSpPr>
          <p:sp>
            <p:nvSpPr>
              <p:cNvPr id="1329" name="Google Shape;1329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>
                  <a:alpha val="3176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0" name="Google Shape;1330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31" name="Google Shape;1331;p16"/>
            <p:cNvGrpSpPr/>
            <p:nvPr/>
          </p:nvGrpSpPr>
          <p:grpSpPr>
            <a:xfrm rot="-2366838">
              <a:off x="10334865" y="618723"/>
              <a:ext cx="417442" cy="417442"/>
              <a:chOff x="0" y="0"/>
              <a:chExt cx="812800" cy="812800"/>
            </a:xfrm>
          </p:grpSpPr>
          <p:sp>
            <p:nvSpPr>
              <p:cNvPr id="1332" name="Google Shape;1332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>
                  <a:alpha val="3176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3" name="Google Shape;1333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34" name="Google Shape;1334;p16"/>
            <p:cNvGrpSpPr/>
            <p:nvPr/>
          </p:nvGrpSpPr>
          <p:grpSpPr>
            <a:xfrm rot="-2366838">
              <a:off x="10751316" y="722573"/>
              <a:ext cx="417442" cy="417442"/>
              <a:chOff x="0" y="0"/>
              <a:chExt cx="812800" cy="812800"/>
            </a:xfrm>
          </p:grpSpPr>
          <p:sp>
            <p:nvSpPr>
              <p:cNvPr id="1335" name="Google Shape;1335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>
                  <a:alpha val="3176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6" name="Google Shape;1336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37" name="Google Shape;1337;p16"/>
            <p:cNvGrpSpPr/>
            <p:nvPr/>
          </p:nvGrpSpPr>
          <p:grpSpPr>
            <a:xfrm rot="-2366838">
              <a:off x="11167766" y="826424"/>
              <a:ext cx="417442" cy="417442"/>
              <a:chOff x="0" y="0"/>
              <a:chExt cx="812800" cy="812800"/>
            </a:xfrm>
          </p:grpSpPr>
          <p:sp>
            <p:nvSpPr>
              <p:cNvPr id="1338" name="Google Shape;1338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>
                  <a:alpha val="3176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9" name="Google Shape;1339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40" name="Google Shape;1340;p16"/>
            <p:cNvGrpSpPr/>
            <p:nvPr/>
          </p:nvGrpSpPr>
          <p:grpSpPr>
            <a:xfrm rot="-2366838">
              <a:off x="11584217" y="930274"/>
              <a:ext cx="417442" cy="417442"/>
              <a:chOff x="0" y="0"/>
              <a:chExt cx="812800" cy="812800"/>
            </a:xfrm>
          </p:grpSpPr>
          <p:sp>
            <p:nvSpPr>
              <p:cNvPr id="1341" name="Google Shape;1341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>
                  <a:alpha val="3176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2" name="Google Shape;1342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43" name="Google Shape;1343;p16"/>
            <p:cNvGrpSpPr/>
            <p:nvPr/>
          </p:nvGrpSpPr>
          <p:grpSpPr>
            <a:xfrm rot="-2366838">
              <a:off x="12000667" y="1075383"/>
              <a:ext cx="417442" cy="417442"/>
              <a:chOff x="0" y="0"/>
              <a:chExt cx="812800" cy="812800"/>
            </a:xfrm>
          </p:grpSpPr>
          <p:sp>
            <p:nvSpPr>
              <p:cNvPr id="1344" name="Google Shape;1344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>
                  <a:alpha val="3176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5" name="Google Shape;1345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46" name="Google Shape;1346;p16"/>
            <p:cNvGrpSpPr/>
            <p:nvPr/>
          </p:nvGrpSpPr>
          <p:grpSpPr>
            <a:xfrm rot="-2366838">
              <a:off x="12417118" y="1224065"/>
              <a:ext cx="417442" cy="417442"/>
              <a:chOff x="0" y="0"/>
              <a:chExt cx="812800" cy="812800"/>
            </a:xfrm>
          </p:grpSpPr>
          <p:sp>
            <p:nvSpPr>
              <p:cNvPr id="1347" name="Google Shape;1347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>
                  <a:alpha val="3176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8" name="Google Shape;1348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49" name="Google Shape;1349;p16"/>
            <p:cNvGrpSpPr/>
            <p:nvPr/>
          </p:nvGrpSpPr>
          <p:grpSpPr>
            <a:xfrm rot="-2366838">
              <a:off x="12803974" y="1397384"/>
              <a:ext cx="417442" cy="417442"/>
              <a:chOff x="0" y="0"/>
              <a:chExt cx="812800" cy="812800"/>
            </a:xfrm>
          </p:grpSpPr>
          <p:sp>
            <p:nvSpPr>
              <p:cNvPr id="1350" name="Google Shape;1350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>
                  <a:alpha val="3176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1" name="Google Shape;1351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2" name="Google Shape;1352;p16"/>
            <p:cNvGrpSpPr/>
            <p:nvPr/>
          </p:nvGrpSpPr>
          <p:grpSpPr>
            <a:xfrm rot="-2366838">
              <a:off x="13190831" y="1570702"/>
              <a:ext cx="417442" cy="417442"/>
              <a:chOff x="0" y="0"/>
              <a:chExt cx="812800" cy="812800"/>
            </a:xfrm>
          </p:grpSpPr>
          <p:sp>
            <p:nvSpPr>
              <p:cNvPr id="1353" name="Google Shape;1353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>
                  <a:alpha val="3176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4" name="Google Shape;1354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5" name="Google Shape;1355;p16"/>
            <p:cNvGrpSpPr/>
            <p:nvPr/>
          </p:nvGrpSpPr>
          <p:grpSpPr>
            <a:xfrm rot="-2366838">
              <a:off x="13577687" y="1744021"/>
              <a:ext cx="417442" cy="417442"/>
              <a:chOff x="0" y="0"/>
              <a:chExt cx="812800" cy="812800"/>
            </a:xfrm>
          </p:grpSpPr>
          <p:sp>
            <p:nvSpPr>
              <p:cNvPr id="1356" name="Google Shape;1356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>
                  <a:alpha val="3176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7" name="Google Shape;1357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8" name="Google Shape;1358;p16"/>
            <p:cNvGrpSpPr/>
            <p:nvPr/>
          </p:nvGrpSpPr>
          <p:grpSpPr>
            <a:xfrm rot="-2366838">
              <a:off x="13964544" y="1917340"/>
              <a:ext cx="417442" cy="417442"/>
              <a:chOff x="0" y="0"/>
              <a:chExt cx="812800" cy="812800"/>
            </a:xfrm>
          </p:grpSpPr>
          <p:sp>
            <p:nvSpPr>
              <p:cNvPr id="1359" name="Google Shape;1359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>
                  <a:alpha val="3176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0" name="Google Shape;1360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61" name="Google Shape;1361;p16"/>
            <p:cNvGrpSpPr/>
            <p:nvPr/>
          </p:nvGrpSpPr>
          <p:grpSpPr>
            <a:xfrm rot="-2366838">
              <a:off x="14351400" y="2090658"/>
              <a:ext cx="417442" cy="417442"/>
              <a:chOff x="0" y="0"/>
              <a:chExt cx="812800" cy="812800"/>
            </a:xfrm>
          </p:grpSpPr>
          <p:sp>
            <p:nvSpPr>
              <p:cNvPr id="1362" name="Google Shape;1362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A8ABF">
                  <a:alpha val="31764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3" name="Google Shape;1363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64" name="Google Shape;1364;p16"/>
          <p:cNvGrpSpPr/>
          <p:nvPr/>
        </p:nvGrpSpPr>
        <p:grpSpPr>
          <a:xfrm rot="-213727">
            <a:off x="3807761" y="4437731"/>
            <a:ext cx="449869" cy="1520282"/>
            <a:chOff x="-3168980" y="-121100"/>
            <a:chExt cx="2236055" cy="7556500"/>
          </a:xfrm>
        </p:grpSpPr>
        <p:pic>
          <p:nvPicPr>
            <p:cNvPr id="1365" name="Google Shape;1365;p16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-3168980" y="-121100"/>
              <a:ext cx="1106909" cy="7556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6" name="Google Shape;1366;p16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-2039825" y="-121100"/>
              <a:ext cx="1106900" cy="7556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67" name="Google Shape;1367;p16"/>
          <p:cNvGrpSpPr/>
          <p:nvPr/>
        </p:nvGrpSpPr>
        <p:grpSpPr>
          <a:xfrm>
            <a:off x="-206809" y="3922114"/>
            <a:ext cx="11140434" cy="1841705"/>
            <a:chOff x="0" y="0"/>
            <a:chExt cx="14853912" cy="2455607"/>
          </a:xfrm>
        </p:grpSpPr>
        <p:grpSp>
          <p:nvGrpSpPr>
            <p:cNvPr id="1368" name="Google Shape;1368;p16"/>
            <p:cNvGrpSpPr/>
            <p:nvPr/>
          </p:nvGrpSpPr>
          <p:grpSpPr>
            <a:xfrm rot="-2366838">
              <a:off x="824641" y="1547475"/>
              <a:ext cx="417442" cy="417442"/>
              <a:chOff x="0" y="0"/>
              <a:chExt cx="812800" cy="812800"/>
            </a:xfrm>
          </p:grpSpPr>
          <p:sp>
            <p:nvSpPr>
              <p:cNvPr id="1369" name="Google Shape;1369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0" name="Google Shape;1370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1" name="Google Shape;1371;p16"/>
            <p:cNvGrpSpPr/>
            <p:nvPr/>
          </p:nvGrpSpPr>
          <p:grpSpPr>
            <a:xfrm rot="-2366838">
              <a:off x="1189131" y="1365512"/>
              <a:ext cx="417442" cy="417442"/>
              <a:chOff x="0" y="0"/>
              <a:chExt cx="812800" cy="812800"/>
            </a:xfrm>
          </p:grpSpPr>
          <p:sp>
            <p:nvSpPr>
              <p:cNvPr id="1372" name="Google Shape;1372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3" name="Google Shape;1373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4" name="Google Shape;1374;p16"/>
            <p:cNvGrpSpPr/>
            <p:nvPr/>
          </p:nvGrpSpPr>
          <p:grpSpPr>
            <a:xfrm rot="-2366838">
              <a:off x="1598820" y="1188095"/>
              <a:ext cx="417442" cy="417442"/>
              <a:chOff x="0" y="0"/>
              <a:chExt cx="812800" cy="812800"/>
            </a:xfrm>
          </p:grpSpPr>
          <p:sp>
            <p:nvSpPr>
              <p:cNvPr id="1375" name="Google Shape;1375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6" name="Google Shape;1376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7" name="Google Shape;1377;p16"/>
            <p:cNvGrpSpPr/>
            <p:nvPr/>
          </p:nvGrpSpPr>
          <p:grpSpPr>
            <a:xfrm rot="-2366838">
              <a:off x="1992613" y="1042163"/>
              <a:ext cx="417442" cy="417442"/>
              <a:chOff x="0" y="0"/>
              <a:chExt cx="812800" cy="812800"/>
            </a:xfrm>
          </p:grpSpPr>
          <p:sp>
            <p:nvSpPr>
              <p:cNvPr id="1378" name="Google Shape;1378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9" name="Google Shape;1379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80" name="Google Shape;1380;p16"/>
            <p:cNvGrpSpPr/>
            <p:nvPr/>
          </p:nvGrpSpPr>
          <p:grpSpPr>
            <a:xfrm rot="-2366838">
              <a:off x="2398403" y="907558"/>
              <a:ext cx="417442" cy="417442"/>
              <a:chOff x="0" y="0"/>
              <a:chExt cx="812800" cy="812800"/>
            </a:xfrm>
          </p:grpSpPr>
          <p:sp>
            <p:nvSpPr>
              <p:cNvPr id="1381" name="Google Shape;1381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2" name="Google Shape;1382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83" name="Google Shape;1383;p16"/>
            <p:cNvGrpSpPr/>
            <p:nvPr/>
          </p:nvGrpSpPr>
          <p:grpSpPr>
            <a:xfrm rot="-2366838">
              <a:off x="2783305" y="801586"/>
              <a:ext cx="417442" cy="417442"/>
              <a:chOff x="0" y="0"/>
              <a:chExt cx="812800" cy="812800"/>
            </a:xfrm>
          </p:grpSpPr>
          <p:sp>
            <p:nvSpPr>
              <p:cNvPr id="1384" name="Google Shape;1384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5" name="Google Shape;1385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86" name="Google Shape;1386;p16"/>
            <p:cNvGrpSpPr/>
            <p:nvPr/>
          </p:nvGrpSpPr>
          <p:grpSpPr>
            <a:xfrm rot="-2366838">
              <a:off x="3161655" y="672652"/>
              <a:ext cx="417442" cy="417442"/>
              <a:chOff x="0" y="0"/>
              <a:chExt cx="812800" cy="812800"/>
            </a:xfrm>
          </p:grpSpPr>
          <p:sp>
            <p:nvSpPr>
              <p:cNvPr id="1387" name="Google Shape;1387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8" name="Google Shape;1388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89" name="Google Shape;1389;p16"/>
            <p:cNvGrpSpPr/>
            <p:nvPr/>
          </p:nvGrpSpPr>
          <p:grpSpPr>
            <a:xfrm rot="-2366838">
              <a:off x="442623" y="1738654"/>
              <a:ext cx="417442" cy="417442"/>
              <a:chOff x="0" y="0"/>
              <a:chExt cx="812800" cy="812800"/>
            </a:xfrm>
          </p:grpSpPr>
          <p:sp>
            <p:nvSpPr>
              <p:cNvPr id="1390" name="Google Shape;1390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1" name="Google Shape;1391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92" name="Google Shape;1392;p16"/>
            <p:cNvGrpSpPr/>
            <p:nvPr/>
          </p:nvGrpSpPr>
          <p:grpSpPr>
            <a:xfrm rot="-2366838">
              <a:off x="3574087" y="583316"/>
              <a:ext cx="417442" cy="417442"/>
              <a:chOff x="0" y="0"/>
              <a:chExt cx="812800" cy="812800"/>
            </a:xfrm>
          </p:grpSpPr>
          <p:sp>
            <p:nvSpPr>
              <p:cNvPr id="1393" name="Google Shape;1393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4" name="Google Shape;1394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95" name="Google Shape;1395;p16"/>
            <p:cNvGrpSpPr/>
            <p:nvPr/>
          </p:nvGrpSpPr>
          <p:grpSpPr>
            <a:xfrm rot="-2366838">
              <a:off x="85070" y="1953095"/>
              <a:ext cx="417442" cy="417442"/>
              <a:chOff x="0" y="0"/>
              <a:chExt cx="812800" cy="812800"/>
            </a:xfrm>
          </p:grpSpPr>
          <p:sp>
            <p:nvSpPr>
              <p:cNvPr id="1396" name="Google Shape;1396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7" name="Google Shape;1397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98" name="Google Shape;1398;p16"/>
            <p:cNvGrpSpPr/>
            <p:nvPr/>
          </p:nvGrpSpPr>
          <p:grpSpPr>
            <a:xfrm rot="-2366838">
              <a:off x="3952438" y="454580"/>
              <a:ext cx="417442" cy="417442"/>
              <a:chOff x="0" y="0"/>
              <a:chExt cx="812800" cy="812800"/>
            </a:xfrm>
          </p:grpSpPr>
          <p:sp>
            <p:nvSpPr>
              <p:cNvPr id="1399" name="Google Shape;1399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0" name="Google Shape;1400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01" name="Google Shape;1401;p16"/>
            <p:cNvGrpSpPr/>
            <p:nvPr/>
          </p:nvGrpSpPr>
          <p:grpSpPr>
            <a:xfrm rot="-2366838">
              <a:off x="4330788" y="371635"/>
              <a:ext cx="417442" cy="417442"/>
              <a:chOff x="0" y="0"/>
              <a:chExt cx="812800" cy="812800"/>
            </a:xfrm>
          </p:grpSpPr>
          <p:sp>
            <p:nvSpPr>
              <p:cNvPr id="1402" name="Google Shape;1402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3" name="Google Shape;1403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04" name="Google Shape;1404;p16"/>
            <p:cNvGrpSpPr/>
            <p:nvPr/>
          </p:nvGrpSpPr>
          <p:grpSpPr>
            <a:xfrm rot="-2366838">
              <a:off x="4765307" y="288844"/>
              <a:ext cx="417442" cy="417442"/>
              <a:chOff x="0" y="0"/>
              <a:chExt cx="812800" cy="812800"/>
            </a:xfrm>
          </p:grpSpPr>
          <p:sp>
            <p:nvSpPr>
              <p:cNvPr id="1405" name="Google Shape;1405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6" name="Google Shape;1406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07" name="Google Shape;1407;p16"/>
            <p:cNvSpPr/>
            <p:nvPr/>
          </p:nvSpPr>
          <p:spPr>
            <a:xfrm rot="-2366838">
              <a:off x="5143658" y="232747"/>
              <a:ext cx="417442" cy="417442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DBE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16"/>
            <p:cNvSpPr/>
            <p:nvPr/>
          </p:nvSpPr>
          <p:spPr>
            <a:xfrm rot="-2366838">
              <a:off x="5522008" y="196428"/>
              <a:ext cx="417442" cy="417442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DBE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409" name="Google Shape;1409;p16"/>
            <p:cNvGrpSpPr/>
            <p:nvPr/>
          </p:nvGrpSpPr>
          <p:grpSpPr>
            <a:xfrm rot="-2366838">
              <a:off x="5900359" y="178259"/>
              <a:ext cx="417442" cy="417442"/>
              <a:chOff x="0" y="0"/>
              <a:chExt cx="812800" cy="812800"/>
            </a:xfrm>
          </p:grpSpPr>
          <p:sp>
            <p:nvSpPr>
              <p:cNvPr id="1410" name="Google Shape;1410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1" name="Google Shape;1411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l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12" name="Google Shape;1412;p16"/>
            <p:cNvGrpSpPr/>
            <p:nvPr/>
          </p:nvGrpSpPr>
          <p:grpSpPr>
            <a:xfrm rot="-2366838">
              <a:off x="6278709" y="128897"/>
              <a:ext cx="417442" cy="417442"/>
              <a:chOff x="0" y="0"/>
              <a:chExt cx="812800" cy="812800"/>
            </a:xfrm>
          </p:grpSpPr>
          <p:sp>
            <p:nvSpPr>
              <p:cNvPr id="1413" name="Google Shape;1413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4" name="Google Shape;1414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15" name="Google Shape;1415;p16"/>
            <p:cNvGrpSpPr/>
            <p:nvPr/>
          </p:nvGrpSpPr>
          <p:grpSpPr>
            <a:xfrm rot="-2366838">
              <a:off x="6657060" y="128897"/>
              <a:ext cx="417442" cy="417442"/>
              <a:chOff x="0" y="0"/>
              <a:chExt cx="812800" cy="812800"/>
            </a:xfrm>
          </p:grpSpPr>
          <p:sp>
            <p:nvSpPr>
              <p:cNvPr id="1416" name="Google Shape;1416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7" name="Google Shape;1417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18" name="Google Shape;1418;p16"/>
            <p:cNvGrpSpPr/>
            <p:nvPr/>
          </p:nvGrpSpPr>
          <p:grpSpPr>
            <a:xfrm rot="-2366838">
              <a:off x="7035410" y="85070"/>
              <a:ext cx="417442" cy="417442"/>
              <a:chOff x="0" y="0"/>
              <a:chExt cx="812800" cy="812800"/>
            </a:xfrm>
          </p:grpSpPr>
          <p:sp>
            <p:nvSpPr>
              <p:cNvPr id="1419" name="Google Shape;1419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0" name="Google Shape;1420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21" name="Google Shape;1421;p16"/>
            <p:cNvGrpSpPr/>
            <p:nvPr/>
          </p:nvGrpSpPr>
          <p:grpSpPr>
            <a:xfrm rot="-2366838">
              <a:off x="7447842" y="85070"/>
              <a:ext cx="417442" cy="417442"/>
              <a:chOff x="0" y="0"/>
              <a:chExt cx="812800" cy="812800"/>
            </a:xfrm>
          </p:grpSpPr>
          <p:sp>
            <p:nvSpPr>
              <p:cNvPr id="1422" name="Google Shape;1422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3" name="Google Shape;1423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24" name="Google Shape;1424;p16"/>
            <p:cNvGrpSpPr/>
            <p:nvPr/>
          </p:nvGrpSpPr>
          <p:grpSpPr>
            <a:xfrm rot="-2366838">
              <a:off x="7860274" y="128897"/>
              <a:ext cx="417442" cy="417442"/>
              <a:chOff x="0" y="0"/>
              <a:chExt cx="812800" cy="812800"/>
            </a:xfrm>
          </p:grpSpPr>
          <p:sp>
            <p:nvSpPr>
              <p:cNvPr id="1425" name="Google Shape;1425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6" name="Google Shape;1426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27" name="Google Shape;1427;p16"/>
            <p:cNvGrpSpPr/>
            <p:nvPr/>
          </p:nvGrpSpPr>
          <p:grpSpPr>
            <a:xfrm rot="-2366838">
              <a:off x="8272706" y="178259"/>
              <a:ext cx="417442" cy="417442"/>
              <a:chOff x="0" y="0"/>
              <a:chExt cx="812800" cy="812800"/>
            </a:xfrm>
          </p:grpSpPr>
          <p:sp>
            <p:nvSpPr>
              <p:cNvPr id="1428" name="Google Shape;1428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9" name="Google Shape;1429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30" name="Google Shape;1430;p16"/>
            <p:cNvGrpSpPr/>
            <p:nvPr/>
          </p:nvGrpSpPr>
          <p:grpSpPr>
            <a:xfrm rot="-2366838">
              <a:off x="8685138" y="232747"/>
              <a:ext cx="417442" cy="417442"/>
              <a:chOff x="0" y="0"/>
              <a:chExt cx="812800" cy="812800"/>
            </a:xfrm>
          </p:grpSpPr>
          <p:sp>
            <p:nvSpPr>
              <p:cNvPr id="1431" name="Google Shape;1431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2" name="Google Shape;1432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33" name="Google Shape;1433;p16"/>
            <p:cNvGrpSpPr/>
            <p:nvPr/>
          </p:nvGrpSpPr>
          <p:grpSpPr>
            <a:xfrm rot="-2366838">
              <a:off x="9097570" y="288844"/>
              <a:ext cx="417442" cy="417442"/>
              <a:chOff x="0" y="0"/>
              <a:chExt cx="812800" cy="812800"/>
            </a:xfrm>
          </p:grpSpPr>
          <p:sp>
            <p:nvSpPr>
              <p:cNvPr id="1434" name="Google Shape;1434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5" name="Google Shape;1435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36" name="Google Shape;1436;p16"/>
            <p:cNvGrpSpPr/>
            <p:nvPr/>
          </p:nvGrpSpPr>
          <p:grpSpPr>
            <a:xfrm rot="-2366838">
              <a:off x="9510001" y="328290"/>
              <a:ext cx="417442" cy="417442"/>
              <a:chOff x="0" y="0"/>
              <a:chExt cx="812800" cy="812800"/>
            </a:xfrm>
          </p:grpSpPr>
          <p:sp>
            <p:nvSpPr>
              <p:cNvPr id="1437" name="Google Shape;1437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8" name="Google Shape;1438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39" name="Google Shape;1439;p16"/>
            <p:cNvGrpSpPr/>
            <p:nvPr/>
          </p:nvGrpSpPr>
          <p:grpSpPr>
            <a:xfrm rot="-2366838">
              <a:off x="9922433" y="378861"/>
              <a:ext cx="417442" cy="417442"/>
              <a:chOff x="0" y="0"/>
              <a:chExt cx="812800" cy="812800"/>
            </a:xfrm>
          </p:grpSpPr>
          <p:sp>
            <p:nvSpPr>
              <p:cNvPr id="1440" name="Google Shape;1440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1" name="Google Shape;1441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42" name="Google Shape;1442;p16"/>
            <p:cNvGrpSpPr/>
            <p:nvPr/>
          </p:nvGrpSpPr>
          <p:grpSpPr>
            <a:xfrm rot="-2366838">
              <a:off x="10334865" y="422688"/>
              <a:ext cx="417442" cy="417442"/>
              <a:chOff x="0" y="0"/>
              <a:chExt cx="812800" cy="812800"/>
            </a:xfrm>
          </p:grpSpPr>
          <p:sp>
            <p:nvSpPr>
              <p:cNvPr id="1443" name="Google Shape;1443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4" name="Google Shape;1444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45" name="Google Shape;1445;p16"/>
            <p:cNvGrpSpPr/>
            <p:nvPr/>
          </p:nvGrpSpPr>
          <p:grpSpPr>
            <a:xfrm rot="-2366838">
              <a:off x="10751316" y="526538"/>
              <a:ext cx="417442" cy="417442"/>
              <a:chOff x="0" y="0"/>
              <a:chExt cx="812800" cy="812800"/>
            </a:xfrm>
          </p:grpSpPr>
          <p:sp>
            <p:nvSpPr>
              <p:cNvPr id="1446" name="Google Shape;1446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7" name="Google Shape;1447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48" name="Google Shape;1448;p16"/>
            <p:cNvGrpSpPr/>
            <p:nvPr/>
          </p:nvGrpSpPr>
          <p:grpSpPr>
            <a:xfrm rot="-2366838">
              <a:off x="11167766" y="630389"/>
              <a:ext cx="417442" cy="417442"/>
              <a:chOff x="0" y="0"/>
              <a:chExt cx="812800" cy="812800"/>
            </a:xfrm>
          </p:grpSpPr>
          <p:sp>
            <p:nvSpPr>
              <p:cNvPr id="1449" name="Google Shape;1449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0" name="Google Shape;1450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51" name="Google Shape;1451;p16"/>
            <p:cNvGrpSpPr/>
            <p:nvPr/>
          </p:nvGrpSpPr>
          <p:grpSpPr>
            <a:xfrm rot="-2366838">
              <a:off x="11584217" y="734239"/>
              <a:ext cx="417442" cy="417442"/>
              <a:chOff x="0" y="0"/>
              <a:chExt cx="812800" cy="812800"/>
            </a:xfrm>
          </p:grpSpPr>
          <p:sp>
            <p:nvSpPr>
              <p:cNvPr id="1452" name="Google Shape;1452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3" name="Google Shape;1453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54" name="Google Shape;1454;p16"/>
            <p:cNvGrpSpPr/>
            <p:nvPr/>
          </p:nvGrpSpPr>
          <p:grpSpPr>
            <a:xfrm rot="-2366838">
              <a:off x="12000667" y="879348"/>
              <a:ext cx="417442" cy="417442"/>
              <a:chOff x="0" y="0"/>
              <a:chExt cx="812800" cy="812800"/>
            </a:xfrm>
          </p:grpSpPr>
          <p:sp>
            <p:nvSpPr>
              <p:cNvPr id="1455" name="Google Shape;1455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6" name="Google Shape;1456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57" name="Google Shape;1457;p16"/>
            <p:cNvGrpSpPr/>
            <p:nvPr/>
          </p:nvGrpSpPr>
          <p:grpSpPr>
            <a:xfrm rot="-2366838">
              <a:off x="12417118" y="1028030"/>
              <a:ext cx="417442" cy="417442"/>
              <a:chOff x="0" y="0"/>
              <a:chExt cx="812800" cy="812800"/>
            </a:xfrm>
          </p:grpSpPr>
          <p:sp>
            <p:nvSpPr>
              <p:cNvPr id="1458" name="Google Shape;1458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9" name="Google Shape;1459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60" name="Google Shape;1460;p16"/>
            <p:cNvGrpSpPr/>
            <p:nvPr/>
          </p:nvGrpSpPr>
          <p:grpSpPr>
            <a:xfrm rot="-2366838">
              <a:off x="12803974" y="1201349"/>
              <a:ext cx="417442" cy="417442"/>
              <a:chOff x="0" y="0"/>
              <a:chExt cx="812800" cy="812800"/>
            </a:xfrm>
          </p:grpSpPr>
          <p:sp>
            <p:nvSpPr>
              <p:cNvPr id="1461" name="Google Shape;1461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2" name="Google Shape;1462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63" name="Google Shape;1463;p16"/>
            <p:cNvGrpSpPr/>
            <p:nvPr/>
          </p:nvGrpSpPr>
          <p:grpSpPr>
            <a:xfrm rot="-2366838">
              <a:off x="13190831" y="1374668"/>
              <a:ext cx="417442" cy="417442"/>
              <a:chOff x="0" y="0"/>
              <a:chExt cx="812800" cy="812800"/>
            </a:xfrm>
          </p:grpSpPr>
          <p:sp>
            <p:nvSpPr>
              <p:cNvPr id="1464" name="Google Shape;1464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5" name="Google Shape;1465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66" name="Google Shape;1466;p16"/>
            <p:cNvGrpSpPr/>
            <p:nvPr/>
          </p:nvGrpSpPr>
          <p:grpSpPr>
            <a:xfrm rot="-2366838">
              <a:off x="13577687" y="1547986"/>
              <a:ext cx="417442" cy="417442"/>
              <a:chOff x="0" y="0"/>
              <a:chExt cx="812800" cy="812800"/>
            </a:xfrm>
          </p:grpSpPr>
          <p:sp>
            <p:nvSpPr>
              <p:cNvPr id="1467" name="Google Shape;1467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8" name="Google Shape;1468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69" name="Google Shape;1469;p16"/>
            <p:cNvGrpSpPr/>
            <p:nvPr/>
          </p:nvGrpSpPr>
          <p:grpSpPr>
            <a:xfrm rot="-2366838">
              <a:off x="13964544" y="1721305"/>
              <a:ext cx="417442" cy="417442"/>
              <a:chOff x="0" y="0"/>
              <a:chExt cx="812800" cy="812800"/>
            </a:xfrm>
          </p:grpSpPr>
          <p:sp>
            <p:nvSpPr>
              <p:cNvPr id="1470" name="Google Shape;1470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1" name="Google Shape;1471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72" name="Google Shape;1472;p16"/>
            <p:cNvGrpSpPr/>
            <p:nvPr/>
          </p:nvGrpSpPr>
          <p:grpSpPr>
            <a:xfrm rot="-2366838">
              <a:off x="14351400" y="1894623"/>
              <a:ext cx="417442" cy="417442"/>
              <a:chOff x="0" y="0"/>
              <a:chExt cx="812800" cy="812800"/>
            </a:xfrm>
          </p:grpSpPr>
          <p:sp>
            <p:nvSpPr>
              <p:cNvPr id="1473" name="Google Shape;1473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4" name="Google Shape;1474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75" name="Google Shape;1475;p16"/>
          <p:cNvSpPr/>
          <p:nvPr/>
        </p:nvSpPr>
        <p:spPr>
          <a:xfrm>
            <a:off x="-3769588" y="5139764"/>
            <a:ext cx="18230436" cy="6484937"/>
          </a:xfrm>
          <a:custGeom>
            <a:rect b="b" l="l" r="r" t="t"/>
            <a:pathLst>
              <a:path extrusionOk="0" h="317500" w="892555">
                <a:moveTo>
                  <a:pt x="297679" y="19070"/>
                </a:moveTo>
                <a:cubicBezTo>
                  <a:pt x="343290" y="7556"/>
                  <a:pt x="395460" y="0"/>
                  <a:pt x="446518" y="0"/>
                </a:cubicBezTo>
                <a:cubicBezTo>
                  <a:pt x="497577" y="0"/>
                  <a:pt x="546709" y="6476"/>
                  <a:pt x="591985" y="17990"/>
                </a:cubicBezTo>
                <a:cubicBezTo>
                  <a:pt x="592950" y="18350"/>
                  <a:pt x="593913" y="18350"/>
                  <a:pt x="594876" y="18710"/>
                </a:cubicBezTo>
                <a:cubicBezTo>
                  <a:pt x="764909" y="64765"/>
                  <a:pt x="890147" y="186379"/>
                  <a:pt x="892555" y="317500"/>
                </a:cubicBezTo>
                <a:lnTo>
                  <a:pt x="892555" y="317500"/>
                </a:lnTo>
                <a:lnTo>
                  <a:pt x="0" y="317500"/>
                </a:lnTo>
                <a:lnTo>
                  <a:pt x="0" y="317500"/>
                </a:lnTo>
                <a:cubicBezTo>
                  <a:pt x="2408" y="185660"/>
                  <a:pt x="125719" y="64045"/>
                  <a:pt x="297679" y="19070"/>
                </a:cubicBezTo>
                <a:close/>
              </a:path>
            </a:pathLst>
          </a:custGeom>
          <a:solidFill>
            <a:srgbClr val="F1C4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6" name="Google Shape;1476;p16"/>
          <p:cNvSpPr txBox="1"/>
          <p:nvPr/>
        </p:nvSpPr>
        <p:spPr>
          <a:xfrm>
            <a:off x="3755067" y="5655286"/>
            <a:ext cx="1131059" cy="2736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332F79"/>
                </a:solidFill>
                <a:latin typeface="Lato"/>
                <a:ea typeface="Lato"/>
                <a:cs typeface="Lato"/>
                <a:sym typeface="Lato"/>
              </a:rPr>
              <a:t>Integrin</a:t>
            </a:r>
            <a:endParaRPr/>
          </a:p>
        </p:txBody>
      </p:sp>
      <p:sp>
        <p:nvSpPr>
          <p:cNvPr id="1477" name="Google Shape;1477;p16"/>
          <p:cNvSpPr txBox="1"/>
          <p:nvPr/>
        </p:nvSpPr>
        <p:spPr>
          <a:xfrm>
            <a:off x="1799724" y="6041407"/>
            <a:ext cx="1955400" cy="5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332F79"/>
                </a:solidFill>
                <a:latin typeface="Lato"/>
                <a:ea typeface="Lato"/>
                <a:cs typeface="Lato"/>
                <a:sym typeface="Lato"/>
              </a:rPr>
              <a:t>Cytoskeleton Filaments</a:t>
            </a:r>
            <a:endParaRPr/>
          </a:p>
        </p:txBody>
      </p:sp>
      <p:sp>
        <p:nvSpPr>
          <p:cNvPr id="1478" name="Google Shape;1478;p16"/>
          <p:cNvSpPr txBox="1"/>
          <p:nvPr/>
        </p:nvSpPr>
        <p:spPr>
          <a:xfrm rot="-1369556">
            <a:off x="368831" y="5223798"/>
            <a:ext cx="1735915" cy="4216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332F79"/>
                </a:solidFill>
                <a:latin typeface="Lato"/>
                <a:ea typeface="Lato"/>
                <a:cs typeface="Lato"/>
                <a:sym typeface="Lato"/>
              </a:rPr>
              <a:t>Phospholipid Bilayer</a:t>
            </a:r>
            <a:endParaRPr/>
          </a:p>
        </p:txBody>
      </p:sp>
      <p:grpSp>
        <p:nvGrpSpPr>
          <p:cNvPr id="1479" name="Google Shape;1479;p16"/>
          <p:cNvGrpSpPr/>
          <p:nvPr/>
        </p:nvGrpSpPr>
        <p:grpSpPr>
          <a:xfrm>
            <a:off x="-220343" y="5168318"/>
            <a:ext cx="3329995" cy="1594642"/>
            <a:chOff x="0" y="0"/>
            <a:chExt cx="4439993" cy="2126189"/>
          </a:xfrm>
        </p:grpSpPr>
        <p:grpSp>
          <p:nvGrpSpPr>
            <p:cNvPr id="1480" name="Google Shape;1480;p16"/>
            <p:cNvGrpSpPr/>
            <p:nvPr/>
          </p:nvGrpSpPr>
          <p:grpSpPr>
            <a:xfrm rot="-2366838">
              <a:off x="1181298" y="1003617"/>
              <a:ext cx="417442" cy="417442"/>
              <a:chOff x="0" y="0"/>
              <a:chExt cx="812800" cy="812800"/>
            </a:xfrm>
          </p:grpSpPr>
          <p:sp>
            <p:nvSpPr>
              <p:cNvPr id="1481" name="Google Shape;1481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2" name="Google Shape;1482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83" name="Google Shape;1483;p16"/>
            <p:cNvGrpSpPr/>
            <p:nvPr/>
          </p:nvGrpSpPr>
          <p:grpSpPr>
            <a:xfrm rot="-2366838">
              <a:off x="1545787" y="821654"/>
              <a:ext cx="417442" cy="417442"/>
              <a:chOff x="0" y="0"/>
              <a:chExt cx="812800" cy="812800"/>
            </a:xfrm>
          </p:grpSpPr>
          <p:sp>
            <p:nvSpPr>
              <p:cNvPr id="1484" name="Google Shape;1484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5" name="Google Shape;1485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86" name="Google Shape;1486;p16"/>
            <p:cNvGrpSpPr/>
            <p:nvPr/>
          </p:nvGrpSpPr>
          <p:grpSpPr>
            <a:xfrm rot="-2366838">
              <a:off x="1955476" y="644237"/>
              <a:ext cx="417442" cy="417442"/>
              <a:chOff x="0" y="0"/>
              <a:chExt cx="812800" cy="812800"/>
            </a:xfrm>
          </p:grpSpPr>
          <p:sp>
            <p:nvSpPr>
              <p:cNvPr id="1487" name="Google Shape;1487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8" name="Google Shape;1488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89" name="Google Shape;1489;p16"/>
            <p:cNvGrpSpPr/>
            <p:nvPr/>
          </p:nvGrpSpPr>
          <p:grpSpPr>
            <a:xfrm rot="-2366838">
              <a:off x="2349270" y="498305"/>
              <a:ext cx="417442" cy="417442"/>
              <a:chOff x="0" y="0"/>
              <a:chExt cx="812800" cy="812800"/>
            </a:xfrm>
          </p:grpSpPr>
          <p:sp>
            <p:nvSpPr>
              <p:cNvPr id="1490" name="Google Shape;1490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1" name="Google Shape;1491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92" name="Google Shape;1492;p16"/>
            <p:cNvGrpSpPr/>
            <p:nvPr/>
          </p:nvGrpSpPr>
          <p:grpSpPr>
            <a:xfrm rot="-2366838">
              <a:off x="2755060" y="363700"/>
              <a:ext cx="417442" cy="417442"/>
              <a:chOff x="0" y="0"/>
              <a:chExt cx="812800" cy="812800"/>
            </a:xfrm>
          </p:grpSpPr>
          <p:sp>
            <p:nvSpPr>
              <p:cNvPr id="1493" name="Google Shape;1493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4" name="Google Shape;1494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95" name="Google Shape;1495;p16"/>
            <p:cNvGrpSpPr/>
            <p:nvPr/>
          </p:nvGrpSpPr>
          <p:grpSpPr>
            <a:xfrm rot="-2366838">
              <a:off x="3139961" y="257728"/>
              <a:ext cx="417442" cy="417442"/>
              <a:chOff x="0" y="0"/>
              <a:chExt cx="812800" cy="812800"/>
            </a:xfrm>
          </p:grpSpPr>
          <p:sp>
            <p:nvSpPr>
              <p:cNvPr id="1496" name="Google Shape;1496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7" name="Google Shape;1497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98" name="Google Shape;1498;p16"/>
            <p:cNvGrpSpPr/>
            <p:nvPr/>
          </p:nvGrpSpPr>
          <p:grpSpPr>
            <a:xfrm rot="-2366838">
              <a:off x="3518312" y="128794"/>
              <a:ext cx="417442" cy="417442"/>
              <a:chOff x="0" y="0"/>
              <a:chExt cx="812800" cy="812800"/>
            </a:xfrm>
          </p:grpSpPr>
          <p:sp>
            <p:nvSpPr>
              <p:cNvPr id="1499" name="Google Shape;1499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0" name="Google Shape;1500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01" name="Google Shape;1501;p16"/>
            <p:cNvGrpSpPr/>
            <p:nvPr/>
          </p:nvGrpSpPr>
          <p:grpSpPr>
            <a:xfrm rot="-2366838">
              <a:off x="799279" y="1194797"/>
              <a:ext cx="417442" cy="417442"/>
              <a:chOff x="0" y="0"/>
              <a:chExt cx="812800" cy="812800"/>
            </a:xfrm>
          </p:grpSpPr>
          <p:sp>
            <p:nvSpPr>
              <p:cNvPr id="1502" name="Google Shape;1502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3" name="Google Shape;1503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04" name="Google Shape;1504;p16"/>
            <p:cNvGrpSpPr/>
            <p:nvPr/>
          </p:nvGrpSpPr>
          <p:grpSpPr>
            <a:xfrm rot="-2366838">
              <a:off x="3937481" y="85070"/>
              <a:ext cx="417442" cy="417442"/>
              <a:chOff x="0" y="0"/>
              <a:chExt cx="812800" cy="812800"/>
            </a:xfrm>
          </p:grpSpPr>
          <p:sp>
            <p:nvSpPr>
              <p:cNvPr id="1505" name="Google Shape;1505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6" name="Google Shape;1506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07" name="Google Shape;1507;p16"/>
            <p:cNvGrpSpPr/>
            <p:nvPr/>
          </p:nvGrpSpPr>
          <p:grpSpPr>
            <a:xfrm rot="-2366838">
              <a:off x="441726" y="1409237"/>
              <a:ext cx="417442" cy="417442"/>
              <a:chOff x="0" y="0"/>
              <a:chExt cx="812800" cy="812800"/>
            </a:xfrm>
          </p:grpSpPr>
          <p:sp>
            <p:nvSpPr>
              <p:cNvPr id="1508" name="Google Shape;1508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9" name="Google Shape;1509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10" name="Google Shape;1510;p16"/>
            <p:cNvGrpSpPr/>
            <p:nvPr/>
          </p:nvGrpSpPr>
          <p:grpSpPr>
            <a:xfrm rot="-2366838">
              <a:off x="85070" y="1623677"/>
              <a:ext cx="417442" cy="417442"/>
              <a:chOff x="0" y="0"/>
              <a:chExt cx="812800" cy="812800"/>
            </a:xfrm>
          </p:grpSpPr>
          <p:sp>
            <p:nvSpPr>
              <p:cNvPr id="1511" name="Google Shape;1511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2" name="Google Shape;1512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13" name="Google Shape;1513;p16"/>
          <p:cNvGrpSpPr/>
          <p:nvPr/>
        </p:nvGrpSpPr>
        <p:grpSpPr>
          <a:xfrm rot="401775">
            <a:off x="5720461" y="4983223"/>
            <a:ext cx="1515180" cy="313082"/>
            <a:chOff x="0" y="0"/>
            <a:chExt cx="2020240" cy="417442"/>
          </a:xfrm>
        </p:grpSpPr>
        <p:grpSp>
          <p:nvGrpSpPr>
            <p:cNvPr id="1514" name="Google Shape;1514;p16"/>
            <p:cNvGrpSpPr/>
            <p:nvPr/>
          </p:nvGrpSpPr>
          <p:grpSpPr>
            <a:xfrm>
              <a:off x="1602798" y="0"/>
              <a:ext cx="417442" cy="417442"/>
              <a:chOff x="0" y="0"/>
              <a:chExt cx="812800" cy="812800"/>
            </a:xfrm>
          </p:grpSpPr>
          <p:sp>
            <p:nvSpPr>
              <p:cNvPr id="1515" name="Google Shape;1515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6" name="Google Shape;1516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17" name="Google Shape;1517;p16"/>
            <p:cNvGrpSpPr/>
            <p:nvPr/>
          </p:nvGrpSpPr>
          <p:grpSpPr>
            <a:xfrm>
              <a:off x="1202099" y="0"/>
              <a:ext cx="417442" cy="417442"/>
              <a:chOff x="0" y="0"/>
              <a:chExt cx="812800" cy="812800"/>
            </a:xfrm>
          </p:grpSpPr>
          <p:sp>
            <p:nvSpPr>
              <p:cNvPr id="1518" name="Google Shape;1518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9" name="Google Shape;1519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20" name="Google Shape;1520;p16"/>
            <p:cNvGrpSpPr/>
            <p:nvPr/>
          </p:nvGrpSpPr>
          <p:grpSpPr>
            <a:xfrm>
              <a:off x="801399" y="0"/>
              <a:ext cx="417442" cy="417442"/>
              <a:chOff x="0" y="0"/>
              <a:chExt cx="812800" cy="812800"/>
            </a:xfrm>
          </p:grpSpPr>
          <p:sp>
            <p:nvSpPr>
              <p:cNvPr id="1521" name="Google Shape;1521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2" name="Google Shape;1522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23" name="Google Shape;1523;p16"/>
            <p:cNvGrpSpPr/>
            <p:nvPr/>
          </p:nvGrpSpPr>
          <p:grpSpPr>
            <a:xfrm>
              <a:off x="400700" y="0"/>
              <a:ext cx="417442" cy="417442"/>
              <a:chOff x="0" y="0"/>
              <a:chExt cx="812800" cy="812800"/>
            </a:xfrm>
          </p:grpSpPr>
          <p:sp>
            <p:nvSpPr>
              <p:cNvPr id="1524" name="Google Shape;1524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5" name="Google Shape;1525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26" name="Google Shape;1526;p16"/>
            <p:cNvGrpSpPr/>
            <p:nvPr/>
          </p:nvGrpSpPr>
          <p:grpSpPr>
            <a:xfrm>
              <a:off x="0" y="0"/>
              <a:ext cx="417442" cy="417442"/>
              <a:chOff x="0" y="0"/>
              <a:chExt cx="812800" cy="812800"/>
            </a:xfrm>
          </p:grpSpPr>
          <p:sp>
            <p:nvSpPr>
              <p:cNvPr id="1527" name="Google Shape;1527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8" name="Google Shape;1528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29" name="Google Shape;1529;p16"/>
          <p:cNvGrpSpPr/>
          <p:nvPr/>
        </p:nvGrpSpPr>
        <p:grpSpPr>
          <a:xfrm>
            <a:off x="7989518" y="5273652"/>
            <a:ext cx="2740825" cy="1232801"/>
            <a:chOff x="0" y="0"/>
            <a:chExt cx="3654433" cy="1643735"/>
          </a:xfrm>
        </p:grpSpPr>
        <p:grpSp>
          <p:nvGrpSpPr>
            <p:cNvPr id="1530" name="Google Shape;1530;p16"/>
            <p:cNvGrpSpPr/>
            <p:nvPr/>
          </p:nvGrpSpPr>
          <p:grpSpPr>
            <a:xfrm>
              <a:off x="409650" y="89482"/>
              <a:ext cx="417442" cy="417442"/>
              <a:chOff x="0" y="0"/>
              <a:chExt cx="812800" cy="812800"/>
            </a:xfrm>
          </p:grpSpPr>
          <p:sp>
            <p:nvSpPr>
              <p:cNvPr id="1531" name="Google Shape;1531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2" name="Google Shape;1532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33" name="Google Shape;1533;p16"/>
            <p:cNvGrpSpPr/>
            <p:nvPr/>
          </p:nvGrpSpPr>
          <p:grpSpPr>
            <a:xfrm>
              <a:off x="819300" y="190900"/>
              <a:ext cx="417442" cy="417442"/>
              <a:chOff x="0" y="0"/>
              <a:chExt cx="812800" cy="812800"/>
            </a:xfrm>
          </p:grpSpPr>
          <p:sp>
            <p:nvSpPr>
              <p:cNvPr id="1534" name="Google Shape;1534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5" name="Google Shape;1535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36" name="Google Shape;1536;p16"/>
            <p:cNvGrpSpPr/>
            <p:nvPr/>
          </p:nvGrpSpPr>
          <p:grpSpPr>
            <a:xfrm>
              <a:off x="1228949" y="298204"/>
              <a:ext cx="417442" cy="417442"/>
              <a:chOff x="0" y="0"/>
              <a:chExt cx="812800" cy="812800"/>
            </a:xfrm>
          </p:grpSpPr>
          <p:sp>
            <p:nvSpPr>
              <p:cNvPr id="1537" name="Google Shape;1537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8" name="Google Shape;1538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39" name="Google Shape;1539;p16"/>
            <p:cNvGrpSpPr/>
            <p:nvPr/>
          </p:nvGrpSpPr>
          <p:grpSpPr>
            <a:xfrm>
              <a:off x="1638599" y="446281"/>
              <a:ext cx="417442" cy="417442"/>
              <a:chOff x="0" y="0"/>
              <a:chExt cx="812800" cy="812800"/>
            </a:xfrm>
          </p:grpSpPr>
          <p:sp>
            <p:nvSpPr>
              <p:cNvPr id="1540" name="Google Shape;1540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1" name="Google Shape;1541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42" name="Google Shape;1542;p16"/>
            <p:cNvGrpSpPr/>
            <p:nvPr/>
          </p:nvGrpSpPr>
          <p:grpSpPr>
            <a:xfrm>
              <a:off x="2048249" y="609026"/>
              <a:ext cx="417442" cy="417442"/>
              <a:chOff x="0" y="0"/>
              <a:chExt cx="812800" cy="812800"/>
            </a:xfrm>
          </p:grpSpPr>
          <p:sp>
            <p:nvSpPr>
              <p:cNvPr id="1543" name="Google Shape;1543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4" name="Google Shape;1544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45" name="Google Shape;1545;p16"/>
            <p:cNvGrpSpPr/>
            <p:nvPr/>
          </p:nvGrpSpPr>
          <p:grpSpPr>
            <a:xfrm>
              <a:off x="2457899" y="808851"/>
              <a:ext cx="417442" cy="417442"/>
              <a:chOff x="0" y="0"/>
              <a:chExt cx="812800" cy="812800"/>
            </a:xfrm>
          </p:grpSpPr>
          <p:sp>
            <p:nvSpPr>
              <p:cNvPr id="1546" name="Google Shape;1546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7" name="Google Shape;1547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48" name="Google Shape;1548;p16"/>
            <p:cNvGrpSpPr/>
            <p:nvPr/>
          </p:nvGrpSpPr>
          <p:grpSpPr>
            <a:xfrm>
              <a:off x="2867549" y="978941"/>
              <a:ext cx="417442" cy="417442"/>
              <a:chOff x="0" y="0"/>
              <a:chExt cx="812800" cy="812800"/>
            </a:xfrm>
          </p:grpSpPr>
          <p:sp>
            <p:nvSpPr>
              <p:cNvPr id="1549" name="Google Shape;1549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0" name="Google Shape;1550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51" name="Google Shape;1551;p16"/>
            <p:cNvGrpSpPr/>
            <p:nvPr/>
          </p:nvGrpSpPr>
          <p:grpSpPr>
            <a:xfrm>
              <a:off x="0" y="0"/>
              <a:ext cx="417442" cy="417442"/>
              <a:chOff x="0" y="0"/>
              <a:chExt cx="812800" cy="812800"/>
            </a:xfrm>
          </p:grpSpPr>
          <p:sp>
            <p:nvSpPr>
              <p:cNvPr id="1552" name="Google Shape;1552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3" name="Google Shape;1553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54" name="Google Shape;1554;p16"/>
            <p:cNvGrpSpPr/>
            <p:nvPr/>
          </p:nvGrpSpPr>
          <p:grpSpPr>
            <a:xfrm>
              <a:off x="3236991" y="1226293"/>
              <a:ext cx="417442" cy="417442"/>
              <a:chOff x="0" y="0"/>
              <a:chExt cx="812800" cy="812800"/>
            </a:xfrm>
          </p:grpSpPr>
          <p:sp>
            <p:nvSpPr>
              <p:cNvPr id="1555" name="Google Shape;1555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DBEC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6" name="Google Shape;1556;p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57" name="Google Shape;1557;p16"/>
          <p:cNvGrpSpPr/>
          <p:nvPr/>
        </p:nvGrpSpPr>
        <p:grpSpPr>
          <a:xfrm>
            <a:off x="3681040" y="4924926"/>
            <a:ext cx="1252327" cy="505268"/>
            <a:chOff x="0" y="0"/>
            <a:chExt cx="1669769" cy="673690"/>
          </a:xfrm>
        </p:grpSpPr>
        <p:sp>
          <p:nvSpPr>
            <p:cNvPr id="1558" name="Google Shape;1558;p16"/>
            <p:cNvSpPr/>
            <p:nvPr/>
          </p:nvSpPr>
          <p:spPr>
            <a:xfrm>
              <a:off x="1252327" y="0"/>
              <a:ext cx="417442" cy="417442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DBE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9" name="Google Shape;1559;p16"/>
            <p:cNvSpPr/>
            <p:nvPr/>
          </p:nvSpPr>
          <p:spPr>
            <a:xfrm>
              <a:off x="834885" y="47527"/>
              <a:ext cx="417442" cy="417442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DBE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16"/>
            <p:cNvSpPr/>
            <p:nvPr/>
          </p:nvSpPr>
          <p:spPr>
            <a:xfrm>
              <a:off x="417442" y="146091"/>
              <a:ext cx="417442" cy="417442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DBE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16"/>
            <p:cNvSpPr/>
            <p:nvPr/>
          </p:nvSpPr>
          <p:spPr>
            <a:xfrm>
              <a:off x="0" y="256248"/>
              <a:ext cx="417442" cy="417442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DBE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62" name="Google Shape;1562;p16"/>
          <p:cNvSpPr txBox="1"/>
          <p:nvPr/>
        </p:nvSpPr>
        <p:spPr>
          <a:xfrm>
            <a:off x="2851458" y="2216697"/>
            <a:ext cx="1436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Carbohydrate Group</a:t>
            </a:r>
            <a:endParaRPr/>
          </a:p>
        </p:txBody>
      </p:sp>
      <p:sp>
        <p:nvSpPr>
          <p:cNvPr id="1563" name="Google Shape;1563;p16"/>
          <p:cNvSpPr txBox="1"/>
          <p:nvPr/>
        </p:nvSpPr>
        <p:spPr>
          <a:xfrm>
            <a:off x="3337453" y="3188247"/>
            <a:ext cx="1467969" cy="2736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Fibronectin</a:t>
            </a:r>
            <a:endParaRPr/>
          </a:p>
        </p:txBody>
      </p:sp>
      <p:grpSp>
        <p:nvGrpSpPr>
          <p:cNvPr id="1564" name="Google Shape;1564;p16"/>
          <p:cNvGrpSpPr/>
          <p:nvPr/>
        </p:nvGrpSpPr>
        <p:grpSpPr>
          <a:xfrm rot="-913433">
            <a:off x="2548473" y="3518876"/>
            <a:ext cx="685291" cy="806476"/>
            <a:chOff x="0" y="0"/>
            <a:chExt cx="913721" cy="1075301"/>
          </a:xfrm>
        </p:grpSpPr>
        <p:grpSp>
          <p:nvGrpSpPr>
            <p:cNvPr id="1565" name="Google Shape;1565;p16"/>
            <p:cNvGrpSpPr/>
            <p:nvPr/>
          </p:nvGrpSpPr>
          <p:grpSpPr>
            <a:xfrm>
              <a:off x="304574" y="898094"/>
              <a:ext cx="152287" cy="177207"/>
              <a:chOff x="0" y="0"/>
              <a:chExt cx="698500" cy="812800"/>
            </a:xfrm>
          </p:grpSpPr>
          <p:sp>
            <p:nvSpPr>
              <p:cNvPr id="1566" name="Google Shape;1566;p16"/>
              <p:cNvSpPr/>
              <p:nvPr/>
            </p:nvSpPr>
            <p:spPr>
              <a:xfrm>
                <a:off x="0" y="0"/>
                <a:ext cx="698500" cy="812800"/>
              </a:xfrm>
              <a:custGeom>
                <a:rect b="b" l="l" r="r" t="t"/>
                <a:pathLst>
                  <a:path extrusionOk="0" h="812800" w="698500">
                    <a:moveTo>
                      <a:pt x="349250" y="0"/>
                    </a:moveTo>
                    <a:lnTo>
                      <a:pt x="698500" y="203200"/>
                    </a:lnTo>
                    <a:lnTo>
                      <a:pt x="698500" y="609600"/>
                    </a:lnTo>
                    <a:lnTo>
                      <a:pt x="349250" y="812800"/>
                    </a:lnTo>
                    <a:lnTo>
                      <a:pt x="0" y="609600"/>
                    </a:lnTo>
                    <a:lnTo>
                      <a:pt x="0" y="203200"/>
                    </a:lnTo>
                    <a:lnTo>
                      <a:pt x="349250" y="0"/>
                    </a:lnTo>
                    <a:close/>
                  </a:path>
                </a:pathLst>
              </a:custGeom>
              <a:solidFill>
                <a:srgbClr val="E8BB49"/>
              </a:solidFill>
              <a:ln>
                <a:noFill/>
              </a:ln>
            </p:spPr>
          </p:sp>
          <p:sp>
            <p:nvSpPr>
              <p:cNvPr id="1567" name="Google Shape;1567;p16"/>
              <p:cNvSpPr txBox="1"/>
              <p:nvPr/>
            </p:nvSpPr>
            <p:spPr>
              <a:xfrm>
                <a:off x="0" y="120650"/>
                <a:ext cx="698500" cy="552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68" name="Google Shape;1568;p16"/>
            <p:cNvGrpSpPr/>
            <p:nvPr/>
          </p:nvGrpSpPr>
          <p:grpSpPr>
            <a:xfrm>
              <a:off x="304574" y="720887"/>
              <a:ext cx="152287" cy="177207"/>
              <a:chOff x="0" y="0"/>
              <a:chExt cx="698500" cy="812800"/>
            </a:xfrm>
          </p:grpSpPr>
          <p:sp>
            <p:nvSpPr>
              <p:cNvPr id="1569" name="Google Shape;1569;p16"/>
              <p:cNvSpPr/>
              <p:nvPr/>
            </p:nvSpPr>
            <p:spPr>
              <a:xfrm>
                <a:off x="0" y="0"/>
                <a:ext cx="698500" cy="812800"/>
              </a:xfrm>
              <a:custGeom>
                <a:rect b="b" l="l" r="r" t="t"/>
                <a:pathLst>
                  <a:path extrusionOk="0" h="812800" w="698500">
                    <a:moveTo>
                      <a:pt x="349250" y="0"/>
                    </a:moveTo>
                    <a:lnTo>
                      <a:pt x="698500" y="203200"/>
                    </a:lnTo>
                    <a:lnTo>
                      <a:pt x="698500" y="609600"/>
                    </a:lnTo>
                    <a:lnTo>
                      <a:pt x="349250" y="812800"/>
                    </a:lnTo>
                    <a:lnTo>
                      <a:pt x="0" y="609600"/>
                    </a:lnTo>
                    <a:lnTo>
                      <a:pt x="0" y="203200"/>
                    </a:lnTo>
                    <a:lnTo>
                      <a:pt x="349250" y="0"/>
                    </a:lnTo>
                    <a:close/>
                  </a:path>
                </a:pathLst>
              </a:custGeom>
              <a:solidFill>
                <a:srgbClr val="E8BB49"/>
              </a:solidFill>
              <a:ln>
                <a:noFill/>
              </a:ln>
            </p:spPr>
          </p:sp>
          <p:sp>
            <p:nvSpPr>
              <p:cNvPr id="1570" name="Google Shape;1570;p16"/>
              <p:cNvSpPr txBox="1"/>
              <p:nvPr/>
            </p:nvSpPr>
            <p:spPr>
              <a:xfrm>
                <a:off x="0" y="120650"/>
                <a:ext cx="698500" cy="552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71" name="Google Shape;1571;p16"/>
            <p:cNvGrpSpPr/>
            <p:nvPr/>
          </p:nvGrpSpPr>
          <p:grpSpPr>
            <a:xfrm>
              <a:off x="304574" y="543681"/>
              <a:ext cx="152287" cy="177207"/>
              <a:chOff x="0" y="0"/>
              <a:chExt cx="698500" cy="812800"/>
            </a:xfrm>
          </p:grpSpPr>
          <p:sp>
            <p:nvSpPr>
              <p:cNvPr id="1572" name="Google Shape;1572;p16"/>
              <p:cNvSpPr/>
              <p:nvPr/>
            </p:nvSpPr>
            <p:spPr>
              <a:xfrm>
                <a:off x="0" y="0"/>
                <a:ext cx="698500" cy="812800"/>
              </a:xfrm>
              <a:custGeom>
                <a:rect b="b" l="l" r="r" t="t"/>
                <a:pathLst>
                  <a:path extrusionOk="0" h="812800" w="698500">
                    <a:moveTo>
                      <a:pt x="349250" y="0"/>
                    </a:moveTo>
                    <a:lnTo>
                      <a:pt x="698500" y="203200"/>
                    </a:lnTo>
                    <a:lnTo>
                      <a:pt x="698500" y="609600"/>
                    </a:lnTo>
                    <a:lnTo>
                      <a:pt x="349250" y="812800"/>
                    </a:lnTo>
                    <a:lnTo>
                      <a:pt x="0" y="609600"/>
                    </a:lnTo>
                    <a:lnTo>
                      <a:pt x="0" y="203200"/>
                    </a:lnTo>
                    <a:lnTo>
                      <a:pt x="349250" y="0"/>
                    </a:lnTo>
                    <a:close/>
                  </a:path>
                </a:pathLst>
              </a:custGeom>
              <a:solidFill>
                <a:srgbClr val="E8BB49"/>
              </a:solidFill>
              <a:ln>
                <a:noFill/>
              </a:ln>
            </p:spPr>
          </p:sp>
          <p:sp>
            <p:nvSpPr>
              <p:cNvPr id="1573" name="Google Shape;1573;p16"/>
              <p:cNvSpPr txBox="1"/>
              <p:nvPr/>
            </p:nvSpPr>
            <p:spPr>
              <a:xfrm>
                <a:off x="0" y="120650"/>
                <a:ext cx="698500" cy="552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74" name="Google Shape;1574;p16"/>
            <p:cNvGrpSpPr/>
            <p:nvPr/>
          </p:nvGrpSpPr>
          <p:grpSpPr>
            <a:xfrm>
              <a:off x="152287" y="450207"/>
              <a:ext cx="152287" cy="177207"/>
              <a:chOff x="0" y="0"/>
              <a:chExt cx="698500" cy="812800"/>
            </a:xfrm>
          </p:grpSpPr>
          <p:sp>
            <p:nvSpPr>
              <p:cNvPr id="1575" name="Google Shape;1575;p16"/>
              <p:cNvSpPr/>
              <p:nvPr/>
            </p:nvSpPr>
            <p:spPr>
              <a:xfrm>
                <a:off x="0" y="0"/>
                <a:ext cx="698500" cy="812800"/>
              </a:xfrm>
              <a:custGeom>
                <a:rect b="b" l="l" r="r" t="t"/>
                <a:pathLst>
                  <a:path extrusionOk="0" h="812800" w="698500">
                    <a:moveTo>
                      <a:pt x="349250" y="0"/>
                    </a:moveTo>
                    <a:lnTo>
                      <a:pt x="698500" y="203200"/>
                    </a:lnTo>
                    <a:lnTo>
                      <a:pt x="698500" y="609600"/>
                    </a:lnTo>
                    <a:lnTo>
                      <a:pt x="349250" y="812800"/>
                    </a:lnTo>
                    <a:lnTo>
                      <a:pt x="0" y="609600"/>
                    </a:lnTo>
                    <a:lnTo>
                      <a:pt x="0" y="203200"/>
                    </a:lnTo>
                    <a:lnTo>
                      <a:pt x="349250" y="0"/>
                    </a:lnTo>
                    <a:close/>
                  </a:path>
                </a:pathLst>
              </a:custGeom>
              <a:solidFill>
                <a:srgbClr val="E8BB49"/>
              </a:solidFill>
              <a:ln>
                <a:noFill/>
              </a:ln>
            </p:spPr>
          </p:sp>
          <p:sp>
            <p:nvSpPr>
              <p:cNvPr id="1576" name="Google Shape;1576;p16"/>
              <p:cNvSpPr txBox="1"/>
              <p:nvPr/>
            </p:nvSpPr>
            <p:spPr>
              <a:xfrm>
                <a:off x="0" y="120650"/>
                <a:ext cx="698500" cy="552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77" name="Google Shape;1577;p16"/>
            <p:cNvGrpSpPr/>
            <p:nvPr/>
          </p:nvGrpSpPr>
          <p:grpSpPr>
            <a:xfrm>
              <a:off x="0" y="368625"/>
              <a:ext cx="152287" cy="177207"/>
              <a:chOff x="0" y="0"/>
              <a:chExt cx="698500" cy="812800"/>
            </a:xfrm>
          </p:grpSpPr>
          <p:sp>
            <p:nvSpPr>
              <p:cNvPr id="1578" name="Google Shape;1578;p16"/>
              <p:cNvSpPr/>
              <p:nvPr/>
            </p:nvSpPr>
            <p:spPr>
              <a:xfrm>
                <a:off x="0" y="0"/>
                <a:ext cx="698500" cy="812800"/>
              </a:xfrm>
              <a:custGeom>
                <a:rect b="b" l="l" r="r" t="t"/>
                <a:pathLst>
                  <a:path extrusionOk="0" h="812800" w="698500">
                    <a:moveTo>
                      <a:pt x="349250" y="0"/>
                    </a:moveTo>
                    <a:lnTo>
                      <a:pt x="698500" y="203200"/>
                    </a:lnTo>
                    <a:lnTo>
                      <a:pt x="698500" y="609600"/>
                    </a:lnTo>
                    <a:lnTo>
                      <a:pt x="349250" y="812800"/>
                    </a:lnTo>
                    <a:lnTo>
                      <a:pt x="0" y="609600"/>
                    </a:lnTo>
                    <a:lnTo>
                      <a:pt x="0" y="203200"/>
                    </a:lnTo>
                    <a:lnTo>
                      <a:pt x="349250" y="0"/>
                    </a:lnTo>
                    <a:close/>
                  </a:path>
                </a:pathLst>
              </a:custGeom>
              <a:solidFill>
                <a:srgbClr val="E8BB49"/>
              </a:solidFill>
              <a:ln>
                <a:noFill/>
              </a:ln>
            </p:spPr>
          </p:sp>
          <p:sp>
            <p:nvSpPr>
              <p:cNvPr id="1579" name="Google Shape;1579;p16"/>
              <p:cNvSpPr txBox="1"/>
              <p:nvPr/>
            </p:nvSpPr>
            <p:spPr>
              <a:xfrm>
                <a:off x="0" y="120650"/>
                <a:ext cx="698500" cy="552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80" name="Google Shape;1580;p16"/>
            <p:cNvGrpSpPr/>
            <p:nvPr/>
          </p:nvGrpSpPr>
          <p:grpSpPr>
            <a:xfrm>
              <a:off x="456861" y="455078"/>
              <a:ext cx="152287" cy="177207"/>
              <a:chOff x="0" y="0"/>
              <a:chExt cx="698500" cy="812800"/>
            </a:xfrm>
          </p:grpSpPr>
          <p:sp>
            <p:nvSpPr>
              <p:cNvPr id="1581" name="Google Shape;1581;p16"/>
              <p:cNvSpPr/>
              <p:nvPr/>
            </p:nvSpPr>
            <p:spPr>
              <a:xfrm>
                <a:off x="0" y="0"/>
                <a:ext cx="698500" cy="812800"/>
              </a:xfrm>
              <a:custGeom>
                <a:rect b="b" l="l" r="r" t="t"/>
                <a:pathLst>
                  <a:path extrusionOk="0" h="812800" w="698500">
                    <a:moveTo>
                      <a:pt x="349250" y="0"/>
                    </a:moveTo>
                    <a:lnTo>
                      <a:pt x="698500" y="203200"/>
                    </a:lnTo>
                    <a:lnTo>
                      <a:pt x="698500" y="609600"/>
                    </a:lnTo>
                    <a:lnTo>
                      <a:pt x="349250" y="812800"/>
                    </a:lnTo>
                    <a:lnTo>
                      <a:pt x="0" y="609600"/>
                    </a:lnTo>
                    <a:lnTo>
                      <a:pt x="0" y="203200"/>
                    </a:lnTo>
                    <a:lnTo>
                      <a:pt x="349250" y="0"/>
                    </a:lnTo>
                    <a:close/>
                  </a:path>
                </a:pathLst>
              </a:custGeom>
              <a:solidFill>
                <a:srgbClr val="E8BB49"/>
              </a:solidFill>
              <a:ln>
                <a:noFill/>
              </a:ln>
            </p:spPr>
          </p:sp>
          <p:sp>
            <p:nvSpPr>
              <p:cNvPr id="1582" name="Google Shape;1582;p16"/>
              <p:cNvSpPr txBox="1"/>
              <p:nvPr/>
            </p:nvSpPr>
            <p:spPr>
              <a:xfrm>
                <a:off x="0" y="120650"/>
                <a:ext cx="698500" cy="552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83" name="Google Shape;1583;p16"/>
            <p:cNvGrpSpPr/>
            <p:nvPr/>
          </p:nvGrpSpPr>
          <p:grpSpPr>
            <a:xfrm>
              <a:off x="609147" y="368625"/>
              <a:ext cx="152287" cy="177207"/>
              <a:chOff x="0" y="0"/>
              <a:chExt cx="698500" cy="812800"/>
            </a:xfrm>
          </p:grpSpPr>
          <p:sp>
            <p:nvSpPr>
              <p:cNvPr id="1584" name="Google Shape;1584;p16"/>
              <p:cNvSpPr/>
              <p:nvPr/>
            </p:nvSpPr>
            <p:spPr>
              <a:xfrm>
                <a:off x="0" y="0"/>
                <a:ext cx="698500" cy="812800"/>
              </a:xfrm>
              <a:custGeom>
                <a:rect b="b" l="l" r="r" t="t"/>
                <a:pathLst>
                  <a:path extrusionOk="0" h="812800" w="698500">
                    <a:moveTo>
                      <a:pt x="349250" y="0"/>
                    </a:moveTo>
                    <a:lnTo>
                      <a:pt x="698500" y="203200"/>
                    </a:lnTo>
                    <a:lnTo>
                      <a:pt x="698500" y="609600"/>
                    </a:lnTo>
                    <a:lnTo>
                      <a:pt x="349250" y="812800"/>
                    </a:lnTo>
                    <a:lnTo>
                      <a:pt x="0" y="609600"/>
                    </a:lnTo>
                    <a:lnTo>
                      <a:pt x="0" y="203200"/>
                    </a:lnTo>
                    <a:lnTo>
                      <a:pt x="349250" y="0"/>
                    </a:lnTo>
                    <a:close/>
                  </a:path>
                </a:pathLst>
              </a:custGeom>
              <a:solidFill>
                <a:srgbClr val="E8BB49"/>
              </a:solidFill>
              <a:ln>
                <a:noFill/>
              </a:ln>
            </p:spPr>
          </p:sp>
          <p:sp>
            <p:nvSpPr>
              <p:cNvPr id="1585" name="Google Shape;1585;p16"/>
              <p:cNvSpPr txBox="1"/>
              <p:nvPr/>
            </p:nvSpPr>
            <p:spPr>
              <a:xfrm>
                <a:off x="0" y="120650"/>
                <a:ext cx="698500" cy="552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86" name="Google Shape;1586;p16"/>
            <p:cNvGrpSpPr/>
            <p:nvPr/>
          </p:nvGrpSpPr>
          <p:grpSpPr>
            <a:xfrm>
              <a:off x="761434" y="282172"/>
              <a:ext cx="152287" cy="177207"/>
              <a:chOff x="0" y="0"/>
              <a:chExt cx="698500" cy="812800"/>
            </a:xfrm>
          </p:grpSpPr>
          <p:sp>
            <p:nvSpPr>
              <p:cNvPr id="1587" name="Google Shape;1587;p16"/>
              <p:cNvSpPr/>
              <p:nvPr/>
            </p:nvSpPr>
            <p:spPr>
              <a:xfrm>
                <a:off x="0" y="0"/>
                <a:ext cx="698500" cy="812800"/>
              </a:xfrm>
              <a:custGeom>
                <a:rect b="b" l="l" r="r" t="t"/>
                <a:pathLst>
                  <a:path extrusionOk="0" h="812800" w="698500">
                    <a:moveTo>
                      <a:pt x="349250" y="0"/>
                    </a:moveTo>
                    <a:lnTo>
                      <a:pt x="698500" y="203200"/>
                    </a:lnTo>
                    <a:lnTo>
                      <a:pt x="698500" y="609600"/>
                    </a:lnTo>
                    <a:lnTo>
                      <a:pt x="349250" y="812800"/>
                    </a:lnTo>
                    <a:lnTo>
                      <a:pt x="0" y="609600"/>
                    </a:lnTo>
                    <a:lnTo>
                      <a:pt x="0" y="203200"/>
                    </a:lnTo>
                    <a:lnTo>
                      <a:pt x="349250" y="0"/>
                    </a:lnTo>
                    <a:close/>
                  </a:path>
                </a:pathLst>
              </a:custGeom>
              <a:solidFill>
                <a:srgbClr val="E8BB49"/>
              </a:solidFill>
              <a:ln>
                <a:noFill/>
              </a:ln>
            </p:spPr>
          </p:sp>
          <p:sp>
            <p:nvSpPr>
              <p:cNvPr id="1588" name="Google Shape;1588;p16"/>
              <p:cNvSpPr txBox="1"/>
              <p:nvPr/>
            </p:nvSpPr>
            <p:spPr>
              <a:xfrm>
                <a:off x="0" y="120650"/>
                <a:ext cx="698500" cy="552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89" name="Google Shape;1589;p16"/>
            <p:cNvGrpSpPr/>
            <p:nvPr/>
          </p:nvGrpSpPr>
          <p:grpSpPr>
            <a:xfrm>
              <a:off x="606347" y="184312"/>
              <a:ext cx="152287" cy="177207"/>
              <a:chOff x="0" y="0"/>
              <a:chExt cx="698500" cy="812800"/>
            </a:xfrm>
          </p:grpSpPr>
          <p:sp>
            <p:nvSpPr>
              <p:cNvPr id="1590" name="Google Shape;1590;p16"/>
              <p:cNvSpPr/>
              <p:nvPr/>
            </p:nvSpPr>
            <p:spPr>
              <a:xfrm>
                <a:off x="0" y="0"/>
                <a:ext cx="698500" cy="812800"/>
              </a:xfrm>
              <a:custGeom>
                <a:rect b="b" l="l" r="r" t="t"/>
                <a:pathLst>
                  <a:path extrusionOk="0" h="812800" w="698500">
                    <a:moveTo>
                      <a:pt x="349250" y="0"/>
                    </a:moveTo>
                    <a:lnTo>
                      <a:pt x="698500" y="203200"/>
                    </a:lnTo>
                    <a:lnTo>
                      <a:pt x="698500" y="609600"/>
                    </a:lnTo>
                    <a:lnTo>
                      <a:pt x="349250" y="812800"/>
                    </a:lnTo>
                    <a:lnTo>
                      <a:pt x="0" y="609600"/>
                    </a:lnTo>
                    <a:lnTo>
                      <a:pt x="0" y="203200"/>
                    </a:lnTo>
                    <a:lnTo>
                      <a:pt x="349250" y="0"/>
                    </a:lnTo>
                    <a:close/>
                  </a:path>
                </a:pathLst>
              </a:custGeom>
              <a:solidFill>
                <a:srgbClr val="E8BB49"/>
              </a:solidFill>
              <a:ln>
                <a:noFill/>
              </a:ln>
            </p:spPr>
          </p:sp>
          <p:sp>
            <p:nvSpPr>
              <p:cNvPr id="1591" name="Google Shape;1591;p16"/>
              <p:cNvSpPr txBox="1"/>
              <p:nvPr/>
            </p:nvSpPr>
            <p:spPr>
              <a:xfrm>
                <a:off x="0" y="120650"/>
                <a:ext cx="698500" cy="552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92" name="Google Shape;1592;p16"/>
            <p:cNvGrpSpPr/>
            <p:nvPr/>
          </p:nvGrpSpPr>
          <p:grpSpPr>
            <a:xfrm>
              <a:off x="603547" y="0"/>
              <a:ext cx="152287" cy="177207"/>
              <a:chOff x="0" y="0"/>
              <a:chExt cx="698500" cy="812800"/>
            </a:xfrm>
          </p:grpSpPr>
          <p:sp>
            <p:nvSpPr>
              <p:cNvPr id="1593" name="Google Shape;1593;p16"/>
              <p:cNvSpPr/>
              <p:nvPr/>
            </p:nvSpPr>
            <p:spPr>
              <a:xfrm>
                <a:off x="0" y="0"/>
                <a:ext cx="698500" cy="812800"/>
              </a:xfrm>
              <a:custGeom>
                <a:rect b="b" l="l" r="r" t="t"/>
                <a:pathLst>
                  <a:path extrusionOk="0" h="812800" w="698500">
                    <a:moveTo>
                      <a:pt x="349250" y="0"/>
                    </a:moveTo>
                    <a:lnTo>
                      <a:pt x="698500" y="203200"/>
                    </a:lnTo>
                    <a:lnTo>
                      <a:pt x="698500" y="609600"/>
                    </a:lnTo>
                    <a:lnTo>
                      <a:pt x="349250" y="812800"/>
                    </a:lnTo>
                    <a:lnTo>
                      <a:pt x="0" y="609600"/>
                    </a:lnTo>
                    <a:lnTo>
                      <a:pt x="0" y="203200"/>
                    </a:lnTo>
                    <a:lnTo>
                      <a:pt x="349250" y="0"/>
                    </a:lnTo>
                    <a:close/>
                  </a:path>
                </a:pathLst>
              </a:custGeom>
              <a:solidFill>
                <a:srgbClr val="E8BB49"/>
              </a:solidFill>
              <a:ln>
                <a:noFill/>
              </a:ln>
            </p:spPr>
          </p:sp>
          <p:sp>
            <p:nvSpPr>
              <p:cNvPr id="1594" name="Google Shape;1594;p16"/>
              <p:cNvSpPr txBox="1"/>
              <p:nvPr/>
            </p:nvSpPr>
            <p:spPr>
              <a:xfrm>
                <a:off x="0" y="120650"/>
                <a:ext cx="698500" cy="5524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6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cxnSp>
        <p:nvCxnSpPr>
          <p:cNvPr id="1595" name="Google Shape;1595;p16"/>
          <p:cNvCxnSpPr/>
          <p:nvPr/>
        </p:nvCxnSpPr>
        <p:spPr>
          <a:xfrm flipH="1">
            <a:off x="2785232" y="2702472"/>
            <a:ext cx="324420" cy="830555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lg" w="lg" type="oval"/>
          </a:ln>
        </p:spPr>
      </p:cxnSp>
      <p:sp>
        <p:nvSpPr>
          <p:cNvPr id="1596" name="Google Shape;1596;p16"/>
          <p:cNvSpPr txBox="1"/>
          <p:nvPr/>
        </p:nvSpPr>
        <p:spPr>
          <a:xfrm>
            <a:off x="7354490" y="1973202"/>
            <a:ext cx="1463466" cy="2736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Proteoglycan</a:t>
            </a:r>
            <a:endParaRPr/>
          </a:p>
        </p:txBody>
      </p:sp>
      <p:cxnSp>
        <p:nvCxnSpPr>
          <p:cNvPr id="1597" name="Google Shape;1597;p16"/>
          <p:cNvCxnSpPr/>
          <p:nvPr/>
        </p:nvCxnSpPr>
        <p:spPr>
          <a:xfrm>
            <a:off x="8817957" y="2129094"/>
            <a:ext cx="775020" cy="117978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lg" w="lg" type="oval"/>
          </a:ln>
        </p:spPr>
      </p:cxnSp>
      <p:sp>
        <p:nvSpPr>
          <p:cNvPr id="1598" name="Google Shape;1598;p16"/>
          <p:cNvSpPr txBox="1"/>
          <p:nvPr/>
        </p:nvSpPr>
        <p:spPr>
          <a:xfrm>
            <a:off x="1818075" y="542125"/>
            <a:ext cx="70560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FF5A80"/>
                </a:solidFill>
                <a:latin typeface="Lato Black"/>
                <a:ea typeface="Lato Black"/>
                <a:cs typeface="Lato Black"/>
                <a:sym typeface="Lato Black"/>
              </a:rPr>
              <a:t>EXTRACELLULAR MATRIX</a:t>
            </a:r>
            <a:endParaRPr/>
          </a:p>
        </p:txBody>
      </p:sp>
      <p:sp>
        <p:nvSpPr>
          <p:cNvPr id="1599" name="Google Shape;1599;p16"/>
          <p:cNvSpPr txBox="1"/>
          <p:nvPr/>
        </p:nvSpPr>
        <p:spPr>
          <a:xfrm>
            <a:off x="2646152" y="1166491"/>
            <a:ext cx="5399696" cy="4317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FF5A80"/>
                </a:solidFill>
                <a:latin typeface="Lato"/>
                <a:ea typeface="Lato"/>
                <a:cs typeface="Lato"/>
                <a:sym typeface="Lato"/>
              </a:rPr>
              <a:t>INFOGRAPHIC</a:t>
            </a:r>
            <a:endParaRPr/>
          </a:p>
        </p:txBody>
      </p:sp>
      <p:sp>
        <p:nvSpPr>
          <p:cNvPr id="1600" name="Google Shape;1600;p16"/>
          <p:cNvSpPr txBox="1"/>
          <p:nvPr/>
        </p:nvSpPr>
        <p:spPr>
          <a:xfrm>
            <a:off x="4369000" y="6598775"/>
            <a:ext cx="1955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EB853D"/>
                </a:solidFill>
                <a:latin typeface="Lato Black"/>
                <a:ea typeface="Lato Black"/>
                <a:cs typeface="Lato Black"/>
                <a:sym typeface="Lato Black"/>
              </a:rPr>
              <a:t>Cytoplasm</a:t>
            </a:r>
            <a:endParaRPr/>
          </a:p>
        </p:txBody>
      </p:sp>
      <p:sp>
        <p:nvSpPr>
          <p:cNvPr id="1601" name="Google Shape;1601;p16"/>
          <p:cNvSpPr txBox="1"/>
          <p:nvPr/>
        </p:nvSpPr>
        <p:spPr>
          <a:xfrm>
            <a:off x="650433" y="1702220"/>
            <a:ext cx="1955343" cy="2736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Collagen Fiber</a:t>
            </a:r>
            <a:endParaRPr/>
          </a:p>
        </p:txBody>
      </p:sp>
      <p:pic>
        <p:nvPicPr>
          <p:cNvPr id="1602" name="Google Shape;1602;p16"/>
          <p:cNvPicPr preferRelativeResize="0"/>
          <p:nvPr/>
        </p:nvPicPr>
        <p:blipFill rotWithShape="1">
          <a:blip r:embed="rId10">
            <a:alphaModFix/>
          </a:blip>
          <a:srcRect b="0" l="18652" r="0" t="32600"/>
          <a:stretch/>
        </p:blipFill>
        <p:spPr>
          <a:xfrm>
            <a:off x="0" y="2381550"/>
            <a:ext cx="2937126" cy="2274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3" name="Google Shape;1603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916000" y="2290813"/>
            <a:ext cx="1648550" cy="1758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4" name="Google Shape;1604;p16"/>
          <p:cNvPicPr preferRelativeResize="0"/>
          <p:nvPr/>
        </p:nvPicPr>
        <p:blipFill rotWithShape="1">
          <a:blip r:embed="rId12">
            <a:alphaModFix/>
          </a:blip>
          <a:srcRect b="38654" l="0" r="10618" t="0"/>
          <a:stretch/>
        </p:blipFill>
        <p:spPr>
          <a:xfrm>
            <a:off x="6921150" y="1364100"/>
            <a:ext cx="3772249" cy="2594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5" name="Google Shape;1605;p16"/>
          <p:cNvPicPr preferRelativeResize="0"/>
          <p:nvPr/>
        </p:nvPicPr>
        <p:blipFill rotWithShape="1">
          <a:blip r:embed="rId13">
            <a:alphaModFix/>
          </a:blip>
          <a:srcRect b="31199" l="0" r="0" t="32835"/>
          <a:stretch/>
        </p:blipFill>
        <p:spPr>
          <a:xfrm>
            <a:off x="5914650" y="5994567"/>
            <a:ext cx="1631698" cy="436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6" name="Google Shape;1606;p1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176913" y="5392538"/>
            <a:ext cx="1467976" cy="651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7" name="Google Shape;1607;p16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545106" y="6057706"/>
            <a:ext cx="1250273" cy="555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8" name="Google Shape;1608;p16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714895" y="6079742"/>
            <a:ext cx="1338048" cy="483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9" name="Google Shape;1609;p16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2534025" y="4127000"/>
            <a:ext cx="1382625" cy="1780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0" name="Google Shape;1610;p16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4865962" y="3873924"/>
            <a:ext cx="930751" cy="1564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1" name="Google Shape;1611;p16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6982250" y="4271065"/>
            <a:ext cx="1436100" cy="1751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2" name="Google Shape;1612;p16"/>
          <p:cNvPicPr preferRelativeResize="0"/>
          <p:nvPr/>
        </p:nvPicPr>
        <p:blipFill rotWithShape="1">
          <a:blip r:embed="rId20">
            <a:alphaModFix/>
          </a:blip>
          <a:srcRect b="0" l="0" r="0" t="25556"/>
          <a:stretch/>
        </p:blipFill>
        <p:spPr>
          <a:xfrm>
            <a:off x="4727600" y="3341937"/>
            <a:ext cx="1382626" cy="914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3" name="Google Shape;1613;p16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 rot="1509781">
            <a:off x="7262289" y="3758798"/>
            <a:ext cx="1229344" cy="1091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4" name="Google Shape;1614;p16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 rot="1562744">
            <a:off x="9306287" y="3758800"/>
            <a:ext cx="1229343" cy="10918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15" name="Google Shape;1615;p16"/>
          <p:cNvGrpSpPr/>
          <p:nvPr/>
        </p:nvGrpSpPr>
        <p:grpSpPr>
          <a:xfrm>
            <a:off x="8795375" y="1142269"/>
            <a:ext cx="1898025" cy="2064086"/>
            <a:chOff x="8795375" y="1142269"/>
            <a:chExt cx="1898025" cy="2064086"/>
          </a:xfrm>
        </p:grpSpPr>
        <p:grpSp>
          <p:nvGrpSpPr>
            <p:cNvPr id="1616" name="Google Shape;1616;p16"/>
            <p:cNvGrpSpPr/>
            <p:nvPr/>
          </p:nvGrpSpPr>
          <p:grpSpPr>
            <a:xfrm rot="-1198304">
              <a:off x="9148916" y="1295315"/>
              <a:ext cx="1205704" cy="1757994"/>
              <a:chOff x="167397" y="267539"/>
              <a:chExt cx="1607606" cy="2343991"/>
            </a:xfrm>
          </p:grpSpPr>
          <p:sp>
            <p:nvSpPr>
              <p:cNvPr id="1617" name="Google Shape;1617;p16"/>
              <p:cNvSpPr/>
              <p:nvPr/>
            </p:nvSpPr>
            <p:spPr>
              <a:xfrm rot="5400000">
                <a:off x="349580" y="205623"/>
                <a:ext cx="232752" cy="356584"/>
              </a:xfrm>
              <a:custGeom>
                <a:rect b="b" l="l" r="r" t="t"/>
                <a:pathLst>
                  <a:path extrusionOk="0" h="356584" w="232752">
                    <a:moveTo>
                      <a:pt x="0" y="0"/>
                    </a:moveTo>
                    <a:lnTo>
                      <a:pt x="232752" y="0"/>
                    </a:lnTo>
                    <a:lnTo>
                      <a:pt x="232752" y="356584"/>
                    </a:lnTo>
                    <a:lnTo>
                      <a:pt x="0" y="356584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7">
                  <a:alphaModFix amt="46000"/>
                </a:blip>
                <a:stretch>
                  <a:fillRect b="0" l="0" r="0" t="0"/>
                </a:stretch>
              </a:blipFill>
              <a:ln>
                <a:noFill/>
              </a:ln>
            </p:spPr>
          </p:sp>
          <p:sp>
            <p:nvSpPr>
              <p:cNvPr id="1618" name="Google Shape;1618;p16"/>
              <p:cNvSpPr/>
              <p:nvPr/>
            </p:nvSpPr>
            <p:spPr>
              <a:xfrm rot="-5400000">
                <a:off x="706164" y="205623"/>
                <a:ext cx="232752" cy="356584"/>
              </a:xfrm>
              <a:custGeom>
                <a:rect b="b" l="l" r="r" t="t"/>
                <a:pathLst>
                  <a:path extrusionOk="0" h="356584" w="232752">
                    <a:moveTo>
                      <a:pt x="232752" y="356584"/>
                    </a:moveTo>
                    <a:lnTo>
                      <a:pt x="0" y="356584"/>
                    </a:lnTo>
                    <a:lnTo>
                      <a:pt x="0" y="0"/>
                    </a:lnTo>
                    <a:lnTo>
                      <a:pt x="232752" y="0"/>
                    </a:lnTo>
                    <a:lnTo>
                      <a:pt x="232752" y="356584"/>
                    </a:lnTo>
                    <a:close/>
                  </a:path>
                </a:pathLst>
              </a:custGeom>
              <a:blipFill rotWithShape="1">
                <a:blip r:embed="rId7">
                  <a:alphaModFix amt="46000"/>
                </a:blip>
                <a:stretch>
                  <a:fillRect b="0" l="0" r="0" t="0"/>
                </a:stretch>
              </a:blipFill>
              <a:ln>
                <a:noFill/>
              </a:ln>
            </p:spPr>
          </p:sp>
          <p:sp>
            <p:nvSpPr>
              <p:cNvPr id="1619" name="Google Shape;1619;p16"/>
              <p:cNvSpPr/>
              <p:nvPr/>
            </p:nvSpPr>
            <p:spPr>
              <a:xfrm rot="3808660">
                <a:off x="1030750" y="1565985"/>
                <a:ext cx="232752" cy="356584"/>
              </a:xfrm>
              <a:custGeom>
                <a:rect b="b" l="l" r="r" t="t"/>
                <a:pathLst>
                  <a:path extrusionOk="0" h="356584" w="232752">
                    <a:moveTo>
                      <a:pt x="0" y="0"/>
                    </a:moveTo>
                    <a:lnTo>
                      <a:pt x="232752" y="0"/>
                    </a:lnTo>
                    <a:lnTo>
                      <a:pt x="232752" y="356584"/>
                    </a:lnTo>
                    <a:lnTo>
                      <a:pt x="0" y="356584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7">
                  <a:alphaModFix amt="46000"/>
                </a:blip>
                <a:stretch>
                  <a:fillRect b="0" l="0" r="0" t="0"/>
                </a:stretch>
              </a:blipFill>
              <a:ln>
                <a:noFill/>
              </a:ln>
            </p:spPr>
          </p:sp>
          <p:sp>
            <p:nvSpPr>
              <p:cNvPr id="1620" name="Google Shape;1620;p16"/>
              <p:cNvSpPr/>
              <p:nvPr/>
            </p:nvSpPr>
            <p:spPr>
              <a:xfrm rot="-6991340">
                <a:off x="1349807" y="1406754"/>
                <a:ext cx="232752" cy="356584"/>
              </a:xfrm>
              <a:custGeom>
                <a:rect b="b" l="l" r="r" t="t"/>
                <a:pathLst>
                  <a:path extrusionOk="0" h="356584" w="232752">
                    <a:moveTo>
                      <a:pt x="232752" y="356584"/>
                    </a:moveTo>
                    <a:lnTo>
                      <a:pt x="0" y="356584"/>
                    </a:lnTo>
                    <a:lnTo>
                      <a:pt x="0" y="0"/>
                    </a:lnTo>
                    <a:lnTo>
                      <a:pt x="232752" y="0"/>
                    </a:lnTo>
                    <a:lnTo>
                      <a:pt x="232752" y="356584"/>
                    </a:lnTo>
                    <a:close/>
                  </a:path>
                </a:pathLst>
              </a:custGeom>
              <a:blipFill rotWithShape="1">
                <a:blip r:embed="rId7">
                  <a:alphaModFix amt="46000"/>
                </a:blip>
                <a:stretch>
                  <a:fillRect b="0" l="0" r="0" t="0"/>
                </a:stretch>
              </a:blipFill>
              <a:ln>
                <a:noFill/>
              </a:ln>
            </p:spPr>
          </p:sp>
          <p:sp>
            <p:nvSpPr>
              <p:cNvPr id="1621" name="Google Shape;1621;p16"/>
              <p:cNvSpPr/>
              <p:nvPr/>
            </p:nvSpPr>
            <p:spPr>
              <a:xfrm rot="2898614">
                <a:off x="1181804" y="2227752"/>
                <a:ext cx="232752" cy="356584"/>
              </a:xfrm>
              <a:custGeom>
                <a:rect b="b" l="l" r="r" t="t"/>
                <a:pathLst>
                  <a:path extrusionOk="0" h="356584" w="232752">
                    <a:moveTo>
                      <a:pt x="0" y="0"/>
                    </a:moveTo>
                    <a:lnTo>
                      <a:pt x="232752" y="0"/>
                    </a:lnTo>
                    <a:lnTo>
                      <a:pt x="232752" y="356584"/>
                    </a:lnTo>
                    <a:lnTo>
                      <a:pt x="0" y="356584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7">
                  <a:alphaModFix amt="46000"/>
                </a:blip>
                <a:stretch>
                  <a:fillRect b="0" l="0" r="0" t="0"/>
                </a:stretch>
              </a:blipFill>
              <a:ln>
                <a:noFill/>
              </a:ln>
            </p:spPr>
          </p:sp>
          <p:sp>
            <p:nvSpPr>
              <p:cNvPr id="1622" name="Google Shape;1622;p16"/>
              <p:cNvSpPr/>
              <p:nvPr/>
            </p:nvSpPr>
            <p:spPr>
              <a:xfrm rot="-7901386">
                <a:off x="1448085" y="1990589"/>
                <a:ext cx="232752" cy="356584"/>
              </a:xfrm>
              <a:custGeom>
                <a:rect b="b" l="l" r="r" t="t"/>
                <a:pathLst>
                  <a:path extrusionOk="0" h="356584" w="232752">
                    <a:moveTo>
                      <a:pt x="232753" y="356584"/>
                    </a:moveTo>
                    <a:lnTo>
                      <a:pt x="0" y="356584"/>
                    </a:lnTo>
                    <a:lnTo>
                      <a:pt x="0" y="0"/>
                    </a:lnTo>
                    <a:lnTo>
                      <a:pt x="232753" y="0"/>
                    </a:lnTo>
                    <a:lnTo>
                      <a:pt x="232753" y="356584"/>
                    </a:lnTo>
                    <a:close/>
                  </a:path>
                </a:pathLst>
              </a:custGeom>
              <a:blipFill rotWithShape="1">
                <a:blip r:embed="rId7">
                  <a:alphaModFix amt="46000"/>
                </a:blip>
                <a:stretch>
                  <a:fillRect b="0" l="0" r="0" t="0"/>
                </a:stretch>
              </a:blipFill>
              <a:ln>
                <a:noFill/>
              </a:ln>
            </p:spPr>
          </p:sp>
          <p:sp>
            <p:nvSpPr>
              <p:cNvPr id="1623" name="Google Shape;1623;p16"/>
              <p:cNvSpPr/>
              <p:nvPr/>
            </p:nvSpPr>
            <p:spPr>
              <a:xfrm rot="4194943">
                <a:off x="258435" y="750607"/>
                <a:ext cx="232752" cy="356584"/>
              </a:xfrm>
              <a:custGeom>
                <a:rect b="b" l="l" r="r" t="t"/>
                <a:pathLst>
                  <a:path extrusionOk="0" h="356584" w="232752">
                    <a:moveTo>
                      <a:pt x="0" y="0"/>
                    </a:moveTo>
                    <a:lnTo>
                      <a:pt x="232752" y="0"/>
                    </a:lnTo>
                    <a:lnTo>
                      <a:pt x="232752" y="356584"/>
                    </a:lnTo>
                    <a:lnTo>
                      <a:pt x="0" y="356584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7">
                  <a:alphaModFix amt="46000"/>
                </a:blip>
                <a:stretch>
                  <a:fillRect b="0" l="0" r="0" t="0"/>
                </a:stretch>
              </a:blipFill>
              <a:ln>
                <a:noFill/>
              </a:ln>
            </p:spPr>
          </p:sp>
          <p:sp>
            <p:nvSpPr>
              <p:cNvPr id="1624" name="Google Shape;1624;p16"/>
              <p:cNvSpPr/>
              <p:nvPr/>
            </p:nvSpPr>
            <p:spPr>
              <a:xfrm rot="-6605057">
                <a:off x="593335" y="628155"/>
                <a:ext cx="232752" cy="356584"/>
              </a:xfrm>
              <a:custGeom>
                <a:rect b="b" l="l" r="r" t="t"/>
                <a:pathLst>
                  <a:path extrusionOk="0" h="356584" w="232752">
                    <a:moveTo>
                      <a:pt x="232752" y="356584"/>
                    </a:moveTo>
                    <a:lnTo>
                      <a:pt x="0" y="356584"/>
                    </a:lnTo>
                    <a:lnTo>
                      <a:pt x="0" y="0"/>
                    </a:lnTo>
                    <a:lnTo>
                      <a:pt x="232752" y="0"/>
                    </a:lnTo>
                    <a:lnTo>
                      <a:pt x="232752" y="356584"/>
                    </a:lnTo>
                    <a:close/>
                  </a:path>
                </a:pathLst>
              </a:custGeom>
              <a:blipFill rotWithShape="1">
                <a:blip r:embed="rId7">
                  <a:alphaModFix amt="46000"/>
                </a:blip>
                <a:stretch>
                  <a:fillRect b="0" l="0" r="0" t="0"/>
                </a:stretch>
              </a:blipFill>
              <a:ln>
                <a:noFill/>
              </a:ln>
            </p:spPr>
          </p:sp>
        </p:grpSp>
        <p:pic>
          <p:nvPicPr>
            <p:cNvPr id="1625" name="Google Shape;1625;p16"/>
            <p:cNvPicPr preferRelativeResize="0"/>
            <p:nvPr/>
          </p:nvPicPr>
          <p:blipFill rotWithShape="1">
            <a:blip r:embed="rId21">
              <a:alphaModFix/>
            </a:blip>
            <a:srcRect b="43194" l="0" r="48880" t="0"/>
            <a:stretch/>
          </p:blipFill>
          <p:spPr>
            <a:xfrm>
              <a:off x="8795375" y="1268575"/>
              <a:ext cx="1898025" cy="1681749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626" name="Google Shape;1626;p16"/>
          <p:cNvCxnSpPr/>
          <p:nvPr/>
        </p:nvCxnSpPr>
        <p:spPr>
          <a:xfrm>
            <a:off x="4788804" y="3404434"/>
            <a:ext cx="490163" cy="48462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lg" w="lg" type="oval"/>
          </a:ln>
        </p:spPr>
      </p:cxnSp>
      <p:cxnSp>
        <p:nvCxnSpPr>
          <p:cNvPr id="1627" name="Google Shape;1627;p16"/>
          <p:cNvCxnSpPr/>
          <p:nvPr/>
        </p:nvCxnSpPr>
        <p:spPr>
          <a:xfrm flipH="1">
            <a:off x="347628" y="1975904"/>
            <a:ext cx="1069563" cy="597333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lg" w="lg" type="oval"/>
          </a:ln>
        </p:spPr>
      </p:cxnSp>
      <p:cxnSp>
        <p:nvCxnSpPr>
          <p:cNvPr id="1628" name="Google Shape;1628;p16"/>
          <p:cNvCxnSpPr/>
          <p:nvPr/>
        </p:nvCxnSpPr>
        <p:spPr>
          <a:xfrm>
            <a:off x="3755067" y="6335412"/>
            <a:ext cx="1392615" cy="0"/>
          </a:xfrm>
          <a:prstGeom prst="straightConnector1">
            <a:avLst/>
          </a:prstGeom>
          <a:noFill/>
          <a:ln cap="flat" cmpd="sng" w="19050">
            <a:solidFill>
              <a:srgbClr val="332F79"/>
            </a:solidFill>
            <a:prstDash val="solid"/>
            <a:round/>
            <a:headEnd len="sm" w="sm" type="none"/>
            <a:tailEnd len="lg" w="lg" type="oval"/>
          </a:ln>
        </p:spPr>
      </p:cxnSp>
      <p:cxnSp>
        <p:nvCxnSpPr>
          <p:cNvPr id="1629" name="Google Shape;1629;p16"/>
          <p:cNvCxnSpPr/>
          <p:nvPr/>
        </p:nvCxnSpPr>
        <p:spPr>
          <a:xfrm flipH="1" rot="10800000">
            <a:off x="4430524" y="4924926"/>
            <a:ext cx="717157" cy="768460"/>
          </a:xfrm>
          <a:prstGeom prst="straightConnector1">
            <a:avLst/>
          </a:prstGeom>
          <a:noFill/>
          <a:ln cap="flat" cmpd="sng" w="19050">
            <a:solidFill>
              <a:srgbClr val="332F79"/>
            </a:solidFill>
            <a:prstDash val="solid"/>
            <a:round/>
            <a:headEnd len="sm" w="sm" type="none"/>
            <a:tailEnd len="lg" w="lg" type="oval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3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4" name="Google Shape;163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162"/>
            <a:ext cx="10693400" cy="7552176"/>
          </a:xfrm>
          <a:prstGeom prst="rect">
            <a:avLst/>
          </a:prstGeom>
          <a:noFill/>
          <a:ln>
            <a:noFill/>
          </a:ln>
        </p:spPr>
      </p:pic>
      <p:sp>
        <p:nvSpPr>
          <p:cNvPr id="1635" name="Google Shape;1635;p17"/>
          <p:cNvSpPr/>
          <p:nvPr/>
        </p:nvSpPr>
        <p:spPr>
          <a:xfrm>
            <a:off x="575813" y="1892148"/>
            <a:ext cx="3234898" cy="4463696"/>
          </a:xfrm>
          <a:custGeom>
            <a:rect b="b" l="l" r="r" t="t"/>
            <a:pathLst>
              <a:path extrusionOk="0" h="1852580" w="1342589">
                <a:moveTo>
                  <a:pt x="40685" y="0"/>
                </a:moveTo>
                <a:lnTo>
                  <a:pt x="1301903" y="0"/>
                </a:lnTo>
                <a:cubicBezTo>
                  <a:pt x="1312694" y="0"/>
                  <a:pt x="1323042" y="4286"/>
                  <a:pt x="1330672" y="11916"/>
                </a:cubicBezTo>
                <a:cubicBezTo>
                  <a:pt x="1338302" y="19546"/>
                  <a:pt x="1342589" y="29895"/>
                  <a:pt x="1342589" y="40685"/>
                </a:cubicBezTo>
                <a:lnTo>
                  <a:pt x="1342589" y="1811894"/>
                </a:lnTo>
                <a:cubicBezTo>
                  <a:pt x="1342589" y="1834364"/>
                  <a:pt x="1324373" y="1852580"/>
                  <a:pt x="1301903" y="1852580"/>
                </a:cubicBezTo>
                <a:lnTo>
                  <a:pt x="40685" y="1852580"/>
                </a:lnTo>
                <a:cubicBezTo>
                  <a:pt x="18215" y="1852580"/>
                  <a:pt x="0" y="1834364"/>
                  <a:pt x="0" y="1811894"/>
                </a:cubicBezTo>
                <a:lnTo>
                  <a:pt x="0" y="40685"/>
                </a:lnTo>
                <a:cubicBezTo>
                  <a:pt x="0" y="18215"/>
                  <a:pt x="18215" y="0"/>
                  <a:pt x="40685" y="0"/>
                </a:cubicBezTo>
                <a:close/>
              </a:path>
            </a:pathLst>
          </a:custGeom>
          <a:solidFill>
            <a:srgbClr val="332F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6" name="Google Shape;1636;p17"/>
          <p:cNvSpPr/>
          <p:nvPr/>
        </p:nvSpPr>
        <p:spPr>
          <a:xfrm>
            <a:off x="3961822" y="1892148"/>
            <a:ext cx="6154365" cy="4463696"/>
          </a:xfrm>
          <a:custGeom>
            <a:rect b="b" l="l" r="r" t="t"/>
            <a:pathLst>
              <a:path extrusionOk="0" h="1852580" w="2554263">
                <a:moveTo>
                  <a:pt x="21385" y="0"/>
                </a:moveTo>
                <a:lnTo>
                  <a:pt x="2532877" y="0"/>
                </a:lnTo>
                <a:cubicBezTo>
                  <a:pt x="2538549" y="0"/>
                  <a:pt x="2543989" y="2253"/>
                  <a:pt x="2547999" y="6264"/>
                </a:cubicBezTo>
                <a:cubicBezTo>
                  <a:pt x="2552010" y="10274"/>
                  <a:pt x="2554263" y="15714"/>
                  <a:pt x="2554263" y="21385"/>
                </a:cubicBezTo>
                <a:lnTo>
                  <a:pt x="2554263" y="1831194"/>
                </a:lnTo>
                <a:cubicBezTo>
                  <a:pt x="2554263" y="1843005"/>
                  <a:pt x="2544688" y="1852580"/>
                  <a:pt x="2532877" y="1852580"/>
                </a:cubicBezTo>
                <a:lnTo>
                  <a:pt x="21385" y="1852580"/>
                </a:lnTo>
                <a:cubicBezTo>
                  <a:pt x="15714" y="1852580"/>
                  <a:pt x="10274" y="1850327"/>
                  <a:pt x="6264" y="1846316"/>
                </a:cubicBezTo>
                <a:cubicBezTo>
                  <a:pt x="2253" y="1842306"/>
                  <a:pt x="0" y="1836866"/>
                  <a:pt x="0" y="1831194"/>
                </a:cubicBezTo>
                <a:lnTo>
                  <a:pt x="0" y="21385"/>
                </a:lnTo>
                <a:cubicBezTo>
                  <a:pt x="0" y="9575"/>
                  <a:pt x="9575" y="0"/>
                  <a:pt x="21385" y="0"/>
                </a:cubicBezTo>
                <a:close/>
              </a:path>
            </a:pathLst>
          </a:custGeom>
          <a:solidFill>
            <a:srgbClr val="332F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37" name="Google Shape;1637;p17"/>
          <p:cNvCxnSpPr/>
          <p:nvPr/>
        </p:nvCxnSpPr>
        <p:spPr>
          <a:xfrm>
            <a:off x="1631586" y="2416495"/>
            <a:ext cx="1132788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38" name="Google Shape;1638;p17"/>
          <p:cNvCxnSpPr/>
          <p:nvPr/>
        </p:nvCxnSpPr>
        <p:spPr>
          <a:xfrm>
            <a:off x="1609114" y="4780291"/>
            <a:ext cx="1132788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39" name="Google Shape;1639;p17"/>
          <p:cNvCxnSpPr/>
          <p:nvPr/>
        </p:nvCxnSpPr>
        <p:spPr>
          <a:xfrm>
            <a:off x="6126367" y="2426020"/>
            <a:ext cx="1825275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40" name="Google Shape;1640;p17"/>
          <p:cNvSpPr/>
          <p:nvPr/>
        </p:nvSpPr>
        <p:spPr>
          <a:xfrm>
            <a:off x="1089843" y="4999366"/>
            <a:ext cx="456682" cy="456682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6D4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1" name="Google Shape;1641;p17"/>
          <p:cNvSpPr txBox="1"/>
          <p:nvPr/>
        </p:nvSpPr>
        <p:spPr>
          <a:xfrm>
            <a:off x="871284" y="2483170"/>
            <a:ext cx="2653500" cy="3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This presentation template</a:t>
            </a:r>
            <a:endParaRPr/>
          </a:p>
          <a:p>
            <a:pPr indent="0" lvl="1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uses the following free fonts:</a:t>
            </a:r>
            <a:endParaRPr/>
          </a:p>
        </p:txBody>
      </p:sp>
      <p:sp>
        <p:nvSpPr>
          <p:cNvPr id="1642" name="Google Shape;1642;p17"/>
          <p:cNvSpPr txBox="1"/>
          <p:nvPr/>
        </p:nvSpPr>
        <p:spPr>
          <a:xfrm>
            <a:off x="706997" y="4139894"/>
            <a:ext cx="2981964" cy="158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0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You can find these fonts online too.</a:t>
            </a:r>
            <a:endParaRPr/>
          </a:p>
        </p:txBody>
      </p:sp>
      <p:sp>
        <p:nvSpPr>
          <p:cNvPr id="1643" name="Google Shape;1643;p17"/>
          <p:cNvSpPr txBox="1"/>
          <p:nvPr/>
        </p:nvSpPr>
        <p:spPr>
          <a:xfrm>
            <a:off x="1198334" y="3220448"/>
            <a:ext cx="1999290" cy="2155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9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LATO</a:t>
            </a:r>
            <a:endParaRPr/>
          </a:p>
        </p:txBody>
      </p:sp>
      <p:sp>
        <p:nvSpPr>
          <p:cNvPr id="1644" name="Google Shape;1644;p17"/>
          <p:cNvSpPr txBox="1"/>
          <p:nvPr/>
        </p:nvSpPr>
        <p:spPr>
          <a:xfrm>
            <a:off x="2180307" y="1486383"/>
            <a:ext cx="6262101" cy="2343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Use these design resources in your Canva Presentation.</a:t>
            </a:r>
            <a:endParaRPr/>
          </a:p>
        </p:txBody>
      </p:sp>
      <p:sp>
        <p:nvSpPr>
          <p:cNvPr id="1645" name="Google Shape;1645;p17"/>
          <p:cNvSpPr txBox="1"/>
          <p:nvPr/>
        </p:nvSpPr>
        <p:spPr>
          <a:xfrm>
            <a:off x="1357110" y="6555869"/>
            <a:ext cx="8015040" cy="2343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Don't forget to delete this page before presenting. </a:t>
            </a:r>
            <a:endParaRPr/>
          </a:p>
        </p:txBody>
      </p:sp>
      <p:sp>
        <p:nvSpPr>
          <p:cNvPr id="1646" name="Google Shape;1646;p17"/>
          <p:cNvSpPr txBox="1"/>
          <p:nvPr/>
        </p:nvSpPr>
        <p:spPr>
          <a:xfrm>
            <a:off x="1198334" y="2077913"/>
            <a:ext cx="1999290" cy="2623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99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Fonts</a:t>
            </a:r>
            <a:endParaRPr/>
          </a:p>
        </p:txBody>
      </p:sp>
      <p:sp>
        <p:nvSpPr>
          <p:cNvPr id="1647" name="Google Shape;1647;p17"/>
          <p:cNvSpPr txBox="1"/>
          <p:nvPr/>
        </p:nvSpPr>
        <p:spPr>
          <a:xfrm>
            <a:off x="6039360" y="2074994"/>
            <a:ext cx="1999290" cy="2623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99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Design Elements</a:t>
            </a:r>
            <a:endParaRPr/>
          </a:p>
        </p:txBody>
      </p:sp>
      <p:sp>
        <p:nvSpPr>
          <p:cNvPr id="1648" name="Google Shape;1648;p17"/>
          <p:cNvSpPr txBox="1"/>
          <p:nvPr/>
        </p:nvSpPr>
        <p:spPr>
          <a:xfrm>
            <a:off x="1198334" y="4490243"/>
            <a:ext cx="1999290" cy="2623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99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Colors</a:t>
            </a:r>
            <a:endParaRPr/>
          </a:p>
        </p:txBody>
      </p:sp>
      <p:sp>
        <p:nvSpPr>
          <p:cNvPr id="1649" name="Google Shape;1649;p17"/>
          <p:cNvSpPr txBox="1"/>
          <p:nvPr/>
        </p:nvSpPr>
        <p:spPr>
          <a:xfrm>
            <a:off x="1671973" y="582414"/>
            <a:ext cx="7348055" cy="8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00" u="none" cap="none" strike="noStrike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Resource Page</a:t>
            </a:r>
            <a:endParaRPr/>
          </a:p>
        </p:txBody>
      </p:sp>
      <p:sp>
        <p:nvSpPr>
          <p:cNvPr id="1650" name="Google Shape;1650;p17"/>
          <p:cNvSpPr txBox="1"/>
          <p:nvPr/>
        </p:nvSpPr>
        <p:spPr>
          <a:xfrm>
            <a:off x="1198334" y="3004929"/>
            <a:ext cx="1999290" cy="158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0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Titles and Header:</a:t>
            </a:r>
            <a:endParaRPr/>
          </a:p>
        </p:txBody>
      </p:sp>
      <p:sp>
        <p:nvSpPr>
          <p:cNvPr id="1651" name="Google Shape;1651;p17"/>
          <p:cNvSpPr/>
          <p:nvPr/>
        </p:nvSpPr>
        <p:spPr>
          <a:xfrm>
            <a:off x="1637079" y="5004138"/>
            <a:ext cx="456682" cy="456682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332F79"/>
          </a:solidFill>
          <a:ln cap="sq" cmpd="sng" w="952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2" name="Google Shape;1652;p17"/>
          <p:cNvSpPr txBox="1"/>
          <p:nvPr/>
        </p:nvSpPr>
        <p:spPr>
          <a:xfrm>
            <a:off x="1216496" y="3795342"/>
            <a:ext cx="1999290" cy="2016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LATO</a:t>
            </a:r>
            <a:endParaRPr/>
          </a:p>
        </p:txBody>
      </p:sp>
      <p:sp>
        <p:nvSpPr>
          <p:cNvPr id="1653" name="Google Shape;1653;p17"/>
          <p:cNvSpPr txBox="1"/>
          <p:nvPr/>
        </p:nvSpPr>
        <p:spPr>
          <a:xfrm>
            <a:off x="1216496" y="3550267"/>
            <a:ext cx="1999290" cy="158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0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Body Copy:</a:t>
            </a:r>
            <a:endParaRPr/>
          </a:p>
        </p:txBody>
      </p:sp>
      <p:sp>
        <p:nvSpPr>
          <p:cNvPr id="1654" name="Google Shape;1654;p17"/>
          <p:cNvSpPr/>
          <p:nvPr/>
        </p:nvSpPr>
        <p:spPr>
          <a:xfrm>
            <a:off x="2189011" y="5004138"/>
            <a:ext cx="456682" cy="456682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EB85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5" name="Google Shape;1655;p17"/>
          <p:cNvSpPr/>
          <p:nvPr/>
        </p:nvSpPr>
        <p:spPr>
          <a:xfrm>
            <a:off x="2740943" y="5004138"/>
            <a:ext cx="456682" cy="456682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E8BB4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6" name="Google Shape;1656;p17"/>
          <p:cNvSpPr/>
          <p:nvPr/>
        </p:nvSpPr>
        <p:spPr>
          <a:xfrm>
            <a:off x="1089843" y="5584645"/>
            <a:ext cx="456682" cy="456682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5DBEC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7" name="Google Shape;1657;p17"/>
          <p:cNvSpPr/>
          <p:nvPr/>
        </p:nvSpPr>
        <p:spPr>
          <a:xfrm>
            <a:off x="1637079" y="5589418"/>
            <a:ext cx="456682" cy="456682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5A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8" name="Google Shape;1658;p17"/>
          <p:cNvSpPr/>
          <p:nvPr/>
        </p:nvSpPr>
        <p:spPr>
          <a:xfrm>
            <a:off x="2189011" y="5589418"/>
            <a:ext cx="456682" cy="456682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ED849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9" name="Google Shape;1659;p17"/>
          <p:cNvSpPr/>
          <p:nvPr/>
        </p:nvSpPr>
        <p:spPr>
          <a:xfrm>
            <a:off x="2740943" y="5589418"/>
            <a:ext cx="456682" cy="456682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1C4E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60" name="Google Shape;166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08899" y="4102204"/>
            <a:ext cx="936899" cy="1576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1" name="Google Shape;166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65575" y="2965797"/>
            <a:ext cx="1204575" cy="594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2" name="Google Shape;1662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70138" y="2997025"/>
            <a:ext cx="1263927" cy="45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3" name="Google Shape;1663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00975" y="2953353"/>
            <a:ext cx="906625" cy="562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4" name="Google Shape;1664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428675" y="3204407"/>
            <a:ext cx="1255101" cy="183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5" name="Google Shape;1665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538642" y="4043000"/>
            <a:ext cx="2800359" cy="132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6" name="Google Shape;1666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202100" y="5428275"/>
            <a:ext cx="3200067" cy="38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7" name="Google Shape;1667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463213" y="3996539"/>
            <a:ext cx="518149" cy="1588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1" name="Shape 1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2" name="Google Shape;167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162"/>
            <a:ext cx="10693400" cy="7552176"/>
          </a:xfrm>
          <a:prstGeom prst="rect">
            <a:avLst/>
          </a:prstGeom>
          <a:noFill/>
          <a:ln>
            <a:noFill/>
          </a:ln>
        </p:spPr>
      </p:pic>
      <p:sp>
        <p:nvSpPr>
          <p:cNvPr id="1673" name="Google Shape;1673;p18"/>
          <p:cNvSpPr/>
          <p:nvPr/>
        </p:nvSpPr>
        <p:spPr>
          <a:xfrm>
            <a:off x="2582146" y="2315059"/>
            <a:ext cx="5527708" cy="2096916"/>
          </a:xfrm>
          <a:custGeom>
            <a:rect b="b" l="l" r="r" t="t"/>
            <a:pathLst>
              <a:path extrusionOk="0" h="629180" w="1658589">
                <a:moveTo>
                  <a:pt x="23810" y="0"/>
                </a:moveTo>
                <a:lnTo>
                  <a:pt x="1634780" y="0"/>
                </a:lnTo>
                <a:cubicBezTo>
                  <a:pt x="1641094" y="0"/>
                  <a:pt x="1647150" y="2509"/>
                  <a:pt x="1651616" y="6974"/>
                </a:cubicBezTo>
                <a:cubicBezTo>
                  <a:pt x="1656081" y="11439"/>
                  <a:pt x="1658589" y="17495"/>
                  <a:pt x="1658589" y="23810"/>
                </a:cubicBezTo>
                <a:lnTo>
                  <a:pt x="1658589" y="605370"/>
                </a:lnTo>
                <a:cubicBezTo>
                  <a:pt x="1658589" y="611685"/>
                  <a:pt x="1656081" y="617741"/>
                  <a:pt x="1651616" y="622206"/>
                </a:cubicBezTo>
                <a:cubicBezTo>
                  <a:pt x="1647150" y="626671"/>
                  <a:pt x="1641094" y="629180"/>
                  <a:pt x="1634780" y="629180"/>
                </a:cubicBezTo>
                <a:lnTo>
                  <a:pt x="23810" y="629180"/>
                </a:lnTo>
                <a:cubicBezTo>
                  <a:pt x="17495" y="629180"/>
                  <a:pt x="11439" y="626671"/>
                  <a:pt x="6974" y="622206"/>
                </a:cubicBezTo>
                <a:cubicBezTo>
                  <a:pt x="2509" y="617741"/>
                  <a:pt x="0" y="611685"/>
                  <a:pt x="0" y="605370"/>
                </a:cubicBezTo>
                <a:lnTo>
                  <a:pt x="0" y="23810"/>
                </a:lnTo>
                <a:cubicBezTo>
                  <a:pt x="0" y="17495"/>
                  <a:pt x="2509" y="11439"/>
                  <a:pt x="6974" y="6974"/>
                </a:cubicBezTo>
                <a:cubicBezTo>
                  <a:pt x="11439" y="2509"/>
                  <a:pt x="17495" y="0"/>
                  <a:pt x="23810" y="0"/>
                </a:cubicBezTo>
                <a:close/>
              </a:path>
            </a:pathLst>
          </a:custGeom>
          <a:solidFill>
            <a:srgbClr val="332F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4" name="Google Shape;1674;p18"/>
          <p:cNvSpPr/>
          <p:nvPr/>
        </p:nvSpPr>
        <p:spPr>
          <a:xfrm>
            <a:off x="2582146" y="4654807"/>
            <a:ext cx="5527708" cy="1527102"/>
          </a:xfrm>
          <a:custGeom>
            <a:rect b="b" l="l" r="r" t="t"/>
            <a:pathLst>
              <a:path extrusionOk="0" h="458207" w="1658589">
                <a:moveTo>
                  <a:pt x="23810" y="0"/>
                </a:moveTo>
                <a:lnTo>
                  <a:pt x="1634780" y="0"/>
                </a:lnTo>
                <a:cubicBezTo>
                  <a:pt x="1641094" y="0"/>
                  <a:pt x="1647150" y="2509"/>
                  <a:pt x="1651616" y="6974"/>
                </a:cubicBezTo>
                <a:cubicBezTo>
                  <a:pt x="1656081" y="11439"/>
                  <a:pt x="1658589" y="17495"/>
                  <a:pt x="1658589" y="23810"/>
                </a:cubicBezTo>
                <a:lnTo>
                  <a:pt x="1658589" y="434397"/>
                </a:lnTo>
                <a:cubicBezTo>
                  <a:pt x="1658589" y="440712"/>
                  <a:pt x="1656081" y="446768"/>
                  <a:pt x="1651616" y="451233"/>
                </a:cubicBezTo>
                <a:cubicBezTo>
                  <a:pt x="1647150" y="455699"/>
                  <a:pt x="1641094" y="458207"/>
                  <a:pt x="1634780" y="458207"/>
                </a:cubicBezTo>
                <a:lnTo>
                  <a:pt x="23810" y="458207"/>
                </a:lnTo>
                <a:cubicBezTo>
                  <a:pt x="17495" y="458207"/>
                  <a:pt x="11439" y="455699"/>
                  <a:pt x="6974" y="451233"/>
                </a:cubicBezTo>
                <a:cubicBezTo>
                  <a:pt x="2509" y="446768"/>
                  <a:pt x="0" y="440712"/>
                  <a:pt x="0" y="434397"/>
                </a:cubicBezTo>
                <a:lnTo>
                  <a:pt x="0" y="23810"/>
                </a:lnTo>
                <a:cubicBezTo>
                  <a:pt x="0" y="17495"/>
                  <a:pt x="2509" y="11439"/>
                  <a:pt x="6974" y="6974"/>
                </a:cubicBezTo>
                <a:cubicBezTo>
                  <a:pt x="11439" y="2509"/>
                  <a:pt x="17495" y="0"/>
                  <a:pt x="23810" y="0"/>
                </a:cubicBezTo>
                <a:close/>
              </a:path>
            </a:pathLst>
          </a:custGeom>
          <a:solidFill>
            <a:srgbClr val="332F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5" name="Google Shape;1675;p18"/>
          <p:cNvSpPr txBox="1"/>
          <p:nvPr/>
        </p:nvSpPr>
        <p:spPr>
          <a:xfrm>
            <a:off x="3180548" y="3913676"/>
            <a:ext cx="4330905" cy="212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for the presentation template</a:t>
            </a:r>
            <a:endParaRPr/>
          </a:p>
        </p:txBody>
      </p:sp>
      <p:sp>
        <p:nvSpPr>
          <p:cNvPr id="1676" name="Google Shape;1676;p18"/>
          <p:cNvSpPr txBox="1"/>
          <p:nvPr/>
        </p:nvSpPr>
        <p:spPr>
          <a:xfrm>
            <a:off x="3783333" y="5622924"/>
            <a:ext cx="3125335" cy="212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for the photos</a:t>
            </a:r>
            <a:endParaRPr/>
          </a:p>
        </p:txBody>
      </p:sp>
      <p:sp>
        <p:nvSpPr>
          <p:cNvPr id="1677" name="Google Shape;1677;p18"/>
          <p:cNvSpPr txBox="1"/>
          <p:nvPr/>
        </p:nvSpPr>
        <p:spPr>
          <a:xfrm>
            <a:off x="2682875" y="5080711"/>
            <a:ext cx="5326250" cy="4851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PEXELS, PIXABAY</a:t>
            </a:r>
            <a:endParaRPr/>
          </a:p>
        </p:txBody>
      </p:sp>
      <p:sp>
        <p:nvSpPr>
          <p:cNvPr id="1678" name="Google Shape;1678;p18"/>
          <p:cNvSpPr txBox="1"/>
          <p:nvPr/>
        </p:nvSpPr>
        <p:spPr>
          <a:xfrm>
            <a:off x="3559507" y="6494329"/>
            <a:ext cx="3572987" cy="271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5A80"/>
                </a:solidFill>
                <a:latin typeface="Lato Black"/>
                <a:ea typeface="Lato Black"/>
                <a:cs typeface="Lato Black"/>
                <a:sym typeface="Lato Black"/>
              </a:rPr>
              <a:t>HAPPY DESIGNING!</a:t>
            </a:r>
            <a:endParaRPr/>
          </a:p>
        </p:txBody>
      </p:sp>
      <p:sp>
        <p:nvSpPr>
          <p:cNvPr id="1679" name="Google Shape;1679;p18"/>
          <p:cNvSpPr txBox="1"/>
          <p:nvPr/>
        </p:nvSpPr>
        <p:spPr>
          <a:xfrm>
            <a:off x="1671973" y="651225"/>
            <a:ext cx="7348055" cy="8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00" u="none" cap="none" strike="noStrike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Credits</a:t>
            </a:r>
            <a:endParaRPr/>
          </a:p>
        </p:txBody>
      </p:sp>
      <p:sp>
        <p:nvSpPr>
          <p:cNvPr id="1680" name="Google Shape;1680;p18"/>
          <p:cNvSpPr txBox="1"/>
          <p:nvPr/>
        </p:nvSpPr>
        <p:spPr>
          <a:xfrm>
            <a:off x="3494950" y="1566400"/>
            <a:ext cx="3703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This design template is free for everyone to use thanks to the following:</a:t>
            </a:r>
            <a:endParaRPr/>
          </a:p>
        </p:txBody>
      </p:sp>
      <p:pic>
        <p:nvPicPr>
          <p:cNvPr id="1681" name="Google Shape;168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28625" y="2701650"/>
            <a:ext cx="4234752" cy="1058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 Extracellular Matrix Infographic">
  <a:themeElements>
    <a:clrScheme name="Office">
      <a:dk1>
        <a:srgbClr val="332F79"/>
      </a:dk1>
      <a:lt1>
        <a:srgbClr val="FFFFFF"/>
      </a:lt1>
      <a:dk2>
        <a:srgbClr val="4A8ABF"/>
      </a:dk2>
      <a:lt2>
        <a:srgbClr val="F1C4E6"/>
      </a:lt2>
      <a:accent1>
        <a:srgbClr val="ED8490"/>
      </a:accent1>
      <a:accent2>
        <a:srgbClr val="FF5A80"/>
      </a:accent2>
      <a:accent3>
        <a:srgbClr val="E8BB49"/>
      </a:accent3>
      <a:accent4>
        <a:srgbClr val="F6D480"/>
      </a:accent4>
      <a:accent5>
        <a:srgbClr val="EB853D"/>
      </a:accent5>
      <a:accent6>
        <a:srgbClr val="5DBECE"/>
      </a:accent6>
      <a:hlink>
        <a:srgbClr val="4A8AB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