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10287000" cx="18288000"/>
  <p:notesSz cx="6858000" cy="9144000"/>
  <p:embeddedFontLst>
    <p:embeddedFont>
      <p:font typeface="Century Gothic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font" Target="fonts/CenturyGothic-bold.fntdata"/><Relationship Id="rId10" Type="http://schemas.openxmlformats.org/officeDocument/2006/relationships/slide" Target="slides/slide5.xml"/><Relationship Id="rId21" Type="http://schemas.openxmlformats.org/officeDocument/2006/relationships/font" Target="fonts/CenturyGothic-regular.fntdata"/><Relationship Id="rId13" Type="http://schemas.openxmlformats.org/officeDocument/2006/relationships/slide" Target="slides/slide8.xml"/><Relationship Id="rId24" Type="http://schemas.openxmlformats.org/officeDocument/2006/relationships/font" Target="fonts/CenturyGothic-boldItalic.fntdata"/><Relationship Id="rId12" Type="http://schemas.openxmlformats.org/officeDocument/2006/relationships/slide" Target="slides/slide7.xml"/><Relationship Id="rId23" Type="http://schemas.openxmlformats.org/officeDocument/2006/relationships/font" Target="fonts/CenturyGothic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9">
  <p:cSld name="CUSTOM_8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 txBox="1"/>
          <p:nvPr>
            <p:ph type="title"/>
          </p:nvPr>
        </p:nvSpPr>
        <p:spPr>
          <a:xfrm>
            <a:off x="1594250" y="1753725"/>
            <a:ext cx="68511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74" name="Google Shape;174;p11"/>
          <p:cNvGrpSpPr/>
          <p:nvPr/>
        </p:nvGrpSpPr>
        <p:grpSpPr>
          <a:xfrm>
            <a:off x="1028700" y="3388859"/>
            <a:ext cx="16230707" cy="6898208"/>
            <a:chOff x="0" y="0"/>
            <a:chExt cx="4274726" cy="1816800"/>
          </a:xfrm>
        </p:grpSpPr>
        <p:sp>
          <p:nvSpPr>
            <p:cNvPr id="175" name="Google Shape;175;p11"/>
            <p:cNvSpPr/>
            <p:nvPr/>
          </p:nvSpPr>
          <p:spPr>
            <a:xfrm>
              <a:off x="0" y="0"/>
              <a:ext cx="4274726" cy="1816794"/>
            </a:xfrm>
            <a:custGeom>
              <a:rect b="b" l="l" r="r" t="t"/>
              <a:pathLst>
                <a:path extrusionOk="0" h="1816794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1816794"/>
                  </a:lnTo>
                  <a:lnTo>
                    <a:pt x="0" y="18167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76" name="Google Shape;176;p11"/>
            <p:cNvSpPr txBox="1"/>
            <p:nvPr/>
          </p:nvSpPr>
          <p:spPr>
            <a:xfrm>
              <a:off x="0" y="0"/>
              <a:ext cx="4274700" cy="181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77" name="Google Shape;177;p11"/>
          <p:cNvCxnSpPr/>
          <p:nvPr/>
        </p:nvCxnSpPr>
        <p:spPr>
          <a:xfrm>
            <a:off x="1028700" y="6837929"/>
            <a:ext cx="16230600" cy="0"/>
          </a:xfrm>
          <a:prstGeom prst="straightConnector1">
            <a:avLst/>
          </a:prstGeom>
          <a:noFill/>
          <a:ln cap="flat" cmpd="sng" w="76200">
            <a:solidFill>
              <a:srgbClr val="8A654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8" name="Google Shape;178;p11"/>
          <p:cNvCxnSpPr/>
          <p:nvPr/>
        </p:nvCxnSpPr>
        <p:spPr>
          <a:xfrm rot="10800000">
            <a:off x="9144000" y="3388800"/>
            <a:ext cx="0" cy="6898200"/>
          </a:xfrm>
          <a:prstGeom prst="straightConnector1">
            <a:avLst/>
          </a:prstGeom>
          <a:noFill/>
          <a:ln cap="flat" cmpd="sng" w="76200">
            <a:solidFill>
              <a:srgbClr val="8A654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9" name="Google Shape;179;p11"/>
          <p:cNvSpPr txBox="1"/>
          <p:nvPr/>
        </p:nvSpPr>
        <p:spPr>
          <a:xfrm>
            <a:off x="1366469" y="3576188"/>
            <a:ext cx="41163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8A65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CHALLENGERS</a:t>
            </a:r>
            <a:endParaRPr/>
          </a:p>
        </p:txBody>
      </p:sp>
      <p:sp>
        <p:nvSpPr>
          <p:cNvPr id="180" name="Google Shape;180;p11"/>
          <p:cNvSpPr txBox="1"/>
          <p:nvPr/>
        </p:nvSpPr>
        <p:spPr>
          <a:xfrm>
            <a:off x="1366469" y="9843455"/>
            <a:ext cx="41163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8A65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NICHE PLAYERS</a:t>
            </a:r>
            <a:endParaRPr/>
          </a:p>
        </p:txBody>
      </p:sp>
      <p:sp>
        <p:nvSpPr>
          <p:cNvPr id="181" name="Google Shape;181;p11"/>
          <p:cNvSpPr txBox="1"/>
          <p:nvPr/>
        </p:nvSpPr>
        <p:spPr>
          <a:xfrm>
            <a:off x="12801600" y="3578376"/>
            <a:ext cx="41163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8A65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LEADERS</a:t>
            </a:r>
            <a:endParaRPr/>
          </a:p>
        </p:txBody>
      </p:sp>
      <p:sp>
        <p:nvSpPr>
          <p:cNvPr id="182" name="Google Shape;182;p11"/>
          <p:cNvSpPr txBox="1"/>
          <p:nvPr/>
        </p:nvSpPr>
        <p:spPr>
          <a:xfrm>
            <a:off x="12801600" y="9845642"/>
            <a:ext cx="41163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8A65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VISIONARIES</a:t>
            </a:r>
            <a:endParaRPr/>
          </a:p>
        </p:txBody>
      </p:sp>
      <p:sp>
        <p:nvSpPr>
          <p:cNvPr id="183" name="Google Shape;183;p11"/>
          <p:cNvSpPr txBox="1"/>
          <p:nvPr>
            <p:ph idx="1" type="body"/>
          </p:nvPr>
        </p:nvSpPr>
        <p:spPr>
          <a:xfrm>
            <a:off x="8445350" y="1876275"/>
            <a:ext cx="8248500" cy="897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0">
  <p:cSld name="CUSTOM_9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oogle Shape;185;p12"/>
          <p:cNvGrpSpPr/>
          <p:nvPr/>
        </p:nvGrpSpPr>
        <p:grpSpPr>
          <a:xfrm>
            <a:off x="1028700" y="1572068"/>
            <a:ext cx="7686243" cy="7686243"/>
            <a:chOff x="0" y="0"/>
            <a:chExt cx="812800" cy="812800"/>
          </a:xfrm>
        </p:grpSpPr>
        <p:sp>
          <p:nvSpPr>
            <p:cNvPr id="186" name="Google Shape;186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A65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2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8" name="Google Shape;188;p12"/>
          <p:cNvGrpSpPr/>
          <p:nvPr/>
        </p:nvGrpSpPr>
        <p:grpSpPr>
          <a:xfrm>
            <a:off x="2145918" y="2689286"/>
            <a:ext cx="5451775" cy="5451775"/>
            <a:chOff x="0" y="0"/>
            <a:chExt cx="812800" cy="812800"/>
          </a:xfrm>
        </p:grpSpPr>
        <p:sp>
          <p:nvSpPr>
            <p:cNvPr id="189" name="Google Shape;189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B99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12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1" name="Google Shape;191;p12"/>
          <p:cNvGrpSpPr/>
          <p:nvPr/>
        </p:nvGrpSpPr>
        <p:grpSpPr>
          <a:xfrm>
            <a:off x="3237752" y="3781120"/>
            <a:ext cx="3268106" cy="3268106"/>
            <a:chOff x="0" y="0"/>
            <a:chExt cx="812800" cy="812800"/>
          </a:xfrm>
        </p:grpSpPr>
        <p:sp>
          <p:nvSpPr>
            <p:cNvPr id="192" name="Google Shape;192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201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12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94" name="Google Shape;194;p12"/>
          <p:cNvCxnSpPr/>
          <p:nvPr/>
        </p:nvCxnSpPr>
        <p:spPr>
          <a:xfrm>
            <a:off x="7451588" y="3151377"/>
            <a:ext cx="8846700" cy="0"/>
          </a:xfrm>
          <a:prstGeom prst="straightConnector1">
            <a:avLst/>
          </a:prstGeom>
          <a:noFill/>
          <a:ln cap="flat" cmpd="sng" w="76200">
            <a:solidFill>
              <a:srgbClr val="8A654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5" name="Google Shape;195;p12"/>
          <p:cNvCxnSpPr/>
          <p:nvPr/>
        </p:nvCxnSpPr>
        <p:spPr>
          <a:xfrm>
            <a:off x="6997838" y="5138473"/>
            <a:ext cx="9300600" cy="0"/>
          </a:xfrm>
          <a:prstGeom prst="straightConnector1">
            <a:avLst/>
          </a:prstGeom>
          <a:noFill/>
          <a:ln cap="flat" cmpd="sng" w="76200">
            <a:solidFill>
              <a:srgbClr val="DEB99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6" name="Google Shape;196;p12"/>
          <p:cNvCxnSpPr/>
          <p:nvPr/>
        </p:nvCxnSpPr>
        <p:spPr>
          <a:xfrm>
            <a:off x="4725691" y="6955444"/>
            <a:ext cx="11572800" cy="0"/>
          </a:xfrm>
          <a:prstGeom prst="straightConnector1">
            <a:avLst/>
          </a:prstGeom>
          <a:noFill/>
          <a:ln cap="flat" cmpd="sng" w="76200">
            <a:solidFill>
              <a:srgbClr val="38201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7" name="Google Shape;197;p12"/>
          <p:cNvSpPr/>
          <p:nvPr/>
        </p:nvSpPr>
        <p:spPr>
          <a:xfrm>
            <a:off x="14929539" y="4408791"/>
            <a:ext cx="4253525" cy="6266703"/>
          </a:xfrm>
          <a:custGeom>
            <a:rect b="b" l="l" r="r" t="t"/>
            <a:pathLst>
              <a:path extrusionOk="0" h="6266703" w="4253525">
                <a:moveTo>
                  <a:pt x="0" y="0"/>
                </a:moveTo>
                <a:lnTo>
                  <a:pt x="4253525" y="0"/>
                </a:lnTo>
                <a:lnTo>
                  <a:pt x="4253525" y="6266703"/>
                </a:lnTo>
                <a:lnTo>
                  <a:pt x="0" y="62667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8" name="Google Shape;198;p12"/>
          <p:cNvSpPr txBox="1"/>
          <p:nvPr>
            <p:ph idx="1" type="subTitle"/>
          </p:nvPr>
        </p:nvSpPr>
        <p:spPr>
          <a:xfrm>
            <a:off x="12212200" y="3378000"/>
            <a:ext cx="39756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spcBef>
                <a:spcPts val="640"/>
              </a:spcBef>
              <a:spcAft>
                <a:spcPts val="0"/>
              </a:spcAft>
              <a:buClr>
                <a:srgbClr val="8A6548"/>
              </a:buClr>
              <a:buSzPts val="3600"/>
              <a:buNone/>
              <a:defRPr b="1" sz="3600">
                <a:solidFill>
                  <a:srgbClr val="8A6548"/>
                </a:solidFill>
              </a:defRPr>
            </a:lvl1pPr>
            <a:lvl2pPr lvl="1" rtl="0" algn="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99" name="Google Shape;199;p12"/>
          <p:cNvSpPr txBox="1"/>
          <p:nvPr>
            <p:ph idx="2" type="body"/>
          </p:nvPr>
        </p:nvSpPr>
        <p:spPr>
          <a:xfrm>
            <a:off x="10986700" y="4122850"/>
            <a:ext cx="5201100" cy="78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200" name="Google Shape;200;p12"/>
          <p:cNvSpPr txBox="1"/>
          <p:nvPr>
            <p:ph idx="3" type="subTitle"/>
          </p:nvPr>
        </p:nvSpPr>
        <p:spPr>
          <a:xfrm>
            <a:off x="11958675" y="5280038"/>
            <a:ext cx="39756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spcBef>
                <a:spcPts val="640"/>
              </a:spcBef>
              <a:spcAft>
                <a:spcPts val="0"/>
              </a:spcAft>
              <a:buClr>
                <a:srgbClr val="8A6548"/>
              </a:buClr>
              <a:buSzPts val="3600"/>
              <a:buNone/>
              <a:defRPr b="1" sz="3600">
                <a:solidFill>
                  <a:srgbClr val="8A6548"/>
                </a:solidFill>
              </a:defRPr>
            </a:lvl1pPr>
            <a:lvl2pPr lvl="1" rtl="0" algn="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01" name="Google Shape;201;p12"/>
          <p:cNvSpPr txBox="1"/>
          <p:nvPr>
            <p:ph idx="4" type="body"/>
          </p:nvPr>
        </p:nvSpPr>
        <p:spPr>
          <a:xfrm>
            <a:off x="10733175" y="6024888"/>
            <a:ext cx="5201100" cy="78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202" name="Google Shape;202;p12"/>
          <p:cNvSpPr txBox="1"/>
          <p:nvPr>
            <p:ph idx="5" type="subTitle"/>
          </p:nvPr>
        </p:nvSpPr>
        <p:spPr>
          <a:xfrm>
            <a:off x="12105100" y="7097000"/>
            <a:ext cx="39756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spcBef>
                <a:spcPts val="640"/>
              </a:spcBef>
              <a:spcAft>
                <a:spcPts val="0"/>
              </a:spcAft>
              <a:buClr>
                <a:srgbClr val="8A6548"/>
              </a:buClr>
              <a:buSzPts val="3600"/>
              <a:buNone/>
              <a:defRPr b="1" sz="3600">
                <a:solidFill>
                  <a:srgbClr val="8A6548"/>
                </a:solidFill>
              </a:defRPr>
            </a:lvl1pPr>
            <a:lvl2pPr lvl="1" rtl="0" algn="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03" name="Google Shape;203;p12"/>
          <p:cNvSpPr txBox="1"/>
          <p:nvPr>
            <p:ph idx="6" type="body"/>
          </p:nvPr>
        </p:nvSpPr>
        <p:spPr>
          <a:xfrm>
            <a:off x="10879600" y="7841850"/>
            <a:ext cx="5201100" cy="78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204" name="Google Shape;204;p12"/>
          <p:cNvSpPr txBox="1"/>
          <p:nvPr>
            <p:ph type="title"/>
          </p:nvPr>
        </p:nvSpPr>
        <p:spPr>
          <a:xfrm>
            <a:off x="9336700" y="1420825"/>
            <a:ext cx="68511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1">
  <p:cSld name="CUSTOM_10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3"/>
          <p:cNvSpPr/>
          <p:nvPr/>
        </p:nvSpPr>
        <p:spPr>
          <a:xfrm flipH="1">
            <a:off x="11232512" y="3390260"/>
            <a:ext cx="7055488" cy="6896740"/>
          </a:xfrm>
          <a:custGeom>
            <a:rect b="b" l="l" r="r" t="t"/>
            <a:pathLst>
              <a:path extrusionOk="0" h="6896740" w="7055488">
                <a:moveTo>
                  <a:pt x="7055488" y="0"/>
                </a:moveTo>
                <a:lnTo>
                  <a:pt x="0" y="0"/>
                </a:lnTo>
                <a:lnTo>
                  <a:pt x="0" y="6896740"/>
                </a:lnTo>
                <a:lnTo>
                  <a:pt x="7055488" y="6896740"/>
                </a:lnTo>
                <a:lnTo>
                  <a:pt x="7055488" y="0"/>
                </a:lnTo>
                <a:close/>
              </a:path>
            </a:pathLst>
          </a:custGeom>
          <a:blipFill rotWithShape="1">
            <a:blip r:embed="rId2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07" name="Google Shape;207;p13"/>
          <p:cNvGrpSpPr/>
          <p:nvPr/>
        </p:nvGrpSpPr>
        <p:grpSpPr>
          <a:xfrm>
            <a:off x="1028700" y="3071567"/>
            <a:ext cx="16230707" cy="6186775"/>
            <a:chOff x="0" y="0"/>
            <a:chExt cx="4274726" cy="1629428"/>
          </a:xfrm>
        </p:grpSpPr>
        <p:sp>
          <p:nvSpPr>
            <p:cNvPr id="208" name="Google Shape;208;p13"/>
            <p:cNvSpPr/>
            <p:nvPr/>
          </p:nvSpPr>
          <p:spPr>
            <a:xfrm>
              <a:off x="0" y="0"/>
              <a:ext cx="4274726" cy="1629428"/>
            </a:xfrm>
            <a:custGeom>
              <a:rect b="b" l="l" r="r" t="t"/>
              <a:pathLst>
                <a:path extrusionOk="0" h="1629428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1629428"/>
                  </a:lnTo>
                  <a:lnTo>
                    <a:pt x="0" y="16294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09" name="Google Shape;209;p13"/>
            <p:cNvSpPr txBox="1"/>
            <p:nvPr/>
          </p:nvSpPr>
          <p:spPr>
            <a:xfrm>
              <a:off x="0" y="0"/>
              <a:ext cx="4274700" cy="162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0" name="Google Shape;210;p13"/>
          <p:cNvSpPr txBox="1"/>
          <p:nvPr>
            <p:ph type="title"/>
          </p:nvPr>
        </p:nvSpPr>
        <p:spPr>
          <a:xfrm>
            <a:off x="1594250" y="1753725"/>
            <a:ext cx="68511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13"/>
          <p:cNvSpPr txBox="1"/>
          <p:nvPr>
            <p:ph idx="1" type="body"/>
          </p:nvPr>
        </p:nvSpPr>
        <p:spPr>
          <a:xfrm>
            <a:off x="8445350" y="1876275"/>
            <a:ext cx="8248500" cy="897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212" name="Google Shape;212;p13"/>
          <p:cNvSpPr/>
          <p:nvPr>
            <p:ph idx="2" type="pic"/>
          </p:nvPr>
        </p:nvSpPr>
        <p:spPr>
          <a:xfrm>
            <a:off x="1594250" y="3592800"/>
            <a:ext cx="8394000" cy="5134200"/>
          </a:xfrm>
          <a:prstGeom prst="rect">
            <a:avLst/>
          </a:prstGeom>
          <a:noFill/>
          <a:ln>
            <a:noFill/>
          </a:ln>
        </p:spPr>
      </p:sp>
      <p:sp>
        <p:nvSpPr>
          <p:cNvPr id="213" name="Google Shape;213;p13"/>
          <p:cNvSpPr txBox="1"/>
          <p:nvPr>
            <p:ph idx="3" type="subTitle"/>
          </p:nvPr>
        </p:nvSpPr>
        <p:spPr>
          <a:xfrm>
            <a:off x="10988775" y="4016438"/>
            <a:ext cx="39756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8A6548"/>
              </a:buClr>
              <a:buSzPts val="3600"/>
              <a:buNone/>
              <a:defRPr b="1" sz="3600">
                <a:solidFill>
                  <a:srgbClr val="8A6548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14" name="Google Shape;214;p13"/>
          <p:cNvSpPr txBox="1"/>
          <p:nvPr>
            <p:ph idx="4" type="body"/>
          </p:nvPr>
        </p:nvSpPr>
        <p:spPr>
          <a:xfrm>
            <a:off x="10988775" y="4761288"/>
            <a:ext cx="5201100" cy="120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215" name="Google Shape;215;p13"/>
          <p:cNvSpPr txBox="1"/>
          <p:nvPr>
            <p:ph idx="5" type="subTitle"/>
          </p:nvPr>
        </p:nvSpPr>
        <p:spPr>
          <a:xfrm>
            <a:off x="10988775" y="6357013"/>
            <a:ext cx="39756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8A6548"/>
              </a:buClr>
              <a:buSzPts val="3600"/>
              <a:buNone/>
              <a:defRPr b="1" sz="3600">
                <a:solidFill>
                  <a:srgbClr val="8A6548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16" name="Google Shape;216;p13"/>
          <p:cNvSpPr txBox="1"/>
          <p:nvPr>
            <p:ph idx="6" type="body"/>
          </p:nvPr>
        </p:nvSpPr>
        <p:spPr>
          <a:xfrm>
            <a:off x="10988775" y="7101863"/>
            <a:ext cx="5201100" cy="120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2">
  <p:cSld name="CUSTOM_11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4"/>
          <p:cNvSpPr/>
          <p:nvPr>
            <p:ph idx="2" type="pic"/>
          </p:nvPr>
        </p:nvSpPr>
        <p:spPr>
          <a:xfrm>
            <a:off x="7573850" y="3568450"/>
            <a:ext cx="10693500" cy="6753000"/>
          </a:xfrm>
          <a:prstGeom prst="rect">
            <a:avLst/>
          </a:prstGeom>
          <a:noFill/>
          <a:ln>
            <a:noFill/>
          </a:ln>
        </p:spPr>
      </p:sp>
      <p:sp>
        <p:nvSpPr>
          <p:cNvPr id="219" name="Google Shape;219;p14"/>
          <p:cNvSpPr txBox="1"/>
          <p:nvPr>
            <p:ph type="title"/>
          </p:nvPr>
        </p:nvSpPr>
        <p:spPr>
          <a:xfrm>
            <a:off x="1028700" y="2206500"/>
            <a:ext cx="9577500" cy="295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220" name="Google Shape;220;p14"/>
          <p:cNvSpPr/>
          <p:nvPr/>
        </p:nvSpPr>
        <p:spPr>
          <a:xfrm>
            <a:off x="2770756" y="5143500"/>
            <a:ext cx="8491855" cy="6931477"/>
          </a:xfrm>
          <a:custGeom>
            <a:rect b="b" l="l" r="r" t="t"/>
            <a:pathLst>
              <a:path extrusionOk="0" h="6931477" w="8491855">
                <a:moveTo>
                  <a:pt x="0" y="0"/>
                </a:moveTo>
                <a:lnTo>
                  <a:pt x="8491855" y="0"/>
                </a:lnTo>
                <a:lnTo>
                  <a:pt x="8491855" y="6931477"/>
                </a:lnTo>
                <a:lnTo>
                  <a:pt x="0" y="69314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1" name="Google Shape;221;p14"/>
          <p:cNvSpPr txBox="1"/>
          <p:nvPr>
            <p:ph idx="3" type="title"/>
          </p:nvPr>
        </p:nvSpPr>
        <p:spPr>
          <a:xfrm>
            <a:off x="1028700" y="5467525"/>
            <a:ext cx="4714200" cy="91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3">
  <p:cSld name="CUSTOM_12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5"/>
          <p:cNvSpPr/>
          <p:nvPr>
            <p:ph idx="2" type="pic"/>
          </p:nvPr>
        </p:nvSpPr>
        <p:spPr>
          <a:xfrm>
            <a:off x="25" y="1829175"/>
            <a:ext cx="10502100" cy="7174800"/>
          </a:xfrm>
          <a:prstGeom prst="rect">
            <a:avLst/>
          </a:prstGeom>
          <a:noFill/>
          <a:ln>
            <a:noFill/>
          </a:ln>
        </p:spPr>
      </p:sp>
      <p:sp>
        <p:nvSpPr>
          <p:cNvPr id="224" name="Google Shape;224;p15"/>
          <p:cNvSpPr txBox="1"/>
          <p:nvPr>
            <p:ph type="title"/>
          </p:nvPr>
        </p:nvSpPr>
        <p:spPr>
          <a:xfrm>
            <a:off x="10996625" y="2949625"/>
            <a:ext cx="63705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15"/>
          <p:cNvSpPr/>
          <p:nvPr/>
        </p:nvSpPr>
        <p:spPr>
          <a:xfrm>
            <a:off x="12751955" y="3203109"/>
            <a:ext cx="7155445" cy="7083891"/>
          </a:xfrm>
          <a:custGeom>
            <a:rect b="b" l="l" r="r" t="t"/>
            <a:pathLst>
              <a:path extrusionOk="0" h="7083891" w="7155445">
                <a:moveTo>
                  <a:pt x="0" y="0"/>
                </a:moveTo>
                <a:lnTo>
                  <a:pt x="7155445" y="0"/>
                </a:lnTo>
                <a:lnTo>
                  <a:pt x="7155445" y="7083891"/>
                </a:lnTo>
                <a:lnTo>
                  <a:pt x="0" y="70838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6" name="Google Shape;226;p15"/>
          <p:cNvSpPr txBox="1"/>
          <p:nvPr>
            <p:ph idx="1" type="subTitle"/>
          </p:nvPr>
        </p:nvSpPr>
        <p:spPr>
          <a:xfrm>
            <a:off x="10996625" y="5139513"/>
            <a:ext cx="39756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600"/>
              <a:buNone/>
              <a:defRPr b="1" sz="3600"/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27" name="Google Shape;227;p15"/>
          <p:cNvSpPr txBox="1"/>
          <p:nvPr>
            <p:ph idx="3" type="subTitle"/>
          </p:nvPr>
        </p:nvSpPr>
        <p:spPr>
          <a:xfrm>
            <a:off x="10996625" y="6467988"/>
            <a:ext cx="39756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600"/>
              <a:buNone/>
              <a:defRPr b="1" sz="3600"/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28" name="Google Shape;228;p15"/>
          <p:cNvSpPr txBox="1"/>
          <p:nvPr>
            <p:ph idx="4" type="subTitle"/>
          </p:nvPr>
        </p:nvSpPr>
        <p:spPr>
          <a:xfrm>
            <a:off x="10996625" y="7952563"/>
            <a:ext cx="39756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600"/>
              <a:buNone/>
              <a:defRPr b="1" sz="3600"/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-20650"/>
            <a:ext cx="18288000" cy="10287000"/>
          </a:xfrm>
          <a:prstGeom prst="rect">
            <a:avLst/>
          </a:prstGeom>
          <a:solidFill>
            <a:srgbClr val="E7DED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3"/>
          <p:cNvSpPr/>
          <p:nvPr/>
        </p:nvSpPr>
        <p:spPr>
          <a:xfrm flipH="1">
            <a:off x="10051755" y="2236071"/>
            <a:ext cx="8236245" cy="8050929"/>
          </a:xfrm>
          <a:custGeom>
            <a:rect b="b" l="l" r="r" t="t"/>
            <a:pathLst>
              <a:path extrusionOk="0" h="8050929" w="8236245">
                <a:moveTo>
                  <a:pt x="8236245" y="0"/>
                </a:moveTo>
                <a:lnTo>
                  <a:pt x="0" y="0"/>
                </a:lnTo>
                <a:lnTo>
                  <a:pt x="0" y="8050929"/>
                </a:lnTo>
                <a:lnTo>
                  <a:pt x="8236245" y="8050929"/>
                </a:lnTo>
                <a:lnTo>
                  <a:pt x="8236245" y="0"/>
                </a:lnTo>
                <a:close/>
              </a:path>
            </a:pathLst>
          </a:custGeom>
          <a:blipFill rotWithShape="1">
            <a:blip r:embed="rId2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" name="Google Shape;20;p3"/>
          <p:cNvSpPr txBox="1"/>
          <p:nvPr/>
        </p:nvSpPr>
        <p:spPr>
          <a:xfrm>
            <a:off x="7993657" y="1978499"/>
            <a:ext cx="8039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21" name="Google Shape;21;p3"/>
          <p:cNvSpPr txBox="1"/>
          <p:nvPr/>
        </p:nvSpPr>
        <p:spPr>
          <a:xfrm>
            <a:off x="7993657" y="677037"/>
            <a:ext cx="4116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8A65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MCKINSEY SLIDES</a:t>
            </a:r>
            <a:endParaRPr/>
          </a:p>
        </p:txBody>
      </p:sp>
      <p:sp>
        <p:nvSpPr>
          <p:cNvPr id="22" name="Google Shape;22;p3"/>
          <p:cNvSpPr txBox="1"/>
          <p:nvPr/>
        </p:nvSpPr>
        <p:spPr>
          <a:xfrm>
            <a:off x="13143103" y="677037"/>
            <a:ext cx="4116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8A65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AUGUST 2024</a:t>
            </a:r>
            <a:endParaRPr/>
          </a:p>
        </p:txBody>
      </p:sp>
      <p:sp>
        <p:nvSpPr>
          <p:cNvPr id="23" name="Google Shape;23;p3"/>
          <p:cNvSpPr txBox="1"/>
          <p:nvPr>
            <p:ph type="title"/>
          </p:nvPr>
        </p:nvSpPr>
        <p:spPr>
          <a:xfrm>
            <a:off x="8067750" y="2561425"/>
            <a:ext cx="7890900" cy="4275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200"/>
              <a:buNone/>
              <a:defRPr sz="10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" type="body"/>
          </p:nvPr>
        </p:nvSpPr>
        <p:spPr>
          <a:xfrm>
            <a:off x="8200675" y="7498350"/>
            <a:ext cx="7758000" cy="202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00050" lvl="0" marL="457200">
              <a:spcBef>
                <a:spcPts val="640"/>
              </a:spcBef>
              <a:spcAft>
                <a:spcPts val="0"/>
              </a:spcAft>
              <a:buSzPts val="2700"/>
              <a:buChar char="•"/>
              <a:defRPr sz="2700"/>
            </a:lvl1pPr>
            <a:lvl2pPr indent="-400050" lvl="1" marL="914400">
              <a:spcBef>
                <a:spcPts val="560"/>
              </a:spcBef>
              <a:spcAft>
                <a:spcPts val="0"/>
              </a:spcAft>
              <a:buSzPts val="2700"/>
              <a:buChar char="–"/>
              <a:defRPr sz="2700"/>
            </a:lvl2pPr>
            <a:lvl3pPr indent="-400050" lvl="2" marL="1371600">
              <a:spcBef>
                <a:spcPts val="480"/>
              </a:spcBef>
              <a:spcAft>
                <a:spcPts val="0"/>
              </a:spcAft>
              <a:buSzPts val="2700"/>
              <a:buChar char="•"/>
              <a:defRPr sz="2700"/>
            </a:lvl3pPr>
            <a:lvl4pPr indent="-400050" lvl="3" marL="1828800">
              <a:spcBef>
                <a:spcPts val="400"/>
              </a:spcBef>
              <a:spcAft>
                <a:spcPts val="0"/>
              </a:spcAft>
              <a:buSzPts val="2700"/>
              <a:buChar char="–"/>
              <a:defRPr sz="2700"/>
            </a:lvl4pPr>
            <a:lvl5pPr indent="-400050" lvl="4" marL="2286000">
              <a:spcBef>
                <a:spcPts val="400"/>
              </a:spcBef>
              <a:spcAft>
                <a:spcPts val="0"/>
              </a:spcAft>
              <a:buSzPts val="2700"/>
              <a:buChar char="»"/>
              <a:defRPr sz="2700"/>
            </a:lvl5pPr>
            <a:lvl6pPr indent="-400050" lvl="5" marL="2743200">
              <a:spcBef>
                <a:spcPts val="400"/>
              </a:spcBef>
              <a:spcAft>
                <a:spcPts val="0"/>
              </a:spcAft>
              <a:buSzPts val="2700"/>
              <a:buChar char="•"/>
              <a:defRPr sz="2700"/>
            </a:lvl6pPr>
            <a:lvl7pPr indent="-400050" lvl="6" marL="3200400">
              <a:spcBef>
                <a:spcPts val="400"/>
              </a:spcBef>
              <a:spcAft>
                <a:spcPts val="0"/>
              </a:spcAft>
              <a:buSzPts val="2700"/>
              <a:buChar char="•"/>
              <a:defRPr sz="2700"/>
            </a:lvl7pPr>
            <a:lvl8pPr indent="-400050" lvl="7" marL="3657600">
              <a:spcBef>
                <a:spcPts val="400"/>
              </a:spcBef>
              <a:spcAft>
                <a:spcPts val="0"/>
              </a:spcAft>
              <a:buSzPts val="2700"/>
              <a:buChar char="•"/>
              <a:defRPr sz="2700"/>
            </a:lvl8pPr>
            <a:lvl9pPr indent="-400050" lvl="8" marL="4114800">
              <a:spcBef>
                <a:spcPts val="400"/>
              </a:spcBef>
              <a:spcAft>
                <a:spcPts val="0"/>
              </a:spcAft>
              <a:buSzPts val="2700"/>
              <a:buChar char="•"/>
              <a:defRPr sz="2700"/>
            </a:lvl9pPr>
          </a:lstStyle>
          <a:p/>
        </p:txBody>
      </p:sp>
      <p:sp>
        <p:nvSpPr>
          <p:cNvPr id="25" name="Google Shape;25;p3"/>
          <p:cNvSpPr/>
          <p:nvPr>
            <p:ph idx="2" type="pic"/>
          </p:nvPr>
        </p:nvSpPr>
        <p:spPr>
          <a:xfrm>
            <a:off x="0" y="-12900"/>
            <a:ext cx="7214100" cy="10312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>
            <p:ph idx="2" type="pic"/>
          </p:nvPr>
        </p:nvSpPr>
        <p:spPr>
          <a:xfrm>
            <a:off x="8750300" y="1012075"/>
            <a:ext cx="8508900" cy="8229600"/>
          </a:xfrm>
          <a:prstGeom prst="rect">
            <a:avLst/>
          </a:prstGeom>
          <a:noFill/>
          <a:ln>
            <a:noFill/>
          </a:ln>
        </p:spPr>
      </p:sp>
      <p:sp>
        <p:nvSpPr>
          <p:cNvPr id="28" name="Google Shape;28;p4"/>
          <p:cNvSpPr txBox="1"/>
          <p:nvPr>
            <p:ph type="title"/>
          </p:nvPr>
        </p:nvSpPr>
        <p:spPr>
          <a:xfrm>
            <a:off x="1028700" y="2009475"/>
            <a:ext cx="63855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/>
          <p:nvPr/>
        </p:nvSpPr>
        <p:spPr>
          <a:xfrm>
            <a:off x="4660821" y="2994728"/>
            <a:ext cx="5255590" cy="7743042"/>
          </a:xfrm>
          <a:custGeom>
            <a:rect b="b" l="l" r="r" t="t"/>
            <a:pathLst>
              <a:path extrusionOk="0" h="7743042" w="5255590">
                <a:moveTo>
                  <a:pt x="0" y="0"/>
                </a:moveTo>
                <a:lnTo>
                  <a:pt x="5255590" y="0"/>
                </a:lnTo>
                <a:lnTo>
                  <a:pt x="5255590" y="7743042"/>
                </a:lnTo>
                <a:lnTo>
                  <a:pt x="0" y="7743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" name="Google Shape;30;p4"/>
          <p:cNvSpPr txBox="1"/>
          <p:nvPr/>
        </p:nvSpPr>
        <p:spPr>
          <a:xfrm>
            <a:off x="1028700" y="3760410"/>
            <a:ext cx="835650" cy="64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9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01</a:t>
            </a:r>
            <a:endParaRPr/>
          </a:p>
        </p:txBody>
      </p:sp>
      <p:sp>
        <p:nvSpPr>
          <p:cNvPr id="31" name="Google Shape;31;p4"/>
          <p:cNvSpPr txBox="1"/>
          <p:nvPr/>
        </p:nvSpPr>
        <p:spPr>
          <a:xfrm>
            <a:off x="1028700" y="4802833"/>
            <a:ext cx="835650" cy="64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9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02</a:t>
            </a:r>
            <a:endParaRPr/>
          </a:p>
        </p:txBody>
      </p:sp>
      <p:sp>
        <p:nvSpPr>
          <p:cNvPr id="32" name="Google Shape;32;p4"/>
          <p:cNvSpPr txBox="1"/>
          <p:nvPr/>
        </p:nvSpPr>
        <p:spPr>
          <a:xfrm>
            <a:off x="1028700" y="5845256"/>
            <a:ext cx="835650" cy="64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9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03</a:t>
            </a:r>
            <a:endParaRPr/>
          </a:p>
        </p:txBody>
      </p:sp>
      <p:sp>
        <p:nvSpPr>
          <p:cNvPr id="33" name="Google Shape;33;p4"/>
          <p:cNvSpPr txBox="1"/>
          <p:nvPr/>
        </p:nvSpPr>
        <p:spPr>
          <a:xfrm>
            <a:off x="1028700" y="6887680"/>
            <a:ext cx="835650" cy="64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9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04</a:t>
            </a:r>
            <a:endParaRPr/>
          </a:p>
        </p:txBody>
      </p:sp>
      <p:sp>
        <p:nvSpPr>
          <p:cNvPr id="34" name="Google Shape;34;p4"/>
          <p:cNvSpPr txBox="1"/>
          <p:nvPr/>
        </p:nvSpPr>
        <p:spPr>
          <a:xfrm>
            <a:off x="1028700" y="7930103"/>
            <a:ext cx="835650" cy="64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9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05</a:t>
            </a:r>
            <a:endParaRPr/>
          </a:p>
        </p:txBody>
      </p:sp>
      <p:sp>
        <p:nvSpPr>
          <p:cNvPr id="35" name="Google Shape;35;p4"/>
          <p:cNvSpPr txBox="1"/>
          <p:nvPr>
            <p:ph idx="3" type="title"/>
          </p:nvPr>
        </p:nvSpPr>
        <p:spPr>
          <a:xfrm>
            <a:off x="1864350" y="3760319"/>
            <a:ext cx="5935800" cy="64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6" name="Google Shape;36;p4"/>
          <p:cNvSpPr txBox="1"/>
          <p:nvPr>
            <p:ph idx="4" type="title"/>
          </p:nvPr>
        </p:nvSpPr>
        <p:spPr>
          <a:xfrm>
            <a:off x="1864350" y="4820244"/>
            <a:ext cx="5935800" cy="64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7" name="Google Shape;37;p4"/>
          <p:cNvSpPr txBox="1"/>
          <p:nvPr>
            <p:ph idx="5" type="title"/>
          </p:nvPr>
        </p:nvSpPr>
        <p:spPr>
          <a:xfrm>
            <a:off x="1864350" y="5880169"/>
            <a:ext cx="5935800" cy="64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4"/>
          <p:cNvSpPr txBox="1"/>
          <p:nvPr>
            <p:ph idx="6" type="title"/>
          </p:nvPr>
        </p:nvSpPr>
        <p:spPr>
          <a:xfrm>
            <a:off x="1864350" y="6887632"/>
            <a:ext cx="5935800" cy="64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9" name="Google Shape;39;p4"/>
          <p:cNvSpPr txBox="1"/>
          <p:nvPr>
            <p:ph idx="7" type="title"/>
          </p:nvPr>
        </p:nvSpPr>
        <p:spPr>
          <a:xfrm>
            <a:off x="1864350" y="8000019"/>
            <a:ext cx="5935800" cy="64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2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5"/>
          <p:cNvGrpSpPr/>
          <p:nvPr/>
        </p:nvGrpSpPr>
        <p:grpSpPr>
          <a:xfrm>
            <a:off x="8161570" y="0"/>
            <a:ext cx="10126496" cy="10287066"/>
            <a:chOff x="0" y="0"/>
            <a:chExt cx="2667043" cy="2709333"/>
          </a:xfrm>
        </p:grpSpPr>
        <p:sp>
          <p:nvSpPr>
            <p:cNvPr id="42" name="Google Shape;42;p5"/>
            <p:cNvSpPr/>
            <p:nvPr/>
          </p:nvSpPr>
          <p:spPr>
            <a:xfrm>
              <a:off x="0" y="0"/>
              <a:ext cx="2667043" cy="2709333"/>
            </a:xfrm>
            <a:custGeom>
              <a:rect b="b" l="l" r="r" t="t"/>
              <a:pathLst>
                <a:path extrusionOk="0" h="2709333" w="2667043">
                  <a:moveTo>
                    <a:pt x="0" y="0"/>
                  </a:moveTo>
                  <a:lnTo>
                    <a:pt x="2667043" y="0"/>
                  </a:lnTo>
                  <a:lnTo>
                    <a:pt x="266704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3" name="Google Shape;43;p5"/>
            <p:cNvSpPr txBox="1"/>
            <p:nvPr/>
          </p:nvSpPr>
          <p:spPr>
            <a:xfrm>
              <a:off x="0" y="0"/>
              <a:ext cx="2667000" cy="270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" name="Google Shape;44;p5"/>
          <p:cNvSpPr/>
          <p:nvPr>
            <p:ph idx="2" type="pic"/>
          </p:nvPr>
        </p:nvSpPr>
        <p:spPr>
          <a:xfrm>
            <a:off x="6757613" y="1323875"/>
            <a:ext cx="3600000" cy="3481800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5"/>
          <p:cNvSpPr/>
          <p:nvPr>
            <p:ph idx="3" type="pic"/>
          </p:nvPr>
        </p:nvSpPr>
        <p:spPr>
          <a:xfrm>
            <a:off x="6757588" y="5481313"/>
            <a:ext cx="3600000" cy="3481800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5"/>
          <p:cNvSpPr txBox="1"/>
          <p:nvPr>
            <p:ph type="title"/>
          </p:nvPr>
        </p:nvSpPr>
        <p:spPr>
          <a:xfrm>
            <a:off x="1028700" y="2629700"/>
            <a:ext cx="5201100" cy="2170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"/>
          <p:cNvSpPr txBox="1"/>
          <p:nvPr/>
        </p:nvSpPr>
        <p:spPr>
          <a:xfrm>
            <a:off x="13143103" y="667512"/>
            <a:ext cx="41163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4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9" u="none" cap="none" strike="noStrike">
                <a:solidFill>
                  <a:srgbClr val="8A65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AUGUST 2024</a:t>
            </a:r>
            <a:endParaRPr/>
          </a:p>
        </p:txBody>
      </p:sp>
      <p:sp>
        <p:nvSpPr>
          <p:cNvPr id="48" name="Google Shape;48;p5"/>
          <p:cNvSpPr/>
          <p:nvPr/>
        </p:nvSpPr>
        <p:spPr>
          <a:xfrm>
            <a:off x="-1471050" y="5667771"/>
            <a:ext cx="7922436" cy="5169390"/>
          </a:xfrm>
          <a:custGeom>
            <a:rect b="b" l="l" r="r" t="t"/>
            <a:pathLst>
              <a:path extrusionOk="0" h="5169390" w="7922436">
                <a:moveTo>
                  <a:pt x="0" y="0"/>
                </a:moveTo>
                <a:lnTo>
                  <a:pt x="7922436" y="0"/>
                </a:lnTo>
                <a:lnTo>
                  <a:pt x="7922436" y="5169390"/>
                </a:lnTo>
                <a:lnTo>
                  <a:pt x="0" y="51693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" name="Google Shape;49;p5"/>
          <p:cNvSpPr txBox="1"/>
          <p:nvPr>
            <p:ph idx="1" type="body"/>
          </p:nvPr>
        </p:nvSpPr>
        <p:spPr>
          <a:xfrm>
            <a:off x="1028700" y="5122900"/>
            <a:ext cx="3475500" cy="2170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50" name="Google Shape;50;p5"/>
          <p:cNvSpPr txBox="1"/>
          <p:nvPr>
            <p:ph idx="4" type="subTitle"/>
          </p:nvPr>
        </p:nvSpPr>
        <p:spPr>
          <a:xfrm>
            <a:off x="11387925" y="1982113"/>
            <a:ext cx="33372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Clr>
                <a:srgbClr val="8A6548"/>
              </a:buClr>
              <a:buSzPts val="3600"/>
              <a:buNone/>
              <a:defRPr b="1" sz="3600">
                <a:solidFill>
                  <a:srgbClr val="8A6548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51" name="Google Shape;51;p5"/>
          <p:cNvSpPr txBox="1"/>
          <p:nvPr>
            <p:ph idx="5" type="body"/>
          </p:nvPr>
        </p:nvSpPr>
        <p:spPr>
          <a:xfrm>
            <a:off x="11387925" y="2706800"/>
            <a:ext cx="5201100" cy="143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52" name="Google Shape;52;p5"/>
          <p:cNvSpPr txBox="1"/>
          <p:nvPr>
            <p:ph idx="6" type="subTitle"/>
          </p:nvPr>
        </p:nvSpPr>
        <p:spPr>
          <a:xfrm>
            <a:off x="11387925" y="6143863"/>
            <a:ext cx="33372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8A6548"/>
              </a:buClr>
              <a:buSzPts val="3600"/>
              <a:buNone/>
              <a:defRPr b="1" sz="3600">
                <a:solidFill>
                  <a:srgbClr val="8A6548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53" name="Google Shape;53;p5"/>
          <p:cNvSpPr txBox="1"/>
          <p:nvPr>
            <p:ph idx="7" type="body"/>
          </p:nvPr>
        </p:nvSpPr>
        <p:spPr>
          <a:xfrm>
            <a:off x="11387925" y="6868550"/>
            <a:ext cx="5201100" cy="143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3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"/>
          <p:cNvSpPr/>
          <p:nvPr>
            <p:ph idx="2" type="pic"/>
          </p:nvPr>
        </p:nvSpPr>
        <p:spPr>
          <a:xfrm>
            <a:off x="1028699" y="3277050"/>
            <a:ext cx="3206700" cy="3101400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6"/>
          <p:cNvSpPr/>
          <p:nvPr>
            <p:ph idx="3" type="pic"/>
          </p:nvPr>
        </p:nvSpPr>
        <p:spPr>
          <a:xfrm>
            <a:off x="5369974" y="3279000"/>
            <a:ext cx="3206700" cy="3101400"/>
          </a:xfrm>
          <a:prstGeom prst="rect">
            <a:avLst/>
          </a:prstGeom>
          <a:noFill/>
          <a:ln>
            <a:noFill/>
          </a:ln>
        </p:spPr>
      </p:sp>
      <p:sp>
        <p:nvSpPr>
          <p:cNvPr id="57" name="Google Shape;57;p6"/>
          <p:cNvSpPr/>
          <p:nvPr>
            <p:ph idx="4" type="pic"/>
          </p:nvPr>
        </p:nvSpPr>
        <p:spPr>
          <a:xfrm>
            <a:off x="9711374" y="3279000"/>
            <a:ext cx="3206700" cy="3101400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6"/>
          <p:cNvSpPr/>
          <p:nvPr>
            <p:ph idx="5" type="pic"/>
          </p:nvPr>
        </p:nvSpPr>
        <p:spPr>
          <a:xfrm>
            <a:off x="14052774" y="3279000"/>
            <a:ext cx="3206700" cy="3101400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6"/>
          <p:cNvSpPr txBox="1"/>
          <p:nvPr>
            <p:ph type="title"/>
          </p:nvPr>
        </p:nvSpPr>
        <p:spPr>
          <a:xfrm>
            <a:off x="2425050" y="1353700"/>
            <a:ext cx="134379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0" name="Google Shape;60;p6"/>
          <p:cNvCxnSpPr/>
          <p:nvPr/>
        </p:nvCxnSpPr>
        <p:spPr>
          <a:xfrm>
            <a:off x="0" y="7059632"/>
            <a:ext cx="18288000" cy="0"/>
          </a:xfrm>
          <a:prstGeom prst="straightConnector1">
            <a:avLst/>
          </a:prstGeom>
          <a:noFill/>
          <a:ln cap="flat" cmpd="sng" w="76200">
            <a:solidFill>
              <a:srgbClr val="8A6548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61" name="Google Shape;61;p6"/>
          <p:cNvGrpSpPr/>
          <p:nvPr/>
        </p:nvGrpSpPr>
        <p:grpSpPr>
          <a:xfrm>
            <a:off x="1028700" y="6899596"/>
            <a:ext cx="320081" cy="320081"/>
            <a:chOff x="0" y="0"/>
            <a:chExt cx="812800" cy="812800"/>
          </a:xfrm>
        </p:grpSpPr>
        <p:sp>
          <p:nvSpPr>
            <p:cNvPr id="62" name="Google Shape;62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A65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6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5370033" y="6899596"/>
            <a:ext cx="320081" cy="320081"/>
            <a:chOff x="0" y="0"/>
            <a:chExt cx="812800" cy="812800"/>
          </a:xfrm>
        </p:grpSpPr>
        <p:sp>
          <p:nvSpPr>
            <p:cNvPr id="65" name="Google Shape;65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A65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6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" name="Google Shape;67;p6"/>
          <p:cNvGrpSpPr/>
          <p:nvPr/>
        </p:nvGrpSpPr>
        <p:grpSpPr>
          <a:xfrm>
            <a:off x="9711365" y="6899596"/>
            <a:ext cx="320081" cy="320081"/>
            <a:chOff x="0" y="0"/>
            <a:chExt cx="812800" cy="812800"/>
          </a:xfrm>
        </p:grpSpPr>
        <p:sp>
          <p:nvSpPr>
            <p:cNvPr id="68" name="Google Shape;68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A65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6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" name="Google Shape;70;p6"/>
          <p:cNvGrpSpPr/>
          <p:nvPr/>
        </p:nvGrpSpPr>
        <p:grpSpPr>
          <a:xfrm>
            <a:off x="14052698" y="6899596"/>
            <a:ext cx="320081" cy="320081"/>
            <a:chOff x="0" y="0"/>
            <a:chExt cx="812800" cy="812800"/>
          </a:xfrm>
        </p:grpSpPr>
        <p:sp>
          <p:nvSpPr>
            <p:cNvPr id="71" name="Google Shape;71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A65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6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3" name="Google Shape;73;p6"/>
          <p:cNvSpPr txBox="1"/>
          <p:nvPr>
            <p:ph idx="1" type="subTitle"/>
          </p:nvPr>
        </p:nvSpPr>
        <p:spPr>
          <a:xfrm>
            <a:off x="963450" y="7692825"/>
            <a:ext cx="33372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8A6548"/>
              </a:buClr>
              <a:buSzPts val="3600"/>
              <a:buNone/>
              <a:defRPr b="1" sz="3600">
                <a:solidFill>
                  <a:srgbClr val="8A6548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74" name="Google Shape;74;p6"/>
          <p:cNvSpPr txBox="1"/>
          <p:nvPr>
            <p:ph idx="6" type="body"/>
          </p:nvPr>
        </p:nvSpPr>
        <p:spPr>
          <a:xfrm>
            <a:off x="963450" y="8308100"/>
            <a:ext cx="3337200" cy="143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75" name="Google Shape;75;p6"/>
          <p:cNvSpPr txBox="1"/>
          <p:nvPr>
            <p:ph idx="7" type="subTitle"/>
          </p:nvPr>
        </p:nvSpPr>
        <p:spPr>
          <a:xfrm>
            <a:off x="5304725" y="7692825"/>
            <a:ext cx="33372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8A6548"/>
              </a:buClr>
              <a:buSzPts val="3600"/>
              <a:buNone/>
              <a:defRPr b="1" sz="3600">
                <a:solidFill>
                  <a:srgbClr val="8A6548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76" name="Google Shape;76;p6"/>
          <p:cNvSpPr txBox="1"/>
          <p:nvPr>
            <p:ph idx="8" type="body"/>
          </p:nvPr>
        </p:nvSpPr>
        <p:spPr>
          <a:xfrm>
            <a:off x="5304725" y="8308100"/>
            <a:ext cx="3337200" cy="143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77" name="Google Shape;77;p6"/>
          <p:cNvSpPr txBox="1"/>
          <p:nvPr>
            <p:ph idx="9" type="subTitle"/>
          </p:nvPr>
        </p:nvSpPr>
        <p:spPr>
          <a:xfrm>
            <a:off x="9646000" y="7692825"/>
            <a:ext cx="33372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8A6548"/>
              </a:buClr>
              <a:buSzPts val="3600"/>
              <a:buNone/>
              <a:defRPr b="1" sz="3600">
                <a:solidFill>
                  <a:srgbClr val="8A6548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78" name="Google Shape;78;p6"/>
          <p:cNvSpPr txBox="1"/>
          <p:nvPr>
            <p:ph idx="13" type="body"/>
          </p:nvPr>
        </p:nvSpPr>
        <p:spPr>
          <a:xfrm>
            <a:off x="9646000" y="8308100"/>
            <a:ext cx="3337200" cy="143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79" name="Google Shape;79;p6"/>
          <p:cNvSpPr txBox="1"/>
          <p:nvPr>
            <p:ph idx="14" type="subTitle"/>
          </p:nvPr>
        </p:nvSpPr>
        <p:spPr>
          <a:xfrm>
            <a:off x="14052775" y="7692825"/>
            <a:ext cx="33372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8A6548"/>
              </a:buClr>
              <a:buSzPts val="3600"/>
              <a:buNone/>
              <a:defRPr b="1" sz="3600">
                <a:solidFill>
                  <a:srgbClr val="8A6548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80" name="Google Shape;80;p6"/>
          <p:cNvSpPr txBox="1"/>
          <p:nvPr>
            <p:ph idx="15" type="body"/>
          </p:nvPr>
        </p:nvSpPr>
        <p:spPr>
          <a:xfrm>
            <a:off x="14052775" y="8308100"/>
            <a:ext cx="3337200" cy="143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">
  <p:cSld name="CUSTOM_4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7"/>
          <p:cNvSpPr/>
          <p:nvPr/>
        </p:nvSpPr>
        <p:spPr>
          <a:xfrm>
            <a:off x="0" y="-20650"/>
            <a:ext cx="18288000" cy="10287000"/>
          </a:xfrm>
          <a:prstGeom prst="rect">
            <a:avLst/>
          </a:prstGeom>
          <a:solidFill>
            <a:srgbClr val="E7DED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7"/>
          <p:cNvSpPr/>
          <p:nvPr>
            <p:ph idx="2" type="pic"/>
          </p:nvPr>
        </p:nvSpPr>
        <p:spPr>
          <a:xfrm>
            <a:off x="4057426" y="2485650"/>
            <a:ext cx="6281700" cy="6075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84" name="Google Shape;84;p7"/>
          <p:cNvGrpSpPr/>
          <p:nvPr/>
        </p:nvGrpSpPr>
        <p:grpSpPr>
          <a:xfrm>
            <a:off x="569555" y="461296"/>
            <a:ext cx="2622499" cy="2622499"/>
            <a:chOff x="0" y="0"/>
            <a:chExt cx="812800" cy="812800"/>
          </a:xfrm>
        </p:grpSpPr>
        <p:sp>
          <p:nvSpPr>
            <p:cNvPr id="85" name="Google Shape;85;p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85725">
              <a:solidFill>
                <a:srgbClr val="8A654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7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7" name="Google Shape;87;p7"/>
          <p:cNvSpPr txBox="1"/>
          <p:nvPr>
            <p:ph type="title"/>
          </p:nvPr>
        </p:nvSpPr>
        <p:spPr>
          <a:xfrm>
            <a:off x="658000" y="1088550"/>
            <a:ext cx="2445600" cy="1368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8A6548"/>
              </a:buClr>
              <a:buSzPts val="9600"/>
              <a:buNone/>
              <a:defRPr sz="9600">
                <a:solidFill>
                  <a:srgbClr val="8A6548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7"/>
          <p:cNvSpPr txBox="1"/>
          <p:nvPr>
            <p:ph idx="3" type="title"/>
          </p:nvPr>
        </p:nvSpPr>
        <p:spPr>
          <a:xfrm>
            <a:off x="12779925" y="1997275"/>
            <a:ext cx="4479300" cy="400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8800"/>
              <a:buNone/>
              <a:defRPr sz="8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7"/>
          <p:cNvSpPr txBox="1"/>
          <p:nvPr>
            <p:ph idx="1" type="body"/>
          </p:nvPr>
        </p:nvSpPr>
        <p:spPr>
          <a:xfrm>
            <a:off x="13350975" y="5998075"/>
            <a:ext cx="3908400" cy="213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rtl="0" algn="r">
              <a:spcBef>
                <a:spcPts val="640"/>
              </a:spcBef>
              <a:spcAft>
                <a:spcPts val="0"/>
              </a:spcAft>
              <a:buSzPts val="2800"/>
              <a:buChar char="•"/>
              <a:defRPr sz="2800"/>
            </a:lvl1pPr>
            <a:lvl2pPr indent="-406400" lvl="1" marL="914400" rtl="0" algn="r">
              <a:spcBef>
                <a:spcPts val="560"/>
              </a:spcBef>
              <a:spcAft>
                <a:spcPts val="0"/>
              </a:spcAft>
              <a:buSzPts val="2800"/>
              <a:buChar char="–"/>
              <a:defRPr sz="2800"/>
            </a:lvl2pPr>
            <a:lvl3pPr indent="-406400" lvl="2" marL="1371600" rtl="0" algn="r">
              <a:spcBef>
                <a:spcPts val="480"/>
              </a:spcBef>
              <a:spcAft>
                <a:spcPts val="0"/>
              </a:spcAft>
              <a:buSzPts val="2800"/>
              <a:buChar char="•"/>
              <a:defRPr sz="2800"/>
            </a:lvl3pPr>
            <a:lvl4pPr indent="-406400" lvl="3" marL="1828800" rtl="0" algn="r">
              <a:spcBef>
                <a:spcPts val="400"/>
              </a:spcBef>
              <a:spcAft>
                <a:spcPts val="0"/>
              </a:spcAft>
              <a:buSzPts val="2800"/>
              <a:buChar char="–"/>
              <a:defRPr sz="2800"/>
            </a:lvl4pPr>
            <a:lvl5pPr indent="-406400" lvl="4" marL="2286000" rtl="0" algn="r">
              <a:spcBef>
                <a:spcPts val="400"/>
              </a:spcBef>
              <a:spcAft>
                <a:spcPts val="0"/>
              </a:spcAft>
              <a:buSzPts val="2800"/>
              <a:buChar char="»"/>
              <a:defRPr sz="2800"/>
            </a:lvl5pPr>
            <a:lvl6pPr indent="-406400" lvl="5" marL="2743200" rtl="0" algn="r">
              <a:spcBef>
                <a:spcPts val="400"/>
              </a:spcBef>
              <a:spcAft>
                <a:spcPts val="0"/>
              </a:spcAft>
              <a:buSzPts val="2800"/>
              <a:buChar char="•"/>
              <a:defRPr sz="2800"/>
            </a:lvl6pPr>
            <a:lvl7pPr indent="-406400" lvl="6" marL="3200400" rtl="0" algn="r">
              <a:spcBef>
                <a:spcPts val="400"/>
              </a:spcBef>
              <a:spcAft>
                <a:spcPts val="0"/>
              </a:spcAft>
              <a:buSzPts val="2800"/>
              <a:buChar char="•"/>
              <a:defRPr sz="2800"/>
            </a:lvl7pPr>
            <a:lvl8pPr indent="-406400" lvl="7" marL="3657600" rtl="0" algn="r">
              <a:spcBef>
                <a:spcPts val="400"/>
              </a:spcBef>
              <a:spcAft>
                <a:spcPts val="0"/>
              </a:spcAft>
              <a:buSzPts val="2800"/>
              <a:buChar char="•"/>
              <a:defRPr sz="2800"/>
            </a:lvl8pPr>
            <a:lvl9pPr indent="-406400" lvl="8" marL="4114800" rtl="0" algn="r">
              <a:spcBef>
                <a:spcPts val="400"/>
              </a:spcBef>
              <a:spcAft>
                <a:spcPts val="0"/>
              </a:spcAft>
              <a:buSzPts val="2800"/>
              <a:buChar char="•"/>
              <a:defRPr sz="2800"/>
            </a:lvl9pPr>
          </a:lstStyle>
          <a:p/>
        </p:txBody>
      </p:sp>
      <p:sp>
        <p:nvSpPr>
          <p:cNvPr id="90" name="Google Shape;90;p7"/>
          <p:cNvSpPr/>
          <p:nvPr/>
        </p:nvSpPr>
        <p:spPr>
          <a:xfrm>
            <a:off x="2338156" y="162981"/>
            <a:ext cx="10989437" cy="10124019"/>
          </a:xfrm>
          <a:custGeom>
            <a:rect b="b" l="l" r="r" t="t"/>
            <a:pathLst>
              <a:path extrusionOk="0" h="10124019" w="10989437">
                <a:moveTo>
                  <a:pt x="0" y="0"/>
                </a:moveTo>
                <a:lnTo>
                  <a:pt x="10989437" y="0"/>
                </a:lnTo>
                <a:lnTo>
                  <a:pt x="10989437" y="10124019"/>
                </a:lnTo>
                <a:lnTo>
                  <a:pt x="0" y="101240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6">
  <p:cSld name="CUSTOM_5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8"/>
          <p:cNvGrpSpPr/>
          <p:nvPr/>
        </p:nvGrpSpPr>
        <p:grpSpPr>
          <a:xfrm>
            <a:off x="0" y="6521029"/>
            <a:ext cx="18288118" cy="3765997"/>
            <a:chOff x="0" y="0"/>
            <a:chExt cx="4816592" cy="991861"/>
          </a:xfrm>
        </p:grpSpPr>
        <p:sp>
          <p:nvSpPr>
            <p:cNvPr id="93" name="Google Shape;93;p8"/>
            <p:cNvSpPr/>
            <p:nvPr/>
          </p:nvSpPr>
          <p:spPr>
            <a:xfrm>
              <a:off x="0" y="0"/>
              <a:ext cx="4816592" cy="991861"/>
            </a:xfrm>
            <a:custGeom>
              <a:rect b="b" l="l" r="r" t="t"/>
              <a:pathLst>
                <a:path extrusionOk="0" h="99186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991861"/>
                  </a:lnTo>
                  <a:lnTo>
                    <a:pt x="0" y="9918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94" name="Google Shape;94;p8"/>
            <p:cNvSpPr txBox="1"/>
            <p:nvPr/>
          </p:nvSpPr>
          <p:spPr>
            <a:xfrm>
              <a:off x="0" y="0"/>
              <a:ext cx="4816500" cy="99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5" name="Google Shape;95;p8"/>
          <p:cNvSpPr/>
          <p:nvPr>
            <p:ph idx="2" type="pic"/>
          </p:nvPr>
        </p:nvSpPr>
        <p:spPr>
          <a:xfrm>
            <a:off x="2159525" y="3017475"/>
            <a:ext cx="3614700" cy="41562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8"/>
          <p:cNvSpPr/>
          <p:nvPr>
            <p:ph idx="3" type="pic"/>
          </p:nvPr>
        </p:nvSpPr>
        <p:spPr>
          <a:xfrm>
            <a:off x="7330888" y="3006988"/>
            <a:ext cx="3614700" cy="41562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8"/>
          <p:cNvSpPr/>
          <p:nvPr>
            <p:ph idx="4" type="pic"/>
          </p:nvPr>
        </p:nvSpPr>
        <p:spPr>
          <a:xfrm>
            <a:off x="12494875" y="3006988"/>
            <a:ext cx="3614700" cy="41562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8"/>
          <p:cNvSpPr txBox="1"/>
          <p:nvPr>
            <p:ph type="title"/>
          </p:nvPr>
        </p:nvSpPr>
        <p:spPr>
          <a:xfrm>
            <a:off x="1908800" y="1472325"/>
            <a:ext cx="144777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8"/>
          <p:cNvSpPr txBox="1"/>
          <p:nvPr>
            <p:ph idx="1" type="subTitle"/>
          </p:nvPr>
        </p:nvSpPr>
        <p:spPr>
          <a:xfrm>
            <a:off x="2298275" y="7499625"/>
            <a:ext cx="33372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rgbClr val="8A6548"/>
              </a:buClr>
              <a:buSzPts val="3600"/>
              <a:buNone/>
              <a:defRPr b="1" sz="3600">
                <a:solidFill>
                  <a:srgbClr val="8A6548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00" name="Google Shape;100;p8"/>
          <p:cNvSpPr txBox="1"/>
          <p:nvPr>
            <p:ph idx="5" type="body"/>
          </p:nvPr>
        </p:nvSpPr>
        <p:spPr>
          <a:xfrm>
            <a:off x="2298275" y="8191100"/>
            <a:ext cx="3337200" cy="169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101" name="Google Shape;101;p8"/>
          <p:cNvSpPr txBox="1"/>
          <p:nvPr>
            <p:ph idx="6" type="subTitle"/>
          </p:nvPr>
        </p:nvSpPr>
        <p:spPr>
          <a:xfrm>
            <a:off x="7479050" y="7554875"/>
            <a:ext cx="33372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rgbClr val="8A6548"/>
              </a:buClr>
              <a:buSzPts val="3600"/>
              <a:buNone/>
              <a:defRPr b="1" sz="3600">
                <a:solidFill>
                  <a:srgbClr val="8A6548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02" name="Google Shape;102;p8"/>
          <p:cNvSpPr txBox="1"/>
          <p:nvPr>
            <p:ph idx="7" type="body"/>
          </p:nvPr>
        </p:nvSpPr>
        <p:spPr>
          <a:xfrm>
            <a:off x="7479050" y="8246350"/>
            <a:ext cx="3337200" cy="169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103" name="Google Shape;103;p8"/>
          <p:cNvSpPr txBox="1"/>
          <p:nvPr>
            <p:ph idx="8" type="subTitle"/>
          </p:nvPr>
        </p:nvSpPr>
        <p:spPr>
          <a:xfrm>
            <a:off x="12633625" y="7554875"/>
            <a:ext cx="33372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rgbClr val="8A6548"/>
              </a:buClr>
              <a:buSzPts val="3600"/>
              <a:buNone/>
              <a:defRPr b="1" sz="3600">
                <a:solidFill>
                  <a:srgbClr val="8A6548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04" name="Google Shape;104;p8"/>
          <p:cNvSpPr txBox="1"/>
          <p:nvPr>
            <p:ph idx="9" type="body"/>
          </p:nvPr>
        </p:nvSpPr>
        <p:spPr>
          <a:xfrm>
            <a:off x="12633625" y="8246350"/>
            <a:ext cx="3337200" cy="169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7">
  <p:cSld name="CUSTOM_6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9"/>
          <p:cNvSpPr txBox="1"/>
          <p:nvPr>
            <p:ph type="title"/>
          </p:nvPr>
        </p:nvSpPr>
        <p:spPr>
          <a:xfrm>
            <a:off x="385675" y="-886100"/>
            <a:ext cx="144777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07" name="Google Shape;107;p9"/>
          <p:cNvGrpSpPr/>
          <p:nvPr/>
        </p:nvGrpSpPr>
        <p:grpSpPr>
          <a:xfrm>
            <a:off x="6816244" y="0"/>
            <a:ext cx="11471832" cy="10287066"/>
            <a:chOff x="0" y="0"/>
            <a:chExt cx="3021368" cy="2709333"/>
          </a:xfrm>
        </p:grpSpPr>
        <p:sp>
          <p:nvSpPr>
            <p:cNvPr id="108" name="Google Shape;108;p9"/>
            <p:cNvSpPr/>
            <p:nvPr/>
          </p:nvSpPr>
          <p:spPr>
            <a:xfrm>
              <a:off x="0" y="0"/>
              <a:ext cx="3021368" cy="2709333"/>
            </a:xfrm>
            <a:custGeom>
              <a:rect b="b" l="l" r="r" t="t"/>
              <a:pathLst>
                <a:path extrusionOk="0" h="2709333" w="3021368">
                  <a:moveTo>
                    <a:pt x="0" y="0"/>
                  </a:moveTo>
                  <a:lnTo>
                    <a:pt x="3021368" y="0"/>
                  </a:lnTo>
                  <a:lnTo>
                    <a:pt x="302136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09" name="Google Shape;109;p9"/>
            <p:cNvSpPr txBox="1"/>
            <p:nvPr/>
          </p:nvSpPr>
          <p:spPr>
            <a:xfrm>
              <a:off x="0" y="0"/>
              <a:ext cx="3021300" cy="270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" name="Google Shape;110;p9"/>
          <p:cNvGrpSpPr/>
          <p:nvPr/>
        </p:nvGrpSpPr>
        <p:grpSpPr>
          <a:xfrm>
            <a:off x="7282901" y="1396844"/>
            <a:ext cx="1088550" cy="8222456"/>
            <a:chOff x="0" y="9525"/>
            <a:chExt cx="1451400" cy="10963275"/>
          </a:xfrm>
        </p:grpSpPr>
        <p:sp>
          <p:nvSpPr>
            <p:cNvPr id="111" name="Google Shape;111;p9"/>
            <p:cNvSpPr txBox="1"/>
            <p:nvPr/>
          </p:nvSpPr>
          <p:spPr>
            <a:xfrm>
              <a:off x="0" y="9525"/>
              <a:ext cx="1451400" cy="32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1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8A654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JAN 01</a:t>
              </a:r>
              <a:endParaRPr/>
            </a:p>
          </p:txBody>
        </p:sp>
        <p:cxnSp>
          <p:nvCxnSpPr>
            <p:cNvPr id="112" name="Google Shape;112;p9"/>
            <p:cNvCxnSpPr/>
            <p:nvPr/>
          </p:nvCxnSpPr>
          <p:spPr>
            <a:xfrm rot="10800000">
              <a:off x="725741" y="757500"/>
              <a:ext cx="0" cy="10215300"/>
            </a:xfrm>
            <a:prstGeom prst="straightConnector1">
              <a:avLst/>
            </a:prstGeom>
            <a:noFill/>
            <a:ln cap="flat" cmpd="sng" w="50800">
              <a:solidFill>
                <a:srgbClr val="8A6548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13" name="Google Shape;113;p9"/>
          <p:cNvSpPr txBox="1"/>
          <p:nvPr/>
        </p:nvSpPr>
        <p:spPr>
          <a:xfrm>
            <a:off x="13143103" y="667512"/>
            <a:ext cx="41163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4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9" u="none" cap="none" strike="noStrike">
                <a:solidFill>
                  <a:srgbClr val="8A65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AUGUST 2024</a:t>
            </a:r>
            <a:endParaRPr/>
          </a:p>
        </p:txBody>
      </p:sp>
      <p:sp>
        <p:nvSpPr>
          <p:cNvPr id="114" name="Google Shape;114;p9"/>
          <p:cNvSpPr/>
          <p:nvPr/>
        </p:nvSpPr>
        <p:spPr>
          <a:xfrm flipH="1">
            <a:off x="-1061941" y="6508333"/>
            <a:ext cx="6925684" cy="4519009"/>
          </a:xfrm>
          <a:custGeom>
            <a:rect b="b" l="l" r="r" t="t"/>
            <a:pathLst>
              <a:path extrusionOk="0" h="4519009" w="6925684">
                <a:moveTo>
                  <a:pt x="6925685" y="0"/>
                </a:moveTo>
                <a:lnTo>
                  <a:pt x="0" y="0"/>
                </a:lnTo>
                <a:lnTo>
                  <a:pt x="0" y="4519009"/>
                </a:lnTo>
                <a:lnTo>
                  <a:pt x="6925685" y="4519009"/>
                </a:lnTo>
                <a:lnTo>
                  <a:pt x="6925685" y="0"/>
                </a:lnTo>
                <a:close/>
              </a:path>
            </a:pathLst>
          </a:custGeom>
          <a:blipFill rotWithShape="1">
            <a:blip r:embed="rId2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15" name="Google Shape;115;p9"/>
          <p:cNvGrpSpPr/>
          <p:nvPr/>
        </p:nvGrpSpPr>
        <p:grpSpPr>
          <a:xfrm>
            <a:off x="9060459" y="1396844"/>
            <a:ext cx="1088550" cy="8222456"/>
            <a:chOff x="0" y="9525"/>
            <a:chExt cx="1451400" cy="10963275"/>
          </a:xfrm>
        </p:grpSpPr>
        <p:sp>
          <p:nvSpPr>
            <p:cNvPr id="116" name="Google Shape;116;p9"/>
            <p:cNvSpPr txBox="1"/>
            <p:nvPr/>
          </p:nvSpPr>
          <p:spPr>
            <a:xfrm>
              <a:off x="0" y="9525"/>
              <a:ext cx="1451400" cy="32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1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8A654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JAN 05</a:t>
              </a:r>
              <a:endParaRPr/>
            </a:p>
          </p:txBody>
        </p:sp>
        <p:cxnSp>
          <p:nvCxnSpPr>
            <p:cNvPr id="117" name="Google Shape;117;p9"/>
            <p:cNvCxnSpPr/>
            <p:nvPr/>
          </p:nvCxnSpPr>
          <p:spPr>
            <a:xfrm rot="10800000">
              <a:off x="725741" y="757500"/>
              <a:ext cx="0" cy="10215300"/>
            </a:xfrm>
            <a:prstGeom prst="straightConnector1">
              <a:avLst/>
            </a:prstGeom>
            <a:noFill/>
            <a:ln cap="flat" cmpd="sng" w="50800">
              <a:solidFill>
                <a:srgbClr val="8A6548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18" name="Google Shape;118;p9"/>
          <p:cNvGrpSpPr/>
          <p:nvPr/>
        </p:nvGrpSpPr>
        <p:grpSpPr>
          <a:xfrm>
            <a:off x="10838016" y="1396844"/>
            <a:ext cx="1088550" cy="8222456"/>
            <a:chOff x="0" y="9525"/>
            <a:chExt cx="1451400" cy="10963275"/>
          </a:xfrm>
        </p:grpSpPr>
        <p:sp>
          <p:nvSpPr>
            <p:cNvPr id="119" name="Google Shape;119;p9"/>
            <p:cNvSpPr txBox="1"/>
            <p:nvPr/>
          </p:nvSpPr>
          <p:spPr>
            <a:xfrm>
              <a:off x="0" y="9525"/>
              <a:ext cx="1451400" cy="32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1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8A654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JAN 10</a:t>
              </a:r>
              <a:endParaRPr/>
            </a:p>
          </p:txBody>
        </p:sp>
        <p:cxnSp>
          <p:nvCxnSpPr>
            <p:cNvPr id="120" name="Google Shape;120;p9"/>
            <p:cNvCxnSpPr/>
            <p:nvPr/>
          </p:nvCxnSpPr>
          <p:spPr>
            <a:xfrm rot="10800000">
              <a:off x="725741" y="757500"/>
              <a:ext cx="0" cy="10215300"/>
            </a:xfrm>
            <a:prstGeom prst="straightConnector1">
              <a:avLst/>
            </a:prstGeom>
            <a:noFill/>
            <a:ln cap="flat" cmpd="sng" w="50800">
              <a:solidFill>
                <a:srgbClr val="8A6548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21" name="Google Shape;121;p9"/>
          <p:cNvGrpSpPr/>
          <p:nvPr/>
        </p:nvGrpSpPr>
        <p:grpSpPr>
          <a:xfrm>
            <a:off x="12615574" y="1396844"/>
            <a:ext cx="1088550" cy="8222456"/>
            <a:chOff x="0" y="9525"/>
            <a:chExt cx="1451400" cy="10963275"/>
          </a:xfrm>
        </p:grpSpPr>
        <p:sp>
          <p:nvSpPr>
            <p:cNvPr id="122" name="Google Shape;122;p9"/>
            <p:cNvSpPr txBox="1"/>
            <p:nvPr/>
          </p:nvSpPr>
          <p:spPr>
            <a:xfrm>
              <a:off x="0" y="9525"/>
              <a:ext cx="1451400" cy="32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1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8A654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JAN 15</a:t>
              </a:r>
              <a:endParaRPr/>
            </a:p>
          </p:txBody>
        </p:sp>
        <p:cxnSp>
          <p:nvCxnSpPr>
            <p:cNvPr id="123" name="Google Shape;123;p9"/>
            <p:cNvCxnSpPr/>
            <p:nvPr/>
          </p:nvCxnSpPr>
          <p:spPr>
            <a:xfrm rot="10800000">
              <a:off x="725741" y="757500"/>
              <a:ext cx="0" cy="10215300"/>
            </a:xfrm>
            <a:prstGeom prst="straightConnector1">
              <a:avLst/>
            </a:prstGeom>
            <a:noFill/>
            <a:ln cap="flat" cmpd="sng" w="50800">
              <a:solidFill>
                <a:srgbClr val="8A6548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24" name="Google Shape;124;p9"/>
          <p:cNvGrpSpPr/>
          <p:nvPr/>
        </p:nvGrpSpPr>
        <p:grpSpPr>
          <a:xfrm>
            <a:off x="14393131" y="1396844"/>
            <a:ext cx="1088550" cy="8222456"/>
            <a:chOff x="0" y="9525"/>
            <a:chExt cx="1451400" cy="10963275"/>
          </a:xfrm>
        </p:grpSpPr>
        <p:sp>
          <p:nvSpPr>
            <p:cNvPr id="125" name="Google Shape;125;p9"/>
            <p:cNvSpPr txBox="1"/>
            <p:nvPr/>
          </p:nvSpPr>
          <p:spPr>
            <a:xfrm>
              <a:off x="0" y="9525"/>
              <a:ext cx="1451400" cy="32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1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8A654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JAN 20</a:t>
              </a:r>
              <a:endParaRPr/>
            </a:p>
          </p:txBody>
        </p:sp>
        <p:cxnSp>
          <p:nvCxnSpPr>
            <p:cNvPr id="126" name="Google Shape;126;p9"/>
            <p:cNvCxnSpPr/>
            <p:nvPr/>
          </p:nvCxnSpPr>
          <p:spPr>
            <a:xfrm rot="10800000">
              <a:off x="725741" y="757500"/>
              <a:ext cx="0" cy="10215300"/>
            </a:xfrm>
            <a:prstGeom prst="straightConnector1">
              <a:avLst/>
            </a:prstGeom>
            <a:noFill/>
            <a:ln cap="flat" cmpd="sng" w="50800">
              <a:solidFill>
                <a:srgbClr val="8A6548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27" name="Google Shape;127;p9"/>
          <p:cNvGrpSpPr/>
          <p:nvPr/>
        </p:nvGrpSpPr>
        <p:grpSpPr>
          <a:xfrm>
            <a:off x="16170689" y="1396844"/>
            <a:ext cx="1088550" cy="8222456"/>
            <a:chOff x="0" y="9525"/>
            <a:chExt cx="1451400" cy="10963275"/>
          </a:xfrm>
        </p:grpSpPr>
        <p:sp>
          <p:nvSpPr>
            <p:cNvPr id="128" name="Google Shape;128;p9"/>
            <p:cNvSpPr txBox="1"/>
            <p:nvPr/>
          </p:nvSpPr>
          <p:spPr>
            <a:xfrm>
              <a:off x="0" y="9525"/>
              <a:ext cx="1451400" cy="32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1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8A654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JAN 25</a:t>
              </a:r>
              <a:endParaRPr/>
            </a:p>
          </p:txBody>
        </p:sp>
        <p:cxnSp>
          <p:nvCxnSpPr>
            <p:cNvPr id="129" name="Google Shape;129;p9"/>
            <p:cNvCxnSpPr/>
            <p:nvPr/>
          </p:nvCxnSpPr>
          <p:spPr>
            <a:xfrm rot="10800000">
              <a:off x="725741" y="757500"/>
              <a:ext cx="0" cy="10215300"/>
            </a:xfrm>
            <a:prstGeom prst="straightConnector1">
              <a:avLst/>
            </a:prstGeom>
            <a:noFill/>
            <a:ln cap="flat" cmpd="sng" w="50800">
              <a:solidFill>
                <a:srgbClr val="8A6548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30" name="Google Shape;130;p9"/>
          <p:cNvSpPr txBox="1"/>
          <p:nvPr>
            <p:ph idx="2" type="title"/>
          </p:nvPr>
        </p:nvSpPr>
        <p:spPr>
          <a:xfrm>
            <a:off x="1028700" y="2629700"/>
            <a:ext cx="5201100" cy="3033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9"/>
          <p:cNvSpPr txBox="1"/>
          <p:nvPr>
            <p:ph idx="1" type="body"/>
          </p:nvPr>
        </p:nvSpPr>
        <p:spPr>
          <a:xfrm>
            <a:off x="1028700" y="5843725"/>
            <a:ext cx="3475500" cy="178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8">
  <p:cSld name="CUSTOM_7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0"/>
          <p:cNvSpPr txBox="1"/>
          <p:nvPr>
            <p:ph type="title"/>
          </p:nvPr>
        </p:nvSpPr>
        <p:spPr>
          <a:xfrm>
            <a:off x="1905150" y="8634800"/>
            <a:ext cx="144777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34" name="Google Shape;134;p10"/>
          <p:cNvGrpSpPr/>
          <p:nvPr/>
        </p:nvGrpSpPr>
        <p:grpSpPr>
          <a:xfrm>
            <a:off x="1409766" y="1657873"/>
            <a:ext cx="7608111" cy="3116978"/>
            <a:chOff x="0" y="0"/>
            <a:chExt cx="2003769" cy="820927"/>
          </a:xfrm>
        </p:grpSpPr>
        <p:sp>
          <p:nvSpPr>
            <p:cNvPr id="135" name="Google Shape;135;p10"/>
            <p:cNvSpPr/>
            <p:nvPr/>
          </p:nvSpPr>
          <p:spPr>
            <a:xfrm>
              <a:off x="0" y="0"/>
              <a:ext cx="2003769" cy="820927"/>
            </a:xfrm>
            <a:custGeom>
              <a:rect b="b" l="l" r="r" t="t"/>
              <a:pathLst>
                <a:path extrusionOk="0" h="820927" w="2003769">
                  <a:moveTo>
                    <a:pt x="0" y="0"/>
                  </a:moveTo>
                  <a:lnTo>
                    <a:pt x="2003769" y="0"/>
                  </a:lnTo>
                  <a:lnTo>
                    <a:pt x="2003769" y="820927"/>
                  </a:lnTo>
                  <a:lnTo>
                    <a:pt x="0" y="8209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36" name="Google Shape;136;p10"/>
            <p:cNvSpPr txBox="1"/>
            <p:nvPr/>
          </p:nvSpPr>
          <p:spPr>
            <a:xfrm>
              <a:off x="0" y="0"/>
              <a:ext cx="2003700" cy="82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7" name="Google Shape;137;p10"/>
          <p:cNvGrpSpPr/>
          <p:nvPr/>
        </p:nvGrpSpPr>
        <p:grpSpPr>
          <a:xfrm>
            <a:off x="7227258" y="2984262"/>
            <a:ext cx="1790618" cy="1790618"/>
            <a:chOff x="0" y="0"/>
            <a:chExt cx="471600" cy="471600"/>
          </a:xfrm>
        </p:grpSpPr>
        <p:sp>
          <p:nvSpPr>
            <p:cNvPr id="138" name="Google Shape;138;p10"/>
            <p:cNvSpPr/>
            <p:nvPr/>
          </p:nvSpPr>
          <p:spPr>
            <a:xfrm>
              <a:off x="0" y="0"/>
              <a:ext cx="471590" cy="471590"/>
            </a:xfrm>
            <a:custGeom>
              <a:rect b="b" l="l" r="r" t="t"/>
              <a:pathLst>
                <a:path extrusionOk="0" h="471590" w="471590">
                  <a:moveTo>
                    <a:pt x="0" y="0"/>
                  </a:moveTo>
                  <a:lnTo>
                    <a:pt x="471590" y="0"/>
                  </a:lnTo>
                  <a:lnTo>
                    <a:pt x="471590" y="471590"/>
                  </a:lnTo>
                  <a:lnTo>
                    <a:pt x="0" y="471590"/>
                  </a:lnTo>
                  <a:close/>
                </a:path>
              </a:pathLst>
            </a:custGeom>
            <a:solidFill>
              <a:srgbClr val="DEB99A"/>
            </a:solidFill>
            <a:ln>
              <a:noFill/>
            </a:ln>
          </p:spPr>
        </p:sp>
        <p:sp>
          <p:nvSpPr>
            <p:cNvPr id="139" name="Google Shape;139;p10"/>
            <p:cNvSpPr txBox="1"/>
            <p:nvPr/>
          </p:nvSpPr>
          <p:spPr>
            <a:xfrm>
              <a:off x="0" y="0"/>
              <a:ext cx="471600" cy="47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0" name="Google Shape;140;p10"/>
          <p:cNvSpPr txBox="1"/>
          <p:nvPr/>
        </p:nvSpPr>
        <p:spPr>
          <a:xfrm>
            <a:off x="7564770" y="3380818"/>
            <a:ext cx="1115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/>
          </a:p>
        </p:txBody>
      </p:sp>
      <p:sp>
        <p:nvSpPr>
          <p:cNvPr id="141" name="Google Shape;141;p10"/>
          <p:cNvSpPr/>
          <p:nvPr/>
        </p:nvSpPr>
        <p:spPr>
          <a:xfrm flipH="1">
            <a:off x="-1463541" y="5352362"/>
            <a:ext cx="4984483" cy="4934638"/>
          </a:xfrm>
          <a:custGeom>
            <a:rect b="b" l="l" r="r" t="t"/>
            <a:pathLst>
              <a:path extrusionOk="0" h="4934638" w="4984483">
                <a:moveTo>
                  <a:pt x="4984482" y="0"/>
                </a:moveTo>
                <a:lnTo>
                  <a:pt x="0" y="0"/>
                </a:lnTo>
                <a:lnTo>
                  <a:pt x="0" y="4934638"/>
                </a:lnTo>
                <a:lnTo>
                  <a:pt x="4984482" y="4934638"/>
                </a:lnTo>
                <a:lnTo>
                  <a:pt x="498448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42" name="Google Shape;142;p10"/>
          <p:cNvGrpSpPr/>
          <p:nvPr/>
        </p:nvGrpSpPr>
        <p:grpSpPr>
          <a:xfrm>
            <a:off x="1409766" y="5003432"/>
            <a:ext cx="7608111" cy="3116978"/>
            <a:chOff x="0" y="0"/>
            <a:chExt cx="2003769" cy="820927"/>
          </a:xfrm>
        </p:grpSpPr>
        <p:sp>
          <p:nvSpPr>
            <p:cNvPr id="143" name="Google Shape;143;p10"/>
            <p:cNvSpPr/>
            <p:nvPr/>
          </p:nvSpPr>
          <p:spPr>
            <a:xfrm>
              <a:off x="0" y="0"/>
              <a:ext cx="2003769" cy="820927"/>
            </a:xfrm>
            <a:custGeom>
              <a:rect b="b" l="l" r="r" t="t"/>
              <a:pathLst>
                <a:path extrusionOk="0" h="820927" w="2003769">
                  <a:moveTo>
                    <a:pt x="0" y="0"/>
                  </a:moveTo>
                  <a:lnTo>
                    <a:pt x="2003769" y="0"/>
                  </a:lnTo>
                  <a:lnTo>
                    <a:pt x="2003769" y="820927"/>
                  </a:lnTo>
                  <a:lnTo>
                    <a:pt x="0" y="8209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44" name="Google Shape;144;p10"/>
            <p:cNvSpPr txBox="1"/>
            <p:nvPr/>
          </p:nvSpPr>
          <p:spPr>
            <a:xfrm>
              <a:off x="0" y="0"/>
              <a:ext cx="2003700" cy="82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5" name="Google Shape;145;p10"/>
          <p:cNvGrpSpPr/>
          <p:nvPr/>
        </p:nvGrpSpPr>
        <p:grpSpPr>
          <a:xfrm>
            <a:off x="7227258" y="5003432"/>
            <a:ext cx="1790618" cy="1790618"/>
            <a:chOff x="0" y="0"/>
            <a:chExt cx="471600" cy="471600"/>
          </a:xfrm>
        </p:grpSpPr>
        <p:sp>
          <p:nvSpPr>
            <p:cNvPr id="146" name="Google Shape;146;p10"/>
            <p:cNvSpPr/>
            <p:nvPr/>
          </p:nvSpPr>
          <p:spPr>
            <a:xfrm>
              <a:off x="0" y="0"/>
              <a:ext cx="471590" cy="471590"/>
            </a:xfrm>
            <a:custGeom>
              <a:rect b="b" l="l" r="r" t="t"/>
              <a:pathLst>
                <a:path extrusionOk="0" h="471590" w="471590">
                  <a:moveTo>
                    <a:pt x="0" y="0"/>
                  </a:moveTo>
                  <a:lnTo>
                    <a:pt x="471590" y="0"/>
                  </a:lnTo>
                  <a:lnTo>
                    <a:pt x="471590" y="471590"/>
                  </a:lnTo>
                  <a:lnTo>
                    <a:pt x="0" y="471590"/>
                  </a:lnTo>
                  <a:close/>
                </a:path>
              </a:pathLst>
            </a:custGeom>
            <a:solidFill>
              <a:srgbClr val="8A6548"/>
            </a:solidFill>
            <a:ln>
              <a:noFill/>
            </a:ln>
          </p:spPr>
        </p:sp>
        <p:sp>
          <p:nvSpPr>
            <p:cNvPr id="147" name="Google Shape;147;p10"/>
            <p:cNvSpPr txBox="1"/>
            <p:nvPr/>
          </p:nvSpPr>
          <p:spPr>
            <a:xfrm>
              <a:off x="0" y="0"/>
              <a:ext cx="471600" cy="47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8" name="Google Shape;148;p10"/>
          <p:cNvSpPr txBox="1"/>
          <p:nvPr/>
        </p:nvSpPr>
        <p:spPr>
          <a:xfrm>
            <a:off x="7564770" y="5399987"/>
            <a:ext cx="1115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</a:t>
            </a:r>
            <a:endParaRPr/>
          </a:p>
        </p:txBody>
      </p:sp>
      <p:grpSp>
        <p:nvGrpSpPr>
          <p:cNvPr id="149" name="Google Shape;149;p10"/>
          <p:cNvGrpSpPr/>
          <p:nvPr/>
        </p:nvGrpSpPr>
        <p:grpSpPr>
          <a:xfrm>
            <a:off x="9270173" y="1657873"/>
            <a:ext cx="7608111" cy="3116978"/>
            <a:chOff x="0" y="0"/>
            <a:chExt cx="2003769" cy="820927"/>
          </a:xfrm>
        </p:grpSpPr>
        <p:sp>
          <p:nvSpPr>
            <p:cNvPr id="150" name="Google Shape;150;p10"/>
            <p:cNvSpPr/>
            <p:nvPr/>
          </p:nvSpPr>
          <p:spPr>
            <a:xfrm>
              <a:off x="0" y="0"/>
              <a:ext cx="2003769" cy="820927"/>
            </a:xfrm>
            <a:custGeom>
              <a:rect b="b" l="l" r="r" t="t"/>
              <a:pathLst>
                <a:path extrusionOk="0" h="820927" w="2003769">
                  <a:moveTo>
                    <a:pt x="0" y="0"/>
                  </a:moveTo>
                  <a:lnTo>
                    <a:pt x="2003769" y="0"/>
                  </a:lnTo>
                  <a:lnTo>
                    <a:pt x="2003769" y="820927"/>
                  </a:lnTo>
                  <a:lnTo>
                    <a:pt x="0" y="8209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51" name="Google Shape;151;p10"/>
            <p:cNvSpPr txBox="1"/>
            <p:nvPr/>
          </p:nvSpPr>
          <p:spPr>
            <a:xfrm>
              <a:off x="0" y="0"/>
              <a:ext cx="2003700" cy="82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2" name="Google Shape;152;p10"/>
          <p:cNvSpPr/>
          <p:nvPr/>
        </p:nvSpPr>
        <p:spPr>
          <a:xfrm>
            <a:off x="14385993" y="5352362"/>
            <a:ext cx="4984483" cy="4934638"/>
          </a:xfrm>
          <a:custGeom>
            <a:rect b="b" l="l" r="r" t="t"/>
            <a:pathLst>
              <a:path extrusionOk="0" h="4934638" w="4984483">
                <a:moveTo>
                  <a:pt x="0" y="0"/>
                </a:moveTo>
                <a:lnTo>
                  <a:pt x="4984482" y="0"/>
                </a:lnTo>
                <a:lnTo>
                  <a:pt x="4984482" y="4934638"/>
                </a:lnTo>
                <a:lnTo>
                  <a:pt x="0" y="49346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53" name="Google Shape;153;p10"/>
          <p:cNvGrpSpPr/>
          <p:nvPr/>
        </p:nvGrpSpPr>
        <p:grpSpPr>
          <a:xfrm>
            <a:off x="9270173" y="5003432"/>
            <a:ext cx="7608111" cy="3116978"/>
            <a:chOff x="0" y="0"/>
            <a:chExt cx="2003769" cy="820927"/>
          </a:xfrm>
        </p:grpSpPr>
        <p:sp>
          <p:nvSpPr>
            <p:cNvPr id="154" name="Google Shape;154;p10"/>
            <p:cNvSpPr/>
            <p:nvPr/>
          </p:nvSpPr>
          <p:spPr>
            <a:xfrm>
              <a:off x="0" y="0"/>
              <a:ext cx="2003769" cy="820927"/>
            </a:xfrm>
            <a:custGeom>
              <a:rect b="b" l="l" r="r" t="t"/>
              <a:pathLst>
                <a:path extrusionOk="0" h="820927" w="2003769">
                  <a:moveTo>
                    <a:pt x="0" y="0"/>
                  </a:moveTo>
                  <a:lnTo>
                    <a:pt x="2003769" y="0"/>
                  </a:lnTo>
                  <a:lnTo>
                    <a:pt x="2003769" y="820927"/>
                  </a:lnTo>
                  <a:lnTo>
                    <a:pt x="0" y="8209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55" name="Google Shape;155;p10"/>
            <p:cNvSpPr txBox="1"/>
            <p:nvPr/>
          </p:nvSpPr>
          <p:spPr>
            <a:xfrm>
              <a:off x="0" y="0"/>
              <a:ext cx="2003700" cy="82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6" name="Google Shape;156;p10"/>
          <p:cNvGrpSpPr/>
          <p:nvPr/>
        </p:nvGrpSpPr>
        <p:grpSpPr>
          <a:xfrm>
            <a:off x="9270173" y="5003432"/>
            <a:ext cx="1790618" cy="1790618"/>
            <a:chOff x="0" y="0"/>
            <a:chExt cx="471600" cy="471600"/>
          </a:xfrm>
        </p:grpSpPr>
        <p:sp>
          <p:nvSpPr>
            <p:cNvPr id="157" name="Google Shape;157;p10"/>
            <p:cNvSpPr/>
            <p:nvPr/>
          </p:nvSpPr>
          <p:spPr>
            <a:xfrm>
              <a:off x="0" y="0"/>
              <a:ext cx="471590" cy="471590"/>
            </a:xfrm>
            <a:custGeom>
              <a:rect b="b" l="l" r="r" t="t"/>
              <a:pathLst>
                <a:path extrusionOk="0" h="471590" w="471590">
                  <a:moveTo>
                    <a:pt x="0" y="0"/>
                  </a:moveTo>
                  <a:lnTo>
                    <a:pt x="471590" y="0"/>
                  </a:lnTo>
                  <a:lnTo>
                    <a:pt x="471590" y="471590"/>
                  </a:lnTo>
                  <a:lnTo>
                    <a:pt x="0" y="471590"/>
                  </a:lnTo>
                  <a:close/>
                </a:path>
              </a:pathLst>
            </a:custGeom>
            <a:solidFill>
              <a:srgbClr val="DEB99A"/>
            </a:solidFill>
            <a:ln>
              <a:noFill/>
            </a:ln>
          </p:spPr>
        </p:sp>
        <p:sp>
          <p:nvSpPr>
            <p:cNvPr id="158" name="Google Shape;158;p10"/>
            <p:cNvSpPr txBox="1"/>
            <p:nvPr/>
          </p:nvSpPr>
          <p:spPr>
            <a:xfrm>
              <a:off x="0" y="0"/>
              <a:ext cx="471600" cy="47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9" name="Google Shape;159;p10"/>
          <p:cNvSpPr txBox="1"/>
          <p:nvPr/>
        </p:nvSpPr>
        <p:spPr>
          <a:xfrm>
            <a:off x="9607685" y="5399987"/>
            <a:ext cx="1115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/>
          </a:p>
        </p:txBody>
      </p:sp>
      <p:grpSp>
        <p:nvGrpSpPr>
          <p:cNvPr id="160" name="Google Shape;160;p10"/>
          <p:cNvGrpSpPr/>
          <p:nvPr/>
        </p:nvGrpSpPr>
        <p:grpSpPr>
          <a:xfrm>
            <a:off x="9270173" y="2984262"/>
            <a:ext cx="1790618" cy="1790618"/>
            <a:chOff x="0" y="0"/>
            <a:chExt cx="471600" cy="471600"/>
          </a:xfrm>
        </p:grpSpPr>
        <p:sp>
          <p:nvSpPr>
            <p:cNvPr id="161" name="Google Shape;161;p10"/>
            <p:cNvSpPr/>
            <p:nvPr/>
          </p:nvSpPr>
          <p:spPr>
            <a:xfrm>
              <a:off x="0" y="0"/>
              <a:ext cx="471590" cy="471590"/>
            </a:xfrm>
            <a:custGeom>
              <a:rect b="b" l="l" r="r" t="t"/>
              <a:pathLst>
                <a:path extrusionOk="0" h="471590" w="471590">
                  <a:moveTo>
                    <a:pt x="0" y="0"/>
                  </a:moveTo>
                  <a:lnTo>
                    <a:pt x="471590" y="0"/>
                  </a:lnTo>
                  <a:lnTo>
                    <a:pt x="471590" y="471590"/>
                  </a:lnTo>
                  <a:lnTo>
                    <a:pt x="0" y="471590"/>
                  </a:lnTo>
                  <a:close/>
                </a:path>
              </a:pathLst>
            </a:custGeom>
            <a:solidFill>
              <a:srgbClr val="8A6548"/>
            </a:solidFill>
            <a:ln>
              <a:noFill/>
            </a:ln>
          </p:spPr>
        </p:sp>
        <p:sp>
          <p:nvSpPr>
            <p:cNvPr id="162" name="Google Shape;162;p10"/>
            <p:cNvSpPr txBox="1"/>
            <p:nvPr/>
          </p:nvSpPr>
          <p:spPr>
            <a:xfrm>
              <a:off x="0" y="0"/>
              <a:ext cx="471600" cy="47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3" name="Google Shape;163;p10"/>
          <p:cNvSpPr txBox="1"/>
          <p:nvPr/>
        </p:nvSpPr>
        <p:spPr>
          <a:xfrm>
            <a:off x="9607685" y="3380818"/>
            <a:ext cx="1115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/>
          </a:p>
        </p:txBody>
      </p:sp>
      <p:sp>
        <p:nvSpPr>
          <p:cNvPr id="164" name="Google Shape;164;p10"/>
          <p:cNvSpPr txBox="1"/>
          <p:nvPr>
            <p:ph idx="1" type="subTitle"/>
          </p:nvPr>
        </p:nvSpPr>
        <p:spPr>
          <a:xfrm>
            <a:off x="1695450" y="2542675"/>
            <a:ext cx="39756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8A6548"/>
              </a:buClr>
              <a:buSzPts val="3600"/>
              <a:buNone/>
              <a:defRPr b="1" sz="3600">
                <a:solidFill>
                  <a:srgbClr val="8A6548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65" name="Google Shape;165;p10"/>
          <p:cNvSpPr txBox="1"/>
          <p:nvPr>
            <p:ph idx="2" type="body"/>
          </p:nvPr>
        </p:nvSpPr>
        <p:spPr>
          <a:xfrm>
            <a:off x="1695450" y="3287525"/>
            <a:ext cx="5201100" cy="120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166" name="Google Shape;166;p10"/>
          <p:cNvSpPr txBox="1"/>
          <p:nvPr>
            <p:ph idx="3" type="subTitle"/>
          </p:nvPr>
        </p:nvSpPr>
        <p:spPr>
          <a:xfrm>
            <a:off x="1695450" y="5990225"/>
            <a:ext cx="39756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8A6548"/>
              </a:buClr>
              <a:buSzPts val="3600"/>
              <a:buNone/>
              <a:defRPr b="1" sz="3600">
                <a:solidFill>
                  <a:srgbClr val="8A6548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67" name="Google Shape;167;p10"/>
          <p:cNvSpPr txBox="1"/>
          <p:nvPr>
            <p:ph idx="4" type="body"/>
          </p:nvPr>
        </p:nvSpPr>
        <p:spPr>
          <a:xfrm>
            <a:off x="1695450" y="6735075"/>
            <a:ext cx="5201100" cy="120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168" name="Google Shape;168;p10"/>
          <p:cNvSpPr txBox="1"/>
          <p:nvPr>
            <p:ph idx="5" type="subTitle"/>
          </p:nvPr>
        </p:nvSpPr>
        <p:spPr>
          <a:xfrm>
            <a:off x="12701325" y="2542675"/>
            <a:ext cx="39756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spcBef>
                <a:spcPts val="640"/>
              </a:spcBef>
              <a:spcAft>
                <a:spcPts val="0"/>
              </a:spcAft>
              <a:buClr>
                <a:srgbClr val="8A6548"/>
              </a:buClr>
              <a:buSzPts val="3600"/>
              <a:buNone/>
              <a:defRPr b="1" sz="3600">
                <a:solidFill>
                  <a:srgbClr val="8A6548"/>
                </a:solidFill>
              </a:defRPr>
            </a:lvl1pPr>
            <a:lvl2pPr lvl="1" rtl="0" algn="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69" name="Google Shape;169;p10"/>
          <p:cNvSpPr txBox="1"/>
          <p:nvPr>
            <p:ph idx="6" type="body"/>
          </p:nvPr>
        </p:nvSpPr>
        <p:spPr>
          <a:xfrm>
            <a:off x="11475825" y="3287525"/>
            <a:ext cx="5201100" cy="120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170" name="Google Shape;170;p10"/>
          <p:cNvSpPr txBox="1"/>
          <p:nvPr>
            <p:ph idx="7" type="subTitle"/>
          </p:nvPr>
        </p:nvSpPr>
        <p:spPr>
          <a:xfrm>
            <a:off x="12701325" y="5990225"/>
            <a:ext cx="39756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spcBef>
                <a:spcPts val="640"/>
              </a:spcBef>
              <a:spcAft>
                <a:spcPts val="0"/>
              </a:spcAft>
              <a:buClr>
                <a:srgbClr val="8A6548"/>
              </a:buClr>
              <a:buSzPts val="3600"/>
              <a:buNone/>
              <a:defRPr b="1" sz="3600">
                <a:solidFill>
                  <a:srgbClr val="8A6548"/>
                </a:solidFill>
              </a:defRPr>
            </a:lvl1pPr>
            <a:lvl2pPr lvl="1" rtl="0" algn="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71" name="Google Shape;171;p10"/>
          <p:cNvSpPr txBox="1"/>
          <p:nvPr>
            <p:ph idx="8" type="body"/>
          </p:nvPr>
        </p:nvSpPr>
        <p:spPr>
          <a:xfrm>
            <a:off x="11475825" y="6735075"/>
            <a:ext cx="5201100" cy="120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7DED5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643100" y="1224850"/>
            <a:ext cx="14477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382013"/>
              </a:buClr>
              <a:buSzPts val="7200"/>
              <a:buFont typeface="Century Gothic"/>
              <a:buNone/>
              <a:defRPr b="1" i="0" sz="72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643100" y="25504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marR="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rgbClr val="382013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38201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rgbClr val="382013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rgbClr val="38201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61950" lvl="2" marL="1371600" marR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rgbClr val="382013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38201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1950" lvl="3" marL="18288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82013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rgbClr val="38201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1950" lvl="4" marL="22860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82013"/>
              </a:buClr>
              <a:buSzPts val="2100"/>
              <a:buFont typeface="Arial"/>
              <a:buChar char="»"/>
              <a:defRPr b="0" i="0" sz="2100" u="none" cap="none" strike="noStrike">
                <a:solidFill>
                  <a:srgbClr val="38201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1950" lvl="5" marL="27432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82013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38201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1950" lvl="6" marL="3200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82013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38201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1950" lvl="7" marL="36576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82013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38201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1950" lvl="8" marL="41148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82013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38201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" name="Google Shape;11;p1"/>
          <p:cNvSpPr txBox="1"/>
          <p:nvPr/>
        </p:nvSpPr>
        <p:spPr>
          <a:xfrm>
            <a:off x="1028700" y="667512"/>
            <a:ext cx="41163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4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9" u="none" cap="none" strike="noStrike">
                <a:solidFill>
                  <a:srgbClr val="8A65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MCKINSEY SLIDES</a:t>
            </a:r>
            <a:endParaRPr/>
          </a:p>
        </p:txBody>
      </p:sp>
      <p:sp>
        <p:nvSpPr>
          <p:cNvPr id="12" name="Google Shape;12;p1"/>
          <p:cNvSpPr txBox="1"/>
          <p:nvPr/>
        </p:nvSpPr>
        <p:spPr>
          <a:xfrm>
            <a:off x="13143103" y="667512"/>
            <a:ext cx="41163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4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9" u="none" cap="none" strike="noStrike">
                <a:solidFill>
                  <a:srgbClr val="8A65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AUGUST 2024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Relationship Id="rId4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7.png"/><Relationship Id="rId6" Type="http://schemas.openxmlformats.org/officeDocument/2006/relationships/image" Target="../media/image5.png"/><Relationship Id="rId7" Type="http://schemas.openxmlformats.org/officeDocument/2006/relationships/image" Target="../media/image8.png"/><Relationship Id="rId8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18.png"/><Relationship Id="rId5" Type="http://schemas.openxmlformats.org/officeDocument/2006/relationships/image" Target="../media/image2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Relationship Id="rId4" Type="http://schemas.openxmlformats.org/officeDocument/2006/relationships/image" Target="../media/image20.png"/><Relationship Id="rId5" Type="http://schemas.openxmlformats.org/officeDocument/2006/relationships/image" Target="../media/image10.png"/><Relationship Id="rId6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Relationship Id="rId4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Relationship Id="rId4" Type="http://schemas.openxmlformats.org/officeDocument/2006/relationships/image" Target="../media/image21.png"/><Relationship Id="rId5" Type="http://schemas.openxmlformats.org/officeDocument/2006/relationships/image" Target="../media/image2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7DED5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6"/>
          <p:cNvSpPr/>
          <p:nvPr/>
        </p:nvSpPr>
        <p:spPr>
          <a:xfrm>
            <a:off x="0" y="-20650"/>
            <a:ext cx="18288000" cy="10287000"/>
          </a:xfrm>
          <a:prstGeom prst="rect">
            <a:avLst/>
          </a:prstGeom>
          <a:solidFill>
            <a:srgbClr val="E7DED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6"/>
          <p:cNvSpPr/>
          <p:nvPr/>
        </p:nvSpPr>
        <p:spPr>
          <a:xfrm flipH="1">
            <a:off x="10051755" y="2236071"/>
            <a:ext cx="8236245" cy="8050929"/>
          </a:xfrm>
          <a:custGeom>
            <a:rect b="b" l="l" r="r" t="t"/>
            <a:pathLst>
              <a:path extrusionOk="0" h="8050929" w="8236245">
                <a:moveTo>
                  <a:pt x="8236245" y="0"/>
                </a:moveTo>
                <a:lnTo>
                  <a:pt x="0" y="0"/>
                </a:lnTo>
                <a:lnTo>
                  <a:pt x="0" y="8050929"/>
                </a:lnTo>
                <a:lnTo>
                  <a:pt x="8236245" y="8050929"/>
                </a:lnTo>
                <a:lnTo>
                  <a:pt x="8236245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5" name="Google Shape;235;p16"/>
          <p:cNvSpPr txBox="1"/>
          <p:nvPr/>
        </p:nvSpPr>
        <p:spPr>
          <a:xfrm>
            <a:off x="7993657" y="1978499"/>
            <a:ext cx="8039100" cy="53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523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GO-TO </a:t>
            </a:r>
            <a:endParaRPr b="1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523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MARKET STRATEGY </a:t>
            </a:r>
            <a:endParaRPr b="1"/>
          </a:p>
        </p:txBody>
      </p:sp>
      <p:sp>
        <p:nvSpPr>
          <p:cNvPr id="236" name="Google Shape;236;p16"/>
          <p:cNvSpPr txBox="1"/>
          <p:nvPr/>
        </p:nvSpPr>
        <p:spPr>
          <a:xfrm>
            <a:off x="7993657" y="677037"/>
            <a:ext cx="4116197" cy="3516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8A65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MCKINSEY SLIDES</a:t>
            </a:r>
            <a:endParaRPr/>
          </a:p>
        </p:txBody>
      </p:sp>
      <p:sp>
        <p:nvSpPr>
          <p:cNvPr id="237" name="Google Shape;237;p16"/>
          <p:cNvSpPr txBox="1"/>
          <p:nvPr/>
        </p:nvSpPr>
        <p:spPr>
          <a:xfrm>
            <a:off x="13143103" y="677037"/>
            <a:ext cx="4116197" cy="3516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8A65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AUGUST 2024</a:t>
            </a:r>
            <a:endParaRPr/>
          </a:p>
        </p:txBody>
      </p:sp>
      <p:sp>
        <p:nvSpPr>
          <p:cNvPr id="238" name="Google Shape;238;p16"/>
          <p:cNvSpPr txBox="1"/>
          <p:nvPr/>
        </p:nvSpPr>
        <p:spPr>
          <a:xfrm>
            <a:off x="7993657" y="7520424"/>
            <a:ext cx="7414800" cy="14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Lorem ipsum odor amet, consectetuer adipiscing elit. Quam eleifend viverra lectus nostra maximus curabitur vulputate. </a:t>
            </a:r>
            <a:endParaRPr/>
          </a:p>
        </p:txBody>
      </p:sp>
      <p:pic>
        <p:nvPicPr>
          <p:cNvPr id="239" name="Google Shape;23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7188208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7DED5"/>
        </a:solidFill>
      </p:bgPr>
    </p:bg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5"/>
          <p:cNvSpPr txBox="1"/>
          <p:nvPr/>
        </p:nvSpPr>
        <p:spPr>
          <a:xfrm>
            <a:off x="10368974" y="1495836"/>
            <a:ext cx="5929381" cy="1045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SALES GOALS</a:t>
            </a:r>
            <a:endParaRPr/>
          </a:p>
        </p:txBody>
      </p:sp>
      <p:sp>
        <p:nvSpPr>
          <p:cNvPr id="485" name="Google Shape;485;p25"/>
          <p:cNvSpPr txBox="1"/>
          <p:nvPr/>
        </p:nvSpPr>
        <p:spPr>
          <a:xfrm>
            <a:off x="1028700" y="667512"/>
            <a:ext cx="4116197" cy="2407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4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9" u="none" cap="none" strike="noStrike">
                <a:solidFill>
                  <a:srgbClr val="8A65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MCKINSEY SLIDES</a:t>
            </a:r>
            <a:endParaRPr/>
          </a:p>
        </p:txBody>
      </p:sp>
      <p:sp>
        <p:nvSpPr>
          <p:cNvPr id="486" name="Google Shape;486;p25"/>
          <p:cNvSpPr txBox="1"/>
          <p:nvPr/>
        </p:nvSpPr>
        <p:spPr>
          <a:xfrm>
            <a:off x="13143103" y="667512"/>
            <a:ext cx="4116197" cy="2407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4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9" u="none" cap="none" strike="noStrike">
                <a:solidFill>
                  <a:srgbClr val="8A65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AUGUST 2024</a:t>
            </a:r>
            <a:endParaRPr/>
          </a:p>
        </p:txBody>
      </p:sp>
      <p:grpSp>
        <p:nvGrpSpPr>
          <p:cNvPr id="487" name="Google Shape;487;p25"/>
          <p:cNvGrpSpPr/>
          <p:nvPr/>
        </p:nvGrpSpPr>
        <p:grpSpPr>
          <a:xfrm>
            <a:off x="1028700" y="1572068"/>
            <a:ext cx="7686232" cy="7686232"/>
            <a:chOff x="0" y="0"/>
            <a:chExt cx="812800" cy="812800"/>
          </a:xfrm>
        </p:grpSpPr>
        <p:sp>
          <p:nvSpPr>
            <p:cNvPr id="488" name="Google Shape;488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A65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25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0" name="Google Shape;490;p25"/>
          <p:cNvGrpSpPr/>
          <p:nvPr/>
        </p:nvGrpSpPr>
        <p:grpSpPr>
          <a:xfrm>
            <a:off x="2145918" y="2689286"/>
            <a:ext cx="5451795" cy="5451795"/>
            <a:chOff x="0" y="0"/>
            <a:chExt cx="812800" cy="812800"/>
          </a:xfrm>
        </p:grpSpPr>
        <p:sp>
          <p:nvSpPr>
            <p:cNvPr id="491" name="Google Shape;491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B99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25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3" name="Google Shape;493;p25"/>
          <p:cNvGrpSpPr/>
          <p:nvPr/>
        </p:nvGrpSpPr>
        <p:grpSpPr>
          <a:xfrm>
            <a:off x="3237752" y="3781120"/>
            <a:ext cx="3268128" cy="3268128"/>
            <a:chOff x="0" y="0"/>
            <a:chExt cx="812800" cy="812800"/>
          </a:xfrm>
        </p:grpSpPr>
        <p:sp>
          <p:nvSpPr>
            <p:cNvPr id="494" name="Google Shape;494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201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25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96" name="Google Shape;496;p25"/>
          <p:cNvCxnSpPr/>
          <p:nvPr/>
        </p:nvCxnSpPr>
        <p:spPr>
          <a:xfrm>
            <a:off x="7451588" y="3151377"/>
            <a:ext cx="8846767" cy="0"/>
          </a:xfrm>
          <a:prstGeom prst="straightConnector1">
            <a:avLst/>
          </a:prstGeom>
          <a:noFill/>
          <a:ln cap="flat" cmpd="sng" w="76200">
            <a:solidFill>
              <a:srgbClr val="8A654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7" name="Google Shape;497;p25"/>
          <p:cNvCxnSpPr/>
          <p:nvPr/>
        </p:nvCxnSpPr>
        <p:spPr>
          <a:xfrm>
            <a:off x="6997838" y="5138473"/>
            <a:ext cx="9300517" cy="0"/>
          </a:xfrm>
          <a:prstGeom prst="straightConnector1">
            <a:avLst/>
          </a:prstGeom>
          <a:noFill/>
          <a:ln cap="flat" cmpd="sng" w="76200">
            <a:solidFill>
              <a:srgbClr val="DEB99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8" name="Google Shape;498;p25"/>
          <p:cNvCxnSpPr/>
          <p:nvPr/>
        </p:nvCxnSpPr>
        <p:spPr>
          <a:xfrm>
            <a:off x="4725691" y="6955444"/>
            <a:ext cx="11572665" cy="0"/>
          </a:xfrm>
          <a:prstGeom prst="straightConnector1">
            <a:avLst/>
          </a:prstGeom>
          <a:noFill/>
          <a:ln cap="flat" cmpd="sng" w="76200">
            <a:solidFill>
              <a:srgbClr val="38201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9" name="Google Shape;499;p25"/>
          <p:cNvSpPr txBox="1"/>
          <p:nvPr/>
        </p:nvSpPr>
        <p:spPr>
          <a:xfrm>
            <a:off x="11038912" y="3499479"/>
            <a:ext cx="5259444" cy="517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2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8A65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BRAND AWARENESS</a:t>
            </a:r>
            <a:endParaRPr/>
          </a:p>
        </p:txBody>
      </p:sp>
      <p:sp>
        <p:nvSpPr>
          <p:cNvPr id="500" name="Google Shape;500;p25"/>
          <p:cNvSpPr txBox="1"/>
          <p:nvPr/>
        </p:nvSpPr>
        <p:spPr>
          <a:xfrm>
            <a:off x="9822874" y="4047793"/>
            <a:ext cx="6475482" cy="693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Lorem ipsum odor amet, consectetuer adipiscing elit. Cursus tincidunt imperdiet sem congue.</a:t>
            </a:r>
            <a:endParaRPr/>
          </a:p>
        </p:txBody>
      </p:sp>
      <p:sp>
        <p:nvSpPr>
          <p:cNvPr id="501" name="Google Shape;501;p25"/>
          <p:cNvSpPr txBox="1"/>
          <p:nvPr/>
        </p:nvSpPr>
        <p:spPr>
          <a:xfrm>
            <a:off x="11038912" y="5316449"/>
            <a:ext cx="5259444" cy="517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2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8A65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LEAD GENERATION</a:t>
            </a:r>
            <a:endParaRPr/>
          </a:p>
        </p:txBody>
      </p:sp>
      <p:sp>
        <p:nvSpPr>
          <p:cNvPr id="502" name="Google Shape;502;p25"/>
          <p:cNvSpPr txBox="1"/>
          <p:nvPr/>
        </p:nvSpPr>
        <p:spPr>
          <a:xfrm>
            <a:off x="9822874" y="5864764"/>
            <a:ext cx="6475482" cy="693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Lorem ipsum odor amet, consectetuer adipiscing elit. Cursus tincidunt imperdiet sem congue.</a:t>
            </a:r>
            <a:endParaRPr/>
          </a:p>
        </p:txBody>
      </p:sp>
      <p:sp>
        <p:nvSpPr>
          <p:cNvPr id="503" name="Google Shape;503;p25"/>
          <p:cNvSpPr txBox="1"/>
          <p:nvPr/>
        </p:nvSpPr>
        <p:spPr>
          <a:xfrm>
            <a:off x="9822874" y="7307869"/>
            <a:ext cx="6475482" cy="517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2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8A65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ACQUISITION/CONVERSION</a:t>
            </a:r>
            <a:endParaRPr/>
          </a:p>
        </p:txBody>
      </p:sp>
      <p:sp>
        <p:nvSpPr>
          <p:cNvPr id="504" name="Google Shape;504;p25"/>
          <p:cNvSpPr txBox="1"/>
          <p:nvPr/>
        </p:nvSpPr>
        <p:spPr>
          <a:xfrm>
            <a:off x="9822874" y="7856183"/>
            <a:ext cx="6475482" cy="693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Lorem ipsum odor amet, consectetuer adipiscing elit. Cursus tincidunt imperdiet sem congue.</a:t>
            </a:r>
            <a:endParaRPr/>
          </a:p>
        </p:txBody>
      </p:sp>
      <p:sp>
        <p:nvSpPr>
          <p:cNvPr id="505" name="Google Shape;505;p25"/>
          <p:cNvSpPr txBox="1"/>
          <p:nvPr/>
        </p:nvSpPr>
        <p:spPr>
          <a:xfrm>
            <a:off x="3486866" y="1791650"/>
            <a:ext cx="2769900" cy="6976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BRAND AWARENESS</a:t>
            </a:r>
            <a:endParaRPr/>
          </a:p>
        </p:txBody>
      </p:sp>
      <p:sp>
        <p:nvSpPr>
          <p:cNvPr id="506" name="Google Shape;506;p25"/>
          <p:cNvSpPr txBox="1"/>
          <p:nvPr/>
        </p:nvSpPr>
        <p:spPr>
          <a:xfrm>
            <a:off x="3735820" y="4943831"/>
            <a:ext cx="2271991" cy="6976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ACQUISITION/CONVERSION</a:t>
            </a:r>
            <a:endParaRPr/>
          </a:p>
        </p:txBody>
      </p:sp>
      <p:sp>
        <p:nvSpPr>
          <p:cNvPr id="507" name="Google Shape;507;p25"/>
          <p:cNvSpPr txBox="1"/>
          <p:nvPr/>
        </p:nvSpPr>
        <p:spPr>
          <a:xfrm>
            <a:off x="3844062" y="2886945"/>
            <a:ext cx="2055509" cy="6976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LEAD GENERATION</a:t>
            </a:r>
            <a:endParaRPr/>
          </a:p>
        </p:txBody>
      </p:sp>
      <p:sp>
        <p:nvSpPr>
          <p:cNvPr id="508" name="Google Shape;508;p25"/>
          <p:cNvSpPr/>
          <p:nvPr/>
        </p:nvSpPr>
        <p:spPr>
          <a:xfrm>
            <a:off x="14929539" y="4408791"/>
            <a:ext cx="4253525" cy="6266703"/>
          </a:xfrm>
          <a:custGeom>
            <a:rect b="b" l="l" r="r" t="t"/>
            <a:pathLst>
              <a:path extrusionOk="0" h="6266703" w="4253525">
                <a:moveTo>
                  <a:pt x="0" y="0"/>
                </a:moveTo>
                <a:lnTo>
                  <a:pt x="4253525" y="0"/>
                </a:lnTo>
                <a:lnTo>
                  <a:pt x="4253525" y="6266703"/>
                </a:lnTo>
                <a:lnTo>
                  <a:pt x="0" y="62667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7DED5"/>
        </a:solidFill>
      </p:bgPr>
    </p:bg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6"/>
          <p:cNvSpPr txBox="1"/>
          <p:nvPr/>
        </p:nvSpPr>
        <p:spPr>
          <a:xfrm>
            <a:off x="1382331" y="1491207"/>
            <a:ext cx="8409160" cy="1045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BUDGET PLANS</a:t>
            </a:r>
            <a:endParaRPr/>
          </a:p>
        </p:txBody>
      </p:sp>
      <p:sp>
        <p:nvSpPr>
          <p:cNvPr id="514" name="Google Shape;514;p26"/>
          <p:cNvSpPr txBox="1"/>
          <p:nvPr/>
        </p:nvSpPr>
        <p:spPr>
          <a:xfrm>
            <a:off x="1028700" y="667512"/>
            <a:ext cx="4116197" cy="2407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4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9" u="none" cap="none" strike="noStrike">
                <a:solidFill>
                  <a:srgbClr val="8A65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MCKINSEY SLIDES</a:t>
            </a:r>
            <a:endParaRPr/>
          </a:p>
        </p:txBody>
      </p:sp>
      <p:sp>
        <p:nvSpPr>
          <p:cNvPr id="515" name="Google Shape;515;p26"/>
          <p:cNvSpPr txBox="1"/>
          <p:nvPr/>
        </p:nvSpPr>
        <p:spPr>
          <a:xfrm>
            <a:off x="13143103" y="667512"/>
            <a:ext cx="4116197" cy="2407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4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9" u="none" cap="none" strike="noStrike">
                <a:solidFill>
                  <a:srgbClr val="8A65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AUGUST 2024</a:t>
            </a:r>
            <a:endParaRPr/>
          </a:p>
        </p:txBody>
      </p:sp>
      <p:sp>
        <p:nvSpPr>
          <p:cNvPr id="516" name="Google Shape;516;p26"/>
          <p:cNvSpPr/>
          <p:nvPr/>
        </p:nvSpPr>
        <p:spPr>
          <a:xfrm flipH="1">
            <a:off x="11232512" y="3390260"/>
            <a:ext cx="7055488" cy="6896740"/>
          </a:xfrm>
          <a:custGeom>
            <a:rect b="b" l="l" r="r" t="t"/>
            <a:pathLst>
              <a:path extrusionOk="0" h="6896740" w="7055488">
                <a:moveTo>
                  <a:pt x="7055488" y="0"/>
                </a:moveTo>
                <a:lnTo>
                  <a:pt x="0" y="0"/>
                </a:lnTo>
                <a:lnTo>
                  <a:pt x="0" y="6896740"/>
                </a:lnTo>
                <a:lnTo>
                  <a:pt x="7055488" y="6896740"/>
                </a:lnTo>
                <a:lnTo>
                  <a:pt x="7055488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17" name="Google Shape;517;p26"/>
          <p:cNvGrpSpPr/>
          <p:nvPr/>
        </p:nvGrpSpPr>
        <p:grpSpPr>
          <a:xfrm>
            <a:off x="1028700" y="3071567"/>
            <a:ext cx="16230600" cy="6186733"/>
            <a:chOff x="0" y="0"/>
            <a:chExt cx="4274726" cy="1629428"/>
          </a:xfrm>
        </p:grpSpPr>
        <p:sp>
          <p:nvSpPr>
            <p:cNvPr id="518" name="Google Shape;518;p26"/>
            <p:cNvSpPr/>
            <p:nvPr/>
          </p:nvSpPr>
          <p:spPr>
            <a:xfrm>
              <a:off x="0" y="0"/>
              <a:ext cx="4274726" cy="1629428"/>
            </a:xfrm>
            <a:custGeom>
              <a:rect b="b" l="l" r="r" t="t"/>
              <a:pathLst>
                <a:path extrusionOk="0" h="1629428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1629428"/>
                  </a:lnTo>
                  <a:lnTo>
                    <a:pt x="0" y="16294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519" name="Google Shape;519;p26"/>
            <p:cNvSpPr txBox="1"/>
            <p:nvPr/>
          </p:nvSpPr>
          <p:spPr>
            <a:xfrm>
              <a:off x="0" y="0"/>
              <a:ext cx="4274726" cy="16294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20" name="Google Shape;520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5869" y="2515634"/>
            <a:ext cx="10495513" cy="7251069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26"/>
          <p:cNvSpPr txBox="1"/>
          <p:nvPr/>
        </p:nvSpPr>
        <p:spPr>
          <a:xfrm>
            <a:off x="11232512" y="3996947"/>
            <a:ext cx="2661659" cy="517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8A65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POINT 01</a:t>
            </a:r>
            <a:endParaRPr/>
          </a:p>
        </p:txBody>
      </p:sp>
      <p:sp>
        <p:nvSpPr>
          <p:cNvPr id="522" name="Google Shape;522;p26"/>
          <p:cNvSpPr txBox="1"/>
          <p:nvPr/>
        </p:nvSpPr>
        <p:spPr>
          <a:xfrm>
            <a:off x="11232512" y="4721609"/>
            <a:ext cx="52314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Lorem ipsum odor amet, consectetuer adipiscing elit. Cursus tincidunt imperdiet sem congue.</a:t>
            </a:r>
            <a:endParaRPr/>
          </a:p>
        </p:txBody>
      </p:sp>
      <p:sp>
        <p:nvSpPr>
          <p:cNvPr id="523" name="Google Shape;523;p26"/>
          <p:cNvSpPr txBox="1"/>
          <p:nvPr/>
        </p:nvSpPr>
        <p:spPr>
          <a:xfrm>
            <a:off x="11232512" y="6543458"/>
            <a:ext cx="2661659" cy="517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8A65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POINT 02</a:t>
            </a:r>
            <a:endParaRPr/>
          </a:p>
        </p:txBody>
      </p:sp>
      <p:sp>
        <p:nvSpPr>
          <p:cNvPr id="524" name="Google Shape;524;p26"/>
          <p:cNvSpPr txBox="1"/>
          <p:nvPr/>
        </p:nvSpPr>
        <p:spPr>
          <a:xfrm>
            <a:off x="11232512" y="7268120"/>
            <a:ext cx="52314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Lorem ipsum odor amet, consectetuer adipiscing elit. Cursus tincidunt imperdiet sem congue.</a:t>
            </a:r>
            <a:endParaRPr/>
          </a:p>
        </p:txBody>
      </p:sp>
      <p:sp>
        <p:nvSpPr>
          <p:cNvPr id="525" name="Google Shape;525;p26"/>
          <p:cNvSpPr txBox="1"/>
          <p:nvPr/>
        </p:nvSpPr>
        <p:spPr>
          <a:xfrm>
            <a:off x="8954205" y="1635197"/>
            <a:ext cx="7951500" cy="6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Lorem ipsum odor amet, consectetuer adipiscing elit. Quam eleifend viverra lectus nostra maximus curabitur vulputate.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7DED5"/>
        </a:solidFill>
      </p:bgPr>
    </p:bg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3850" y="3568443"/>
            <a:ext cx="10693501" cy="6753163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27"/>
          <p:cNvSpPr txBox="1"/>
          <p:nvPr/>
        </p:nvSpPr>
        <p:spPr>
          <a:xfrm>
            <a:off x="1028700" y="667512"/>
            <a:ext cx="4116197" cy="2407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4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9" u="none" cap="none" strike="noStrike">
                <a:solidFill>
                  <a:srgbClr val="8A65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MCKINSEY SLIDES</a:t>
            </a:r>
            <a:endParaRPr/>
          </a:p>
        </p:txBody>
      </p:sp>
      <p:sp>
        <p:nvSpPr>
          <p:cNvPr id="532" name="Google Shape;532;p27"/>
          <p:cNvSpPr txBox="1"/>
          <p:nvPr/>
        </p:nvSpPr>
        <p:spPr>
          <a:xfrm>
            <a:off x="13143103" y="667512"/>
            <a:ext cx="4116197" cy="2407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4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9" u="none" cap="none" strike="noStrike">
                <a:solidFill>
                  <a:srgbClr val="8A65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AUGUST 2024</a:t>
            </a:r>
            <a:endParaRPr/>
          </a:p>
        </p:txBody>
      </p:sp>
      <p:sp>
        <p:nvSpPr>
          <p:cNvPr id="533" name="Google Shape;533;p27"/>
          <p:cNvSpPr/>
          <p:nvPr/>
        </p:nvSpPr>
        <p:spPr>
          <a:xfrm>
            <a:off x="2770756" y="5143500"/>
            <a:ext cx="8491855" cy="6931477"/>
          </a:xfrm>
          <a:custGeom>
            <a:rect b="b" l="l" r="r" t="t"/>
            <a:pathLst>
              <a:path extrusionOk="0" h="6931477" w="8491855">
                <a:moveTo>
                  <a:pt x="0" y="0"/>
                </a:moveTo>
                <a:lnTo>
                  <a:pt x="8491855" y="0"/>
                </a:lnTo>
                <a:lnTo>
                  <a:pt x="8491855" y="6931477"/>
                </a:lnTo>
                <a:lnTo>
                  <a:pt x="0" y="69314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4" name="Google Shape;534;p27"/>
          <p:cNvSpPr txBox="1"/>
          <p:nvPr/>
        </p:nvSpPr>
        <p:spPr>
          <a:xfrm>
            <a:off x="1028700" y="2206498"/>
            <a:ext cx="10693500" cy="29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"BEAUTIFUL SKIN REQUIRES COMMITMENT, NOT A MIRACLE." </a:t>
            </a:r>
            <a:endParaRPr/>
          </a:p>
        </p:txBody>
      </p:sp>
      <p:sp>
        <p:nvSpPr>
          <p:cNvPr id="535" name="Google Shape;535;p27"/>
          <p:cNvSpPr txBox="1"/>
          <p:nvPr/>
        </p:nvSpPr>
        <p:spPr>
          <a:xfrm>
            <a:off x="1028700" y="5575901"/>
            <a:ext cx="4520749" cy="6998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ERNO LASZLO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7DED5"/>
        </a:solidFill>
      </p:bgPr>
    </p:bg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oogle Shape;54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" y="1829164"/>
            <a:ext cx="10501974" cy="7174946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28"/>
          <p:cNvSpPr txBox="1"/>
          <p:nvPr/>
        </p:nvSpPr>
        <p:spPr>
          <a:xfrm>
            <a:off x="1028700" y="667512"/>
            <a:ext cx="4116197" cy="2407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4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9" u="none" cap="none" strike="noStrike">
                <a:solidFill>
                  <a:srgbClr val="8A65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MCKINSEY SLIDES</a:t>
            </a:r>
            <a:endParaRPr/>
          </a:p>
        </p:txBody>
      </p:sp>
      <p:sp>
        <p:nvSpPr>
          <p:cNvPr id="542" name="Google Shape;542;p28"/>
          <p:cNvSpPr txBox="1"/>
          <p:nvPr/>
        </p:nvSpPr>
        <p:spPr>
          <a:xfrm>
            <a:off x="13143103" y="667512"/>
            <a:ext cx="4116197" cy="2407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4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9" u="none" cap="none" strike="noStrike">
                <a:solidFill>
                  <a:srgbClr val="8A65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AUGUST 2024</a:t>
            </a:r>
            <a:endParaRPr/>
          </a:p>
        </p:txBody>
      </p:sp>
      <p:sp>
        <p:nvSpPr>
          <p:cNvPr id="543" name="Google Shape;543;p28"/>
          <p:cNvSpPr txBox="1"/>
          <p:nvPr/>
        </p:nvSpPr>
        <p:spPr>
          <a:xfrm>
            <a:off x="10996621" y="3168015"/>
            <a:ext cx="8409160" cy="1045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CONTACT US</a:t>
            </a:r>
            <a:endParaRPr/>
          </a:p>
        </p:txBody>
      </p:sp>
      <p:sp>
        <p:nvSpPr>
          <p:cNvPr id="544" name="Google Shape;544;p28"/>
          <p:cNvSpPr/>
          <p:nvPr/>
        </p:nvSpPr>
        <p:spPr>
          <a:xfrm>
            <a:off x="12751955" y="3203109"/>
            <a:ext cx="7155445" cy="7083891"/>
          </a:xfrm>
          <a:custGeom>
            <a:rect b="b" l="l" r="r" t="t"/>
            <a:pathLst>
              <a:path extrusionOk="0" h="7083891" w="7155445">
                <a:moveTo>
                  <a:pt x="0" y="0"/>
                </a:moveTo>
                <a:lnTo>
                  <a:pt x="7155445" y="0"/>
                </a:lnTo>
                <a:lnTo>
                  <a:pt x="7155445" y="7083891"/>
                </a:lnTo>
                <a:lnTo>
                  <a:pt x="0" y="70838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5" name="Google Shape;545;p28"/>
          <p:cNvSpPr txBox="1"/>
          <p:nvPr/>
        </p:nvSpPr>
        <p:spPr>
          <a:xfrm>
            <a:off x="10996621" y="4898898"/>
            <a:ext cx="8409160" cy="517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123-456-7890</a:t>
            </a:r>
            <a:endParaRPr/>
          </a:p>
        </p:txBody>
      </p:sp>
      <p:sp>
        <p:nvSpPr>
          <p:cNvPr id="546" name="Google Shape;546;p28"/>
          <p:cNvSpPr txBox="1"/>
          <p:nvPr/>
        </p:nvSpPr>
        <p:spPr>
          <a:xfrm>
            <a:off x="10996621" y="6103286"/>
            <a:ext cx="8409160" cy="517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CANVA@EMAIL.COM</a:t>
            </a:r>
            <a:endParaRPr/>
          </a:p>
        </p:txBody>
      </p:sp>
      <p:sp>
        <p:nvSpPr>
          <p:cNvPr id="547" name="Google Shape;547;p28"/>
          <p:cNvSpPr txBox="1"/>
          <p:nvPr/>
        </p:nvSpPr>
        <p:spPr>
          <a:xfrm>
            <a:off x="10996621" y="7307674"/>
            <a:ext cx="4546646" cy="10321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ANYWHERE STREET, ANYWHERE CITY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7DED5"/>
        </a:solidFill>
      </p:bgPr>
    </p:bg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9"/>
          <p:cNvSpPr/>
          <p:nvPr/>
        </p:nvSpPr>
        <p:spPr>
          <a:xfrm>
            <a:off x="0" y="-20650"/>
            <a:ext cx="18288000" cy="10287000"/>
          </a:xfrm>
          <a:prstGeom prst="rect">
            <a:avLst/>
          </a:prstGeom>
          <a:solidFill>
            <a:srgbClr val="E7DED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53" name="Google Shape;553;p29"/>
          <p:cNvGrpSpPr/>
          <p:nvPr/>
        </p:nvGrpSpPr>
        <p:grpSpPr>
          <a:xfrm>
            <a:off x="719627" y="2075021"/>
            <a:ext cx="5097641" cy="7472652"/>
            <a:chOff x="0" y="-19050"/>
            <a:chExt cx="1342589" cy="1968106"/>
          </a:xfrm>
        </p:grpSpPr>
        <p:sp>
          <p:nvSpPr>
            <p:cNvPr id="554" name="Google Shape;554;p29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6449" y="0"/>
                  </a:moveTo>
                  <a:lnTo>
                    <a:pt x="1306139" y="0"/>
                  </a:lnTo>
                  <a:cubicBezTo>
                    <a:pt x="1315806" y="0"/>
                    <a:pt x="1325077" y="3840"/>
                    <a:pt x="1331913" y="10676"/>
                  </a:cubicBezTo>
                  <a:cubicBezTo>
                    <a:pt x="1338748" y="17511"/>
                    <a:pt x="1342589" y="26782"/>
                    <a:pt x="1342589" y="36449"/>
                  </a:cubicBezTo>
                  <a:lnTo>
                    <a:pt x="1342589" y="1912607"/>
                  </a:lnTo>
                  <a:cubicBezTo>
                    <a:pt x="1342589" y="1932737"/>
                    <a:pt x="1326270" y="1949056"/>
                    <a:pt x="1306139" y="1949056"/>
                  </a:cubicBezTo>
                  <a:lnTo>
                    <a:pt x="36449" y="1949056"/>
                  </a:lnTo>
                  <a:cubicBezTo>
                    <a:pt x="16319" y="1949056"/>
                    <a:pt x="0" y="1932737"/>
                    <a:pt x="0" y="1912607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29"/>
            <p:cNvSpPr txBox="1"/>
            <p:nvPr/>
          </p:nvSpPr>
          <p:spPr>
            <a:xfrm>
              <a:off x="0" y="-19050"/>
              <a:ext cx="1342589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6" name="Google Shape;556;p29"/>
          <p:cNvGrpSpPr/>
          <p:nvPr/>
        </p:nvGrpSpPr>
        <p:grpSpPr>
          <a:xfrm>
            <a:off x="6055393" y="2075021"/>
            <a:ext cx="11512980" cy="7472652"/>
            <a:chOff x="0" y="-19050"/>
            <a:chExt cx="3032225" cy="1968106"/>
          </a:xfrm>
        </p:grpSpPr>
        <p:sp>
          <p:nvSpPr>
            <p:cNvPr id="557" name="Google Shape;557;p29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6139" y="0"/>
                  </a:moveTo>
                  <a:lnTo>
                    <a:pt x="3016086" y="0"/>
                  </a:lnTo>
                  <a:cubicBezTo>
                    <a:pt x="3020366" y="0"/>
                    <a:pt x="3024471" y="1700"/>
                    <a:pt x="3027498" y="4727"/>
                  </a:cubicBezTo>
                  <a:cubicBezTo>
                    <a:pt x="3030525" y="7754"/>
                    <a:pt x="3032225" y="11859"/>
                    <a:pt x="3032225" y="16139"/>
                  </a:cubicBezTo>
                  <a:lnTo>
                    <a:pt x="3032225" y="1932917"/>
                  </a:lnTo>
                  <a:cubicBezTo>
                    <a:pt x="3032225" y="1937197"/>
                    <a:pt x="3030525" y="1941302"/>
                    <a:pt x="3027498" y="1944329"/>
                  </a:cubicBezTo>
                  <a:cubicBezTo>
                    <a:pt x="3024471" y="1947356"/>
                    <a:pt x="3020366" y="1949056"/>
                    <a:pt x="3016086" y="1949056"/>
                  </a:cubicBezTo>
                  <a:lnTo>
                    <a:pt x="16139" y="1949056"/>
                  </a:lnTo>
                  <a:cubicBezTo>
                    <a:pt x="11859" y="1949056"/>
                    <a:pt x="7754" y="1947356"/>
                    <a:pt x="4727" y="1944329"/>
                  </a:cubicBezTo>
                  <a:cubicBezTo>
                    <a:pt x="1700" y="1941302"/>
                    <a:pt x="0" y="1937197"/>
                    <a:pt x="0" y="1932917"/>
                  </a:cubicBezTo>
                  <a:lnTo>
                    <a:pt x="0" y="16139"/>
                  </a:lnTo>
                  <a:cubicBezTo>
                    <a:pt x="0" y="11859"/>
                    <a:pt x="1700" y="7754"/>
                    <a:pt x="4727" y="4727"/>
                  </a:cubicBezTo>
                  <a:cubicBezTo>
                    <a:pt x="7754" y="1700"/>
                    <a:pt x="11859" y="0"/>
                    <a:pt x="161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29"/>
            <p:cNvSpPr txBox="1"/>
            <p:nvPr/>
          </p:nvSpPr>
          <p:spPr>
            <a:xfrm>
              <a:off x="0" y="-19050"/>
              <a:ext cx="3032225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9" name="Google Shape;559;p29"/>
          <p:cNvGrpSpPr/>
          <p:nvPr/>
        </p:nvGrpSpPr>
        <p:grpSpPr>
          <a:xfrm>
            <a:off x="1084414" y="2355739"/>
            <a:ext cx="4368067" cy="719567"/>
            <a:chOff x="0" y="-19050"/>
            <a:chExt cx="1150437" cy="189516"/>
          </a:xfrm>
        </p:grpSpPr>
        <p:sp>
          <p:nvSpPr>
            <p:cNvPr id="560" name="Google Shape;560;p29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29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2" name="Google Shape;562;p29"/>
          <p:cNvGrpSpPr/>
          <p:nvPr/>
        </p:nvGrpSpPr>
        <p:grpSpPr>
          <a:xfrm>
            <a:off x="9627850" y="2355739"/>
            <a:ext cx="4368067" cy="719567"/>
            <a:chOff x="0" y="-19050"/>
            <a:chExt cx="1150437" cy="189516"/>
          </a:xfrm>
        </p:grpSpPr>
        <p:sp>
          <p:nvSpPr>
            <p:cNvPr id="563" name="Google Shape;563;p29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29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5" name="Google Shape;565;p29"/>
          <p:cNvGrpSpPr/>
          <p:nvPr/>
        </p:nvGrpSpPr>
        <p:grpSpPr>
          <a:xfrm>
            <a:off x="1084414" y="6990138"/>
            <a:ext cx="4368067" cy="719567"/>
            <a:chOff x="0" y="-19050"/>
            <a:chExt cx="1150437" cy="189516"/>
          </a:xfrm>
        </p:grpSpPr>
        <p:sp>
          <p:nvSpPr>
            <p:cNvPr id="566" name="Google Shape;566;p29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29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8" name="Google Shape;568;p29"/>
          <p:cNvGrpSpPr/>
          <p:nvPr/>
        </p:nvGrpSpPr>
        <p:grpSpPr>
          <a:xfrm>
            <a:off x="1121224" y="7939051"/>
            <a:ext cx="780971" cy="799275"/>
            <a:chOff x="0" y="-19050"/>
            <a:chExt cx="812800" cy="831850"/>
          </a:xfrm>
        </p:grpSpPr>
        <p:sp>
          <p:nvSpPr>
            <p:cNvPr id="569" name="Google Shape;569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38201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2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1" name="Google Shape;571;p29"/>
          <p:cNvGrpSpPr/>
          <p:nvPr/>
        </p:nvGrpSpPr>
        <p:grpSpPr>
          <a:xfrm>
            <a:off x="2020600" y="7939051"/>
            <a:ext cx="780971" cy="799275"/>
            <a:chOff x="0" y="-19050"/>
            <a:chExt cx="812800" cy="831850"/>
          </a:xfrm>
        </p:grpSpPr>
        <p:sp>
          <p:nvSpPr>
            <p:cNvPr id="572" name="Google Shape;572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DEB99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2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4" name="Google Shape;574;p29"/>
          <p:cNvGrpSpPr/>
          <p:nvPr/>
        </p:nvGrpSpPr>
        <p:grpSpPr>
          <a:xfrm>
            <a:off x="2919976" y="7939051"/>
            <a:ext cx="780971" cy="799275"/>
            <a:chOff x="0" y="-19050"/>
            <a:chExt cx="812800" cy="831850"/>
          </a:xfrm>
        </p:grpSpPr>
        <p:sp>
          <p:nvSpPr>
            <p:cNvPr id="575" name="Google Shape;575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8A65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2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7" name="Google Shape;577;p29"/>
          <p:cNvSpPr txBox="1"/>
          <p:nvPr/>
        </p:nvSpPr>
        <p:spPr>
          <a:xfrm>
            <a:off x="1177805" y="3323100"/>
            <a:ext cx="4181285" cy="5036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/>
          </a:p>
        </p:txBody>
      </p:sp>
      <p:sp>
        <p:nvSpPr>
          <p:cNvPr id="578" name="Google Shape;578;p29"/>
          <p:cNvSpPr txBox="1"/>
          <p:nvPr/>
        </p:nvSpPr>
        <p:spPr>
          <a:xfrm>
            <a:off x="1120864" y="6412736"/>
            <a:ext cx="4368067" cy="2496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/>
          </a:p>
        </p:txBody>
      </p:sp>
      <p:sp>
        <p:nvSpPr>
          <p:cNvPr id="579" name="Google Shape;579;p29"/>
          <p:cNvSpPr txBox="1"/>
          <p:nvPr/>
        </p:nvSpPr>
        <p:spPr>
          <a:xfrm>
            <a:off x="1693180" y="3995288"/>
            <a:ext cx="3150600" cy="23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7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TITLES: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CENTURY GOTHIC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10" u="none" cap="none" strike="noStrike">
              <a:solidFill>
                <a:srgbClr val="0F1A3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7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HEADERS: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CENTURY GOTHIC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10" u="none" cap="none" strike="noStrike">
              <a:solidFill>
                <a:srgbClr val="0F1A3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7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BODY COPY: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CENTURY GOTHIC</a:t>
            </a:r>
            <a:endParaRPr/>
          </a:p>
        </p:txBody>
      </p:sp>
      <p:sp>
        <p:nvSpPr>
          <p:cNvPr id="580" name="Google Shape;580;p29"/>
          <p:cNvSpPr txBox="1"/>
          <p:nvPr/>
        </p:nvSpPr>
        <p:spPr>
          <a:xfrm>
            <a:off x="879350" y="8865478"/>
            <a:ext cx="1264720" cy="1776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46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#382013</a:t>
            </a:r>
            <a:endParaRPr/>
          </a:p>
        </p:txBody>
      </p:sp>
      <p:sp>
        <p:nvSpPr>
          <p:cNvPr id="581" name="Google Shape;581;p29"/>
          <p:cNvSpPr txBox="1"/>
          <p:nvPr/>
        </p:nvSpPr>
        <p:spPr>
          <a:xfrm>
            <a:off x="1778726" y="8865478"/>
            <a:ext cx="1264720" cy="1776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46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#DEB99A</a:t>
            </a:r>
            <a:endParaRPr/>
          </a:p>
        </p:txBody>
      </p:sp>
      <p:sp>
        <p:nvSpPr>
          <p:cNvPr id="582" name="Google Shape;582;p29"/>
          <p:cNvSpPr txBox="1"/>
          <p:nvPr/>
        </p:nvSpPr>
        <p:spPr>
          <a:xfrm>
            <a:off x="2678101" y="8865478"/>
            <a:ext cx="1264720" cy="1776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46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#8A6548</a:t>
            </a:r>
            <a:endParaRPr/>
          </a:p>
        </p:txBody>
      </p:sp>
      <p:sp>
        <p:nvSpPr>
          <p:cNvPr id="583" name="Google Shape;583;p29"/>
          <p:cNvSpPr txBox="1"/>
          <p:nvPr/>
        </p:nvSpPr>
        <p:spPr>
          <a:xfrm>
            <a:off x="4210005" y="1446041"/>
            <a:ext cx="9867990" cy="3246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382013"/>
                </a:solidFill>
                <a:latin typeface="Arial"/>
                <a:ea typeface="Arial"/>
                <a:cs typeface="Arial"/>
                <a:sym typeface="Arial"/>
              </a:rPr>
              <a:t>Use these design resources in your Canva Presentation.</a:t>
            </a:r>
            <a:endParaRPr/>
          </a:p>
        </p:txBody>
      </p:sp>
      <p:sp>
        <p:nvSpPr>
          <p:cNvPr id="584" name="Google Shape;584;p29"/>
          <p:cNvSpPr txBox="1"/>
          <p:nvPr/>
        </p:nvSpPr>
        <p:spPr>
          <a:xfrm>
            <a:off x="11651615" y="9777291"/>
            <a:ext cx="59169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2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99" u="none" cap="none" strike="noStrike">
                <a:solidFill>
                  <a:srgbClr val="382013"/>
                </a:solidFill>
              </a:rPr>
              <a:t>DON'T FORGET TO DELETE THIS PAGE BEFORE PRESENTING. </a:t>
            </a:r>
            <a:endParaRPr b="1"/>
          </a:p>
        </p:txBody>
      </p:sp>
      <p:sp>
        <p:nvSpPr>
          <p:cNvPr id="585" name="Google Shape;585;p29"/>
          <p:cNvSpPr txBox="1"/>
          <p:nvPr/>
        </p:nvSpPr>
        <p:spPr>
          <a:xfrm>
            <a:off x="5469973" y="543899"/>
            <a:ext cx="7348200" cy="8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706" u="none" cap="none" strike="noStrike">
                <a:solidFill>
                  <a:srgbClr val="382013"/>
                </a:solidFill>
              </a:rPr>
              <a:t>RESOURCE PAGE</a:t>
            </a:r>
            <a:endParaRPr b="1"/>
          </a:p>
        </p:txBody>
      </p:sp>
      <p:sp>
        <p:nvSpPr>
          <p:cNvPr id="586" name="Google Shape;586;p29"/>
          <p:cNvSpPr txBox="1"/>
          <p:nvPr/>
        </p:nvSpPr>
        <p:spPr>
          <a:xfrm>
            <a:off x="1693180" y="2554837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Fonts</a:t>
            </a:r>
            <a:endParaRPr/>
          </a:p>
        </p:txBody>
      </p:sp>
      <p:sp>
        <p:nvSpPr>
          <p:cNvPr id="587" name="Google Shape;587;p29"/>
          <p:cNvSpPr txBox="1"/>
          <p:nvPr/>
        </p:nvSpPr>
        <p:spPr>
          <a:xfrm>
            <a:off x="10236615" y="2554837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Design Elements</a:t>
            </a:r>
            <a:endParaRPr/>
          </a:p>
        </p:txBody>
      </p:sp>
      <p:sp>
        <p:nvSpPr>
          <p:cNvPr id="588" name="Google Shape;588;p29"/>
          <p:cNvSpPr txBox="1"/>
          <p:nvPr/>
        </p:nvSpPr>
        <p:spPr>
          <a:xfrm>
            <a:off x="1693180" y="7157977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Colors</a:t>
            </a:r>
            <a:endParaRPr/>
          </a:p>
        </p:txBody>
      </p:sp>
      <p:grpSp>
        <p:nvGrpSpPr>
          <p:cNvPr id="589" name="Google Shape;589;p29"/>
          <p:cNvGrpSpPr/>
          <p:nvPr/>
        </p:nvGrpSpPr>
        <p:grpSpPr>
          <a:xfrm>
            <a:off x="3780110" y="7939051"/>
            <a:ext cx="780971" cy="799275"/>
            <a:chOff x="0" y="-19050"/>
            <a:chExt cx="812800" cy="831850"/>
          </a:xfrm>
        </p:grpSpPr>
        <p:sp>
          <p:nvSpPr>
            <p:cNvPr id="590" name="Google Shape;590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E7DE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2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2" name="Google Shape;592;p29"/>
          <p:cNvSpPr txBox="1"/>
          <p:nvPr/>
        </p:nvSpPr>
        <p:spPr>
          <a:xfrm>
            <a:off x="3538236" y="8865478"/>
            <a:ext cx="1264720" cy="1776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46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#E7DED5</a:t>
            </a:r>
            <a:endParaRPr/>
          </a:p>
        </p:txBody>
      </p:sp>
      <p:grpSp>
        <p:nvGrpSpPr>
          <p:cNvPr id="593" name="Google Shape;593;p29"/>
          <p:cNvGrpSpPr/>
          <p:nvPr/>
        </p:nvGrpSpPr>
        <p:grpSpPr>
          <a:xfrm>
            <a:off x="4634700" y="7939051"/>
            <a:ext cx="780971" cy="799275"/>
            <a:chOff x="0" y="-19050"/>
            <a:chExt cx="812800" cy="831850"/>
          </a:xfrm>
        </p:grpSpPr>
        <p:sp>
          <p:nvSpPr>
            <p:cNvPr id="594" name="Google Shape;594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2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6" name="Google Shape;596;p29"/>
          <p:cNvSpPr txBox="1"/>
          <p:nvPr/>
        </p:nvSpPr>
        <p:spPr>
          <a:xfrm>
            <a:off x="4392826" y="8865478"/>
            <a:ext cx="1264720" cy="1776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46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#FFFFFF</a:t>
            </a:r>
            <a:endParaRPr/>
          </a:p>
        </p:txBody>
      </p:sp>
      <p:sp>
        <p:nvSpPr>
          <p:cNvPr id="597" name="Google Shape;597;p29"/>
          <p:cNvSpPr/>
          <p:nvPr/>
        </p:nvSpPr>
        <p:spPr>
          <a:xfrm flipH="1">
            <a:off x="8339524" y="3865881"/>
            <a:ext cx="2642043" cy="2582597"/>
          </a:xfrm>
          <a:custGeom>
            <a:rect b="b" l="l" r="r" t="t"/>
            <a:pathLst>
              <a:path extrusionOk="0" h="2582597" w="2642043">
                <a:moveTo>
                  <a:pt x="2642043" y="0"/>
                </a:moveTo>
                <a:lnTo>
                  <a:pt x="0" y="0"/>
                </a:lnTo>
                <a:lnTo>
                  <a:pt x="0" y="2582597"/>
                </a:lnTo>
                <a:lnTo>
                  <a:pt x="2642043" y="2582597"/>
                </a:lnTo>
                <a:lnTo>
                  <a:pt x="2642043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8" name="Google Shape;598;p29"/>
          <p:cNvSpPr/>
          <p:nvPr/>
        </p:nvSpPr>
        <p:spPr>
          <a:xfrm>
            <a:off x="6843533" y="3933949"/>
            <a:ext cx="1767212" cy="2603628"/>
          </a:xfrm>
          <a:custGeom>
            <a:rect b="b" l="l" r="r" t="t"/>
            <a:pathLst>
              <a:path extrusionOk="0" h="2603628" w="1767212">
                <a:moveTo>
                  <a:pt x="0" y="0"/>
                </a:moveTo>
                <a:lnTo>
                  <a:pt x="1767212" y="0"/>
                </a:lnTo>
                <a:lnTo>
                  <a:pt x="1767212" y="2603628"/>
                </a:lnTo>
                <a:lnTo>
                  <a:pt x="0" y="2603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9" name="Google Shape;599;p29"/>
          <p:cNvSpPr/>
          <p:nvPr/>
        </p:nvSpPr>
        <p:spPr>
          <a:xfrm>
            <a:off x="13868515" y="4285793"/>
            <a:ext cx="3039703" cy="1983406"/>
          </a:xfrm>
          <a:custGeom>
            <a:rect b="b" l="l" r="r" t="t"/>
            <a:pathLst>
              <a:path extrusionOk="0" h="1983406" w="3039703">
                <a:moveTo>
                  <a:pt x="0" y="0"/>
                </a:moveTo>
                <a:lnTo>
                  <a:pt x="3039703" y="0"/>
                </a:lnTo>
                <a:lnTo>
                  <a:pt x="3039703" y="1983406"/>
                </a:lnTo>
                <a:lnTo>
                  <a:pt x="0" y="19834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0" name="Google Shape;600;p29"/>
          <p:cNvSpPr/>
          <p:nvPr/>
        </p:nvSpPr>
        <p:spPr>
          <a:xfrm>
            <a:off x="12210512" y="6516683"/>
            <a:ext cx="2353278" cy="2329745"/>
          </a:xfrm>
          <a:custGeom>
            <a:rect b="b" l="l" r="r" t="t"/>
            <a:pathLst>
              <a:path extrusionOk="0" h="2329745" w="2353278">
                <a:moveTo>
                  <a:pt x="0" y="0"/>
                </a:moveTo>
                <a:lnTo>
                  <a:pt x="2353278" y="0"/>
                </a:lnTo>
                <a:lnTo>
                  <a:pt x="2353278" y="2329745"/>
                </a:lnTo>
                <a:lnTo>
                  <a:pt x="0" y="23297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1" name="Google Shape;601;p29"/>
          <p:cNvSpPr/>
          <p:nvPr/>
        </p:nvSpPr>
        <p:spPr>
          <a:xfrm>
            <a:off x="9338835" y="6715779"/>
            <a:ext cx="2312781" cy="2130649"/>
          </a:xfrm>
          <a:custGeom>
            <a:rect b="b" l="l" r="r" t="t"/>
            <a:pathLst>
              <a:path extrusionOk="0" h="2130649" w="2312781">
                <a:moveTo>
                  <a:pt x="0" y="0"/>
                </a:moveTo>
                <a:lnTo>
                  <a:pt x="2312780" y="0"/>
                </a:lnTo>
                <a:lnTo>
                  <a:pt x="2312780" y="2130649"/>
                </a:lnTo>
                <a:lnTo>
                  <a:pt x="0" y="21306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2" name="Google Shape;602;p29"/>
          <p:cNvSpPr/>
          <p:nvPr/>
        </p:nvSpPr>
        <p:spPr>
          <a:xfrm>
            <a:off x="11231550" y="4285793"/>
            <a:ext cx="2389315" cy="1950278"/>
          </a:xfrm>
          <a:custGeom>
            <a:rect b="b" l="l" r="r" t="t"/>
            <a:pathLst>
              <a:path extrusionOk="0" h="1950278" w="2389315">
                <a:moveTo>
                  <a:pt x="0" y="0"/>
                </a:moveTo>
                <a:lnTo>
                  <a:pt x="2389315" y="0"/>
                </a:lnTo>
                <a:lnTo>
                  <a:pt x="2389315" y="1950278"/>
                </a:lnTo>
                <a:lnTo>
                  <a:pt x="0" y="19502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7DED5"/>
        </a:solidFill>
      </p:bgPr>
    </p:bg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30"/>
          <p:cNvSpPr/>
          <p:nvPr/>
        </p:nvSpPr>
        <p:spPr>
          <a:xfrm>
            <a:off x="0" y="-20650"/>
            <a:ext cx="18288000" cy="10287000"/>
          </a:xfrm>
          <a:prstGeom prst="rect">
            <a:avLst/>
          </a:prstGeom>
          <a:solidFill>
            <a:srgbClr val="E7DED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8" name="Google Shape;60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1850" y="3828950"/>
            <a:ext cx="4824450" cy="1206100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30"/>
          <p:cNvSpPr txBox="1"/>
          <p:nvPr/>
        </p:nvSpPr>
        <p:spPr>
          <a:xfrm>
            <a:off x="3377480" y="2605456"/>
            <a:ext cx="11533039" cy="3246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382013"/>
                </a:solidFill>
                <a:latin typeface="Arial"/>
                <a:ea typeface="Arial"/>
                <a:cs typeface="Arial"/>
                <a:sym typeface="Arial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610" name="Google Shape;610;p30"/>
          <p:cNvSpPr txBox="1"/>
          <p:nvPr/>
        </p:nvSpPr>
        <p:spPr>
          <a:xfrm>
            <a:off x="7108732" y="8257423"/>
            <a:ext cx="40704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382013"/>
                </a:solidFill>
              </a:rPr>
              <a:t>Happy designing!</a:t>
            </a:r>
            <a:endParaRPr b="1"/>
          </a:p>
        </p:txBody>
      </p:sp>
      <p:sp>
        <p:nvSpPr>
          <p:cNvPr id="611" name="Google Shape;611;p30"/>
          <p:cNvSpPr txBox="1"/>
          <p:nvPr/>
        </p:nvSpPr>
        <p:spPr>
          <a:xfrm>
            <a:off x="4210005" y="5279512"/>
            <a:ext cx="9867990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382013"/>
                </a:solidFill>
                <a:latin typeface="Arial"/>
                <a:ea typeface="Arial"/>
                <a:cs typeface="Arial"/>
                <a:sym typeface="Arial"/>
              </a:rPr>
              <a:t>for the presentation template</a:t>
            </a:r>
            <a:endParaRPr/>
          </a:p>
        </p:txBody>
      </p:sp>
      <p:sp>
        <p:nvSpPr>
          <p:cNvPr id="612" name="Google Shape;612;p30"/>
          <p:cNvSpPr txBox="1"/>
          <p:nvPr/>
        </p:nvSpPr>
        <p:spPr>
          <a:xfrm>
            <a:off x="4210005" y="7014728"/>
            <a:ext cx="9867990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382013"/>
                </a:solidFill>
                <a:latin typeface="Arial"/>
                <a:ea typeface="Arial"/>
                <a:cs typeface="Arial"/>
                <a:sym typeface="Arial"/>
              </a:rPr>
              <a:t>for the photos</a:t>
            </a:r>
            <a:endParaRPr/>
          </a:p>
        </p:txBody>
      </p:sp>
      <p:sp>
        <p:nvSpPr>
          <p:cNvPr id="613" name="Google Shape;613;p30"/>
          <p:cNvSpPr txBox="1"/>
          <p:nvPr/>
        </p:nvSpPr>
        <p:spPr>
          <a:xfrm>
            <a:off x="5469973" y="1703314"/>
            <a:ext cx="7348200" cy="8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706" u="none" cap="none" strike="noStrike">
                <a:solidFill>
                  <a:srgbClr val="382013"/>
                </a:solidFill>
              </a:rPr>
              <a:t>CREDITS</a:t>
            </a:r>
            <a:endParaRPr b="1"/>
          </a:p>
        </p:txBody>
      </p:sp>
      <p:sp>
        <p:nvSpPr>
          <p:cNvPr id="614" name="Google Shape;614;p30"/>
          <p:cNvSpPr txBox="1"/>
          <p:nvPr/>
        </p:nvSpPr>
        <p:spPr>
          <a:xfrm>
            <a:off x="6110027" y="6282261"/>
            <a:ext cx="6067945" cy="618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12" u="none" cap="none" strike="noStrike">
                <a:solidFill>
                  <a:srgbClr val="382013"/>
                </a:solidFill>
                <a:latin typeface="Arial"/>
                <a:ea typeface="Arial"/>
                <a:cs typeface="Arial"/>
                <a:sym typeface="Arial"/>
              </a:rPr>
              <a:t>Pexels, Pixabay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7DED5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50300" y="996025"/>
            <a:ext cx="8508993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7"/>
          <p:cNvSpPr/>
          <p:nvPr/>
        </p:nvSpPr>
        <p:spPr>
          <a:xfrm>
            <a:off x="4660821" y="2994728"/>
            <a:ext cx="5255590" cy="7743042"/>
          </a:xfrm>
          <a:custGeom>
            <a:rect b="b" l="l" r="r" t="t"/>
            <a:pathLst>
              <a:path extrusionOk="0" h="7743042" w="5255590">
                <a:moveTo>
                  <a:pt x="0" y="0"/>
                </a:moveTo>
                <a:lnTo>
                  <a:pt x="5255590" y="0"/>
                </a:lnTo>
                <a:lnTo>
                  <a:pt x="5255590" y="7743042"/>
                </a:lnTo>
                <a:lnTo>
                  <a:pt x="0" y="7743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6" name="Google Shape;246;p17"/>
          <p:cNvSpPr txBox="1"/>
          <p:nvPr/>
        </p:nvSpPr>
        <p:spPr>
          <a:xfrm>
            <a:off x="1028700" y="1949645"/>
            <a:ext cx="8039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CONTENTS</a:t>
            </a:r>
            <a:endParaRPr/>
          </a:p>
        </p:txBody>
      </p:sp>
      <p:grpSp>
        <p:nvGrpSpPr>
          <p:cNvPr id="247" name="Google Shape;247;p17"/>
          <p:cNvGrpSpPr/>
          <p:nvPr/>
        </p:nvGrpSpPr>
        <p:grpSpPr>
          <a:xfrm>
            <a:off x="1028700" y="3760410"/>
            <a:ext cx="6625705" cy="646425"/>
            <a:chOff x="0" y="28575"/>
            <a:chExt cx="8834273" cy="861900"/>
          </a:xfrm>
        </p:grpSpPr>
        <p:sp>
          <p:nvSpPr>
            <p:cNvPr id="248" name="Google Shape;248;p17"/>
            <p:cNvSpPr txBox="1"/>
            <p:nvPr/>
          </p:nvSpPr>
          <p:spPr>
            <a:xfrm>
              <a:off x="0" y="28575"/>
              <a:ext cx="11142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297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200" u="none" cap="none" strike="noStrike">
                  <a:solidFill>
                    <a:srgbClr val="382013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01</a:t>
              </a:r>
              <a:endParaRPr/>
            </a:p>
          </p:txBody>
        </p:sp>
        <p:sp>
          <p:nvSpPr>
            <p:cNvPr id="249" name="Google Shape;249;p17"/>
            <p:cNvSpPr txBox="1"/>
            <p:nvPr/>
          </p:nvSpPr>
          <p:spPr>
            <a:xfrm>
              <a:off x="1466573" y="28575"/>
              <a:ext cx="73677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297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200" u="none" cap="none" strike="noStrike">
                  <a:solidFill>
                    <a:srgbClr val="382013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ADD TITLE HERE</a:t>
              </a:r>
              <a:endParaRPr/>
            </a:p>
          </p:txBody>
        </p:sp>
      </p:grpSp>
      <p:grpSp>
        <p:nvGrpSpPr>
          <p:cNvPr id="250" name="Google Shape;250;p17"/>
          <p:cNvGrpSpPr/>
          <p:nvPr/>
        </p:nvGrpSpPr>
        <p:grpSpPr>
          <a:xfrm>
            <a:off x="1028700" y="4802833"/>
            <a:ext cx="6625705" cy="646425"/>
            <a:chOff x="0" y="28575"/>
            <a:chExt cx="8834273" cy="861900"/>
          </a:xfrm>
        </p:grpSpPr>
        <p:sp>
          <p:nvSpPr>
            <p:cNvPr id="251" name="Google Shape;251;p17"/>
            <p:cNvSpPr txBox="1"/>
            <p:nvPr/>
          </p:nvSpPr>
          <p:spPr>
            <a:xfrm>
              <a:off x="0" y="28575"/>
              <a:ext cx="11142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297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200" u="none" cap="none" strike="noStrike">
                  <a:solidFill>
                    <a:srgbClr val="382013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02</a:t>
              </a:r>
              <a:endParaRPr/>
            </a:p>
          </p:txBody>
        </p:sp>
        <p:sp>
          <p:nvSpPr>
            <p:cNvPr id="252" name="Google Shape;252;p17"/>
            <p:cNvSpPr txBox="1"/>
            <p:nvPr/>
          </p:nvSpPr>
          <p:spPr>
            <a:xfrm>
              <a:off x="1466573" y="28575"/>
              <a:ext cx="73677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297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200" u="none" cap="none" strike="noStrike">
                  <a:solidFill>
                    <a:srgbClr val="382013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ADD TITLE HERE</a:t>
              </a:r>
              <a:endParaRPr/>
            </a:p>
          </p:txBody>
        </p:sp>
      </p:grpSp>
      <p:grpSp>
        <p:nvGrpSpPr>
          <p:cNvPr id="253" name="Google Shape;253;p17"/>
          <p:cNvGrpSpPr/>
          <p:nvPr/>
        </p:nvGrpSpPr>
        <p:grpSpPr>
          <a:xfrm>
            <a:off x="1028700" y="5845256"/>
            <a:ext cx="6625705" cy="646425"/>
            <a:chOff x="0" y="28575"/>
            <a:chExt cx="8834273" cy="861900"/>
          </a:xfrm>
        </p:grpSpPr>
        <p:sp>
          <p:nvSpPr>
            <p:cNvPr id="254" name="Google Shape;254;p17"/>
            <p:cNvSpPr txBox="1"/>
            <p:nvPr/>
          </p:nvSpPr>
          <p:spPr>
            <a:xfrm>
              <a:off x="0" y="28575"/>
              <a:ext cx="11142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297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200" u="none" cap="none" strike="noStrike">
                  <a:solidFill>
                    <a:srgbClr val="382013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03</a:t>
              </a:r>
              <a:endParaRPr/>
            </a:p>
          </p:txBody>
        </p:sp>
        <p:sp>
          <p:nvSpPr>
            <p:cNvPr id="255" name="Google Shape;255;p17"/>
            <p:cNvSpPr txBox="1"/>
            <p:nvPr/>
          </p:nvSpPr>
          <p:spPr>
            <a:xfrm>
              <a:off x="1466573" y="28575"/>
              <a:ext cx="73677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297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200" u="none" cap="none" strike="noStrike">
                  <a:solidFill>
                    <a:srgbClr val="382013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ADD TITLE HERE</a:t>
              </a:r>
              <a:endParaRPr/>
            </a:p>
          </p:txBody>
        </p:sp>
      </p:grpSp>
      <p:grpSp>
        <p:nvGrpSpPr>
          <p:cNvPr id="256" name="Google Shape;256;p17"/>
          <p:cNvGrpSpPr/>
          <p:nvPr/>
        </p:nvGrpSpPr>
        <p:grpSpPr>
          <a:xfrm>
            <a:off x="1028700" y="6887680"/>
            <a:ext cx="6625705" cy="646425"/>
            <a:chOff x="0" y="28575"/>
            <a:chExt cx="8834273" cy="861900"/>
          </a:xfrm>
        </p:grpSpPr>
        <p:sp>
          <p:nvSpPr>
            <p:cNvPr id="257" name="Google Shape;257;p17"/>
            <p:cNvSpPr txBox="1"/>
            <p:nvPr/>
          </p:nvSpPr>
          <p:spPr>
            <a:xfrm>
              <a:off x="0" y="28575"/>
              <a:ext cx="11142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297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200" u="none" cap="none" strike="noStrike">
                  <a:solidFill>
                    <a:srgbClr val="382013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04</a:t>
              </a:r>
              <a:endParaRPr/>
            </a:p>
          </p:txBody>
        </p:sp>
        <p:sp>
          <p:nvSpPr>
            <p:cNvPr id="258" name="Google Shape;258;p17"/>
            <p:cNvSpPr txBox="1"/>
            <p:nvPr/>
          </p:nvSpPr>
          <p:spPr>
            <a:xfrm>
              <a:off x="1466573" y="28575"/>
              <a:ext cx="73677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297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200" u="none" cap="none" strike="noStrike">
                  <a:solidFill>
                    <a:srgbClr val="382013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ADD TITLE HERE</a:t>
              </a:r>
              <a:endParaRPr/>
            </a:p>
          </p:txBody>
        </p:sp>
      </p:grpSp>
      <p:grpSp>
        <p:nvGrpSpPr>
          <p:cNvPr id="259" name="Google Shape;259;p17"/>
          <p:cNvGrpSpPr/>
          <p:nvPr/>
        </p:nvGrpSpPr>
        <p:grpSpPr>
          <a:xfrm>
            <a:off x="1028700" y="7930103"/>
            <a:ext cx="6625705" cy="646425"/>
            <a:chOff x="0" y="28575"/>
            <a:chExt cx="8834273" cy="861900"/>
          </a:xfrm>
        </p:grpSpPr>
        <p:sp>
          <p:nvSpPr>
            <p:cNvPr id="260" name="Google Shape;260;p17"/>
            <p:cNvSpPr txBox="1"/>
            <p:nvPr/>
          </p:nvSpPr>
          <p:spPr>
            <a:xfrm>
              <a:off x="0" y="28575"/>
              <a:ext cx="11142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297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200" u="none" cap="none" strike="noStrike">
                  <a:solidFill>
                    <a:srgbClr val="382013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05</a:t>
              </a:r>
              <a:endParaRPr/>
            </a:p>
          </p:txBody>
        </p:sp>
        <p:sp>
          <p:nvSpPr>
            <p:cNvPr id="261" name="Google Shape;261;p17"/>
            <p:cNvSpPr txBox="1"/>
            <p:nvPr/>
          </p:nvSpPr>
          <p:spPr>
            <a:xfrm>
              <a:off x="1466573" y="28575"/>
              <a:ext cx="73677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297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200" u="none" cap="none" strike="noStrike">
                  <a:solidFill>
                    <a:srgbClr val="382013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ADD TITLE HERE</a:t>
              </a: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7DED5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8"/>
          <p:cNvGrpSpPr/>
          <p:nvPr/>
        </p:nvGrpSpPr>
        <p:grpSpPr>
          <a:xfrm>
            <a:off x="8161570" y="0"/>
            <a:ext cx="10126430" cy="10287000"/>
            <a:chOff x="0" y="0"/>
            <a:chExt cx="2667043" cy="2709333"/>
          </a:xfrm>
        </p:grpSpPr>
        <p:sp>
          <p:nvSpPr>
            <p:cNvPr id="267" name="Google Shape;267;p18"/>
            <p:cNvSpPr/>
            <p:nvPr/>
          </p:nvSpPr>
          <p:spPr>
            <a:xfrm>
              <a:off x="0" y="0"/>
              <a:ext cx="2667043" cy="2709333"/>
            </a:xfrm>
            <a:custGeom>
              <a:rect b="b" l="l" r="r" t="t"/>
              <a:pathLst>
                <a:path extrusionOk="0" h="2709333" w="2667043">
                  <a:moveTo>
                    <a:pt x="0" y="0"/>
                  </a:moveTo>
                  <a:lnTo>
                    <a:pt x="2667043" y="0"/>
                  </a:lnTo>
                  <a:lnTo>
                    <a:pt x="266704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68" name="Google Shape;268;p18"/>
            <p:cNvSpPr txBox="1"/>
            <p:nvPr/>
          </p:nvSpPr>
          <p:spPr>
            <a:xfrm>
              <a:off x="0" y="0"/>
              <a:ext cx="2667043" cy="27093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9" name="Google Shape;269;p18"/>
          <p:cNvSpPr txBox="1"/>
          <p:nvPr/>
        </p:nvSpPr>
        <p:spPr>
          <a:xfrm>
            <a:off x="13143103" y="667512"/>
            <a:ext cx="4116197" cy="2407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4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9" u="none" cap="none" strike="noStrike">
                <a:solidFill>
                  <a:srgbClr val="8A65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AUGUST 2024</a:t>
            </a:r>
            <a:endParaRPr/>
          </a:p>
        </p:txBody>
      </p:sp>
      <p:sp>
        <p:nvSpPr>
          <p:cNvPr id="270" name="Google Shape;270;p18"/>
          <p:cNvSpPr txBox="1"/>
          <p:nvPr/>
        </p:nvSpPr>
        <p:spPr>
          <a:xfrm>
            <a:off x="1028700" y="2824734"/>
            <a:ext cx="46986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VISION &amp; MISSION</a:t>
            </a:r>
            <a:endParaRPr/>
          </a:p>
        </p:txBody>
      </p:sp>
      <p:sp>
        <p:nvSpPr>
          <p:cNvPr id="271" name="Google Shape;271;p18"/>
          <p:cNvSpPr/>
          <p:nvPr/>
        </p:nvSpPr>
        <p:spPr>
          <a:xfrm>
            <a:off x="-1471050" y="5667771"/>
            <a:ext cx="7922436" cy="5169390"/>
          </a:xfrm>
          <a:custGeom>
            <a:rect b="b" l="l" r="r" t="t"/>
            <a:pathLst>
              <a:path extrusionOk="0" h="5169390" w="7922436">
                <a:moveTo>
                  <a:pt x="0" y="0"/>
                </a:moveTo>
                <a:lnTo>
                  <a:pt x="7922436" y="0"/>
                </a:lnTo>
                <a:lnTo>
                  <a:pt x="7922436" y="5169390"/>
                </a:lnTo>
                <a:lnTo>
                  <a:pt x="0" y="51693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2" name="Google Shape;272;p18"/>
          <p:cNvSpPr txBox="1"/>
          <p:nvPr/>
        </p:nvSpPr>
        <p:spPr>
          <a:xfrm>
            <a:off x="1028700" y="5250561"/>
            <a:ext cx="3702600" cy="18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Lorem ipsum odor amet, consectetuer adipiscing elit. Quam eleifend viverra lectus nostra maximus curabitur vulputate. </a:t>
            </a:r>
            <a:endParaRPr/>
          </a:p>
        </p:txBody>
      </p:sp>
      <p:sp>
        <p:nvSpPr>
          <p:cNvPr id="273" name="Google Shape;273;p18"/>
          <p:cNvSpPr txBox="1"/>
          <p:nvPr/>
        </p:nvSpPr>
        <p:spPr>
          <a:xfrm>
            <a:off x="11387932" y="2053971"/>
            <a:ext cx="8039190" cy="517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8A65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VISION </a:t>
            </a:r>
            <a:endParaRPr/>
          </a:p>
        </p:txBody>
      </p:sp>
      <p:sp>
        <p:nvSpPr>
          <p:cNvPr id="274" name="Google Shape;274;p18"/>
          <p:cNvSpPr txBox="1"/>
          <p:nvPr/>
        </p:nvSpPr>
        <p:spPr>
          <a:xfrm>
            <a:off x="11387932" y="2748534"/>
            <a:ext cx="5716800" cy="14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Lorem ipsum odor amet, consectetuer adipiscing elit. Cursus tincidunt imperdiet sem congue, egestas maximus efficitur. Cubilia ultricies facilisi eu montes.</a:t>
            </a:r>
            <a:endParaRPr/>
          </a:p>
        </p:txBody>
      </p:sp>
      <p:sp>
        <p:nvSpPr>
          <p:cNvPr id="275" name="Google Shape;275;p18"/>
          <p:cNvSpPr txBox="1"/>
          <p:nvPr/>
        </p:nvSpPr>
        <p:spPr>
          <a:xfrm>
            <a:off x="11387932" y="6168771"/>
            <a:ext cx="8039190" cy="517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8A65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MISSION</a:t>
            </a:r>
            <a:endParaRPr/>
          </a:p>
        </p:txBody>
      </p:sp>
      <p:sp>
        <p:nvSpPr>
          <p:cNvPr id="276" name="Google Shape;276;p18"/>
          <p:cNvSpPr txBox="1"/>
          <p:nvPr/>
        </p:nvSpPr>
        <p:spPr>
          <a:xfrm>
            <a:off x="11387932" y="6863334"/>
            <a:ext cx="5716800" cy="14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Lorem ipsum odor amet, consectetuer adipiscing elit. Cursus tincidunt imperdiet sem congue, egestas maximus efficitur. Cubilia ultricies facilisi eu montes.</a:t>
            </a:r>
            <a:endParaRPr/>
          </a:p>
        </p:txBody>
      </p:sp>
      <p:pic>
        <p:nvPicPr>
          <p:cNvPr id="277" name="Google Shape;27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57633" y="1327133"/>
            <a:ext cx="3599950" cy="3473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7633" y="5488870"/>
            <a:ext cx="3599950" cy="3473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7DED5"/>
        </a:solid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700" y="3277048"/>
            <a:ext cx="3206600" cy="3105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0025" y="3277048"/>
            <a:ext cx="3206600" cy="3105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11350" y="3277050"/>
            <a:ext cx="3206700" cy="3105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052775" y="3277050"/>
            <a:ext cx="3206700" cy="31053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7" name="Google Shape;287;p19"/>
          <p:cNvCxnSpPr/>
          <p:nvPr/>
        </p:nvCxnSpPr>
        <p:spPr>
          <a:xfrm>
            <a:off x="0" y="7059632"/>
            <a:ext cx="18288000" cy="0"/>
          </a:xfrm>
          <a:prstGeom prst="straightConnector1">
            <a:avLst/>
          </a:prstGeom>
          <a:noFill/>
          <a:ln cap="flat" cmpd="sng" w="76200">
            <a:solidFill>
              <a:srgbClr val="8A6548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88" name="Google Shape;288;p19"/>
          <p:cNvGrpSpPr/>
          <p:nvPr/>
        </p:nvGrpSpPr>
        <p:grpSpPr>
          <a:xfrm>
            <a:off x="1028700" y="6899596"/>
            <a:ext cx="320071" cy="320071"/>
            <a:chOff x="0" y="0"/>
            <a:chExt cx="812800" cy="812800"/>
          </a:xfrm>
        </p:grpSpPr>
        <p:sp>
          <p:nvSpPr>
            <p:cNvPr id="289" name="Google Shape;289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A65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1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1" name="Google Shape;291;p19"/>
          <p:cNvSpPr txBox="1"/>
          <p:nvPr/>
        </p:nvSpPr>
        <p:spPr>
          <a:xfrm>
            <a:off x="1028700" y="7772117"/>
            <a:ext cx="2661659" cy="517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8A65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POINT 01</a:t>
            </a:r>
            <a:endParaRPr/>
          </a:p>
        </p:txBody>
      </p:sp>
      <p:sp>
        <p:nvSpPr>
          <p:cNvPr id="292" name="Google Shape;292;p19"/>
          <p:cNvSpPr txBox="1"/>
          <p:nvPr/>
        </p:nvSpPr>
        <p:spPr>
          <a:xfrm>
            <a:off x="1028700" y="8466680"/>
            <a:ext cx="3206700" cy="14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Lorem ipsum odor amet, consectetuer adipiscing elit. Cursus tincidunt imperdiet sem congue.</a:t>
            </a:r>
            <a:endParaRPr/>
          </a:p>
        </p:txBody>
      </p:sp>
      <p:grpSp>
        <p:nvGrpSpPr>
          <p:cNvPr id="293" name="Google Shape;293;p19"/>
          <p:cNvGrpSpPr/>
          <p:nvPr/>
        </p:nvGrpSpPr>
        <p:grpSpPr>
          <a:xfrm>
            <a:off x="5370033" y="6899596"/>
            <a:ext cx="320071" cy="320071"/>
            <a:chOff x="0" y="0"/>
            <a:chExt cx="812800" cy="812800"/>
          </a:xfrm>
        </p:grpSpPr>
        <p:sp>
          <p:nvSpPr>
            <p:cNvPr id="294" name="Google Shape;294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A65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1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6" name="Google Shape;296;p19"/>
          <p:cNvSpPr txBox="1"/>
          <p:nvPr/>
        </p:nvSpPr>
        <p:spPr>
          <a:xfrm>
            <a:off x="5370033" y="7772117"/>
            <a:ext cx="2661659" cy="517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8A65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POINT 02</a:t>
            </a:r>
            <a:endParaRPr/>
          </a:p>
        </p:txBody>
      </p:sp>
      <p:sp>
        <p:nvSpPr>
          <p:cNvPr id="297" name="Google Shape;297;p19"/>
          <p:cNvSpPr txBox="1"/>
          <p:nvPr/>
        </p:nvSpPr>
        <p:spPr>
          <a:xfrm>
            <a:off x="5370033" y="8466680"/>
            <a:ext cx="3206700" cy="14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Lorem ipsum odor amet, consectetuer adipiscing elit. Cursus tincidunt imperdiet sem congue.</a:t>
            </a:r>
            <a:endParaRPr/>
          </a:p>
        </p:txBody>
      </p:sp>
      <p:grpSp>
        <p:nvGrpSpPr>
          <p:cNvPr id="298" name="Google Shape;298;p19"/>
          <p:cNvGrpSpPr/>
          <p:nvPr/>
        </p:nvGrpSpPr>
        <p:grpSpPr>
          <a:xfrm>
            <a:off x="9711365" y="6899596"/>
            <a:ext cx="320071" cy="320071"/>
            <a:chOff x="0" y="0"/>
            <a:chExt cx="812800" cy="812800"/>
          </a:xfrm>
        </p:grpSpPr>
        <p:sp>
          <p:nvSpPr>
            <p:cNvPr id="299" name="Google Shape;299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A65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1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1" name="Google Shape;301;p19"/>
          <p:cNvSpPr txBox="1"/>
          <p:nvPr/>
        </p:nvSpPr>
        <p:spPr>
          <a:xfrm>
            <a:off x="9711365" y="7772117"/>
            <a:ext cx="2661659" cy="517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8A65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POINT 03</a:t>
            </a:r>
            <a:endParaRPr/>
          </a:p>
        </p:txBody>
      </p:sp>
      <p:sp>
        <p:nvSpPr>
          <p:cNvPr id="302" name="Google Shape;302;p19"/>
          <p:cNvSpPr txBox="1"/>
          <p:nvPr/>
        </p:nvSpPr>
        <p:spPr>
          <a:xfrm>
            <a:off x="9711365" y="8466680"/>
            <a:ext cx="3206700" cy="14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Lorem ipsum odor amet, consectetuer adipiscing elit. Cursus tincidunt imperdiet sem congue.</a:t>
            </a:r>
            <a:endParaRPr/>
          </a:p>
        </p:txBody>
      </p:sp>
      <p:grpSp>
        <p:nvGrpSpPr>
          <p:cNvPr id="303" name="Google Shape;303;p19"/>
          <p:cNvGrpSpPr/>
          <p:nvPr/>
        </p:nvGrpSpPr>
        <p:grpSpPr>
          <a:xfrm>
            <a:off x="14052698" y="6899596"/>
            <a:ext cx="320071" cy="320071"/>
            <a:chOff x="0" y="0"/>
            <a:chExt cx="812800" cy="812800"/>
          </a:xfrm>
        </p:grpSpPr>
        <p:sp>
          <p:nvSpPr>
            <p:cNvPr id="304" name="Google Shape;304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A65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1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6" name="Google Shape;306;p19"/>
          <p:cNvSpPr txBox="1"/>
          <p:nvPr/>
        </p:nvSpPr>
        <p:spPr>
          <a:xfrm>
            <a:off x="14052698" y="7772117"/>
            <a:ext cx="2661659" cy="517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8A65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POINT 04</a:t>
            </a:r>
            <a:endParaRPr/>
          </a:p>
        </p:txBody>
      </p:sp>
      <p:sp>
        <p:nvSpPr>
          <p:cNvPr id="307" name="Google Shape;307;p19"/>
          <p:cNvSpPr txBox="1"/>
          <p:nvPr/>
        </p:nvSpPr>
        <p:spPr>
          <a:xfrm>
            <a:off x="14052698" y="8466680"/>
            <a:ext cx="3206700" cy="14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Lorem ipsum odor amet, consectetuer adipiscing elit. Cursus tincidunt imperdiet sem congue.</a:t>
            </a:r>
            <a:endParaRPr/>
          </a:p>
        </p:txBody>
      </p:sp>
      <p:sp>
        <p:nvSpPr>
          <p:cNvPr id="308" name="Google Shape;308;p19"/>
          <p:cNvSpPr txBox="1"/>
          <p:nvPr/>
        </p:nvSpPr>
        <p:spPr>
          <a:xfrm>
            <a:off x="6973334" y="1469271"/>
            <a:ext cx="4698663" cy="1045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TIMELINE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7DED5"/>
        </a:solid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0"/>
          <p:cNvSpPr/>
          <p:nvPr/>
        </p:nvSpPr>
        <p:spPr>
          <a:xfrm>
            <a:off x="0" y="-20650"/>
            <a:ext cx="18288000" cy="10287000"/>
          </a:xfrm>
          <a:prstGeom prst="rect">
            <a:avLst/>
          </a:prstGeom>
          <a:solidFill>
            <a:srgbClr val="E7DED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4" name="Google Shape;314;p20"/>
          <p:cNvGrpSpPr/>
          <p:nvPr/>
        </p:nvGrpSpPr>
        <p:grpSpPr>
          <a:xfrm>
            <a:off x="569555" y="461296"/>
            <a:ext cx="2622520" cy="2622520"/>
            <a:chOff x="0" y="0"/>
            <a:chExt cx="812800" cy="812800"/>
          </a:xfrm>
        </p:grpSpPr>
        <p:sp>
          <p:nvSpPr>
            <p:cNvPr id="315" name="Google Shape;315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85725">
              <a:solidFill>
                <a:srgbClr val="8A654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2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7" name="Google Shape;317;p20"/>
          <p:cNvSpPr txBox="1"/>
          <p:nvPr/>
        </p:nvSpPr>
        <p:spPr>
          <a:xfrm>
            <a:off x="799127" y="1095375"/>
            <a:ext cx="2163375" cy="13902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00" u="none" cap="none" strike="noStrike">
                <a:solidFill>
                  <a:srgbClr val="8A65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01.</a:t>
            </a:r>
            <a:endParaRPr/>
          </a:p>
        </p:txBody>
      </p:sp>
      <p:sp>
        <p:nvSpPr>
          <p:cNvPr id="318" name="Google Shape;318;p20"/>
          <p:cNvSpPr txBox="1"/>
          <p:nvPr/>
        </p:nvSpPr>
        <p:spPr>
          <a:xfrm>
            <a:off x="11448044" y="2081447"/>
            <a:ext cx="5811300" cy="40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ADD SECTION HERE</a:t>
            </a:r>
            <a:endParaRPr/>
          </a:p>
        </p:txBody>
      </p:sp>
      <p:sp>
        <p:nvSpPr>
          <p:cNvPr id="319" name="Google Shape;319;p20"/>
          <p:cNvSpPr txBox="1"/>
          <p:nvPr/>
        </p:nvSpPr>
        <p:spPr>
          <a:xfrm>
            <a:off x="12560637" y="6329074"/>
            <a:ext cx="4698600" cy="24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Lorem ipsum odor amet, consectetuer adipiscing elit. Quam eleifend viverra lectus nostra maximus curabitur vulputate. </a:t>
            </a:r>
            <a:endParaRPr/>
          </a:p>
        </p:txBody>
      </p:sp>
      <p:sp>
        <p:nvSpPr>
          <p:cNvPr id="320" name="Google Shape;320;p20"/>
          <p:cNvSpPr/>
          <p:nvPr/>
        </p:nvSpPr>
        <p:spPr>
          <a:xfrm>
            <a:off x="4057424" y="2485644"/>
            <a:ext cx="6281804" cy="6078167"/>
          </a:xfrm>
          <a:custGeom>
            <a:rect b="b" l="l" r="r" t="t"/>
            <a:pathLst>
              <a:path extrusionOk="0" h="6078167" w="6281804">
                <a:moveTo>
                  <a:pt x="0" y="0"/>
                </a:moveTo>
                <a:lnTo>
                  <a:pt x="6281804" y="0"/>
                </a:lnTo>
                <a:lnTo>
                  <a:pt x="6281804" y="6078167"/>
                </a:lnTo>
                <a:lnTo>
                  <a:pt x="0" y="60781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7507" l="0" r="0" t="-27509"/>
            </a:stretch>
          </a:blipFill>
          <a:ln>
            <a:noFill/>
          </a:ln>
        </p:spPr>
      </p:sp>
      <p:sp>
        <p:nvSpPr>
          <p:cNvPr id="321" name="Google Shape;321;p20"/>
          <p:cNvSpPr/>
          <p:nvPr/>
        </p:nvSpPr>
        <p:spPr>
          <a:xfrm>
            <a:off x="2338156" y="162981"/>
            <a:ext cx="10989437" cy="10124019"/>
          </a:xfrm>
          <a:custGeom>
            <a:rect b="b" l="l" r="r" t="t"/>
            <a:pathLst>
              <a:path extrusionOk="0" h="10124019" w="10989437">
                <a:moveTo>
                  <a:pt x="0" y="0"/>
                </a:moveTo>
                <a:lnTo>
                  <a:pt x="10989437" y="0"/>
                </a:lnTo>
                <a:lnTo>
                  <a:pt x="10989437" y="10124019"/>
                </a:lnTo>
                <a:lnTo>
                  <a:pt x="0" y="101240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7DED5"/>
        </a:solidFill>
      </p:bgPr>
    </p:bg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" name="Google Shape;326;p21"/>
          <p:cNvGrpSpPr/>
          <p:nvPr/>
        </p:nvGrpSpPr>
        <p:grpSpPr>
          <a:xfrm>
            <a:off x="0" y="6521029"/>
            <a:ext cx="18288000" cy="3765971"/>
            <a:chOff x="0" y="0"/>
            <a:chExt cx="4816593" cy="991861"/>
          </a:xfrm>
        </p:grpSpPr>
        <p:sp>
          <p:nvSpPr>
            <p:cNvPr id="327" name="Google Shape;327;p21"/>
            <p:cNvSpPr/>
            <p:nvPr/>
          </p:nvSpPr>
          <p:spPr>
            <a:xfrm>
              <a:off x="0" y="0"/>
              <a:ext cx="4816592" cy="991861"/>
            </a:xfrm>
            <a:custGeom>
              <a:rect b="b" l="l" r="r" t="t"/>
              <a:pathLst>
                <a:path extrusionOk="0" h="99186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991861"/>
                  </a:lnTo>
                  <a:lnTo>
                    <a:pt x="0" y="9918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28" name="Google Shape;328;p21"/>
            <p:cNvSpPr txBox="1"/>
            <p:nvPr/>
          </p:nvSpPr>
          <p:spPr>
            <a:xfrm>
              <a:off x="0" y="0"/>
              <a:ext cx="4816593" cy="9918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29" name="Google Shape;32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9525" y="2998640"/>
            <a:ext cx="3639275" cy="4184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39500" y="3012785"/>
            <a:ext cx="3614663" cy="415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77668" y="2989528"/>
            <a:ext cx="3645000" cy="4191129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1"/>
          <p:cNvSpPr txBox="1"/>
          <p:nvPr/>
        </p:nvSpPr>
        <p:spPr>
          <a:xfrm>
            <a:off x="5144897" y="1450182"/>
            <a:ext cx="8005535" cy="1045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BUYER PERSONA</a:t>
            </a:r>
            <a:endParaRPr/>
          </a:p>
        </p:txBody>
      </p:sp>
      <p:sp>
        <p:nvSpPr>
          <p:cNvPr id="333" name="Google Shape;333;p21"/>
          <p:cNvSpPr txBox="1"/>
          <p:nvPr/>
        </p:nvSpPr>
        <p:spPr>
          <a:xfrm>
            <a:off x="2648334" y="7554860"/>
            <a:ext cx="2661659" cy="517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8A65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POINT 01</a:t>
            </a:r>
            <a:endParaRPr/>
          </a:p>
        </p:txBody>
      </p:sp>
      <p:sp>
        <p:nvSpPr>
          <p:cNvPr id="334" name="Google Shape;334;p21"/>
          <p:cNvSpPr txBox="1"/>
          <p:nvPr/>
        </p:nvSpPr>
        <p:spPr>
          <a:xfrm>
            <a:off x="2146518" y="8279522"/>
            <a:ext cx="3645000" cy="14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Lorem ipsum odor amet, consectetuer adipiscing elit. Cursus tincidunt imperdiet sem congue.</a:t>
            </a:r>
            <a:endParaRPr/>
          </a:p>
        </p:txBody>
      </p:sp>
      <p:sp>
        <p:nvSpPr>
          <p:cNvPr id="335" name="Google Shape;335;p21"/>
          <p:cNvSpPr txBox="1"/>
          <p:nvPr/>
        </p:nvSpPr>
        <p:spPr>
          <a:xfrm>
            <a:off x="7807400" y="7554860"/>
            <a:ext cx="2661659" cy="517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8A65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POINT 02</a:t>
            </a:r>
            <a:endParaRPr/>
          </a:p>
        </p:txBody>
      </p:sp>
      <p:sp>
        <p:nvSpPr>
          <p:cNvPr id="336" name="Google Shape;336;p21"/>
          <p:cNvSpPr txBox="1"/>
          <p:nvPr/>
        </p:nvSpPr>
        <p:spPr>
          <a:xfrm>
            <a:off x="7305585" y="8279522"/>
            <a:ext cx="3645000" cy="14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Lorem ipsum odor amet, consectetuer adipiscing elit. Cursus tincidunt imperdiet sem congue.</a:t>
            </a:r>
            <a:endParaRPr/>
          </a:p>
        </p:txBody>
      </p:sp>
      <p:sp>
        <p:nvSpPr>
          <p:cNvPr id="337" name="Google Shape;337;p21"/>
          <p:cNvSpPr txBox="1"/>
          <p:nvPr/>
        </p:nvSpPr>
        <p:spPr>
          <a:xfrm>
            <a:off x="12983684" y="7554860"/>
            <a:ext cx="2661659" cy="517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8A65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POINT 03</a:t>
            </a:r>
            <a:endParaRPr/>
          </a:p>
        </p:txBody>
      </p:sp>
      <p:sp>
        <p:nvSpPr>
          <p:cNvPr id="338" name="Google Shape;338;p21"/>
          <p:cNvSpPr txBox="1"/>
          <p:nvPr/>
        </p:nvSpPr>
        <p:spPr>
          <a:xfrm>
            <a:off x="12481868" y="8279522"/>
            <a:ext cx="3645000" cy="14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Lorem ipsum odor amet, consectetuer adipiscing elit. Cursus tincidunt imperdiet sem congue.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7DED5"/>
        </a:solidFill>
      </p:bgPr>
    </p:bg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" name="Google Shape;343;p22"/>
          <p:cNvGrpSpPr/>
          <p:nvPr/>
        </p:nvGrpSpPr>
        <p:grpSpPr>
          <a:xfrm>
            <a:off x="1409766" y="1657873"/>
            <a:ext cx="7608061" cy="3116959"/>
            <a:chOff x="0" y="0"/>
            <a:chExt cx="2003769" cy="820927"/>
          </a:xfrm>
        </p:grpSpPr>
        <p:sp>
          <p:nvSpPr>
            <p:cNvPr id="344" name="Google Shape;344;p22"/>
            <p:cNvSpPr/>
            <p:nvPr/>
          </p:nvSpPr>
          <p:spPr>
            <a:xfrm>
              <a:off x="0" y="0"/>
              <a:ext cx="2003769" cy="820927"/>
            </a:xfrm>
            <a:custGeom>
              <a:rect b="b" l="l" r="r" t="t"/>
              <a:pathLst>
                <a:path extrusionOk="0" h="820927" w="2003769">
                  <a:moveTo>
                    <a:pt x="0" y="0"/>
                  </a:moveTo>
                  <a:lnTo>
                    <a:pt x="2003769" y="0"/>
                  </a:lnTo>
                  <a:lnTo>
                    <a:pt x="2003769" y="820927"/>
                  </a:lnTo>
                  <a:lnTo>
                    <a:pt x="0" y="8209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45" name="Google Shape;345;p22"/>
            <p:cNvSpPr txBox="1"/>
            <p:nvPr/>
          </p:nvSpPr>
          <p:spPr>
            <a:xfrm>
              <a:off x="0" y="0"/>
              <a:ext cx="2003769" cy="8209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22"/>
          <p:cNvGrpSpPr/>
          <p:nvPr/>
        </p:nvGrpSpPr>
        <p:grpSpPr>
          <a:xfrm>
            <a:off x="7227258" y="2984262"/>
            <a:ext cx="1790569" cy="1790569"/>
            <a:chOff x="0" y="0"/>
            <a:chExt cx="471590" cy="471590"/>
          </a:xfrm>
        </p:grpSpPr>
        <p:sp>
          <p:nvSpPr>
            <p:cNvPr id="347" name="Google Shape;347;p22"/>
            <p:cNvSpPr/>
            <p:nvPr/>
          </p:nvSpPr>
          <p:spPr>
            <a:xfrm>
              <a:off x="0" y="0"/>
              <a:ext cx="471590" cy="471590"/>
            </a:xfrm>
            <a:custGeom>
              <a:rect b="b" l="l" r="r" t="t"/>
              <a:pathLst>
                <a:path extrusionOk="0" h="471590" w="471590">
                  <a:moveTo>
                    <a:pt x="0" y="0"/>
                  </a:moveTo>
                  <a:lnTo>
                    <a:pt x="471590" y="0"/>
                  </a:lnTo>
                  <a:lnTo>
                    <a:pt x="471590" y="471590"/>
                  </a:lnTo>
                  <a:lnTo>
                    <a:pt x="0" y="471590"/>
                  </a:lnTo>
                  <a:close/>
                </a:path>
              </a:pathLst>
            </a:custGeom>
            <a:solidFill>
              <a:srgbClr val="DEB99A"/>
            </a:solidFill>
            <a:ln>
              <a:noFill/>
            </a:ln>
          </p:spPr>
        </p:sp>
        <p:sp>
          <p:nvSpPr>
            <p:cNvPr id="348" name="Google Shape;348;p22"/>
            <p:cNvSpPr txBox="1"/>
            <p:nvPr/>
          </p:nvSpPr>
          <p:spPr>
            <a:xfrm>
              <a:off x="0" y="0"/>
              <a:ext cx="471590" cy="471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9" name="Google Shape;349;p22"/>
          <p:cNvSpPr txBox="1"/>
          <p:nvPr/>
        </p:nvSpPr>
        <p:spPr>
          <a:xfrm>
            <a:off x="1028700" y="667512"/>
            <a:ext cx="4116197" cy="2407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4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9" u="none" cap="none" strike="noStrike">
                <a:solidFill>
                  <a:srgbClr val="8A65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MCKINSEY SLIDES</a:t>
            </a:r>
            <a:endParaRPr/>
          </a:p>
        </p:txBody>
      </p:sp>
      <p:sp>
        <p:nvSpPr>
          <p:cNvPr id="350" name="Google Shape;350;p22"/>
          <p:cNvSpPr txBox="1"/>
          <p:nvPr/>
        </p:nvSpPr>
        <p:spPr>
          <a:xfrm>
            <a:off x="13143103" y="667512"/>
            <a:ext cx="4116197" cy="2407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4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9" u="none" cap="none" strike="noStrike">
                <a:solidFill>
                  <a:srgbClr val="8A65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AUGUST 2024</a:t>
            </a:r>
            <a:endParaRPr/>
          </a:p>
        </p:txBody>
      </p:sp>
      <p:sp>
        <p:nvSpPr>
          <p:cNvPr id="351" name="Google Shape;351;p22"/>
          <p:cNvSpPr txBox="1"/>
          <p:nvPr/>
        </p:nvSpPr>
        <p:spPr>
          <a:xfrm>
            <a:off x="7564770" y="3380818"/>
            <a:ext cx="1115544" cy="1045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/>
          </a:p>
        </p:txBody>
      </p:sp>
      <p:sp>
        <p:nvSpPr>
          <p:cNvPr id="352" name="Google Shape;352;p22"/>
          <p:cNvSpPr txBox="1"/>
          <p:nvPr/>
        </p:nvSpPr>
        <p:spPr>
          <a:xfrm>
            <a:off x="1726790" y="2466483"/>
            <a:ext cx="3274572" cy="517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8A65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STRENGTHS</a:t>
            </a:r>
            <a:endParaRPr/>
          </a:p>
        </p:txBody>
      </p:sp>
      <p:sp>
        <p:nvSpPr>
          <p:cNvPr id="353" name="Google Shape;353;p22"/>
          <p:cNvSpPr txBox="1"/>
          <p:nvPr/>
        </p:nvSpPr>
        <p:spPr>
          <a:xfrm>
            <a:off x="1726790" y="3187777"/>
            <a:ext cx="48975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Lorem ipsum odor amet, consectetuer adipiscing elit. Cursus tincidunt imperdiet sem congue.</a:t>
            </a:r>
            <a:endParaRPr/>
          </a:p>
        </p:txBody>
      </p:sp>
      <p:sp>
        <p:nvSpPr>
          <p:cNvPr id="354" name="Google Shape;354;p22"/>
          <p:cNvSpPr/>
          <p:nvPr/>
        </p:nvSpPr>
        <p:spPr>
          <a:xfrm flipH="1">
            <a:off x="-1463541" y="5352362"/>
            <a:ext cx="4984483" cy="4934638"/>
          </a:xfrm>
          <a:custGeom>
            <a:rect b="b" l="l" r="r" t="t"/>
            <a:pathLst>
              <a:path extrusionOk="0" h="4934638" w="4984483">
                <a:moveTo>
                  <a:pt x="4984482" y="0"/>
                </a:moveTo>
                <a:lnTo>
                  <a:pt x="0" y="0"/>
                </a:lnTo>
                <a:lnTo>
                  <a:pt x="0" y="4934638"/>
                </a:lnTo>
                <a:lnTo>
                  <a:pt x="4984482" y="4934638"/>
                </a:lnTo>
                <a:lnTo>
                  <a:pt x="498448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55" name="Google Shape;355;p22"/>
          <p:cNvGrpSpPr/>
          <p:nvPr/>
        </p:nvGrpSpPr>
        <p:grpSpPr>
          <a:xfrm>
            <a:off x="1409766" y="5003432"/>
            <a:ext cx="7608061" cy="3116959"/>
            <a:chOff x="0" y="0"/>
            <a:chExt cx="2003769" cy="820927"/>
          </a:xfrm>
        </p:grpSpPr>
        <p:sp>
          <p:nvSpPr>
            <p:cNvPr id="356" name="Google Shape;356;p22"/>
            <p:cNvSpPr/>
            <p:nvPr/>
          </p:nvSpPr>
          <p:spPr>
            <a:xfrm>
              <a:off x="0" y="0"/>
              <a:ext cx="2003769" cy="820927"/>
            </a:xfrm>
            <a:custGeom>
              <a:rect b="b" l="l" r="r" t="t"/>
              <a:pathLst>
                <a:path extrusionOk="0" h="820927" w="2003769">
                  <a:moveTo>
                    <a:pt x="0" y="0"/>
                  </a:moveTo>
                  <a:lnTo>
                    <a:pt x="2003769" y="0"/>
                  </a:lnTo>
                  <a:lnTo>
                    <a:pt x="2003769" y="820927"/>
                  </a:lnTo>
                  <a:lnTo>
                    <a:pt x="0" y="8209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57" name="Google Shape;357;p22"/>
            <p:cNvSpPr txBox="1"/>
            <p:nvPr/>
          </p:nvSpPr>
          <p:spPr>
            <a:xfrm>
              <a:off x="0" y="0"/>
              <a:ext cx="2003769" cy="8209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8" name="Google Shape;358;p22"/>
          <p:cNvGrpSpPr/>
          <p:nvPr/>
        </p:nvGrpSpPr>
        <p:grpSpPr>
          <a:xfrm>
            <a:off x="7227258" y="5003432"/>
            <a:ext cx="1790569" cy="1790569"/>
            <a:chOff x="0" y="0"/>
            <a:chExt cx="471590" cy="471590"/>
          </a:xfrm>
        </p:grpSpPr>
        <p:sp>
          <p:nvSpPr>
            <p:cNvPr id="359" name="Google Shape;359;p22"/>
            <p:cNvSpPr/>
            <p:nvPr/>
          </p:nvSpPr>
          <p:spPr>
            <a:xfrm>
              <a:off x="0" y="0"/>
              <a:ext cx="471590" cy="471590"/>
            </a:xfrm>
            <a:custGeom>
              <a:rect b="b" l="l" r="r" t="t"/>
              <a:pathLst>
                <a:path extrusionOk="0" h="471590" w="471590">
                  <a:moveTo>
                    <a:pt x="0" y="0"/>
                  </a:moveTo>
                  <a:lnTo>
                    <a:pt x="471590" y="0"/>
                  </a:lnTo>
                  <a:lnTo>
                    <a:pt x="471590" y="471590"/>
                  </a:lnTo>
                  <a:lnTo>
                    <a:pt x="0" y="471590"/>
                  </a:lnTo>
                  <a:close/>
                </a:path>
              </a:pathLst>
            </a:custGeom>
            <a:solidFill>
              <a:srgbClr val="8A6548"/>
            </a:solidFill>
            <a:ln>
              <a:noFill/>
            </a:ln>
          </p:spPr>
        </p:sp>
        <p:sp>
          <p:nvSpPr>
            <p:cNvPr id="360" name="Google Shape;360;p22"/>
            <p:cNvSpPr txBox="1"/>
            <p:nvPr/>
          </p:nvSpPr>
          <p:spPr>
            <a:xfrm>
              <a:off x="0" y="0"/>
              <a:ext cx="471590" cy="471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1" name="Google Shape;361;p22"/>
          <p:cNvSpPr txBox="1"/>
          <p:nvPr/>
        </p:nvSpPr>
        <p:spPr>
          <a:xfrm>
            <a:off x="7564770" y="5399987"/>
            <a:ext cx="1115544" cy="1045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</a:t>
            </a:r>
            <a:endParaRPr/>
          </a:p>
        </p:txBody>
      </p:sp>
      <p:sp>
        <p:nvSpPr>
          <p:cNvPr id="362" name="Google Shape;362;p22"/>
          <p:cNvSpPr txBox="1"/>
          <p:nvPr/>
        </p:nvSpPr>
        <p:spPr>
          <a:xfrm>
            <a:off x="1726790" y="5927291"/>
            <a:ext cx="3274572" cy="517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8A65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WEAKNESSES</a:t>
            </a:r>
            <a:endParaRPr/>
          </a:p>
        </p:txBody>
      </p:sp>
      <p:sp>
        <p:nvSpPr>
          <p:cNvPr id="363" name="Google Shape;363;p22"/>
          <p:cNvSpPr txBox="1"/>
          <p:nvPr/>
        </p:nvSpPr>
        <p:spPr>
          <a:xfrm>
            <a:off x="1726790" y="6648585"/>
            <a:ext cx="48975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Lorem ipsum odor amet, consectetuer adipiscing elit. Cursus tincidunt imperdiet sem congue.</a:t>
            </a:r>
            <a:endParaRPr/>
          </a:p>
        </p:txBody>
      </p:sp>
      <p:grpSp>
        <p:nvGrpSpPr>
          <p:cNvPr id="364" name="Google Shape;364;p22"/>
          <p:cNvGrpSpPr/>
          <p:nvPr/>
        </p:nvGrpSpPr>
        <p:grpSpPr>
          <a:xfrm>
            <a:off x="9270173" y="1657873"/>
            <a:ext cx="7608061" cy="3116959"/>
            <a:chOff x="0" y="0"/>
            <a:chExt cx="2003769" cy="820927"/>
          </a:xfrm>
        </p:grpSpPr>
        <p:sp>
          <p:nvSpPr>
            <p:cNvPr id="365" name="Google Shape;365;p22"/>
            <p:cNvSpPr/>
            <p:nvPr/>
          </p:nvSpPr>
          <p:spPr>
            <a:xfrm>
              <a:off x="0" y="0"/>
              <a:ext cx="2003769" cy="820927"/>
            </a:xfrm>
            <a:custGeom>
              <a:rect b="b" l="l" r="r" t="t"/>
              <a:pathLst>
                <a:path extrusionOk="0" h="820927" w="2003769">
                  <a:moveTo>
                    <a:pt x="0" y="0"/>
                  </a:moveTo>
                  <a:lnTo>
                    <a:pt x="2003769" y="0"/>
                  </a:lnTo>
                  <a:lnTo>
                    <a:pt x="2003769" y="820927"/>
                  </a:lnTo>
                  <a:lnTo>
                    <a:pt x="0" y="8209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66" name="Google Shape;366;p22"/>
            <p:cNvSpPr txBox="1"/>
            <p:nvPr/>
          </p:nvSpPr>
          <p:spPr>
            <a:xfrm>
              <a:off x="0" y="0"/>
              <a:ext cx="2003769" cy="8209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7" name="Google Shape;367;p22"/>
          <p:cNvSpPr/>
          <p:nvPr/>
        </p:nvSpPr>
        <p:spPr>
          <a:xfrm>
            <a:off x="14385993" y="5352362"/>
            <a:ext cx="4984483" cy="4934638"/>
          </a:xfrm>
          <a:custGeom>
            <a:rect b="b" l="l" r="r" t="t"/>
            <a:pathLst>
              <a:path extrusionOk="0" h="4934638" w="4984483">
                <a:moveTo>
                  <a:pt x="0" y="0"/>
                </a:moveTo>
                <a:lnTo>
                  <a:pt x="4984482" y="0"/>
                </a:lnTo>
                <a:lnTo>
                  <a:pt x="4984482" y="4934638"/>
                </a:lnTo>
                <a:lnTo>
                  <a:pt x="0" y="49346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68" name="Google Shape;368;p22"/>
          <p:cNvGrpSpPr/>
          <p:nvPr/>
        </p:nvGrpSpPr>
        <p:grpSpPr>
          <a:xfrm>
            <a:off x="9270173" y="5003432"/>
            <a:ext cx="7608061" cy="3116959"/>
            <a:chOff x="0" y="0"/>
            <a:chExt cx="2003769" cy="820927"/>
          </a:xfrm>
        </p:grpSpPr>
        <p:sp>
          <p:nvSpPr>
            <p:cNvPr id="369" name="Google Shape;369;p22"/>
            <p:cNvSpPr/>
            <p:nvPr/>
          </p:nvSpPr>
          <p:spPr>
            <a:xfrm>
              <a:off x="0" y="0"/>
              <a:ext cx="2003769" cy="820927"/>
            </a:xfrm>
            <a:custGeom>
              <a:rect b="b" l="l" r="r" t="t"/>
              <a:pathLst>
                <a:path extrusionOk="0" h="820927" w="2003769">
                  <a:moveTo>
                    <a:pt x="0" y="0"/>
                  </a:moveTo>
                  <a:lnTo>
                    <a:pt x="2003769" y="0"/>
                  </a:lnTo>
                  <a:lnTo>
                    <a:pt x="2003769" y="820927"/>
                  </a:lnTo>
                  <a:lnTo>
                    <a:pt x="0" y="8209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70" name="Google Shape;370;p22"/>
            <p:cNvSpPr txBox="1"/>
            <p:nvPr/>
          </p:nvSpPr>
          <p:spPr>
            <a:xfrm>
              <a:off x="0" y="0"/>
              <a:ext cx="2003769" cy="8209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1" name="Google Shape;371;p22"/>
          <p:cNvGrpSpPr/>
          <p:nvPr/>
        </p:nvGrpSpPr>
        <p:grpSpPr>
          <a:xfrm>
            <a:off x="9270173" y="5003432"/>
            <a:ext cx="1790569" cy="1790569"/>
            <a:chOff x="0" y="0"/>
            <a:chExt cx="471590" cy="471590"/>
          </a:xfrm>
        </p:grpSpPr>
        <p:sp>
          <p:nvSpPr>
            <p:cNvPr id="372" name="Google Shape;372;p22"/>
            <p:cNvSpPr/>
            <p:nvPr/>
          </p:nvSpPr>
          <p:spPr>
            <a:xfrm>
              <a:off x="0" y="0"/>
              <a:ext cx="471590" cy="471590"/>
            </a:xfrm>
            <a:custGeom>
              <a:rect b="b" l="l" r="r" t="t"/>
              <a:pathLst>
                <a:path extrusionOk="0" h="471590" w="471590">
                  <a:moveTo>
                    <a:pt x="0" y="0"/>
                  </a:moveTo>
                  <a:lnTo>
                    <a:pt x="471590" y="0"/>
                  </a:lnTo>
                  <a:lnTo>
                    <a:pt x="471590" y="471590"/>
                  </a:lnTo>
                  <a:lnTo>
                    <a:pt x="0" y="471590"/>
                  </a:lnTo>
                  <a:close/>
                </a:path>
              </a:pathLst>
            </a:custGeom>
            <a:solidFill>
              <a:srgbClr val="DEB99A"/>
            </a:solidFill>
            <a:ln>
              <a:noFill/>
            </a:ln>
          </p:spPr>
        </p:sp>
        <p:sp>
          <p:nvSpPr>
            <p:cNvPr id="373" name="Google Shape;373;p22"/>
            <p:cNvSpPr txBox="1"/>
            <p:nvPr/>
          </p:nvSpPr>
          <p:spPr>
            <a:xfrm>
              <a:off x="0" y="0"/>
              <a:ext cx="471590" cy="471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4" name="Google Shape;374;p22"/>
          <p:cNvSpPr txBox="1"/>
          <p:nvPr/>
        </p:nvSpPr>
        <p:spPr>
          <a:xfrm>
            <a:off x="9607685" y="5399987"/>
            <a:ext cx="1115544" cy="1045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/>
          </a:p>
        </p:txBody>
      </p:sp>
      <p:grpSp>
        <p:nvGrpSpPr>
          <p:cNvPr id="375" name="Google Shape;375;p22"/>
          <p:cNvGrpSpPr/>
          <p:nvPr/>
        </p:nvGrpSpPr>
        <p:grpSpPr>
          <a:xfrm>
            <a:off x="9270173" y="2984262"/>
            <a:ext cx="1790569" cy="1790569"/>
            <a:chOff x="0" y="0"/>
            <a:chExt cx="471590" cy="471590"/>
          </a:xfrm>
        </p:grpSpPr>
        <p:sp>
          <p:nvSpPr>
            <p:cNvPr id="376" name="Google Shape;376;p22"/>
            <p:cNvSpPr/>
            <p:nvPr/>
          </p:nvSpPr>
          <p:spPr>
            <a:xfrm>
              <a:off x="0" y="0"/>
              <a:ext cx="471590" cy="471590"/>
            </a:xfrm>
            <a:custGeom>
              <a:rect b="b" l="l" r="r" t="t"/>
              <a:pathLst>
                <a:path extrusionOk="0" h="471590" w="471590">
                  <a:moveTo>
                    <a:pt x="0" y="0"/>
                  </a:moveTo>
                  <a:lnTo>
                    <a:pt x="471590" y="0"/>
                  </a:lnTo>
                  <a:lnTo>
                    <a:pt x="471590" y="471590"/>
                  </a:lnTo>
                  <a:lnTo>
                    <a:pt x="0" y="471590"/>
                  </a:lnTo>
                  <a:close/>
                </a:path>
              </a:pathLst>
            </a:custGeom>
            <a:solidFill>
              <a:srgbClr val="8A6548"/>
            </a:solidFill>
            <a:ln>
              <a:noFill/>
            </a:ln>
          </p:spPr>
        </p:sp>
        <p:sp>
          <p:nvSpPr>
            <p:cNvPr id="377" name="Google Shape;377;p22"/>
            <p:cNvSpPr txBox="1"/>
            <p:nvPr/>
          </p:nvSpPr>
          <p:spPr>
            <a:xfrm>
              <a:off x="0" y="0"/>
              <a:ext cx="471590" cy="471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8" name="Google Shape;378;p22"/>
          <p:cNvSpPr txBox="1"/>
          <p:nvPr/>
        </p:nvSpPr>
        <p:spPr>
          <a:xfrm>
            <a:off x="9607685" y="3380818"/>
            <a:ext cx="1115544" cy="1045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/>
          </a:p>
        </p:txBody>
      </p:sp>
      <p:sp>
        <p:nvSpPr>
          <p:cNvPr id="379" name="Google Shape;379;p22"/>
          <p:cNvSpPr txBox="1"/>
          <p:nvPr/>
        </p:nvSpPr>
        <p:spPr>
          <a:xfrm>
            <a:off x="12582557" y="2466483"/>
            <a:ext cx="3975657" cy="517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2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8A65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OPPORTUNITIES</a:t>
            </a:r>
            <a:endParaRPr/>
          </a:p>
        </p:txBody>
      </p:sp>
      <p:sp>
        <p:nvSpPr>
          <p:cNvPr id="380" name="Google Shape;380;p22"/>
          <p:cNvSpPr txBox="1"/>
          <p:nvPr/>
        </p:nvSpPr>
        <p:spPr>
          <a:xfrm>
            <a:off x="11660817" y="3185205"/>
            <a:ext cx="48975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Lorem ipsum odor amet, consectetuer adipiscing elit. Cursus tincidunt imperdiet sem congue.</a:t>
            </a:r>
            <a:endParaRPr/>
          </a:p>
        </p:txBody>
      </p:sp>
      <p:sp>
        <p:nvSpPr>
          <p:cNvPr id="381" name="Google Shape;381;p22"/>
          <p:cNvSpPr txBox="1"/>
          <p:nvPr/>
        </p:nvSpPr>
        <p:spPr>
          <a:xfrm>
            <a:off x="13283643" y="5924719"/>
            <a:ext cx="3274572" cy="517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2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8A65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THREATS</a:t>
            </a:r>
            <a:endParaRPr/>
          </a:p>
        </p:txBody>
      </p:sp>
      <p:sp>
        <p:nvSpPr>
          <p:cNvPr id="382" name="Google Shape;382;p22"/>
          <p:cNvSpPr txBox="1"/>
          <p:nvPr/>
        </p:nvSpPr>
        <p:spPr>
          <a:xfrm>
            <a:off x="11660817" y="6646013"/>
            <a:ext cx="48975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Lorem ipsum odor amet, consectetuer adipiscing elit. Cursus tincidunt imperdiet sem congue.</a:t>
            </a:r>
            <a:endParaRPr/>
          </a:p>
        </p:txBody>
      </p:sp>
      <p:sp>
        <p:nvSpPr>
          <p:cNvPr id="383" name="Google Shape;383;p22"/>
          <p:cNvSpPr txBox="1"/>
          <p:nvPr/>
        </p:nvSpPr>
        <p:spPr>
          <a:xfrm>
            <a:off x="5604918" y="8749040"/>
            <a:ext cx="8005535" cy="1045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SWOT ANALYSIS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7DED5"/>
        </a:solidFill>
      </p:bgPr>
    </p:bg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3"/>
          <p:cNvSpPr txBox="1"/>
          <p:nvPr/>
        </p:nvSpPr>
        <p:spPr>
          <a:xfrm>
            <a:off x="1028700" y="667512"/>
            <a:ext cx="4116197" cy="2407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4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9" u="none" cap="none" strike="noStrike">
                <a:solidFill>
                  <a:srgbClr val="8A65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MCKINSEY SLIDES</a:t>
            </a:r>
            <a:endParaRPr/>
          </a:p>
        </p:txBody>
      </p:sp>
      <p:sp>
        <p:nvSpPr>
          <p:cNvPr id="389" name="Google Shape;389;p23"/>
          <p:cNvSpPr txBox="1"/>
          <p:nvPr/>
        </p:nvSpPr>
        <p:spPr>
          <a:xfrm>
            <a:off x="13143103" y="667512"/>
            <a:ext cx="4116197" cy="2407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4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9" u="none" cap="none" strike="noStrike">
                <a:solidFill>
                  <a:srgbClr val="8A65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AUGUST 2024</a:t>
            </a:r>
            <a:endParaRPr/>
          </a:p>
        </p:txBody>
      </p:sp>
      <p:sp>
        <p:nvSpPr>
          <p:cNvPr id="390" name="Google Shape;390;p23"/>
          <p:cNvSpPr txBox="1"/>
          <p:nvPr/>
        </p:nvSpPr>
        <p:spPr>
          <a:xfrm>
            <a:off x="1504673" y="1677026"/>
            <a:ext cx="8005535" cy="1045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COMPETITORS</a:t>
            </a:r>
            <a:endParaRPr/>
          </a:p>
        </p:txBody>
      </p:sp>
      <p:grpSp>
        <p:nvGrpSpPr>
          <p:cNvPr id="391" name="Google Shape;391;p23"/>
          <p:cNvGrpSpPr/>
          <p:nvPr/>
        </p:nvGrpSpPr>
        <p:grpSpPr>
          <a:xfrm>
            <a:off x="1028700" y="3388859"/>
            <a:ext cx="16230600" cy="6898141"/>
            <a:chOff x="0" y="0"/>
            <a:chExt cx="4274726" cy="1816794"/>
          </a:xfrm>
        </p:grpSpPr>
        <p:sp>
          <p:nvSpPr>
            <p:cNvPr id="392" name="Google Shape;392;p23"/>
            <p:cNvSpPr/>
            <p:nvPr/>
          </p:nvSpPr>
          <p:spPr>
            <a:xfrm>
              <a:off x="0" y="0"/>
              <a:ext cx="4274726" cy="1816794"/>
            </a:xfrm>
            <a:custGeom>
              <a:rect b="b" l="l" r="r" t="t"/>
              <a:pathLst>
                <a:path extrusionOk="0" h="1816794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1816794"/>
                  </a:lnTo>
                  <a:lnTo>
                    <a:pt x="0" y="18167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93" name="Google Shape;393;p23"/>
            <p:cNvSpPr txBox="1"/>
            <p:nvPr/>
          </p:nvSpPr>
          <p:spPr>
            <a:xfrm>
              <a:off x="0" y="0"/>
              <a:ext cx="4274726" cy="18167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94" name="Google Shape;394;p23"/>
          <p:cNvCxnSpPr/>
          <p:nvPr/>
        </p:nvCxnSpPr>
        <p:spPr>
          <a:xfrm>
            <a:off x="1028700" y="6837929"/>
            <a:ext cx="16230600" cy="0"/>
          </a:xfrm>
          <a:prstGeom prst="straightConnector1">
            <a:avLst/>
          </a:prstGeom>
          <a:noFill/>
          <a:ln cap="flat" cmpd="sng" w="76200">
            <a:solidFill>
              <a:srgbClr val="8A654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5" name="Google Shape;395;p23"/>
          <p:cNvCxnSpPr/>
          <p:nvPr/>
        </p:nvCxnSpPr>
        <p:spPr>
          <a:xfrm rot="10800000">
            <a:off x="9144000" y="3388859"/>
            <a:ext cx="0" cy="6898141"/>
          </a:xfrm>
          <a:prstGeom prst="straightConnector1">
            <a:avLst/>
          </a:prstGeom>
          <a:noFill/>
          <a:ln cap="flat" cmpd="sng" w="76200">
            <a:solidFill>
              <a:srgbClr val="8A654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6" name="Google Shape;396;p23"/>
          <p:cNvSpPr txBox="1"/>
          <p:nvPr/>
        </p:nvSpPr>
        <p:spPr>
          <a:xfrm>
            <a:off x="1366469" y="3576188"/>
            <a:ext cx="4116197" cy="2613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8A65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CHALLENGERS</a:t>
            </a:r>
            <a:endParaRPr/>
          </a:p>
        </p:txBody>
      </p:sp>
      <p:sp>
        <p:nvSpPr>
          <p:cNvPr id="397" name="Google Shape;397;p23"/>
          <p:cNvSpPr txBox="1"/>
          <p:nvPr/>
        </p:nvSpPr>
        <p:spPr>
          <a:xfrm>
            <a:off x="1366469" y="9843455"/>
            <a:ext cx="4116197" cy="2613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8A65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NICHE PLAYERS</a:t>
            </a:r>
            <a:endParaRPr/>
          </a:p>
        </p:txBody>
      </p:sp>
      <p:sp>
        <p:nvSpPr>
          <p:cNvPr id="398" name="Google Shape;398;p23"/>
          <p:cNvSpPr txBox="1"/>
          <p:nvPr/>
        </p:nvSpPr>
        <p:spPr>
          <a:xfrm>
            <a:off x="12801600" y="3578376"/>
            <a:ext cx="4116197" cy="2613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8A65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LEADERS</a:t>
            </a:r>
            <a:endParaRPr/>
          </a:p>
        </p:txBody>
      </p:sp>
      <p:sp>
        <p:nvSpPr>
          <p:cNvPr id="399" name="Google Shape;399;p23"/>
          <p:cNvSpPr txBox="1"/>
          <p:nvPr/>
        </p:nvSpPr>
        <p:spPr>
          <a:xfrm>
            <a:off x="12801600" y="9845642"/>
            <a:ext cx="4116197" cy="2613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8A65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VISIONARIES</a:t>
            </a:r>
            <a:endParaRPr/>
          </a:p>
        </p:txBody>
      </p:sp>
      <p:grpSp>
        <p:nvGrpSpPr>
          <p:cNvPr id="400" name="Google Shape;400;p23"/>
          <p:cNvGrpSpPr/>
          <p:nvPr/>
        </p:nvGrpSpPr>
        <p:grpSpPr>
          <a:xfrm>
            <a:off x="2040884" y="4532879"/>
            <a:ext cx="3425193" cy="1029192"/>
            <a:chOff x="0" y="0"/>
            <a:chExt cx="4566924" cy="1372256"/>
          </a:xfrm>
        </p:grpSpPr>
        <p:grpSp>
          <p:nvGrpSpPr>
            <p:cNvPr id="401" name="Google Shape;401;p23"/>
            <p:cNvGrpSpPr/>
            <p:nvPr/>
          </p:nvGrpSpPr>
          <p:grpSpPr>
            <a:xfrm>
              <a:off x="0" y="0"/>
              <a:ext cx="1372256" cy="1372256"/>
              <a:chOff x="0" y="0"/>
              <a:chExt cx="812800" cy="812800"/>
            </a:xfrm>
          </p:grpSpPr>
          <p:sp>
            <p:nvSpPr>
              <p:cNvPr id="402" name="Google Shape;402;p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85725">
                <a:solidFill>
                  <a:srgbClr val="8A6548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3" name="Google Shape;403;p23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4" name="Google Shape;404;p23"/>
            <p:cNvSpPr txBox="1"/>
            <p:nvPr/>
          </p:nvSpPr>
          <p:spPr>
            <a:xfrm>
              <a:off x="1685925" y="471589"/>
              <a:ext cx="2880999" cy="3959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382013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COMPETITOR</a:t>
              </a:r>
              <a:endParaRPr/>
            </a:p>
          </p:txBody>
        </p:sp>
      </p:grpSp>
      <p:grpSp>
        <p:nvGrpSpPr>
          <p:cNvPr id="405" name="Google Shape;405;p23"/>
          <p:cNvGrpSpPr/>
          <p:nvPr/>
        </p:nvGrpSpPr>
        <p:grpSpPr>
          <a:xfrm>
            <a:off x="6973267" y="7225781"/>
            <a:ext cx="1717220" cy="1717220"/>
            <a:chOff x="0" y="0"/>
            <a:chExt cx="812800" cy="812800"/>
          </a:xfrm>
        </p:grpSpPr>
        <p:sp>
          <p:nvSpPr>
            <p:cNvPr id="406" name="Google Shape;406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A6548"/>
            </a:solidFill>
            <a:ln cap="sq" cmpd="sng" w="85725">
              <a:solidFill>
                <a:srgbClr val="8A654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2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8" name="Google Shape;408;p23"/>
          <p:cNvSpPr txBox="1"/>
          <p:nvPr/>
        </p:nvSpPr>
        <p:spPr>
          <a:xfrm>
            <a:off x="7161904" y="7800165"/>
            <a:ext cx="1339944" cy="5875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ARE HERE</a:t>
            </a:r>
            <a:endParaRPr/>
          </a:p>
        </p:txBody>
      </p:sp>
      <p:grpSp>
        <p:nvGrpSpPr>
          <p:cNvPr id="409" name="Google Shape;409;p23"/>
          <p:cNvGrpSpPr/>
          <p:nvPr/>
        </p:nvGrpSpPr>
        <p:grpSpPr>
          <a:xfrm>
            <a:off x="10144125" y="6837929"/>
            <a:ext cx="889150" cy="889150"/>
            <a:chOff x="0" y="0"/>
            <a:chExt cx="812800" cy="812800"/>
          </a:xfrm>
        </p:grpSpPr>
        <p:sp>
          <p:nvSpPr>
            <p:cNvPr id="410" name="Google Shape;410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85725">
              <a:solidFill>
                <a:srgbClr val="8A654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2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2" name="Google Shape;412;p23"/>
          <p:cNvSpPr txBox="1"/>
          <p:nvPr/>
        </p:nvSpPr>
        <p:spPr>
          <a:xfrm>
            <a:off x="11309500" y="7145916"/>
            <a:ext cx="2160750" cy="2922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COMPETITOR</a:t>
            </a:r>
            <a:endParaRPr/>
          </a:p>
        </p:txBody>
      </p:sp>
      <p:grpSp>
        <p:nvGrpSpPr>
          <p:cNvPr id="413" name="Google Shape;413;p23"/>
          <p:cNvGrpSpPr/>
          <p:nvPr/>
        </p:nvGrpSpPr>
        <p:grpSpPr>
          <a:xfrm>
            <a:off x="9966792" y="4289500"/>
            <a:ext cx="1605454" cy="1605454"/>
            <a:chOff x="0" y="0"/>
            <a:chExt cx="812800" cy="812800"/>
          </a:xfrm>
        </p:grpSpPr>
        <p:sp>
          <p:nvSpPr>
            <p:cNvPr id="414" name="Google Shape;414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85725">
              <a:solidFill>
                <a:srgbClr val="8A654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2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6" name="Google Shape;416;p23"/>
          <p:cNvSpPr txBox="1"/>
          <p:nvPr/>
        </p:nvSpPr>
        <p:spPr>
          <a:xfrm>
            <a:off x="11721225" y="4851273"/>
            <a:ext cx="2160750" cy="2922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COMPETITOR</a:t>
            </a:r>
            <a:endParaRPr/>
          </a:p>
        </p:txBody>
      </p:sp>
      <p:grpSp>
        <p:nvGrpSpPr>
          <p:cNvPr id="417" name="Google Shape;417;p23"/>
          <p:cNvGrpSpPr/>
          <p:nvPr/>
        </p:nvGrpSpPr>
        <p:grpSpPr>
          <a:xfrm>
            <a:off x="2040884" y="6584359"/>
            <a:ext cx="1536160" cy="1536160"/>
            <a:chOff x="0" y="0"/>
            <a:chExt cx="812800" cy="812800"/>
          </a:xfrm>
        </p:grpSpPr>
        <p:sp>
          <p:nvSpPr>
            <p:cNvPr id="418" name="Google Shape;418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85725">
              <a:solidFill>
                <a:srgbClr val="8A654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2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0" name="Google Shape;420;p23"/>
          <p:cNvSpPr txBox="1"/>
          <p:nvPr/>
        </p:nvSpPr>
        <p:spPr>
          <a:xfrm>
            <a:off x="3850322" y="7152573"/>
            <a:ext cx="2160750" cy="2922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COMPETITOR</a:t>
            </a:r>
            <a:endParaRPr/>
          </a:p>
        </p:txBody>
      </p:sp>
      <p:grpSp>
        <p:nvGrpSpPr>
          <p:cNvPr id="421" name="Google Shape;421;p23"/>
          <p:cNvGrpSpPr/>
          <p:nvPr/>
        </p:nvGrpSpPr>
        <p:grpSpPr>
          <a:xfrm>
            <a:off x="4930697" y="5418213"/>
            <a:ext cx="3425193" cy="1029192"/>
            <a:chOff x="0" y="0"/>
            <a:chExt cx="4566924" cy="1372256"/>
          </a:xfrm>
        </p:grpSpPr>
        <p:grpSp>
          <p:nvGrpSpPr>
            <p:cNvPr id="422" name="Google Shape;422;p23"/>
            <p:cNvGrpSpPr/>
            <p:nvPr/>
          </p:nvGrpSpPr>
          <p:grpSpPr>
            <a:xfrm>
              <a:off x="0" y="0"/>
              <a:ext cx="1372256" cy="1372256"/>
              <a:chOff x="0" y="0"/>
              <a:chExt cx="812800" cy="812800"/>
            </a:xfrm>
          </p:grpSpPr>
          <p:sp>
            <p:nvSpPr>
              <p:cNvPr id="423" name="Google Shape;423;p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85725">
                <a:solidFill>
                  <a:srgbClr val="8A6548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4" name="Google Shape;424;p23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5" name="Google Shape;425;p23"/>
            <p:cNvSpPr txBox="1"/>
            <p:nvPr/>
          </p:nvSpPr>
          <p:spPr>
            <a:xfrm>
              <a:off x="1685925" y="471589"/>
              <a:ext cx="2880999" cy="3959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382013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COMPETITOR</a:t>
              </a:r>
              <a:endParaRPr/>
            </a:p>
          </p:txBody>
        </p:sp>
      </p:grpSp>
      <p:grpSp>
        <p:nvGrpSpPr>
          <p:cNvPr id="426" name="Google Shape;426;p23"/>
          <p:cNvGrpSpPr/>
          <p:nvPr/>
        </p:nvGrpSpPr>
        <p:grpSpPr>
          <a:xfrm>
            <a:off x="12046492" y="7946758"/>
            <a:ext cx="1887172" cy="1887172"/>
            <a:chOff x="0" y="0"/>
            <a:chExt cx="812800" cy="812800"/>
          </a:xfrm>
        </p:grpSpPr>
        <p:sp>
          <p:nvSpPr>
            <p:cNvPr id="427" name="Google Shape;427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85725">
              <a:solidFill>
                <a:srgbClr val="8A654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2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9" name="Google Shape;429;p23"/>
          <p:cNvSpPr txBox="1"/>
          <p:nvPr/>
        </p:nvSpPr>
        <p:spPr>
          <a:xfrm>
            <a:off x="14183150" y="8668779"/>
            <a:ext cx="2160750" cy="2922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COMPETITOR</a:t>
            </a:r>
            <a:endParaRPr/>
          </a:p>
        </p:txBody>
      </p:sp>
      <p:sp>
        <p:nvSpPr>
          <p:cNvPr id="430" name="Google Shape;430;p23"/>
          <p:cNvSpPr txBox="1"/>
          <p:nvPr/>
        </p:nvSpPr>
        <p:spPr>
          <a:xfrm>
            <a:off x="8831863" y="1942964"/>
            <a:ext cx="7951500" cy="6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Lorem ipsum odor amet, consectetuer adipiscing elit. Quam eleifend viverra lectus nostra maximus curabitur vulputate.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7DED5"/>
        </a:solidFill>
      </p:bgPr>
    </p:bg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oogle Shape;435;p24"/>
          <p:cNvGrpSpPr/>
          <p:nvPr/>
        </p:nvGrpSpPr>
        <p:grpSpPr>
          <a:xfrm>
            <a:off x="6816244" y="0"/>
            <a:ext cx="11471756" cy="10287000"/>
            <a:chOff x="0" y="0"/>
            <a:chExt cx="3021368" cy="2709333"/>
          </a:xfrm>
        </p:grpSpPr>
        <p:sp>
          <p:nvSpPr>
            <p:cNvPr id="436" name="Google Shape;436;p24"/>
            <p:cNvSpPr/>
            <p:nvPr/>
          </p:nvSpPr>
          <p:spPr>
            <a:xfrm>
              <a:off x="0" y="0"/>
              <a:ext cx="3021368" cy="2709333"/>
            </a:xfrm>
            <a:custGeom>
              <a:rect b="b" l="l" r="r" t="t"/>
              <a:pathLst>
                <a:path extrusionOk="0" h="2709333" w="3021368">
                  <a:moveTo>
                    <a:pt x="0" y="0"/>
                  </a:moveTo>
                  <a:lnTo>
                    <a:pt x="3021368" y="0"/>
                  </a:lnTo>
                  <a:lnTo>
                    <a:pt x="302136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37" name="Google Shape;437;p24"/>
            <p:cNvSpPr txBox="1"/>
            <p:nvPr/>
          </p:nvSpPr>
          <p:spPr>
            <a:xfrm>
              <a:off x="0" y="0"/>
              <a:ext cx="3021368" cy="27093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8" name="Google Shape;438;p24"/>
          <p:cNvGrpSpPr/>
          <p:nvPr/>
        </p:nvGrpSpPr>
        <p:grpSpPr>
          <a:xfrm>
            <a:off x="7282901" y="1396844"/>
            <a:ext cx="1088611" cy="8222456"/>
            <a:chOff x="0" y="9525"/>
            <a:chExt cx="1451482" cy="10963275"/>
          </a:xfrm>
        </p:grpSpPr>
        <p:sp>
          <p:nvSpPr>
            <p:cNvPr id="439" name="Google Shape;439;p24"/>
            <p:cNvSpPr txBox="1"/>
            <p:nvPr/>
          </p:nvSpPr>
          <p:spPr>
            <a:xfrm>
              <a:off x="0" y="9525"/>
              <a:ext cx="1451482" cy="3069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1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8A654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JAN 01</a:t>
              </a:r>
              <a:endParaRPr/>
            </a:p>
          </p:txBody>
        </p:sp>
        <p:cxnSp>
          <p:nvCxnSpPr>
            <p:cNvPr id="440" name="Google Shape;440;p24"/>
            <p:cNvCxnSpPr/>
            <p:nvPr/>
          </p:nvCxnSpPr>
          <p:spPr>
            <a:xfrm rot="10800000">
              <a:off x="725741" y="757492"/>
              <a:ext cx="0" cy="10215308"/>
            </a:xfrm>
            <a:prstGeom prst="straightConnector1">
              <a:avLst/>
            </a:prstGeom>
            <a:noFill/>
            <a:ln cap="flat" cmpd="sng" w="50800">
              <a:solidFill>
                <a:srgbClr val="8A6548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441" name="Google Shape;441;p24"/>
          <p:cNvSpPr txBox="1"/>
          <p:nvPr/>
        </p:nvSpPr>
        <p:spPr>
          <a:xfrm>
            <a:off x="1028700" y="2584859"/>
            <a:ext cx="5929500" cy="33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MARKETING LAUNCH PLAN</a:t>
            </a:r>
            <a:endParaRPr/>
          </a:p>
        </p:txBody>
      </p:sp>
      <p:sp>
        <p:nvSpPr>
          <p:cNvPr id="442" name="Google Shape;442;p24"/>
          <p:cNvSpPr txBox="1"/>
          <p:nvPr/>
        </p:nvSpPr>
        <p:spPr>
          <a:xfrm>
            <a:off x="13143103" y="667512"/>
            <a:ext cx="4116197" cy="2407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4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9" u="none" cap="none" strike="noStrike">
                <a:solidFill>
                  <a:srgbClr val="8A65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AUGUST 2024</a:t>
            </a:r>
            <a:endParaRPr/>
          </a:p>
        </p:txBody>
      </p:sp>
      <p:sp>
        <p:nvSpPr>
          <p:cNvPr id="443" name="Google Shape;443;p24"/>
          <p:cNvSpPr/>
          <p:nvPr/>
        </p:nvSpPr>
        <p:spPr>
          <a:xfrm flipH="1">
            <a:off x="-1061941" y="6508333"/>
            <a:ext cx="6925684" cy="4519009"/>
          </a:xfrm>
          <a:custGeom>
            <a:rect b="b" l="l" r="r" t="t"/>
            <a:pathLst>
              <a:path extrusionOk="0" h="4519009" w="6925684">
                <a:moveTo>
                  <a:pt x="6925685" y="0"/>
                </a:moveTo>
                <a:lnTo>
                  <a:pt x="0" y="0"/>
                </a:lnTo>
                <a:lnTo>
                  <a:pt x="0" y="4519009"/>
                </a:lnTo>
                <a:lnTo>
                  <a:pt x="6925685" y="4519009"/>
                </a:lnTo>
                <a:lnTo>
                  <a:pt x="6925685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4" name="Google Shape;444;p24"/>
          <p:cNvSpPr txBox="1"/>
          <p:nvPr/>
        </p:nvSpPr>
        <p:spPr>
          <a:xfrm>
            <a:off x="1028700" y="5999071"/>
            <a:ext cx="3702600" cy="18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Lorem ipsum odor amet, consectetuer adipiscing elit. Quam eleifend viverra lectus nostra maximus curabitur vulputate. </a:t>
            </a:r>
            <a:endParaRPr/>
          </a:p>
        </p:txBody>
      </p:sp>
      <p:grpSp>
        <p:nvGrpSpPr>
          <p:cNvPr id="445" name="Google Shape;445;p24"/>
          <p:cNvGrpSpPr/>
          <p:nvPr/>
        </p:nvGrpSpPr>
        <p:grpSpPr>
          <a:xfrm>
            <a:off x="9060459" y="1396844"/>
            <a:ext cx="1088611" cy="8222456"/>
            <a:chOff x="0" y="9525"/>
            <a:chExt cx="1451482" cy="10963275"/>
          </a:xfrm>
        </p:grpSpPr>
        <p:sp>
          <p:nvSpPr>
            <p:cNvPr id="446" name="Google Shape;446;p24"/>
            <p:cNvSpPr txBox="1"/>
            <p:nvPr/>
          </p:nvSpPr>
          <p:spPr>
            <a:xfrm>
              <a:off x="0" y="9525"/>
              <a:ext cx="1451482" cy="3069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1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8A654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JAN 05</a:t>
              </a:r>
              <a:endParaRPr/>
            </a:p>
          </p:txBody>
        </p:sp>
        <p:cxnSp>
          <p:nvCxnSpPr>
            <p:cNvPr id="447" name="Google Shape;447;p24"/>
            <p:cNvCxnSpPr/>
            <p:nvPr/>
          </p:nvCxnSpPr>
          <p:spPr>
            <a:xfrm rot="10800000">
              <a:off x="725741" y="757492"/>
              <a:ext cx="0" cy="10215308"/>
            </a:xfrm>
            <a:prstGeom prst="straightConnector1">
              <a:avLst/>
            </a:prstGeom>
            <a:noFill/>
            <a:ln cap="flat" cmpd="sng" w="50800">
              <a:solidFill>
                <a:srgbClr val="8A6548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448" name="Google Shape;448;p24"/>
          <p:cNvGrpSpPr/>
          <p:nvPr/>
        </p:nvGrpSpPr>
        <p:grpSpPr>
          <a:xfrm>
            <a:off x="10838016" y="1396844"/>
            <a:ext cx="1088611" cy="8222456"/>
            <a:chOff x="0" y="9525"/>
            <a:chExt cx="1451482" cy="10963275"/>
          </a:xfrm>
        </p:grpSpPr>
        <p:sp>
          <p:nvSpPr>
            <p:cNvPr id="449" name="Google Shape;449;p24"/>
            <p:cNvSpPr txBox="1"/>
            <p:nvPr/>
          </p:nvSpPr>
          <p:spPr>
            <a:xfrm>
              <a:off x="0" y="9525"/>
              <a:ext cx="1451482" cy="3069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1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8A654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JAN 10</a:t>
              </a:r>
              <a:endParaRPr/>
            </a:p>
          </p:txBody>
        </p:sp>
        <p:cxnSp>
          <p:nvCxnSpPr>
            <p:cNvPr id="450" name="Google Shape;450;p24"/>
            <p:cNvCxnSpPr/>
            <p:nvPr/>
          </p:nvCxnSpPr>
          <p:spPr>
            <a:xfrm rot="10800000">
              <a:off x="725741" y="757492"/>
              <a:ext cx="0" cy="10215308"/>
            </a:xfrm>
            <a:prstGeom prst="straightConnector1">
              <a:avLst/>
            </a:prstGeom>
            <a:noFill/>
            <a:ln cap="flat" cmpd="sng" w="50800">
              <a:solidFill>
                <a:srgbClr val="8A6548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451" name="Google Shape;451;p24"/>
          <p:cNvGrpSpPr/>
          <p:nvPr/>
        </p:nvGrpSpPr>
        <p:grpSpPr>
          <a:xfrm>
            <a:off x="12615574" y="1396844"/>
            <a:ext cx="1088611" cy="8222456"/>
            <a:chOff x="0" y="9525"/>
            <a:chExt cx="1451482" cy="10963275"/>
          </a:xfrm>
        </p:grpSpPr>
        <p:sp>
          <p:nvSpPr>
            <p:cNvPr id="452" name="Google Shape;452;p24"/>
            <p:cNvSpPr txBox="1"/>
            <p:nvPr/>
          </p:nvSpPr>
          <p:spPr>
            <a:xfrm>
              <a:off x="0" y="9525"/>
              <a:ext cx="1451482" cy="3069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1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8A654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JAN 15</a:t>
              </a:r>
              <a:endParaRPr/>
            </a:p>
          </p:txBody>
        </p:sp>
        <p:cxnSp>
          <p:nvCxnSpPr>
            <p:cNvPr id="453" name="Google Shape;453;p24"/>
            <p:cNvCxnSpPr/>
            <p:nvPr/>
          </p:nvCxnSpPr>
          <p:spPr>
            <a:xfrm rot="10800000">
              <a:off x="725741" y="757492"/>
              <a:ext cx="0" cy="10215308"/>
            </a:xfrm>
            <a:prstGeom prst="straightConnector1">
              <a:avLst/>
            </a:prstGeom>
            <a:noFill/>
            <a:ln cap="flat" cmpd="sng" w="50800">
              <a:solidFill>
                <a:srgbClr val="8A6548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454" name="Google Shape;454;p24"/>
          <p:cNvGrpSpPr/>
          <p:nvPr/>
        </p:nvGrpSpPr>
        <p:grpSpPr>
          <a:xfrm>
            <a:off x="14393131" y="1396844"/>
            <a:ext cx="1088611" cy="8222456"/>
            <a:chOff x="0" y="9525"/>
            <a:chExt cx="1451482" cy="10963275"/>
          </a:xfrm>
        </p:grpSpPr>
        <p:sp>
          <p:nvSpPr>
            <p:cNvPr id="455" name="Google Shape;455;p24"/>
            <p:cNvSpPr txBox="1"/>
            <p:nvPr/>
          </p:nvSpPr>
          <p:spPr>
            <a:xfrm>
              <a:off x="0" y="9525"/>
              <a:ext cx="1451482" cy="3069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1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8A654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JAN 20</a:t>
              </a:r>
              <a:endParaRPr/>
            </a:p>
          </p:txBody>
        </p:sp>
        <p:cxnSp>
          <p:nvCxnSpPr>
            <p:cNvPr id="456" name="Google Shape;456;p24"/>
            <p:cNvCxnSpPr/>
            <p:nvPr/>
          </p:nvCxnSpPr>
          <p:spPr>
            <a:xfrm rot="10800000">
              <a:off x="725741" y="757492"/>
              <a:ext cx="0" cy="10215308"/>
            </a:xfrm>
            <a:prstGeom prst="straightConnector1">
              <a:avLst/>
            </a:prstGeom>
            <a:noFill/>
            <a:ln cap="flat" cmpd="sng" w="50800">
              <a:solidFill>
                <a:srgbClr val="8A6548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457" name="Google Shape;457;p24"/>
          <p:cNvGrpSpPr/>
          <p:nvPr/>
        </p:nvGrpSpPr>
        <p:grpSpPr>
          <a:xfrm>
            <a:off x="16170689" y="1396844"/>
            <a:ext cx="1088611" cy="8222456"/>
            <a:chOff x="0" y="9525"/>
            <a:chExt cx="1451482" cy="10963275"/>
          </a:xfrm>
        </p:grpSpPr>
        <p:sp>
          <p:nvSpPr>
            <p:cNvPr id="458" name="Google Shape;458;p24"/>
            <p:cNvSpPr txBox="1"/>
            <p:nvPr/>
          </p:nvSpPr>
          <p:spPr>
            <a:xfrm>
              <a:off x="0" y="9525"/>
              <a:ext cx="1451482" cy="3069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1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8A654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JAN 25</a:t>
              </a:r>
              <a:endParaRPr/>
            </a:p>
          </p:txBody>
        </p:sp>
        <p:cxnSp>
          <p:nvCxnSpPr>
            <p:cNvPr id="459" name="Google Shape;459;p24"/>
            <p:cNvCxnSpPr/>
            <p:nvPr/>
          </p:nvCxnSpPr>
          <p:spPr>
            <a:xfrm rot="10800000">
              <a:off x="725741" y="757492"/>
              <a:ext cx="0" cy="10215308"/>
            </a:xfrm>
            <a:prstGeom prst="straightConnector1">
              <a:avLst/>
            </a:prstGeom>
            <a:noFill/>
            <a:ln cap="flat" cmpd="sng" w="50800">
              <a:solidFill>
                <a:srgbClr val="8A6548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460" name="Google Shape;460;p24"/>
          <p:cNvGrpSpPr/>
          <p:nvPr/>
        </p:nvGrpSpPr>
        <p:grpSpPr>
          <a:xfrm>
            <a:off x="7827207" y="2382848"/>
            <a:ext cx="1777558" cy="980925"/>
            <a:chOff x="0" y="0"/>
            <a:chExt cx="468163" cy="258351"/>
          </a:xfrm>
        </p:grpSpPr>
        <p:sp>
          <p:nvSpPr>
            <p:cNvPr id="461" name="Google Shape;461;p24"/>
            <p:cNvSpPr/>
            <p:nvPr/>
          </p:nvSpPr>
          <p:spPr>
            <a:xfrm>
              <a:off x="0" y="0"/>
              <a:ext cx="468163" cy="258351"/>
            </a:xfrm>
            <a:custGeom>
              <a:rect b="b" l="l" r="r" t="t"/>
              <a:pathLst>
                <a:path extrusionOk="0" h="258351" w="468163">
                  <a:moveTo>
                    <a:pt x="0" y="0"/>
                  </a:moveTo>
                  <a:lnTo>
                    <a:pt x="468163" y="0"/>
                  </a:lnTo>
                  <a:lnTo>
                    <a:pt x="468163" y="258351"/>
                  </a:lnTo>
                  <a:lnTo>
                    <a:pt x="0" y="258351"/>
                  </a:lnTo>
                  <a:close/>
                </a:path>
              </a:pathLst>
            </a:custGeom>
            <a:solidFill>
              <a:srgbClr val="DEB99A"/>
            </a:solidFill>
            <a:ln>
              <a:noFill/>
            </a:ln>
          </p:spPr>
        </p:sp>
        <p:sp>
          <p:nvSpPr>
            <p:cNvPr id="462" name="Google Shape;462;p24"/>
            <p:cNvSpPr txBox="1"/>
            <p:nvPr/>
          </p:nvSpPr>
          <p:spPr>
            <a:xfrm>
              <a:off x="0" y="0"/>
              <a:ext cx="468163" cy="2583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3" name="Google Shape;463;p24"/>
          <p:cNvSpPr txBox="1"/>
          <p:nvPr/>
        </p:nvSpPr>
        <p:spPr>
          <a:xfrm>
            <a:off x="7965905" y="2556284"/>
            <a:ext cx="1500161" cy="5901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9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ACTIVITY HERE</a:t>
            </a:r>
            <a:endParaRPr/>
          </a:p>
        </p:txBody>
      </p:sp>
      <p:grpSp>
        <p:nvGrpSpPr>
          <p:cNvPr id="464" name="Google Shape;464;p24"/>
          <p:cNvGrpSpPr/>
          <p:nvPr/>
        </p:nvGrpSpPr>
        <p:grpSpPr>
          <a:xfrm>
            <a:off x="9604764" y="3762319"/>
            <a:ext cx="3555115" cy="980925"/>
            <a:chOff x="0" y="0"/>
            <a:chExt cx="936327" cy="258351"/>
          </a:xfrm>
        </p:grpSpPr>
        <p:sp>
          <p:nvSpPr>
            <p:cNvPr id="465" name="Google Shape;465;p24"/>
            <p:cNvSpPr/>
            <p:nvPr/>
          </p:nvSpPr>
          <p:spPr>
            <a:xfrm>
              <a:off x="0" y="0"/>
              <a:ext cx="936327" cy="258351"/>
            </a:xfrm>
            <a:custGeom>
              <a:rect b="b" l="l" r="r" t="t"/>
              <a:pathLst>
                <a:path extrusionOk="0" h="258351" w="936327">
                  <a:moveTo>
                    <a:pt x="0" y="0"/>
                  </a:moveTo>
                  <a:lnTo>
                    <a:pt x="936327" y="0"/>
                  </a:lnTo>
                  <a:lnTo>
                    <a:pt x="936327" y="258351"/>
                  </a:lnTo>
                  <a:lnTo>
                    <a:pt x="0" y="258351"/>
                  </a:lnTo>
                  <a:close/>
                </a:path>
              </a:pathLst>
            </a:custGeom>
            <a:solidFill>
              <a:srgbClr val="DEB99A"/>
            </a:solidFill>
            <a:ln>
              <a:noFill/>
            </a:ln>
          </p:spPr>
        </p:sp>
        <p:sp>
          <p:nvSpPr>
            <p:cNvPr id="466" name="Google Shape;466;p24"/>
            <p:cNvSpPr txBox="1"/>
            <p:nvPr/>
          </p:nvSpPr>
          <p:spPr>
            <a:xfrm>
              <a:off x="0" y="0"/>
              <a:ext cx="936327" cy="2583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7" name="Google Shape;467;p24"/>
          <p:cNvSpPr txBox="1"/>
          <p:nvPr/>
        </p:nvSpPr>
        <p:spPr>
          <a:xfrm>
            <a:off x="10194909" y="4114859"/>
            <a:ext cx="2374826" cy="2948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9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ACTIVITY HERE</a:t>
            </a:r>
            <a:endParaRPr/>
          </a:p>
        </p:txBody>
      </p:sp>
      <p:grpSp>
        <p:nvGrpSpPr>
          <p:cNvPr id="468" name="Google Shape;468;p24"/>
          <p:cNvGrpSpPr/>
          <p:nvPr/>
        </p:nvGrpSpPr>
        <p:grpSpPr>
          <a:xfrm>
            <a:off x="11365545" y="5196880"/>
            <a:ext cx="5349449" cy="980925"/>
            <a:chOff x="0" y="0"/>
            <a:chExt cx="1408908" cy="258351"/>
          </a:xfrm>
        </p:grpSpPr>
        <p:sp>
          <p:nvSpPr>
            <p:cNvPr id="469" name="Google Shape;469;p24"/>
            <p:cNvSpPr/>
            <p:nvPr/>
          </p:nvSpPr>
          <p:spPr>
            <a:xfrm>
              <a:off x="0" y="0"/>
              <a:ext cx="1408908" cy="258351"/>
            </a:xfrm>
            <a:custGeom>
              <a:rect b="b" l="l" r="r" t="t"/>
              <a:pathLst>
                <a:path extrusionOk="0" h="258351" w="1408908">
                  <a:moveTo>
                    <a:pt x="0" y="0"/>
                  </a:moveTo>
                  <a:lnTo>
                    <a:pt x="1408908" y="0"/>
                  </a:lnTo>
                  <a:lnTo>
                    <a:pt x="1408908" y="258351"/>
                  </a:lnTo>
                  <a:lnTo>
                    <a:pt x="0" y="258351"/>
                  </a:lnTo>
                  <a:close/>
                </a:path>
              </a:pathLst>
            </a:custGeom>
            <a:solidFill>
              <a:srgbClr val="8A6548"/>
            </a:solidFill>
            <a:ln>
              <a:noFill/>
            </a:ln>
          </p:spPr>
        </p:sp>
        <p:sp>
          <p:nvSpPr>
            <p:cNvPr id="470" name="Google Shape;470;p24"/>
            <p:cNvSpPr txBox="1"/>
            <p:nvPr/>
          </p:nvSpPr>
          <p:spPr>
            <a:xfrm>
              <a:off x="0" y="0"/>
              <a:ext cx="1408908" cy="2583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1" name="Google Shape;471;p24"/>
          <p:cNvSpPr txBox="1"/>
          <p:nvPr/>
        </p:nvSpPr>
        <p:spPr>
          <a:xfrm>
            <a:off x="12861245" y="5549420"/>
            <a:ext cx="2374826" cy="2948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9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ACTIVITY HERE</a:t>
            </a:r>
            <a:endParaRPr/>
          </a:p>
        </p:txBody>
      </p:sp>
      <p:grpSp>
        <p:nvGrpSpPr>
          <p:cNvPr id="472" name="Google Shape;472;p24"/>
          <p:cNvGrpSpPr/>
          <p:nvPr/>
        </p:nvGrpSpPr>
        <p:grpSpPr>
          <a:xfrm>
            <a:off x="9604764" y="6768841"/>
            <a:ext cx="5349449" cy="980925"/>
            <a:chOff x="0" y="0"/>
            <a:chExt cx="1408908" cy="258351"/>
          </a:xfrm>
        </p:grpSpPr>
        <p:sp>
          <p:nvSpPr>
            <p:cNvPr id="473" name="Google Shape;473;p24"/>
            <p:cNvSpPr/>
            <p:nvPr/>
          </p:nvSpPr>
          <p:spPr>
            <a:xfrm>
              <a:off x="0" y="0"/>
              <a:ext cx="1408908" cy="258351"/>
            </a:xfrm>
            <a:custGeom>
              <a:rect b="b" l="l" r="r" t="t"/>
              <a:pathLst>
                <a:path extrusionOk="0" h="258351" w="1408908">
                  <a:moveTo>
                    <a:pt x="0" y="0"/>
                  </a:moveTo>
                  <a:lnTo>
                    <a:pt x="1408908" y="0"/>
                  </a:lnTo>
                  <a:lnTo>
                    <a:pt x="1408908" y="258351"/>
                  </a:lnTo>
                  <a:lnTo>
                    <a:pt x="0" y="258351"/>
                  </a:lnTo>
                  <a:close/>
                </a:path>
              </a:pathLst>
            </a:custGeom>
            <a:solidFill>
              <a:srgbClr val="8A6548"/>
            </a:solidFill>
            <a:ln>
              <a:noFill/>
            </a:ln>
          </p:spPr>
        </p:sp>
        <p:sp>
          <p:nvSpPr>
            <p:cNvPr id="474" name="Google Shape;474;p24"/>
            <p:cNvSpPr txBox="1"/>
            <p:nvPr/>
          </p:nvSpPr>
          <p:spPr>
            <a:xfrm>
              <a:off x="0" y="0"/>
              <a:ext cx="1408908" cy="2583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5" name="Google Shape;475;p24"/>
          <p:cNvSpPr txBox="1"/>
          <p:nvPr/>
        </p:nvSpPr>
        <p:spPr>
          <a:xfrm>
            <a:off x="11100464" y="7121381"/>
            <a:ext cx="2374826" cy="2948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9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ACTIVITY HERE</a:t>
            </a:r>
            <a:endParaRPr/>
          </a:p>
        </p:txBody>
      </p:sp>
      <p:grpSp>
        <p:nvGrpSpPr>
          <p:cNvPr id="476" name="Google Shape;476;p24"/>
          <p:cNvGrpSpPr/>
          <p:nvPr/>
        </p:nvGrpSpPr>
        <p:grpSpPr>
          <a:xfrm>
            <a:off x="14937437" y="8277375"/>
            <a:ext cx="1777558" cy="980925"/>
            <a:chOff x="0" y="0"/>
            <a:chExt cx="468163" cy="258351"/>
          </a:xfrm>
        </p:grpSpPr>
        <p:sp>
          <p:nvSpPr>
            <p:cNvPr id="477" name="Google Shape;477;p24"/>
            <p:cNvSpPr/>
            <p:nvPr/>
          </p:nvSpPr>
          <p:spPr>
            <a:xfrm>
              <a:off x="0" y="0"/>
              <a:ext cx="468163" cy="258351"/>
            </a:xfrm>
            <a:custGeom>
              <a:rect b="b" l="l" r="r" t="t"/>
              <a:pathLst>
                <a:path extrusionOk="0" h="258351" w="468163">
                  <a:moveTo>
                    <a:pt x="0" y="0"/>
                  </a:moveTo>
                  <a:lnTo>
                    <a:pt x="468163" y="0"/>
                  </a:lnTo>
                  <a:lnTo>
                    <a:pt x="468163" y="258351"/>
                  </a:lnTo>
                  <a:lnTo>
                    <a:pt x="0" y="258351"/>
                  </a:lnTo>
                  <a:close/>
                </a:path>
              </a:pathLst>
            </a:custGeom>
            <a:solidFill>
              <a:srgbClr val="E7DED5"/>
            </a:solidFill>
            <a:ln>
              <a:noFill/>
            </a:ln>
          </p:spPr>
        </p:sp>
        <p:sp>
          <p:nvSpPr>
            <p:cNvPr id="478" name="Google Shape;478;p24"/>
            <p:cNvSpPr txBox="1"/>
            <p:nvPr/>
          </p:nvSpPr>
          <p:spPr>
            <a:xfrm>
              <a:off x="0" y="0"/>
              <a:ext cx="468163" cy="2583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9" name="Google Shape;479;p24"/>
          <p:cNvSpPr txBox="1"/>
          <p:nvPr/>
        </p:nvSpPr>
        <p:spPr>
          <a:xfrm>
            <a:off x="15076135" y="8450812"/>
            <a:ext cx="1500161" cy="5901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9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3820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ACTIVITY HERE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