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2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</p:sldIdLst>
  <p:sldSz cy="10693400" cx="7556500"/>
  <p:notesSz cx="6858000" cy="9144000"/>
  <p:embeddedFontLst>
    <p:embeddedFont>
      <p:font typeface="Inria Serif"/>
      <p:regular r:id="rId12"/>
      <p:bold r:id="rId13"/>
      <p:italic r:id="rId14"/>
      <p:boldItalic r:id="rId15"/>
    </p:embeddedFont>
    <p:embeddedFont>
      <p:font typeface="Cabin"/>
      <p:regular r:id="rId16"/>
      <p:bold r:id="rId17"/>
      <p:italic r:id="rId18"/>
      <p:boldItalic r:id="rId19"/>
    </p:embeddedFont>
    <p:embeddedFont>
      <p:font typeface="Cabin Medium"/>
      <p:regular r:id="rId20"/>
      <p:bold r:id="rId21"/>
      <p:italic r:id="rId22"/>
      <p:boldItalic r:id="rId2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3D616F9F-EF8D-4308-B413-369AF1286ED7}">
  <a:tblStyle styleId="{3D616F9F-EF8D-4308-B413-369AF1286ED7}" styleName="Table_0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CabinMedium-regular.fntdata"/><Relationship Id="rId11" Type="http://schemas.openxmlformats.org/officeDocument/2006/relationships/slide" Target="slides/slide5.xml"/><Relationship Id="rId22" Type="http://schemas.openxmlformats.org/officeDocument/2006/relationships/font" Target="fonts/CabinMedium-italic.fntdata"/><Relationship Id="rId10" Type="http://schemas.openxmlformats.org/officeDocument/2006/relationships/slide" Target="slides/slide4.xml"/><Relationship Id="rId21" Type="http://schemas.openxmlformats.org/officeDocument/2006/relationships/font" Target="fonts/CabinMedium-bold.fntdata"/><Relationship Id="rId13" Type="http://schemas.openxmlformats.org/officeDocument/2006/relationships/font" Target="fonts/InriaSerif-bold.fntdata"/><Relationship Id="rId12" Type="http://schemas.openxmlformats.org/officeDocument/2006/relationships/font" Target="fonts/InriaSerif-regular.fntdata"/><Relationship Id="rId23" Type="http://schemas.openxmlformats.org/officeDocument/2006/relationships/font" Target="fonts/CabinMedium-boldItalic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15" Type="http://schemas.openxmlformats.org/officeDocument/2006/relationships/font" Target="fonts/InriaSerif-boldItalic.fntdata"/><Relationship Id="rId14" Type="http://schemas.openxmlformats.org/officeDocument/2006/relationships/font" Target="fonts/InriaSerif-italic.fntdata"/><Relationship Id="rId17" Type="http://schemas.openxmlformats.org/officeDocument/2006/relationships/font" Target="fonts/Cabin-bold.fntdata"/><Relationship Id="rId16" Type="http://schemas.openxmlformats.org/officeDocument/2006/relationships/font" Target="fonts/Cabin-regular.fntdata"/><Relationship Id="rId5" Type="http://schemas.openxmlformats.org/officeDocument/2006/relationships/slideMaster" Target="slideMasters/slideMaster1.xml"/><Relationship Id="rId19" Type="http://schemas.openxmlformats.org/officeDocument/2006/relationships/font" Target="fonts/Cabin-boldItalic.fntdata"/><Relationship Id="rId6" Type="http://schemas.openxmlformats.org/officeDocument/2006/relationships/notesMaster" Target="notesMasters/notesMaster1.xml"/><Relationship Id="rId18" Type="http://schemas.openxmlformats.org/officeDocument/2006/relationships/font" Target="fonts/Cabin-italic.fntdata"/><Relationship Id="rId7" Type="http://schemas.openxmlformats.org/officeDocument/2006/relationships/slide" Target="slides/slide1.xml"/><Relationship Id="rId8" Type="http://schemas.openxmlformats.org/officeDocument/2006/relationships/slide" Target="slides/slide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" name="Google Shape;166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1" name="Google Shape;221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0" name="Google Shape;330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1" name="Google Shape;421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5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7" name="Google Shape;497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1" Type="http://schemas.openxmlformats.org/officeDocument/2006/relationships/image" Target="../media/image9.png"/><Relationship Id="rId10" Type="http://schemas.openxmlformats.org/officeDocument/2006/relationships/image" Target="../media/image7.png"/><Relationship Id="rId13" Type="http://schemas.openxmlformats.org/officeDocument/2006/relationships/image" Target="../media/image14.png"/><Relationship Id="rId1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Relationship Id="rId3" Type="http://schemas.openxmlformats.org/officeDocument/2006/relationships/image" Target="../media/image4.png"/><Relationship Id="rId4" Type="http://schemas.openxmlformats.org/officeDocument/2006/relationships/image" Target="../media/image20.png"/><Relationship Id="rId9" Type="http://schemas.openxmlformats.org/officeDocument/2006/relationships/image" Target="../media/image6.png"/><Relationship Id="rId15" Type="http://schemas.openxmlformats.org/officeDocument/2006/relationships/image" Target="../media/image11.png"/><Relationship Id="rId14" Type="http://schemas.openxmlformats.org/officeDocument/2006/relationships/image" Target="../media/image13.png"/><Relationship Id="rId5" Type="http://schemas.openxmlformats.org/officeDocument/2006/relationships/image" Target="../media/image3.png"/><Relationship Id="rId6" Type="http://schemas.openxmlformats.org/officeDocument/2006/relationships/image" Target="../media/image2.png"/><Relationship Id="rId7" Type="http://schemas.openxmlformats.org/officeDocument/2006/relationships/image" Target="../media/image12.png"/><Relationship Id="rId8" Type="http://schemas.openxmlformats.org/officeDocument/2006/relationships/image" Target="../media/image1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17.png"/><Relationship Id="rId4" Type="http://schemas.openxmlformats.org/officeDocument/2006/relationships/image" Target="../media/image16.png"/><Relationship Id="rId5" Type="http://schemas.openxmlformats.org/officeDocument/2006/relationships/image" Target="../media/image15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9.png"/><Relationship Id="rId3" Type="http://schemas.openxmlformats.org/officeDocument/2006/relationships/image" Target="../media/image21.png"/><Relationship Id="rId4" Type="http://schemas.openxmlformats.org/officeDocument/2006/relationships/image" Target="../media/image25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solidFill>
          <a:schemeClr val="dk1"/>
        </a:solidFill>
      </p:bgPr>
    </p:bg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bg>
      <p:bgPr>
        <a:solidFill>
          <a:schemeClr val="dk1"/>
        </a:solidFill>
      </p:bgPr>
    </p:bg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1"/>
          <p:cNvSpPr txBox="1"/>
          <p:nvPr>
            <p:ph idx="1" type="body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1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1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bg>
      <p:bgPr>
        <a:solidFill>
          <a:schemeClr val="dk1"/>
        </a:solidFill>
      </p:bgPr>
    </p:bg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/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2"/>
          <p:cNvSpPr txBox="1"/>
          <p:nvPr>
            <p:ph idx="1" type="body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1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1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1">
  <p:cSld name="CUSTOM">
    <p:bg>
      <p:bgPr>
        <a:solidFill>
          <a:schemeClr val="dk2"/>
        </a:solidFill>
      </p:bgPr>
    </p:bg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Google Shape;81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608550" y="9314594"/>
            <a:ext cx="2604001" cy="521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56875" y="7747225"/>
            <a:ext cx="2087751" cy="2087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12750" y="7770263"/>
            <a:ext cx="2571904" cy="514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3"/>
          <p:cNvPicPr preferRelativeResize="0"/>
          <p:nvPr/>
        </p:nvPicPr>
        <p:blipFill rotWithShape="1">
          <a:blip r:embed="rId4">
            <a:alphaModFix/>
          </a:blip>
          <a:srcRect b="0" l="0" r="11520" t="0"/>
          <a:stretch/>
        </p:blipFill>
        <p:spPr>
          <a:xfrm>
            <a:off x="2871150" y="7770275"/>
            <a:ext cx="2275476" cy="514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83400" y="6212100"/>
            <a:ext cx="2087747" cy="2086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95950" y="6139813"/>
            <a:ext cx="2570348" cy="51458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334325" y="6143450"/>
            <a:ext cx="2570348" cy="51458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881875" y="3855500"/>
            <a:ext cx="2062748" cy="2061509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883050" y="4597688"/>
            <a:ext cx="2062726" cy="2061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3"/>
          <p:cNvPicPr preferRelativeResize="0"/>
          <p:nvPr/>
        </p:nvPicPr>
        <p:blipFill rotWithShape="1">
          <a:blip r:embed="rId9">
            <a:alphaModFix/>
          </a:blip>
          <a:srcRect b="0" l="0" r="7697" t="0"/>
          <a:stretch/>
        </p:blipFill>
        <p:spPr>
          <a:xfrm>
            <a:off x="2535500" y="3855500"/>
            <a:ext cx="2373775" cy="514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3"/>
          <p:cNvPicPr preferRelativeResize="0"/>
          <p:nvPr/>
        </p:nvPicPr>
        <p:blipFill rotWithShape="1">
          <a:blip r:embed="rId10">
            <a:alphaModFix/>
          </a:blip>
          <a:srcRect b="0" l="1797" r="0" t="0"/>
          <a:stretch/>
        </p:blipFill>
        <p:spPr>
          <a:xfrm>
            <a:off x="700" y="2310600"/>
            <a:ext cx="2534809" cy="2062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3"/>
          <p:cNvPicPr preferRelativeResize="0"/>
          <p:nvPr/>
        </p:nvPicPr>
        <p:blipFill rotWithShape="1">
          <a:blip r:embed="rId11">
            <a:alphaModFix/>
          </a:blip>
          <a:srcRect b="89014" l="0" r="0" t="0"/>
          <a:stretch/>
        </p:blipFill>
        <p:spPr>
          <a:xfrm>
            <a:off x="3328250" y="10116743"/>
            <a:ext cx="5307925" cy="576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3"/>
          <p:cNvPicPr preferRelativeResize="0"/>
          <p:nvPr/>
        </p:nvPicPr>
        <p:blipFill rotWithShape="1">
          <a:blip r:embed="rId12">
            <a:alphaModFix/>
          </a:blip>
          <a:srcRect b="0" l="0" r="941" t="0"/>
          <a:stretch/>
        </p:blipFill>
        <p:spPr>
          <a:xfrm>
            <a:off x="1750" y="0"/>
            <a:ext cx="7556500" cy="1672425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3"/>
          <p:cNvSpPr/>
          <p:nvPr/>
        </p:nvSpPr>
        <p:spPr>
          <a:xfrm>
            <a:off x="856310" y="2137784"/>
            <a:ext cx="814832" cy="814832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9E8AE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" name="Google Shape;95;p13"/>
          <p:cNvSpPr/>
          <p:nvPr/>
        </p:nvSpPr>
        <p:spPr>
          <a:xfrm>
            <a:off x="2541395" y="3710368"/>
            <a:ext cx="814832" cy="814832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9E8AE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" name="Google Shape;96;p13"/>
          <p:cNvSpPr/>
          <p:nvPr/>
        </p:nvSpPr>
        <p:spPr>
          <a:xfrm>
            <a:off x="6259220" y="4222464"/>
            <a:ext cx="814832" cy="814832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E6A2D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p13"/>
          <p:cNvSpPr/>
          <p:nvPr/>
        </p:nvSpPr>
        <p:spPr>
          <a:xfrm>
            <a:off x="3535258" y="5917634"/>
            <a:ext cx="814832" cy="814832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E6A2D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" name="Google Shape;98;p13"/>
          <p:cNvSpPr/>
          <p:nvPr/>
        </p:nvSpPr>
        <p:spPr>
          <a:xfrm>
            <a:off x="654789" y="5989725"/>
            <a:ext cx="814832" cy="814832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DBE87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" name="Google Shape;99;p13"/>
          <p:cNvSpPr/>
          <p:nvPr/>
        </p:nvSpPr>
        <p:spPr>
          <a:xfrm>
            <a:off x="2588759" y="7587487"/>
            <a:ext cx="814832" cy="814832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DBE87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" name="Google Shape;100;p13"/>
          <p:cNvSpPr/>
          <p:nvPr/>
        </p:nvSpPr>
        <p:spPr>
          <a:xfrm>
            <a:off x="6259221" y="7584005"/>
            <a:ext cx="814832" cy="814832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E88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" name="Google Shape;101;p13"/>
          <p:cNvSpPr/>
          <p:nvPr/>
        </p:nvSpPr>
        <p:spPr>
          <a:xfrm>
            <a:off x="3469838" y="9161933"/>
            <a:ext cx="814832" cy="814832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E88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02" name="Google Shape;102;p13"/>
          <p:cNvPicPr preferRelativeResize="0"/>
          <p:nvPr/>
        </p:nvPicPr>
        <p:blipFill rotWithShape="1">
          <a:blip r:embed="rId13">
            <a:alphaModFix/>
          </a:blip>
          <a:srcRect b="0" l="88464" r="0" t="0"/>
          <a:stretch/>
        </p:blipFill>
        <p:spPr>
          <a:xfrm>
            <a:off x="9" y="2447225"/>
            <a:ext cx="605274" cy="5189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3"/>
          <p:cNvPicPr preferRelativeResize="0"/>
          <p:nvPr/>
        </p:nvPicPr>
        <p:blipFill rotWithShape="1">
          <a:blip r:embed="rId14">
            <a:alphaModFix/>
          </a:blip>
          <a:srcRect b="0" l="0" r="0" t="94303"/>
          <a:stretch/>
        </p:blipFill>
        <p:spPr>
          <a:xfrm>
            <a:off x="354262" y="-1"/>
            <a:ext cx="6847976" cy="385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3"/>
          <p:cNvPicPr preferRelativeResize="0"/>
          <p:nvPr/>
        </p:nvPicPr>
        <p:blipFill rotWithShape="1">
          <a:blip r:embed="rId15">
            <a:alphaModFix/>
          </a:blip>
          <a:srcRect b="84973" l="598" r="1256" t="0"/>
          <a:stretch/>
        </p:blipFill>
        <p:spPr>
          <a:xfrm>
            <a:off x="1750" y="10447500"/>
            <a:ext cx="7556500" cy="240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2">
  <p:cSld name="CUSTOM_1">
    <p:bg>
      <p:bgPr>
        <a:solidFill>
          <a:schemeClr val="dk2"/>
        </a:solidFill>
      </p:bgPr>
    </p:bg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Google Shape;106;p14"/>
          <p:cNvPicPr preferRelativeResize="0"/>
          <p:nvPr/>
        </p:nvPicPr>
        <p:blipFill rotWithShape="1">
          <a:blip r:embed="rId2">
            <a:alphaModFix/>
          </a:blip>
          <a:srcRect b="32650" l="6985" r="0" t="0"/>
          <a:stretch/>
        </p:blipFill>
        <p:spPr>
          <a:xfrm>
            <a:off x="0" y="8652825"/>
            <a:ext cx="3999398" cy="2040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4"/>
          <p:cNvPicPr preferRelativeResize="0"/>
          <p:nvPr/>
        </p:nvPicPr>
        <p:blipFill rotWithShape="1">
          <a:blip r:embed="rId3">
            <a:alphaModFix/>
          </a:blip>
          <a:srcRect b="24253" l="1603" r="59581" t="0"/>
          <a:stretch/>
        </p:blipFill>
        <p:spPr>
          <a:xfrm>
            <a:off x="3557125" y="2907950"/>
            <a:ext cx="3999401" cy="7785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4"/>
          <p:cNvPicPr preferRelativeResize="0"/>
          <p:nvPr/>
        </p:nvPicPr>
        <p:blipFill rotWithShape="1">
          <a:blip r:embed="rId4">
            <a:alphaModFix/>
          </a:blip>
          <a:srcRect b="0" l="52299" r="0" t="0"/>
          <a:stretch/>
        </p:blipFill>
        <p:spPr>
          <a:xfrm>
            <a:off x="-2" y="87050"/>
            <a:ext cx="3340523" cy="7029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4"/>
          <p:cNvPicPr preferRelativeResize="0"/>
          <p:nvPr/>
        </p:nvPicPr>
        <p:blipFill rotWithShape="1">
          <a:blip r:embed="rId5">
            <a:alphaModFix/>
          </a:blip>
          <a:srcRect b="1557" l="0" r="13711" t="53033"/>
          <a:stretch/>
        </p:blipFill>
        <p:spPr>
          <a:xfrm>
            <a:off x="1659550" y="0"/>
            <a:ext cx="5896950" cy="2645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3">
  <p:cSld name="CUSTOM_2">
    <p:bg>
      <p:bgPr>
        <a:solidFill>
          <a:schemeClr val="dk2"/>
        </a:solidFill>
      </p:bgPr>
    </p:bg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15"/>
          <p:cNvPicPr preferRelativeResize="0"/>
          <p:nvPr/>
        </p:nvPicPr>
        <p:blipFill rotWithShape="1">
          <a:blip r:embed="rId2">
            <a:alphaModFix/>
          </a:blip>
          <a:srcRect b="0" l="998" r="-868" t="0"/>
          <a:stretch/>
        </p:blipFill>
        <p:spPr>
          <a:xfrm>
            <a:off x="0" y="-550"/>
            <a:ext cx="7623424" cy="1601650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15"/>
          <p:cNvSpPr/>
          <p:nvPr/>
        </p:nvSpPr>
        <p:spPr>
          <a:xfrm>
            <a:off x="0" y="678375"/>
            <a:ext cx="5995591" cy="1150055"/>
          </a:xfrm>
          <a:custGeom>
            <a:rect b="b" l="l" r="r" t="t"/>
            <a:pathLst>
              <a:path extrusionOk="0" h="412206" w="2477517">
                <a:moveTo>
                  <a:pt x="0" y="0"/>
                </a:moveTo>
                <a:lnTo>
                  <a:pt x="2477517" y="0"/>
                </a:lnTo>
                <a:lnTo>
                  <a:pt x="2477517" y="412206"/>
                </a:lnTo>
                <a:lnTo>
                  <a:pt x="0" y="412206"/>
                </a:lnTo>
                <a:close/>
              </a:path>
            </a:pathLst>
          </a:custGeom>
          <a:solidFill>
            <a:srgbClr val="353547"/>
          </a:solidFill>
          <a:ln>
            <a:noFill/>
          </a:ln>
        </p:spPr>
      </p:sp>
      <p:grpSp>
        <p:nvGrpSpPr>
          <p:cNvPr id="113" name="Google Shape;113;p15"/>
          <p:cNvGrpSpPr/>
          <p:nvPr/>
        </p:nvGrpSpPr>
        <p:grpSpPr>
          <a:xfrm>
            <a:off x="756000" y="2183707"/>
            <a:ext cx="2510577" cy="1083443"/>
            <a:chOff x="0" y="-28575"/>
            <a:chExt cx="812800" cy="350765"/>
          </a:xfrm>
        </p:grpSpPr>
        <p:sp>
          <p:nvSpPr>
            <p:cNvPr id="114" name="Google Shape;114;p15"/>
            <p:cNvSpPr/>
            <p:nvPr/>
          </p:nvSpPr>
          <p:spPr>
            <a:xfrm>
              <a:off x="0" y="0"/>
              <a:ext cx="812800" cy="322190"/>
            </a:xfrm>
            <a:custGeom>
              <a:rect b="b" l="l" r="r" t="t"/>
              <a:pathLst>
                <a:path extrusionOk="0" h="322190" w="812800">
                  <a:moveTo>
                    <a:pt x="21586" y="0"/>
                  </a:moveTo>
                  <a:lnTo>
                    <a:pt x="791214" y="0"/>
                  </a:lnTo>
                  <a:cubicBezTo>
                    <a:pt x="796939" y="0"/>
                    <a:pt x="802429" y="2274"/>
                    <a:pt x="806478" y="6322"/>
                  </a:cubicBezTo>
                  <a:cubicBezTo>
                    <a:pt x="810526" y="10371"/>
                    <a:pt x="812800" y="15861"/>
                    <a:pt x="812800" y="21586"/>
                  </a:cubicBezTo>
                  <a:lnTo>
                    <a:pt x="812800" y="300604"/>
                  </a:lnTo>
                  <a:cubicBezTo>
                    <a:pt x="812800" y="312525"/>
                    <a:pt x="803136" y="322190"/>
                    <a:pt x="791214" y="322190"/>
                  </a:cubicBezTo>
                  <a:lnTo>
                    <a:pt x="21586" y="322190"/>
                  </a:lnTo>
                  <a:cubicBezTo>
                    <a:pt x="15861" y="322190"/>
                    <a:pt x="10371" y="319915"/>
                    <a:pt x="6322" y="315867"/>
                  </a:cubicBezTo>
                  <a:cubicBezTo>
                    <a:pt x="2274" y="311819"/>
                    <a:pt x="0" y="306329"/>
                    <a:pt x="0" y="300604"/>
                  </a:cubicBezTo>
                  <a:lnTo>
                    <a:pt x="0" y="21586"/>
                  </a:lnTo>
                  <a:cubicBezTo>
                    <a:pt x="0" y="15861"/>
                    <a:pt x="2274" y="10371"/>
                    <a:pt x="6322" y="6322"/>
                  </a:cubicBezTo>
                  <a:cubicBezTo>
                    <a:pt x="10371" y="2274"/>
                    <a:pt x="15861" y="0"/>
                    <a:pt x="21586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9050">
              <a:solidFill>
                <a:srgbClr val="CDAB2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" name="Google Shape;115;p15"/>
            <p:cNvSpPr txBox="1"/>
            <p:nvPr/>
          </p:nvSpPr>
          <p:spPr>
            <a:xfrm>
              <a:off x="0" y="-28575"/>
              <a:ext cx="812700" cy="350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000" lIns="21000" spcFirstLastPara="1" rIns="21000" wrap="square" tIns="21000">
              <a:noAutofit/>
            </a:bodyPr>
            <a:lstStyle/>
            <a:p>
              <a:pPr indent="0" lvl="1" marL="0" marR="0" rtl="0" algn="l">
                <a:lnSpc>
                  <a:spcPct val="1088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6" name="Google Shape;116;p15"/>
          <p:cNvSpPr/>
          <p:nvPr/>
        </p:nvSpPr>
        <p:spPr>
          <a:xfrm>
            <a:off x="756000" y="2113792"/>
            <a:ext cx="1991878" cy="426008"/>
          </a:xfrm>
          <a:custGeom>
            <a:rect b="b" l="l" r="r" t="t"/>
            <a:pathLst>
              <a:path extrusionOk="0" h="200947" w="939565">
                <a:moveTo>
                  <a:pt x="27193" y="0"/>
                </a:moveTo>
                <a:lnTo>
                  <a:pt x="912373" y="0"/>
                </a:lnTo>
                <a:cubicBezTo>
                  <a:pt x="919585" y="0"/>
                  <a:pt x="926501" y="2865"/>
                  <a:pt x="931601" y="7965"/>
                </a:cubicBezTo>
                <a:cubicBezTo>
                  <a:pt x="936700" y="13064"/>
                  <a:pt x="939565" y="19981"/>
                  <a:pt x="939565" y="27193"/>
                </a:cubicBezTo>
                <a:lnTo>
                  <a:pt x="939565" y="173755"/>
                </a:lnTo>
                <a:cubicBezTo>
                  <a:pt x="939565" y="188773"/>
                  <a:pt x="927391" y="200947"/>
                  <a:pt x="912373" y="200947"/>
                </a:cubicBezTo>
                <a:lnTo>
                  <a:pt x="27193" y="200947"/>
                </a:lnTo>
                <a:cubicBezTo>
                  <a:pt x="12175" y="200947"/>
                  <a:pt x="0" y="188773"/>
                  <a:pt x="0" y="173755"/>
                </a:cubicBezTo>
                <a:lnTo>
                  <a:pt x="0" y="27193"/>
                </a:lnTo>
                <a:cubicBezTo>
                  <a:pt x="0" y="12175"/>
                  <a:pt x="12175" y="0"/>
                  <a:pt x="27193" y="0"/>
                </a:cubicBezTo>
                <a:close/>
              </a:path>
            </a:pathLst>
          </a:custGeom>
          <a:solidFill>
            <a:srgbClr val="FFE88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17" name="Google Shape;117;p15"/>
          <p:cNvCxnSpPr/>
          <p:nvPr/>
        </p:nvCxnSpPr>
        <p:spPr>
          <a:xfrm rot="10800000">
            <a:off x="3773428" y="2769496"/>
            <a:ext cx="0" cy="8179500"/>
          </a:xfrm>
          <a:prstGeom prst="straightConnector1">
            <a:avLst/>
          </a:prstGeom>
          <a:noFill/>
          <a:ln cap="flat" cmpd="sng" w="19050">
            <a:solidFill>
              <a:srgbClr val="FFFFFF"/>
            </a:solidFill>
            <a:prstDash val="dot"/>
            <a:round/>
            <a:headEnd len="sm" w="sm" type="none"/>
            <a:tailEnd len="sm" w="sm" type="none"/>
          </a:ln>
        </p:spPr>
      </p:cxnSp>
      <p:sp>
        <p:nvSpPr>
          <p:cNvPr id="118" name="Google Shape;118;p15"/>
          <p:cNvSpPr/>
          <p:nvPr/>
        </p:nvSpPr>
        <p:spPr>
          <a:xfrm>
            <a:off x="3496815" y="2478027"/>
            <a:ext cx="586109" cy="583079"/>
          </a:xfrm>
          <a:custGeom>
            <a:rect b="b" l="l" r="r" t="t"/>
            <a:pathLst>
              <a:path extrusionOk="0" h="1036400" w="1041786">
                <a:moveTo>
                  <a:pt x="92467" y="0"/>
                </a:moveTo>
                <a:lnTo>
                  <a:pt x="949319" y="0"/>
                </a:lnTo>
                <a:cubicBezTo>
                  <a:pt x="973843" y="0"/>
                  <a:pt x="997362" y="9742"/>
                  <a:pt x="1014703" y="27083"/>
                </a:cubicBezTo>
                <a:cubicBezTo>
                  <a:pt x="1032044" y="44424"/>
                  <a:pt x="1041786" y="67943"/>
                  <a:pt x="1041786" y="92467"/>
                </a:cubicBezTo>
                <a:lnTo>
                  <a:pt x="1041786" y="943933"/>
                </a:lnTo>
                <a:cubicBezTo>
                  <a:pt x="1041786" y="968457"/>
                  <a:pt x="1032044" y="991976"/>
                  <a:pt x="1014703" y="1009317"/>
                </a:cubicBezTo>
                <a:cubicBezTo>
                  <a:pt x="997362" y="1026658"/>
                  <a:pt x="973843" y="1036400"/>
                  <a:pt x="949319" y="1036400"/>
                </a:cubicBezTo>
                <a:lnTo>
                  <a:pt x="92467" y="1036400"/>
                </a:lnTo>
                <a:cubicBezTo>
                  <a:pt x="67943" y="1036400"/>
                  <a:pt x="44424" y="1026658"/>
                  <a:pt x="27083" y="1009317"/>
                </a:cubicBezTo>
                <a:cubicBezTo>
                  <a:pt x="9742" y="991976"/>
                  <a:pt x="0" y="968457"/>
                  <a:pt x="0" y="943933"/>
                </a:cubicBezTo>
                <a:lnTo>
                  <a:pt x="0" y="92467"/>
                </a:lnTo>
                <a:cubicBezTo>
                  <a:pt x="0" y="67943"/>
                  <a:pt x="9742" y="44424"/>
                  <a:pt x="27083" y="27083"/>
                </a:cubicBezTo>
                <a:cubicBezTo>
                  <a:pt x="44424" y="9742"/>
                  <a:pt x="67943" y="0"/>
                  <a:pt x="92467" y="0"/>
                </a:cubicBezTo>
                <a:close/>
              </a:path>
            </a:pathLst>
          </a:custGeom>
          <a:solidFill>
            <a:srgbClr val="CDAB2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19" name="Google Shape;119;p15"/>
          <p:cNvCxnSpPr/>
          <p:nvPr/>
        </p:nvCxnSpPr>
        <p:spPr>
          <a:xfrm rot="10800000">
            <a:off x="3266415" y="2769555"/>
            <a:ext cx="230400" cy="0"/>
          </a:xfrm>
          <a:prstGeom prst="straightConnector1">
            <a:avLst/>
          </a:prstGeom>
          <a:noFill/>
          <a:ln cap="flat" cmpd="sng" w="19050">
            <a:solidFill>
              <a:srgbClr val="CDAB2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20" name="Google Shape;120;p15"/>
          <p:cNvSpPr/>
          <p:nvPr/>
        </p:nvSpPr>
        <p:spPr>
          <a:xfrm>
            <a:off x="3496815" y="3421138"/>
            <a:ext cx="586109" cy="583079"/>
          </a:xfrm>
          <a:custGeom>
            <a:rect b="b" l="l" r="r" t="t"/>
            <a:pathLst>
              <a:path extrusionOk="0" h="1036400" w="1041786">
                <a:moveTo>
                  <a:pt x="92467" y="0"/>
                </a:moveTo>
                <a:lnTo>
                  <a:pt x="949319" y="0"/>
                </a:lnTo>
                <a:cubicBezTo>
                  <a:pt x="973843" y="0"/>
                  <a:pt x="997362" y="9742"/>
                  <a:pt x="1014703" y="27083"/>
                </a:cubicBezTo>
                <a:cubicBezTo>
                  <a:pt x="1032044" y="44424"/>
                  <a:pt x="1041786" y="67943"/>
                  <a:pt x="1041786" y="92467"/>
                </a:cubicBezTo>
                <a:lnTo>
                  <a:pt x="1041786" y="943933"/>
                </a:lnTo>
                <a:cubicBezTo>
                  <a:pt x="1041786" y="968457"/>
                  <a:pt x="1032044" y="991976"/>
                  <a:pt x="1014703" y="1009317"/>
                </a:cubicBezTo>
                <a:cubicBezTo>
                  <a:pt x="997362" y="1026658"/>
                  <a:pt x="973843" y="1036400"/>
                  <a:pt x="949319" y="1036400"/>
                </a:cubicBezTo>
                <a:lnTo>
                  <a:pt x="92467" y="1036400"/>
                </a:lnTo>
                <a:cubicBezTo>
                  <a:pt x="67943" y="1036400"/>
                  <a:pt x="44424" y="1026658"/>
                  <a:pt x="27083" y="1009317"/>
                </a:cubicBezTo>
                <a:cubicBezTo>
                  <a:pt x="9742" y="991976"/>
                  <a:pt x="0" y="968457"/>
                  <a:pt x="0" y="943933"/>
                </a:cubicBezTo>
                <a:lnTo>
                  <a:pt x="0" y="92467"/>
                </a:lnTo>
                <a:cubicBezTo>
                  <a:pt x="0" y="67943"/>
                  <a:pt x="9742" y="44424"/>
                  <a:pt x="27083" y="27083"/>
                </a:cubicBezTo>
                <a:cubicBezTo>
                  <a:pt x="44424" y="9742"/>
                  <a:pt x="67943" y="0"/>
                  <a:pt x="92467" y="0"/>
                </a:cubicBezTo>
                <a:close/>
              </a:path>
            </a:pathLst>
          </a:custGeom>
          <a:solidFill>
            <a:srgbClr val="CDAB2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" name="Google Shape;121;p15"/>
          <p:cNvSpPr/>
          <p:nvPr/>
        </p:nvSpPr>
        <p:spPr>
          <a:xfrm>
            <a:off x="3496815" y="4364250"/>
            <a:ext cx="586109" cy="583079"/>
          </a:xfrm>
          <a:custGeom>
            <a:rect b="b" l="l" r="r" t="t"/>
            <a:pathLst>
              <a:path extrusionOk="0" h="1036400" w="1041786">
                <a:moveTo>
                  <a:pt x="92467" y="0"/>
                </a:moveTo>
                <a:lnTo>
                  <a:pt x="949319" y="0"/>
                </a:lnTo>
                <a:cubicBezTo>
                  <a:pt x="973843" y="0"/>
                  <a:pt x="997362" y="9742"/>
                  <a:pt x="1014703" y="27083"/>
                </a:cubicBezTo>
                <a:cubicBezTo>
                  <a:pt x="1032044" y="44424"/>
                  <a:pt x="1041786" y="67943"/>
                  <a:pt x="1041786" y="92467"/>
                </a:cubicBezTo>
                <a:lnTo>
                  <a:pt x="1041786" y="943933"/>
                </a:lnTo>
                <a:cubicBezTo>
                  <a:pt x="1041786" y="968457"/>
                  <a:pt x="1032044" y="991976"/>
                  <a:pt x="1014703" y="1009317"/>
                </a:cubicBezTo>
                <a:cubicBezTo>
                  <a:pt x="997362" y="1026658"/>
                  <a:pt x="973843" y="1036400"/>
                  <a:pt x="949319" y="1036400"/>
                </a:cubicBezTo>
                <a:lnTo>
                  <a:pt x="92467" y="1036400"/>
                </a:lnTo>
                <a:cubicBezTo>
                  <a:pt x="67943" y="1036400"/>
                  <a:pt x="44424" y="1026658"/>
                  <a:pt x="27083" y="1009317"/>
                </a:cubicBezTo>
                <a:cubicBezTo>
                  <a:pt x="9742" y="991976"/>
                  <a:pt x="0" y="968457"/>
                  <a:pt x="0" y="943933"/>
                </a:cubicBezTo>
                <a:lnTo>
                  <a:pt x="0" y="92467"/>
                </a:lnTo>
                <a:cubicBezTo>
                  <a:pt x="0" y="67943"/>
                  <a:pt x="9742" y="44424"/>
                  <a:pt x="27083" y="27083"/>
                </a:cubicBezTo>
                <a:cubicBezTo>
                  <a:pt x="44424" y="9742"/>
                  <a:pt x="67943" y="0"/>
                  <a:pt x="92467" y="0"/>
                </a:cubicBezTo>
                <a:close/>
              </a:path>
            </a:pathLst>
          </a:custGeom>
          <a:solidFill>
            <a:srgbClr val="BCC76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" name="Google Shape;122;p15"/>
          <p:cNvSpPr/>
          <p:nvPr/>
        </p:nvSpPr>
        <p:spPr>
          <a:xfrm>
            <a:off x="3496815" y="5307361"/>
            <a:ext cx="586109" cy="583079"/>
          </a:xfrm>
          <a:custGeom>
            <a:rect b="b" l="l" r="r" t="t"/>
            <a:pathLst>
              <a:path extrusionOk="0" h="1036400" w="1041786">
                <a:moveTo>
                  <a:pt x="92467" y="0"/>
                </a:moveTo>
                <a:lnTo>
                  <a:pt x="949319" y="0"/>
                </a:lnTo>
                <a:cubicBezTo>
                  <a:pt x="973843" y="0"/>
                  <a:pt x="997362" y="9742"/>
                  <a:pt x="1014703" y="27083"/>
                </a:cubicBezTo>
                <a:cubicBezTo>
                  <a:pt x="1032044" y="44424"/>
                  <a:pt x="1041786" y="67943"/>
                  <a:pt x="1041786" y="92467"/>
                </a:cubicBezTo>
                <a:lnTo>
                  <a:pt x="1041786" y="943933"/>
                </a:lnTo>
                <a:cubicBezTo>
                  <a:pt x="1041786" y="968457"/>
                  <a:pt x="1032044" y="991976"/>
                  <a:pt x="1014703" y="1009317"/>
                </a:cubicBezTo>
                <a:cubicBezTo>
                  <a:pt x="997362" y="1026658"/>
                  <a:pt x="973843" y="1036400"/>
                  <a:pt x="949319" y="1036400"/>
                </a:cubicBezTo>
                <a:lnTo>
                  <a:pt x="92467" y="1036400"/>
                </a:lnTo>
                <a:cubicBezTo>
                  <a:pt x="67943" y="1036400"/>
                  <a:pt x="44424" y="1026658"/>
                  <a:pt x="27083" y="1009317"/>
                </a:cubicBezTo>
                <a:cubicBezTo>
                  <a:pt x="9742" y="991976"/>
                  <a:pt x="0" y="968457"/>
                  <a:pt x="0" y="943933"/>
                </a:cubicBezTo>
                <a:lnTo>
                  <a:pt x="0" y="92467"/>
                </a:lnTo>
                <a:cubicBezTo>
                  <a:pt x="0" y="67943"/>
                  <a:pt x="9742" y="44424"/>
                  <a:pt x="27083" y="27083"/>
                </a:cubicBezTo>
                <a:cubicBezTo>
                  <a:pt x="44424" y="9742"/>
                  <a:pt x="67943" y="0"/>
                  <a:pt x="92467" y="0"/>
                </a:cubicBezTo>
                <a:close/>
              </a:path>
            </a:pathLst>
          </a:custGeom>
          <a:solidFill>
            <a:srgbClr val="BCC76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" name="Google Shape;123;p15"/>
          <p:cNvSpPr/>
          <p:nvPr/>
        </p:nvSpPr>
        <p:spPr>
          <a:xfrm>
            <a:off x="3496815" y="6250472"/>
            <a:ext cx="586109" cy="583079"/>
          </a:xfrm>
          <a:custGeom>
            <a:rect b="b" l="l" r="r" t="t"/>
            <a:pathLst>
              <a:path extrusionOk="0" h="1036400" w="1041786">
                <a:moveTo>
                  <a:pt x="92467" y="0"/>
                </a:moveTo>
                <a:lnTo>
                  <a:pt x="949319" y="0"/>
                </a:lnTo>
                <a:cubicBezTo>
                  <a:pt x="973843" y="0"/>
                  <a:pt x="997362" y="9742"/>
                  <a:pt x="1014703" y="27083"/>
                </a:cubicBezTo>
                <a:cubicBezTo>
                  <a:pt x="1032044" y="44424"/>
                  <a:pt x="1041786" y="67943"/>
                  <a:pt x="1041786" y="92467"/>
                </a:cubicBezTo>
                <a:lnTo>
                  <a:pt x="1041786" y="943933"/>
                </a:lnTo>
                <a:cubicBezTo>
                  <a:pt x="1041786" y="968457"/>
                  <a:pt x="1032044" y="991976"/>
                  <a:pt x="1014703" y="1009317"/>
                </a:cubicBezTo>
                <a:cubicBezTo>
                  <a:pt x="997362" y="1026658"/>
                  <a:pt x="973843" y="1036400"/>
                  <a:pt x="949319" y="1036400"/>
                </a:cubicBezTo>
                <a:lnTo>
                  <a:pt x="92467" y="1036400"/>
                </a:lnTo>
                <a:cubicBezTo>
                  <a:pt x="67943" y="1036400"/>
                  <a:pt x="44424" y="1026658"/>
                  <a:pt x="27083" y="1009317"/>
                </a:cubicBezTo>
                <a:cubicBezTo>
                  <a:pt x="9742" y="991976"/>
                  <a:pt x="0" y="968457"/>
                  <a:pt x="0" y="943933"/>
                </a:cubicBezTo>
                <a:lnTo>
                  <a:pt x="0" y="92467"/>
                </a:lnTo>
                <a:cubicBezTo>
                  <a:pt x="0" y="67943"/>
                  <a:pt x="9742" y="44424"/>
                  <a:pt x="27083" y="27083"/>
                </a:cubicBezTo>
                <a:cubicBezTo>
                  <a:pt x="44424" y="9742"/>
                  <a:pt x="67943" y="0"/>
                  <a:pt x="92467" y="0"/>
                </a:cubicBezTo>
                <a:close/>
              </a:path>
            </a:pathLst>
          </a:custGeom>
          <a:solidFill>
            <a:srgbClr val="7564B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24" name="Google Shape;124;p15"/>
          <p:cNvGrpSpPr/>
          <p:nvPr/>
        </p:nvGrpSpPr>
        <p:grpSpPr>
          <a:xfrm>
            <a:off x="4308216" y="3130999"/>
            <a:ext cx="2510577" cy="1083443"/>
            <a:chOff x="0" y="-28575"/>
            <a:chExt cx="812800" cy="350765"/>
          </a:xfrm>
        </p:grpSpPr>
        <p:sp>
          <p:nvSpPr>
            <p:cNvPr id="125" name="Google Shape;125;p15"/>
            <p:cNvSpPr/>
            <p:nvPr/>
          </p:nvSpPr>
          <p:spPr>
            <a:xfrm>
              <a:off x="0" y="0"/>
              <a:ext cx="812800" cy="322190"/>
            </a:xfrm>
            <a:custGeom>
              <a:rect b="b" l="l" r="r" t="t"/>
              <a:pathLst>
                <a:path extrusionOk="0" h="322190" w="812800">
                  <a:moveTo>
                    <a:pt x="21586" y="0"/>
                  </a:moveTo>
                  <a:lnTo>
                    <a:pt x="791214" y="0"/>
                  </a:lnTo>
                  <a:cubicBezTo>
                    <a:pt x="796939" y="0"/>
                    <a:pt x="802429" y="2274"/>
                    <a:pt x="806478" y="6322"/>
                  </a:cubicBezTo>
                  <a:cubicBezTo>
                    <a:pt x="810526" y="10371"/>
                    <a:pt x="812800" y="15861"/>
                    <a:pt x="812800" y="21586"/>
                  </a:cubicBezTo>
                  <a:lnTo>
                    <a:pt x="812800" y="300604"/>
                  </a:lnTo>
                  <a:cubicBezTo>
                    <a:pt x="812800" y="312525"/>
                    <a:pt x="803136" y="322190"/>
                    <a:pt x="791214" y="322190"/>
                  </a:cubicBezTo>
                  <a:lnTo>
                    <a:pt x="21586" y="322190"/>
                  </a:lnTo>
                  <a:cubicBezTo>
                    <a:pt x="15861" y="322190"/>
                    <a:pt x="10371" y="319915"/>
                    <a:pt x="6322" y="315867"/>
                  </a:cubicBezTo>
                  <a:cubicBezTo>
                    <a:pt x="2274" y="311819"/>
                    <a:pt x="0" y="306329"/>
                    <a:pt x="0" y="300604"/>
                  </a:cubicBezTo>
                  <a:lnTo>
                    <a:pt x="0" y="21586"/>
                  </a:lnTo>
                  <a:cubicBezTo>
                    <a:pt x="0" y="15861"/>
                    <a:pt x="2274" y="10371"/>
                    <a:pt x="6322" y="6322"/>
                  </a:cubicBezTo>
                  <a:cubicBezTo>
                    <a:pt x="10371" y="2274"/>
                    <a:pt x="15861" y="0"/>
                    <a:pt x="21586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9050">
              <a:solidFill>
                <a:srgbClr val="CDAB2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" name="Google Shape;126;p15"/>
            <p:cNvSpPr txBox="1"/>
            <p:nvPr/>
          </p:nvSpPr>
          <p:spPr>
            <a:xfrm>
              <a:off x="0" y="-28575"/>
              <a:ext cx="812700" cy="350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000" lIns="21000" spcFirstLastPara="1" rIns="21000" wrap="square" tIns="21000">
              <a:noAutofit/>
            </a:bodyPr>
            <a:lstStyle/>
            <a:p>
              <a:pPr indent="0" lvl="1" marL="0" marR="0" rtl="0" algn="l">
                <a:lnSpc>
                  <a:spcPct val="1088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7" name="Google Shape;127;p15"/>
          <p:cNvSpPr/>
          <p:nvPr/>
        </p:nvSpPr>
        <p:spPr>
          <a:xfrm>
            <a:off x="4825833" y="3061084"/>
            <a:ext cx="1991878" cy="426008"/>
          </a:xfrm>
          <a:custGeom>
            <a:rect b="b" l="l" r="r" t="t"/>
            <a:pathLst>
              <a:path extrusionOk="0" h="200947" w="939565">
                <a:moveTo>
                  <a:pt x="27193" y="0"/>
                </a:moveTo>
                <a:lnTo>
                  <a:pt x="912373" y="0"/>
                </a:lnTo>
                <a:cubicBezTo>
                  <a:pt x="919585" y="0"/>
                  <a:pt x="926501" y="2865"/>
                  <a:pt x="931601" y="7965"/>
                </a:cubicBezTo>
                <a:cubicBezTo>
                  <a:pt x="936700" y="13064"/>
                  <a:pt x="939565" y="19981"/>
                  <a:pt x="939565" y="27193"/>
                </a:cubicBezTo>
                <a:lnTo>
                  <a:pt x="939565" y="173755"/>
                </a:lnTo>
                <a:cubicBezTo>
                  <a:pt x="939565" y="188773"/>
                  <a:pt x="927391" y="200947"/>
                  <a:pt x="912373" y="200947"/>
                </a:cubicBezTo>
                <a:lnTo>
                  <a:pt x="27193" y="200947"/>
                </a:lnTo>
                <a:cubicBezTo>
                  <a:pt x="12175" y="200947"/>
                  <a:pt x="0" y="188773"/>
                  <a:pt x="0" y="173755"/>
                </a:cubicBezTo>
                <a:lnTo>
                  <a:pt x="0" y="27193"/>
                </a:lnTo>
                <a:cubicBezTo>
                  <a:pt x="0" y="12175"/>
                  <a:pt x="12175" y="0"/>
                  <a:pt x="27193" y="0"/>
                </a:cubicBezTo>
                <a:close/>
              </a:path>
            </a:pathLst>
          </a:custGeom>
          <a:solidFill>
            <a:srgbClr val="FFE88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28" name="Google Shape;128;p15"/>
          <p:cNvCxnSpPr/>
          <p:nvPr/>
        </p:nvCxnSpPr>
        <p:spPr>
          <a:xfrm rot="10800000">
            <a:off x="4082916" y="3715047"/>
            <a:ext cx="225300" cy="1800"/>
          </a:xfrm>
          <a:prstGeom prst="straightConnector1">
            <a:avLst/>
          </a:prstGeom>
          <a:noFill/>
          <a:ln cap="flat" cmpd="sng" w="19050">
            <a:solidFill>
              <a:srgbClr val="CDAB20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129" name="Google Shape;129;p15"/>
          <p:cNvGrpSpPr/>
          <p:nvPr/>
        </p:nvGrpSpPr>
        <p:grpSpPr>
          <a:xfrm>
            <a:off x="770465" y="4074110"/>
            <a:ext cx="2510577" cy="1083443"/>
            <a:chOff x="0" y="-28575"/>
            <a:chExt cx="812800" cy="350765"/>
          </a:xfrm>
        </p:grpSpPr>
        <p:sp>
          <p:nvSpPr>
            <p:cNvPr id="130" name="Google Shape;130;p15"/>
            <p:cNvSpPr/>
            <p:nvPr/>
          </p:nvSpPr>
          <p:spPr>
            <a:xfrm>
              <a:off x="0" y="0"/>
              <a:ext cx="812800" cy="322190"/>
            </a:xfrm>
            <a:custGeom>
              <a:rect b="b" l="l" r="r" t="t"/>
              <a:pathLst>
                <a:path extrusionOk="0" h="322190" w="812800">
                  <a:moveTo>
                    <a:pt x="21586" y="0"/>
                  </a:moveTo>
                  <a:lnTo>
                    <a:pt x="791214" y="0"/>
                  </a:lnTo>
                  <a:cubicBezTo>
                    <a:pt x="796939" y="0"/>
                    <a:pt x="802429" y="2274"/>
                    <a:pt x="806478" y="6322"/>
                  </a:cubicBezTo>
                  <a:cubicBezTo>
                    <a:pt x="810526" y="10371"/>
                    <a:pt x="812800" y="15861"/>
                    <a:pt x="812800" y="21586"/>
                  </a:cubicBezTo>
                  <a:lnTo>
                    <a:pt x="812800" y="300604"/>
                  </a:lnTo>
                  <a:cubicBezTo>
                    <a:pt x="812800" y="312525"/>
                    <a:pt x="803136" y="322190"/>
                    <a:pt x="791214" y="322190"/>
                  </a:cubicBezTo>
                  <a:lnTo>
                    <a:pt x="21586" y="322190"/>
                  </a:lnTo>
                  <a:cubicBezTo>
                    <a:pt x="15861" y="322190"/>
                    <a:pt x="10371" y="319915"/>
                    <a:pt x="6322" y="315867"/>
                  </a:cubicBezTo>
                  <a:cubicBezTo>
                    <a:pt x="2274" y="311819"/>
                    <a:pt x="0" y="306329"/>
                    <a:pt x="0" y="300604"/>
                  </a:cubicBezTo>
                  <a:lnTo>
                    <a:pt x="0" y="21586"/>
                  </a:lnTo>
                  <a:cubicBezTo>
                    <a:pt x="0" y="15861"/>
                    <a:pt x="2274" y="10371"/>
                    <a:pt x="6322" y="6322"/>
                  </a:cubicBezTo>
                  <a:cubicBezTo>
                    <a:pt x="10371" y="2274"/>
                    <a:pt x="15861" y="0"/>
                    <a:pt x="21586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9050">
              <a:solidFill>
                <a:srgbClr val="BCC76A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" name="Google Shape;131;p15"/>
            <p:cNvSpPr txBox="1"/>
            <p:nvPr/>
          </p:nvSpPr>
          <p:spPr>
            <a:xfrm>
              <a:off x="0" y="-28575"/>
              <a:ext cx="812700" cy="350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000" lIns="21000" spcFirstLastPara="1" rIns="21000" wrap="square" tIns="21000">
              <a:noAutofit/>
            </a:bodyPr>
            <a:lstStyle/>
            <a:p>
              <a:pPr indent="0" lvl="1" marL="0" marR="0" rtl="0" algn="l">
                <a:lnSpc>
                  <a:spcPct val="1088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2" name="Google Shape;132;p15"/>
          <p:cNvSpPr/>
          <p:nvPr/>
        </p:nvSpPr>
        <p:spPr>
          <a:xfrm>
            <a:off x="756000" y="4004195"/>
            <a:ext cx="2257141" cy="426008"/>
          </a:xfrm>
          <a:custGeom>
            <a:rect b="b" l="l" r="r" t="t"/>
            <a:pathLst>
              <a:path extrusionOk="0" h="200947" w="1064689">
                <a:moveTo>
                  <a:pt x="23997" y="0"/>
                </a:moveTo>
                <a:lnTo>
                  <a:pt x="1040692" y="0"/>
                </a:lnTo>
                <a:cubicBezTo>
                  <a:pt x="1053945" y="0"/>
                  <a:pt x="1064689" y="10744"/>
                  <a:pt x="1064689" y="23997"/>
                </a:cubicBezTo>
                <a:lnTo>
                  <a:pt x="1064689" y="176950"/>
                </a:lnTo>
                <a:cubicBezTo>
                  <a:pt x="1064689" y="190203"/>
                  <a:pt x="1053945" y="200947"/>
                  <a:pt x="1040692" y="200947"/>
                </a:cubicBezTo>
                <a:lnTo>
                  <a:pt x="23997" y="200947"/>
                </a:lnTo>
                <a:cubicBezTo>
                  <a:pt x="10744" y="200947"/>
                  <a:pt x="0" y="190203"/>
                  <a:pt x="0" y="176950"/>
                </a:cubicBezTo>
                <a:lnTo>
                  <a:pt x="0" y="23997"/>
                </a:lnTo>
                <a:cubicBezTo>
                  <a:pt x="0" y="10744"/>
                  <a:pt x="10744" y="0"/>
                  <a:pt x="23997" y="0"/>
                </a:cubicBezTo>
                <a:close/>
              </a:path>
            </a:pathLst>
          </a:custGeom>
          <a:solidFill>
            <a:srgbClr val="DBE87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" name="Google Shape;133;p15"/>
          <p:cNvSpPr/>
          <p:nvPr/>
        </p:nvSpPr>
        <p:spPr>
          <a:xfrm>
            <a:off x="3496815" y="7193584"/>
            <a:ext cx="586109" cy="583079"/>
          </a:xfrm>
          <a:custGeom>
            <a:rect b="b" l="l" r="r" t="t"/>
            <a:pathLst>
              <a:path extrusionOk="0" h="1036400" w="1041786">
                <a:moveTo>
                  <a:pt x="92467" y="0"/>
                </a:moveTo>
                <a:lnTo>
                  <a:pt x="949319" y="0"/>
                </a:lnTo>
                <a:cubicBezTo>
                  <a:pt x="973843" y="0"/>
                  <a:pt x="997362" y="9742"/>
                  <a:pt x="1014703" y="27083"/>
                </a:cubicBezTo>
                <a:cubicBezTo>
                  <a:pt x="1032044" y="44424"/>
                  <a:pt x="1041786" y="67943"/>
                  <a:pt x="1041786" y="92467"/>
                </a:cubicBezTo>
                <a:lnTo>
                  <a:pt x="1041786" y="943933"/>
                </a:lnTo>
                <a:cubicBezTo>
                  <a:pt x="1041786" y="968457"/>
                  <a:pt x="1032044" y="991976"/>
                  <a:pt x="1014703" y="1009317"/>
                </a:cubicBezTo>
                <a:cubicBezTo>
                  <a:pt x="997362" y="1026658"/>
                  <a:pt x="973843" y="1036400"/>
                  <a:pt x="949319" y="1036400"/>
                </a:cubicBezTo>
                <a:lnTo>
                  <a:pt x="92467" y="1036400"/>
                </a:lnTo>
                <a:cubicBezTo>
                  <a:pt x="67943" y="1036400"/>
                  <a:pt x="44424" y="1026658"/>
                  <a:pt x="27083" y="1009317"/>
                </a:cubicBezTo>
                <a:cubicBezTo>
                  <a:pt x="9742" y="991976"/>
                  <a:pt x="0" y="968457"/>
                  <a:pt x="0" y="943933"/>
                </a:cubicBezTo>
                <a:lnTo>
                  <a:pt x="0" y="92467"/>
                </a:lnTo>
                <a:cubicBezTo>
                  <a:pt x="0" y="67943"/>
                  <a:pt x="9742" y="44424"/>
                  <a:pt x="27083" y="27083"/>
                </a:cubicBezTo>
                <a:cubicBezTo>
                  <a:pt x="44424" y="9742"/>
                  <a:pt x="67943" y="0"/>
                  <a:pt x="92467" y="0"/>
                </a:cubicBezTo>
                <a:close/>
              </a:path>
            </a:pathLst>
          </a:custGeom>
          <a:solidFill>
            <a:srgbClr val="7564B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" name="Google Shape;134;p15"/>
          <p:cNvSpPr/>
          <p:nvPr/>
        </p:nvSpPr>
        <p:spPr>
          <a:xfrm>
            <a:off x="3496815" y="8136695"/>
            <a:ext cx="586109" cy="583079"/>
          </a:xfrm>
          <a:custGeom>
            <a:rect b="b" l="l" r="r" t="t"/>
            <a:pathLst>
              <a:path extrusionOk="0" h="1036400" w="1041786">
                <a:moveTo>
                  <a:pt x="92467" y="0"/>
                </a:moveTo>
                <a:lnTo>
                  <a:pt x="949319" y="0"/>
                </a:lnTo>
                <a:cubicBezTo>
                  <a:pt x="973843" y="0"/>
                  <a:pt x="997362" y="9742"/>
                  <a:pt x="1014703" y="27083"/>
                </a:cubicBezTo>
                <a:cubicBezTo>
                  <a:pt x="1032044" y="44424"/>
                  <a:pt x="1041786" y="67943"/>
                  <a:pt x="1041786" y="92467"/>
                </a:cubicBezTo>
                <a:lnTo>
                  <a:pt x="1041786" y="943933"/>
                </a:lnTo>
                <a:cubicBezTo>
                  <a:pt x="1041786" y="968457"/>
                  <a:pt x="1032044" y="991976"/>
                  <a:pt x="1014703" y="1009317"/>
                </a:cubicBezTo>
                <a:cubicBezTo>
                  <a:pt x="997362" y="1026658"/>
                  <a:pt x="973843" y="1036400"/>
                  <a:pt x="949319" y="1036400"/>
                </a:cubicBezTo>
                <a:lnTo>
                  <a:pt x="92467" y="1036400"/>
                </a:lnTo>
                <a:cubicBezTo>
                  <a:pt x="67943" y="1036400"/>
                  <a:pt x="44424" y="1026658"/>
                  <a:pt x="27083" y="1009317"/>
                </a:cubicBezTo>
                <a:cubicBezTo>
                  <a:pt x="9742" y="991976"/>
                  <a:pt x="0" y="968457"/>
                  <a:pt x="0" y="943933"/>
                </a:cubicBezTo>
                <a:lnTo>
                  <a:pt x="0" y="92467"/>
                </a:lnTo>
                <a:cubicBezTo>
                  <a:pt x="0" y="67943"/>
                  <a:pt x="9742" y="44424"/>
                  <a:pt x="27083" y="27083"/>
                </a:cubicBezTo>
                <a:cubicBezTo>
                  <a:pt x="44424" y="9742"/>
                  <a:pt x="67943" y="0"/>
                  <a:pt x="92467" y="0"/>
                </a:cubicBezTo>
                <a:close/>
              </a:path>
            </a:pathLst>
          </a:custGeom>
          <a:solidFill>
            <a:srgbClr val="CA63B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" name="Google Shape;135;p15"/>
          <p:cNvSpPr/>
          <p:nvPr/>
        </p:nvSpPr>
        <p:spPr>
          <a:xfrm>
            <a:off x="3496815" y="9079806"/>
            <a:ext cx="586109" cy="583079"/>
          </a:xfrm>
          <a:custGeom>
            <a:rect b="b" l="l" r="r" t="t"/>
            <a:pathLst>
              <a:path extrusionOk="0" h="1036400" w="1041786">
                <a:moveTo>
                  <a:pt x="92467" y="0"/>
                </a:moveTo>
                <a:lnTo>
                  <a:pt x="949319" y="0"/>
                </a:lnTo>
                <a:cubicBezTo>
                  <a:pt x="973843" y="0"/>
                  <a:pt x="997362" y="9742"/>
                  <a:pt x="1014703" y="27083"/>
                </a:cubicBezTo>
                <a:cubicBezTo>
                  <a:pt x="1032044" y="44424"/>
                  <a:pt x="1041786" y="67943"/>
                  <a:pt x="1041786" y="92467"/>
                </a:cubicBezTo>
                <a:lnTo>
                  <a:pt x="1041786" y="943933"/>
                </a:lnTo>
                <a:cubicBezTo>
                  <a:pt x="1041786" y="968457"/>
                  <a:pt x="1032044" y="991976"/>
                  <a:pt x="1014703" y="1009317"/>
                </a:cubicBezTo>
                <a:cubicBezTo>
                  <a:pt x="997362" y="1026658"/>
                  <a:pt x="973843" y="1036400"/>
                  <a:pt x="949319" y="1036400"/>
                </a:cubicBezTo>
                <a:lnTo>
                  <a:pt x="92467" y="1036400"/>
                </a:lnTo>
                <a:cubicBezTo>
                  <a:pt x="67943" y="1036400"/>
                  <a:pt x="44424" y="1026658"/>
                  <a:pt x="27083" y="1009317"/>
                </a:cubicBezTo>
                <a:cubicBezTo>
                  <a:pt x="9742" y="991976"/>
                  <a:pt x="0" y="968457"/>
                  <a:pt x="0" y="943933"/>
                </a:cubicBezTo>
                <a:lnTo>
                  <a:pt x="0" y="92467"/>
                </a:lnTo>
                <a:cubicBezTo>
                  <a:pt x="0" y="67943"/>
                  <a:pt x="9742" y="44424"/>
                  <a:pt x="27083" y="27083"/>
                </a:cubicBezTo>
                <a:cubicBezTo>
                  <a:pt x="44424" y="9742"/>
                  <a:pt x="67943" y="0"/>
                  <a:pt x="92467" y="0"/>
                </a:cubicBezTo>
                <a:close/>
              </a:path>
            </a:pathLst>
          </a:custGeom>
          <a:solidFill>
            <a:srgbClr val="CA63B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36" name="Google Shape;136;p15"/>
          <p:cNvGrpSpPr/>
          <p:nvPr/>
        </p:nvGrpSpPr>
        <p:grpSpPr>
          <a:xfrm>
            <a:off x="4308216" y="5017221"/>
            <a:ext cx="2510577" cy="1083443"/>
            <a:chOff x="0" y="-28575"/>
            <a:chExt cx="812800" cy="350765"/>
          </a:xfrm>
        </p:grpSpPr>
        <p:sp>
          <p:nvSpPr>
            <p:cNvPr id="137" name="Google Shape;137;p15"/>
            <p:cNvSpPr/>
            <p:nvPr/>
          </p:nvSpPr>
          <p:spPr>
            <a:xfrm>
              <a:off x="0" y="0"/>
              <a:ext cx="812800" cy="322190"/>
            </a:xfrm>
            <a:custGeom>
              <a:rect b="b" l="l" r="r" t="t"/>
              <a:pathLst>
                <a:path extrusionOk="0" h="322190" w="812800">
                  <a:moveTo>
                    <a:pt x="21586" y="0"/>
                  </a:moveTo>
                  <a:lnTo>
                    <a:pt x="791214" y="0"/>
                  </a:lnTo>
                  <a:cubicBezTo>
                    <a:pt x="796939" y="0"/>
                    <a:pt x="802429" y="2274"/>
                    <a:pt x="806478" y="6322"/>
                  </a:cubicBezTo>
                  <a:cubicBezTo>
                    <a:pt x="810526" y="10371"/>
                    <a:pt x="812800" y="15861"/>
                    <a:pt x="812800" y="21586"/>
                  </a:cubicBezTo>
                  <a:lnTo>
                    <a:pt x="812800" y="300604"/>
                  </a:lnTo>
                  <a:cubicBezTo>
                    <a:pt x="812800" y="312525"/>
                    <a:pt x="803136" y="322190"/>
                    <a:pt x="791214" y="322190"/>
                  </a:cubicBezTo>
                  <a:lnTo>
                    <a:pt x="21586" y="322190"/>
                  </a:lnTo>
                  <a:cubicBezTo>
                    <a:pt x="15861" y="322190"/>
                    <a:pt x="10371" y="319915"/>
                    <a:pt x="6322" y="315867"/>
                  </a:cubicBezTo>
                  <a:cubicBezTo>
                    <a:pt x="2274" y="311819"/>
                    <a:pt x="0" y="306329"/>
                    <a:pt x="0" y="300604"/>
                  </a:cubicBezTo>
                  <a:lnTo>
                    <a:pt x="0" y="21586"/>
                  </a:lnTo>
                  <a:cubicBezTo>
                    <a:pt x="0" y="15861"/>
                    <a:pt x="2274" y="10371"/>
                    <a:pt x="6322" y="6322"/>
                  </a:cubicBezTo>
                  <a:cubicBezTo>
                    <a:pt x="10371" y="2274"/>
                    <a:pt x="15861" y="0"/>
                    <a:pt x="21586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9050">
              <a:solidFill>
                <a:srgbClr val="BCC76A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" name="Google Shape;138;p15"/>
            <p:cNvSpPr txBox="1"/>
            <p:nvPr/>
          </p:nvSpPr>
          <p:spPr>
            <a:xfrm>
              <a:off x="0" y="-28575"/>
              <a:ext cx="812700" cy="350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000" lIns="21000" spcFirstLastPara="1" rIns="21000" wrap="square" tIns="21000">
              <a:noAutofit/>
            </a:bodyPr>
            <a:lstStyle/>
            <a:p>
              <a:pPr indent="0" lvl="1" marL="0" marR="0" rtl="0" algn="l">
                <a:lnSpc>
                  <a:spcPct val="1088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9" name="Google Shape;139;p15"/>
          <p:cNvSpPr/>
          <p:nvPr/>
        </p:nvSpPr>
        <p:spPr>
          <a:xfrm>
            <a:off x="4568677" y="4947307"/>
            <a:ext cx="2257141" cy="426008"/>
          </a:xfrm>
          <a:custGeom>
            <a:rect b="b" l="l" r="r" t="t"/>
            <a:pathLst>
              <a:path extrusionOk="0" h="200947" w="1064689">
                <a:moveTo>
                  <a:pt x="23997" y="0"/>
                </a:moveTo>
                <a:lnTo>
                  <a:pt x="1040692" y="0"/>
                </a:lnTo>
                <a:cubicBezTo>
                  <a:pt x="1053945" y="0"/>
                  <a:pt x="1064689" y="10744"/>
                  <a:pt x="1064689" y="23997"/>
                </a:cubicBezTo>
                <a:lnTo>
                  <a:pt x="1064689" y="176950"/>
                </a:lnTo>
                <a:cubicBezTo>
                  <a:pt x="1064689" y="190203"/>
                  <a:pt x="1053945" y="200947"/>
                  <a:pt x="1040692" y="200947"/>
                </a:cubicBezTo>
                <a:lnTo>
                  <a:pt x="23997" y="200947"/>
                </a:lnTo>
                <a:cubicBezTo>
                  <a:pt x="10744" y="200947"/>
                  <a:pt x="0" y="190203"/>
                  <a:pt x="0" y="176950"/>
                </a:cubicBezTo>
                <a:lnTo>
                  <a:pt x="0" y="23997"/>
                </a:lnTo>
                <a:cubicBezTo>
                  <a:pt x="0" y="10744"/>
                  <a:pt x="10744" y="0"/>
                  <a:pt x="23997" y="0"/>
                </a:cubicBezTo>
                <a:close/>
              </a:path>
            </a:pathLst>
          </a:custGeom>
          <a:solidFill>
            <a:srgbClr val="DBE87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40" name="Google Shape;140;p15"/>
          <p:cNvCxnSpPr/>
          <p:nvPr/>
        </p:nvCxnSpPr>
        <p:spPr>
          <a:xfrm flipH="1">
            <a:off x="3281115" y="4655778"/>
            <a:ext cx="215700" cy="4200"/>
          </a:xfrm>
          <a:prstGeom prst="straightConnector1">
            <a:avLst/>
          </a:prstGeom>
          <a:noFill/>
          <a:ln cap="flat" cmpd="sng" w="19050">
            <a:solidFill>
              <a:srgbClr val="BCC76A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41" name="Google Shape;141;p15"/>
          <p:cNvCxnSpPr/>
          <p:nvPr/>
        </p:nvCxnSpPr>
        <p:spPr>
          <a:xfrm rot="10800000">
            <a:off x="4082916" y="5598869"/>
            <a:ext cx="225300" cy="4200"/>
          </a:xfrm>
          <a:prstGeom prst="straightConnector1">
            <a:avLst/>
          </a:prstGeom>
          <a:noFill/>
          <a:ln cap="flat" cmpd="sng" w="19050">
            <a:solidFill>
              <a:srgbClr val="BCC76A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142" name="Google Shape;142;p15"/>
          <p:cNvGrpSpPr/>
          <p:nvPr/>
        </p:nvGrpSpPr>
        <p:grpSpPr>
          <a:xfrm>
            <a:off x="770280" y="5960885"/>
            <a:ext cx="2510577" cy="1083443"/>
            <a:chOff x="0" y="-28575"/>
            <a:chExt cx="812800" cy="350765"/>
          </a:xfrm>
        </p:grpSpPr>
        <p:sp>
          <p:nvSpPr>
            <p:cNvPr id="143" name="Google Shape;143;p15"/>
            <p:cNvSpPr/>
            <p:nvPr/>
          </p:nvSpPr>
          <p:spPr>
            <a:xfrm>
              <a:off x="0" y="0"/>
              <a:ext cx="812800" cy="322190"/>
            </a:xfrm>
            <a:custGeom>
              <a:rect b="b" l="l" r="r" t="t"/>
              <a:pathLst>
                <a:path extrusionOk="0" h="322190" w="812800">
                  <a:moveTo>
                    <a:pt x="21586" y="0"/>
                  </a:moveTo>
                  <a:lnTo>
                    <a:pt x="791214" y="0"/>
                  </a:lnTo>
                  <a:cubicBezTo>
                    <a:pt x="796939" y="0"/>
                    <a:pt x="802429" y="2274"/>
                    <a:pt x="806478" y="6322"/>
                  </a:cubicBezTo>
                  <a:cubicBezTo>
                    <a:pt x="810526" y="10371"/>
                    <a:pt x="812800" y="15861"/>
                    <a:pt x="812800" y="21586"/>
                  </a:cubicBezTo>
                  <a:lnTo>
                    <a:pt x="812800" y="300604"/>
                  </a:lnTo>
                  <a:cubicBezTo>
                    <a:pt x="812800" y="312525"/>
                    <a:pt x="803136" y="322190"/>
                    <a:pt x="791214" y="322190"/>
                  </a:cubicBezTo>
                  <a:lnTo>
                    <a:pt x="21586" y="322190"/>
                  </a:lnTo>
                  <a:cubicBezTo>
                    <a:pt x="15861" y="322190"/>
                    <a:pt x="10371" y="319915"/>
                    <a:pt x="6322" y="315867"/>
                  </a:cubicBezTo>
                  <a:cubicBezTo>
                    <a:pt x="2274" y="311819"/>
                    <a:pt x="0" y="306329"/>
                    <a:pt x="0" y="300604"/>
                  </a:cubicBezTo>
                  <a:lnTo>
                    <a:pt x="0" y="21586"/>
                  </a:lnTo>
                  <a:cubicBezTo>
                    <a:pt x="0" y="15861"/>
                    <a:pt x="2274" y="10371"/>
                    <a:pt x="6322" y="6322"/>
                  </a:cubicBezTo>
                  <a:cubicBezTo>
                    <a:pt x="10371" y="2274"/>
                    <a:pt x="15861" y="0"/>
                    <a:pt x="21586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9050">
              <a:solidFill>
                <a:srgbClr val="7564B8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" name="Google Shape;144;p15"/>
            <p:cNvSpPr txBox="1"/>
            <p:nvPr/>
          </p:nvSpPr>
          <p:spPr>
            <a:xfrm>
              <a:off x="0" y="-28575"/>
              <a:ext cx="812700" cy="350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000" lIns="21000" spcFirstLastPara="1" rIns="21000" wrap="square" tIns="21000">
              <a:noAutofit/>
            </a:bodyPr>
            <a:lstStyle/>
            <a:p>
              <a:pPr indent="0" lvl="1" marL="0" marR="0" rtl="0" algn="l">
                <a:lnSpc>
                  <a:spcPct val="1088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45" name="Google Shape;145;p15"/>
          <p:cNvSpPr/>
          <p:nvPr/>
        </p:nvSpPr>
        <p:spPr>
          <a:xfrm>
            <a:off x="755816" y="5890970"/>
            <a:ext cx="2257141" cy="426008"/>
          </a:xfrm>
          <a:custGeom>
            <a:rect b="b" l="l" r="r" t="t"/>
            <a:pathLst>
              <a:path extrusionOk="0" h="200947" w="1064689">
                <a:moveTo>
                  <a:pt x="23997" y="0"/>
                </a:moveTo>
                <a:lnTo>
                  <a:pt x="1040692" y="0"/>
                </a:lnTo>
                <a:cubicBezTo>
                  <a:pt x="1053945" y="0"/>
                  <a:pt x="1064689" y="10744"/>
                  <a:pt x="1064689" y="23997"/>
                </a:cubicBezTo>
                <a:lnTo>
                  <a:pt x="1064689" y="176950"/>
                </a:lnTo>
                <a:cubicBezTo>
                  <a:pt x="1064689" y="190203"/>
                  <a:pt x="1053945" y="200947"/>
                  <a:pt x="1040692" y="200947"/>
                </a:cubicBezTo>
                <a:lnTo>
                  <a:pt x="23997" y="200947"/>
                </a:lnTo>
                <a:cubicBezTo>
                  <a:pt x="10744" y="200947"/>
                  <a:pt x="0" y="190203"/>
                  <a:pt x="0" y="176950"/>
                </a:cubicBezTo>
                <a:lnTo>
                  <a:pt x="0" y="23997"/>
                </a:lnTo>
                <a:cubicBezTo>
                  <a:pt x="0" y="10744"/>
                  <a:pt x="10744" y="0"/>
                  <a:pt x="23997" y="0"/>
                </a:cubicBezTo>
                <a:close/>
              </a:path>
            </a:pathLst>
          </a:custGeom>
          <a:solidFill>
            <a:srgbClr val="9E8AE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46" name="Google Shape;146;p15"/>
          <p:cNvCxnSpPr/>
          <p:nvPr/>
        </p:nvCxnSpPr>
        <p:spPr>
          <a:xfrm rot="10800000">
            <a:off x="3280837" y="6546734"/>
            <a:ext cx="364800" cy="0"/>
          </a:xfrm>
          <a:prstGeom prst="straightConnector1">
            <a:avLst/>
          </a:prstGeom>
          <a:noFill/>
          <a:ln cap="flat" cmpd="sng" w="19050">
            <a:solidFill>
              <a:srgbClr val="7564B8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147" name="Google Shape;147;p15"/>
          <p:cNvGrpSpPr/>
          <p:nvPr/>
        </p:nvGrpSpPr>
        <p:grpSpPr>
          <a:xfrm>
            <a:off x="784930" y="7846555"/>
            <a:ext cx="2510577" cy="1083443"/>
            <a:chOff x="0" y="-28575"/>
            <a:chExt cx="812800" cy="350765"/>
          </a:xfrm>
        </p:grpSpPr>
        <p:sp>
          <p:nvSpPr>
            <p:cNvPr id="148" name="Google Shape;148;p15"/>
            <p:cNvSpPr/>
            <p:nvPr/>
          </p:nvSpPr>
          <p:spPr>
            <a:xfrm>
              <a:off x="0" y="0"/>
              <a:ext cx="812800" cy="322190"/>
            </a:xfrm>
            <a:custGeom>
              <a:rect b="b" l="l" r="r" t="t"/>
              <a:pathLst>
                <a:path extrusionOk="0" h="322190" w="812800">
                  <a:moveTo>
                    <a:pt x="21586" y="0"/>
                  </a:moveTo>
                  <a:lnTo>
                    <a:pt x="791214" y="0"/>
                  </a:lnTo>
                  <a:cubicBezTo>
                    <a:pt x="796939" y="0"/>
                    <a:pt x="802429" y="2274"/>
                    <a:pt x="806478" y="6322"/>
                  </a:cubicBezTo>
                  <a:cubicBezTo>
                    <a:pt x="810526" y="10371"/>
                    <a:pt x="812800" y="15861"/>
                    <a:pt x="812800" y="21586"/>
                  </a:cubicBezTo>
                  <a:lnTo>
                    <a:pt x="812800" y="300604"/>
                  </a:lnTo>
                  <a:cubicBezTo>
                    <a:pt x="812800" y="312525"/>
                    <a:pt x="803136" y="322190"/>
                    <a:pt x="791214" y="322190"/>
                  </a:cubicBezTo>
                  <a:lnTo>
                    <a:pt x="21586" y="322190"/>
                  </a:lnTo>
                  <a:cubicBezTo>
                    <a:pt x="15861" y="322190"/>
                    <a:pt x="10371" y="319915"/>
                    <a:pt x="6322" y="315867"/>
                  </a:cubicBezTo>
                  <a:cubicBezTo>
                    <a:pt x="2274" y="311819"/>
                    <a:pt x="0" y="306329"/>
                    <a:pt x="0" y="300604"/>
                  </a:cubicBezTo>
                  <a:lnTo>
                    <a:pt x="0" y="21586"/>
                  </a:lnTo>
                  <a:cubicBezTo>
                    <a:pt x="0" y="15861"/>
                    <a:pt x="2274" y="10371"/>
                    <a:pt x="6322" y="6322"/>
                  </a:cubicBezTo>
                  <a:cubicBezTo>
                    <a:pt x="10371" y="2274"/>
                    <a:pt x="15861" y="0"/>
                    <a:pt x="21586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9050">
              <a:solidFill>
                <a:srgbClr val="CA63BF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" name="Google Shape;149;p15"/>
            <p:cNvSpPr txBox="1"/>
            <p:nvPr/>
          </p:nvSpPr>
          <p:spPr>
            <a:xfrm>
              <a:off x="0" y="-28575"/>
              <a:ext cx="812700" cy="350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000" lIns="21000" spcFirstLastPara="1" rIns="21000" wrap="square" tIns="21000">
              <a:noAutofit/>
            </a:bodyPr>
            <a:lstStyle/>
            <a:p>
              <a:pPr indent="0" lvl="1" marL="0" marR="0" rtl="0" algn="l">
                <a:lnSpc>
                  <a:spcPct val="1088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50" name="Google Shape;150;p15"/>
          <p:cNvSpPr/>
          <p:nvPr/>
        </p:nvSpPr>
        <p:spPr>
          <a:xfrm>
            <a:off x="770465" y="7776641"/>
            <a:ext cx="2257141" cy="426008"/>
          </a:xfrm>
          <a:custGeom>
            <a:rect b="b" l="l" r="r" t="t"/>
            <a:pathLst>
              <a:path extrusionOk="0" h="200947" w="1064689">
                <a:moveTo>
                  <a:pt x="23997" y="0"/>
                </a:moveTo>
                <a:lnTo>
                  <a:pt x="1040692" y="0"/>
                </a:lnTo>
                <a:cubicBezTo>
                  <a:pt x="1053945" y="0"/>
                  <a:pt x="1064689" y="10744"/>
                  <a:pt x="1064689" y="23997"/>
                </a:cubicBezTo>
                <a:lnTo>
                  <a:pt x="1064689" y="176950"/>
                </a:lnTo>
                <a:cubicBezTo>
                  <a:pt x="1064689" y="190203"/>
                  <a:pt x="1053945" y="200947"/>
                  <a:pt x="1040692" y="200947"/>
                </a:cubicBezTo>
                <a:lnTo>
                  <a:pt x="23997" y="200947"/>
                </a:lnTo>
                <a:cubicBezTo>
                  <a:pt x="10744" y="200947"/>
                  <a:pt x="0" y="190203"/>
                  <a:pt x="0" y="176950"/>
                </a:cubicBezTo>
                <a:lnTo>
                  <a:pt x="0" y="23997"/>
                </a:lnTo>
                <a:cubicBezTo>
                  <a:pt x="0" y="10744"/>
                  <a:pt x="10744" y="0"/>
                  <a:pt x="23997" y="0"/>
                </a:cubicBezTo>
                <a:close/>
              </a:path>
            </a:pathLst>
          </a:custGeom>
          <a:solidFill>
            <a:srgbClr val="E6A2D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51" name="Google Shape;151;p15"/>
          <p:cNvCxnSpPr/>
          <p:nvPr/>
        </p:nvCxnSpPr>
        <p:spPr>
          <a:xfrm flipH="1">
            <a:off x="3295459" y="8428224"/>
            <a:ext cx="494400" cy="4200"/>
          </a:xfrm>
          <a:prstGeom prst="straightConnector1">
            <a:avLst/>
          </a:prstGeom>
          <a:noFill/>
          <a:ln cap="flat" cmpd="sng" w="19050">
            <a:solidFill>
              <a:srgbClr val="CA63BF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152" name="Google Shape;152;p15"/>
          <p:cNvGrpSpPr/>
          <p:nvPr/>
        </p:nvGrpSpPr>
        <p:grpSpPr>
          <a:xfrm>
            <a:off x="4285192" y="6903996"/>
            <a:ext cx="2510577" cy="1083443"/>
            <a:chOff x="0" y="-28575"/>
            <a:chExt cx="812800" cy="350765"/>
          </a:xfrm>
        </p:grpSpPr>
        <p:sp>
          <p:nvSpPr>
            <p:cNvPr id="153" name="Google Shape;153;p15"/>
            <p:cNvSpPr/>
            <p:nvPr/>
          </p:nvSpPr>
          <p:spPr>
            <a:xfrm>
              <a:off x="0" y="0"/>
              <a:ext cx="812800" cy="322190"/>
            </a:xfrm>
            <a:custGeom>
              <a:rect b="b" l="l" r="r" t="t"/>
              <a:pathLst>
                <a:path extrusionOk="0" h="322190" w="812800">
                  <a:moveTo>
                    <a:pt x="21586" y="0"/>
                  </a:moveTo>
                  <a:lnTo>
                    <a:pt x="791214" y="0"/>
                  </a:lnTo>
                  <a:cubicBezTo>
                    <a:pt x="796939" y="0"/>
                    <a:pt x="802429" y="2274"/>
                    <a:pt x="806478" y="6322"/>
                  </a:cubicBezTo>
                  <a:cubicBezTo>
                    <a:pt x="810526" y="10371"/>
                    <a:pt x="812800" y="15861"/>
                    <a:pt x="812800" y="21586"/>
                  </a:cubicBezTo>
                  <a:lnTo>
                    <a:pt x="812800" y="300604"/>
                  </a:lnTo>
                  <a:cubicBezTo>
                    <a:pt x="812800" y="312525"/>
                    <a:pt x="803136" y="322190"/>
                    <a:pt x="791214" y="322190"/>
                  </a:cubicBezTo>
                  <a:lnTo>
                    <a:pt x="21586" y="322190"/>
                  </a:lnTo>
                  <a:cubicBezTo>
                    <a:pt x="15861" y="322190"/>
                    <a:pt x="10371" y="319915"/>
                    <a:pt x="6322" y="315867"/>
                  </a:cubicBezTo>
                  <a:cubicBezTo>
                    <a:pt x="2274" y="311819"/>
                    <a:pt x="0" y="306329"/>
                    <a:pt x="0" y="300604"/>
                  </a:cubicBezTo>
                  <a:lnTo>
                    <a:pt x="0" y="21586"/>
                  </a:lnTo>
                  <a:cubicBezTo>
                    <a:pt x="0" y="15861"/>
                    <a:pt x="2274" y="10371"/>
                    <a:pt x="6322" y="6322"/>
                  </a:cubicBezTo>
                  <a:cubicBezTo>
                    <a:pt x="10371" y="2274"/>
                    <a:pt x="15861" y="0"/>
                    <a:pt x="21586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9050">
              <a:solidFill>
                <a:srgbClr val="7564B8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" name="Google Shape;154;p15"/>
            <p:cNvSpPr txBox="1"/>
            <p:nvPr/>
          </p:nvSpPr>
          <p:spPr>
            <a:xfrm>
              <a:off x="0" y="-28575"/>
              <a:ext cx="812700" cy="350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000" lIns="21000" spcFirstLastPara="1" rIns="21000" wrap="square" tIns="21000">
              <a:noAutofit/>
            </a:bodyPr>
            <a:lstStyle/>
            <a:p>
              <a:pPr indent="0" lvl="1" marL="0" marR="0" rtl="0" algn="l">
                <a:lnSpc>
                  <a:spcPct val="1088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55" name="Google Shape;155;p15"/>
          <p:cNvSpPr/>
          <p:nvPr/>
        </p:nvSpPr>
        <p:spPr>
          <a:xfrm>
            <a:off x="4545653" y="6834082"/>
            <a:ext cx="2257141" cy="426008"/>
          </a:xfrm>
          <a:custGeom>
            <a:rect b="b" l="l" r="r" t="t"/>
            <a:pathLst>
              <a:path extrusionOk="0" h="200947" w="1064689">
                <a:moveTo>
                  <a:pt x="23997" y="0"/>
                </a:moveTo>
                <a:lnTo>
                  <a:pt x="1040692" y="0"/>
                </a:lnTo>
                <a:cubicBezTo>
                  <a:pt x="1053945" y="0"/>
                  <a:pt x="1064689" y="10744"/>
                  <a:pt x="1064689" y="23997"/>
                </a:cubicBezTo>
                <a:lnTo>
                  <a:pt x="1064689" y="176950"/>
                </a:lnTo>
                <a:cubicBezTo>
                  <a:pt x="1064689" y="190203"/>
                  <a:pt x="1053945" y="200947"/>
                  <a:pt x="1040692" y="200947"/>
                </a:cubicBezTo>
                <a:lnTo>
                  <a:pt x="23997" y="200947"/>
                </a:lnTo>
                <a:cubicBezTo>
                  <a:pt x="10744" y="200947"/>
                  <a:pt x="0" y="190203"/>
                  <a:pt x="0" y="176950"/>
                </a:cubicBezTo>
                <a:lnTo>
                  <a:pt x="0" y="23997"/>
                </a:lnTo>
                <a:cubicBezTo>
                  <a:pt x="0" y="10744"/>
                  <a:pt x="10744" y="0"/>
                  <a:pt x="23997" y="0"/>
                </a:cubicBezTo>
                <a:close/>
              </a:path>
            </a:pathLst>
          </a:custGeom>
          <a:solidFill>
            <a:srgbClr val="9E8AE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56" name="Google Shape;156;p15"/>
          <p:cNvCxnSpPr/>
          <p:nvPr/>
        </p:nvCxnSpPr>
        <p:spPr>
          <a:xfrm rot="10800000">
            <a:off x="4082992" y="7485045"/>
            <a:ext cx="202200" cy="4800"/>
          </a:xfrm>
          <a:prstGeom prst="straightConnector1">
            <a:avLst/>
          </a:prstGeom>
          <a:noFill/>
          <a:ln cap="flat" cmpd="sng" w="19050">
            <a:solidFill>
              <a:srgbClr val="7564B8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157" name="Google Shape;157;p15"/>
          <p:cNvGrpSpPr/>
          <p:nvPr/>
        </p:nvGrpSpPr>
        <p:grpSpPr>
          <a:xfrm>
            <a:off x="4299968" y="8789667"/>
            <a:ext cx="2510577" cy="1083443"/>
            <a:chOff x="0" y="-28575"/>
            <a:chExt cx="812800" cy="350765"/>
          </a:xfrm>
        </p:grpSpPr>
        <p:sp>
          <p:nvSpPr>
            <p:cNvPr id="158" name="Google Shape;158;p15"/>
            <p:cNvSpPr/>
            <p:nvPr/>
          </p:nvSpPr>
          <p:spPr>
            <a:xfrm>
              <a:off x="0" y="0"/>
              <a:ext cx="812800" cy="322190"/>
            </a:xfrm>
            <a:custGeom>
              <a:rect b="b" l="l" r="r" t="t"/>
              <a:pathLst>
                <a:path extrusionOk="0" h="322190" w="812800">
                  <a:moveTo>
                    <a:pt x="21586" y="0"/>
                  </a:moveTo>
                  <a:lnTo>
                    <a:pt x="791214" y="0"/>
                  </a:lnTo>
                  <a:cubicBezTo>
                    <a:pt x="796939" y="0"/>
                    <a:pt x="802429" y="2274"/>
                    <a:pt x="806478" y="6322"/>
                  </a:cubicBezTo>
                  <a:cubicBezTo>
                    <a:pt x="810526" y="10371"/>
                    <a:pt x="812800" y="15861"/>
                    <a:pt x="812800" y="21586"/>
                  </a:cubicBezTo>
                  <a:lnTo>
                    <a:pt x="812800" y="300604"/>
                  </a:lnTo>
                  <a:cubicBezTo>
                    <a:pt x="812800" y="312525"/>
                    <a:pt x="803136" y="322190"/>
                    <a:pt x="791214" y="322190"/>
                  </a:cubicBezTo>
                  <a:lnTo>
                    <a:pt x="21586" y="322190"/>
                  </a:lnTo>
                  <a:cubicBezTo>
                    <a:pt x="15861" y="322190"/>
                    <a:pt x="10371" y="319915"/>
                    <a:pt x="6322" y="315867"/>
                  </a:cubicBezTo>
                  <a:cubicBezTo>
                    <a:pt x="2274" y="311819"/>
                    <a:pt x="0" y="306329"/>
                    <a:pt x="0" y="300604"/>
                  </a:cubicBezTo>
                  <a:lnTo>
                    <a:pt x="0" y="21586"/>
                  </a:lnTo>
                  <a:cubicBezTo>
                    <a:pt x="0" y="15861"/>
                    <a:pt x="2274" y="10371"/>
                    <a:pt x="6322" y="6322"/>
                  </a:cubicBezTo>
                  <a:cubicBezTo>
                    <a:pt x="10371" y="2274"/>
                    <a:pt x="15861" y="0"/>
                    <a:pt x="21586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9050">
              <a:solidFill>
                <a:srgbClr val="CA63BF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" name="Google Shape;159;p15"/>
            <p:cNvSpPr txBox="1"/>
            <p:nvPr/>
          </p:nvSpPr>
          <p:spPr>
            <a:xfrm>
              <a:off x="0" y="-28575"/>
              <a:ext cx="812700" cy="350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000" lIns="21000" spcFirstLastPara="1" rIns="21000" wrap="square" tIns="21000">
              <a:noAutofit/>
            </a:bodyPr>
            <a:lstStyle/>
            <a:p>
              <a:pPr indent="0" lvl="1" marL="0" marR="0" rtl="0" algn="l">
                <a:lnSpc>
                  <a:spcPct val="1088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60" name="Google Shape;160;p15"/>
          <p:cNvSpPr/>
          <p:nvPr/>
        </p:nvSpPr>
        <p:spPr>
          <a:xfrm>
            <a:off x="4560429" y="8719752"/>
            <a:ext cx="2257141" cy="426008"/>
          </a:xfrm>
          <a:custGeom>
            <a:rect b="b" l="l" r="r" t="t"/>
            <a:pathLst>
              <a:path extrusionOk="0" h="200947" w="1064689">
                <a:moveTo>
                  <a:pt x="23997" y="0"/>
                </a:moveTo>
                <a:lnTo>
                  <a:pt x="1040692" y="0"/>
                </a:lnTo>
                <a:cubicBezTo>
                  <a:pt x="1053945" y="0"/>
                  <a:pt x="1064689" y="10744"/>
                  <a:pt x="1064689" y="23997"/>
                </a:cubicBezTo>
                <a:lnTo>
                  <a:pt x="1064689" y="176950"/>
                </a:lnTo>
                <a:cubicBezTo>
                  <a:pt x="1064689" y="190203"/>
                  <a:pt x="1053945" y="200947"/>
                  <a:pt x="1040692" y="200947"/>
                </a:cubicBezTo>
                <a:lnTo>
                  <a:pt x="23997" y="200947"/>
                </a:lnTo>
                <a:cubicBezTo>
                  <a:pt x="10744" y="200947"/>
                  <a:pt x="0" y="190203"/>
                  <a:pt x="0" y="176950"/>
                </a:cubicBezTo>
                <a:lnTo>
                  <a:pt x="0" y="23997"/>
                </a:lnTo>
                <a:cubicBezTo>
                  <a:pt x="0" y="10744"/>
                  <a:pt x="10744" y="0"/>
                  <a:pt x="23997" y="0"/>
                </a:cubicBezTo>
                <a:close/>
              </a:path>
            </a:pathLst>
          </a:custGeom>
          <a:solidFill>
            <a:srgbClr val="E6A2D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61" name="Google Shape;161;p15"/>
          <p:cNvCxnSpPr/>
          <p:nvPr/>
        </p:nvCxnSpPr>
        <p:spPr>
          <a:xfrm rot="10800000">
            <a:off x="4082769" y="9371315"/>
            <a:ext cx="217200" cy="4200"/>
          </a:xfrm>
          <a:prstGeom prst="straightConnector1">
            <a:avLst/>
          </a:prstGeom>
          <a:noFill/>
          <a:ln cap="flat" cmpd="sng" w="19050">
            <a:solidFill>
              <a:srgbClr val="CA63BF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162" name="Google Shape;162;p15"/>
          <p:cNvPicPr preferRelativeResize="0"/>
          <p:nvPr/>
        </p:nvPicPr>
        <p:blipFill rotWithShape="1">
          <a:blip r:embed="rId3">
            <a:alphaModFix/>
          </a:blip>
          <a:srcRect b="0" l="0" r="49315" t="62095"/>
          <a:stretch/>
        </p:blipFill>
        <p:spPr>
          <a:xfrm>
            <a:off x="5083350" y="-550"/>
            <a:ext cx="2510575" cy="1873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15"/>
          <p:cNvPicPr preferRelativeResize="0"/>
          <p:nvPr/>
        </p:nvPicPr>
        <p:blipFill rotWithShape="1">
          <a:blip r:embed="rId4">
            <a:alphaModFix/>
          </a:blip>
          <a:srcRect b="67724" l="36852" r="0" t="12384"/>
          <a:stretch/>
        </p:blipFill>
        <p:spPr>
          <a:xfrm>
            <a:off x="0" y="9145750"/>
            <a:ext cx="4771974" cy="15476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dk1"/>
        </a:solidFill>
      </p:bgPr>
    </p:bg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3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8" name="Google Shape;18;p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bg>
      <p:bgPr>
        <a:solidFill>
          <a:schemeClr val="dk1"/>
        </a:solidFill>
      </p:bgPr>
    </p:bg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dk1"/>
        </a:solidFill>
      </p:bgPr>
    </p:bg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5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bg>
      <p:bgPr>
        <a:solidFill>
          <a:schemeClr val="dk1"/>
        </a:solidFill>
      </p:bgPr>
    </p:bg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6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6" name="Google Shape;36;p6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7" name="Google Shape;37;p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bg>
      <p:bgPr>
        <a:solidFill>
          <a:schemeClr val="dk1"/>
        </a:solidFill>
      </p:bgPr>
    </p:bg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7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7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4" name="Google Shape;44;p7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7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6" name="Google Shape;46;p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bg>
      <p:bgPr>
        <a:solidFill>
          <a:schemeClr val="dk1"/>
        </a:solidFill>
      </p:bgPr>
    </p:bg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bg>
      <p:bgPr>
        <a:solidFill>
          <a:schemeClr val="dk1"/>
        </a:solidFill>
      </p:bgPr>
    </p:bg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9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9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58" name="Google Shape;58;p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bg>
      <p:bgPr>
        <a:solidFill>
          <a:schemeClr val="dk1"/>
        </a:solidFill>
      </p:bgPr>
    </p:bg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0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5" name="Google Shape;65;p1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theme" Target="../theme/theme1.xml"/><Relationship Id="rId1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abin"/>
              <a:buNone/>
              <a:defRPr b="1" i="0" sz="4400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800">
                <a:solidFill>
                  <a:srgbClr val="FFFFFF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800">
                <a:solidFill>
                  <a:srgbClr val="FFFFFF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800">
                <a:solidFill>
                  <a:srgbClr val="FFFFFF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800">
                <a:solidFill>
                  <a:srgbClr val="FFFFFF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800">
                <a:solidFill>
                  <a:srgbClr val="FFFFFF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800">
                <a:solidFill>
                  <a:srgbClr val="FFFFFF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800">
                <a:solidFill>
                  <a:srgbClr val="FFFFFF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8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Inria Serif"/>
              <a:buChar char="•"/>
              <a:defRPr i="0" sz="3200" u="none" cap="none" strike="noStrike">
                <a:solidFill>
                  <a:srgbClr val="FFFFFF"/>
                </a:solidFill>
                <a:latin typeface="Inria Serif"/>
                <a:ea typeface="Inria Serif"/>
                <a:cs typeface="Inria Serif"/>
                <a:sym typeface="Inria Serif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Inria Serif"/>
              <a:buChar char="–"/>
              <a:defRPr i="0" sz="2800" u="none" cap="none" strike="noStrike">
                <a:solidFill>
                  <a:srgbClr val="FFFFFF"/>
                </a:solidFill>
                <a:latin typeface="Inria Serif"/>
                <a:ea typeface="Inria Serif"/>
                <a:cs typeface="Inria Serif"/>
                <a:sym typeface="Inria Serif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Inria Serif"/>
              <a:buChar char="•"/>
              <a:defRPr i="0" sz="2400" u="none" cap="none" strike="noStrike">
                <a:solidFill>
                  <a:srgbClr val="FFFFFF"/>
                </a:solidFill>
                <a:latin typeface="Inria Serif"/>
                <a:ea typeface="Inria Serif"/>
                <a:cs typeface="Inria Serif"/>
                <a:sym typeface="Inria Serif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Inria Serif"/>
              <a:buChar char="–"/>
              <a:defRPr i="0" sz="2000" u="none" cap="none" strike="noStrike">
                <a:solidFill>
                  <a:srgbClr val="FFFFFF"/>
                </a:solidFill>
                <a:latin typeface="Inria Serif"/>
                <a:ea typeface="Inria Serif"/>
                <a:cs typeface="Inria Serif"/>
                <a:sym typeface="Inria Serif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Inria Serif"/>
              <a:buChar char="»"/>
              <a:defRPr i="0" sz="2000" u="none" cap="none" strike="noStrike">
                <a:solidFill>
                  <a:srgbClr val="FFFFFF"/>
                </a:solidFill>
                <a:latin typeface="Inria Serif"/>
                <a:ea typeface="Inria Serif"/>
                <a:cs typeface="Inria Serif"/>
                <a:sym typeface="Inria Serif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Inria Serif"/>
              <a:buChar char="•"/>
              <a:defRPr i="0" sz="2000" u="none" cap="none" strike="noStrike">
                <a:solidFill>
                  <a:srgbClr val="FFFFFF"/>
                </a:solidFill>
                <a:latin typeface="Inria Serif"/>
                <a:ea typeface="Inria Serif"/>
                <a:cs typeface="Inria Serif"/>
                <a:sym typeface="Inria Serif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Inria Serif"/>
              <a:buChar char="•"/>
              <a:defRPr i="0" sz="2000" u="none" cap="none" strike="noStrike">
                <a:solidFill>
                  <a:srgbClr val="FFFFFF"/>
                </a:solidFill>
                <a:latin typeface="Inria Serif"/>
                <a:ea typeface="Inria Serif"/>
                <a:cs typeface="Inria Serif"/>
                <a:sym typeface="Inria Serif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Inria Serif"/>
              <a:buChar char="•"/>
              <a:defRPr i="0" sz="2000" u="none" cap="none" strike="noStrike">
                <a:solidFill>
                  <a:srgbClr val="FFFFFF"/>
                </a:solidFill>
                <a:latin typeface="Inria Serif"/>
                <a:ea typeface="Inria Serif"/>
                <a:cs typeface="Inria Serif"/>
                <a:sym typeface="Inria Serif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Inria Serif"/>
              <a:buChar char="•"/>
              <a:defRPr i="0" sz="2000" u="none" cap="none" strike="noStrike">
                <a:solidFill>
                  <a:srgbClr val="FFFFFF"/>
                </a:solidFill>
                <a:latin typeface="Inria Serif"/>
                <a:ea typeface="Inria Serif"/>
                <a:cs typeface="Inria Serif"/>
                <a:sym typeface="Inria Serif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Inria Serif"/>
              <a:buNone/>
              <a:defRPr i="0" sz="1200" u="none" cap="none" strike="noStrike">
                <a:solidFill>
                  <a:srgbClr val="FFFFFF"/>
                </a:solidFill>
                <a:latin typeface="Inria Serif"/>
                <a:ea typeface="Inria Serif"/>
                <a:cs typeface="Inria Serif"/>
                <a:sym typeface="Inria Serif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Inria Serif"/>
              <a:buNone/>
              <a:defRPr i="0" sz="1800" u="none" cap="none" strike="noStrike">
                <a:solidFill>
                  <a:srgbClr val="FFFFFF"/>
                </a:solidFill>
                <a:latin typeface="Inria Serif"/>
                <a:ea typeface="Inria Serif"/>
                <a:cs typeface="Inria Serif"/>
                <a:sym typeface="Inria Serif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Inria Serif"/>
              <a:buNone/>
              <a:defRPr i="0" sz="1800" u="none" cap="none" strike="noStrike">
                <a:solidFill>
                  <a:srgbClr val="FFFFFF"/>
                </a:solidFill>
                <a:latin typeface="Inria Serif"/>
                <a:ea typeface="Inria Serif"/>
                <a:cs typeface="Inria Serif"/>
                <a:sym typeface="Inria Serif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Inria Serif"/>
              <a:buNone/>
              <a:defRPr i="0" sz="1800" u="none" cap="none" strike="noStrike">
                <a:solidFill>
                  <a:srgbClr val="FFFFFF"/>
                </a:solidFill>
                <a:latin typeface="Inria Serif"/>
                <a:ea typeface="Inria Serif"/>
                <a:cs typeface="Inria Serif"/>
                <a:sym typeface="Inria Serif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Inria Serif"/>
              <a:buNone/>
              <a:defRPr i="0" sz="1800" u="none" cap="none" strike="noStrike">
                <a:solidFill>
                  <a:srgbClr val="FFFFFF"/>
                </a:solidFill>
                <a:latin typeface="Inria Serif"/>
                <a:ea typeface="Inria Serif"/>
                <a:cs typeface="Inria Serif"/>
                <a:sym typeface="Inria Serif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Inria Serif"/>
              <a:buNone/>
              <a:defRPr i="0" sz="1800" u="none" cap="none" strike="noStrike">
                <a:solidFill>
                  <a:srgbClr val="FFFFFF"/>
                </a:solidFill>
                <a:latin typeface="Inria Serif"/>
                <a:ea typeface="Inria Serif"/>
                <a:cs typeface="Inria Serif"/>
                <a:sym typeface="Inria Serif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Inria Serif"/>
              <a:buNone/>
              <a:defRPr i="0" sz="1800" u="none" cap="none" strike="noStrike">
                <a:solidFill>
                  <a:srgbClr val="FFFFFF"/>
                </a:solidFill>
                <a:latin typeface="Inria Serif"/>
                <a:ea typeface="Inria Serif"/>
                <a:cs typeface="Inria Serif"/>
                <a:sym typeface="Inria Serif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Inria Serif"/>
              <a:buNone/>
              <a:defRPr i="0" sz="1800" u="none" cap="none" strike="noStrike">
                <a:solidFill>
                  <a:srgbClr val="FFFFFF"/>
                </a:solidFill>
                <a:latin typeface="Inria Serif"/>
                <a:ea typeface="Inria Serif"/>
                <a:cs typeface="Inria Serif"/>
                <a:sym typeface="Inria Serif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Inria Serif"/>
              <a:buNone/>
              <a:defRPr i="0" sz="1800" u="none" cap="none" strike="noStrike">
                <a:solidFill>
                  <a:srgbClr val="FFFFFF"/>
                </a:solidFill>
                <a:latin typeface="Inria Serif"/>
                <a:ea typeface="Inria Serif"/>
                <a:cs typeface="Inria Serif"/>
                <a:sym typeface="Inria Serif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Inria Serif"/>
              <a:buNone/>
              <a:defRPr i="0" sz="1200" u="none" cap="none" strike="noStrike">
                <a:solidFill>
                  <a:srgbClr val="FFFFFF"/>
                </a:solidFill>
                <a:latin typeface="Inria Serif"/>
                <a:ea typeface="Inria Serif"/>
                <a:cs typeface="Inria Serif"/>
                <a:sym typeface="Inria Serif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Inria Serif"/>
              <a:buNone/>
              <a:defRPr i="0" sz="1800" u="none" cap="none" strike="noStrike">
                <a:solidFill>
                  <a:srgbClr val="FFFFFF"/>
                </a:solidFill>
                <a:latin typeface="Inria Serif"/>
                <a:ea typeface="Inria Serif"/>
                <a:cs typeface="Inria Serif"/>
                <a:sym typeface="Inria Serif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Inria Serif"/>
              <a:buNone/>
              <a:defRPr i="0" sz="1800" u="none" cap="none" strike="noStrike">
                <a:solidFill>
                  <a:srgbClr val="FFFFFF"/>
                </a:solidFill>
                <a:latin typeface="Inria Serif"/>
                <a:ea typeface="Inria Serif"/>
                <a:cs typeface="Inria Serif"/>
                <a:sym typeface="Inria Serif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Inria Serif"/>
              <a:buNone/>
              <a:defRPr i="0" sz="1800" u="none" cap="none" strike="noStrike">
                <a:solidFill>
                  <a:srgbClr val="FFFFFF"/>
                </a:solidFill>
                <a:latin typeface="Inria Serif"/>
                <a:ea typeface="Inria Serif"/>
                <a:cs typeface="Inria Serif"/>
                <a:sym typeface="Inria Serif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Inria Serif"/>
              <a:buNone/>
              <a:defRPr i="0" sz="1800" u="none" cap="none" strike="noStrike">
                <a:solidFill>
                  <a:srgbClr val="FFFFFF"/>
                </a:solidFill>
                <a:latin typeface="Inria Serif"/>
                <a:ea typeface="Inria Serif"/>
                <a:cs typeface="Inria Serif"/>
                <a:sym typeface="Inria Serif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Inria Serif"/>
              <a:buNone/>
              <a:defRPr i="0" sz="1800" u="none" cap="none" strike="noStrike">
                <a:solidFill>
                  <a:srgbClr val="FFFFFF"/>
                </a:solidFill>
                <a:latin typeface="Inria Serif"/>
                <a:ea typeface="Inria Serif"/>
                <a:cs typeface="Inria Serif"/>
                <a:sym typeface="Inria Serif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Inria Serif"/>
              <a:buNone/>
              <a:defRPr i="0" sz="1800" u="none" cap="none" strike="noStrike">
                <a:solidFill>
                  <a:srgbClr val="FFFFFF"/>
                </a:solidFill>
                <a:latin typeface="Inria Serif"/>
                <a:ea typeface="Inria Serif"/>
                <a:cs typeface="Inria Serif"/>
                <a:sym typeface="Inria Serif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Inria Serif"/>
              <a:buNone/>
              <a:defRPr i="0" sz="1800" u="none" cap="none" strike="noStrike">
                <a:solidFill>
                  <a:srgbClr val="FFFFFF"/>
                </a:solidFill>
                <a:latin typeface="Inria Serif"/>
                <a:ea typeface="Inria Serif"/>
                <a:cs typeface="Inria Serif"/>
                <a:sym typeface="Inria Serif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Inria Serif"/>
              <a:buNone/>
              <a:defRPr i="0" sz="1800" u="none" cap="none" strike="noStrike">
                <a:solidFill>
                  <a:srgbClr val="FFFFFF"/>
                </a:solidFill>
                <a:latin typeface="Inria Serif"/>
                <a:ea typeface="Inria Serif"/>
                <a:cs typeface="Inria Serif"/>
                <a:sym typeface="Inria Serif"/>
              </a:defRPr>
            </a:lvl9pPr>
          </a:lstStyle>
          <a:p/>
        </p:txBody>
      </p:sp>
      <p:sp>
        <p:nvSpPr>
          <p:cNvPr id="10" name="Google Shape;10;p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FFFFFF"/>
                </a:solidFill>
                <a:latin typeface="Inria Serif"/>
                <a:ea typeface="Inria Serif"/>
                <a:cs typeface="Inria Serif"/>
                <a:sym typeface="Inria Serif"/>
              </a:defRPr>
            </a:lvl1pPr>
            <a:lvl2pPr indent="0" lvl="1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FFFFFF"/>
                </a:solidFill>
                <a:latin typeface="Inria Serif"/>
                <a:ea typeface="Inria Serif"/>
                <a:cs typeface="Inria Serif"/>
                <a:sym typeface="Inria Serif"/>
              </a:defRPr>
            </a:lvl2pPr>
            <a:lvl3pPr indent="0" lvl="2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FFFFFF"/>
                </a:solidFill>
                <a:latin typeface="Inria Serif"/>
                <a:ea typeface="Inria Serif"/>
                <a:cs typeface="Inria Serif"/>
                <a:sym typeface="Inria Serif"/>
              </a:defRPr>
            </a:lvl3pPr>
            <a:lvl4pPr indent="0" lvl="3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FFFFFF"/>
                </a:solidFill>
                <a:latin typeface="Inria Serif"/>
                <a:ea typeface="Inria Serif"/>
                <a:cs typeface="Inria Serif"/>
                <a:sym typeface="Inria Serif"/>
              </a:defRPr>
            </a:lvl4pPr>
            <a:lvl5pPr indent="0" lvl="4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FFFFFF"/>
                </a:solidFill>
                <a:latin typeface="Inria Serif"/>
                <a:ea typeface="Inria Serif"/>
                <a:cs typeface="Inria Serif"/>
                <a:sym typeface="Inria Serif"/>
              </a:defRPr>
            </a:lvl5pPr>
            <a:lvl6pPr indent="0" lvl="5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FFFFFF"/>
                </a:solidFill>
                <a:latin typeface="Inria Serif"/>
                <a:ea typeface="Inria Serif"/>
                <a:cs typeface="Inria Serif"/>
                <a:sym typeface="Inria Serif"/>
              </a:defRPr>
            </a:lvl6pPr>
            <a:lvl7pPr indent="0" lvl="6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FFFFFF"/>
                </a:solidFill>
                <a:latin typeface="Inria Serif"/>
                <a:ea typeface="Inria Serif"/>
                <a:cs typeface="Inria Serif"/>
                <a:sym typeface="Inria Serif"/>
              </a:defRPr>
            </a:lvl7pPr>
            <a:lvl8pPr indent="0" lvl="7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FFFFFF"/>
                </a:solidFill>
                <a:latin typeface="Inria Serif"/>
                <a:ea typeface="Inria Serif"/>
                <a:cs typeface="Inria Serif"/>
                <a:sym typeface="Inria Serif"/>
              </a:defRPr>
            </a:lvl8pPr>
            <a:lvl9pPr indent="0" lvl="8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FFFFFF"/>
                </a:solidFill>
                <a:latin typeface="Inria Serif"/>
                <a:ea typeface="Inria Serif"/>
                <a:cs typeface="Inria Serif"/>
                <a:sym typeface="Inria Serif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1" Type="http://schemas.openxmlformats.org/officeDocument/2006/relationships/image" Target="../media/image7.png"/><Relationship Id="rId10" Type="http://schemas.openxmlformats.org/officeDocument/2006/relationships/image" Target="../media/image6.png"/><Relationship Id="rId13" Type="http://schemas.openxmlformats.org/officeDocument/2006/relationships/image" Target="../media/image8.png"/><Relationship Id="rId1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1.png"/><Relationship Id="rId15" Type="http://schemas.openxmlformats.org/officeDocument/2006/relationships/image" Target="../media/image13.png"/><Relationship Id="rId14" Type="http://schemas.openxmlformats.org/officeDocument/2006/relationships/image" Target="../media/image14.png"/><Relationship Id="rId16" Type="http://schemas.openxmlformats.org/officeDocument/2006/relationships/image" Target="../media/image11.png"/><Relationship Id="rId5" Type="http://schemas.openxmlformats.org/officeDocument/2006/relationships/image" Target="../media/image20.png"/><Relationship Id="rId6" Type="http://schemas.openxmlformats.org/officeDocument/2006/relationships/image" Target="../media/image3.png"/><Relationship Id="rId7" Type="http://schemas.openxmlformats.org/officeDocument/2006/relationships/image" Target="../media/image2.png"/><Relationship Id="rId8" Type="http://schemas.openxmlformats.org/officeDocument/2006/relationships/image" Target="../media/image1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Relationship Id="rId4" Type="http://schemas.openxmlformats.org/officeDocument/2006/relationships/image" Target="../media/image17.png"/><Relationship Id="rId5" Type="http://schemas.openxmlformats.org/officeDocument/2006/relationships/image" Target="../media/image16.png"/><Relationship Id="rId6" Type="http://schemas.openxmlformats.org/officeDocument/2006/relationships/image" Target="../media/image1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9.png"/><Relationship Id="rId4" Type="http://schemas.openxmlformats.org/officeDocument/2006/relationships/image" Target="../media/image21.png"/><Relationship Id="rId5" Type="http://schemas.openxmlformats.org/officeDocument/2006/relationships/image" Target="../media/image25.png"/></Relationships>
</file>

<file path=ppt/slides/_rels/slide4.xml.rels><?xml version="1.0" encoding="UTF-8" standalone="yes"?><Relationships xmlns="http://schemas.openxmlformats.org/package/2006/relationships"><Relationship Id="rId11" Type="http://schemas.openxmlformats.org/officeDocument/2006/relationships/image" Target="../media/image30.png"/><Relationship Id="rId10" Type="http://schemas.openxmlformats.org/officeDocument/2006/relationships/image" Target="../media/image31.png"/><Relationship Id="rId13" Type="http://schemas.openxmlformats.org/officeDocument/2006/relationships/image" Target="../media/image34.png"/><Relationship Id="rId1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3.png"/><Relationship Id="rId4" Type="http://schemas.openxmlformats.org/officeDocument/2006/relationships/image" Target="../media/image32.png"/><Relationship Id="rId9" Type="http://schemas.openxmlformats.org/officeDocument/2006/relationships/image" Target="../media/image22.png"/><Relationship Id="rId5" Type="http://schemas.openxmlformats.org/officeDocument/2006/relationships/image" Target="../media/image36.png"/><Relationship Id="rId6" Type="http://schemas.openxmlformats.org/officeDocument/2006/relationships/image" Target="../media/image26.png"/><Relationship Id="rId7" Type="http://schemas.openxmlformats.org/officeDocument/2006/relationships/image" Target="../media/image10.png"/><Relationship Id="rId8" Type="http://schemas.openxmlformats.org/officeDocument/2006/relationships/image" Target="../media/image2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7.png"/><Relationship Id="rId4" Type="http://schemas.openxmlformats.org/officeDocument/2006/relationships/image" Target="../media/image37.png"/><Relationship Id="rId5" Type="http://schemas.openxmlformats.org/officeDocument/2006/relationships/image" Target="../media/image33.png"/><Relationship Id="rId6" Type="http://schemas.openxmlformats.org/officeDocument/2006/relationships/image" Target="../media/image35.png"/><Relationship Id="rId7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53547"/>
        </a:solidFill>
      </p:bgPr>
    </p:bg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Google Shape;168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08550" y="9162194"/>
            <a:ext cx="2604001" cy="521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56875" y="7594825"/>
            <a:ext cx="2087751" cy="2087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12750" y="7617863"/>
            <a:ext cx="2571904" cy="514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16"/>
          <p:cNvPicPr preferRelativeResize="0"/>
          <p:nvPr/>
        </p:nvPicPr>
        <p:blipFill rotWithShape="1">
          <a:blip r:embed="rId5">
            <a:alphaModFix/>
          </a:blip>
          <a:srcRect b="0" l="0" r="11520" t="0"/>
          <a:stretch/>
        </p:blipFill>
        <p:spPr>
          <a:xfrm>
            <a:off x="2871150" y="7617875"/>
            <a:ext cx="2275476" cy="514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83400" y="6059700"/>
            <a:ext cx="2087747" cy="2086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95950" y="5987413"/>
            <a:ext cx="2570348" cy="5145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334325" y="5991050"/>
            <a:ext cx="2570348" cy="5145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1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881875" y="3703100"/>
            <a:ext cx="2062748" cy="20615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1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883050" y="4445288"/>
            <a:ext cx="2062726" cy="2061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16"/>
          <p:cNvPicPr preferRelativeResize="0"/>
          <p:nvPr/>
        </p:nvPicPr>
        <p:blipFill rotWithShape="1">
          <a:blip r:embed="rId10">
            <a:alphaModFix/>
          </a:blip>
          <a:srcRect b="0" l="0" r="7697" t="0"/>
          <a:stretch/>
        </p:blipFill>
        <p:spPr>
          <a:xfrm>
            <a:off x="2535500" y="3703100"/>
            <a:ext cx="2373775" cy="514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16"/>
          <p:cNvPicPr preferRelativeResize="0"/>
          <p:nvPr/>
        </p:nvPicPr>
        <p:blipFill rotWithShape="1">
          <a:blip r:embed="rId11">
            <a:alphaModFix/>
          </a:blip>
          <a:srcRect b="0" l="1797" r="0" t="0"/>
          <a:stretch/>
        </p:blipFill>
        <p:spPr>
          <a:xfrm>
            <a:off x="700" y="2158200"/>
            <a:ext cx="2534809" cy="2062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16"/>
          <p:cNvPicPr preferRelativeResize="0"/>
          <p:nvPr/>
        </p:nvPicPr>
        <p:blipFill rotWithShape="1">
          <a:blip r:embed="rId12">
            <a:alphaModFix/>
          </a:blip>
          <a:srcRect b="89014" l="0" r="0" t="0"/>
          <a:stretch/>
        </p:blipFill>
        <p:spPr>
          <a:xfrm>
            <a:off x="3328250" y="10116743"/>
            <a:ext cx="5307925" cy="576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16"/>
          <p:cNvPicPr preferRelativeResize="0"/>
          <p:nvPr/>
        </p:nvPicPr>
        <p:blipFill rotWithShape="1">
          <a:blip r:embed="rId13">
            <a:alphaModFix/>
          </a:blip>
          <a:srcRect b="0" l="0" r="941" t="0"/>
          <a:stretch/>
        </p:blipFill>
        <p:spPr>
          <a:xfrm>
            <a:off x="1750" y="0"/>
            <a:ext cx="7556500" cy="1672425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16"/>
          <p:cNvSpPr/>
          <p:nvPr/>
        </p:nvSpPr>
        <p:spPr>
          <a:xfrm>
            <a:off x="856310" y="1985384"/>
            <a:ext cx="814832" cy="814832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9E8AE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2" name="Google Shape;182;p16"/>
          <p:cNvSpPr/>
          <p:nvPr/>
        </p:nvSpPr>
        <p:spPr>
          <a:xfrm>
            <a:off x="2541395" y="3557968"/>
            <a:ext cx="814832" cy="814832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9E8AE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3" name="Google Shape;183;p16"/>
          <p:cNvSpPr/>
          <p:nvPr/>
        </p:nvSpPr>
        <p:spPr>
          <a:xfrm>
            <a:off x="6259220" y="4070064"/>
            <a:ext cx="814832" cy="814832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E6A2D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4" name="Google Shape;184;p16"/>
          <p:cNvSpPr txBox="1"/>
          <p:nvPr/>
        </p:nvSpPr>
        <p:spPr>
          <a:xfrm>
            <a:off x="1417354" y="385843"/>
            <a:ext cx="4725293" cy="8540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000" u="none" cap="none" strike="noStrike">
                <a:solidFill>
                  <a:srgbClr val="353547"/>
                </a:solidFill>
                <a:latin typeface="Cabin"/>
                <a:ea typeface="Cabin"/>
                <a:cs typeface="Cabin"/>
                <a:sym typeface="Cabin"/>
              </a:rPr>
              <a:t>HR RECRUITING </a:t>
            </a:r>
            <a:endParaRPr/>
          </a:p>
        </p:txBody>
      </p:sp>
      <p:sp>
        <p:nvSpPr>
          <p:cNvPr id="185" name="Google Shape;185;p16"/>
          <p:cNvSpPr txBox="1"/>
          <p:nvPr/>
        </p:nvSpPr>
        <p:spPr>
          <a:xfrm>
            <a:off x="1835147" y="1201825"/>
            <a:ext cx="3886200" cy="292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902" u="none" cap="none" strike="noStrike">
                <a:solidFill>
                  <a:srgbClr val="353547"/>
                </a:solidFill>
                <a:latin typeface="Cabin Medium"/>
                <a:ea typeface="Cabin Medium"/>
                <a:cs typeface="Cabin Medium"/>
                <a:sym typeface="Cabin Medium"/>
              </a:rPr>
              <a:t>WORKFLOW INFOGRAPHIC</a:t>
            </a:r>
            <a:endParaRPr>
              <a:solidFill>
                <a:srgbClr val="353547"/>
              </a:solidFill>
            </a:endParaRPr>
          </a:p>
        </p:txBody>
      </p:sp>
      <p:sp>
        <p:nvSpPr>
          <p:cNvPr id="186" name="Google Shape;186;p16"/>
          <p:cNvSpPr txBox="1"/>
          <p:nvPr/>
        </p:nvSpPr>
        <p:spPr>
          <a:xfrm>
            <a:off x="1836189" y="2065375"/>
            <a:ext cx="34485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00" u="sng" cap="none" strike="noStrike">
                <a:solidFill>
                  <a:srgbClr val="9E8AEF"/>
                </a:solidFill>
                <a:latin typeface="Cabin"/>
                <a:ea typeface="Cabin"/>
                <a:cs typeface="Cabin"/>
                <a:sym typeface="Cabin"/>
              </a:rPr>
              <a:t>1. Workforce Planning</a:t>
            </a:r>
            <a:endParaRPr/>
          </a:p>
        </p:txBody>
      </p:sp>
      <p:sp>
        <p:nvSpPr>
          <p:cNvPr id="187" name="Google Shape;187;p16"/>
          <p:cNvSpPr txBox="1"/>
          <p:nvPr/>
        </p:nvSpPr>
        <p:spPr>
          <a:xfrm>
            <a:off x="1836210" y="2373693"/>
            <a:ext cx="1237200" cy="330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107950" lvl="1" marL="215899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99"/>
              <a:buFont typeface="Arial"/>
              <a:buChar char="•"/>
            </a:pPr>
            <a:r>
              <a:rPr b="0" i="0" lang="en-US" sz="999" u="none" cap="none" strike="noStrike">
                <a:solidFill>
                  <a:srgbClr val="FFFFFF"/>
                </a:solidFill>
                <a:latin typeface="Inria Serif"/>
                <a:ea typeface="Inria Serif"/>
                <a:cs typeface="Inria Serif"/>
                <a:sym typeface="Inria Serif"/>
              </a:rPr>
              <a:t>Assess Roles</a:t>
            </a:r>
            <a:endParaRPr/>
          </a:p>
          <a:p>
            <a:pPr indent="-107950" lvl="1" marL="215899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99"/>
              <a:buFont typeface="Arial"/>
              <a:buChar char="•"/>
            </a:pPr>
            <a:r>
              <a:rPr b="0" i="0" lang="en-US" sz="999" u="none" cap="none" strike="noStrike">
                <a:solidFill>
                  <a:srgbClr val="FFFFFF"/>
                </a:solidFill>
                <a:latin typeface="Inria Serif"/>
                <a:ea typeface="Inria Serif"/>
                <a:cs typeface="Inria Serif"/>
                <a:sym typeface="Inria Serif"/>
              </a:rPr>
              <a:t>Define Roles</a:t>
            </a:r>
            <a:endParaRPr/>
          </a:p>
        </p:txBody>
      </p:sp>
      <p:sp>
        <p:nvSpPr>
          <p:cNvPr id="188" name="Google Shape;188;p16"/>
          <p:cNvSpPr txBox="1"/>
          <p:nvPr/>
        </p:nvSpPr>
        <p:spPr>
          <a:xfrm>
            <a:off x="1162458" y="2053036"/>
            <a:ext cx="1875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999" u="none" cap="none" strike="noStrike">
                <a:solidFill>
                  <a:srgbClr val="353547"/>
                </a:solidFill>
                <a:latin typeface="Cabin"/>
                <a:ea typeface="Cabin"/>
                <a:cs typeface="Cabin"/>
                <a:sym typeface="Cabin"/>
              </a:rPr>
              <a:t>1</a:t>
            </a:r>
            <a:endParaRPr/>
          </a:p>
        </p:txBody>
      </p:sp>
      <p:sp>
        <p:nvSpPr>
          <p:cNvPr id="189" name="Google Shape;189;p16"/>
          <p:cNvSpPr txBox="1"/>
          <p:nvPr/>
        </p:nvSpPr>
        <p:spPr>
          <a:xfrm>
            <a:off x="2806913" y="3625620"/>
            <a:ext cx="2688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999" u="none" cap="none" strike="noStrike">
                <a:solidFill>
                  <a:srgbClr val="353547"/>
                </a:solidFill>
                <a:latin typeface="Cabin"/>
                <a:ea typeface="Cabin"/>
                <a:cs typeface="Cabin"/>
                <a:sym typeface="Cabin"/>
              </a:rPr>
              <a:t>2</a:t>
            </a:r>
            <a:endParaRPr/>
          </a:p>
        </p:txBody>
      </p:sp>
      <p:sp>
        <p:nvSpPr>
          <p:cNvPr id="190" name="Google Shape;190;p16"/>
          <p:cNvSpPr txBox="1"/>
          <p:nvPr/>
        </p:nvSpPr>
        <p:spPr>
          <a:xfrm>
            <a:off x="3231218" y="2913100"/>
            <a:ext cx="26040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00" u="sng" cap="none" strike="noStrike">
                <a:solidFill>
                  <a:srgbClr val="9E8AEF"/>
                </a:solidFill>
                <a:latin typeface="Cabin"/>
                <a:ea typeface="Cabin"/>
                <a:cs typeface="Cabin"/>
                <a:sym typeface="Cabin"/>
              </a:rPr>
              <a:t>2. Job Requisition</a:t>
            </a:r>
            <a:endParaRPr/>
          </a:p>
        </p:txBody>
      </p:sp>
      <p:sp>
        <p:nvSpPr>
          <p:cNvPr id="191" name="Google Shape;191;p16"/>
          <p:cNvSpPr txBox="1"/>
          <p:nvPr/>
        </p:nvSpPr>
        <p:spPr>
          <a:xfrm>
            <a:off x="3231232" y="3221418"/>
            <a:ext cx="1447500" cy="330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107950" lvl="1" marL="215899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99"/>
              <a:buFont typeface="Arial"/>
              <a:buChar char="•"/>
            </a:pPr>
            <a:r>
              <a:rPr b="0" i="0" lang="en-US" sz="999" u="none" cap="none" strike="noStrike">
                <a:solidFill>
                  <a:srgbClr val="FFFFFF"/>
                </a:solidFill>
                <a:latin typeface="Inria Serif"/>
                <a:ea typeface="Inria Serif"/>
                <a:cs typeface="Inria Serif"/>
                <a:sym typeface="Inria Serif"/>
              </a:rPr>
              <a:t>Job Posting</a:t>
            </a:r>
            <a:endParaRPr/>
          </a:p>
          <a:p>
            <a:pPr indent="-107950" lvl="1" marL="215899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99"/>
              <a:buFont typeface="Arial"/>
              <a:buChar char="•"/>
            </a:pPr>
            <a:r>
              <a:rPr b="0" i="0" lang="en-US" sz="999" u="none" cap="none" strike="noStrike">
                <a:solidFill>
                  <a:srgbClr val="FFFFFF"/>
                </a:solidFill>
                <a:latin typeface="Inria Serif"/>
                <a:ea typeface="Inria Serif"/>
                <a:cs typeface="Inria Serif"/>
                <a:sym typeface="Inria Serif"/>
              </a:rPr>
              <a:t>Sourcing Candidates</a:t>
            </a:r>
            <a:endParaRPr/>
          </a:p>
        </p:txBody>
      </p:sp>
      <p:sp>
        <p:nvSpPr>
          <p:cNvPr id="192" name="Google Shape;192;p16"/>
          <p:cNvSpPr txBox="1"/>
          <p:nvPr/>
        </p:nvSpPr>
        <p:spPr>
          <a:xfrm>
            <a:off x="4674644" y="3221418"/>
            <a:ext cx="1791600" cy="330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107950" lvl="1" marL="215899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99"/>
              <a:buFont typeface="Arial"/>
              <a:buChar char="•"/>
            </a:pPr>
            <a:r>
              <a:rPr b="0" i="0" lang="en-US" sz="999" u="none" cap="none" strike="noStrike">
                <a:solidFill>
                  <a:srgbClr val="FFFFFF"/>
                </a:solidFill>
                <a:latin typeface="Inria Serif"/>
                <a:ea typeface="Inria Serif"/>
                <a:cs typeface="Inria Serif"/>
                <a:sym typeface="Inria Serif"/>
              </a:rPr>
              <a:t>Receive Application</a:t>
            </a:r>
            <a:endParaRPr/>
          </a:p>
          <a:p>
            <a:pPr indent="-107950" lvl="1" marL="215899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99"/>
              <a:buFont typeface="Arial"/>
              <a:buChar char="•"/>
            </a:pPr>
            <a:r>
              <a:rPr b="0" i="0" lang="en-US" sz="999" u="none" cap="none" strike="noStrike">
                <a:solidFill>
                  <a:srgbClr val="FFFFFF"/>
                </a:solidFill>
                <a:latin typeface="Inria Serif"/>
                <a:ea typeface="Inria Serif"/>
                <a:cs typeface="Inria Serif"/>
                <a:sym typeface="Inria Serif"/>
              </a:rPr>
              <a:t>Applicant Tracking System</a:t>
            </a:r>
            <a:endParaRPr/>
          </a:p>
        </p:txBody>
      </p:sp>
      <p:sp>
        <p:nvSpPr>
          <p:cNvPr id="193" name="Google Shape;193;p16"/>
          <p:cNvSpPr txBox="1"/>
          <p:nvPr/>
        </p:nvSpPr>
        <p:spPr>
          <a:xfrm>
            <a:off x="6529657" y="4168004"/>
            <a:ext cx="2739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999" u="none" cap="none" strike="noStrike">
                <a:solidFill>
                  <a:srgbClr val="353547"/>
                </a:solidFill>
                <a:latin typeface="Cabin"/>
                <a:ea typeface="Cabin"/>
                <a:cs typeface="Cabin"/>
                <a:sym typeface="Cabin"/>
              </a:rPr>
              <a:t>3</a:t>
            </a:r>
            <a:endParaRPr/>
          </a:p>
        </p:txBody>
      </p:sp>
      <p:sp>
        <p:nvSpPr>
          <p:cNvPr id="194" name="Google Shape;194;p16"/>
          <p:cNvSpPr/>
          <p:nvPr/>
        </p:nvSpPr>
        <p:spPr>
          <a:xfrm>
            <a:off x="3535258" y="5765234"/>
            <a:ext cx="814832" cy="814832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E6A2D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5" name="Google Shape;195;p16"/>
          <p:cNvSpPr txBox="1"/>
          <p:nvPr/>
        </p:nvSpPr>
        <p:spPr>
          <a:xfrm>
            <a:off x="3777410" y="5851186"/>
            <a:ext cx="3156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999" u="none" cap="none" strike="noStrike">
                <a:solidFill>
                  <a:srgbClr val="353547"/>
                </a:solidFill>
                <a:latin typeface="Cabin"/>
                <a:ea typeface="Cabin"/>
                <a:cs typeface="Cabin"/>
                <a:sym typeface="Cabin"/>
              </a:rPr>
              <a:t>4</a:t>
            </a:r>
            <a:endParaRPr/>
          </a:p>
        </p:txBody>
      </p:sp>
      <p:sp>
        <p:nvSpPr>
          <p:cNvPr id="196" name="Google Shape;196;p16"/>
          <p:cNvSpPr txBox="1"/>
          <p:nvPr/>
        </p:nvSpPr>
        <p:spPr>
          <a:xfrm>
            <a:off x="4847051" y="4645525"/>
            <a:ext cx="1237200" cy="46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00" u="sng" cap="none" strike="noStrike">
                <a:solidFill>
                  <a:srgbClr val="E6A2DF"/>
                </a:solidFill>
                <a:latin typeface="Cabin"/>
                <a:ea typeface="Cabin"/>
                <a:cs typeface="Cabin"/>
                <a:sym typeface="Cabin"/>
              </a:rPr>
              <a:t>3. Screening and Shortlisting</a:t>
            </a:r>
            <a:endParaRPr/>
          </a:p>
        </p:txBody>
      </p:sp>
      <p:sp>
        <p:nvSpPr>
          <p:cNvPr id="197" name="Google Shape;197;p16"/>
          <p:cNvSpPr txBox="1"/>
          <p:nvPr/>
        </p:nvSpPr>
        <p:spPr>
          <a:xfrm>
            <a:off x="4847062" y="5193518"/>
            <a:ext cx="1503300" cy="68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107950" lvl="1" marL="215899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99"/>
              <a:buFont typeface="Arial"/>
              <a:buChar char="•"/>
            </a:pPr>
            <a:r>
              <a:rPr b="0" i="0" lang="en-US" sz="999" u="none" cap="none" strike="noStrike">
                <a:solidFill>
                  <a:srgbClr val="FFFFFF"/>
                </a:solidFill>
                <a:latin typeface="Inria Serif"/>
                <a:ea typeface="Inria Serif"/>
                <a:cs typeface="Inria Serif"/>
                <a:sym typeface="Inria Serif"/>
              </a:rPr>
              <a:t>Initial Screening</a:t>
            </a:r>
            <a:endParaRPr/>
          </a:p>
          <a:p>
            <a:pPr indent="-107950" lvl="1" marL="215899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99"/>
              <a:buFont typeface="Arial"/>
              <a:buChar char="•"/>
            </a:pPr>
            <a:r>
              <a:rPr b="0" i="0" lang="en-US" sz="999" u="none" cap="none" strike="noStrike">
                <a:solidFill>
                  <a:srgbClr val="FFFFFF"/>
                </a:solidFill>
                <a:latin typeface="Inria Serif"/>
                <a:ea typeface="Inria Serif"/>
                <a:cs typeface="Inria Serif"/>
                <a:sym typeface="Inria Serif"/>
              </a:rPr>
              <a:t>Pre-Screening Calls</a:t>
            </a:r>
            <a:endParaRPr/>
          </a:p>
          <a:p>
            <a:pPr indent="-107950" lvl="1" marL="215899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99"/>
              <a:buFont typeface="Arial"/>
              <a:buChar char="•"/>
            </a:pPr>
            <a:r>
              <a:rPr b="0" i="0" lang="en-US" sz="999" u="none" cap="none" strike="noStrike">
                <a:solidFill>
                  <a:srgbClr val="FFFFFF"/>
                </a:solidFill>
                <a:latin typeface="Inria Serif"/>
                <a:ea typeface="Inria Serif"/>
                <a:cs typeface="Inria Serif"/>
                <a:sym typeface="Inria Serif"/>
              </a:rPr>
              <a:t>Assessments</a:t>
            </a:r>
            <a:endParaRPr/>
          </a:p>
          <a:p>
            <a:pPr indent="-107950" lvl="1" marL="215899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99"/>
              <a:buFont typeface="Arial"/>
              <a:buChar char="•"/>
            </a:pPr>
            <a:r>
              <a:rPr b="0" i="0" lang="en-US" sz="999" u="none" cap="none" strike="noStrike">
                <a:solidFill>
                  <a:srgbClr val="FFFFFF"/>
                </a:solidFill>
                <a:latin typeface="Inria Serif"/>
                <a:ea typeface="Inria Serif"/>
                <a:cs typeface="Inria Serif"/>
                <a:sym typeface="Inria Serif"/>
              </a:rPr>
              <a:t>Initial Interviews</a:t>
            </a:r>
            <a:endParaRPr/>
          </a:p>
        </p:txBody>
      </p:sp>
      <p:sp>
        <p:nvSpPr>
          <p:cNvPr id="198" name="Google Shape;198;p16"/>
          <p:cNvSpPr txBox="1"/>
          <p:nvPr/>
        </p:nvSpPr>
        <p:spPr>
          <a:xfrm>
            <a:off x="2346489" y="4645530"/>
            <a:ext cx="1411500" cy="46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00" u="sng" cap="none" strike="noStrike">
                <a:solidFill>
                  <a:srgbClr val="E6A2DF"/>
                </a:solidFill>
                <a:latin typeface="Cabin"/>
                <a:ea typeface="Cabin"/>
                <a:cs typeface="Cabin"/>
                <a:sym typeface="Cabin"/>
              </a:rPr>
              <a:t>4. Assessment and Evaluation</a:t>
            </a:r>
            <a:endParaRPr/>
          </a:p>
        </p:txBody>
      </p:sp>
      <p:sp>
        <p:nvSpPr>
          <p:cNvPr id="199" name="Google Shape;199;p16"/>
          <p:cNvSpPr txBox="1"/>
          <p:nvPr/>
        </p:nvSpPr>
        <p:spPr>
          <a:xfrm>
            <a:off x="2334335" y="5193518"/>
            <a:ext cx="1827000" cy="50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107950" lvl="1" marL="215899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99"/>
              <a:buFont typeface="Arial"/>
              <a:buChar char="•"/>
            </a:pPr>
            <a:r>
              <a:rPr b="0" i="0" lang="en-US" sz="999" u="none" cap="none" strike="noStrike">
                <a:solidFill>
                  <a:srgbClr val="FFFFFF"/>
                </a:solidFill>
                <a:latin typeface="Inria Serif"/>
                <a:ea typeface="Inria Serif"/>
                <a:cs typeface="Inria Serif"/>
                <a:sym typeface="Inria Serif"/>
              </a:rPr>
              <a:t>Final Interviews</a:t>
            </a:r>
            <a:endParaRPr/>
          </a:p>
          <a:p>
            <a:pPr indent="-107950" lvl="1" marL="215899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99"/>
              <a:buFont typeface="Arial"/>
              <a:buChar char="•"/>
            </a:pPr>
            <a:r>
              <a:rPr b="0" i="0" lang="en-US" sz="999" u="none" cap="none" strike="noStrike">
                <a:solidFill>
                  <a:srgbClr val="FFFFFF"/>
                </a:solidFill>
                <a:latin typeface="Inria Serif"/>
                <a:ea typeface="Inria Serif"/>
                <a:cs typeface="Inria Serif"/>
                <a:sym typeface="Inria Serif"/>
              </a:rPr>
              <a:t>Candidate Evaluation</a:t>
            </a:r>
            <a:endParaRPr/>
          </a:p>
          <a:p>
            <a:pPr indent="-107950" lvl="1" marL="215899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99"/>
              <a:buFont typeface="Arial"/>
              <a:buChar char="•"/>
            </a:pPr>
            <a:r>
              <a:rPr b="0" i="0" lang="en-US" sz="999" u="none" cap="none" strike="noStrike">
                <a:solidFill>
                  <a:srgbClr val="FFFFFF"/>
                </a:solidFill>
                <a:latin typeface="Inria Serif"/>
                <a:ea typeface="Inria Serif"/>
                <a:cs typeface="Inria Serif"/>
                <a:sym typeface="Inria Serif"/>
              </a:rPr>
              <a:t>Reference Checks</a:t>
            </a:r>
            <a:endParaRPr/>
          </a:p>
        </p:txBody>
      </p:sp>
      <p:sp>
        <p:nvSpPr>
          <p:cNvPr id="200" name="Google Shape;200;p16"/>
          <p:cNvSpPr/>
          <p:nvPr/>
        </p:nvSpPr>
        <p:spPr>
          <a:xfrm>
            <a:off x="654789" y="5837325"/>
            <a:ext cx="814832" cy="814832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DBE87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1" name="Google Shape;201;p16"/>
          <p:cNvSpPr txBox="1"/>
          <p:nvPr/>
        </p:nvSpPr>
        <p:spPr>
          <a:xfrm>
            <a:off x="918297" y="5904965"/>
            <a:ext cx="2727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999" u="none" cap="none" strike="noStrike">
                <a:solidFill>
                  <a:srgbClr val="353547"/>
                </a:solidFill>
                <a:latin typeface="Cabin"/>
                <a:ea typeface="Cabin"/>
                <a:cs typeface="Cabin"/>
                <a:sym typeface="Cabin"/>
              </a:rPr>
              <a:t>5</a:t>
            </a:r>
            <a:endParaRPr/>
          </a:p>
        </p:txBody>
      </p:sp>
      <p:sp>
        <p:nvSpPr>
          <p:cNvPr id="202" name="Google Shape;202;p16"/>
          <p:cNvSpPr txBox="1"/>
          <p:nvPr/>
        </p:nvSpPr>
        <p:spPr>
          <a:xfrm>
            <a:off x="1473698" y="6740225"/>
            <a:ext cx="16578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00" u="sng" cap="none" strike="noStrike">
                <a:solidFill>
                  <a:srgbClr val="DBE87C"/>
                </a:solidFill>
                <a:latin typeface="Cabin"/>
                <a:ea typeface="Cabin"/>
                <a:cs typeface="Cabin"/>
                <a:sym typeface="Cabin"/>
              </a:rPr>
              <a:t>5. Selection</a:t>
            </a:r>
            <a:endParaRPr/>
          </a:p>
        </p:txBody>
      </p:sp>
      <p:sp>
        <p:nvSpPr>
          <p:cNvPr id="203" name="Google Shape;203;p16"/>
          <p:cNvSpPr txBox="1"/>
          <p:nvPr/>
        </p:nvSpPr>
        <p:spPr>
          <a:xfrm>
            <a:off x="1473702" y="7048554"/>
            <a:ext cx="1447500" cy="330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107950" lvl="1" marL="215899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99"/>
              <a:buFont typeface="Arial"/>
              <a:buChar char="•"/>
            </a:pPr>
            <a:r>
              <a:rPr b="0" i="0" lang="en-US" sz="999" u="none" cap="none" strike="noStrike">
                <a:solidFill>
                  <a:srgbClr val="FFFFFF"/>
                </a:solidFill>
                <a:latin typeface="Inria Serif"/>
                <a:ea typeface="Inria Serif"/>
                <a:cs typeface="Inria Serif"/>
                <a:sym typeface="Inria Serif"/>
              </a:rPr>
              <a:t>Decision Making</a:t>
            </a:r>
            <a:endParaRPr/>
          </a:p>
          <a:p>
            <a:pPr indent="-107950" lvl="1" marL="215899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99"/>
              <a:buFont typeface="Arial"/>
              <a:buChar char="•"/>
            </a:pPr>
            <a:r>
              <a:rPr b="0" i="0" lang="en-US" sz="999" u="none" cap="none" strike="noStrike">
                <a:solidFill>
                  <a:srgbClr val="FFFFFF"/>
                </a:solidFill>
                <a:latin typeface="Inria Serif"/>
                <a:ea typeface="Inria Serif"/>
                <a:cs typeface="Inria Serif"/>
                <a:sym typeface="Inria Serif"/>
              </a:rPr>
              <a:t>Job Offer</a:t>
            </a:r>
            <a:endParaRPr/>
          </a:p>
        </p:txBody>
      </p:sp>
      <p:sp>
        <p:nvSpPr>
          <p:cNvPr id="204" name="Google Shape;204;p16"/>
          <p:cNvSpPr/>
          <p:nvPr/>
        </p:nvSpPr>
        <p:spPr>
          <a:xfrm>
            <a:off x="2588759" y="7435087"/>
            <a:ext cx="814832" cy="814832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DBE87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5" name="Google Shape;205;p16"/>
          <p:cNvSpPr txBox="1"/>
          <p:nvPr/>
        </p:nvSpPr>
        <p:spPr>
          <a:xfrm>
            <a:off x="2845868" y="7515289"/>
            <a:ext cx="2856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999" u="none" cap="none" strike="noStrike">
                <a:solidFill>
                  <a:srgbClr val="353547"/>
                </a:solidFill>
                <a:latin typeface="Cabin"/>
                <a:ea typeface="Cabin"/>
                <a:cs typeface="Cabin"/>
                <a:sym typeface="Cabin"/>
              </a:rPr>
              <a:t>6</a:t>
            </a:r>
            <a:endParaRPr/>
          </a:p>
        </p:txBody>
      </p:sp>
      <p:sp>
        <p:nvSpPr>
          <p:cNvPr id="206" name="Google Shape;206;p16"/>
          <p:cNvSpPr txBox="1"/>
          <p:nvPr/>
        </p:nvSpPr>
        <p:spPr>
          <a:xfrm>
            <a:off x="3131482" y="6740225"/>
            <a:ext cx="22755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00" u="sng" cap="none" strike="noStrike">
                <a:solidFill>
                  <a:srgbClr val="DBE87C"/>
                </a:solidFill>
                <a:latin typeface="Cabin"/>
                <a:ea typeface="Cabin"/>
                <a:cs typeface="Cabin"/>
                <a:sym typeface="Cabin"/>
              </a:rPr>
              <a:t>6. Offer Stage</a:t>
            </a:r>
            <a:endParaRPr/>
          </a:p>
        </p:txBody>
      </p:sp>
      <p:sp>
        <p:nvSpPr>
          <p:cNvPr id="207" name="Google Shape;207;p16"/>
          <p:cNvSpPr txBox="1"/>
          <p:nvPr/>
        </p:nvSpPr>
        <p:spPr>
          <a:xfrm>
            <a:off x="3131469" y="7048554"/>
            <a:ext cx="2604000" cy="330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107950" lvl="1" marL="215899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99"/>
              <a:buFont typeface="Arial"/>
              <a:buChar char="•"/>
            </a:pPr>
            <a:r>
              <a:rPr b="0" i="0" lang="en-US" sz="999" u="none" cap="none" strike="noStrike">
                <a:solidFill>
                  <a:srgbClr val="FFFFFF"/>
                </a:solidFill>
                <a:latin typeface="Inria Serif"/>
                <a:ea typeface="Inria Serif"/>
                <a:cs typeface="Inria Serif"/>
                <a:sym typeface="Inria Serif"/>
              </a:rPr>
              <a:t>Offer Negotiation and Acceptance</a:t>
            </a:r>
            <a:endParaRPr/>
          </a:p>
          <a:p>
            <a:pPr indent="-107950" lvl="1" marL="215899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99"/>
              <a:buFont typeface="Arial"/>
              <a:buChar char="•"/>
            </a:pPr>
            <a:r>
              <a:rPr b="0" i="0" lang="en-US" sz="999" u="none" cap="none" strike="noStrike">
                <a:solidFill>
                  <a:srgbClr val="FFFFFF"/>
                </a:solidFill>
                <a:latin typeface="Inria Serif"/>
                <a:ea typeface="Inria Serif"/>
                <a:cs typeface="Inria Serif"/>
                <a:sym typeface="Inria Serif"/>
              </a:rPr>
              <a:t>Employment Contract</a:t>
            </a:r>
            <a:endParaRPr/>
          </a:p>
        </p:txBody>
      </p:sp>
      <p:sp>
        <p:nvSpPr>
          <p:cNvPr id="208" name="Google Shape;208;p16"/>
          <p:cNvSpPr/>
          <p:nvPr/>
        </p:nvSpPr>
        <p:spPr>
          <a:xfrm>
            <a:off x="6259221" y="7431605"/>
            <a:ext cx="814832" cy="814832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E88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9" name="Google Shape;209;p16"/>
          <p:cNvSpPr txBox="1"/>
          <p:nvPr/>
        </p:nvSpPr>
        <p:spPr>
          <a:xfrm>
            <a:off x="6537001" y="7527045"/>
            <a:ext cx="2592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999" u="none" cap="none" strike="noStrike">
                <a:solidFill>
                  <a:srgbClr val="353547"/>
                </a:solidFill>
                <a:latin typeface="Cabin"/>
                <a:ea typeface="Cabin"/>
                <a:cs typeface="Cabin"/>
                <a:sym typeface="Cabin"/>
              </a:rPr>
              <a:t>7</a:t>
            </a:r>
            <a:endParaRPr/>
          </a:p>
        </p:txBody>
      </p:sp>
      <p:sp>
        <p:nvSpPr>
          <p:cNvPr id="210" name="Google Shape;210;p16"/>
          <p:cNvSpPr/>
          <p:nvPr/>
        </p:nvSpPr>
        <p:spPr>
          <a:xfrm>
            <a:off x="3469838" y="9009533"/>
            <a:ext cx="814832" cy="814832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E88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1" name="Google Shape;211;p16"/>
          <p:cNvSpPr txBox="1"/>
          <p:nvPr/>
        </p:nvSpPr>
        <p:spPr>
          <a:xfrm>
            <a:off x="3716306" y="9108260"/>
            <a:ext cx="3069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999" u="none" cap="none" strike="noStrike">
                <a:solidFill>
                  <a:srgbClr val="353547"/>
                </a:solidFill>
                <a:latin typeface="Cabin"/>
                <a:ea typeface="Cabin"/>
                <a:cs typeface="Cabin"/>
                <a:sym typeface="Cabin"/>
              </a:rPr>
              <a:t>8</a:t>
            </a:r>
            <a:endParaRPr/>
          </a:p>
        </p:txBody>
      </p:sp>
      <p:sp>
        <p:nvSpPr>
          <p:cNvPr id="212" name="Google Shape;212;p16"/>
          <p:cNvSpPr txBox="1"/>
          <p:nvPr/>
        </p:nvSpPr>
        <p:spPr>
          <a:xfrm>
            <a:off x="4741068" y="8217750"/>
            <a:ext cx="27375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00" u="sng" cap="none" strike="noStrike">
                <a:solidFill>
                  <a:srgbClr val="FFE88A"/>
                </a:solidFill>
                <a:latin typeface="Cabin"/>
                <a:ea typeface="Cabin"/>
                <a:cs typeface="Cabin"/>
                <a:sym typeface="Cabin"/>
              </a:rPr>
              <a:t>7. Post-Hire Process</a:t>
            </a:r>
            <a:endParaRPr/>
          </a:p>
        </p:txBody>
      </p:sp>
      <p:sp>
        <p:nvSpPr>
          <p:cNvPr id="213" name="Google Shape;213;p16"/>
          <p:cNvSpPr txBox="1"/>
          <p:nvPr/>
        </p:nvSpPr>
        <p:spPr>
          <a:xfrm>
            <a:off x="4741084" y="8526077"/>
            <a:ext cx="1447500" cy="50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107950" lvl="1" marL="215899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99"/>
              <a:buFont typeface="Arial"/>
              <a:buChar char="•"/>
            </a:pPr>
            <a:r>
              <a:rPr b="0" i="0" lang="en-US" sz="999" u="none" cap="none" strike="noStrike">
                <a:solidFill>
                  <a:srgbClr val="FFFFFF"/>
                </a:solidFill>
                <a:latin typeface="Inria Serif"/>
                <a:ea typeface="Inria Serif"/>
                <a:cs typeface="Inria Serif"/>
                <a:sym typeface="Inria Serif"/>
              </a:rPr>
              <a:t>Background Check</a:t>
            </a:r>
            <a:endParaRPr/>
          </a:p>
          <a:p>
            <a:pPr indent="-107950" lvl="1" marL="215899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99"/>
              <a:buFont typeface="Arial"/>
              <a:buChar char="•"/>
            </a:pPr>
            <a:r>
              <a:rPr b="0" i="0" lang="en-US" sz="999" u="none" cap="none" strike="noStrike">
                <a:solidFill>
                  <a:srgbClr val="FFFFFF"/>
                </a:solidFill>
                <a:latin typeface="Inria Serif"/>
                <a:ea typeface="Inria Serif"/>
                <a:cs typeface="Inria Serif"/>
                <a:sym typeface="Inria Serif"/>
              </a:rPr>
              <a:t>Pre-employment Documents</a:t>
            </a:r>
            <a:endParaRPr/>
          </a:p>
        </p:txBody>
      </p:sp>
      <p:sp>
        <p:nvSpPr>
          <p:cNvPr id="214" name="Google Shape;214;p16"/>
          <p:cNvSpPr txBox="1"/>
          <p:nvPr/>
        </p:nvSpPr>
        <p:spPr>
          <a:xfrm>
            <a:off x="2118801" y="8973700"/>
            <a:ext cx="20877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00" u="sng" cap="none" strike="noStrike">
                <a:solidFill>
                  <a:srgbClr val="FFE88A"/>
                </a:solidFill>
                <a:latin typeface="Cabin"/>
                <a:ea typeface="Cabin"/>
                <a:cs typeface="Cabin"/>
                <a:sym typeface="Cabin"/>
              </a:rPr>
              <a:t>8. Onboarding</a:t>
            </a:r>
            <a:endParaRPr/>
          </a:p>
        </p:txBody>
      </p:sp>
      <p:sp>
        <p:nvSpPr>
          <p:cNvPr id="215" name="Google Shape;215;p16"/>
          <p:cNvSpPr txBox="1"/>
          <p:nvPr/>
        </p:nvSpPr>
        <p:spPr>
          <a:xfrm>
            <a:off x="2118801" y="9282025"/>
            <a:ext cx="2373900" cy="330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107950" lvl="1" marL="215899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99"/>
              <a:buFont typeface="Arial"/>
              <a:buChar char="•"/>
            </a:pPr>
            <a:r>
              <a:rPr b="0" i="0" lang="en-US" sz="999" u="none" cap="none" strike="noStrike">
                <a:solidFill>
                  <a:srgbClr val="FFFFFF"/>
                </a:solidFill>
                <a:latin typeface="Inria Serif"/>
                <a:ea typeface="Inria Serif"/>
                <a:cs typeface="Inria Serif"/>
                <a:sym typeface="Inria Serif"/>
              </a:rPr>
              <a:t>Pre-onboarding</a:t>
            </a:r>
            <a:endParaRPr/>
          </a:p>
          <a:p>
            <a:pPr indent="-107950" lvl="1" marL="215899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99"/>
              <a:buFont typeface="Arial"/>
              <a:buChar char="•"/>
            </a:pPr>
            <a:r>
              <a:rPr b="0" i="0" lang="en-US" sz="999" u="none" cap="none" strike="noStrike">
                <a:solidFill>
                  <a:srgbClr val="FFFFFF"/>
                </a:solidFill>
                <a:latin typeface="Inria Serif"/>
                <a:ea typeface="Inria Serif"/>
                <a:cs typeface="Inria Serif"/>
                <a:sym typeface="Inria Serif"/>
              </a:rPr>
              <a:t>Onboarding and Checklists</a:t>
            </a:r>
            <a:endParaRPr/>
          </a:p>
        </p:txBody>
      </p:sp>
      <p:pic>
        <p:nvPicPr>
          <p:cNvPr id="216" name="Google Shape;216;p16"/>
          <p:cNvPicPr preferRelativeResize="0"/>
          <p:nvPr/>
        </p:nvPicPr>
        <p:blipFill rotWithShape="1">
          <a:blip r:embed="rId14">
            <a:alphaModFix/>
          </a:blip>
          <a:srcRect b="0" l="88464" r="0" t="0"/>
          <a:stretch/>
        </p:blipFill>
        <p:spPr>
          <a:xfrm>
            <a:off x="9" y="2447225"/>
            <a:ext cx="605274" cy="5189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16"/>
          <p:cNvPicPr preferRelativeResize="0"/>
          <p:nvPr/>
        </p:nvPicPr>
        <p:blipFill rotWithShape="1">
          <a:blip r:embed="rId15">
            <a:alphaModFix/>
          </a:blip>
          <a:srcRect b="0" l="0" r="0" t="94303"/>
          <a:stretch/>
        </p:blipFill>
        <p:spPr>
          <a:xfrm>
            <a:off x="354262" y="-1"/>
            <a:ext cx="6847976" cy="385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16"/>
          <p:cNvPicPr preferRelativeResize="0"/>
          <p:nvPr/>
        </p:nvPicPr>
        <p:blipFill rotWithShape="1">
          <a:blip r:embed="rId16">
            <a:alphaModFix/>
          </a:blip>
          <a:srcRect b="84973" l="598" r="1256" t="0"/>
          <a:stretch/>
        </p:blipFill>
        <p:spPr>
          <a:xfrm>
            <a:off x="1750" y="10447500"/>
            <a:ext cx="7556500" cy="240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53547"/>
        </a:solidFill>
      </p:bgPr>
    </p:bg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Google Shape;223;p17"/>
          <p:cNvPicPr preferRelativeResize="0"/>
          <p:nvPr/>
        </p:nvPicPr>
        <p:blipFill rotWithShape="1">
          <a:blip r:embed="rId3">
            <a:alphaModFix/>
          </a:blip>
          <a:srcRect b="32650" l="6985" r="0" t="0"/>
          <a:stretch/>
        </p:blipFill>
        <p:spPr>
          <a:xfrm>
            <a:off x="0" y="8652825"/>
            <a:ext cx="3999398" cy="2040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17"/>
          <p:cNvPicPr preferRelativeResize="0"/>
          <p:nvPr/>
        </p:nvPicPr>
        <p:blipFill rotWithShape="1">
          <a:blip r:embed="rId4">
            <a:alphaModFix/>
          </a:blip>
          <a:srcRect b="24253" l="1603" r="59581" t="0"/>
          <a:stretch/>
        </p:blipFill>
        <p:spPr>
          <a:xfrm>
            <a:off x="3557125" y="2907950"/>
            <a:ext cx="3999401" cy="7785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17"/>
          <p:cNvPicPr preferRelativeResize="0"/>
          <p:nvPr/>
        </p:nvPicPr>
        <p:blipFill rotWithShape="1">
          <a:blip r:embed="rId5">
            <a:alphaModFix/>
          </a:blip>
          <a:srcRect b="0" l="52299" r="0" t="0"/>
          <a:stretch/>
        </p:blipFill>
        <p:spPr>
          <a:xfrm>
            <a:off x="-2" y="87050"/>
            <a:ext cx="3340523" cy="70297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26" name="Google Shape;226;p17"/>
          <p:cNvGraphicFramePr/>
          <p:nvPr/>
        </p:nvGraphicFramePr>
        <p:xfrm>
          <a:off x="756000" y="2015402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{3D616F9F-EF8D-4308-B413-369AF1286ED7}</a:tableStyleId>
              </a:tblPr>
              <a:tblGrid>
                <a:gridCol w="2948475"/>
                <a:gridCol w="2948475"/>
              </a:tblGrid>
              <a:tr h="3853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399" u="none" cap="none" strike="noStrike">
                          <a:solidFill>
                            <a:srgbClr val="FFFFFF"/>
                          </a:solidFill>
                          <a:latin typeface="Inria Serif"/>
                          <a:ea typeface="Inria Serif"/>
                          <a:cs typeface="Inria Serif"/>
                          <a:sym typeface="Inria Serif"/>
                        </a:rPr>
                        <a:t>Step 1: Workforce Planning</a:t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28575">
                      <a:solidFill>
                        <a:srgbClr val="40416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40416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40416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40416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A63B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399" u="none" cap="none" strike="noStrike">
                          <a:solidFill>
                            <a:srgbClr val="FFFFFF"/>
                          </a:solidFill>
                          <a:latin typeface="Inria Serif"/>
                          <a:ea typeface="Inria Serif"/>
                          <a:cs typeface="Inria Serif"/>
                          <a:sym typeface="Inria Serif"/>
                        </a:rPr>
                        <a:t>Step 2: Job Requisition</a:t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28575">
                      <a:solidFill>
                        <a:srgbClr val="40416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40416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40416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40416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A63BF"/>
                    </a:solidFill>
                  </a:tcPr>
                </a:tc>
              </a:tr>
              <a:tr h="8419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945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28575">
                      <a:solidFill>
                        <a:srgbClr val="40416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40416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40416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40416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8E9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945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28575">
                      <a:solidFill>
                        <a:srgbClr val="40416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40416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40416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40416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0D1E8"/>
                    </a:solidFill>
                  </a:tcPr>
                </a:tc>
              </a:tr>
              <a:tr h="8419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945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28575">
                      <a:solidFill>
                        <a:srgbClr val="40416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40416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40416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40416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0D1E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945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28575">
                      <a:solidFill>
                        <a:srgbClr val="40416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40416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40416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40416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8E9FF"/>
                    </a:solidFill>
                  </a:tcPr>
                </a:tc>
              </a:tr>
            </a:tbl>
          </a:graphicData>
        </a:graphic>
      </p:graphicFrame>
      <p:cxnSp>
        <p:nvCxnSpPr>
          <p:cNvPr id="227" name="Google Shape;227;p17"/>
          <p:cNvCxnSpPr/>
          <p:nvPr/>
        </p:nvCxnSpPr>
        <p:spPr>
          <a:xfrm>
            <a:off x="1599122" y="3012310"/>
            <a:ext cx="0" cy="523875"/>
          </a:xfrm>
          <a:prstGeom prst="straightConnector1">
            <a:avLst/>
          </a:prstGeom>
          <a:noFill/>
          <a:ln cap="flat" cmpd="sng" w="19050">
            <a:solidFill>
              <a:srgbClr val="CA63BF"/>
            </a:solidFill>
            <a:prstDash val="solid"/>
            <a:round/>
            <a:headEnd len="sm" w="sm" type="none"/>
            <a:tailEnd len="med" w="med" type="stealth"/>
          </a:ln>
        </p:spPr>
      </p:cxnSp>
      <p:grpSp>
        <p:nvGrpSpPr>
          <p:cNvPr id="228" name="Google Shape;228;p17"/>
          <p:cNvGrpSpPr/>
          <p:nvPr/>
        </p:nvGrpSpPr>
        <p:grpSpPr>
          <a:xfrm>
            <a:off x="1041991" y="2645477"/>
            <a:ext cx="1114263" cy="366833"/>
            <a:chOff x="0" y="0"/>
            <a:chExt cx="2134010" cy="702550"/>
          </a:xfrm>
        </p:grpSpPr>
        <p:sp>
          <p:nvSpPr>
            <p:cNvPr id="229" name="Google Shape;229;p17"/>
            <p:cNvSpPr/>
            <p:nvPr/>
          </p:nvSpPr>
          <p:spPr>
            <a:xfrm>
              <a:off x="0" y="0"/>
              <a:ext cx="2134010" cy="702550"/>
            </a:xfrm>
            <a:custGeom>
              <a:rect b="b" l="l" r="r" t="t"/>
              <a:pathLst>
                <a:path extrusionOk="0" h="702550" w="2134010">
                  <a:moveTo>
                    <a:pt x="48636" y="0"/>
                  </a:moveTo>
                  <a:lnTo>
                    <a:pt x="2085374" y="0"/>
                  </a:lnTo>
                  <a:cubicBezTo>
                    <a:pt x="2098273" y="0"/>
                    <a:pt x="2110644" y="5124"/>
                    <a:pt x="2119765" y="14245"/>
                  </a:cubicBezTo>
                  <a:cubicBezTo>
                    <a:pt x="2128886" y="23366"/>
                    <a:pt x="2134010" y="35737"/>
                    <a:pt x="2134010" y="48636"/>
                  </a:cubicBezTo>
                  <a:lnTo>
                    <a:pt x="2134010" y="653914"/>
                  </a:lnTo>
                  <a:cubicBezTo>
                    <a:pt x="2134010" y="666813"/>
                    <a:pt x="2128886" y="679184"/>
                    <a:pt x="2119765" y="688305"/>
                  </a:cubicBezTo>
                  <a:cubicBezTo>
                    <a:pt x="2110644" y="697426"/>
                    <a:pt x="2098273" y="702550"/>
                    <a:pt x="2085374" y="702550"/>
                  </a:cubicBezTo>
                  <a:lnTo>
                    <a:pt x="48636" y="702550"/>
                  </a:lnTo>
                  <a:cubicBezTo>
                    <a:pt x="35737" y="702550"/>
                    <a:pt x="23366" y="697426"/>
                    <a:pt x="14245" y="688305"/>
                  </a:cubicBezTo>
                  <a:cubicBezTo>
                    <a:pt x="5124" y="679184"/>
                    <a:pt x="0" y="666813"/>
                    <a:pt x="0" y="653914"/>
                  </a:cubicBezTo>
                  <a:lnTo>
                    <a:pt x="0" y="48636"/>
                  </a:lnTo>
                  <a:cubicBezTo>
                    <a:pt x="0" y="35737"/>
                    <a:pt x="5124" y="23366"/>
                    <a:pt x="14245" y="14245"/>
                  </a:cubicBezTo>
                  <a:cubicBezTo>
                    <a:pt x="23366" y="5124"/>
                    <a:pt x="35737" y="0"/>
                    <a:pt x="48636" y="0"/>
                  </a:cubicBezTo>
                  <a:close/>
                </a:path>
              </a:pathLst>
            </a:custGeom>
            <a:solidFill>
              <a:srgbClr val="E6A2D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0" name="Google Shape;230;p17"/>
            <p:cNvSpPr txBox="1"/>
            <p:nvPr/>
          </p:nvSpPr>
          <p:spPr>
            <a:xfrm>
              <a:off x="0" y="0"/>
              <a:ext cx="2134010" cy="702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9450" lIns="29450" spcFirstLastPara="1" rIns="29450" wrap="square" tIns="29450">
              <a:noAutofit/>
            </a:bodyPr>
            <a:lstStyle/>
            <a:p>
              <a:pPr indent="0" lvl="0" marL="0" marR="0" rtl="0" algn="ctr">
                <a:lnSpc>
                  <a:spcPct val="12002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999" u="none" cap="none" strike="noStrike">
                  <a:solidFill>
                    <a:srgbClr val="353547"/>
                  </a:solidFill>
                  <a:latin typeface="Inria Serif"/>
                  <a:ea typeface="Inria Serif"/>
                  <a:cs typeface="Inria Serif"/>
                  <a:sym typeface="Inria Serif"/>
                </a:rPr>
                <a:t>Assess Needs</a:t>
              </a:r>
              <a:endParaRPr/>
            </a:p>
          </p:txBody>
        </p:sp>
      </p:grpSp>
      <p:sp>
        <p:nvSpPr>
          <p:cNvPr id="231" name="Google Shape;231;p17"/>
          <p:cNvSpPr/>
          <p:nvPr/>
        </p:nvSpPr>
        <p:spPr>
          <a:xfrm>
            <a:off x="1503467" y="1260146"/>
            <a:ext cx="4478745" cy="474462"/>
          </a:xfrm>
          <a:custGeom>
            <a:rect b="b" l="l" r="r" t="t"/>
            <a:pathLst>
              <a:path extrusionOk="0" h="170037" w="1605081">
                <a:moveTo>
                  <a:pt x="0" y="0"/>
                </a:moveTo>
                <a:lnTo>
                  <a:pt x="1605081" y="0"/>
                </a:lnTo>
                <a:lnTo>
                  <a:pt x="1605081" y="170037"/>
                </a:lnTo>
                <a:lnTo>
                  <a:pt x="0" y="170037"/>
                </a:lnTo>
                <a:close/>
              </a:path>
            </a:pathLst>
          </a:custGeom>
          <a:solidFill>
            <a:srgbClr val="353547"/>
          </a:solidFill>
          <a:ln>
            <a:noFill/>
          </a:ln>
        </p:spPr>
      </p:sp>
      <p:grpSp>
        <p:nvGrpSpPr>
          <p:cNvPr id="232" name="Google Shape;232;p17"/>
          <p:cNvGrpSpPr/>
          <p:nvPr/>
        </p:nvGrpSpPr>
        <p:grpSpPr>
          <a:xfrm>
            <a:off x="1041991" y="3536185"/>
            <a:ext cx="1114263" cy="366833"/>
            <a:chOff x="0" y="0"/>
            <a:chExt cx="2134010" cy="702550"/>
          </a:xfrm>
        </p:grpSpPr>
        <p:sp>
          <p:nvSpPr>
            <p:cNvPr id="233" name="Google Shape;233;p17"/>
            <p:cNvSpPr/>
            <p:nvPr/>
          </p:nvSpPr>
          <p:spPr>
            <a:xfrm>
              <a:off x="0" y="0"/>
              <a:ext cx="2134010" cy="702550"/>
            </a:xfrm>
            <a:custGeom>
              <a:rect b="b" l="l" r="r" t="t"/>
              <a:pathLst>
                <a:path extrusionOk="0" h="702550" w="2134010">
                  <a:moveTo>
                    <a:pt x="48636" y="0"/>
                  </a:moveTo>
                  <a:lnTo>
                    <a:pt x="2085374" y="0"/>
                  </a:lnTo>
                  <a:cubicBezTo>
                    <a:pt x="2098273" y="0"/>
                    <a:pt x="2110644" y="5124"/>
                    <a:pt x="2119765" y="14245"/>
                  </a:cubicBezTo>
                  <a:cubicBezTo>
                    <a:pt x="2128886" y="23366"/>
                    <a:pt x="2134010" y="35737"/>
                    <a:pt x="2134010" y="48636"/>
                  </a:cubicBezTo>
                  <a:lnTo>
                    <a:pt x="2134010" y="653914"/>
                  </a:lnTo>
                  <a:cubicBezTo>
                    <a:pt x="2134010" y="666813"/>
                    <a:pt x="2128886" y="679184"/>
                    <a:pt x="2119765" y="688305"/>
                  </a:cubicBezTo>
                  <a:cubicBezTo>
                    <a:pt x="2110644" y="697426"/>
                    <a:pt x="2098273" y="702550"/>
                    <a:pt x="2085374" y="702550"/>
                  </a:cubicBezTo>
                  <a:lnTo>
                    <a:pt x="48636" y="702550"/>
                  </a:lnTo>
                  <a:cubicBezTo>
                    <a:pt x="35737" y="702550"/>
                    <a:pt x="23366" y="697426"/>
                    <a:pt x="14245" y="688305"/>
                  </a:cubicBezTo>
                  <a:cubicBezTo>
                    <a:pt x="5124" y="679184"/>
                    <a:pt x="0" y="666813"/>
                    <a:pt x="0" y="653914"/>
                  </a:cubicBezTo>
                  <a:lnTo>
                    <a:pt x="0" y="48636"/>
                  </a:lnTo>
                  <a:cubicBezTo>
                    <a:pt x="0" y="35737"/>
                    <a:pt x="5124" y="23366"/>
                    <a:pt x="14245" y="14245"/>
                  </a:cubicBezTo>
                  <a:cubicBezTo>
                    <a:pt x="23366" y="5124"/>
                    <a:pt x="35737" y="0"/>
                    <a:pt x="48636" y="0"/>
                  </a:cubicBezTo>
                  <a:close/>
                </a:path>
              </a:pathLst>
            </a:custGeom>
            <a:solidFill>
              <a:srgbClr val="E6A2D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4" name="Google Shape;234;p17"/>
            <p:cNvSpPr txBox="1"/>
            <p:nvPr/>
          </p:nvSpPr>
          <p:spPr>
            <a:xfrm>
              <a:off x="0" y="0"/>
              <a:ext cx="2134010" cy="702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9450" lIns="29450" spcFirstLastPara="1" rIns="29450" wrap="square" tIns="29450">
              <a:noAutofit/>
            </a:bodyPr>
            <a:lstStyle/>
            <a:p>
              <a:pPr indent="0" lvl="0" marL="0" marR="0" rtl="0" algn="ctr">
                <a:lnSpc>
                  <a:spcPct val="12002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999" u="none" cap="none" strike="noStrike">
                  <a:solidFill>
                    <a:srgbClr val="353547"/>
                  </a:solidFill>
                  <a:latin typeface="Inria Serif"/>
                  <a:ea typeface="Inria Serif"/>
                  <a:cs typeface="Inria Serif"/>
                  <a:sym typeface="Inria Serif"/>
                </a:rPr>
                <a:t>Define Roles</a:t>
              </a:r>
              <a:endParaRPr/>
            </a:p>
          </p:txBody>
        </p:sp>
      </p:grpSp>
      <p:grpSp>
        <p:nvGrpSpPr>
          <p:cNvPr id="235" name="Google Shape;235;p17"/>
          <p:cNvGrpSpPr/>
          <p:nvPr/>
        </p:nvGrpSpPr>
        <p:grpSpPr>
          <a:xfrm>
            <a:off x="3958065" y="2629272"/>
            <a:ext cx="1114167" cy="366801"/>
            <a:chOff x="0" y="0"/>
            <a:chExt cx="2134010" cy="702550"/>
          </a:xfrm>
        </p:grpSpPr>
        <p:sp>
          <p:nvSpPr>
            <p:cNvPr id="236" name="Google Shape;236;p17"/>
            <p:cNvSpPr/>
            <p:nvPr/>
          </p:nvSpPr>
          <p:spPr>
            <a:xfrm>
              <a:off x="0" y="0"/>
              <a:ext cx="2134010" cy="702550"/>
            </a:xfrm>
            <a:custGeom>
              <a:rect b="b" l="l" r="r" t="t"/>
              <a:pathLst>
                <a:path extrusionOk="0" h="702550" w="2134010">
                  <a:moveTo>
                    <a:pt x="48636" y="0"/>
                  </a:moveTo>
                  <a:lnTo>
                    <a:pt x="2085374" y="0"/>
                  </a:lnTo>
                  <a:cubicBezTo>
                    <a:pt x="2098273" y="0"/>
                    <a:pt x="2110644" y="5124"/>
                    <a:pt x="2119765" y="14245"/>
                  </a:cubicBezTo>
                  <a:cubicBezTo>
                    <a:pt x="2128886" y="23366"/>
                    <a:pt x="2134010" y="35737"/>
                    <a:pt x="2134010" y="48636"/>
                  </a:cubicBezTo>
                  <a:lnTo>
                    <a:pt x="2134010" y="653914"/>
                  </a:lnTo>
                  <a:cubicBezTo>
                    <a:pt x="2134010" y="666813"/>
                    <a:pt x="2128886" y="679184"/>
                    <a:pt x="2119765" y="688305"/>
                  </a:cubicBezTo>
                  <a:cubicBezTo>
                    <a:pt x="2110644" y="697426"/>
                    <a:pt x="2098273" y="702550"/>
                    <a:pt x="2085374" y="702550"/>
                  </a:cubicBezTo>
                  <a:lnTo>
                    <a:pt x="48636" y="702550"/>
                  </a:lnTo>
                  <a:cubicBezTo>
                    <a:pt x="35737" y="702550"/>
                    <a:pt x="23366" y="697426"/>
                    <a:pt x="14245" y="688305"/>
                  </a:cubicBezTo>
                  <a:cubicBezTo>
                    <a:pt x="5124" y="679184"/>
                    <a:pt x="0" y="666813"/>
                    <a:pt x="0" y="653914"/>
                  </a:cubicBezTo>
                  <a:lnTo>
                    <a:pt x="0" y="48636"/>
                  </a:lnTo>
                  <a:cubicBezTo>
                    <a:pt x="0" y="35737"/>
                    <a:pt x="5124" y="23366"/>
                    <a:pt x="14245" y="14245"/>
                  </a:cubicBezTo>
                  <a:cubicBezTo>
                    <a:pt x="23366" y="5124"/>
                    <a:pt x="35737" y="0"/>
                    <a:pt x="48636" y="0"/>
                  </a:cubicBezTo>
                  <a:close/>
                </a:path>
              </a:pathLst>
            </a:custGeom>
            <a:solidFill>
              <a:srgbClr val="E6A2D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7" name="Google Shape;237;p17"/>
            <p:cNvSpPr txBox="1"/>
            <p:nvPr/>
          </p:nvSpPr>
          <p:spPr>
            <a:xfrm>
              <a:off x="0" y="0"/>
              <a:ext cx="2134010" cy="702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9450" lIns="29450" spcFirstLastPara="1" rIns="29450" wrap="square" tIns="29450">
              <a:noAutofit/>
            </a:bodyPr>
            <a:lstStyle/>
            <a:p>
              <a:pPr indent="0" lvl="0" marL="0" marR="0" rtl="0" algn="ctr">
                <a:lnSpc>
                  <a:spcPct val="12002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999" u="none" cap="none" strike="noStrike">
                  <a:solidFill>
                    <a:srgbClr val="353547"/>
                  </a:solidFill>
                  <a:latin typeface="Inria Serif"/>
                  <a:ea typeface="Inria Serif"/>
                  <a:cs typeface="Inria Serif"/>
                  <a:sym typeface="Inria Serif"/>
                </a:rPr>
                <a:t>Job Posting</a:t>
              </a:r>
              <a:endParaRPr/>
            </a:p>
          </p:txBody>
        </p:sp>
      </p:grpSp>
      <p:grpSp>
        <p:nvGrpSpPr>
          <p:cNvPr id="238" name="Google Shape;238;p17"/>
          <p:cNvGrpSpPr/>
          <p:nvPr/>
        </p:nvGrpSpPr>
        <p:grpSpPr>
          <a:xfrm>
            <a:off x="5308075" y="2638797"/>
            <a:ext cx="1114167" cy="366801"/>
            <a:chOff x="0" y="0"/>
            <a:chExt cx="2134010" cy="702550"/>
          </a:xfrm>
        </p:grpSpPr>
        <p:sp>
          <p:nvSpPr>
            <p:cNvPr id="239" name="Google Shape;239;p17"/>
            <p:cNvSpPr/>
            <p:nvPr/>
          </p:nvSpPr>
          <p:spPr>
            <a:xfrm>
              <a:off x="0" y="0"/>
              <a:ext cx="2134010" cy="702550"/>
            </a:xfrm>
            <a:custGeom>
              <a:rect b="b" l="l" r="r" t="t"/>
              <a:pathLst>
                <a:path extrusionOk="0" h="702550" w="2134010">
                  <a:moveTo>
                    <a:pt x="48636" y="0"/>
                  </a:moveTo>
                  <a:lnTo>
                    <a:pt x="2085374" y="0"/>
                  </a:lnTo>
                  <a:cubicBezTo>
                    <a:pt x="2098273" y="0"/>
                    <a:pt x="2110644" y="5124"/>
                    <a:pt x="2119765" y="14245"/>
                  </a:cubicBezTo>
                  <a:cubicBezTo>
                    <a:pt x="2128886" y="23366"/>
                    <a:pt x="2134010" y="35737"/>
                    <a:pt x="2134010" y="48636"/>
                  </a:cubicBezTo>
                  <a:lnTo>
                    <a:pt x="2134010" y="653914"/>
                  </a:lnTo>
                  <a:cubicBezTo>
                    <a:pt x="2134010" y="666813"/>
                    <a:pt x="2128886" y="679184"/>
                    <a:pt x="2119765" y="688305"/>
                  </a:cubicBezTo>
                  <a:cubicBezTo>
                    <a:pt x="2110644" y="697426"/>
                    <a:pt x="2098273" y="702550"/>
                    <a:pt x="2085374" y="702550"/>
                  </a:cubicBezTo>
                  <a:lnTo>
                    <a:pt x="48636" y="702550"/>
                  </a:lnTo>
                  <a:cubicBezTo>
                    <a:pt x="35737" y="702550"/>
                    <a:pt x="23366" y="697426"/>
                    <a:pt x="14245" y="688305"/>
                  </a:cubicBezTo>
                  <a:cubicBezTo>
                    <a:pt x="5124" y="679184"/>
                    <a:pt x="0" y="666813"/>
                    <a:pt x="0" y="653914"/>
                  </a:cubicBezTo>
                  <a:lnTo>
                    <a:pt x="0" y="48636"/>
                  </a:lnTo>
                  <a:cubicBezTo>
                    <a:pt x="0" y="35737"/>
                    <a:pt x="5124" y="23366"/>
                    <a:pt x="14245" y="14245"/>
                  </a:cubicBezTo>
                  <a:cubicBezTo>
                    <a:pt x="23366" y="5124"/>
                    <a:pt x="35737" y="0"/>
                    <a:pt x="48636" y="0"/>
                  </a:cubicBezTo>
                  <a:close/>
                </a:path>
              </a:pathLst>
            </a:custGeom>
            <a:solidFill>
              <a:srgbClr val="E6A2D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0" name="Google Shape;240;p17"/>
            <p:cNvSpPr txBox="1"/>
            <p:nvPr/>
          </p:nvSpPr>
          <p:spPr>
            <a:xfrm>
              <a:off x="0" y="0"/>
              <a:ext cx="2134010" cy="702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9450" lIns="29450" spcFirstLastPara="1" rIns="29450" wrap="square" tIns="29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999" u="none" cap="none" strike="noStrike">
                  <a:solidFill>
                    <a:srgbClr val="353547"/>
                  </a:solidFill>
                  <a:latin typeface="Inria Serif"/>
                  <a:ea typeface="Inria Serif"/>
                  <a:cs typeface="Inria Serif"/>
                  <a:sym typeface="Inria Serif"/>
                </a:rPr>
                <a:t>Sourcing Candidates</a:t>
              </a:r>
              <a:endParaRPr/>
            </a:p>
          </p:txBody>
        </p:sp>
      </p:grpSp>
      <p:grpSp>
        <p:nvGrpSpPr>
          <p:cNvPr id="241" name="Google Shape;241;p17"/>
          <p:cNvGrpSpPr/>
          <p:nvPr/>
        </p:nvGrpSpPr>
        <p:grpSpPr>
          <a:xfrm>
            <a:off x="3958065" y="3498188"/>
            <a:ext cx="1114167" cy="366801"/>
            <a:chOff x="0" y="0"/>
            <a:chExt cx="2134010" cy="702550"/>
          </a:xfrm>
        </p:grpSpPr>
        <p:sp>
          <p:nvSpPr>
            <p:cNvPr id="242" name="Google Shape;242;p17"/>
            <p:cNvSpPr/>
            <p:nvPr/>
          </p:nvSpPr>
          <p:spPr>
            <a:xfrm>
              <a:off x="0" y="0"/>
              <a:ext cx="2134010" cy="702550"/>
            </a:xfrm>
            <a:custGeom>
              <a:rect b="b" l="l" r="r" t="t"/>
              <a:pathLst>
                <a:path extrusionOk="0" h="702550" w="2134010">
                  <a:moveTo>
                    <a:pt x="48636" y="0"/>
                  </a:moveTo>
                  <a:lnTo>
                    <a:pt x="2085374" y="0"/>
                  </a:lnTo>
                  <a:cubicBezTo>
                    <a:pt x="2098273" y="0"/>
                    <a:pt x="2110644" y="5124"/>
                    <a:pt x="2119765" y="14245"/>
                  </a:cubicBezTo>
                  <a:cubicBezTo>
                    <a:pt x="2128886" y="23366"/>
                    <a:pt x="2134010" y="35737"/>
                    <a:pt x="2134010" y="48636"/>
                  </a:cubicBezTo>
                  <a:lnTo>
                    <a:pt x="2134010" y="653914"/>
                  </a:lnTo>
                  <a:cubicBezTo>
                    <a:pt x="2134010" y="666813"/>
                    <a:pt x="2128886" y="679184"/>
                    <a:pt x="2119765" y="688305"/>
                  </a:cubicBezTo>
                  <a:cubicBezTo>
                    <a:pt x="2110644" y="697426"/>
                    <a:pt x="2098273" y="702550"/>
                    <a:pt x="2085374" y="702550"/>
                  </a:cubicBezTo>
                  <a:lnTo>
                    <a:pt x="48636" y="702550"/>
                  </a:lnTo>
                  <a:cubicBezTo>
                    <a:pt x="35737" y="702550"/>
                    <a:pt x="23366" y="697426"/>
                    <a:pt x="14245" y="688305"/>
                  </a:cubicBezTo>
                  <a:cubicBezTo>
                    <a:pt x="5124" y="679184"/>
                    <a:pt x="0" y="666813"/>
                    <a:pt x="0" y="653914"/>
                  </a:cubicBezTo>
                  <a:lnTo>
                    <a:pt x="0" y="48636"/>
                  </a:lnTo>
                  <a:cubicBezTo>
                    <a:pt x="0" y="35737"/>
                    <a:pt x="5124" y="23366"/>
                    <a:pt x="14245" y="14245"/>
                  </a:cubicBezTo>
                  <a:cubicBezTo>
                    <a:pt x="23366" y="5124"/>
                    <a:pt x="35737" y="0"/>
                    <a:pt x="48636" y="0"/>
                  </a:cubicBezTo>
                  <a:close/>
                </a:path>
              </a:pathLst>
            </a:custGeom>
            <a:solidFill>
              <a:srgbClr val="E6A2D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3" name="Google Shape;243;p17"/>
            <p:cNvSpPr txBox="1"/>
            <p:nvPr/>
          </p:nvSpPr>
          <p:spPr>
            <a:xfrm>
              <a:off x="0" y="0"/>
              <a:ext cx="2134010" cy="702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9450" lIns="29450" spcFirstLastPara="1" rIns="29450" wrap="square" tIns="29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999" u="none" cap="none" strike="noStrike">
                  <a:solidFill>
                    <a:srgbClr val="353547"/>
                  </a:solidFill>
                  <a:latin typeface="Inria Serif"/>
                  <a:ea typeface="Inria Serif"/>
                  <a:cs typeface="Inria Serif"/>
                  <a:sym typeface="Inria Serif"/>
                </a:rPr>
                <a:t>Receive Applications</a:t>
              </a:r>
              <a:endParaRPr/>
            </a:p>
          </p:txBody>
        </p:sp>
      </p:grpSp>
      <p:grpSp>
        <p:nvGrpSpPr>
          <p:cNvPr id="244" name="Google Shape;244;p17"/>
          <p:cNvGrpSpPr/>
          <p:nvPr/>
        </p:nvGrpSpPr>
        <p:grpSpPr>
          <a:xfrm>
            <a:off x="5335261" y="3498188"/>
            <a:ext cx="1114167" cy="366801"/>
            <a:chOff x="0" y="0"/>
            <a:chExt cx="2134010" cy="702550"/>
          </a:xfrm>
        </p:grpSpPr>
        <p:sp>
          <p:nvSpPr>
            <p:cNvPr id="245" name="Google Shape;245;p17"/>
            <p:cNvSpPr/>
            <p:nvPr/>
          </p:nvSpPr>
          <p:spPr>
            <a:xfrm>
              <a:off x="0" y="0"/>
              <a:ext cx="2134010" cy="702550"/>
            </a:xfrm>
            <a:custGeom>
              <a:rect b="b" l="l" r="r" t="t"/>
              <a:pathLst>
                <a:path extrusionOk="0" h="702550" w="2134010">
                  <a:moveTo>
                    <a:pt x="48636" y="0"/>
                  </a:moveTo>
                  <a:lnTo>
                    <a:pt x="2085374" y="0"/>
                  </a:lnTo>
                  <a:cubicBezTo>
                    <a:pt x="2098273" y="0"/>
                    <a:pt x="2110644" y="5124"/>
                    <a:pt x="2119765" y="14245"/>
                  </a:cubicBezTo>
                  <a:cubicBezTo>
                    <a:pt x="2128886" y="23366"/>
                    <a:pt x="2134010" y="35737"/>
                    <a:pt x="2134010" y="48636"/>
                  </a:cubicBezTo>
                  <a:lnTo>
                    <a:pt x="2134010" y="653914"/>
                  </a:lnTo>
                  <a:cubicBezTo>
                    <a:pt x="2134010" y="666813"/>
                    <a:pt x="2128886" y="679184"/>
                    <a:pt x="2119765" y="688305"/>
                  </a:cubicBezTo>
                  <a:cubicBezTo>
                    <a:pt x="2110644" y="697426"/>
                    <a:pt x="2098273" y="702550"/>
                    <a:pt x="2085374" y="702550"/>
                  </a:cubicBezTo>
                  <a:lnTo>
                    <a:pt x="48636" y="702550"/>
                  </a:lnTo>
                  <a:cubicBezTo>
                    <a:pt x="35737" y="702550"/>
                    <a:pt x="23366" y="697426"/>
                    <a:pt x="14245" y="688305"/>
                  </a:cubicBezTo>
                  <a:cubicBezTo>
                    <a:pt x="5124" y="679184"/>
                    <a:pt x="0" y="666813"/>
                    <a:pt x="0" y="653914"/>
                  </a:cubicBezTo>
                  <a:lnTo>
                    <a:pt x="0" y="48636"/>
                  </a:lnTo>
                  <a:cubicBezTo>
                    <a:pt x="0" y="35737"/>
                    <a:pt x="5124" y="23366"/>
                    <a:pt x="14245" y="14245"/>
                  </a:cubicBezTo>
                  <a:cubicBezTo>
                    <a:pt x="23366" y="5124"/>
                    <a:pt x="35737" y="0"/>
                    <a:pt x="48636" y="0"/>
                  </a:cubicBezTo>
                  <a:close/>
                </a:path>
              </a:pathLst>
            </a:custGeom>
            <a:solidFill>
              <a:srgbClr val="E6A2D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6" name="Google Shape;246;p17"/>
            <p:cNvSpPr txBox="1"/>
            <p:nvPr/>
          </p:nvSpPr>
          <p:spPr>
            <a:xfrm>
              <a:off x="0" y="0"/>
              <a:ext cx="2134010" cy="702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9450" lIns="29450" spcFirstLastPara="1" rIns="29450" wrap="square" tIns="29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999" u="none" cap="none" strike="noStrike">
                  <a:solidFill>
                    <a:srgbClr val="353547"/>
                  </a:solidFill>
                  <a:latin typeface="Inria Serif"/>
                  <a:ea typeface="Inria Serif"/>
                  <a:cs typeface="Inria Serif"/>
                  <a:sym typeface="Inria Serif"/>
                </a:rPr>
                <a:t>Applicant Tracking System</a:t>
              </a:r>
              <a:endParaRPr/>
            </a:p>
          </p:txBody>
        </p:sp>
      </p:grpSp>
      <p:cxnSp>
        <p:nvCxnSpPr>
          <p:cNvPr id="247" name="Google Shape;247;p17"/>
          <p:cNvCxnSpPr/>
          <p:nvPr/>
        </p:nvCxnSpPr>
        <p:spPr>
          <a:xfrm>
            <a:off x="2156254" y="3719602"/>
            <a:ext cx="915054" cy="0"/>
          </a:xfrm>
          <a:prstGeom prst="straightConnector1">
            <a:avLst/>
          </a:prstGeom>
          <a:noFill/>
          <a:ln cap="flat" cmpd="sng" w="19050">
            <a:solidFill>
              <a:srgbClr val="CA63B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48" name="Google Shape;248;p17"/>
          <p:cNvCxnSpPr/>
          <p:nvPr/>
        </p:nvCxnSpPr>
        <p:spPr>
          <a:xfrm>
            <a:off x="3066100" y="2803175"/>
            <a:ext cx="891900" cy="0"/>
          </a:xfrm>
          <a:prstGeom prst="straightConnector1">
            <a:avLst/>
          </a:prstGeom>
          <a:noFill/>
          <a:ln cap="flat" cmpd="sng" w="19050">
            <a:solidFill>
              <a:srgbClr val="CA63BF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249" name="Google Shape;249;p17"/>
          <p:cNvCxnSpPr/>
          <p:nvPr/>
        </p:nvCxnSpPr>
        <p:spPr>
          <a:xfrm>
            <a:off x="3071308" y="2803164"/>
            <a:ext cx="0" cy="916438"/>
          </a:xfrm>
          <a:prstGeom prst="straightConnector1">
            <a:avLst/>
          </a:prstGeom>
          <a:noFill/>
          <a:ln cap="flat" cmpd="sng" w="19050">
            <a:solidFill>
              <a:srgbClr val="CA63B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50" name="Google Shape;250;p17"/>
          <p:cNvCxnSpPr/>
          <p:nvPr/>
        </p:nvCxnSpPr>
        <p:spPr>
          <a:xfrm>
            <a:off x="5072328" y="2822214"/>
            <a:ext cx="235800" cy="0"/>
          </a:xfrm>
          <a:prstGeom prst="straightConnector1">
            <a:avLst/>
          </a:prstGeom>
          <a:noFill/>
          <a:ln cap="flat" cmpd="sng" w="19050">
            <a:solidFill>
              <a:srgbClr val="CA63BF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251" name="Google Shape;251;p17"/>
          <p:cNvCxnSpPr/>
          <p:nvPr/>
        </p:nvCxnSpPr>
        <p:spPr>
          <a:xfrm>
            <a:off x="4515196" y="3189047"/>
            <a:ext cx="1350000" cy="0"/>
          </a:xfrm>
          <a:prstGeom prst="straightConnector1">
            <a:avLst/>
          </a:prstGeom>
          <a:noFill/>
          <a:ln cap="flat" cmpd="sng" w="19050">
            <a:solidFill>
              <a:srgbClr val="CA63B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52" name="Google Shape;252;p17"/>
          <p:cNvCxnSpPr/>
          <p:nvPr/>
        </p:nvCxnSpPr>
        <p:spPr>
          <a:xfrm>
            <a:off x="4524721" y="3189047"/>
            <a:ext cx="0" cy="412800"/>
          </a:xfrm>
          <a:prstGeom prst="straightConnector1">
            <a:avLst/>
          </a:prstGeom>
          <a:noFill/>
          <a:ln cap="flat" cmpd="sng" w="19050">
            <a:solidFill>
              <a:srgbClr val="CA63BF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253" name="Google Shape;253;p17"/>
          <p:cNvCxnSpPr/>
          <p:nvPr/>
        </p:nvCxnSpPr>
        <p:spPr>
          <a:xfrm>
            <a:off x="5072328" y="3700643"/>
            <a:ext cx="262800" cy="0"/>
          </a:xfrm>
          <a:prstGeom prst="straightConnector1">
            <a:avLst/>
          </a:prstGeom>
          <a:noFill/>
          <a:ln cap="flat" cmpd="sng" w="19050">
            <a:solidFill>
              <a:srgbClr val="CA63BF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254" name="Google Shape;254;p17"/>
          <p:cNvCxnSpPr/>
          <p:nvPr/>
        </p:nvCxnSpPr>
        <p:spPr>
          <a:xfrm>
            <a:off x="5865207" y="3005631"/>
            <a:ext cx="0" cy="183300"/>
          </a:xfrm>
          <a:prstGeom prst="straightConnector1">
            <a:avLst/>
          </a:prstGeom>
          <a:noFill/>
          <a:ln cap="flat" cmpd="sng" w="19050">
            <a:solidFill>
              <a:srgbClr val="CA63BF"/>
            </a:solidFill>
            <a:prstDash val="solid"/>
            <a:round/>
            <a:headEnd len="sm" w="sm" type="none"/>
            <a:tailEnd len="sm" w="sm" type="none"/>
          </a:ln>
        </p:spPr>
      </p:cxnSp>
      <p:graphicFrame>
        <p:nvGraphicFramePr>
          <p:cNvPr id="255" name="Google Shape;255;p17"/>
          <p:cNvGraphicFramePr/>
          <p:nvPr/>
        </p:nvGraphicFramePr>
        <p:xfrm>
          <a:off x="771420" y="421350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{3D616F9F-EF8D-4308-B413-369AF1286ED7}</a:tableStyleId>
              </a:tblPr>
              <a:tblGrid>
                <a:gridCol w="2940775"/>
                <a:gridCol w="2940775"/>
              </a:tblGrid>
              <a:tr h="3589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399" u="none" cap="none" strike="noStrike">
                          <a:solidFill>
                            <a:srgbClr val="FFFFFF"/>
                          </a:solidFill>
                          <a:latin typeface="Inria Serif"/>
                          <a:ea typeface="Inria Serif"/>
                          <a:cs typeface="Inria Serif"/>
                          <a:sym typeface="Inria Serif"/>
                        </a:rPr>
                        <a:t>3. Shortlisting and Interviews</a:t>
                      </a:r>
                      <a:endParaRPr sz="1100" u="none" cap="none" strike="noStrike"/>
                    </a:p>
                  </a:txBody>
                  <a:tcPr marT="44200" marB="44200" marR="44200" marL="44200" anchor="ctr">
                    <a:lnL cap="flat" cmpd="sng" w="28575">
                      <a:solidFill>
                        <a:srgbClr val="40416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40416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40416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40416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7564B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399" u="none" cap="none" strike="noStrike">
                          <a:solidFill>
                            <a:srgbClr val="FFFFFF"/>
                          </a:solidFill>
                          <a:latin typeface="Inria Serif"/>
                          <a:ea typeface="Inria Serif"/>
                          <a:cs typeface="Inria Serif"/>
                          <a:sym typeface="Inria Serif"/>
                        </a:rPr>
                        <a:t>4. Assessment and Evaluation</a:t>
                      </a:r>
                      <a:endParaRPr sz="1100" u="none" cap="none" strike="noStrike"/>
                    </a:p>
                  </a:txBody>
                  <a:tcPr marT="44200" marB="44200" marR="44200" marL="44200" anchor="ctr">
                    <a:lnL cap="flat" cmpd="sng" w="28575">
                      <a:solidFill>
                        <a:srgbClr val="40416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40416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40416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40416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7564B8"/>
                    </a:solidFill>
                  </a:tcPr>
                </a:tc>
              </a:tr>
              <a:tr h="8293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945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44200" marB="44200" marR="44200" marL="44200" anchor="ctr">
                    <a:lnL cap="flat" cmpd="sng" w="28575">
                      <a:solidFill>
                        <a:srgbClr val="40416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40416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40416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40416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8E9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945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44200" marB="44200" marR="44200" marL="44200" anchor="ctr">
                    <a:lnL cap="flat" cmpd="sng" w="28575">
                      <a:solidFill>
                        <a:srgbClr val="40416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40416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40416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40416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0D1E8"/>
                    </a:solidFill>
                  </a:tcPr>
                </a:tc>
              </a:tr>
              <a:tr h="8293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945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44200" marB="44200" marR="44200" marL="44200" anchor="ctr">
                    <a:lnL cap="flat" cmpd="sng" w="28575">
                      <a:solidFill>
                        <a:srgbClr val="40416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40416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40416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40416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0D1E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945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44200" marB="44200" marR="44200" marL="44200" anchor="ctr">
                    <a:lnL cap="flat" cmpd="sng" w="28575">
                      <a:solidFill>
                        <a:srgbClr val="40416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40416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40416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40416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8E9FF"/>
                    </a:solidFill>
                  </a:tcPr>
                </a:tc>
              </a:tr>
            </a:tbl>
          </a:graphicData>
        </a:graphic>
      </p:graphicFrame>
      <p:cxnSp>
        <p:nvCxnSpPr>
          <p:cNvPr id="256" name="Google Shape;256;p17"/>
          <p:cNvCxnSpPr/>
          <p:nvPr/>
        </p:nvCxnSpPr>
        <p:spPr>
          <a:xfrm>
            <a:off x="2156254" y="4940238"/>
            <a:ext cx="623400" cy="0"/>
          </a:xfrm>
          <a:prstGeom prst="straightConnector1">
            <a:avLst/>
          </a:prstGeom>
          <a:noFill/>
          <a:ln cap="flat" cmpd="sng" w="19050">
            <a:solidFill>
              <a:srgbClr val="7564B8"/>
            </a:solidFill>
            <a:prstDash val="dot"/>
            <a:round/>
            <a:headEnd len="sm" w="sm" type="none"/>
            <a:tailEnd len="sm" w="sm" type="none"/>
          </a:ln>
        </p:spPr>
      </p:cxnSp>
      <p:grpSp>
        <p:nvGrpSpPr>
          <p:cNvPr id="257" name="Google Shape;257;p17"/>
          <p:cNvGrpSpPr/>
          <p:nvPr/>
        </p:nvGrpSpPr>
        <p:grpSpPr>
          <a:xfrm>
            <a:off x="1041991" y="4756822"/>
            <a:ext cx="1114167" cy="366801"/>
            <a:chOff x="0" y="0"/>
            <a:chExt cx="2134010" cy="702550"/>
          </a:xfrm>
        </p:grpSpPr>
        <p:sp>
          <p:nvSpPr>
            <p:cNvPr id="258" name="Google Shape;258;p17"/>
            <p:cNvSpPr/>
            <p:nvPr/>
          </p:nvSpPr>
          <p:spPr>
            <a:xfrm>
              <a:off x="0" y="0"/>
              <a:ext cx="2134010" cy="702550"/>
            </a:xfrm>
            <a:custGeom>
              <a:rect b="b" l="l" r="r" t="t"/>
              <a:pathLst>
                <a:path extrusionOk="0" h="702550" w="2134010">
                  <a:moveTo>
                    <a:pt x="48636" y="0"/>
                  </a:moveTo>
                  <a:lnTo>
                    <a:pt x="2085374" y="0"/>
                  </a:lnTo>
                  <a:cubicBezTo>
                    <a:pt x="2098273" y="0"/>
                    <a:pt x="2110644" y="5124"/>
                    <a:pt x="2119765" y="14245"/>
                  </a:cubicBezTo>
                  <a:cubicBezTo>
                    <a:pt x="2128886" y="23366"/>
                    <a:pt x="2134010" y="35737"/>
                    <a:pt x="2134010" y="48636"/>
                  </a:cubicBezTo>
                  <a:lnTo>
                    <a:pt x="2134010" y="653914"/>
                  </a:lnTo>
                  <a:cubicBezTo>
                    <a:pt x="2134010" y="666813"/>
                    <a:pt x="2128886" y="679184"/>
                    <a:pt x="2119765" y="688305"/>
                  </a:cubicBezTo>
                  <a:cubicBezTo>
                    <a:pt x="2110644" y="697426"/>
                    <a:pt x="2098273" y="702550"/>
                    <a:pt x="2085374" y="702550"/>
                  </a:cubicBezTo>
                  <a:lnTo>
                    <a:pt x="48636" y="702550"/>
                  </a:lnTo>
                  <a:cubicBezTo>
                    <a:pt x="35737" y="702550"/>
                    <a:pt x="23366" y="697426"/>
                    <a:pt x="14245" y="688305"/>
                  </a:cubicBezTo>
                  <a:cubicBezTo>
                    <a:pt x="5124" y="679184"/>
                    <a:pt x="0" y="666813"/>
                    <a:pt x="0" y="653914"/>
                  </a:cubicBezTo>
                  <a:lnTo>
                    <a:pt x="0" y="48636"/>
                  </a:lnTo>
                  <a:cubicBezTo>
                    <a:pt x="0" y="35737"/>
                    <a:pt x="5124" y="23366"/>
                    <a:pt x="14245" y="14245"/>
                  </a:cubicBezTo>
                  <a:cubicBezTo>
                    <a:pt x="23366" y="5124"/>
                    <a:pt x="35737" y="0"/>
                    <a:pt x="48636" y="0"/>
                  </a:cubicBezTo>
                  <a:close/>
                </a:path>
              </a:pathLst>
            </a:custGeom>
            <a:solidFill>
              <a:srgbClr val="9E8AE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9" name="Google Shape;259;p17"/>
            <p:cNvSpPr txBox="1"/>
            <p:nvPr/>
          </p:nvSpPr>
          <p:spPr>
            <a:xfrm>
              <a:off x="0" y="0"/>
              <a:ext cx="2134010" cy="702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9450" lIns="29450" spcFirstLastPara="1" rIns="29450" wrap="square" tIns="29450">
              <a:noAutofit/>
            </a:bodyPr>
            <a:lstStyle/>
            <a:p>
              <a:pPr indent="0" lvl="0" marL="0" marR="0" rtl="0" algn="ctr">
                <a:lnSpc>
                  <a:spcPct val="12002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999" u="none" cap="none" strike="noStrike">
                  <a:solidFill>
                    <a:srgbClr val="353547"/>
                  </a:solidFill>
                  <a:latin typeface="Inria Serif"/>
                  <a:ea typeface="Inria Serif"/>
                  <a:cs typeface="Inria Serif"/>
                  <a:sym typeface="Inria Serif"/>
                </a:rPr>
                <a:t>Initial Screening</a:t>
              </a:r>
              <a:endParaRPr/>
            </a:p>
          </p:txBody>
        </p:sp>
      </p:grpSp>
      <p:grpSp>
        <p:nvGrpSpPr>
          <p:cNvPr id="260" name="Google Shape;260;p17"/>
          <p:cNvGrpSpPr/>
          <p:nvPr/>
        </p:nvGrpSpPr>
        <p:grpSpPr>
          <a:xfrm>
            <a:off x="2439767" y="4766347"/>
            <a:ext cx="1114167" cy="366801"/>
            <a:chOff x="0" y="0"/>
            <a:chExt cx="2134010" cy="702550"/>
          </a:xfrm>
        </p:grpSpPr>
        <p:sp>
          <p:nvSpPr>
            <p:cNvPr id="261" name="Google Shape;261;p17"/>
            <p:cNvSpPr/>
            <p:nvPr/>
          </p:nvSpPr>
          <p:spPr>
            <a:xfrm>
              <a:off x="0" y="0"/>
              <a:ext cx="2134010" cy="702550"/>
            </a:xfrm>
            <a:custGeom>
              <a:rect b="b" l="l" r="r" t="t"/>
              <a:pathLst>
                <a:path extrusionOk="0" h="702550" w="2134010">
                  <a:moveTo>
                    <a:pt x="48636" y="0"/>
                  </a:moveTo>
                  <a:lnTo>
                    <a:pt x="2085374" y="0"/>
                  </a:lnTo>
                  <a:cubicBezTo>
                    <a:pt x="2098273" y="0"/>
                    <a:pt x="2110644" y="5124"/>
                    <a:pt x="2119765" y="14245"/>
                  </a:cubicBezTo>
                  <a:cubicBezTo>
                    <a:pt x="2128886" y="23366"/>
                    <a:pt x="2134010" y="35737"/>
                    <a:pt x="2134010" y="48636"/>
                  </a:cubicBezTo>
                  <a:lnTo>
                    <a:pt x="2134010" y="653914"/>
                  </a:lnTo>
                  <a:cubicBezTo>
                    <a:pt x="2134010" y="666813"/>
                    <a:pt x="2128886" y="679184"/>
                    <a:pt x="2119765" y="688305"/>
                  </a:cubicBezTo>
                  <a:cubicBezTo>
                    <a:pt x="2110644" y="697426"/>
                    <a:pt x="2098273" y="702550"/>
                    <a:pt x="2085374" y="702550"/>
                  </a:cubicBezTo>
                  <a:lnTo>
                    <a:pt x="48636" y="702550"/>
                  </a:lnTo>
                  <a:cubicBezTo>
                    <a:pt x="35737" y="702550"/>
                    <a:pt x="23366" y="697426"/>
                    <a:pt x="14245" y="688305"/>
                  </a:cubicBezTo>
                  <a:cubicBezTo>
                    <a:pt x="5124" y="679184"/>
                    <a:pt x="0" y="666813"/>
                    <a:pt x="0" y="653914"/>
                  </a:cubicBezTo>
                  <a:lnTo>
                    <a:pt x="0" y="48636"/>
                  </a:lnTo>
                  <a:cubicBezTo>
                    <a:pt x="0" y="35737"/>
                    <a:pt x="5124" y="23366"/>
                    <a:pt x="14245" y="14245"/>
                  </a:cubicBezTo>
                  <a:cubicBezTo>
                    <a:pt x="23366" y="5124"/>
                    <a:pt x="35737" y="0"/>
                    <a:pt x="48636" y="0"/>
                  </a:cubicBezTo>
                  <a:close/>
                </a:path>
              </a:pathLst>
            </a:custGeom>
            <a:solidFill>
              <a:srgbClr val="9E8AE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2" name="Google Shape;262;p17"/>
            <p:cNvSpPr txBox="1"/>
            <p:nvPr/>
          </p:nvSpPr>
          <p:spPr>
            <a:xfrm>
              <a:off x="0" y="0"/>
              <a:ext cx="2134010" cy="702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9450" lIns="29450" spcFirstLastPara="1" rIns="29450" wrap="square" tIns="29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999" u="none" cap="none" strike="noStrike">
                  <a:solidFill>
                    <a:srgbClr val="353547"/>
                  </a:solidFill>
                  <a:latin typeface="Inria Serif"/>
                  <a:ea typeface="Inria Serif"/>
                  <a:cs typeface="Inria Serif"/>
                  <a:sym typeface="Inria Serif"/>
                </a:rPr>
                <a:t>Pre-Screening Calls</a:t>
              </a:r>
              <a:endParaRPr/>
            </a:p>
          </p:txBody>
        </p:sp>
      </p:grpSp>
      <p:grpSp>
        <p:nvGrpSpPr>
          <p:cNvPr id="263" name="Google Shape;263;p17"/>
          <p:cNvGrpSpPr/>
          <p:nvPr/>
        </p:nvGrpSpPr>
        <p:grpSpPr>
          <a:xfrm>
            <a:off x="3999409" y="5706581"/>
            <a:ext cx="1114167" cy="366801"/>
            <a:chOff x="0" y="0"/>
            <a:chExt cx="2134010" cy="702550"/>
          </a:xfrm>
        </p:grpSpPr>
        <p:sp>
          <p:nvSpPr>
            <p:cNvPr id="264" name="Google Shape;264;p17"/>
            <p:cNvSpPr/>
            <p:nvPr/>
          </p:nvSpPr>
          <p:spPr>
            <a:xfrm>
              <a:off x="0" y="0"/>
              <a:ext cx="2134010" cy="702550"/>
            </a:xfrm>
            <a:custGeom>
              <a:rect b="b" l="l" r="r" t="t"/>
              <a:pathLst>
                <a:path extrusionOk="0" h="702550" w="2134010">
                  <a:moveTo>
                    <a:pt x="48636" y="0"/>
                  </a:moveTo>
                  <a:lnTo>
                    <a:pt x="2085374" y="0"/>
                  </a:lnTo>
                  <a:cubicBezTo>
                    <a:pt x="2098273" y="0"/>
                    <a:pt x="2110644" y="5124"/>
                    <a:pt x="2119765" y="14245"/>
                  </a:cubicBezTo>
                  <a:cubicBezTo>
                    <a:pt x="2128886" y="23366"/>
                    <a:pt x="2134010" y="35737"/>
                    <a:pt x="2134010" y="48636"/>
                  </a:cubicBezTo>
                  <a:lnTo>
                    <a:pt x="2134010" y="653914"/>
                  </a:lnTo>
                  <a:cubicBezTo>
                    <a:pt x="2134010" y="666813"/>
                    <a:pt x="2128886" y="679184"/>
                    <a:pt x="2119765" y="688305"/>
                  </a:cubicBezTo>
                  <a:cubicBezTo>
                    <a:pt x="2110644" y="697426"/>
                    <a:pt x="2098273" y="702550"/>
                    <a:pt x="2085374" y="702550"/>
                  </a:cubicBezTo>
                  <a:lnTo>
                    <a:pt x="48636" y="702550"/>
                  </a:lnTo>
                  <a:cubicBezTo>
                    <a:pt x="35737" y="702550"/>
                    <a:pt x="23366" y="697426"/>
                    <a:pt x="14245" y="688305"/>
                  </a:cubicBezTo>
                  <a:cubicBezTo>
                    <a:pt x="5124" y="679184"/>
                    <a:pt x="0" y="666813"/>
                    <a:pt x="0" y="653914"/>
                  </a:cubicBezTo>
                  <a:lnTo>
                    <a:pt x="0" y="48636"/>
                  </a:lnTo>
                  <a:cubicBezTo>
                    <a:pt x="0" y="35737"/>
                    <a:pt x="5124" y="23366"/>
                    <a:pt x="14245" y="14245"/>
                  </a:cubicBezTo>
                  <a:cubicBezTo>
                    <a:pt x="23366" y="5124"/>
                    <a:pt x="35737" y="0"/>
                    <a:pt x="48636" y="0"/>
                  </a:cubicBezTo>
                  <a:close/>
                </a:path>
              </a:pathLst>
            </a:custGeom>
            <a:solidFill>
              <a:srgbClr val="9E8AE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5" name="Google Shape;265;p17"/>
            <p:cNvSpPr txBox="1"/>
            <p:nvPr/>
          </p:nvSpPr>
          <p:spPr>
            <a:xfrm>
              <a:off x="0" y="0"/>
              <a:ext cx="2134010" cy="702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9450" lIns="29450" spcFirstLastPara="1" rIns="29450" wrap="square" tIns="29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999" u="none" cap="none" strike="noStrike">
                  <a:solidFill>
                    <a:srgbClr val="353547"/>
                  </a:solidFill>
                  <a:latin typeface="Inria Serif"/>
                  <a:ea typeface="Inria Serif"/>
                  <a:cs typeface="Inria Serif"/>
                  <a:sym typeface="Inria Serif"/>
                </a:rPr>
                <a:t>Candidate Evaluation</a:t>
              </a:r>
              <a:endParaRPr/>
            </a:p>
          </p:txBody>
        </p:sp>
      </p:grpSp>
      <p:cxnSp>
        <p:nvCxnSpPr>
          <p:cNvPr id="266" name="Google Shape;266;p17"/>
          <p:cNvCxnSpPr/>
          <p:nvPr/>
        </p:nvCxnSpPr>
        <p:spPr>
          <a:xfrm>
            <a:off x="5342523" y="5100787"/>
            <a:ext cx="0" cy="412800"/>
          </a:xfrm>
          <a:prstGeom prst="straightConnector1">
            <a:avLst/>
          </a:prstGeom>
          <a:noFill/>
          <a:ln cap="flat" cmpd="sng" w="19050">
            <a:solidFill>
              <a:srgbClr val="7564B8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267" name="Google Shape;267;p17"/>
          <p:cNvGrpSpPr/>
          <p:nvPr/>
        </p:nvGrpSpPr>
        <p:grpSpPr>
          <a:xfrm>
            <a:off x="5376605" y="5706581"/>
            <a:ext cx="1114167" cy="366801"/>
            <a:chOff x="0" y="0"/>
            <a:chExt cx="2134010" cy="702550"/>
          </a:xfrm>
        </p:grpSpPr>
        <p:sp>
          <p:nvSpPr>
            <p:cNvPr id="268" name="Google Shape;268;p17"/>
            <p:cNvSpPr/>
            <p:nvPr/>
          </p:nvSpPr>
          <p:spPr>
            <a:xfrm>
              <a:off x="0" y="0"/>
              <a:ext cx="2134010" cy="702550"/>
            </a:xfrm>
            <a:custGeom>
              <a:rect b="b" l="l" r="r" t="t"/>
              <a:pathLst>
                <a:path extrusionOk="0" h="702550" w="2134010">
                  <a:moveTo>
                    <a:pt x="48636" y="0"/>
                  </a:moveTo>
                  <a:lnTo>
                    <a:pt x="2085374" y="0"/>
                  </a:lnTo>
                  <a:cubicBezTo>
                    <a:pt x="2098273" y="0"/>
                    <a:pt x="2110644" y="5124"/>
                    <a:pt x="2119765" y="14245"/>
                  </a:cubicBezTo>
                  <a:cubicBezTo>
                    <a:pt x="2128886" y="23366"/>
                    <a:pt x="2134010" y="35737"/>
                    <a:pt x="2134010" y="48636"/>
                  </a:cubicBezTo>
                  <a:lnTo>
                    <a:pt x="2134010" y="653914"/>
                  </a:lnTo>
                  <a:cubicBezTo>
                    <a:pt x="2134010" y="666813"/>
                    <a:pt x="2128886" y="679184"/>
                    <a:pt x="2119765" y="688305"/>
                  </a:cubicBezTo>
                  <a:cubicBezTo>
                    <a:pt x="2110644" y="697426"/>
                    <a:pt x="2098273" y="702550"/>
                    <a:pt x="2085374" y="702550"/>
                  </a:cubicBezTo>
                  <a:lnTo>
                    <a:pt x="48636" y="702550"/>
                  </a:lnTo>
                  <a:cubicBezTo>
                    <a:pt x="35737" y="702550"/>
                    <a:pt x="23366" y="697426"/>
                    <a:pt x="14245" y="688305"/>
                  </a:cubicBezTo>
                  <a:cubicBezTo>
                    <a:pt x="5124" y="679184"/>
                    <a:pt x="0" y="666813"/>
                    <a:pt x="0" y="653914"/>
                  </a:cubicBezTo>
                  <a:lnTo>
                    <a:pt x="0" y="48636"/>
                  </a:lnTo>
                  <a:cubicBezTo>
                    <a:pt x="0" y="35737"/>
                    <a:pt x="5124" y="23366"/>
                    <a:pt x="14245" y="14245"/>
                  </a:cubicBezTo>
                  <a:cubicBezTo>
                    <a:pt x="23366" y="5124"/>
                    <a:pt x="35737" y="0"/>
                    <a:pt x="48636" y="0"/>
                  </a:cubicBezTo>
                  <a:close/>
                </a:path>
              </a:pathLst>
            </a:custGeom>
            <a:solidFill>
              <a:srgbClr val="9E8AE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9" name="Google Shape;269;p17"/>
            <p:cNvSpPr txBox="1"/>
            <p:nvPr/>
          </p:nvSpPr>
          <p:spPr>
            <a:xfrm>
              <a:off x="0" y="0"/>
              <a:ext cx="2134010" cy="702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9450" lIns="29450" spcFirstLastPara="1" rIns="29450" wrap="square" tIns="29450">
              <a:noAutofit/>
            </a:bodyPr>
            <a:lstStyle/>
            <a:p>
              <a:pPr indent="0" lvl="0" marL="0" marR="0" rtl="0" algn="ctr">
                <a:lnSpc>
                  <a:spcPct val="12002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999" u="none" cap="none" strike="noStrike">
                  <a:solidFill>
                    <a:srgbClr val="353547"/>
                  </a:solidFill>
                  <a:latin typeface="Inria Serif"/>
                  <a:ea typeface="Inria Serif"/>
                  <a:cs typeface="Inria Serif"/>
                  <a:sym typeface="Inria Serif"/>
                </a:rPr>
                <a:t>Reference Checks</a:t>
              </a:r>
              <a:endParaRPr/>
            </a:p>
          </p:txBody>
        </p:sp>
      </p:grpSp>
      <p:cxnSp>
        <p:nvCxnSpPr>
          <p:cNvPr id="270" name="Google Shape;270;p17"/>
          <p:cNvCxnSpPr/>
          <p:nvPr/>
        </p:nvCxnSpPr>
        <p:spPr>
          <a:xfrm>
            <a:off x="2996899" y="5119667"/>
            <a:ext cx="0" cy="374400"/>
          </a:xfrm>
          <a:prstGeom prst="straightConnector1">
            <a:avLst/>
          </a:prstGeom>
          <a:noFill/>
          <a:ln cap="flat" cmpd="sng" w="19050">
            <a:solidFill>
              <a:srgbClr val="7564B8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71" name="Google Shape;271;p17"/>
          <p:cNvCxnSpPr/>
          <p:nvPr/>
        </p:nvCxnSpPr>
        <p:spPr>
          <a:xfrm>
            <a:off x="3933589" y="4969646"/>
            <a:ext cx="842400" cy="0"/>
          </a:xfrm>
          <a:prstGeom prst="straightConnector1">
            <a:avLst/>
          </a:prstGeom>
          <a:noFill/>
          <a:ln cap="flat" cmpd="sng" w="19050">
            <a:solidFill>
              <a:srgbClr val="7564B8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272" name="Google Shape;272;p17"/>
          <p:cNvCxnSpPr/>
          <p:nvPr/>
        </p:nvCxnSpPr>
        <p:spPr>
          <a:xfrm>
            <a:off x="5113672" y="5909037"/>
            <a:ext cx="262800" cy="0"/>
          </a:xfrm>
          <a:prstGeom prst="straightConnector1">
            <a:avLst/>
          </a:prstGeom>
          <a:noFill/>
          <a:ln cap="flat" cmpd="sng" w="19050">
            <a:solidFill>
              <a:srgbClr val="7564B8"/>
            </a:solidFill>
            <a:prstDash val="solid"/>
            <a:round/>
            <a:headEnd len="sm" w="sm" type="none"/>
            <a:tailEnd len="med" w="med" type="stealth"/>
          </a:ln>
        </p:spPr>
      </p:cxnSp>
      <p:grpSp>
        <p:nvGrpSpPr>
          <p:cNvPr id="273" name="Google Shape;273;p17"/>
          <p:cNvGrpSpPr/>
          <p:nvPr/>
        </p:nvGrpSpPr>
        <p:grpSpPr>
          <a:xfrm>
            <a:off x="1041991" y="5621165"/>
            <a:ext cx="1114167" cy="366801"/>
            <a:chOff x="0" y="0"/>
            <a:chExt cx="2134010" cy="702550"/>
          </a:xfrm>
        </p:grpSpPr>
        <p:sp>
          <p:nvSpPr>
            <p:cNvPr id="274" name="Google Shape;274;p17"/>
            <p:cNvSpPr/>
            <p:nvPr/>
          </p:nvSpPr>
          <p:spPr>
            <a:xfrm>
              <a:off x="0" y="0"/>
              <a:ext cx="2134010" cy="702550"/>
            </a:xfrm>
            <a:custGeom>
              <a:rect b="b" l="l" r="r" t="t"/>
              <a:pathLst>
                <a:path extrusionOk="0" h="702550" w="2134010">
                  <a:moveTo>
                    <a:pt x="48636" y="0"/>
                  </a:moveTo>
                  <a:lnTo>
                    <a:pt x="2085374" y="0"/>
                  </a:lnTo>
                  <a:cubicBezTo>
                    <a:pt x="2098273" y="0"/>
                    <a:pt x="2110644" y="5124"/>
                    <a:pt x="2119765" y="14245"/>
                  </a:cubicBezTo>
                  <a:cubicBezTo>
                    <a:pt x="2128886" y="23366"/>
                    <a:pt x="2134010" y="35737"/>
                    <a:pt x="2134010" y="48636"/>
                  </a:cubicBezTo>
                  <a:lnTo>
                    <a:pt x="2134010" y="653914"/>
                  </a:lnTo>
                  <a:cubicBezTo>
                    <a:pt x="2134010" y="666813"/>
                    <a:pt x="2128886" y="679184"/>
                    <a:pt x="2119765" y="688305"/>
                  </a:cubicBezTo>
                  <a:cubicBezTo>
                    <a:pt x="2110644" y="697426"/>
                    <a:pt x="2098273" y="702550"/>
                    <a:pt x="2085374" y="702550"/>
                  </a:cubicBezTo>
                  <a:lnTo>
                    <a:pt x="48636" y="702550"/>
                  </a:lnTo>
                  <a:cubicBezTo>
                    <a:pt x="35737" y="702550"/>
                    <a:pt x="23366" y="697426"/>
                    <a:pt x="14245" y="688305"/>
                  </a:cubicBezTo>
                  <a:cubicBezTo>
                    <a:pt x="5124" y="679184"/>
                    <a:pt x="0" y="666813"/>
                    <a:pt x="0" y="653914"/>
                  </a:cubicBezTo>
                  <a:lnTo>
                    <a:pt x="0" y="48636"/>
                  </a:lnTo>
                  <a:cubicBezTo>
                    <a:pt x="0" y="35737"/>
                    <a:pt x="5124" y="23366"/>
                    <a:pt x="14245" y="14245"/>
                  </a:cubicBezTo>
                  <a:cubicBezTo>
                    <a:pt x="23366" y="5124"/>
                    <a:pt x="35737" y="0"/>
                    <a:pt x="48636" y="0"/>
                  </a:cubicBezTo>
                  <a:close/>
                </a:path>
              </a:pathLst>
            </a:custGeom>
            <a:solidFill>
              <a:srgbClr val="9E8AE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5" name="Google Shape;275;p17"/>
            <p:cNvSpPr txBox="1"/>
            <p:nvPr/>
          </p:nvSpPr>
          <p:spPr>
            <a:xfrm>
              <a:off x="0" y="0"/>
              <a:ext cx="2134010" cy="702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9450" lIns="29450" spcFirstLastPara="1" rIns="29450" wrap="square" tIns="29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999" u="none" cap="none" strike="noStrike">
                  <a:solidFill>
                    <a:srgbClr val="353547"/>
                  </a:solidFill>
                  <a:latin typeface="Inria Serif"/>
                  <a:ea typeface="Inria Serif"/>
                  <a:cs typeface="Inria Serif"/>
                  <a:sym typeface="Inria Serif"/>
                </a:rPr>
                <a:t>Pre-employment  assessments</a:t>
              </a:r>
              <a:endParaRPr/>
            </a:p>
          </p:txBody>
        </p:sp>
      </p:grpSp>
      <p:cxnSp>
        <p:nvCxnSpPr>
          <p:cNvPr id="276" name="Google Shape;276;p17"/>
          <p:cNvCxnSpPr/>
          <p:nvPr/>
        </p:nvCxnSpPr>
        <p:spPr>
          <a:xfrm>
            <a:off x="1599122" y="5494081"/>
            <a:ext cx="1397700" cy="0"/>
          </a:xfrm>
          <a:prstGeom prst="straightConnector1">
            <a:avLst/>
          </a:prstGeom>
          <a:noFill/>
          <a:ln cap="flat" cmpd="sng" w="19050">
            <a:solidFill>
              <a:srgbClr val="7564B8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77" name="Google Shape;277;p17"/>
          <p:cNvCxnSpPr/>
          <p:nvPr/>
        </p:nvCxnSpPr>
        <p:spPr>
          <a:xfrm>
            <a:off x="1599122" y="5494081"/>
            <a:ext cx="0" cy="138000"/>
          </a:xfrm>
          <a:prstGeom prst="straightConnector1">
            <a:avLst/>
          </a:prstGeom>
          <a:noFill/>
          <a:ln cap="flat" cmpd="sng" w="19050">
            <a:solidFill>
              <a:srgbClr val="7564B8"/>
            </a:solidFill>
            <a:prstDash val="solid"/>
            <a:round/>
            <a:headEnd len="sm" w="sm" type="none"/>
            <a:tailEnd len="med" w="med" type="stealth"/>
          </a:ln>
        </p:spPr>
      </p:cxnSp>
      <p:grpSp>
        <p:nvGrpSpPr>
          <p:cNvPr id="278" name="Google Shape;278;p17"/>
          <p:cNvGrpSpPr/>
          <p:nvPr/>
        </p:nvGrpSpPr>
        <p:grpSpPr>
          <a:xfrm>
            <a:off x="2439767" y="5621165"/>
            <a:ext cx="1114167" cy="366801"/>
            <a:chOff x="0" y="0"/>
            <a:chExt cx="2134010" cy="702550"/>
          </a:xfrm>
        </p:grpSpPr>
        <p:sp>
          <p:nvSpPr>
            <p:cNvPr id="279" name="Google Shape;279;p17"/>
            <p:cNvSpPr/>
            <p:nvPr/>
          </p:nvSpPr>
          <p:spPr>
            <a:xfrm>
              <a:off x="0" y="0"/>
              <a:ext cx="2134010" cy="702550"/>
            </a:xfrm>
            <a:custGeom>
              <a:rect b="b" l="l" r="r" t="t"/>
              <a:pathLst>
                <a:path extrusionOk="0" h="702550" w="2134010">
                  <a:moveTo>
                    <a:pt x="48636" y="0"/>
                  </a:moveTo>
                  <a:lnTo>
                    <a:pt x="2085374" y="0"/>
                  </a:lnTo>
                  <a:cubicBezTo>
                    <a:pt x="2098273" y="0"/>
                    <a:pt x="2110644" y="5124"/>
                    <a:pt x="2119765" y="14245"/>
                  </a:cubicBezTo>
                  <a:cubicBezTo>
                    <a:pt x="2128886" y="23366"/>
                    <a:pt x="2134010" y="35737"/>
                    <a:pt x="2134010" y="48636"/>
                  </a:cubicBezTo>
                  <a:lnTo>
                    <a:pt x="2134010" y="653914"/>
                  </a:lnTo>
                  <a:cubicBezTo>
                    <a:pt x="2134010" y="666813"/>
                    <a:pt x="2128886" y="679184"/>
                    <a:pt x="2119765" y="688305"/>
                  </a:cubicBezTo>
                  <a:cubicBezTo>
                    <a:pt x="2110644" y="697426"/>
                    <a:pt x="2098273" y="702550"/>
                    <a:pt x="2085374" y="702550"/>
                  </a:cubicBezTo>
                  <a:lnTo>
                    <a:pt x="48636" y="702550"/>
                  </a:lnTo>
                  <a:cubicBezTo>
                    <a:pt x="35737" y="702550"/>
                    <a:pt x="23366" y="697426"/>
                    <a:pt x="14245" y="688305"/>
                  </a:cubicBezTo>
                  <a:cubicBezTo>
                    <a:pt x="5124" y="679184"/>
                    <a:pt x="0" y="666813"/>
                    <a:pt x="0" y="653914"/>
                  </a:cubicBezTo>
                  <a:lnTo>
                    <a:pt x="0" y="48636"/>
                  </a:lnTo>
                  <a:cubicBezTo>
                    <a:pt x="0" y="35737"/>
                    <a:pt x="5124" y="23366"/>
                    <a:pt x="14245" y="14245"/>
                  </a:cubicBezTo>
                  <a:cubicBezTo>
                    <a:pt x="23366" y="5124"/>
                    <a:pt x="35737" y="0"/>
                    <a:pt x="48636" y="0"/>
                  </a:cubicBezTo>
                  <a:close/>
                </a:path>
              </a:pathLst>
            </a:custGeom>
            <a:solidFill>
              <a:srgbClr val="9E8AE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0" name="Google Shape;280;p17"/>
            <p:cNvSpPr txBox="1"/>
            <p:nvPr/>
          </p:nvSpPr>
          <p:spPr>
            <a:xfrm>
              <a:off x="0" y="0"/>
              <a:ext cx="2134010" cy="702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9450" lIns="29450" spcFirstLastPara="1" rIns="29450" wrap="square" tIns="29450">
              <a:noAutofit/>
            </a:bodyPr>
            <a:lstStyle/>
            <a:p>
              <a:pPr indent="0" lvl="0" marL="0" marR="0" rtl="0" algn="ctr">
                <a:lnSpc>
                  <a:spcPct val="12002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999" u="none" cap="none" strike="noStrike">
                  <a:solidFill>
                    <a:srgbClr val="353547"/>
                  </a:solidFill>
                  <a:latin typeface="Inria Serif"/>
                  <a:ea typeface="Inria Serif"/>
                  <a:cs typeface="Inria Serif"/>
                  <a:sym typeface="Inria Serif"/>
                </a:rPr>
                <a:t>Initial Interviews</a:t>
              </a:r>
              <a:endParaRPr/>
            </a:p>
          </p:txBody>
        </p:sp>
      </p:grpSp>
      <p:cxnSp>
        <p:nvCxnSpPr>
          <p:cNvPr id="281" name="Google Shape;281;p17"/>
          <p:cNvCxnSpPr/>
          <p:nvPr/>
        </p:nvCxnSpPr>
        <p:spPr>
          <a:xfrm>
            <a:off x="2156254" y="5795056"/>
            <a:ext cx="283500" cy="0"/>
          </a:xfrm>
          <a:prstGeom prst="straightConnector1">
            <a:avLst/>
          </a:prstGeom>
          <a:noFill/>
          <a:ln cap="flat" cmpd="sng" w="19050">
            <a:solidFill>
              <a:srgbClr val="7564B8"/>
            </a:solidFill>
            <a:prstDash val="dot"/>
            <a:round/>
            <a:headEnd len="sm" w="sm" type="none"/>
            <a:tailEnd len="sm" w="sm" type="none"/>
          </a:ln>
        </p:spPr>
      </p:cxnSp>
      <p:cxnSp>
        <p:nvCxnSpPr>
          <p:cNvPr id="282" name="Google Shape;282;p17"/>
          <p:cNvCxnSpPr/>
          <p:nvPr/>
        </p:nvCxnSpPr>
        <p:spPr>
          <a:xfrm>
            <a:off x="3933600" y="4964875"/>
            <a:ext cx="0" cy="868800"/>
          </a:xfrm>
          <a:prstGeom prst="straightConnector1">
            <a:avLst/>
          </a:prstGeom>
          <a:noFill/>
          <a:ln cap="flat" cmpd="sng" w="19050">
            <a:solidFill>
              <a:srgbClr val="7564B8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83" name="Google Shape;283;p17"/>
          <p:cNvCxnSpPr/>
          <p:nvPr/>
        </p:nvCxnSpPr>
        <p:spPr>
          <a:xfrm>
            <a:off x="3554030" y="5833481"/>
            <a:ext cx="379500" cy="0"/>
          </a:xfrm>
          <a:prstGeom prst="straightConnector1">
            <a:avLst/>
          </a:prstGeom>
          <a:noFill/>
          <a:ln cap="flat" cmpd="sng" w="19050">
            <a:solidFill>
              <a:srgbClr val="7564B8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84" name="Google Shape;284;p17"/>
          <p:cNvCxnSpPr/>
          <p:nvPr/>
        </p:nvCxnSpPr>
        <p:spPr>
          <a:xfrm>
            <a:off x="4556479" y="5519194"/>
            <a:ext cx="0" cy="187500"/>
          </a:xfrm>
          <a:prstGeom prst="straightConnector1">
            <a:avLst/>
          </a:prstGeom>
          <a:noFill/>
          <a:ln cap="flat" cmpd="sng" w="19050">
            <a:solidFill>
              <a:srgbClr val="7564B8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285" name="Google Shape;285;p17"/>
          <p:cNvCxnSpPr/>
          <p:nvPr/>
        </p:nvCxnSpPr>
        <p:spPr>
          <a:xfrm>
            <a:off x="4545125" y="5519200"/>
            <a:ext cx="797400" cy="0"/>
          </a:xfrm>
          <a:prstGeom prst="straightConnector1">
            <a:avLst/>
          </a:prstGeom>
          <a:noFill/>
          <a:ln cap="flat" cmpd="sng" w="19050">
            <a:solidFill>
              <a:srgbClr val="7564B8"/>
            </a:solidFill>
            <a:prstDash val="solid"/>
            <a:round/>
            <a:headEnd len="sm" w="sm" type="none"/>
            <a:tailEnd len="sm" w="sm" type="none"/>
          </a:ln>
        </p:spPr>
      </p:cxnSp>
      <p:graphicFrame>
        <p:nvGraphicFramePr>
          <p:cNvPr id="286" name="Google Shape;286;p17"/>
          <p:cNvGraphicFramePr/>
          <p:nvPr/>
        </p:nvGraphicFramePr>
        <p:xfrm>
          <a:off x="771420" y="637500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{3D616F9F-EF8D-4308-B413-369AF1286ED7}</a:tableStyleId>
              </a:tblPr>
              <a:tblGrid>
                <a:gridCol w="2940775"/>
                <a:gridCol w="2940775"/>
              </a:tblGrid>
              <a:tr h="3770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399" u="none" cap="none" strike="noStrike">
                          <a:solidFill>
                            <a:srgbClr val="353547"/>
                          </a:solidFill>
                          <a:latin typeface="Inria Serif"/>
                          <a:ea typeface="Inria Serif"/>
                          <a:cs typeface="Inria Serif"/>
                          <a:sym typeface="Inria Serif"/>
                        </a:rPr>
                        <a:t>5. Selection</a:t>
                      </a:r>
                      <a:endParaRPr sz="1100" u="none" cap="none" strike="noStrike"/>
                    </a:p>
                  </a:txBody>
                  <a:tcPr marT="44200" marB="44200" marR="44200" marL="44200" anchor="ctr">
                    <a:lnL cap="flat" cmpd="sng" w="28575">
                      <a:solidFill>
                        <a:srgbClr val="40416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40416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40416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40416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CC76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399" u="none" cap="none" strike="noStrike">
                          <a:solidFill>
                            <a:srgbClr val="353547"/>
                          </a:solidFill>
                          <a:latin typeface="Inria Serif"/>
                          <a:ea typeface="Inria Serif"/>
                          <a:cs typeface="Inria Serif"/>
                          <a:sym typeface="Inria Serif"/>
                        </a:rPr>
                        <a:t>6. Offer Stage</a:t>
                      </a:r>
                      <a:endParaRPr sz="1100" u="none" cap="none" strike="noStrike"/>
                    </a:p>
                  </a:txBody>
                  <a:tcPr marT="44200" marB="44200" marR="44200" marL="44200" anchor="ctr">
                    <a:lnL cap="flat" cmpd="sng" w="28575">
                      <a:solidFill>
                        <a:srgbClr val="40416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40416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40416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40416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CC76A"/>
                    </a:solidFill>
                  </a:tcPr>
                </a:tc>
              </a:tr>
              <a:tr h="6804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945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44200" marB="44200" marR="44200" marL="44200" anchor="ctr">
                    <a:lnL cap="flat" cmpd="sng" w="28575">
                      <a:solidFill>
                        <a:srgbClr val="40416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40416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40416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40416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8E9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945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44200" marB="44200" marR="44200" marL="44200" anchor="ctr">
                    <a:lnL cap="flat" cmpd="sng" w="28575">
                      <a:solidFill>
                        <a:srgbClr val="40416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40416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40416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40416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0D1E8"/>
                    </a:solidFill>
                  </a:tcPr>
                </a:tc>
              </a:tr>
              <a:tr h="6804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945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44200" marB="44200" marR="44200" marL="44200" anchor="ctr">
                    <a:lnL cap="flat" cmpd="sng" w="28575">
                      <a:solidFill>
                        <a:srgbClr val="40416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40416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40416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40416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0D1E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945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44200" marB="44200" marR="44200" marL="44200" anchor="ctr">
                    <a:lnL cap="flat" cmpd="sng" w="28575">
                      <a:solidFill>
                        <a:srgbClr val="40416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40416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40416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40416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8E9FF"/>
                    </a:solidFill>
                  </a:tcPr>
                </a:tc>
              </a:tr>
            </a:tbl>
          </a:graphicData>
        </a:graphic>
      </p:graphicFrame>
      <p:grpSp>
        <p:nvGrpSpPr>
          <p:cNvPr id="287" name="Google Shape;287;p17"/>
          <p:cNvGrpSpPr/>
          <p:nvPr/>
        </p:nvGrpSpPr>
        <p:grpSpPr>
          <a:xfrm>
            <a:off x="1665420" y="6962445"/>
            <a:ext cx="1114167" cy="275617"/>
            <a:chOff x="0" y="0"/>
            <a:chExt cx="2134010" cy="527901"/>
          </a:xfrm>
        </p:grpSpPr>
        <p:sp>
          <p:nvSpPr>
            <p:cNvPr id="288" name="Google Shape;288;p17"/>
            <p:cNvSpPr/>
            <p:nvPr/>
          </p:nvSpPr>
          <p:spPr>
            <a:xfrm>
              <a:off x="0" y="0"/>
              <a:ext cx="2134010" cy="527901"/>
            </a:xfrm>
            <a:custGeom>
              <a:rect b="b" l="l" r="r" t="t"/>
              <a:pathLst>
                <a:path extrusionOk="0" h="527901" w="2134010">
                  <a:moveTo>
                    <a:pt x="48636" y="0"/>
                  </a:moveTo>
                  <a:lnTo>
                    <a:pt x="2085374" y="0"/>
                  </a:lnTo>
                  <a:cubicBezTo>
                    <a:pt x="2098273" y="0"/>
                    <a:pt x="2110644" y="5124"/>
                    <a:pt x="2119765" y="14245"/>
                  </a:cubicBezTo>
                  <a:cubicBezTo>
                    <a:pt x="2128886" y="23366"/>
                    <a:pt x="2134010" y="35737"/>
                    <a:pt x="2134010" y="48636"/>
                  </a:cubicBezTo>
                  <a:lnTo>
                    <a:pt x="2134010" y="479265"/>
                  </a:lnTo>
                  <a:cubicBezTo>
                    <a:pt x="2134010" y="506126"/>
                    <a:pt x="2112235" y="527901"/>
                    <a:pt x="2085374" y="527901"/>
                  </a:cubicBezTo>
                  <a:lnTo>
                    <a:pt x="48636" y="527901"/>
                  </a:lnTo>
                  <a:cubicBezTo>
                    <a:pt x="35737" y="527901"/>
                    <a:pt x="23366" y="522777"/>
                    <a:pt x="14245" y="513656"/>
                  </a:cubicBezTo>
                  <a:cubicBezTo>
                    <a:pt x="5124" y="504535"/>
                    <a:pt x="0" y="492164"/>
                    <a:pt x="0" y="479265"/>
                  </a:cubicBezTo>
                  <a:lnTo>
                    <a:pt x="0" y="48636"/>
                  </a:lnTo>
                  <a:cubicBezTo>
                    <a:pt x="0" y="35737"/>
                    <a:pt x="5124" y="23366"/>
                    <a:pt x="14245" y="14245"/>
                  </a:cubicBezTo>
                  <a:cubicBezTo>
                    <a:pt x="23366" y="5124"/>
                    <a:pt x="35737" y="0"/>
                    <a:pt x="48636" y="0"/>
                  </a:cubicBezTo>
                  <a:close/>
                </a:path>
              </a:pathLst>
            </a:custGeom>
            <a:solidFill>
              <a:srgbClr val="DBE8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9" name="Google Shape;289;p17"/>
            <p:cNvSpPr txBox="1"/>
            <p:nvPr/>
          </p:nvSpPr>
          <p:spPr>
            <a:xfrm>
              <a:off x="0" y="0"/>
              <a:ext cx="2134010" cy="52790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9450" lIns="29450" spcFirstLastPara="1" rIns="29450" wrap="square" tIns="29450">
              <a:noAutofit/>
            </a:bodyPr>
            <a:lstStyle/>
            <a:p>
              <a:pPr indent="0" lvl="0" marL="0" marR="0" rtl="0" algn="ctr">
                <a:lnSpc>
                  <a:spcPct val="12002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999" u="none" cap="none" strike="noStrike">
                  <a:solidFill>
                    <a:srgbClr val="353547"/>
                  </a:solidFill>
                  <a:latin typeface="Inria Serif"/>
                  <a:ea typeface="Inria Serif"/>
                  <a:cs typeface="Inria Serif"/>
                  <a:sym typeface="Inria Serif"/>
                </a:rPr>
                <a:t>Decision Making</a:t>
              </a:r>
              <a:endParaRPr/>
            </a:p>
          </p:txBody>
        </p:sp>
      </p:grpSp>
      <p:grpSp>
        <p:nvGrpSpPr>
          <p:cNvPr id="290" name="Google Shape;290;p17"/>
          <p:cNvGrpSpPr/>
          <p:nvPr/>
        </p:nvGrpSpPr>
        <p:grpSpPr>
          <a:xfrm>
            <a:off x="4015439" y="6922971"/>
            <a:ext cx="2337461" cy="275669"/>
            <a:chOff x="-95719" y="0"/>
            <a:chExt cx="4477037" cy="528000"/>
          </a:xfrm>
        </p:grpSpPr>
        <p:sp>
          <p:nvSpPr>
            <p:cNvPr id="291" name="Google Shape;291;p17"/>
            <p:cNvSpPr/>
            <p:nvPr/>
          </p:nvSpPr>
          <p:spPr>
            <a:xfrm>
              <a:off x="-72520" y="0"/>
              <a:ext cx="4453837" cy="527901"/>
            </a:xfrm>
            <a:custGeom>
              <a:rect b="b" l="l" r="r" t="t"/>
              <a:pathLst>
                <a:path extrusionOk="0" h="527901" w="4453837">
                  <a:moveTo>
                    <a:pt x="23303" y="0"/>
                  </a:moveTo>
                  <a:lnTo>
                    <a:pt x="4430533" y="0"/>
                  </a:lnTo>
                  <a:cubicBezTo>
                    <a:pt x="4436714" y="0"/>
                    <a:pt x="4442641" y="2455"/>
                    <a:pt x="4447012" y="6825"/>
                  </a:cubicBezTo>
                  <a:cubicBezTo>
                    <a:pt x="4451382" y="11196"/>
                    <a:pt x="4453837" y="17123"/>
                    <a:pt x="4453837" y="23303"/>
                  </a:cubicBezTo>
                  <a:lnTo>
                    <a:pt x="4453837" y="504597"/>
                  </a:lnTo>
                  <a:cubicBezTo>
                    <a:pt x="4453837" y="517468"/>
                    <a:pt x="4443404" y="527901"/>
                    <a:pt x="4430533" y="527901"/>
                  </a:cubicBezTo>
                  <a:lnTo>
                    <a:pt x="23303" y="527901"/>
                  </a:lnTo>
                  <a:cubicBezTo>
                    <a:pt x="17123" y="527901"/>
                    <a:pt x="11196" y="525446"/>
                    <a:pt x="6825" y="521075"/>
                  </a:cubicBezTo>
                  <a:cubicBezTo>
                    <a:pt x="2455" y="516705"/>
                    <a:pt x="0" y="510778"/>
                    <a:pt x="0" y="504597"/>
                  </a:cubicBezTo>
                  <a:lnTo>
                    <a:pt x="0" y="23303"/>
                  </a:lnTo>
                  <a:cubicBezTo>
                    <a:pt x="0" y="17123"/>
                    <a:pt x="2455" y="11196"/>
                    <a:pt x="6825" y="6825"/>
                  </a:cubicBezTo>
                  <a:cubicBezTo>
                    <a:pt x="11196" y="2455"/>
                    <a:pt x="17123" y="0"/>
                    <a:pt x="23303" y="0"/>
                  </a:cubicBezTo>
                  <a:close/>
                </a:path>
              </a:pathLst>
            </a:custGeom>
            <a:solidFill>
              <a:srgbClr val="DBE8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2" name="Google Shape;292;p17"/>
            <p:cNvSpPr txBox="1"/>
            <p:nvPr/>
          </p:nvSpPr>
          <p:spPr>
            <a:xfrm>
              <a:off x="-95719" y="0"/>
              <a:ext cx="4453800" cy="528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9450" lIns="29450" spcFirstLastPara="1" rIns="29450" wrap="square" tIns="29450">
              <a:noAutofit/>
            </a:bodyPr>
            <a:lstStyle/>
            <a:p>
              <a:pPr indent="0" lvl="0" marL="0" marR="0" rtl="0" algn="ctr">
                <a:lnSpc>
                  <a:spcPct val="12002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999" u="none" cap="none" strike="noStrike">
                  <a:solidFill>
                    <a:srgbClr val="353547"/>
                  </a:solidFill>
                  <a:latin typeface="Inria Serif"/>
                  <a:ea typeface="Inria Serif"/>
                  <a:cs typeface="Inria Serif"/>
                  <a:sym typeface="Inria Serif"/>
                </a:rPr>
                <a:t>Offer Negotiation and Acceptance</a:t>
              </a:r>
              <a:endParaRPr/>
            </a:p>
          </p:txBody>
        </p:sp>
      </p:grpSp>
      <p:grpSp>
        <p:nvGrpSpPr>
          <p:cNvPr id="293" name="Google Shape;293;p17"/>
          <p:cNvGrpSpPr/>
          <p:nvPr/>
        </p:nvGrpSpPr>
        <p:grpSpPr>
          <a:xfrm>
            <a:off x="4633119" y="7588846"/>
            <a:ext cx="1114167" cy="358375"/>
            <a:chOff x="0" y="0"/>
            <a:chExt cx="2134010" cy="686411"/>
          </a:xfrm>
        </p:grpSpPr>
        <p:sp>
          <p:nvSpPr>
            <p:cNvPr id="294" name="Google Shape;294;p17"/>
            <p:cNvSpPr/>
            <p:nvPr/>
          </p:nvSpPr>
          <p:spPr>
            <a:xfrm>
              <a:off x="0" y="0"/>
              <a:ext cx="2134010" cy="686411"/>
            </a:xfrm>
            <a:custGeom>
              <a:rect b="b" l="l" r="r" t="t"/>
              <a:pathLst>
                <a:path extrusionOk="0" h="686411" w="2134010">
                  <a:moveTo>
                    <a:pt x="48636" y="0"/>
                  </a:moveTo>
                  <a:lnTo>
                    <a:pt x="2085374" y="0"/>
                  </a:lnTo>
                  <a:cubicBezTo>
                    <a:pt x="2098273" y="0"/>
                    <a:pt x="2110644" y="5124"/>
                    <a:pt x="2119765" y="14245"/>
                  </a:cubicBezTo>
                  <a:cubicBezTo>
                    <a:pt x="2128886" y="23366"/>
                    <a:pt x="2134010" y="35737"/>
                    <a:pt x="2134010" y="48636"/>
                  </a:cubicBezTo>
                  <a:lnTo>
                    <a:pt x="2134010" y="637775"/>
                  </a:lnTo>
                  <a:cubicBezTo>
                    <a:pt x="2134010" y="650674"/>
                    <a:pt x="2128886" y="663045"/>
                    <a:pt x="2119765" y="672166"/>
                  </a:cubicBezTo>
                  <a:cubicBezTo>
                    <a:pt x="2110644" y="681287"/>
                    <a:pt x="2098273" y="686411"/>
                    <a:pt x="2085374" y="686411"/>
                  </a:cubicBezTo>
                  <a:lnTo>
                    <a:pt x="48636" y="686411"/>
                  </a:lnTo>
                  <a:cubicBezTo>
                    <a:pt x="35737" y="686411"/>
                    <a:pt x="23366" y="681287"/>
                    <a:pt x="14245" y="672166"/>
                  </a:cubicBezTo>
                  <a:cubicBezTo>
                    <a:pt x="5124" y="663045"/>
                    <a:pt x="0" y="650674"/>
                    <a:pt x="0" y="637775"/>
                  </a:cubicBezTo>
                  <a:lnTo>
                    <a:pt x="0" y="48636"/>
                  </a:lnTo>
                  <a:cubicBezTo>
                    <a:pt x="0" y="35737"/>
                    <a:pt x="5124" y="23366"/>
                    <a:pt x="14245" y="14245"/>
                  </a:cubicBezTo>
                  <a:cubicBezTo>
                    <a:pt x="23366" y="5124"/>
                    <a:pt x="35737" y="0"/>
                    <a:pt x="48636" y="0"/>
                  </a:cubicBezTo>
                  <a:close/>
                </a:path>
              </a:pathLst>
            </a:custGeom>
            <a:solidFill>
              <a:srgbClr val="DBE8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5" name="Google Shape;295;p17"/>
            <p:cNvSpPr txBox="1"/>
            <p:nvPr/>
          </p:nvSpPr>
          <p:spPr>
            <a:xfrm>
              <a:off x="0" y="0"/>
              <a:ext cx="2133900" cy="686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9450" lIns="29450" spcFirstLastPara="1" rIns="29450" wrap="square" tIns="29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999" u="none" cap="none" strike="noStrike">
                  <a:solidFill>
                    <a:srgbClr val="353547"/>
                  </a:solidFill>
                  <a:latin typeface="Inria Serif"/>
                  <a:ea typeface="Inria Serif"/>
                  <a:cs typeface="Inria Serif"/>
                  <a:sym typeface="Inria Serif"/>
                </a:rPr>
                <a:t>Employment Contract</a:t>
              </a:r>
              <a:endParaRPr/>
            </a:p>
          </p:txBody>
        </p:sp>
      </p:grpSp>
      <p:cxnSp>
        <p:nvCxnSpPr>
          <p:cNvPr id="296" name="Google Shape;296;p17"/>
          <p:cNvCxnSpPr/>
          <p:nvPr/>
        </p:nvCxnSpPr>
        <p:spPr>
          <a:xfrm>
            <a:off x="3814514" y="7075741"/>
            <a:ext cx="207300" cy="0"/>
          </a:xfrm>
          <a:prstGeom prst="straightConnector1">
            <a:avLst/>
          </a:prstGeom>
          <a:noFill/>
          <a:ln cap="flat" cmpd="sng" w="19050">
            <a:solidFill>
              <a:srgbClr val="BCC76A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297" name="Google Shape;297;p17"/>
          <p:cNvCxnSpPr>
            <a:endCxn id="295" idx="0"/>
          </p:cNvCxnSpPr>
          <p:nvPr/>
        </p:nvCxnSpPr>
        <p:spPr>
          <a:xfrm>
            <a:off x="5190174" y="7198546"/>
            <a:ext cx="0" cy="390300"/>
          </a:xfrm>
          <a:prstGeom prst="straightConnector1">
            <a:avLst/>
          </a:prstGeom>
          <a:noFill/>
          <a:ln cap="flat" cmpd="sng" w="19050">
            <a:solidFill>
              <a:srgbClr val="BCC76A"/>
            </a:solidFill>
            <a:prstDash val="solid"/>
            <a:round/>
            <a:headEnd len="sm" w="sm" type="none"/>
            <a:tailEnd len="med" w="med" type="stealth"/>
          </a:ln>
        </p:spPr>
      </p:cxnSp>
      <p:grpSp>
        <p:nvGrpSpPr>
          <p:cNvPr id="298" name="Google Shape;298;p17"/>
          <p:cNvGrpSpPr/>
          <p:nvPr/>
        </p:nvGrpSpPr>
        <p:grpSpPr>
          <a:xfrm>
            <a:off x="1665420" y="7626736"/>
            <a:ext cx="1114167" cy="275617"/>
            <a:chOff x="0" y="0"/>
            <a:chExt cx="2134010" cy="527901"/>
          </a:xfrm>
        </p:grpSpPr>
        <p:sp>
          <p:nvSpPr>
            <p:cNvPr id="299" name="Google Shape;299;p17"/>
            <p:cNvSpPr/>
            <p:nvPr/>
          </p:nvSpPr>
          <p:spPr>
            <a:xfrm>
              <a:off x="0" y="0"/>
              <a:ext cx="2134010" cy="527901"/>
            </a:xfrm>
            <a:custGeom>
              <a:rect b="b" l="l" r="r" t="t"/>
              <a:pathLst>
                <a:path extrusionOk="0" h="527901" w="2134010">
                  <a:moveTo>
                    <a:pt x="48636" y="0"/>
                  </a:moveTo>
                  <a:lnTo>
                    <a:pt x="2085374" y="0"/>
                  </a:lnTo>
                  <a:cubicBezTo>
                    <a:pt x="2098273" y="0"/>
                    <a:pt x="2110644" y="5124"/>
                    <a:pt x="2119765" y="14245"/>
                  </a:cubicBezTo>
                  <a:cubicBezTo>
                    <a:pt x="2128886" y="23366"/>
                    <a:pt x="2134010" y="35737"/>
                    <a:pt x="2134010" y="48636"/>
                  </a:cubicBezTo>
                  <a:lnTo>
                    <a:pt x="2134010" y="479265"/>
                  </a:lnTo>
                  <a:cubicBezTo>
                    <a:pt x="2134010" y="506126"/>
                    <a:pt x="2112235" y="527901"/>
                    <a:pt x="2085374" y="527901"/>
                  </a:cubicBezTo>
                  <a:lnTo>
                    <a:pt x="48636" y="527901"/>
                  </a:lnTo>
                  <a:cubicBezTo>
                    <a:pt x="35737" y="527901"/>
                    <a:pt x="23366" y="522777"/>
                    <a:pt x="14245" y="513656"/>
                  </a:cubicBezTo>
                  <a:cubicBezTo>
                    <a:pt x="5124" y="504535"/>
                    <a:pt x="0" y="492164"/>
                    <a:pt x="0" y="479265"/>
                  </a:cubicBezTo>
                  <a:lnTo>
                    <a:pt x="0" y="48636"/>
                  </a:lnTo>
                  <a:cubicBezTo>
                    <a:pt x="0" y="35737"/>
                    <a:pt x="5124" y="23366"/>
                    <a:pt x="14245" y="14245"/>
                  </a:cubicBezTo>
                  <a:cubicBezTo>
                    <a:pt x="23366" y="5124"/>
                    <a:pt x="35737" y="0"/>
                    <a:pt x="48636" y="0"/>
                  </a:cubicBezTo>
                  <a:close/>
                </a:path>
              </a:pathLst>
            </a:custGeom>
            <a:solidFill>
              <a:srgbClr val="DBE8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0" name="Google Shape;300;p17"/>
            <p:cNvSpPr txBox="1"/>
            <p:nvPr/>
          </p:nvSpPr>
          <p:spPr>
            <a:xfrm>
              <a:off x="0" y="0"/>
              <a:ext cx="2134010" cy="52790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9450" lIns="29450" spcFirstLastPara="1" rIns="29450" wrap="square" tIns="29450">
              <a:noAutofit/>
            </a:bodyPr>
            <a:lstStyle/>
            <a:p>
              <a:pPr indent="0" lvl="0" marL="0" marR="0" rtl="0" algn="ctr">
                <a:lnSpc>
                  <a:spcPct val="12002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999" u="none" cap="none" strike="noStrike">
                  <a:solidFill>
                    <a:srgbClr val="353547"/>
                  </a:solidFill>
                  <a:latin typeface="Inria Serif"/>
                  <a:ea typeface="Inria Serif"/>
                  <a:cs typeface="Inria Serif"/>
                  <a:sym typeface="Inria Serif"/>
                </a:rPr>
                <a:t>Job Offer</a:t>
              </a:r>
              <a:endParaRPr/>
            </a:p>
          </p:txBody>
        </p:sp>
      </p:grpSp>
      <p:cxnSp>
        <p:nvCxnSpPr>
          <p:cNvPr id="301" name="Google Shape;301;p17"/>
          <p:cNvCxnSpPr>
            <a:stCxn id="289" idx="2"/>
          </p:cNvCxnSpPr>
          <p:nvPr/>
        </p:nvCxnSpPr>
        <p:spPr>
          <a:xfrm>
            <a:off x="2222503" y="7238063"/>
            <a:ext cx="0" cy="395400"/>
          </a:xfrm>
          <a:prstGeom prst="straightConnector1">
            <a:avLst/>
          </a:prstGeom>
          <a:noFill/>
          <a:ln cap="flat" cmpd="sng" w="19050">
            <a:solidFill>
              <a:srgbClr val="BCC76A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302" name="Google Shape;302;p17"/>
          <p:cNvCxnSpPr/>
          <p:nvPr/>
        </p:nvCxnSpPr>
        <p:spPr>
          <a:xfrm>
            <a:off x="3814525" y="7072938"/>
            <a:ext cx="0" cy="690000"/>
          </a:xfrm>
          <a:prstGeom prst="straightConnector1">
            <a:avLst/>
          </a:prstGeom>
          <a:noFill/>
          <a:ln cap="flat" cmpd="sng" w="19050">
            <a:solidFill>
              <a:srgbClr val="BCC76A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03" name="Google Shape;303;p17"/>
          <p:cNvCxnSpPr/>
          <p:nvPr/>
        </p:nvCxnSpPr>
        <p:spPr>
          <a:xfrm>
            <a:off x="2779683" y="7764557"/>
            <a:ext cx="1036200" cy="0"/>
          </a:xfrm>
          <a:prstGeom prst="straightConnector1">
            <a:avLst/>
          </a:prstGeom>
          <a:noFill/>
          <a:ln cap="flat" cmpd="sng" w="19050">
            <a:solidFill>
              <a:srgbClr val="BCC76A"/>
            </a:solidFill>
            <a:prstDash val="solid"/>
            <a:round/>
            <a:headEnd len="sm" w="sm" type="none"/>
            <a:tailEnd len="sm" w="sm" type="none"/>
          </a:ln>
        </p:spPr>
      </p:cxnSp>
      <p:graphicFrame>
        <p:nvGraphicFramePr>
          <p:cNvPr id="304" name="Google Shape;304;p17"/>
          <p:cNvGraphicFramePr/>
          <p:nvPr/>
        </p:nvGraphicFramePr>
        <p:xfrm>
          <a:off x="756000" y="8256686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{3D616F9F-EF8D-4308-B413-369AF1286ED7}</a:tableStyleId>
              </a:tblPr>
              <a:tblGrid>
                <a:gridCol w="2940775"/>
                <a:gridCol w="2940775"/>
              </a:tblGrid>
              <a:tr h="3961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399" u="none" cap="none" strike="noStrike">
                          <a:solidFill>
                            <a:srgbClr val="FFFFFF"/>
                          </a:solidFill>
                          <a:latin typeface="Inria Serif"/>
                          <a:ea typeface="Inria Serif"/>
                          <a:cs typeface="Inria Serif"/>
                          <a:sym typeface="Inria Serif"/>
                        </a:rPr>
                        <a:t>7. Post-Hire Process</a:t>
                      </a:r>
                      <a:endParaRPr sz="1100" u="none" cap="none" strike="noStrike"/>
                    </a:p>
                  </a:txBody>
                  <a:tcPr marT="44200" marB="44200" marR="44200" marL="44200" anchor="ctr">
                    <a:lnL cap="flat" cmpd="sng" w="28575">
                      <a:solidFill>
                        <a:srgbClr val="40416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40416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40416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40416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DAB2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299" u="none" cap="none" strike="noStrike">
                          <a:solidFill>
                            <a:srgbClr val="FFFFFF"/>
                          </a:solidFill>
                          <a:latin typeface="Inria Serif"/>
                          <a:ea typeface="Inria Serif"/>
                          <a:cs typeface="Inria Serif"/>
                          <a:sym typeface="Inria Serif"/>
                        </a:rPr>
                        <a:t>8. Onboarding</a:t>
                      </a:r>
                      <a:endParaRPr sz="1100" u="none" cap="none" strike="noStrike"/>
                    </a:p>
                  </a:txBody>
                  <a:tcPr marT="44200" marB="44200" marR="44200" marL="44200" anchor="ctr">
                    <a:lnL cap="flat" cmpd="sng" w="28575">
                      <a:solidFill>
                        <a:srgbClr val="40416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40416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40416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40416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DAB20"/>
                    </a:solidFill>
                  </a:tcPr>
                </a:tc>
              </a:tr>
              <a:tr h="6926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945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44200" marB="44200" marR="44200" marL="44200" anchor="ctr">
                    <a:lnL cap="flat" cmpd="sng" w="28575">
                      <a:solidFill>
                        <a:srgbClr val="40416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40416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40416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40416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8E9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945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44200" marB="44200" marR="44200" marL="44200" anchor="ctr">
                    <a:lnL cap="flat" cmpd="sng" w="28575">
                      <a:solidFill>
                        <a:srgbClr val="40416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40416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40416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40416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0D1E8"/>
                    </a:solidFill>
                  </a:tcPr>
                </a:tc>
              </a:tr>
              <a:tr h="6926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945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44200" marB="44200" marR="44200" marL="44200" anchor="ctr">
                    <a:lnL cap="flat" cmpd="sng" w="28575">
                      <a:solidFill>
                        <a:srgbClr val="40416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40416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40416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40416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0D1E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945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44200" marB="44200" marR="44200" marL="44200" anchor="ctr">
                    <a:lnL cap="flat" cmpd="sng" w="28575">
                      <a:solidFill>
                        <a:srgbClr val="40416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40416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40416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40416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8E9FF"/>
                    </a:solidFill>
                  </a:tcPr>
                </a:tc>
              </a:tr>
            </a:tbl>
          </a:graphicData>
        </a:graphic>
      </p:graphicFrame>
      <p:grpSp>
        <p:nvGrpSpPr>
          <p:cNvPr id="305" name="Google Shape;305;p17"/>
          <p:cNvGrpSpPr/>
          <p:nvPr/>
        </p:nvGrpSpPr>
        <p:grpSpPr>
          <a:xfrm>
            <a:off x="1599120" y="8879134"/>
            <a:ext cx="1260289" cy="275617"/>
            <a:chOff x="0" y="0"/>
            <a:chExt cx="2413885" cy="527901"/>
          </a:xfrm>
        </p:grpSpPr>
        <p:sp>
          <p:nvSpPr>
            <p:cNvPr id="306" name="Google Shape;306;p17"/>
            <p:cNvSpPr/>
            <p:nvPr/>
          </p:nvSpPr>
          <p:spPr>
            <a:xfrm>
              <a:off x="0" y="0"/>
              <a:ext cx="2413885" cy="527901"/>
            </a:xfrm>
            <a:custGeom>
              <a:rect b="b" l="l" r="r" t="t"/>
              <a:pathLst>
                <a:path extrusionOk="0" h="527901" w="2413885">
                  <a:moveTo>
                    <a:pt x="42997" y="0"/>
                  </a:moveTo>
                  <a:lnTo>
                    <a:pt x="2370888" y="0"/>
                  </a:lnTo>
                  <a:cubicBezTo>
                    <a:pt x="2382292" y="0"/>
                    <a:pt x="2393228" y="4530"/>
                    <a:pt x="2401292" y="12594"/>
                  </a:cubicBezTo>
                  <a:cubicBezTo>
                    <a:pt x="2409355" y="20657"/>
                    <a:pt x="2413885" y="31594"/>
                    <a:pt x="2413885" y="42997"/>
                  </a:cubicBezTo>
                  <a:lnTo>
                    <a:pt x="2413885" y="484904"/>
                  </a:lnTo>
                  <a:cubicBezTo>
                    <a:pt x="2413885" y="508650"/>
                    <a:pt x="2394635" y="527901"/>
                    <a:pt x="2370888" y="527901"/>
                  </a:cubicBezTo>
                  <a:lnTo>
                    <a:pt x="42997" y="527901"/>
                  </a:lnTo>
                  <a:cubicBezTo>
                    <a:pt x="31594" y="527901"/>
                    <a:pt x="20657" y="523371"/>
                    <a:pt x="12594" y="515307"/>
                  </a:cubicBezTo>
                  <a:cubicBezTo>
                    <a:pt x="4530" y="507244"/>
                    <a:pt x="0" y="496307"/>
                    <a:pt x="0" y="484904"/>
                  </a:cubicBezTo>
                  <a:lnTo>
                    <a:pt x="0" y="42997"/>
                  </a:lnTo>
                  <a:cubicBezTo>
                    <a:pt x="0" y="31594"/>
                    <a:pt x="4530" y="20657"/>
                    <a:pt x="12594" y="12594"/>
                  </a:cubicBezTo>
                  <a:cubicBezTo>
                    <a:pt x="20657" y="4530"/>
                    <a:pt x="31594" y="0"/>
                    <a:pt x="42997" y="0"/>
                  </a:cubicBezTo>
                  <a:close/>
                </a:path>
              </a:pathLst>
            </a:custGeom>
            <a:solidFill>
              <a:srgbClr val="FFE88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7" name="Google Shape;307;p17"/>
            <p:cNvSpPr txBox="1"/>
            <p:nvPr/>
          </p:nvSpPr>
          <p:spPr>
            <a:xfrm>
              <a:off x="0" y="0"/>
              <a:ext cx="2413885" cy="52790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9450" lIns="29450" spcFirstLastPara="1" rIns="29450" wrap="square" tIns="29450">
              <a:noAutofit/>
            </a:bodyPr>
            <a:lstStyle/>
            <a:p>
              <a:pPr indent="0" lvl="0" marL="0" marR="0" rtl="0" algn="ctr">
                <a:lnSpc>
                  <a:spcPct val="12002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999" u="none" cap="none" strike="noStrike">
                  <a:solidFill>
                    <a:srgbClr val="353547"/>
                  </a:solidFill>
                  <a:latin typeface="Inria Serif"/>
                  <a:ea typeface="Inria Serif"/>
                  <a:cs typeface="Inria Serif"/>
                  <a:sym typeface="Inria Serif"/>
                </a:rPr>
                <a:t>Background Check</a:t>
              </a:r>
              <a:endParaRPr/>
            </a:p>
          </p:txBody>
        </p:sp>
      </p:grpSp>
      <p:grpSp>
        <p:nvGrpSpPr>
          <p:cNvPr id="308" name="Google Shape;308;p17"/>
          <p:cNvGrpSpPr/>
          <p:nvPr/>
        </p:nvGrpSpPr>
        <p:grpSpPr>
          <a:xfrm>
            <a:off x="4580954" y="8879136"/>
            <a:ext cx="1328300" cy="275669"/>
            <a:chOff x="0" y="0"/>
            <a:chExt cx="2544148" cy="528000"/>
          </a:xfrm>
        </p:grpSpPr>
        <p:sp>
          <p:nvSpPr>
            <p:cNvPr id="309" name="Google Shape;309;p17"/>
            <p:cNvSpPr/>
            <p:nvPr/>
          </p:nvSpPr>
          <p:spPr>
            <a:xfrm>
              <a:off x="0" y="0"/>
              <a:ext cx="2544148" cy="527901"/>
            </a:xfrm>
            <a:custGeom>
              <a:rect b="b" l="l" r="r" t="t"/>
              <a:pathLst>
                <a:path extrusionOk="0" h="527901" w="2544148">
                  <a:moveTo>
                    <a:pt x="40796" y="0"/>
                  </a:moveTo>
                  <a:lnTo>
                    <a:pt x="2503353" y="0"/>
                  </a:lnTo>
                  <a:cubicBezTo>
                    <a:pt x="2514173" y="0"/>
                    <a:pt x="2524549" y="4298"/>
                    <a:pt x="2532200" y="11949"/>
                  </a:cubicBezTo>
                  <a:cubicBezTo>
                    <a:pt x="2539850" y="19599"/>
                    <a:pt x="2544148" y="29976"/>
                    <a:pt x="2544148" y="40796"/>
                  </a:cubicBezTo>
                  <a:lnTo>
                    <a:pt x="2544148" y="487105"/>
                  </a:lnTo>
                  <a:cubicBezTo>
                    <a:pt x="2544148" y="497925"/>
                    <a:pt x="2539850" y="508302"/>
                    <a:pt x="2532200" y="515952"/>
                  </a:cubicBezTo>
                  <a:cubicBezTo>
                    <a:pt x="2524549" y="523603"/>
                    <a:pt x="2514173" y="527901"/>
                    <a:pt x="2503353" y="527901"/>
                  </a:cubicBezTo>
                  <a:lnTo>
                    <a:pt x="40796" y="527901"/>
                  </a:lnTo>
                  <a:cubicBezTo>
                    <a:pt x="29976" y="527901"/>
                    <a:pt x="19599" y="523603"/>
                    <a:pt x="11949" y="515952"/>
                  </a:cubicBezTo>
                  <a:cubicBezTo>
                    <a:pt x="4298" y="508302"/>
                    <a:pt x="0" y="497925"/>
                    <a:pt x="0" y="487105"/>
                  </a:cubicBezTo>
                  <a:lnTo>
                    <a:pt x="0" y="40796"/>
                  </a:lnTo>
                  <a:cubicBezTo>
                    <a:pt x="0" y="29976"/>
                    <a:pt x="4298" y="19599"/>
                    <a:pt x="11949" y="11949"/>
                  </a:cubicBezTo>
                  <a:cubicBezTo>
                    <a:pt x="19599" y="4298"/>
                    <a:pt x="29976" y="0"/>
                    <a:pt x="40796" y="0"/>
                  </a:cubicBezTo>
                  <a:close/>
                </a:path>
              </a:pathLst>
            </a:custGeom>
            <a:solidFill>
              <a:srgbClr val="FFE88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0" name="Google Shape;310;p17"/>
            <p:cNvSpPr txBox="1"/>
            <p:nvPr/>
          </p:nvSpPr>
          <p:spPr>
            <a:xfrm>
              <a:off x="0" y="0"/>
              <a:ext cx="2544000" cy="528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9450" lIns="29450" spcFirstLastPara="1" rIns="29450" wrap="square" tIns="29450">
              <a:noAutofit/>
            </a:bodyPr>
            <a:lstStyle/>
            <a:p>
              <a:pPr indent="0" lvl="0" marL="0" marR="0" rtl="0" algn="ctr">
                <a:lnSpc>
                  <a:spcPct val="12002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999" u="none" cap="none" strike="noStrike">
                  <a:solidFill>
                    <a:srgbClr val="353547"/>
                  </a:solidFill>
                  <a:latin typeface="Inria Serif"/>
                  <a:ea typeface="Inria Serif"/>
                  <a:cs typeface="Inria Serif"/>
                  <a:sym typeface="Inria Serif"/>
                </a:rPr>
                <a:t>Pre-onboarding</a:t>
              </a:r>
              <a:endParaRPr/>
            </a:p>
          </p:txBody>
        </p:sp>
      </p:grpSp>
      <p:grpSp>
        <p:nvGrpSpPr>
          <p:cNvPr id="311" name="Google Shape;311;p17"/>
          <p:cNvGrpSpPr/>
          <p:nvPr/>
        </p:nvGrpSpPr>
        <p:grpSpPr>
          <a:xfrm>
            <a:off x="4273333" y="9562386"/>
            <a:ext cx="1943538" cy="358375"/>
            <a:chOff x="0" y="0"/>
            <a:chExt cx="3722540" cy="686411"/>
          </a:xfrm>
        </p:grpSpPr>
        <p:sp>
          <p:nvSpPr>
            <p:cNvPr id="312" name="Google Shape;312;p17"/>
            <p:cNvSpPr/>
            <p:nvPr/>
          </p:nvSpPr>
          <p:spPr>
            <a:xfrm>
              <a:off x="0" y="0"/>
              <a:ext cx="3722540" cy="686411"/>
            </a:xfrm>
            <a:custGeom>
              <a:rect b="b" l="l" r="r" t="t"/>
              <a:pathLst>
                <a:path extrusionOk="0" h="686411" w="3722540">
                  <a:moveTo>
                    <a:pt x="27881" y="0"/>
                  </a:moveTo>
                  <a:lnTo>
                    <a:pt x="3694658" y="0"/>
                  </a:lnTo>
                  <a:cubicBezTo>
                    <a:pt x="3710057" y="0"/>
                    <a:pt x="3722540" y="12483"/>
                    <a:pt x="3722540" y="27881"/>
                  </a:cubicBezTo>
                  <a:lnTo>
                    <a:pt x="3722540" y="658530"/>
                  </a:lnTo>
                  <a:cubicBezTo>
                    <a:pt x="3722540" y="665924"/>
                    <a:pt x="3719602" y="673016"/>
                    <a:pt x="3714374" y="678245"/>
                  </a:cubicBezTo>
                  <a:cubicBezTo>
                    <a:pt x="3709145" y="683474"/>
                    <a:pt x="3702053" y="686411"/>
                    <a:pt x="3694658" y="686411"/>
                  </a:cubicBezTo>
                  <a:lnTo>
                    <a:pt x="27881" y="686411"/>
                  </a:lnTo>
                  <a:cubicBezTo>
                    <a:pt x="12483" y="686411"/>
                    <a:pt x="0" y="673928"/>
                    <a:pt x="0" y="658530"/>
                  </a:cubicBezTo>
                  <a:lnTo>
                    <a:pt x="0" y="27881"/>
                  </a:lnTo>
                  <a:cubicBezTo>
                    <a:pt x="0" y="12483"/>
                    <a:pt x="12483" y="0"/>
                    <a:pt x="27881" y="0"/>
                  </a:cubicBezTo>
                  <a:close/>
                </a:path>
              </a:pathLst>
            </a:custGeom>
            <a:solidFill>
              <a:srgbClr val="FFE88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3" name="Google Shape;313;p17"/>
            <p:cNvSpPr txBox="1"/>
            <p:nvPr/>
          </p:nvSpPr>
          <p:spPr>
            <a:xfrm>
              <a:off x="0" y="0"/>
              <a:ext cx="3722540" cy="68641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9450" lIns="29450" spcFirstLastPara="1" rIns="29450" wrap="square" tIns="29450">
              <a:noAutofit/>
            </a:bodyPr>
            <a:lstStyle/>
            <a:p>
              <a:pPr indent="0" lvl="0" marL="0" marR="0" rtl="0" algn="ctr">
                <a:lnSpc>
                  <a:spcPct val="12002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999" u="none" cap="none" strike="noStrike">
                  <a:solidFill>
                    <a:srgbClr val="353547"/>
                  </a:solidFill>
                  <a:latin typeface="Inria Serif"/>
                  <a:ea typeface="Inria Serif"/>
                  <a:cs typeface="Inria Serif"/>
                  <a:sym typeface="Inria Serif"/>
                </a:rPr>
                <a:t>Orientation and Checklists</a:t>
              </a:r>
              <a:endParaRPr/>
            </a:p>
          </p:txBody>
        </p:sp>
      </p:grpSp>
      <p:cxnSp>
        <p:nvCxnSpPr>
          <p:cNvPr id="314" name="Google Shape;314;p17"/>
          <p:cNvCxnSpPr/>
          <p:nvPr/>
        </p:nvCxnSpPr>
        <p:spPr>
          <a:xfrm flipH="1" rot="10800000">
            <a:off x="3918169" y="9094556"/>
            <a:ext cx="686700" cy="4800"/>
          </a:xfrm>
          <a:prstGeom prst="straightConnector1">
            <a:avLst/>
          </a:prstGeom>
          <a:noFill/>
          <a:ln cap="flat" cmpd="sng" w="19050">
            <a:solidFill>
              <a:srgbClr val="CDAB20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315" name="Google Shape;315;p17"/>
          <p:cNvCxnSpPr>
            <a:stCxn id="310" idx="2"/>
            <a:endCxn id="313" idx="0"/>
          </p:cNvCxnSpPr>
          <p:nvPr/>
        </p:nvCxnSpPr>
        <p:spPr>
          <a:xfrm>
            <a:off x="5245065" y="9154805"/>
            <a:ext cx="0" cy="407700"/>
          </a:xfrm>
          <a:prstGeom prst="straightConnector1">
            <a:avLst/>
          </a:prstGeom>
          <a:noFill/>
          <a:ln cap="flat" cmpd="sng" w="19050">
            <a:solidFill>
              <a:srgbClr val="CDAB20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316" name="Google Shape;316;p17"/>
          <p:cNvCxnSpPr/>
          <p:nvPr/>
        </p:nvCxnSpPr>
        <p:spPr>
          <a:xfrm>
            <a:off x="2156244" y="9154788"/>
            <a:ext cx="0" cy="442800"/>
          </a:xfrm>
          <a:prstGeom prst="straightConnector1">
            <a:avLst/>
          </a:prstGeom>
          <a:noFill/>
          <a:ln cap="flat" cmpd="sng" w="19050">
            <a:solidFill>
              <a:srgbClr val="CDAB20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317" name="Google Shape;317;p17"/>
          <p:cNvCxnSpPr/>
          <p:nvPr/>
        </p:nvCxnSpPr>
        <p:spPr>
          <a:xfrm>
            <a:off x="3918169" y="9089831"/>
            <a:ext cx="0" cy="625800"/>
          </a:xfrm>
          <a:prstGeom prst="straightConnector1">
            <a:avLst/>
          </a:prstGeom>
          <a:noFill/>
          <a:ln cap="flat" cmpd="sng" w="19050">
            <a:solidFill>
              <a:srgbClr val="CDAB2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18" name="Google Shape;318;p17"/>
          <p:cNvCxnSpPr>
            <a:stCxn id="319" idx="3"/>
          </p:cNvCxnSpPr>
          <p:nvPr/>
        </p:nvCxnSpPr>
        <p:spPr>
          <a:xfrm>
            <a:off x="3220687" y="9711535"/>
            <a:ext cx="697500" cy="0"/>
          </a:xfrm>
          <a:prstGeom prst="straightConnector1">
            <a:avLst/>
          </a:prstGeom>
          <a:noFill/>
          <a:ln cap="flat" cmpd="sng" w="19050">
            <a:solidFill>
              <a:srgbClr val="CDAB20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320" name="Google Shape;320;p17"/>
          <p:cNvGrpSpPr/>
          <p:nvPr/>
        </p:nvGrpSpPr>
        <p:grpSpPr>
          <a:xfrm>
            <a:off x="1224281" y="9591774"/>
            <a:ext cx="1996429" cy="227523"/>
            <a:chOff x="0" y="23032"/>
            <a:chExt cx="3823844" cy="435784"/>
          </a:xfrm>
        </p:grpSpPr>
        <p:sp>
          <p:nvSpPr>
            <p:cNvPr id="321" name="Google Shape;321;p17"/>
            <p:cNvSpPr/>
            <p:nvPr/>
          </p:nvSpPr>
          <p:spPr>
            <a:xfrm>
              <a:off x="0" y="23032"/>
              <a:ext cx="3823844" cy="412780"/>
            </a:xfrm>
            <a:custGeom>
              <a:rect b="b" l="l" r="r" t="t"/>
              <a:pathLst>
                <a:path extrusionOk="0" h="412780" w="3823844">
                  <a:moveTo>
                    <a:pt x="27143" y="0"/>
                  </a:moveTo>
                  <a:lnTo>
                    <a:pt x="3796701" y="0"/>
                  </a:lnTo>
                  <a:cubicBezTo>
                    <a:pt x="3811691" y="0"/>
                    <a:pt x="3823844" y="12152"/>
                    <a:pt x="3823844" y="27143"/>
                  </a:cubicBezTo>
                  <a:lnTo>
                    <a:pt x="3823844" y="385637"/>
                  </a:lnTo>
                  <a:cubicBezTo>
                    <a:pt x="3823844" y="400628"/>
                    <a:pt x="3811691" y="412780"/>
                    <a:pt x="3796701" y="412780"/>
                  </a:cubicBezTo>
                  <a:lnTo>
                    <a:pt x="27143" y="412780"/>
                  </a:lnTo>
                  <a:cubicBezTo>
                    <a:pt x="12152" y="412780"/>
                    <a:pt x="0" y="400628"/>
                    <a:pt x="0" y="385637"/>
                  </a:cubicBezTo>
                  <a:lnTo>
                    <a:pt x="0" y="27143"/>
                  </a:lnTo>
                  <a:cubicBezTo>
                    <a:pt x="0" y="12152"/>
                    <a:pt x="12152" y="0"/>
                    <a:pt x="27143" y="0"/>
                  </a:cubicBezTo>
                  <a:close/>
                </a:path>
              </a:pathLst>
            </a:custGeom>
            <a:solidFill>
              <a:srgbClr val="FFE88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9" name="Google Shape;319;p17"/>
            <p:cNvSpPr txBox="1"/>
            <p:nvPr/>
          </p:nvSpPr>
          <p:spPr>
            <a:xfrm>
              <a:off x="0" y="46016"/>
              <a:ext cx="3823800" cy="412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9450" lIns="29450" spcFirstLastPara="1" rIns="29450" wrap="square" tIns="29450">
              <a:noAutofit/>
            </a:bodyPr>
            <a:lstStyle/>
            <a:p>
              <a:pPr indent="0" lvl="0" marL="0" marR="0" rtl="0" algn="ctr">
                <a:lnSpc>
                  <a:spcPct val="12002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999" u="none" cap="none" strike="noStrike">
                  <a:solidFill>
                    <a:srgbClr val="353547"/>
                  </a:solidFill>
                  <a:latin typeface="Inria Serif"/>
                  <a:ea typeface="Inria Serif"/>
                  <a:cs typeface="Inria Serif"/>
                  <a:sym typeface="Inria Serif"/>
                </a:rPr>
                <a:t>Pre-employment Documents</a:t>
              </a:r>
              <a:endParaRPr/>
            </a:p>
          </p:txBody>
        </p:sp>
      </p:grpSp>
      <p:sp>
        <p:nvSpPr>
          <p:cNvPr id="322" name="Google Shape;322;p17"/>
          <p:cNvSpPr txBox="1"/>
          <p:nvPr/>
        </p:nvSpPr>
        <p:spPr>
          <a:xfrm>
            <a:off x="1417354" y="489158"/>
            <a:ext cx="4725293" cy="8540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000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HR RECRUITING </a:t>
            </a:r>
            <a:endParaRPr/>
          </a:p>
        </p:txBody>
      </p:sp>
      <p:sp>
        <p:nvSpPr>
          <p:cNvPr id="323" name="Google Shape;323;p17"/>
          <p:cNvSpPr txBox="1"/>
          <p:nvPr/>
        </p:nvSpPr>
        <p:spPr>
          <a:xfrm>
            <a:off x="1415600" y="1305075"/>
            <a:ext cx="4725300" cy="3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99" u="none" cap="none" strike="noStrike">
                <a:solidFill>
                  <a:srgbClr val="FFFFFF"/>
                </a:solidFill>
                <a:latin typeface="Cabin Medium"/>
                <a:ea typeface="Cabin Medium"/>
                <a:cs typeface="Cabin Medium"/>
                <a:sym typeface="Cabin Medium"/>
              </a:rPr>
              <a:t>WORKFLOW INFOGRAPHIC</a:t>
            </a:r>
            <a:endParaRPr/>
          </a:p>
        </p:txBody>
      </p:sp>
      <p:pic>
        <p:nvPicPr>
          <p:cNvPr id="324" name="Google Shape;324;p17"/>
          <p:cNvPicPr preferRelativeResize="0"/>
          <p:nvPr/>
        </p:nvPicPr>
        <p:blipFill rotWithShape="1">
          <a:blip r:embed="rId6">
            <a:alphaModFix/>
          </a:blip>
          <a:srcRect b="1557" l="0" r="13711" t="53033"/>
          <a:stretch/>
        </p:blipFill>
        <p:spPr>
          <a:xfrm>
            <a:off x="1659550" y="0"/>
            <a:ext cx="5896950" cy="264547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25" name="Google Shape;325;p17"/>
          <p:cNvGrpSpPr/>
          <p:nvPr/>
        </p:nvGrpSpPr>
        <p:grpSpPr>
          <a:xfrm>
            <a:off x="4775866" y="4786229"/>
            <a:ext cx="1114167" cy="366801"/>
            <a:chOff x="0" y="0"/>
            <a:chExt cx="2134010" cy="702550"/>
          </a:xfrm>
        </p:grpSpPr>
        <p:sp>
          <p:nvSpPr>
            <p:cNvPr id="326" name="Google Shape;326;p17"/>
            <p:cNvSpPr/>
            <p:nvPr/>
          </p:nvSpPr>
          <p:spPr>
            <a:xfrm>
              <a:off x="0" y="0"/>
              <a:ext cx="2134010" cy="702550"/>
            </a:xfrm>
            <a:custGeom>
              <a:rect b="b" l="l" r="r" t="t"/>
              <a:pathLst>
                <a:path extrusionOk="0" h="702550" w="2134010">
                  <a:moveTo>
                    <a:pt x="48636" y="0"/>
                  </a:moveTo>
                  <a:lnTo>
                    <a:pt x="2085374" y="0"/>
                  </a:lnTo>
                  <a:cubicBezTo>
                    <a:pt x="2098273" y="0"/>
                    <a:pt x="2110644" y="5124"/>
                    <a:pt x="2119765" y="14245"/>
                  </a:cubicBezTo>
                  <a:cubicBezTo>
                    <a:pt x="2128886" y="23366"/>
                    <a:pt x="2134010" y="35737"/>
                    <a:pt x="2134010" y="48636"/>
                  </a:cubicBezTo>
                  <a:lnTo>
                    <a:pt x="2134010" y="653914"/>
                  </a:lnTo>
                  <a:cubicBezTo>
                    <a:pt x="2134010" y="666813"/>
                    <a:pt x="2128886" y="679184"/>
                    <a:pt x="2119765" y="688305"/>
                  </a:cubicBezTo>
                  <a:cubicBezTo>
                    <a:pt x="2110644" y="697426"/>
                    <a:pt x="2098273" y="702550"/>
                    <a:pt x="2085374" y="702550"/>
                  </a:cubicBezTo>
                  <a:lnTo>
                    <a:pt x="48636" y="702550"/>
                  </a:lnTo>
                  <a:cubicBezTo>
                    <a:pt x="35737" y="702550"/>
                    <a:pt x="23366" y="697426"/>
                    <a:pt x="14245" y="688305"/>
                  </a:cubicBezTo>
                  <a:cubicBezTo>
                    <a:pt x="5124" y="679184"/>
                    <a:pt x="0" y="666813"/>
                    <a:pt x="0" y="653914"/>
                  </a:cubicBezTo>
                  <a:lnTo>
                    <a:pt x="0" y="48636"/>
                  </a:lnTo>
                  <a:cubicBezTo>
                    <a:pt x="0" y="35737"/>
                    <a:pt x="5124" y="23366"/>
                    <a:pt x="14245" y="14245"/>
                  </a:cubicBezTo>
                  <a:cubicBezTo>
                    <a:pt x="23366" y="5124"/>
                    <a:pt x="35737" y="0"/>
                    <a:pt x="48636" y="0"/>
                  </a:cubicBezTo>
                  <a:close/>
                </a:path>
              </a:pathLst>
            </a:custGeom>
            <a:solidFill>
              <a:srgbClr val="9E8AE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7" name="Google Shape;327;p17"/>
            <p:cNvSpPr txBox="1"/>
            <p:nvPr/>
          </p:nvSpPr>
          <p:spPr>
            <a:xfrm>
              <a:off x="0" y="0"/>
              <a:ext cx="2134010" cy="702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9450" lIns="29450" spcFirstLastPara="1" rIns="29450" wrap="square" tIns="29450">
              <a:noAutofit/>
            </a:bodyPr>
            <a:lstStyle/>
            <a:p>
              <a:pPr indent="0" lvl="0" marL="0" marR="0" rtl="0" algn="ctr">
                <a:lnSpc>
                  <a:spcPct val="12002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999" u="none" cap="none" strike="noStrike">
                  <a:solidFill>
                    <a:srgbClr val="353547"/>
                  </a:solidFill>
                  <a:latin typeface="Inria Serif"/>
                  <a:ea typeface="Inria Serif"/>
                  <a:cs typeface="Inria Serif"/>
                  <a:sym typeface="Inria Serif"/>
                </a:rPr>
                <a:t>Final Interviews</a:t>
              </a:r>
              <a:endParaRPr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53547"/>
        </a:solidFill>
      </p:bgPr>
    </p:bg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2" name="Google Shape;332;p18"/>
          <p:cNvPicPr preferRelativeResize="0"/>
          <p:nvPr/>
        </p:nvPicPr>
        <p:blipFill rotWithShape="1">
          <a:blip r:embed="rId3">
            <a:alphaModFix/>
          </a:blip>
          <a:srcRect b="0" l="998" r="-868" t="0"/>
          <a:stretch/>
        </p:blipFill>
        <p:spPr>
          <a:xfrm>
            <a:off x="0" y="-550"/>
            <a:ext cx="7623424" cy="1601650"/>
          </a:xfrm>
          <a:prstGeom prst="rect">
            <a:avLst/>
          </a:prstGeom>
          <a:noFill/>
          <a:ln>
            <a:noFill/>
          </a:ln>
        </p:spPr>
      </p:pic>
      <p:sp>
        <p:nvSpPr>
          <p:cNvPr id="333" name="Google Shape;333;p18"/>
          <p:cNvSpPr/>
          <p:nvPr/>
        </p:nvSpPr>
        <p:spPr>
          <a:xfrm>
            <a:off x="0" y="678375"/>
            <a:ext cx="5995591" cy="1150055"/>
          </a:xfrm>
          <a:custGeom>
            <a:rect b="b" l="l" r="r" t="t"/>
            <a:pathLst>
              <a:path extrusionOk="0" h="412206" w="2477517">
                <a:moveTo>
                  <a:pt x="0" y="0"/>
                </a:moveTo>
                <a:lnTo>
                  <a:pt x="2477517" y="0"/>
                </a:lnTo>
                <a:lnTo>
                  <a:pt x="2477517" y="412206"/>
                </a:lnTo>
                <a:lnTo>
                  <a:pt x="0" y="412206"/>
                </a:lnTo>
                <a:close/>
              </a:path>
            </a:pathLst>
          </a:custGeom>
          <a:solidFill>
            <a:srgbClr val="353547"/>
          </a:solidFill>
          <a:ln>
            <a:noFill/>
          </a:ln>
        </p:spPr>
      </p:sp>
      <p:grpSp>
        <p:nvGrpSpPr>
          <p:cNvPr id="334" name="Google Shape;334;p18"/>
          <p:cNvGrpSpPr/>
          <p:nvPr/>
        </p:nvGrpSpPr>
        <p:grpSpPr>
          <a:xfrm>
            <a:off x="756000" y="2183707"/>
            <a:ext cx="2510561" cy="1083435"/>
            <a:chOff x="0" y="-28575"/>
            <a:chExt cx="812800" cy="350765"/>
          </a:xfrm>
        </p:grpSpPr>
        <p:sp>
          <p:nvSpPr>
            <p:cNvPr id="335" name="Google Shape;335;p18"/>
            <p:cNvSpPr/>
            <p:nvPr/>
          </p:nvSpPr>
          <p:spPr>
            <a:xfrm>
              <a:off x="0" y="0"/>
              <a:ext cx="812800" cy="322190"/>
            </a:xfrm>
            <a:custGeom>
              <a:rect b="b" l="l" r="r" t="t"/>
              <a:pathLst>
                <a:path extrusionOk="0" h="322190" w="812800">
                  <a:moveTo>
                    <a:pt x="21586" y="0"/>
                  </a:moveTo>
                  <a:lnTo>
                    <a:pt x="791214" y="0"/>
                  </a:lnTo>
                  <a:cubicBezTo>
                    <a:pt x="796939" y="0"/>
                    <a:pt x="802429" y="2274"/>
                    <a:pt x="806478" y="6322"/>
                  </a:cubicBezTo>
                  <a:cubicBezTo>
                    <a:pt x="810526" y="10371"/>
                    <a:pt x="812800" y="15861"/>
                    <a:pt x="812800" y="21586"/>
                  </a:cubicBezTo>
                  <a:lnTo>
                    <a:pt x="812800" y="300604"/>
                  </a:lnTo>
                  <a:cubicBezTo>
                    <a:pt x="812800" y="312525"/>
                    <a:pt x="803136" y="322190"/>
                    <a:pt x="791214" y="322190"/>
                  </a:cubicBezTo>
                  <a:lnTo>
                    <a:pt x="21586" y="322190"/>
                  </a:lnTo>
                  <a:cubicBezTo>
                    <a:pt x="15861" y="322190"/>
                    <a:pt x="10371" y="319915"/>
                    <a:pt x="6322" y="315867"/>
                  </a:cubicBezTo>
                  <a:cubicBezTo>
                    <a:pt x="2274" y="311819"/>
                    <a:pt x="0" y="306329"/>
                    <a:pt x="0" y="300604"/>
                  </a:cubicBezTo>
                  <a:lnTo>
                    <a:pt x="0" y="21586"/>
                  </a:lnTo>
                  <a:cubicBezTo>
                    <a:pt x="0" y="15861"/>
                    <a:pt x="2274" y="10371"/>
                    <a:pt x="6322" y="6322"/>
                  </a:cubicBezTo>
                  <a:cubicBezTo>
                    <a:pt x="10371" y="2274"/>
                    <a:pt x="15861" y="0"/>
                    <a:pt x="21586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9050">
              <a:solidFill>
                <a:srgbClr val="CDAB2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6" name="Google Shape;336;p18"/>
            <p:cNvSpPr txBox="1"/>
            <p:nvPr/>
          </p:nvSpPr>
          <p:spPr>
            <a:xfrm>
              <a:off x="0" y="-28575"/>
              <a:ext cx="812800" cy="35076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000" lIns="21000" spcFirstLastPara="1" rIns="21000" wrap="square" tIns="21000">
              <a:noAutofit/>
            </a:bodyPr>
            <a:lstStyle/>
            <a:p>
              <a:pPr indent="0" lvl="1" marL="0" marR="0" rtl="0" algn="l">
                <a:lnSpc>
                  <a:spcPct val="1088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37" name="Google Shape;337;p18"/>
          <p:cNvSpPr/>
          <p:nvPr/>
        </p:nvSpPr>
        <p:spPr>
          <a:xfrm>
            <a:off x="756000" y="2113792"/>
            <a:ext cx="1992944" cy="426236"/>
          </a:xfrm>
          <a:custGeom>
            <a:rect b="b" l="l" r="r" t="t"/>
            <a:pathLst>
              <a:path extrusionOk="0" h="200947" w="939565">
                <a:moveTo>
                  <a:pt x="27193" y="0"/>
                </a:moveTo>
                <a:lnTo>
                  <a:pt x="912373" y="0"/>
                </a:lnTo>
                <a:cubicBezTo>
                  <a:pt x="919585" y="0"/>
                  <a:pt x="926501" y="2865"/>
                  <a:pt x="931601" y="7965"/>
                </a:cubicBezTo>
                <a:cubicBezTo>
                  <a:pt x="936700" y="13064"/>
                  <a:pt x="939565" y="19981"/>
                  <a:pt x="939565" y="27193"/>
                </a:cubicBezTo>
                <a:lnTo>
                  <a:pt x="939565" y="173755"/>
                </a:lnTo>
                <a:cubicBezTo>
                  <a:pt x="939565" y="188773"/>
                  <a:pt x="927391" y="200947"/>
                  <a:pt x="912373" y="200947"/>
                </a:cubicBezTo>
                <a:lnTo>
                  <a:pt x="27193" y="200947"/>
                </a:lnTo>
                <a:cubicBezTo>
                  <a:pt x="12175" y="200947"/>
                  <a:pt x="0" y="188773"/>
                  <a:pt x="0" y="173755"/>
                </a:cubicBezTo>
                <a:lnTo>
                  <a:pt x="0" y="27193"/>
                </a:lnTo>
                <a:cubicBezTo>
                  <a:pt x="0" y="12175"/>
                  <a:pt x="12175" y="0"/>
                  <a:pt x="27193" y="0"/>
                </a:cubicBezTo>
                <a:close/>
              </a:path>
            </a:pathLst>
          </a:custGeom>
          <a:solidFill>
            <a:srgbClr val="FFE88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38" name="Google Shape;338;p18"/>
          <p:cNvCxnSpPr/>
          <p:nvPr/>
        </p:nvCxnSpPr>
        <p:spPr>
          <a:xfrm rot="10800000">
            <a:off x="3773428" y="2769555"/>
            <a:ext cx="0" cy="8179441"/>
          </a:xfrm>
          <a:prstGeom prst="straightConnector1">
            <a:avLst/>
          </a:prstGeom>
          <a:noFill/>
          <a:ln cap="flat" cmpd="sng" w="19050">
            <a:solidFill>
              <a:srgbClr val="FFFFFF"/>
            </a:solidFill>
            <a:prstDash val="dot"/>
            <a:round/>
            <a:headEnd len="sm" w="sm" type="none"/>
            <a:tailEnd len="sm" w="sm" type="none"/>
          </a:ln>
        </p:spPr>
      </p:cxnSp>
      <p:grpSp>
        <p:nvGrpSpPr>
          <p:cNvPr id="339" name="Google Shape;339;p18"/>
          <p:cNvGrpSpPr/>
          <p:nvPr/>
        </p:nvGrpSpPr>
        <p:grpSpPr>
          <a:xfrm>
            <a:off x="3496815" y="2478027"/>
            <a:ext cx="586173" cy="583079"/>
            <a:chOff x="0" y="0"/>
            <a:chExt cx="1041900" cy="1036400"/>
          </a:xfrm>
        </p:grpSpPr>
        <p:sp>
          <p:nvSpPr>
            <p:cNvPr id="340" name="Google Shape;340;p18"/>
            <p:cNvSpPr/>
            <p:nvPr/>
          </p:nvSpPr>
          <p:spPr>
            <a:xfrm>
              <a:off x="0" y="0"/>
              <a:ext cx="1041786" cy="1036400"/>
            </a:xfrm>
            <a:custGeom>
              <a:rect b="b" l="l" r="r" t="t"/>
              <a:pathLst>
                <a:path extrusionOk="0" h="1036400" w="1041786">
                  <a:moveTo>
                    <a:pt x="92467" y="0"/>
                  </a:moveTo>
                  <a:lnTo>
                    <a:pt x="949319" y="0"/>
                  </a:lnTo>
                  <a:cubicBezTo>
                    <a:pt x="973843" y="0"/>
                    <a:pt x="997362" y="9742"/>
                    <a:pt x="1014703" y="27083"/>
                  </a:cubicBezTo>
                  <a:cubicBezTo>
                    <a:pt x="1032044" y="44424"/>
                    <a:pt x="1041786" y="67943"/>
                    <a:pt x="1041786" y="92467"/>
                  </a:cubicBezTo>
                  <a:lnTo>
                    <a:pt x="1041786" y="943933"/>
                  </a:lnTo>
                  <a:cubicBezTo>
                    <a:pt x="1041786" y="968457"/>
                    <a:pt x="1032044" y="991976"/>
                    <a:pt x="1014703" y="1009317"/>
                  </a:cubicBezTo>
                  <a:cubicBezTo>
                    <a:pt x="997362" y="1026658"/>
                    <a:pt x="973843" y="1036400"/>
                    <a:pt x="949319" y="1036400"/>
                  </a:cubicBezTo>
                  <a:lnTo>
                    <a:pt x="92467" y="1036400"/>
                  </a:lnTo>
                  <a:cubicBezTo>
                    <a:pt x="67943" y="1036400"/>
                    <a:pt x="44424" y="1026658"/>
                    <a:pt x="27083" y="1009317"/>
                  </a:cubicBezTo>
                  <a:cubicBezTo>
                    <a:pt x="9742" y="991976"/>
                    <a:pt x="0" y="968457"/>
                    <a:pt x="0" y="943933"/>
                  </a:cubicBezTo>
                  <a:lnTo>
                    <a:pt x="0" y="92467"/>
                  </a:lnTo>
                  <a:cubicBezTo>
                    <a:pt x="0" y="67943"/>
                    <a:pt x="9742" y="44424"/>
                    <a:pt x="27083" y="27083"/>
                  </a:cubicBezTo>
                  <a:cubicBezTo>
                    <a:pt x="44424" y="9742"/>
                    <a:pt x="67943" y="0"/>
                    <a:pt x="92467" y="0"/>
                  </a:cubicBezTo>
                  <a:close/>
                </a:path>
              </a:pathLst>
            </a:custGeom>
            <a:solidFill>
              <a:srgbClr val="CDAB2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1" name="Google Shape;341;p18"/>
            <p:cNvSpPr txBox="1"/>
            <p:nvPr/>
          </p:nvSpPr>
          <p:spPr>
            <a:xfrm>
              <a:off x="0" y="66675"/>
              <a:ext cx="1041900" cy="969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3900" lIns="43900" spcFirstLastPara="1" rIns="43900" wrap="square" tIns="43900">
              <a:noAutofit/>
            </a:bodyPr>
            <a:lstStyle/>
            <a:p>
              <a:pPr indent="0" lvl="0" marL="0" marR="0" rtl="0" algn="ctr">
                <a:lnSpc>
                  <a:spcPct val="9299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499" u="none" cap="none" strike="noStrike">
                  <a:solidFill>
                    <a:srgbClr val="000000"/>
                  </a:solidFill>
                  <a:latin typeface="Cabin"/>
                  <a:ea typeface="Cabin"/>
                  <a:cs typeface="Cabin"/>
                  <a:sym typeface="Cabin"/>
                </a:rPr>
                <a:t>1</a:t>
              </a:r>
              <a:endParaRPr/>
            </a:p>
          </p:txBody>
        </p:sp>
      </p:grpSp>
      <p:cxnSp>
        <p:nvCxnSpPr>
          <p:cNvPr id="342" name="Google Shape;342;p18"/>
          <p:cNvCxnSpPr/>
          <p:nvPr/>
        </p:nvCxnSpPr>
        <p:spPr>
          <a:xfrm rot="10800000">
            <a:off x="3266561" y="2769555"/>
            <a:ext cx="230254" cy="0"/>
          </a:xfrm>
          <a:prstGeom prst="straightConnector1">
            <a:avLst/>
          </a:prstGeom>
          <a:noFill/>
          <a:ln cap="flat" cmpd="sng" w="19050">
            <a:solidFill>
              <a:srgbClr val="CDAB2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43" name="Google Shape;343;p18"/>
          <p:cNvSpPr txBox="1"/>
          <p:nvPr/>
        </p:nvSpPr>
        <p:spPr>
          <a:xfrm>
            <a:off x="756000" y="710910"/>
            <a:ext cx="47253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000" u="none" cap="none" strike="noStrike">
                <a:solidFill>
                  <a:srgbClr val="FFE88A"/>
                </a:solidFill>
                <a:latin typeface="Cabin"/>
                <a:ea typeface="Cabin"/>
                <a:cs typeface="Cabin"/>
                <a:sym typeface="Cabin"/>
              </a:rPr>
              <a:t>HR RECRUITING </a:t>
            </a:r>
            <a:endParaRPr/>
          </a:p>
        </p:txBody>
      </p:sp>
      <p:sp>
        <p:nvSpPr>
          <p:cNvPr id="344" name="Google Shape;344;p18"/>
          <p:cNvSpPr txBox="1"/>
          <p:nvPr/>
        </p:nvSpPr>
        <p:spPr>
          <a:xfrm>
            <a:off x="756000" y="1439504"/>
            <a:ext cx="4581300" cy="3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99" u="none" cap="none" strike="noStrike">
                <a:solidFill>
                  <a:srgbClr val="FFFFFF"/>
                </a:solidFill>
                <a:latin typeface="Inria Serif"/>
                <a:ea typeface="Inria Serif"/>
                <a:cs typeface="Inria Serif"/>
                <a:sym typeface="Inria Serif"/>
              </a:rPr>
              <a:t>WORKFLOW INFOGRAPHIC</a:t>
            </a:r>
            <a:endParaRPr/>
          </a:p>
        </p:txBody>
      </p:sp>
      <p:sp>
        <p:nvSpPr>
          <p:cNvPr id="345" name="Google Shape;345;p18"/>
          <p:cNvSpPr txBox="1"/>
          <p:nvPr/>
        </p:nvSpPr>
        <p:spPr>
          <a:xfrm>
            <a:off x="993746" y="2203301"/>
            <a:ext cx="1517452" cy="2406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00" u="none" cap="none" strike="noStrike">
                <a:solidFill>
                  <a:srgbClr val="353547"/>
                </a:solidFill>
                <a:latin typeface="Cabin"/>
                <a:ea typeface="Cabin"/>
                <a:cs typeface="Cabin"/>
                <a:sym typeface="Cabin"/>
              </a:rPr>
              <a:t>Workforce Planning</a:t>
            </a:r>
            <a:endParaRPr/>
          </a:p>
        </p:txBody>
      </p:sp>
      <p:sp>
        <p:nvSpPr>
          <p:cNvPr id="346" name="Google Shape;346;p18"/>
          <p:cNvSpPr txBox="1"/>
          <p:nvPr/>
        </p:nvSpPr>
        <p:spPr>
          <a:xfrm>
            <a:off x="867317" y="2639053"/>
            <a:ext cx="2132400" cy="50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99" u="none" cap="none" strike="noStrike">
                <a:solidFill>
                  <a:srgbClr val="FFFFFF"/>
                </a:solidFill>
                <a:latin typeface="Inria Serif"/>
                <a:ea typeface="Inria Serif"/>
                <a:cs typeface="Inria Serif"/>
                <a:sym typeface="Inria Serif"/>
              </a:rPr>
              <a:t>Lorem ipsum dolor sit amet, consectetur adipiscing elit. Donec sit amet ornare sem. Donec quis.</a:t>
            </a:r>
            <a:endParaRPr/>
          </a:p>
        </p:txBody>
      </p:sp>
      <p:grpSp>
        <p:nvGrpSpPr>
          <p:cNvPr id="347" name="Google Shape;347;p18"/>
          <p:cNvGrpSpPr/>
          <p:nvPr/>
        </p:nvGrpSpPr>
        <p:grpSpPr>
          <a:xfrm>
            <a:off x="3496815" y="3421138"/>
            <a:ext cx="586087" cy="583057"/>
            <a:chOff x="0" y="0"/>
            <a:chExt cx="1041786" cy="1036400"/>
          </a:xfrm>
        </p:grpSpPr>
        <p:sp>
          <p:nvSpPr>
            <p:cNvPr id="348" name="Google Shape;348;p18"/>
            <p:cNvSpPr/>
            <p:nvPr/>
          </p:nvSpPr>
          <p:spPr>
            <a:xfrm>
              <a:off x="0" y="0"/>
              <a:ext cx="1041786" cy="1036400"/>
            </a:xfrm>
            <a:custGeom>
              <a:rect b="b" l="l" r="r" t="t"/>
              <a:pathLst>
                <a:path extrusionOk="0" h="1036400" w="1041786">
                  <a:moveTo>
                    <a:pt x="92467" y="0"/>
                  </a:moveTo>
                  <a:lnTo>
                    <a:pt x="949319" y="0"/>
                  </a:lnTo>
                  <a:cubicBezTo>
                    <a:pt x="973843" y="0"/>
                    <a:pt x="997362" y="9742"/>
                    <a:pt x="1014703" y="27083"/>
                  </a:cubicBezTo>
                  <a:cubicBezTo>
                    <a:pt x="1032044" y="44424"/>
                    <a:pt x="1041786" y="67943"/>
                    <a:pt x="1041786" y="92467"/>
                  </a:cubicBezTo>
                  <a:lnTo>
                    <a:pt x="1041786" y="943933"/>
                  </a:lnTo>
                  <a:cubicBezTo>
                    <a:pt x="1041786" y="968457"/>
                    <a:pt x="1032044" y="991976"/>
                    <a:pt x="1014703" y="1009317"/>
                  </a:cubicBezTo>
                  <a:cubicBezTo>
                    <a:pt x="997362" y="1026658"/>
                    <a:pt x="973843" y="1036400"/>
                    <a:pt x="949319" y="1036400"/>
                  </a:cubicBezTo>
                  <a:lnTo>
                    <a:pt x="92467" y="1036400"/>
                  </a:lnTo>
                  <a:cubicBezTo>
                    <a:pt x="67943" y="1036400"/>
                    <a:pt x="44424" y="1026658"/>
                    <a:pt x="27083" y="1009317"/>
                  </a:cubicBezTo>
                  <a:cubicBezTo>
                    <a:pt x="9742" y="991976"/>
                    <a:pt x="0" y="968457"/>
                    <a:pt x="0" y="943933"/>
                  </a:cubicBezTo>
                  <a:lnTo>
                    <a:pt x="0" y="92467"/>
                  </a:lnTo>
                  <a:cubicBezTo>
                    <a:pt x="0" y="67943"/>
                    <a:pt x="9742" y="44424"/>
                    <a:pt x="27083" y="27083"/>
                  </a:cubicBezTo>
                  <a:cubicBezTo>
                    <a:pt x="44424" y="9742"/>
                    <a:pt x="67943" y="0"/>
                    <a:pt x="92467" y="0"/>
                  </a:cubicBezTo>
                  <a:close/>
                </a:path>
              </a:pathLst>
            </a:custGeom>
            <a:solidFill>
              <a:srgbClr val="CDAB2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9" name="Google Shape;349;p18"/>
            <p:cNvSpPr txBox="1"/>
            <p:nvPr/>
          </p:nvSpPr>
          <p:spPr>
            <a:xfrm>
              <a:off x="0" y="66675"/>
              <a:ext cx="1041786" cy="9697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3900" lIns="43900" spcFirstLastPara="1" rIns="43900" wrap="square" tIns="43900">
              <a:noAutofit/>
            </a:bodyPr>
            <a:lstStyle/>
            <a:p>
              <a:pPr indent="0" lvl="0" marL="0" marR="0" rtl="0" algn="ctr">
                <a:lnSpc>
                  <a:spcPct val="9299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499" u="none" cap="none" strike="noStrike">
                  <a:solidFill>
                    <a:srgbClr val="000000"/>
                  </a:solidFill>
                  <a:latin typeface="Cabin"/>
                  <a:ea typeface="Cabin"/>
                  <a:cs typeface="Cabin"/>
                  <a:sym typeface="Cabin"/>
                </a:rPr>
                <a:t>2</a:t>
              </a:r>
              <a:endParaRPr/>
            </a:p>
          </p:txBody>
        </p:sp>
      </p:grpSp>
      <p:grpSp>
        <p:nvGrpSpPr>
          <p:cNvPr id="350" name="Google Shape;350;p18"/>
          <p:cNvGrpSpPr/>
          <p:nvPr/>
        </p:nvGrpSpPr>
        <p:grpSpPr>
          <a:xfrm>
            <a:off x="3496815" y="4364250"/>
            <a:ext cx="586087" cy="583057"/>
            <a:chOff x="0" y="0"/>
            <a:chExt cx="1041786" cy="1036400"/>
          </a:xfrm>
        </p:grpSpPr>
        <p:sp>
          <p:nvSpPr>
            <p:cNvPr id="351" name="Google Shape;351;p18"/>
            <p:cNvSpPr/>
            <p:nvPr/>
          </p:nvSpPr>
          <p:spPr>
            <a:xfrm>
              <a:off x="0" y="0"/>
              <a:ext cx="1041786" cy="1036400"/>
            </a:xfrm>
            <a:custGeom>
              <a:rect b="b" l="l" r="r" t="t"/>
              <a:pathLst>
                <a:path extrusionOk="0" h="1036400" w="1041786">
                  <a:moveTo>
                    <a:pt x="92467" y="0"/>
                  </a:moveTo>
                  <a:lnTo>
                    <a:pt x="949319" y="0"/>
                  </a:lnTo>
                  <a:cubicBezTo>
                    <a:pt x="973843" y="0"/>
                    <a:pt x="997362" y="9742"/>
                    <a:pt x="1014703" y="27083"/>
                  </a:cubicBezTo>
                  <a:cubicBezTo>
                    <a:pt x="1032044" y="44424"/>
                    <a:pt x="1041786" y="67943"/>
                    <a:pt x="1041786" y="92467"/>
                  </a:cubicBezTo>
                  <a:lnTo>
                    <a:pt x="1041786" y="943933"/>
                  </a:lnTo>
                  <a:cubicBezTo>
                    <a:pt x="1041786" y="968457"/>
                    <a:pt x="1032044" y="991976"/>
                    <a:pt x="1014703" y="1009317"/>
                  </a:cubicBezTo>
                  <a:cubicBezTo>
                    <a:pt x="997362" y="1026658"/>
                    <a:pt x="973843" y="1036400"/>
                    <a:pt x="949319" y="1036400"/>
                  </a:cubicBezTo>
                  <a:lnTo>
                    <a:pt x="92467" y="1036400"/>
                  </a:lnTo>
                  <a:cubicBezTo>
                    <a:pt x="67943" y="1036400"/>
                    <a:pt x="44424" y="1026658"/>
                    <a:pt x="27083" y="1009317"/>
                  </a:cubicBezTo>
                  <a:cubicBezTo>
                    <a:pt x="9742" y="991976"/>
                    <a:pt x="0" y="968457"/>
                    <a:pt x="0" y="943933"/>
                  </a:cubicBezTo>
                  <a:lnTo>
                    <a:pt x="0" y="92467"/>
                  </a:lnTo>
                  <a:cubicBezTo>
                    <a:pt x="0" y="67943"/>
                    <a:pt x="9742" y="44424"/>
                    <a:pt x="27083" y="27083"/>
                  </a:cubicBezTo>
                  <a:cubicBezTo>
                    <a:pt x="44424" y="9742"/>
                    <a:pt x="67943" y="0"/>
                    <a:pt x="92467" y="0"/>
                  </a:cubicBezTo>
                  <a:close/>
                </a:path>
              </a:pathLst>
            </a:custGeom>
            <a:solidFill>
              <a:srgbClr val="BCC76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2" name="Google Shape;352;p18"/>
            <p:cNvSpPr txBox="1"/>
            <p:nvPr/>
          </p:nvSpPr>
          <p:spPr>
            <a:xfrm>
              <a:off x="0" y="66675"/>
              <a:ext cx="1041786" cy="9697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3900" lIns="43900" spcFirstLastPara="1" rIns="43900" wrap="square" tIns="43900">
              <a:noAutofit/>
            </a:bodyPr>
            <a:lstStyle/>
            <a:p>
              <a:pPr indent="0" lvl="0" marL="0" marR="0" rtl="0" algn="ctr">
                <a:lnSpc>
                  <a:spcPct val="9299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499" u="none" cap="none" strike="noStrike">
                  <a:solidFill>
                    <a:srgbClr val="000000"/>
                  </a:solidFill>
                  <a:latin typeface="Cabin"/>
                  <a:ea typeface="Cabin"/>
                  <a:cs typeface="Cabin"/>
                  <a:sym typeface="Cabin"/>
                </a:rPr>
                <a:t>3</a:t>
              </a:r>
              <a:endParaRPr/>
            </a:p>
          </p:txBody>
        </p:sp>
      </p:grpSp>
      <p:grpSp>
        <p:nvGrpSpPr>
          <p:cNvPr id="353" name="Google Shape;353;p18"/>
          <p:cNvGrpSpPr/>
          <p:nvPr/>
        </p:nvGrpSpPr>
        <p:grpSpPr>
          <a:xfrm>
            <a:off x="3496815" y="5307361"/>
            <a:ext cx="586087" cy="583057"/>
            <a:chOff x="0" y="0"/>
            <a:chExt cx="1041786" cy="1036400"/>
          </a:xfrm>
        </p:grpSpPr>
        <p:sp>
          <p:nvSpPr>
            <p:cNvPr id="354" name="Google Shape;354;p18"/>
            <p:cNvSpPr/>
            <p:nvPr/>
          </p:nvSpPr>
          <p:spPr>
            <a:xfrm>
              <a:off x="0" y="0"/>
              <a:ext cx="1041786" cy="1036400"/>
            </a:xfrm>
            <a:custGeom>
              <a:rect b="b" l="l" r="r" t="t"/>
              <a:pathLst>
                <a:path extrusionOk="0" h="1036400" w="1041786">
                  <a:moveTo>
                    <a:pt x="92467" y="0"/>
                  </a:moveTo>
                  <a:lnTo>
                    <a:pt x="949319" y="0"/>
                  </a:lnTo>
                  <a:cubicBezTo>
                    <a:pt x="973843" y="0"/>
                    <a:pt x="997362" y="9742"/>
                    <a:pt x="1014703" y="27083"/>
                  </a:cubicBezTo>
                  <a:cubicBezTo>
                    <a:pt x="1032044" y="44424"/>
                    <a:pt x="1041786" y="67943"/>
                    <a:pt x="1041786" y="92467"/>
                  </a:cubicBezTo>
                  <a:lnTo>
                    <a:pt x="1041786" y="943933"/>
                  </a:lnTo>
                  <a:cubicBezTo>
                    <a:pt x="1041786" y="968457"/>
                    <a:pt x="1032044" y="991976"/>
                    <a:pt x="1014703" y="1009317"/>
                  </a:cubicBezTo>
                  <a:cubicBezTo>
                    <a:pt x="997362" y="1026658"/>
                    <a:pt x="973843" y="1036400"/>
                    <a:pt x="949319" y="1036400"/>
                  </a:cubicBezTo>
                  <a:lnTo>
                    <a:pt x="92467" y="1036400"/>
                  </a:lnTo>
                  <a:cubicBezTo>
                    <a:pt x="67943" y="1036400"/>
                    <a:pt x="44424" y="1026658"/>
                    <a:pt x="27083" y="1009317"/>
                  </a:cubicBezTo>
                  <a:cubicBezTo>
                    <a:pt x="9742" y="991976"/>
                    <a:pt x="0" y="968457"/>
                    <a:pt x="0" y="943933"/>
                  </a:cubicBezTo>
                  <a:lnTo>
                    <a:pt x="0" y="92467"/>
                  </a:lnTo>
                  <a:cubicBezTo>
                    <a:pt x="0" y="67943"/>
                    <a:pt x="9742" y="44424"/>
                    <a:pt x="27083" y="27083"/>
                  </a:cubicBezTo>
                  <a:cubicBezTo>
                    <a:pt x="44424" y="9742"/>
                    <a:pt x="67943" y="0"/>
                    <a:pt x="92467" y="0"/>
                  </a:cubicBezTo>
                  <a:close/>
                </a:path>
              </a:pathLst>
            </a:custGeom>
            <a:solidFill>
              <a:srgbClr val="BCC76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5" name="Google Shape;355;p18"/>
            <p:cNvSpPr txBox="1"/>
            <p:nvPr/>
          </p:nvSpPr>
          <p:spPr>
            <a:xfrm>
              <a:off x="0" y="66675"/>
              <a:ext cx="1041786" cy="9697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3900" lIns="43900" spcFirstLastPara="1" rIns="43900" wrap="square" tIns="43900">
              <a:noAutofit/>
            </a:bodyPr>
            <a:lstStyle/>
            <a:p>
              <a:pPr indent="0" lvl="0" marL="0" marR="0" rtl="0" algn="ctr">
                <a:lnSpc>
                  <a:spcPct val="9299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499" u="none" cap="none" strike="noStrike">
                  <a:solidFill>
                    <a:srgbClr val="000000"/>
                  </a:solidFill>
                  <a:latin typeface="Cabin"/>
                  <a:ea typeface="Cabin"/>
                  <a:cs typeface="Cabin"/>
                  <a:sym typeface="Cabin"/>
                </a:rPr>
                <a:t>4</a:t>
              </a:r>
              <a:endParaRPr/>
            </a:p>
          </p:txBody>
        </p:sp>
      </p:grpSp>
      <p:grpSp>
        <p:nvGrpSpPr>
          <p:cNvPr id="356" name="Google Shape;356;p18"/>
          <p:cNvGrpSpPr/>
          <p:nvPr/>
        </p:nvGrpSpPr>
        <p:grpSpPr>
          <a:xfrm>
            <a:off x="3496815" y="6250472"/>
            <a:ext cx="586087" cy="583057"/>
            <a:chOff x="0" y="0"/>
            <a:chExt cx="1041786" cy="1036400"/>
          </a:xfrm>
        </p:grpSpPr>
        <p:sp>
          <p:nvSpPr>
            <p:cNvPr id="357" name="Google Shape;357;p18"/>
            <p:cNvSpPr/>
            <p:nvPr/>
          </p:nvSpPr>
          <p:spPr>
            <a:xfrm>
              <a:off x="0" y="0"/>
              <a:ext cx="1041786" cy="1036400"/>
            </a:xfrm>
            <a:custGeom>
              <a:rect b="b" l="l" r="r" t="t"/>
              <a:pathLst>
                <a:path extrusionOk="0" h="1036400" w="1041786">
                  <a:moveTo>
                    <a:pt x="92467" y="0"/>
                  </a:moveTo>
                  <a:lnTo>
                    <a:pt x="949319" y="0"/>
                  </a:lnTo>
                  <a:cubicBezTo>
                    <a:pt x="973843" y="0"/>
                    <a:pt x="997362" y="9742"/>
                    <a:pt x="1014703" y="27083"/>
                  </a:cubicBezTo>
                  <a:cubicBezTo>
                    <a:pt x="1032044" y="44424"/>
                    <a:pt x="1041786" y="67943"/>
                    <a:pt x="1041786" y="92467"/>
                  </a:cubicBezTo>
                  <a:lnTo>
                    <a:pt x="1041786" y="943933"/>
                  </a:lnTo>
                  <a:cubicBezTo>
                    <a:pt x="1041786" y="968457"/>
                    <a:pt x="1032044" y="991976"/>
                    <a:pt x="1014703" y="1009317"/>
                  </a:cubicBezTo>
                  <a:cubicBezTo>
                    <a:pt x="997362" y="1026658"/>
                    <a:pt x="973843" y="1036400"/>
                    <a:pt x="949319" y="1036400"/>
                  </a:cubicBezTo>
                  <a:lnTo>
                    <a:pt x="92467" y="1036400"/>
                  </a:lnTo>
                  <a:cubicBezTo>
                    <a:pt x="67943" y="1036400"/>
                    <a:pt x="44424" y="1026658"/>
                    <a:pt x="27083" y="1009317"/>
                  </a:cubicBezTo>
                  <a:cubicBezTo>
                    <a:pt x="9742" y="991976"/>
                    <a:pt x="0" y="968457"/>
                    <a:pt x="0" y="943933"/>
                  </a:cubicBezTo>
                  <a:lnTo>
                    <a:pt x="0" y="92467"/>
                  </a:lnTo>
                  <a:cubicBezTo>
                    <a:pt x="0" y="67943"/>
                    <a:pt x="9742" y="44424"/>
                    <a:pt x="27083" y="27083"/>
                  </a:cubicBezTo>
                  <a:cubicBezTo>
                    <a:pt x="44424" y="9742"/>
                    <a:pt x="67943" y="0"/>
                    <a:pt x="92467" y="0"/>
                  </a:cubicBezTo>
                  <a:close/>
                </a:path>
              </a:pathLst>
            </a:custGeom>
            <a:solidFill>
              <a:srgbClr val="7564B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8" name="Google Shape;358;p18"/>
            <p:cNvSpPr txBox="1"/>
            <p:nvPr/>
          </p:nvSpPr>
          <p:spPr>
            <a:xfrm>
              <a:off x="0" y="66675"/>
              <a:ext cx="1041786" cy="9697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3900" lIns="43900" spcFirstLastPara="1" rIns="43900" wrap="square" tIns="43900">
              <a:noAutofit/>
            </a:bodyPr>
            <a:lstStyle/>
            <a:p>
              <a:pPr indent="0" lvl="0" marL="0" marR="0" rtl="0" algn="ctr">
                <a:lnSpc>
                  <a:spcPct val="9299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499" u="none" cap="none" strike="noStrike">
                  <a:solidFill>
                    <a:srgbClr val="000000"/>
                  </a:solidFill>
                  <a:latin typeface="Cabin"/>
                  <a:ea typeface="Cabin"/>
                  <a:cs typeface="Cabin"/>
                  <a:sym typeface="Cabin"/>
                </a:rPr>
                <a:t>5</a:t>
              </a:r>
              <a:endParaRPr/>
            </a:p>
          </p:txBody>
        </p:sp>
      </p:grpSp>
      <p:grpSp>
        <p:nvGrpSpPr>
          <p:cNvPr id="359" name="Google Shape;359;p18"/>
          <p:cNvGrpSpPr/>
          <p:nvPr/>
        </p:nvGrpSpPr>
        <p:grpSpPr>
          <a:xfrm>
            <a:off x="4308216" y="3130999"/>
            <a:ext cx="2510561" cy="1083435"/>
            <a:chOff x="0" y="-28575"/>
            <a:chExt cx="812800" cy="350765"/>
          </a:xfrm>
        </p:grpSpPr>
        <p:sp>
          <p:nvSpPr>
            <p:cNvPr id="360" name="Google Shape;360;p18"/>
            <p:cNvSpPr/>
            <p:nvPr/>
          </p:nvSpPr>
          <p:spPr>
            <a:xfrm>
              <a:off x="0" y="0"/>
              <a:ext cx="812800" cy="322190"/>
            </a:xfrm>
            <a:custGeom>
              <a:rect b="b" l="l" r="r" t="t"/>
              <a:pathLst>
                <a:path extrusionOk="0" h="322190" w="812800">
                  <a:moveTo>
                    <a:pt x="21586" y="0"/>
                  </a:moveTo>
                  <a:lnTo>
                    <a:pt x="791214" y="0"/>
                  </a:lnTo>
                  <a:cubicBezTo>
                    <a:pt x="796939" y="0"/>
                    <a:pt x="802429" y="2274"/>
                    <a:pt x="806478" y="6322"/>
                  </a:cubicBezTo>
                  <a:cubicBezTo>
                    <a:pt x="810526" y="10371"/>
                    <a:pt x="812800" y="15861"/>
                    <a:pt x="812800" y="21586"/>
                  </a:cubicBezTo>
                  <a:lnTo>
                    <a:pt x="812800" y="300604"/>
                  </a:lnTo>
                  <a:cubicBezTo>
                    <a:pt x="812800" y="312525"/>
                    <a:pt x="803136" y="322190"/>
                    <a:pt x="791214" y="322190"/>
                  </a:cubicBezTo>
                  <a:lnTo>
                    <a:pt x="21586" y="322190"/>
                  </a:lnTo>
                  <a:cubicBezTo>
                    <a:pt x="15861" y="322190"/>
                    <a:pt x="10371" y="319915"/>
                    <a:pt x="6322" y="315867"/>
                  </a:cubicBezTo>
                  <a:cubicBezTo>
                    <a:pt x="2274" y="311819"/>
                    <a:pt x="0" y="306329"/>
                    <a:pt x="0" y="300604"/>
                  </a:cubicBezTo>
                  <a:lnTo>
                    <a:pt x="0" y="21586"/>
                  </a:lnTo>
                  <a:cubicBezTo>
                    <a:pt x="0" y="15861"/>
                    <a:pt x="2274" y="10371"/>
                    <a:pt x="6322" y="6322"/>
                  </a:cubicBezTo>
                  <a:cubicBezTo>
                    <a:pt x="10371" y="2274"/>
                    <a:pt x="15861" y="0"/>
                    <a:pt x="21586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9050">
              <a:solidFill>
                <a:srgbClr val="CDAB2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1" name="Google Shape;361;p18"/>
            <p:cNvSpPr txBox="1"/>
            <p:nvPr/>
          </p:nvSpPr>
          <p:spPr>
            <a:xfrm>
              <a:off x="0" y="-28575"/>
              <a:ext cx="812800" cy="35076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000" lIns="21000" spcFirstLastPara="1" rIns="21000" wrap="square" tIns="21000">
              <a:noAutofit/>
            </a:bodyPr>
            <a:lstStyle/>
            <a:p>
              <a:pPr indent="0" lvl="1" marL="0" marR="0" rtl="0" algn="l">
                <a:lnSpc>
                  <a:spcPct val="1088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62" name="Google Shape;362;p18"/>
          <p:cNvSpPr/>
          <p:nvPr/>
        </p:nvSpPr>
        <p:spPr>
          <a:xfrm>
            <a:off x="4825833" y="3061084"/>
            <a:ext cx="1992944" cy="426236"/>
          </a:xfrm>
          <a:custGeom>
            <a:rect b="b" l="l" r="r" t="t"/>
            <a:pathLst>
              <a:path extrusionOk="0" h="200947" w="939565">
                <a:moveTo>
                  <a:pt x="27193" y="0"/>
                </a:moveTo>
                <a:lnTo>
                  <a:pt x="912373" y="0"/>
                </a:lnTo>
                <a:cubicBezTo>
                  <a:pt x="919585" y="0"/>
                  <a:pt x="926501" y="2865"/>
                  <a:pt x="931601" y="7965"/>
                </a:cubicBezTo>
                <a:cubicBezTo>
                  <a:pt x="936700" y="13064"/>
                  <a:pt x="939565" y="19981"/>
                  <a:pt x="939565" y="27193"/>
                </a:cubicBezTo>
                <a:lnTo>
                  <a:pt x="939565" y="173755"/>
                </a:lnTo>
                <a:cubicBezTo>
                  <a:pt x="939565" y="188773"/>
                  <a:pt x="927391" y="200947"/>
                  <a:pt x="912373" y="200947"/>
                </a:cubicBezTo>
                <a:lnTo>
                  <a:pt x="27193" y="200947"/>
                </a:lnTo>
                <a:cubicBezTo>
                  <a:pt x="12175" y="200947"/>
                  <a:pt x="0" y="188773"/>
                  <a:pt x="0" y="173755"/>
                </a:cubicBezTo>
                <a:lnTo>
                  <a:pt x="0" y="27193"/>
                </a:lnTo>
                <a:cubicBezTo>
                  <a:pt x="0" y="12175"/>
                  <a:pt x="12175" y="0"/>
                  <a:pt x="27193" y="0"/>
                </a:cubicBezTo>
                <a:close/>
              </a:path>
            </a:pathLst>
          </a:custGeom>
          <a:solidFill>
            <a:srgbClr val="FFE88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3" name="Google Shape;363;p18"/>
          <p:cNvSpPr txBox="1"/>
          <p:nvPr/>
        </p:nvSpPr>
        <p:spPr>
          <a:xfrm>
            <a:off x="5242694" y="3150593"/>
            <a:ext cx="1159222" cy="2406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00" u="none" cap="none" strike="noStrike">
                <a:solidFill>
                  <a:srgbClr val="353547"/>
                </a:solidFill>
                <a:latin typeface="Cabin"/>
                <a:ea typeface="Cabin"/>
                <a:cs typeface="Cabin"/>
                <a:sym typeface="Cabin"/>
              </a:rPr>
              <a:t>Job Requisition</a:t>
            </a:r>
            <a:endParaRPr/>
          </a:p>
        </p:txBody>
      </p:sp>
      <p:sp>
        <p:nvSpPr>
          <p:cNvPr id="364" name="Google Shape;364;p18"/>
          <p:cNvSpPr txBox="1"/>
          <p:nvPr/>
        </p:nvSpPr>
        <p:spPr>
          <a:xfrm>
            <a:off x="4419533" y="3586345"/>
            <a:ext cx="2276700" cy="50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99" u="none" cap="none" strike="noStrike">
                <a:solidFill>
                  <a:srgbClr val="FFFFFF"/>
                </a:solidFill>
                <a:latin typeface="Inria Serif"/>
                <a:ea typeface="Inria Serif"/>
                <a:cs typeface="Inria Serif"/>
                <a:sym typeface="Inria Serif"/>
              </a:rPr>
              <a:t>Lorem ipsum dolor sit amet, consectetur adipiscing elit. Donec sit amet ornare sem. Donec quis.</a:t>
            </a:r>
            <a:endParaRPr/>
          </a:p>
        </p:txBody>
      </p:sp>
      <p:cxnSp>
        <p:nvCxnSpPr>
          <p:cNvPr id="365" name="Google Shape;365;p18"/>
          <p:cNvCxnSpPr/>
          <p:nvPr/>
        </p:nvCxnSpPr>
        <p:spPr>
          <a:xfrm rot="10800000">
            <a:off x="4082902" y="3715030"/>
            <a:ext cx="225314" cy="1817"/>
          </a:xfrm>
          <a:prstGeom prst="straightConnector1">
            <a:avLst/>
          </a:prstGeom>
          <a:noFill/>
          <a:ln cap="flat" cmpd="sng" w="19050">
            <a:solidFill>
              <a:srgbClr val="CDAB20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366" name="Google Shape;366;p18"/>
          <p:cNvGrpSpPr/>
          <p:nvPr/>
        </p:nvGrpSpPr>
        <p:grpSpPr>
          <a:xfrm>
            <a:off x="770465" y="4074110"/>
            <a:ext cx="2510561" cy="1083435"/>
            <a:chOff x="0" y="-28575"/>
            <a:chExt cx="812800" cy="350765"/>
          </a:xfrm>
        </p:grpSpPr>
        <p:sp>
          <p:nvSpPr>
            <p:cNvPr id="367" name="Google Shape;367;p18"/>
            <p:cNvSpPr/>
            <p:nvPr/>
          </p:nvSpPr>
          <p:spPr>
            <a:xfrm>
              <a:off x="0" y="0"/>
              <a:ext cx="812800" cy="322190"/>
            </a:xfrm>
            <a:custGeom>
              <a:rect b="b" l="l" r="r" t="t"/>
              <a:pathLst>
                <a:path extrusionOk="0" h="322190" w="812800">
                  <a:moveTo>
                    <a:pt x="21586" y="0"/>
                  </a:moveTo>
                  <a:lnTo>
                    <a:pt x="791214" y="0"/>
                  </a:lnTo>
                  <a:cubicBezTo>
                    <a:pt x="796939" y="0"/>
                    <a:pt x="802429" y="2274"/>
                    <a:pt x="806478" y="6322"/>
                  </a:cubicBezTo>
                  <a:cubicBezTo>
                    <a:pt x="810526" y="10371"/>
                    <a:pt x="812800" y="15861"/>
                    <a:pt x="812800" y="21586"/>
                  </a:cubicBezTo>
                  <a:lnTo>
                    <a:pt x="812800" y="300604"/>
                  </a:lnTo>
                  <a:cubicBezTo>
                    <a:pt x="812800" y="312525"/>
                    <a:pt x="803136" y="322190"/>
                    <a:pt x="791214" y="322190"/>
                  </a:cubicBezTo>
                  <a:lnTo>
                    <a:pt x="21586" y="322190"/>
                  </a:lnTo>
                  <a:cubicBezTo>
                    <a:pt x="15861" y="322190"/>
                    <a:pt x="10371" y="319915"/>
                    <a:pt x="6322" y="315867"/>
                  </a:cubicBezTo>
                  <a:cubicBezTo>
                    <a:pt x="2274" y="311819"/>
                    <a:pt x="0" y="306329"/>
                    <a:pt x="0" y="300604"/>
                  </a:cubicBezTo>
                  <a:lnTo>
                    <a:pt x="0" y="21586"/>
                  </a:lnTo>
                  <a:cubicBezTo>
                    <a:pt x="0" y="15861"/>
                    <a:pt x="2274" y="10371"/>
                    <a:pt x="6322" y="6322"/>
                  </a:cubicBezTo>
                  <a:cubicBezTo>
                    <a:pt x="10371" y="2274"/>
                    <a:pt x="15861" y="0"/>
                    <a:pt x="21586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9050">
              <a:solidFill>
                <a:srgbClr val="BCC76A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8" name="Google Shape;368;p18"/>
            <p:cNvSpPr txBox="1"/>
            <p:nvPr/>
          </p:nvSpPr>
          <p:spPr>
            <a:xfrm>
              <a:off x="0" y="-28575"/>
              <a:ext cx="812800" cy="35076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000" lIns="21000" spcFirstLastPara="1" rIns="21000" wrap="square" tIns="21000">
              <a:noAutofit/>
            </a:bodyPr>
            <a:lstStyle/>
            <a:p>
              <a:pPr indent="0" lvl="1" marL="0" marR="0" rtl="0" algn="l">
                <a:lnSpc>
                  <a:spcPct val="1088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69" name="Google Shape;369;p18"/>
          <p:cNvSpPr/>
          <p:nvPr/>
        </p:nvSpPr>
        <p:spPr>
          <a:xfrm>
            <a:off x="756000" y="4004195"/>
            <a:ext cx="2258347" cy="426236"/>
          </a:xfrm>
          <a:custGeom>
            <a:rect b="b" l="l" r="r" t="t"/>
            <a:pathLst>
              <a:path extrusionOk="0" h="200947" w="1064689">
                <a:moveTo>
                  <a:pt x="23997" y="0"/>
                </a:moveTo>
                <a:lnTo>
                  <a:pt x="1040692" y="0"/>
                </a:lnTo>
                <a:cubicBezTo>
                  <a:pt x="1053945" y="0"/>
                  <a:pt x="1064689" y="10744"/>
                  <a:pt x="1064689" y="23997"/>
                </a:cubicBezTo>
                <a:lnTo>
                  <a:pt x="1064689" y="176950"/>
                </a:lnTo>
                <a:cubicBezTo>
                  <a:pt x="1064689" y="190203"/>
                  <a:pt x="1053945" y="200947"/>
                  <a:pt x="1040692" y="200947"/>
                </a:cubicBezTo>
                <a:lnTo>
                  <a:pt x="23997" y="200947"/>
                </a:lnTo>
                <a:cubicBezTo>
                  <a:pt x="10744" y="200947"/>
                  <a:pt x="0" y="190203"/>
                  <a:pt x="0" y="176950"/>
                </a:cubicBezTo>
                <a:lnTo>
                  <a:pt x="0" y="23997"/>
                </a:lnTo>
                <a:cubicBezTo>
                  <a:pt x="0" y="10744"/>
                  <a:pt x="10744" y="0"/>
                  <a:pt x="23997" y="0"/>
                </a:cubicBezTo>
                <a:close/>
              </a:path>
            </a:pathLst>
          </a:custGeom>
          <a:solidFill>
            <a:srgbClr val="DBE87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0" name="Google Shape;370;p18"/>
          <p:cNvSpPr txBox="1"/>
          <p:nvPr/>
        </p:nvSpPr>
        <p:spPr>
          <a:xfrm>
            <a:off x="867317" y="4093704"/>
            <a:ext cx="1999357" cy="2406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00" u="none" cap="none" strike="noStrike">
                <a:solidFill>
                  <a:srgbClr val="353547"/>
                </a:solidFill>
                <a:latin typeface="Cabin"/>
                <a:ea typeface="Cabin"/>
                <a:cs typeface="Cabin"/>
                <a:sym typeface="Cabin"/>
              </a:rPr>
              <a:t>Screening and Shortlisting</a:t>
            </a:r>
            <a:endParaRPr/>
          </a:p>
        </p:txBody>
      </p:sp>
      <p:sp>
        <p:nvSpPr>
          <p:cNvPr id="371" name="Google Shape;371;p18"/>
          <p:cNvSpPr txBox="1"/>
          <p:nvPr/>
        </p:nvSpPr>
        <p:spPr>
          <a:xfrm>
            <a:off x="881782" y="4529456"/>
            <a:ext cx="2132400" cy="50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99" u="none" cap="none" strike="noStrike">
                <a:solidFill>
                  <a:srgbClr val="FFFFFF"/>
                </a:solidFill>
                <a:latin typeface="Inria Serif"/>
                <a:ea typeface="Inria Serif"/>
                <a:cs typeface="Inria Serif"/>
                <a:sym typeface="Inria Serif"/>
              </a:rPr>
              <a:t>Lorem ipsum dolor sit amet, consectetur adipiscing elit. Donec sit amet ornare sem. Donec quis.</a:t>
            </a:r>
            <a:endParaRPr/>
          </a:p>
        </p:txBody>
      </p:sp>
      <p:grpSp>
        <p:nvGrpSpPr>
          <p:cNvPr id="372" name="Google Shape;372;p18"/>
          <p:cNvGrpSpPr/>
          <p:nvPr/>
        </p:nvGrpSpPr>
        <p:grpSpPr>
          <a:xfrm>
            <a:off x="3496815" y="7193584"/>
            <a:ext cx="586087" cy="583057"/>
            <a:chOff x="0" y="0"/>
            <a:chExt cx="1041786" cy="1036400"/>
          </a:xfrm>
        </p:grpSpPr>
        <p:sp>
          <p:nvSpPr>
            <p:cNvPr id="373" name="Google Shape;373;p18"/>
            <p:cNvSpPr/>
            <p:nvPr/>
          </p:nvSpPr>
          <p:spPr>
            <a:xfrm>
              <a:off x="0" y="0"/>
              <a:ext cx="1041786" cy="1036400"/>
            </a:xfrm>
            <a:custGeom>
              <a:rect b="b" l="l" r="r" t="t"/>
              <a:pathLst>
                <a:path extrusionOk="0" h="1036400" w="1041786">
                  <a:moveTo>
                    <a:pt x="92467" y="0"/>
                  </a:moveTo>
                  <a:lnTo>
                    <a:pt x="949319" y="0"/>
                  </a:lnTo>
                  <a:cubicBezTo>
                    <a:pt x="973843" y="0"/>
                    <a:pt x="997362" y="9742"/>
                    <a:pt x="1014703" y="27083"/>
                  </a:cubicBezTo>
                  <a:cubicBezTo>
                    <a:pt x="1032044" y="44424"/>
                    <a:pt x="1041786" y="67943"/>
                    <a:pt x="1041786" y="92467"/>
                  </a:cubicBezTo>
                  <a:lnTo>
                    <a:pt x="1041786" y="943933"/>
                  </a:lnTo>
                  <a:cubicBezTo>
                    <a:pt x="1041786" y="968457"/>
                    <a:pt x="1032044" y="991976"/>
                    <a:pt x="1014703" y="1009317"/>
                  </a:cubicBezTo>
                  <a:cubicBezTo>
                    <a:pt x="997362" y="1026658"/>
                    <a:pt x="973843" y="1036400"/>
                    <a:pt x="949319" y="1036400"/>
                  </a:cubicBezTo>
                  <a:lnTo>
                    <a:pt x="92467" y="1036400"/>
                  </a:lnTo>
                  <a:cubicBezTo>
                    <a:pt x="67943" y="1036400"/>
                    <a:pt x="44424" y="1026658"/>
                    <a:pt x="27083" y="1009317"/>
                  </a:cubicBezTo>
                  <a:cubicBezTo>
                    <a:pt x="9742" y="991976"/>
                    <a:pt x="0" y="968457"/>
                    <a:pt x="0" y="943933"/>
                  </a:cubicBezTo>
                  <a:lnTo>
                    <a:pt x="0" y="92467"/>
                  </a:lnTo>
                  <a:cubicBezTo>
                    <a:pt x="0" y="67943"/>
                    <a:pt x="9742" y="44424"/>
                    <a:pt x="27083" y="27083"/>
                  </a:cubicBezTo>
                  <a:cubicBezTo>
                    <a:pt x="44424" y="9742"/>
                    <a:pt x="67943" y="0"/>
                    <a:pt x="92467" y="0"/>
                  </a:cubicBezTo>
                  <a:close/>
                </a:path>
              </a:pathLst>
            </a:custGeom>
            <a:solidFill>
              <a:srgbClr val="7564B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4" name="Google Shape;374;p18"/>
            <p:cNvSpPr txBox="1"/>
            <p:nvPr/>
          </p:nvSpPr>
          <p:spPr>
            <a:xfrm>
              <a:off x="0" y="66675"/>
              <a:ext cx="1041786" cy="9697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3900" lIns="43900" spcFirstLastPara="1" rIns="43900" wrap="square" tIns="43900">
              <a:noAutofit/>
            </a:bodyPr>
            <a:lstStyle/>
            <a:p>
              <a:pPr indent="0" lvl="0" marL="0" marR="0" rtl="0" algn="ctr">
                <a:lnSpc>
                  <a:spcPct val="9299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499" u="none" cap="none" strike="noStrike">
                  <a:solidFill>
                    <a:srgbClr val="000000"/>
                  </a:solidFill>
                  <a:latin typeface="Cabin"/>
                  <a:ea typeface="Cabin"/>
                  <a:cs typeface="Cabin"/>
                  <a:sym typeface="Cabin"/>
                </a:rPr>
                <a:t>6</a:t>
              </a:r>
              <a:endParaRPr/>
            </a:p>
          </p:txBody>
        </p:sp>
      </p:grpSp>
      <p:grpSp>
        <p:nvGrpSpPr>
          <p:cNvPr id="375" name="Google Shape;375;p18"/>
          <p:cNvGrpSpPr/>
          <p:nvPr/>
        </p:nvGrpSpPr>
        <p:grpSpPr>
          <a:xfrm>
            <a:off x="3496815" y="8136695"/>
            <a:ext cx="586087" cy="583057"/>
            <a:chOff x="0" y="0"/>
            <a:chExt cx="1041786" cy="1036400"/>
          </a:xfrm>
        </p:grpSpPr>
        <p:sp>
          <p:nvSpPr>
            <p:cNvPr id="376" name="Google Shape;376;p18"/>
            <p:cNvSpPr/>
            <p:nvPr/>
          </p:nvSpPr>
          <p:spPr>
            <a:xfrm>
              <a:off x="0" y="0"/>
              <a:ext cx="1041786" cy="1036400"/>
            </a:xfrm>
            <a:custGeom>
              <a:rect b="b" l="l" r="r" t="t"/>
              <a:pathLst>
                <a:path extrusionOk="0" h="1036400" w="1041786">
                  <a:moveTo>
                    <a:pt x="92467" y="0"/>
                  </a:moveTo>
                  <a:lnTo>
                    <a:pt x="949319" y="0"/>
                  </a:lnTo>
                  <a:cubicBezTo>
                    <a:pt x="973843" y="0"/>
                    <a:pt x="997362" y="9742"/>
                    <a:pt x="1014703" y="27083"/>
                  </a:cubicBezTo>
                  <a:cubicBezTo>
                    <a:pt x="1032044" y="44424"/>
                    <a:pt x="1041786" y="67943"/>
                    <a:pt x="1041786" y="92467"/>
                  </a:cubicBezTo>
                  <a:lnTo>
                    <a:pt x="1041786" y="943933"/>
                  </a:lnTo>
                  <a:cubicBezTo>
                    <a:pt x="1041786" y="968457"/>
                    <a:pt x="1032044" y="991976"/>
                    <a:pt x="1014703" y="1009317"/>
                  </a:cubicBezTo>
                  <a:cubicBezTo>
                    <a:pt x="997362" y="1026658"/>
                    <a:pt x="973843" y="1036400"/>
                    <a:pt x="949319" y="1036400"/>
                  </a:cubicBezTo>
                  <a:lnTo>
                    <a:pt x="92467" y="1036400"/>
                  </a:lnTo>
                  <a:cubicBezTo>
                    <a:pt x="67943" y="1036400"/>
                    <a:pt x="44424" y="1026658"/>
                    <a:pt x="27083" y="1009317"/>
                  </a:cubicBezTo>
                  <a:cubicBezTo>
                    <a:pt x="9742" y="991976"/>
                    <a:pt x="0" y="968457"/>
                    <a:pt x="0" y="943933"/>
                  </a:cubicBezTo>
                  <a:lnTo>
                    <a:pt x="0" y="92467"/>
                  </a:lnTo>
                  <a:cubicBezTo>
                    <a:pt x="0" y="67943"/>
                    <a:pt x="9742" y="44424"/>
                    <a:pt x="27083" y="27083"/>
                  </a:cubicBezTo>
                  <a:cubicBezTo>
                    <a:pt x="44424" y="9742"/>
                    <a:pt x="67943" y="0"/>
                    <a:pt x="92467" y="0"/>
                  </a:cubicBezTo>
                  <a:close/>
                </a:path>
              </a:pathLst>
            </a:custGeom>
            <a:solidFill>
              <a:srgbClr val="CA63B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7" name="Google Shape;377;p18"/>
            <p:cNvSpPr txBox="1"/>
            <p:nvPr/>
          </p:nvSpPr>
          <p:spPr>
            <a:xfrm>
              <a:off x="0" y="66675"/>
              <a:ext cx="1041786" cy="9697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3900" lIns="43900" spcFirstLastPara="1" rIns="43900" wrap="square" tIns="43900">
              <a:noAutofit/>
            </a:bodyPr>
            <a:lstStyle/>
            <a:p>
              <a:pPr indent="0" lvl="0" marL="0" marR="0" rtl="0" algn="ctr">
                <a:lnSpc>
                  <a:spcPct val="9299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499" u="none" cap="none" strike="noStrike">
                  <a:solidFill>
                    <a:srgbClr val="000000"/>
                  </a:solidFill>
                  <a:latin typeface="Cabin"/>
                  <a:ea typeface="Cabin"/>
                  <a:cs typeface="Cabin"/>
                  <a:sym typeface="Cabin"/>
                </a:rPr>
                <a:t>7</a:t>
              </a:r>
              <a:endParaRPr/>
            </a:p>
          </p:txBody>
        </p:sp>
      </p:grpSp>
      <p:grpSp>
        <p:nvGrpSpPr>
          <p:cNvPr id="378" name="Google Shape;378;p18"/>
          <p:cNvGrpSpPr/>
          <p:nvPr/>
        </p:nvGrpSpPr>
        <p:grpSpPr>
          <a:xfrm>
            <a:off x="3496815" y="9079806"/>
            <a:ext cx="586173" cy="583079"/>
            <a:chOff x="0" y="0"/>
            <a:chExt cx="1041900" cy="1036400"/>
          </a:xfrm>
        </p:grpSpPr>
        <p:sp>
          <p:nvSpPr>
            <p:cNvPr id="379" name="Google Shape;379;p18"/>
            <p:cNvSpPr/>
            <p:nvPr/>
          </p:nvSpPr>
          <p:spPr>
            <a:xfrm>
              <a:off x="0" y="0"/>
              <a:ext cx="1041786" cy="1036400"/>
            </a:xfrm>
            <a:custGeom>
              <a:rect b="b" l="l" r="r" t="t"/>
              <a:pathLst>
                <a:path extrusionOk="0" h="1036400" w="1041786">
                  <a:moveTo>
                    <a:pt x="92467" y="0"/>
                  </a:moveTo>
                  <a:lnTo>
                    <a:pt x="949319" y="0"/>
                  </a:lnTo>
                  <a:cubicBezTo>
                    <a:pt x="973843" y="0"/>
                    <a:pt x="997362" y="9742"/>
                    <a:pt x="1014703" y="27083"/>
                  </a:cubicBezTo>
                  <a:cubicBezTo>
                    <a:pt x="1032044" y="44424"/>
                    <a:pt x="1041786" y="67943"/>
                    <a:pt x="1041786" y="92467"/>
                  </a:cubicBezTo>
                  <a:lnTo>
                    <a:pt x="1041786" y="943933"/>
                  </a:lnTo>
                  <a:cubicBezTo>
                    <a:pt x="1041786" y="968457"/>
                    <a:pt x="1032044" y="991976"/>
                    <a:pt x="1014703" y="1009317"/>
                  </a:cubicBezTo>
                  <a:cubicBezTo>
                    <a:pt x="997362" y="1026658"/>
                    <a:pt x="973843" y="1036400"/>
                    <a:pt x="949319" y="1036400"/>
                  </a:cubicBezTo>
                  <a:lnTo>
                    <a:pt x="92467" y="1036400"/>
                  </a:lnTo>
                  <a:cubicBezTo>
                    <a:pt x="67943" y="1036400"/>
                    <a:pt x="44424" y="1026658"/>
                    <a:pt x="27083" y="1009317"/>
                  </a:cubicBezTo>
                  <a:cubicBezTo>
                    <a:pt x="9742" y="991976"/>
                    <a:pt x="0" y="968457"/>
                    <a:pt x="0" y="943933"/>
                  </a:cubicBezTo>
                  <a:lnTo>
                    <a:pt x="0" y="92467"/>
                  </a:lnTo>
                  <a:cubicBezTo>
                    <a:pt x="0" y="67943"/>
                    <a:pt x="9742" y="44424"/>
                    <a:pt x="27083" y="27083"/>
                  </a:cubicBezTo>
                  <a:cubicBezTo>
                    <a:pt x="44424" y="9742"/>
                    <a:pt x="67943" y="0"/>
                    <a:pt x="92467" y="0"/>
                  </a:cubicBezTo>
                  <a:close/>
                </a:path>
              </a:pathLst>
            </a:custGeom>
            <a:solidFill>
              <a:srgbClr val="CA63B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0" name="Google Shape;380;p18"/>
            <p:cNvSpPr txBox="1"/>
            <p:nvPr/>
          </p:nvSpPr>
          <p:spPr>
            <a:xfrm>
              <a:off x="0" y="66675"/>
              <a:ext cx="1041900" cy="969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3900" lIns="43900" spcFirstLastPara="1" rIns="43900" wrap="square" tIns="43900">
              <a:noAutofit/>
            </a:bodyPr>
            <a:lstStyle/>
            <a:p>
              <a:pPr indent="0" lvl="0" marL="0" marR="0" rtl="0" algn="ctr">
                <a:lnSpc>
                  <a:spcPct val="9299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499" u="none" cap="none" strike="noStrike">
                  <a:solidFill>
                    <a:srgbClr val="000000"/>
                  </a:solidFill>
                  <a:latin typeface="Cabin"/>
                  <a:ea typeface="Cabin"/>
                  <a:cs typeface="Cabin"/>
                  <a:sym typeface="Cabin"/>
                </a:rPr>
                <a:t>8</a:t>
              </a:r>
              <a:endParaRPr/>
            </a:p>
          </p:txBody>
        </p:sp>
      </p:grpSp>
      <p:grpSp>
        <p:nvGrpSpPr>
          <p:cNvPr id="381" name="Google Shape;381;p18"/>
          <p:cNvGrpSpPr/>
          <p:nvPr/>
        </p:nvGrpSpPr>
        <p:grpSpPr>
          <a:xfrm>
            <a:off x="4308216" y="5017221"/>
            <a:ext cx="2510561" cy="1083435"/>
            <a:chOff x="0" y="-28575"/>
            <a:chExt cx="812800" cy="350765"/>
          </a:xfrm>
        </p:grpSpPr>
        <p:sp>
          <p:nvSpPr>
            <p:cNvPr id="382" name="Google Shape;382;p18"/>
            <p:cNvSpPr/>
            <p:nvPr/>
          </p:nvSpPr>
          <p:spPr>
            <a:xfrm>
              <a:off x="0" y="0"/>
              <a:ext cx="812800" cy="322190"/>
            </a:xfrm>
            <a:custGeom>
              <a:rect b="b" l="l" r="r" t="t"/>
              <a:pathLst>
                <a:path extrusionOk="0" h="322190" w="812800">
                  <a:moveTo>
                    <a:pt x="21586" y="0"/>
                  </a:moveTo>
                  <a:lnTo>
                    <a:pt x="791214" y="0"/>
                  </a:lnTo>
                  <a:cubicBezTo>
                    <a:pt x="796939" y="0"/>
                    <a:pt x="802429" y="2274"/>
                    <a:pt x="806478" y="6322"/>
                  </a:cubicBezTo>
                  <a:cubicBezTo>
                    <a:pt x="810526" y="10371"/>
                    <a:pt x="812800" y="15861"/>
                    <a:pt x="812800" y="21586"/>
                  </a:cubicBezTo>
                  <a:lnTo>
                    <a:pt x="812800" y="300604"/>
                  </a:lnTo>
                  <a:cubicBezTo>
                    <a:pt x="812800" y="312525"/>
                    <a:pt x="803136" y="322190"/>
                    <a:pt x="791214" y="322190"/>
                  </a:cubicBezTo>
                  <a:lnTo>
                    <a:pt x="21586" y="322190"/>
                  </a:lnTo>
                  <a:cubicBezTo>
                    <a:pt x="15861" y="322190"/>
                    <a:pt x="10371" y="319915"/>
                    <a:pt x="6322" y="315867"/>
                  </a:cubicBezTo>
                  <a:cubicBezTo>
                    <a:pt x="2274" y="311819"/>
                    <a:pt x="0" y="306329"/>
                    <a:pt x="0" y="300604"/>
                  </a:cubicBezTo>
                  <a:lnTo>
                    <a:pt x="0" y="21586"/>
                  </a:lnTo>
                  <a:cubicBezTo>
                    <a:pt x="0" y="15861"/>
                    <a:pt x="2274" y="10371"/>
                    <a:pt x="6322" y="6322"/>
                  </a:cubicBezTo>
                  <a:cubicBezTo>
                    <a:pt x="10371" y="2274"/>
                    <a:pt x="15861" y="0"/>
                    <a:pt x="21586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9050">
              <a:solidFill>
                <a:srgbClr val="BCC76A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3" name="Google Shape;383;p18"/>
            <p:cNvSpPr txBox="1"/>
            <p:nvPr/>
          </p:nvSpPr>
          <p:spPr>
            <a:xfrm>
              <a:off x="0" y="-28575"/>
              <a:ext cx="812800" cy="35076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000" lIns="21000" spcFirstLastPara="1" rIns="21000" wrap="square" tIns="21000">
              <a:noAutofit/>
            </a:bodyPr>
            <a:lstStyle/>
            <a:p>
              <a:pPr indent="0" lvl="1" marL="0" marR="0" rtl="0" algn="l">
                <a:lnSpc>
                  <a:spcPct val="1088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84" name="Google Shape;384;p18"/>
          <p:cNvSpPr/>
          <p:nvPr/>
        </p:nvSpPr>
        <p:spPr>
          <a:xfrm>
            <a:off x="4568677" y="4947307"/>
            <a:ext cx="2258347" cy="426236"/>
          </a:xfrm>
          <a:custGeom>
            <a:rect b="b" l="l" r="r" t="t"/>
            <a:pathLst>
              <a:path extrusionOk="0" h="200947" w="1064689">
                <a:moveTo>
                  <a:pt x="23997" y="0"/>
                </a:moveTo>
                <a:lnTo>
                  <a:pt x="1040692" y="0"/>
                </a:lnTo>
                <a:cubicBezTo>
                  <a:pt x="1053945" y="0"/>
                  <a:pt x="1064689" y="10744"/>
                  <a:pt x="1064689" y="23997"/>
                </a:cubicBezTo>
                <a:lnTo>
                  <a:pt x="1064689" y="176950"/>
                </a:lnTo>
                <a:cubicBezTo>
                  <a:pt x="1064689" y="190203"/>
                  <a:pt x="1053945" y="200947"/>
                  <a:pt x="1040692" y="200947"/>
                </a:cubicBezTo>
                <a:lnTo>
                  <a:pt x="23997" y="200947"/>
                </a:lnTo>
                <a:cubicBezTo>
                  <a:pt x="10744" y="200947"/>
                  <a:pt x="0" y="190203"/>
                  <a:pt x="0" y="176950"/>
                </a:cubicBezTo>
                <a:lnTo>
                  <a:pt x="0" y="23997"/>
                </a:lnTo>
                <a:cubicBezTo>
                  <a:pt x="0" y="10744"/>
                  <a:pt x="10744" y="0"/>
                  <a:pt x="23997" y="0"/>
                </a:cubicBezTo>
                <a:close/>
              </a:path>
            </a:pathLst>
          </a:custGeom>
          <a:solidFill>
            <a:srgbClr val="DBE87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5" name="Google Shape;385;p18"/>
          <p:cNvSpPr txBox="1"/>
          <p:nvPr/>
        </p:nvSpPr>
        <p:spPr>
          <a:xfrm>
            <a:off x="4652333" y="5036815"/>
            <a:ext cx="2091035" cy="2406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00" u="none" cap="none" strike="noStrike">
                <a:solidFill>
                  <a:srgbClr val="353547"/>
                </a:solidFill>
                <a:latin typeface="Cabin"/>
                <a:ea typeface="Cabin"/>
                <a:cs typeface="Cabin"/>
                <a:sym typeface="Cabin"/>
              </a:rPr>
              <a:t>Assessment and Evaluation</a:t>
            </a:r>
            <a:endParaRPr/>
          </a:p>
        </p:txBody>
      </p:sp>
      <p:sp>
        <p:nvSpPr>
          <p:cNvPr id="386" name="Google Shape;386;p18"/>
          <p:cNvSpPr txBox="1"/>
          <p:nvPr/>
        </p:nvSpPr>
        <p:spPr>
          <a:xfrm>
            <a:off x="4419533" y="5472567"/>
            <a:ext cx="2276700" cy="50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99" u="none" cap="none" strike="noStrike">
                <a:solidFill>
                  <a:srgbClr val="FFFFFF"/>
                </a:solidFill>
                <a:latin typeface="Inria Serif"/>
                <a:ea typeface="Inria Serif"/>
                <a:cs typeface="Inria Serif"/>
                <a:sym typeface="Inria Serif"/>
              </a:rPr>
              <a:t>Lorem ipsum dolor sit amet, consectetur adipiscing elit. Donec sit amet ornare sem. Donec quis.</a:t>
            </a:r>
            <a:endParaRPr/>
          </a:p>
        </p:txBody>
      </p:sp>
      <p:cxnSp>
        <p:nvCxnSpPr>
          <p:cNvPr id="387" name="Google Shape;387;p18"/>
          <p:cNvCxnSpPr/>
          <p:nvPr/>
        </p:nvCxnSpPr>
        <p:spPr>
          <a:xfrm flipH="1">
            <a:off x="3281026" y="4655778"/>
            <a:ext cx="215789" cy="4180"/>
          </a:xfrm>
          <a:prstGeom prst="straightConnector1">
            <a:avLst/>
          </a:prstGeom>
          <a:noFill/>
          <a:ln cap="flat" cmpd="sng" w="19050">
            <a:solidFill>
              <a:srgbClr val="BCC76A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88" name="Google Shape;388;p18"/>
          <p:cNvCxnSpPr/>
          <p:nvPr/>
        </p:nvCxnSpPr>
        <p:spPr>
          <a:xfrm rot="10800000">
            <a:off x="4082902" y="5598889"/>
            <a:ext cx="225314" cy="4180"/>
          </a:xfrm>
          <a:prstGeom prst="straightConnector1">
            <a:avLst/>
          </a:prstGeom>
          <a:noFill/>
          <a:ln cap="flat" cmpd="sng" w="19050">
            <a:solidFill>
              <a:srgbClr val="BCC76A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389" name="Google Shape;389;p18"/>
          <p:cNvGrpSpPr/>
          <p:nvPr/>
        </p:nvGrpSpPr>
        <p:grpSpPr>
          <a:xfrm>
            <a:off x="770280" y="5960885"/>
            <a:ext cx="2510561" cy="1083435"/>
            <a:chOff x="0" y="-28575"/>
            <a:chExt cx="812800" cy="350765"/>
          </a:xfrm>
        </p:grpSpPr>
        <p:sp>
          <p:nvSpPr>
            <p:cNvPr id="390" name="Google Shape;390;p18"/>
            <p:cNvSpPr/>
            <p:nvPr/>
          </p:nvSpPr>
          <p:spPr>
            <a:xfrm>
              <a:off x="0" y="0"/>
              <a:ext cx="812800" cy="322190"/>
            </a:xfrm>
            <a:custGeom>
              <a:rect b="b" l="l" r="r" t="t"/>
              <a:pathLst>
                <a:path extrusionOk="0" h="322190" w="812800">
                  <a:moveTo>
                    <a:pt x="21586" y="0"/>
                  </a:moveTo>
                  <a:lnTo>
                    <a:pt x="791214" y="0"/>
                  </a:lnTo>
                  <a:cubicBezTo>
                    <a:pt x="796939" y="0"/>
                    <a:pt x="802429" y="2274"/>
                    <a:pt x="806478" y="6322"/>
                  </a:cubicBezTo>
                  <a:cubicBezTo>
                    <a:pt x="810526" y="10371"/>
                    <a:pt x="812800" y="15861"/>
                    <a:pt x="812800" y="21586"/>
                  </a:cubicBezTo>
                  <a:lnTo>
                    <a:pt x="812800" y="300604"/>
                  </a:lnTo>
                  <a:cubicBezTo>
                    <a:pt x="812800" y="312525"/>
                    <a:pt x="803136" y="322190"/>
                    <a:pt x="791214" y="322190"/>
                  </a:cubicBezTo>
                  <a:lnTo>
                    <a:pt x="21586" y="322190"/>
                  </a:lnTo>
                  <a:cubicBezTo>
                    <a:pt x="15861" y="322190"/>
                    <a:pt x="10371" y="319915"/>
                    <a:pt x="6322" y="315867"/>
                  </a:cubicBezTo>
                  <a:cubicBezTo>
                    <a:pt x="2274" y="311819"/>
                    <a:pt x="0" y="306329"/>
                    <a:pt x="0" y="300604"/>
                  </a:cubicBezTo>
                  <a:lnTo>
                    <a:pt x="0" y="21586"/>
                  </a:lnTo>
                  <a:cubicBezTo>
                    <a:pt x="0" y="15861"/>
                    <a:pt x="2274" y="10371"/>
                    <a:pt x="6322" y="6322"/>
                  </a:cubicBezTo>
                  <a:cubicBezTo>
                    <a:pt x="10371" y="2274"/>
                    <a:pt x="15861" y="0"/>
                    <a:pt x="21586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9050">
              <a:solidFill>
                <a:srgbClr val="7564B8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1" name="Google Shape;391;p18"/>
            <p:cNvSpPr txBox="1"/>
            <p:nvPr/>
          </p:nvSpPr>
          <p:spPr>
            <a:xfrm>
              <a:off x="0" y="-28575"/>
              <a:ext cx="812800" cy="35076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000" lIns="21000" spcFirstLastPara="1" rIns="21000" wrap="square" tIns="21000">
              <a:noAutofit/>
            </a:bodyPr>
            <a:lstStyle/>
            <a:p>
              <a:pPr indent="0" lvl="1" marL="0" marR="0" rtl="0" algn="l">
                <a:lnSpc>
                  <a:spcPct val="1088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92" name="Google Shape;392;p18"/>
          <p:cNvSpPr/>
          <p:nvPr/>
        </p:nvSpPr>
        <p:spPr>
          <a:xfrm>
            <a:off x="755816" y="5890970"/>
            <a:ext cx="2258347" cy="426236"/>
          </a:xfrm>
          <a:custGeom>
            <a:rect b="b" l="l" r="r" t="t"/>
            <a:pathLst>
              <a:path extrusionOk="0" h="200947" w="1064689">
                <a:moveTo>
                  <a:pt x="23997" y="0"/>
                </a:moveTo>
                <a:lnTo>
                  <a:pt x="1040692" y="0"/>
                </a:lnTo>
                <a:cubicBezTo>
                  <a:pt x="1053945" y="0"/>
                  <a:pt x="1064689" y="10744"/>
                  <a:pt x="1064689" y="23997"/>
                </a:cubicBezTo>
                <a:lnTo>
                  <a:pt x="1064689" y="176950"/>
                </a:lnTo>
                <a:cubicBezTo>
                  <a:pt x="1064689" y="190203"/>
                  <a:pt x="1053945" y="200947"/>
                  <a:pt x="1040692" y="200947"/>
                </a:cubicBezTo>
                <a:lnTo>
                  <a:pt x="23997" y="200947"/>
                </a:lnTo>
                <a:cubicBezTo>
                  <a:pt x="10744" y="200947"/>
                  <a:pt x="0" y="190203"/>
                  <a:pt x="0" y="176950"/>
                </a:cubicBezTo>
                <a:lnTo>
                  <a:pt x="0" y="23997"/>
                </a:lnTo>
                <a:cubicBezTo>
                  <a:pt x="0" y="10744"/>
                  <a:pt x="10744" y="0"/>
                  <a:pt x="23997" y="0"/>
                </a:cubicBezTo>
                <a:close/>
              </a:path>
            </a:pathLst>
          </a:custGeom>
          <a:solidFill>
            <a:srgbClr val="9E8AE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3" name="Google Shape;393;p18"/>
          <p:cNvSpPr txBox="1"/>
          <p:nvPr/>
        </p:nvSpPr>
        <p:spPr>
          <a:xfrm>
            <a:off x="1541112" y="5980479"/>
            <a:ext cx="717054" cy="2406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00" u="none" cap="none" strike="noStrike">
                <a:solidFill>
                  <a:srgbClr val="353547"/>
                </a:solidFill>
                <a:latin typeface="Cabin"/>
                <a:ea typeface="Cabin"/>
                <a:cs typeface="Cabin"/>
                <a:sym typeface="Cabin"/>
              </a:rPr>
              <a:t>Selection</a:t>
            </a:r>
            <a:endParaRPr/>
          </a:p>
        </p:txBody>
      </p:sp>
      <p:sp>
        <p:nvSpPr>
          <p:cNvPr id="394" name="Google Shape;394;p18"/>
          <p:cNvSpPr txBox="1"/>
          <p:nvPr/>
        </p:nvSpPr>
        <p:spPr>
          <a:xfrm>
            <a:off x="881598" y="6416231"/>
            <a:ext cx="2133600" cy="50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99" u="none" cap="none" strike="noStrike">
                <a:solidFill>
                  <a:srgbClr val="FFFFFF"/>
                </a:solidFill>
                <a:latin typeface="Inria Serif"/>
                <a:ea typeface="Inria Serif"/>
                <a:cs typeface="Inria Serif"/>
                <a:sym typeface="Inria Serif"/>
              </a:rPr>
              <a:t>Lorem ipsum dolor sit amet, consectetur adipiscing elit. Donec sit amet ornare sem. Donec quis.</a:t>
            </a:r>
            <a:endParaRPr/>
          </a:p>
        </p:txBody>
      </p:sp>
      <p:cxnSp>
        <p:nvCxnSpPr>
          <p:cNvPr id="395" name="Google Shape;395;p18"/>
          <p:cNvCxnSpPr/>
          <p:nvPr/>
        </p:nvCxnSpPr>
        <p:spPr>
          <a:xfrm rot="10800000">
            <a:off x="3280841" y="6546734"/>
            <a:ext cx="364796" cy="0"/>
          </a:xfrm>
          <a:prstGeom prst="straightConnector1">
            <a:avLst/>
          </a:prstGeom>
          <a:noFill/>
          <a:ln cap="flat" cmpd="sng" w="19050">
            <a:solidFill>
              <a:srgbClr val="7564B8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396" name="Google Shape;396;p18"/>
          <p:cNvGrpSpPr/>
          <p:nvPr/>
        </p:nvGrpSpPr>
        <p:grpSpPr>
          <a:xfrm>
            <a:off x="784930" y="7846555"/>
            <a:ext cx="2510561" cy="1083435"/>
            <a:chOff x="0" y="-28575"/>
            <a:chExt cx="812800" cy="350765"/>
          </a:xfrm>
        </p:grpSpPr>
        <p:sp>
          <p:nvSpPr>
            <p:cNvPr id="397" name="Google Shape;397;p18"/>
            <p:cNvSpPr/>
            <p:nvPr/>
          </p:nvSpPr>
          <p:spPr>
            <a:xfrm>
              <a:off x="0" y="0"/>
              <a:ext cx="812800" cy="322190"/>
            </a:xfrm>
            <a:custGeom>
              <a:rect b="b" l="l" r="r" t="t"/>
              <a:pathLst>
                <a:path extrusionOk="0" h="322190" w="812800">
                  <a:moveTo>
                    <a:pt x="21586" y="0"/>
                  </a:moveTo>
                  <a:lnTo>
                    <a:pt x="791214" y="0"/>
                  </a:lnTo>
                  <a:cubicBezTo>
                    <a:pt x="796939" y="0"/>
                    <a:pt x="802429" y="2274"/>
                    <a:pt x="806478" y="6322"/>
                  </a:cubicBezTo>
                  <a:cubicBezTo>
                    <a:pt x="810526" y="10371"/>
                    <a:pt x="812800" y="15861"/>
                    <a:pt x="812800" y="21586"/>
                  </a:cubicBezTo>
                  <a:lnTo>
                    <a:pt x="812800" y="300604"/>
                  </a:lnTo>
                  <a:cubicBezTo>
                    <a:pt x="812800" y="312525"/>
                    <a:pt x="803136" y="322190"/>
                    <a:pt x="791214" y="322190"/>
                  </a:cubicBezTo>
                  <a:lnTo>
                    <a:pt x="21586" y="322190"/>
                  </a:lnTo>
                  <a:cubicBezTo>
                    <a:pt x="15861" y="322190"/>
                    <a:pt x="10371" y="319915"/>
                    <a:pt x="6322" y="315867"/>
                  </a:cubicBezTo>
                  <a:cubicBezTo>
                    <a:pt x="2274" y="311819"/>
                    <a:pt x="0" y="306329"/>
                    <a:pt x="0" y="300604"/>
                  </a:cubicBezTo>
                  <a:lnTo>
                    <a:pt x="0" y="21586"/>
                  </a:lnTo>
                  <a:cubicBezTo>
                    <a:pt x="0" y="15861"/>
                    <a:pt x="2274" y="10371"/>
                    <a:pt x="6322" y="6322"/>
                  </a:cubicBezTo>
                  <a:cubicBezTo>
                    <a:pt x="10371" y="2274"/>
                    <a:pt x="15861" y="0"/>
                    <a:pt x="21586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9050">
              <a:solidFill>
                <a:srgbClr val="CA63BF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8" name="Google Shape;398;p18"/>
            <p:cNvSpPr txBox="1"/>
            <p:nvPr/>
          </p:nvSpPr>
          <p:spPr>
            <a:xfrm>
              <a:off x="0" y="-28575"/>
              <a:ext cx="812800" cy="35076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000" lIns="21000" spcFirstLastPara="1" rIns="21000" wrap="square" tIns="21000">
              <a:noAutofit/>
            </a:bodyPr>
            <a:lstStyle/>
            <a:p>
              <a:pPr indent="0" lvl="1" marL="0" marR="0" rtl="0" algn="l">
                <a:lnSpc>
                  <a:spcPct val="1088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99" name="Google Shape;399;p18"/>
          <p:cNvSpPr/>
          <p:nvPr/>
        </p:nvSpPr>
        <p:spPr>
          <a:xfrm>
            <a:off x="770465" y="7776641"/>
            <a:ext cx="2258347" cy="426236"/>
          </a:xfrm>
          <a:custGeom>
            <a:rect b="b" l="l" r="r" t="t"/>
            <a:pathLst>
              <a:path extrusionOk="0" h="200947" w="1064689">
                <a:moveTo>
                  <a:pt x="23997" y="0"/>
                </a:moveTo>
                <a:lnTo>
                  <a:pt x="1040692" y="0"/>
                </a:lnTo>
                <a:cubicBezTo>
                  <a:pt x="1053945" y="0"/>
                  <a:pt x="1064689" y="10744"/>
                  <a:pt x="1064689" y="23997"/>
                </a:cubicBezTo>
                <a:lnTo>
                  <a:pt x="1064689" y="176950"/>
                </a:lnTo>
                <a:cubicBezTo>
                  <a:pt x="1064689" y="190203"/>
                  <a:pt x="1053945" y="200947"/>
                  <a:pt x="1040692" y="200947"/>
                </a:cubicBezTo>
                <a:lnTo>
                  <a:pt x="23997" y="200947"/>
                </a:lnTo>
                <a:cubicBezTo>
                  <a:pt x="10744" y="200947"/>
                  <a:pt x="0" y="190203"/>
                  <a:pt x="0" y="176950"/>
                </a:cubicBezTo>
                <a:lnTo>
                  <a:pt x="0" y="23997"/>
                </a:lnTo>
                <a:cubicBezTo>
                  <a:pt x="0" y="10744"/>
                  <a:pt x="10744" y="0"/>
                  <a:pt x="23997" y="0"/>
                </a:cubicBezTo>
                <a:close/>
              </a:path>
            </a:pathLst>
          </a:custGeom>
          <a:solidFill>
            <a:srgbClr val="E6A2D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0" name="Google Shape;400;p18"/>
          <p:cNvSpPr txBox="1"/>
          <p:nvPr/>
        </p:nvSpPr>
        <p:spPr>
          <a:xfrm>
            <a:off x="1215029" y="7866150"/>
            <a:ext cx="1369219" cy="2406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00" u="none" cap="none" strike="noStrike">
                <a:solidFill>
                  <a:srgbClr val="353547"/>
                </a:solidFill>
                <a:latin typeface="Cabin"/>
                <a:ea typeface="Cabin"/>
                <a:cs typeface="Cabin"/>
                <a:sym typeface="Cabin"/>
              </a:rPr>
              <a:t>Post-Hire Process</a:t>
            </a:r>
            <a:endParaRPr/>
          </a:p>
        </p:txBody>
      </p:sp>
      <p:sp>
        <p:nvSpPr>
          <p:cNvPr id="401" name="Google Shape;401;p18"/>
          <p:cNvSpPr txBox="1"/>
          <p:nvPr/>
        </p:nvSpPr>
        <p:spPr>
          <a:xfrm>
            <a:off x="895326" y="8301901"/>
            <a:ext cx="2133600" cy="50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99" u="none" cap="none" strike="noStrike">
                <a:solidFill>
                  <a:srgbClr val="FFFFFF"/>
                </a:solidFill>
                <a:latin typeface="Inria Serif"/>
                <a:ea typeface="Inria Serif"/>
                <a:cs typeface="Inria Serif"/>
                <a:sym typeface="Inria Serif"/>
              </a:rPr>
              <a:t>Lorem ipsum dolor sit amet, consectetur adipiscing elit. Donec sit amet ornare sem. Donec quis.</a:t>
            </a:r>
            <a:endParaRPr/>
          </a:p>
        </p:txBody>
      </p:sp>
      <p:cxnSp>
        <p:nvCxnSpPr>
          <p:cNvPr id="402" name="Google Shape;402;p18"/>
          <p:cNvCxnSpPr/>
          <p:nvPr/>
        </p:nvCxnSpPr>
        <p:spPr>
          <a:xfrm flipH="1">
            <a:off x="3295491" y="8428224"/>
            <a:ext cx="494368" cy="4180"/>
          </a:xfrm>
          <a:prstGeom prst="straightConnector1">
            <a:avLst/>
          </a:prstGeom>
          <a:noFill/>
          <a:ln cap="flat" cmpd="sng" w="19050">
            <a:solidFill>
              <a:srgbClr val="CA63BF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403" name="Google Shape;403;p18"/>
          <p:cNvGrpSpPr/>
          <p:nvPr/>
        </p:nvGrpSpPr>
        <p:grpSpPr>
          <a:xfrm>
            <a:off x="4285192" y="6903996"/>
            <a:ext cx="2510561" cy="1083435"/>
            <a:chOff x="0" y="-28575"/>
            <a:chExt cx="812800" cy="350765"/>
          </a:xfrm>
        </p:grpSpPr>
        <p:sp>
          <p:nvSpPr>
            <p:cNvPr id="404" name="Google Shape;404;p18"/>
            <p:cNvSpPr/>
            <p:nvPr/>
          </p:nvSpPr>
          <p:spPr>
            <a:xfrm>
              <a:off x="0" y="0"/>
              <a:ext cx="812800" cy="322190"/>
            </a:xfrm>
            <a:custGeom>
              <a:rect b="b" l="l" r="r" t="t"/>
              <a:pathLst>
                <a:path extrusionOk="0" h="322190" w="812800">
                  <a:moveTo>
                    <a:pt x="21586" y="0"/>
                  </a:moveTo>
                  <a:lnTo>
                    <a:pt x="791214" y="0"/>
                  </a:lnTo>
                  <a:cubicBezTo>
                    <a:pt x="796939" y="0"/>
                    <a:pt x="802429" y="2274"/>
                    <a:pt x="806478" y="6322"/>
                  </a:cubicBezTo>
                  <a:cubicBezTo>
                    <a:pt x="810526" y="10371"/>
                    <a:pt x="812800" y="15861"/>
                    <a:pt x="812800" y="21586"/>
                  </a:cubicBezTo>
                  <a:lnTo>
                    <a:pt x="812800" y="300604"/>
                  </a:lnTo>
                  <a:cubicBezTo>
                    <a:pt x="812800" y="312525"/>
                    <a:pt x="803136" y="322190"/>
                    <a:pt x="791214" y="322190"/>
                  </a:cubicBezTo>
                  <a:lnTo>
                    <a:pt x="21586" y="322190"/>
                  </a:lnTo>
                  <a:cubicBezTo>
                    <a:pt x="15861" y="322190"/>
                    <a:pt x="10371" y="319915"/>
                    <a:pt x="6322" y="315867"/>
                  </a:cubicBezTo>
                  <a:cubicBezTo>
                    <a:pt x="2274" y="311819"/>
                    <a:pt x="0" y="306329"/>
                    <a:pt x="0" y="300604"/>
                  </a:cubicBezTo>
                  <a:lnTo>
                    <a:pt x="0" y="21586"/>
                  </a:lnTo>
                  <a:cubicBezTo>
                    <a:pt x="0" y="15861"/>
                    <a:pt x="2274" y="10371"/>
                    <a:pt x="6322" y="6322"/>
                  </a:cubicBezTo>
                  <a:cubicBezTo>
                    <a:pt x="10371" y="2274"/>
                    <a:pt x="15861" y="0"/>
                    <a:pt x="21586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9050">
              <a:solidFill>
                <a:srgbClr val="7564B8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5" name="Google Shape;405;p18"/>
            <p:cNvSpPr txBox="1"/>
            <p:nvPr/>
          </p:nvSpPr>
          <p:spPr>
            <a:xfrm>
              <a:off x="0" y="-28575"/>
              <a:ext cx="812800" cy="35076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000" lIns="21000" spcFirstLastPara="1" rIns="21000" wrap="square" tIns="21000">
              <a:noAutofit/>
            </a:bodyPr>
            <a:lstStyle/>
            <a:p>
              <a:pPr indent="0" lvl="1" marL="0" marR="0" rtl="0" algn="l">
                <a:lnSpc>
                  <a:spcPct val="1088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06" name="Google Shape;406;p18"/>
          <p:cNvSpPr/>
          <p:nvPr/>
        </p:nvSpPr>
        <p:spPr>
          <a:xfrm>
            <a:off x="4545653" y="6834082"/>
            <a:ext cx="2258347" cy="426236"/>
          </a:xfrm>
          <a:custGeom>
            <a:rect b="b" l="l" r="r" t="t"/>
            <a:pathLst>
              <a:path extrusionOk="0" h="200947" w="1064689">
                <a:moveTo>
                  <a:pt x="23997" y="0"/>
                </a:moveTo>
                <a:lnTo>
                  <a:pt x="1040692" y="0"/>
                </a:lnTo>
                <a:cubicBezTo>
                  <a:pt x="1053945" y="0"/>
                  <a:pt x="1064689" y="10744"/>
                  <a:pt x="1064689" y="23997"/>
                </a:cubicBezTo>
                <a:lnTo>
                  <a:pt x="1064689" y="176950"/>
                </a:lnTo>
                <a:cubicBezTo>
                  <a:pt x="1064689" y="190203"/>
                  <a:pt x="1053945" y="200947"/>
                  <a:pt x="1040692" y="200947"/>
                </a:cubicBezTo>
                <a:lnTo>
                  <a:pt x="23997" y="200947"/>
                </a:lnTo>
                <a:cubicBezTo>
                  <a:pt x="10744" y="200947"/>
                  <a:pt x="0" y="190203"/>
                  <a:pt x="0" y="176950"/>
                </a:cubicBezTo>
                <a:lnTo>
                  <a:pt x="0" y="23997"/>
                </a:lnTo>
                <a:cubicBezTo>
                  <a:pt x="0" y="10744"/>
                  <a:pt x="10744" y="0"/>
                  <a:pt x="23997" y="0"/>
                </a:cubicBezTo>
                <a:close/>
              </a:path>
            </a:pathLst>
          </a:custGeom>
          <a:solidFill>
            <a:srgbClr val="9E8AE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7" name="Google Shape;407;p18"/>
          <p:cNvSpPr txBox="1"/>
          <p:nvPr/>
        </p:nvSpPr>
        <p:spPr>
          <a:xfrm>
            <a:off x="5235039" y="6923591"/>
            <a:ext cx="879574" cy="2406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00" u="none" cap="none" strike="noStrike">
                <a:solidFill>
                  <a:srgbClr val="353547"/>
                </a:solidFill>
                <a:latin typeface="Cabin"/>
                <a:ea typeface="Cabin"/>
                <a:cs typeface="Cabin"/>
                <a:sym typeface="Cabin"/>
              </a:rPr>
              <a:t>Offer Stage</a:t>
            </a:r>
            <a:endParaRPr/>
          </a:p>
        </p:txBody>
      </p:sp>
      <p:sp>
        <p:nvSpPr>
          <p:cNvPr id="408" name="Google Shape;408;p18"/>
          <p:cNvSpPr txBox="1"/>
          <p:nvPr/>
        </p:nvSpPr>
        <p:spPr>
          <a:xfrm>
            <a:off x="4396509" y="7359342"/>
            <a:ext cx="2276700" cy="50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99" u="none" cap="none" strike="noStrike">
                <a:solidFill>
                  <a:srgbClr val="FFFFFF"/>
                </a:solidFill>
                <a:latin typeface="Inria Serif"/>
                <a:ea typeface="Inria Serif"/>
                <a:cs typeface="Inria Serif"/>
                <a:sym typeface="Inria Serif"/>
              </a:rPr>
              <a:t>Lorem ipsum dolor sit amet, consectetur adipiscing elit. Donec sit amet ornare sem. Donec quis.</a:t>
            </a:r>
            <a:endParaRPr/>
          </a:p>
        </p:txBody>
      </p:sp>
      <p:cxnSp>
        <p:nvCxnSpPr>
          <p:cNvPr id="409" name="Google Shape;409;p18"/>
          <p:cNvCxnSpPr/>
          <p:nvPr/>
        </p:nvCxnSpPr>
        <p:spPr>
          <a:xfrm rot="10800000">
            <a:off x="4082902" y="7485112"/>
            <a:ext cx="202290" cy="4733"/>
          </a:xfrm>
          <a:prstGeom prst="straightConnector1">
            <a:avLst/>
          </a:prstGeom>
          <a:noFill/>
          <a:ln cap="flat" cmpd="sng" w="19050">
            <a:solidFill>
              <a:srgbClr val="7564B8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410" name="Google Shape;410;p18"/>
          <p:cNvGrpSpPr/>
          <p:nvPr/>
        </p:nvGrpSpPr>
        <p:grpSpPr>
          <a:xfrm>
            <a:off x="4299968" y="8789667"/>
            <a:ext cx="2510561" cy="1083435"/>
            <a:chOff x="0" y="-28575"/>
            <a:chExt cx="812800" cy="350765"/>
          </a:xfrm>
        </p:grpSpPr>
        <p:sp>
          <p:nvSpPr>
            <p:cNvPr id="411" name="Google Shape;411;p18"/>
            <p:cNvSpPr/>
            <p:nvPr/>
          </p:nvSpPr>
          <p:spPr>
            <a:xfrm>
              <a:off x="0" y="0"/>
              <a:ext cx="812800" cy="322190"/>
            </a:xfrm>
            <a:custGeom>
              <a:rect b="b" l="l" r="r" t="t"/>
              <a:pathLst>
                <a:path extrusionOk="0" h="322190" w="812800">
                  <a:moveTo>
                    <a:pt x="21586" y="0"/>
                  </a:moveTo>
                  <a:lnTo>
                    <a:pt x="791214" y="0"/>
                  </a:lnTo>
                  <a:cubicBezTo>
                    <a:pt x="796939" y="0"/>
                    <a:pt x="802429" y="2274"/>
                    <a:pt x="806478" y="6322"/>
                  </a:cubicBezTo>
                  <a:cubicBezTo>
                    <a:pt x="810526" y="10371"/>
                    <a:pt x="812800" y="15861"/>
                    <a:pt x="812800" y="21586"/>
                  </a:cubicBezTo>
                  <a:lnTo>
                    <a:pt x="812800" y="300604"/>
                  </a:lnTo>
                  <a:cubicBezTo>
                    <a:pt x="812800" y="312525"/>
                    <a:pt x="803136" y="322190"/>
                    <a:pt x="791214" y="322190"/>
                  </a:cubicBezTo>
                  <a:lnTo>
                    <a:pt x="21586" y="322190"/>
                  </a:lnTo>
                  <a:cubicBezTo>
                    <a:pt x="15861" y="322190"/>
                    <a:pt x="10371" y="319915"/>
                    <a:pt x="6322" y="315867"/>
                  </a:cubicBezTo>
                  <a:cubicBezTo>
                    <a:pt x="2274" y="311819"/>
                    <a:pt x="0" y="306329"/>
                    <a:pt x="0" y="300604"/>
                  </a:cubicBezTo>
                  <a:lnTo>
                    <a:pt x="0" y="21586"/>
                  </a:lnTo>
                  <a:cubicBezTo>
                    <a:pt x="0" y="15861"/>
                    <a:pt x="2274" y="10371"/>
                    <a:pt x="6322" y="6322"/>
                  </a:cubicBezTo>
                  <a:cubicBezTo>
                    <a:pt x="10371" y="2274"/>
                    <a:pt x="15861" y="0"/>
                    <a:pt x="21586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9050">
              <a:solidFill>
                <a:srgbClr val="CA63BF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2" name="Google Shape;412;p18"/>
            <p:cNvSpPr txBox="1"/>
            <p:nvPr/>
          </p:nvSpPr>
          <p:spPr>
            <a:xfrm>
              <a:off x="0" y="-28575"/>
              <a:ext cx="812800" cy="35076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000" lIns="21000" spcFirstLastPara="1" rIns="21000" wrap="square" tIns="21000">
              <a:noAutofit/>
            </a:bodyPr>
            <a:lstStyle/>
            <a:p>
              <a:pPr indent="0" lvl="1" marL="0" marR="0" rtl="0" algn="l">
                <a:lnSpc>
                  <a:spcPct val="1088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13" name="Google Shape;413;p18"/>
          <p:cNvSpPr/>
          <p:nvPr/>
        </p:nvSpPr>
        <p:spPr>
          <a:xfrm>
            <a:off x="4560429" y="8719752"/>
            <a:ext cx="2258347" cy="426236"/>
          </a:xfrm>
          <a:custGeom>
            <a:rect b="b" l="l" r="r" t="t"/>
            <a:pathLst>
              <a:path extrusionOk="0" h="200947" w="1064689">
                <a:moveTo>
                  <a:pt x="23997" y="0"/>
                </a:moveTo>
                <a:lnTo>
                  <a:pt x="1040692" y="0"/>
                </a:lnTo>
                <a:cubicBezTo>
                  <a:pt x="1053945" y="0"/>
                  <a:pt x="1064689" y="10744"/>
                  <a:pt x="1064689" y="23997"/>
                </a:cubicBezTo>
                <a:lnTo>
                  <a:pt x="1064689" y="176950"/>
                </a:lnTo>
                <a:cubicBezTo>
                  <a:pt x="1064689" y="190203"/>
                  <a:pt x="1053945" y="200947"/>
                  <a:pt x="1040692" y="200947"/>
                </a:cubicBezTo>
                <a:lnTo>
                  <a:pt x="23997" y="200947"/>
                </a:lnTo>
                <a:cubicBezTo>
                  <a:pt x="10744" y="200947"/>
                  <a:pt x="0" y="190203"/>
                  <a:pt x="0" y="176950"/>
                </a:cubicBezTo>
                <a:lnTo>
                  <a:pt x="0" y="23997"/>
                </a:lnTo>
                <a:cubicBezTo>
                  <a:pt x="0" y="10744"/>
                  <a:pt x="10744" y="0"/>
                  <a:pt x="23997" y="0"/>
                </a:cubicBezTo>
                <a:close/>
              </a:path>
            </a:pathLst>
          </a:custGeom>
          <a:solidFill>
            <a:srgbClr val="E6A2D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4" name="Google Shape;414;p18"/>
          <p:cNvSpPr txBox="1"/>
          <p:nvPr/>
        </p:nvSpPr>
        <p:spPr>
          <a:xfrm>
            <a:off x="5232329" y="8809261"/>
            <a:ext cx="914549" cy="2406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00" u="none" cap="none" strike="noStrike">
                <a:solidFill>
                  <a:srgbClr val="353547"/>
                </a:solidFill>
                <a:latin typeface="Cabin"/>
                <a:ea typeface="Cabin"/>
                <a:cs typeface="Cabin"/>
                <a:sym typeface="Cabin"/>
              </a:rPr>
              <a:t>Onboarding</a:t>
            </a:r>
            <a:endParaRPr/>
          </a:p>
        </p:txBody>
      </p:sp>
      <p:sp>
        <p:nvSpPr>
          <p:cNvPr id="415" name="Google Shape;415;p18"/>
          <p:cNvSpPr txBox="1"/>
          <p:nvPr/>
        </p:nvSpPr>
        <p:spPr>
          <a:xfrm>
            <a:off x="4411285" y="9245013"/>
            <a:ext cx="2276700" cy="50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99" u="none" cap="none" strike="noStrike">
                <a:solidFill>
                  <a:srgbClr val="FFFFFF"/>
                </a:solidFill>
                <a:latin typeface="Inria Serif"/>
                <a:ea typeface="Inria Serif"/>
                <a:cs typeface="Inria Serif"/>
                <a:sym typeface="Inria Serif"/>
              </a:rPr>
              <a:t>Lorem ipsum dolor sit amet, consectetur adipiscing elit. Donec sit amet ornare sem. Donec quis.</a:t>
            </a:r>
            <a:endParaRPr/>
          </a:p>
        </p:txBody>
      </p:sp>
      <p:cxnSp>
        <p:nvCxnSpPr>
          <p:cNvPr id="416" name="Google Shape;416;p18"/>
          <p:cNvCxnSpPr/>
          <p:nvPr/>
        </p:nvCxnSpPr>
        <p:spPr>
          <a:xfrm rot="10800000">
            <a:off x="4082902" y="9371335"/>
            <a:ext cx="217067" cy="4180"/>
          </a:xfrm>
          <a:prstGeom prst="straightConnector1">
            <a:avLst/>
          </a:prstGeom>
          <a:noFill/>
          <a:ln cap="flat" cmpd="sng" w="19050">
            <a:solidFill>
              <a:srgbClr val="CA63BF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417" name="Google Shape;417;p18"/>
          <p:cNvPicPr preferRelativeResize="0"/>
          <p:nvPr/>
        </p:nvPicPr>
        <p:blipFill rotWithShape="1">
          <a:blip r:embed="rId4">
            <a:alphaModFix/>
          </a:blip>
          <a:srcRect b="0" l="0" r="49315" t="62095"/>
          <a:stretch/>
        </p:blipFill>
        <p:spPr>
          <a:xfrm>
            <a:off x="5083350" y="-550"/>
            <a:ext cx="2510575" cy="1873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18" name="Google Shape;418;p18"/>
          <p:cNvPicPr preferRelativeResize="0"/>
          <p:nvPr/>
        </p:nvPicPr>
        <p:blipFill rotWithShape="1">
          <a:blip r:embed="rId5">
            <a:alphaModFix/>
          </a:blip>
          <a:srcRect b="67725" l="36852" r="0" t="0"/>
          <a:stretch/>
        </p:blipFill>
        <p:spPr>
          <a:xfrm>
            <a:off x="0" y="8182200"/>
            <a:ext cx="4771974" cy="2511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53547"/>
        </a:solidFill>
      </p:bgPr>
    </p:bg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3" name="Google Shape;423;p19"/>
          <p:cNvPicPr preferRelativeResize="0"/>
          <p:nvPr/>
        </p:nvPicPr>
        <p:blipFill rotWithShape="1">
          <a:blip r:embed="rId3">
            <a:alphaModFix/>
          </a:blip>
          <a:srcRect b="42634" l="0" r="30439" t="0"/>
          <a:stretch/>
        </p:blipFill>
        <p:spPr>
          <a:xfrm>
            <a:off x="4549825" y="8948725"/>
            <a:ext cx="3006674" cy="1744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24" name="Google Shape;424;p19"/>
          <p:cNvPicPr preferRelativeResize="0"/>
          <p:nvPr/>
        </p:nvPicPr>
        <p:blipFill rotWithShape="1">
          <a:blip r:embed="rId4">
            <a:alphaModFix/>
          </a:blip>
          <a:srcRect b="30531" l="60653" r="0" t="0"/>
          <a:stretch/>
        </p:blipFill>
        <p:spPr>
          <a:xfrm>
            <a:off x="0" y="3806850"/>
            <a:ext cx="2854875" cy="68865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25" name="Google Shape;425;p19"/>
          <p:cNvPicPr preferRelativeResize="0"/>
          <p:nvPr/>
        </p:nvPicPr>
        <p:blipFill rotWithShape="1">
          <a:blip r:embed="rId5">
            <a:alphaModFix/>
          </a:blip>
          <a:srcRect b="0" l="0" r="67029" t="0"/>
          <a:stretch/>
        </p:blipFill>
        <p:spPr>
          <a:xfrm>
            <a:off x="4159300" y="-1389875"/>
            <a:ext cx="3397202" cy="10283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6" name="Google Shape;426;p19"/>
          <p:cNvPicPr preferRelativeResize="0"/>
          <p:nvPr/>
        </p:nvPicPr>
        <p:blipFill rotWithShape="1">
          <a:blip r:embed="rId6">
            <a:alphaModFix/>
          </a:blip>
          <a:srcRect b="0" l="993" r="610" t="0"/>
          <a:stretch/>
        </p:blipFill>
        <p:spPr>
          <a:xfrm>
            <a:off x="0" y="-16550"/>
            <a:ext cx="7585377" cy="16034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27" name="Google Shape;427;p19"/>
          <p:cNvGrpSpPr/>
          <p:nvPr/>
        </p:nvGrpSpPr>
        <p:grpSpPr>
          <a:xfrm>
            <a:off x="756000" y="1953865"/>
            <a:ext cx="6048000" cy="3225712"/>
            <a:chOff x="0" y="-19050"/>
            <a:chExt cx="2702632" cy="1441454"/>
          </a:xfrm>
        </p:grpSpPr>
        <p:sp>
          <p:nvSpPr>
            <p:cNvPr id="428" name="Google Shape;428;p19"/>
            <p:cNvSpPr/>
            <p:nvPr/>
          </p:nvSpPr>
          <p:spPr>
            <a:xfrm>
              <a:off x="0" y="0"/>
              <a:ext cx="2702632" cy="1422404"/>
            </a:xfrm>
            <a:custGeom>
              <a:rect b="b" l="l" r="r" t="t"/>
              <a:pathLst>
                <a:path extrusionOk="0" h="1422404" w="2702632">
                  <a:moveTo>
                    <a:pt x="8961" y="0"/>
                  </a:moveTo>
                  <a:lnTo>
                    <a:pt x="2693671" y="0"/>
                  </a:lnTo>
                  <a:cubicBezTo>
                    <a:pt x="2698620" y="0"/>
                    <a:pt x="2702632" y="4012"/>
                    <a:pt x="2702632" y="8961"/>
                  </a:cubicBezTo>
                  <a:lnTo>
                    <a:pt x="2702632" y="1413443"/>
                  </a:lnTo>
                  <a:cubicBezTo>
                    <a:pt x="2702632" y="1418392"/>
                    <a:pt x="2698620" y="1422404"/>
                    <a:pt x="2693671" y="1422404"/>
                  </a:cubicBezTo>
                  <a:lnTo>
                    <a:pt x="8961" y="1422404"/>
                  </a:lnTo>
                  <a:cubicBezTo>
                    <a:pt x="4012" y="1422404"/>
                    <a:pt x="0" y="1418392"/>
                    <a:pt x="0" y="1413443"/>
                  </a:cubicBezTo>
                  <a:lnTo>
                    <a:pt x="0" y="8961"/>
                  </a:lnTo>
                  <a:cubicBezTo>
                    <a:pt x="0" y="4012"/>
                    <a:pt x="4012" y="0"/>
                    <a:pt x="8961" y="0"/>
                  </a:cubicBezTo>
                  <a:close/>
                </a:path>
              </a:pathLst>
            </a:custGeom>
            <a:solidFill>
              <a:srgbClr val="FFFFFF"/>
            </a:solidFill>
            <a:ln cap="sq" cmpd="sng" w="9525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9" name="Google Shape;429;p19"/>
            <p:cNvSpPr txBox="1"/>
            <p:nvPr/>
          </p:nvSpPr>
          <p:spPr>
            <a:xfrm>
              <a:off x="0" y="-19050"/>
              <a:ext cx="2702632" cy="144145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2200" lIns="32200" spcFirstLastPara="1" rIns="32200" wrap="square" tIns="32200">
              <a:noAutofit/>
            </a:bodyPr>
            <a:lstStyle/>
            <a:p>
              <a:pPr indent="0" lvl="0" marL="0" marR="0" rtl="0" algn="l">
                <a:lnSpc>
                  <a:spcPct val="868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30" name="Google Shape;430;p19"/>
          <p:cNvSpPr/>
          <p:nvPr/>
        </p:nvSpPr>
        <p:spPr>
          <a:xfrm>
            <a:off x="971000" y="2255341"/>
            <a:ext cx="2574470" cy="381471"/>
          </a:xfrm>
          <a:custGeom>
            <a:rect b="b" l="l" r="r" t="t"/>
            <a:pathLst>
              <a:path extrusionOk="0" h="170466" w="1150437">
                <a:moveTo>
                  <a:pt x="21050" y="0"/>
                </a:moveTo>
                <a:lnTo>
                  <a:pt x="1129387" y="0"/>
                </a:lnTo>
                <a:cubicBezTo>
                  <a:pt x="1134970" y="0"/>
                  <a:pt x="1140324" y="2218"/>
                  <a:pt x="1144272" y="6165"/>
                </a:cubicBezTo>
                <a:cubicBezTo>
                  <a:pt x="1148219" y="10113"/>
                  <a:pt x="1150437" y="15467"/>
                  <a:pt x="1150437" y="21050"/>
                </a:cubicBezTo>
                <a:lnTo>
                  <a:pt x="1150437" y="149415"/>
                </a:lnTo>
                <a:cubicBezTo>
                  <a:pt x="1150437" y="161041"/>
                  <a:pt x="1141013" y="170466"/>
                  <a:pt x="1129387" y="170466"/>
                </a:cubicBezTo>
                <a:lnTo>
                  <a:pt x="21050" y="170466"/>
                </a:lnTo>
                <a:cubicBezTo>
                  <a:pt x="9425" y="170466"/>
                  <a:pt x="0" y="161041"/>
                  <a:pt x="0" y="149415"/>
                </a:cubicBezTo>
                <a:lnTo>
                  <a:pt x="0" y="21050"/>
                </a:lnTo>
                <a:cubicBezTo>
                  <a:pt x="0" y="9425"/>
                  <a:pt x="9425" y="0"/>
                  <a:pt x="21050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cap="sq" cmpd="sng" w="9525">
            <a:solidFill>
              <a:srgbClr val="353547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1" name="Google Shape;431;p19"/>
          <p:cNvSpPr/>
          <p:nvPr/>
        </p:nvSpPr>
        <p:spPr>
          <a:xfrm>
            <a:off x="3821411" y="2255341"/>
            <a:ext cx="2574470" cy="381471"/>
          </a:xfrm>
          <a:custGeom>
            <a:rect b="b" l="l" r="r" t="t"/>
            <a:pathLst>
              <a:path extrusionOk="0" h="170466" w="1150437">
                <a:moveTo>
                  <a:pt x="21050" y="0"/>
                </a:moveTo>
                <a:lnTo>
                  <a:pt x="1129387" y="0"/>
                </a:lnTo>
                <a:cubicBezTo>
                  <a:pt x="1134970" y="0"/>
                  <a:pt x="1140324" y="2218"/>
                  <a:pt x="1144272" y="6165"/>
                </a:cubicBezTo>
                <a:cubicBezTo>
                  <a:pt x="1148219" y="10113"/>
                  <a:pt x="1150437" y="15467"/>
                  <a:pt x="1150437" y="21050"/>
                </a:cubicBezTo>
                <a:lnTo>
                  <a:pt x="1150437" y="149415"/>
                </a:lnTo>
                <a:cubicBezTo>
                  <a:pt x="1150437" y="161041"/>
                  <a:pt x="1141013" y="170466"/>
                  <a:pt x="1129387" y="170466"/>
                </a:cubicBezTo>
                <a:lnTo>
                  <a:pt x="21050" y="170466"/>
                </a:lnTo>
                <a:cubicBezTo>
                  <a:pt x="9425" y="170466"/>
                  <a:pt x="0" y="161041"/>
                  <a:pt x="0" y="149415"/>
                </a:cubicBezTo>
                <a:lnTo>
                  <a:pt x="0" y="21050"/>
                </a:lnTo>
                <a:cubicBezTo>
                  <a:pt x="0" y="9425"/>
                  <a:pt x="9425" y="0"/>
                  <a:pt x="21050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cap="sq" cmpd="sng" w="9525">
            <a:solidFill>
              <a:srgbClr val="353547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2" name="Google Shape;432;p19"/>
          <p:cNvSpPr/>
          <p:nvPr/>
        </p:nvSpPr>
        <p:spPr>
          <a:xfrm>
            <a:off x="797411" y="5589152"/>
            <a:ext cx="6048000" cy="3679180"/>
          </a:xfrm>
          <a:custGeom>
            <a:rect b="b" l="l" r="r" t="t"/>
            <a:pathLst>
              <a:path extrusionOk="0" h="1644092" w="2702632">
                <a:moveTo>
                  <a:pt x="8961" y="0"/>
                </a:moveTo>
                <a:lnTo>
                  <a:pt x="2693671" y="0"/>
                </a:lnTo>
                <a:cubicBezTo>
                  <a:pt x="2698620" y="0"/>
                  <a:pt x="2702632" y="4012"/>
                  <a:pt x="2702632" y="8961"/>
                </a:cubicBezTo>
                <a:lnTo>
                  <a:pt x="2702632" y="1635132"/>
                </a:lnTo>
                <a:cubicBezTo>
                  <a:pt x="2702632" y="1640080"/>
                  <a:pt x="2698620" y="1644092"/>
                  <a:pt x="2693671" y="1644092"/>
                </a:cubicBezTo>
                <a:lnTo>
                  <a:pt x="8961" y="1644092"/>
                </a:lnTo>
                <a:cubicBezTo>
                  <a:pt x="4012" y="1644092"/>
                  <a:pt x="0" y="1640080"/>
                  <a:pt x="0" y="1635132"/>
                </a:cubicBezTo>
                <a:lnTo>
                  <a:pt x="0" y="8961"/>
                </a:lnTo>
                <a:cubicBezTo>
                  <a:pt x="0" y="4012"/>
                  <a:pt x="4012" y="0"/>
                  <a:pt x="896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3" name="Google Shape;433;p19"/>
          <p:cNvSpPr/>
          <p:nvPr/>
        </p:nvSpPr>
        <p:spPr>
          <a:xfrm>
            <a:off x="2534176" y="5798702"/>
            <a:ext cx="2574470" cy="381471"/>
          </a:xfrm>
          <a:custGeom>
            <a:rect b="b" l="l" r="r" t="t"/>
            <a:pathLst>
              <a:path extrusionOk="0" h="170466" w="1150437">
                <a:moveTo>
                  <a:pt x="21050" y="0"/>
                </a:moveTo>
                <a:lnTo>
                  <a:pt x="1129387" y="0"/>
                </a:lnTo>
                <a:cubicBezTo>
                  <a:pt x="1134970" y="0"/>
                  <a:pt x="1140324" y="2218"/>
                  <a:pt x="1144272" y="6165"/>
                </a:cubicBezTo>
                <a:cubicBezTo>
                  <a:pt x="1148219" y="10113"/>
                  <a:pt x="1150437" y="15467"/>
                  <a:pt x="1150437" y="21050"/>
                </a:cubicBezTo>
                <a:lnTo>
                  <a:pt x="1150437" y="149415"/>
                </a:lnTo>
                <a:cubicBezTo>
                  <a:pt x="1150437" y="161041"/>
                  <a:pt x="1141013" y="170466"/>
                  <a:pt x="1129387" y="170466"/>
                </a:cubicBezTo>
                <a:lnTo>
                  <a:pt x="21050" y="170466"/>
                </a:lnTo>
                <a:cubicBezTo>
                  <a:pt x="9425" y="170466"/>
                  <a:pt x="0" y="161041"/>
                  <a:pt x="0" y="149415"/>
                </a:cubicBezTo>
                <a:lnTo>
                  <a:pt x="0" y="21050"/>
                </a:lnTo>
                <a:cubicBezTo>
                  <a:pt x="0" y="9425"/>
                  <a:pt x="9425" y="0"/>
                  <a:pt x="21050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cap="sq" cmpd="sng" w="9525">
            <a:solidFill>
              <a:srgbClr val="353547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34" name="Google Shape;434;p19"/>
          <p:cNvGrpSpPr/>
          <p:nvPr/>
        </p:nvGrpSpPr>
        <p:grpSpPr>
          <a:xfrm>
            <a:off x="4636012" y="2768698"/>
            <a:ext cx="444516" cy="454934"/>
            <a:chOff x="0" y="-19050"/>
            <a:chExt cx="812800" cy="831850"/>
          </a:xfrm>
        </p:grpSpPr>
        <p:sp>
          <p:nvSpPr>
            <p:cNvPr id="435" name="Google Shape;435;p19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06400" y="0"/>
                  </a:lnTo>
                  <a:cubicBezTo>
                    <a:pt x="630849" y="0"/>
                    <a:pt x="812800" y="181951"/>
                    <a:pt x="812800" y="406400"/>
                  </a:cubicBezTo>
                  <a:lnTo>
                    <a:pt x="812800" y="406400"/>
                  </a:lnTo>
                  <a:cubicBezTo>
                    <a:pt x="812800" y="630849"/>
                    <a:pt x="630849" y="812800"/>
                    <a:pt x="406400" y="812800"/>
                  </a:cubicBezTo>
                  <a:lnTo>
                    <a:pt x="406400" y="812800"/>
                  </a:lnTo>
                  <a:cubicBezTo>
                    <a:pt x="181951" y="812800"/>
                    <a:pt x="0" y="630849"/>
                    <a:pt x="0" y="406400"/>
                  </a:cubicBezTo>
                  <a:lnTo>
                    <a:pt x="0" y="406400"/>
                  </a:lnTo>
                  <a:cubicBezTo>
                    <a:pt x="0" y="181951"/>
                    <a:pt x="181951" y="0"/>
                    <a:pt x="406400" y="0"/>
                  </a:cubicBezTo>
                  <a:close/>
                </a:path>
              </a:pathLst>
            </a:custGeom>
            <a:solidFill>
              <a:srgbClr val="E8E9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6" name="Google Shape;436;p19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2200" lIns="32200" spcFirstLastPara="1" rIns="32200" wrap="square" tIns="32200">
              <a:noAutofit/>
            </a:bodyPr>
            <a:lstStyle/>
            <a:p>
              <a:pPr indent="0" lvl="0" marL="0" marR="0" rtl="0" algn="l">
                <a:lnSpc>
                  <a:spcPct val="868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37" name="Google Shape;437;p19"/>
          <p:cNvGrpSpPr/>
          <p:nvPr/>
        </p:nvGrpSpPr>
        <p:grpSpPr>
          <a:xfrm>
            <a:off x="4006372" y="3444042"/>
            <a:ext cx="444516" cy="454934"/>
            <a:chOff x="0" y="-19050"/>
            <a:chExt cx="812800" cy="831850"/>
          </a:xfrm>
        </p:grpSpPr>
        <p:sp>
          <p:nvSpPr>
            <p:cNvPr id="438" name="Google Shape;438;p19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06400" y="0"/>
                  </a:lnTo>
                  <a:cubicBezTo>
                    <a:pt x="630849" y="0"/>
                    <a:pt x="812800" y="181951"/>
                    <a:pt x="812800" y="406400"/>
                  </a:cubicBezTo>
                  <a:lnTo>
                    <a:pt x="812800" y="406400"/>
                  </a:lnTo>
                  <a:cubicBezTo>
                    <a:pt x="812800" y="630849"/>
                    <a:pt x="630849" y="812800"/>
                    <a:pt x="406400" y="812800"/>
                  </a:cubicBezTo>
                  <a:lnTo>
                    <a:pt x="406400" y="812800"/>
                  </a:lnTo>
                  <a:cubicBezTo>
                    <a:pt x="181951" y="812800"/>
                    <a:pt x="0" y="630849"/>
                    <a:pt x="0" y="406400"/>
                  </a:cubicBezTo>
                  <a:lnTo>
                    <a:pt x="0" y="406400"/>
                  </a:lnTo>
                  <a:cubicBezTo>
                    <a:pt x="0" y="181951"/>
                    <a:pt x="181951" y="0"/>
                    <a:pt x="406400" y="0"/>
                  </a:cubicBezTo>
                  <a:close/>
                </a:path>
              </a:pathLst>
            </a:custGeom>
            <a:solidFill>
              <a:srgbClr val="7564B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9" name="Google Shape;439;p19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2200" lIns="32200" spcFirstLastPara="1" rIns="32200" wrap="square" tIns="32200">
              <a:noAutofit/>
            </a:bodyPr>
            <a:lstStyle/>
            <a:p>
              <a:pPr indent="0" lvl="0" marL="0" marR="0" rtl="0" algn="l">
                <a:lnSpc>
                  <a:spcPct val="868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40" name="Google Shape;440;p19"/>
          <p:cNvGrpSpPr/>
          <p:nvPr/>
        </p:nvGrpSpPr>
        <p:grpSpPr>
          <a:xfrm>
            <a:off x="4004727" y="2768698"/>
            <a:ext cx="444516" cy="454934"/>
            <a:chOff x="0" y="-19050"/>
            <a:chExt cx="812800" cy="831850"/>
          </a:xfrm>
        </p:grpSpPr>
        <p:sp>
          <p:nvSpPr>
            <p:cNvPr id="441" name="Google Shape;441;p19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06400" y="0"/>
                  </a:lnTo>
                  <a:cubicBezTo>
                    <a:pt x="630849" y="0"/>
                    <a:pt x="812800" y="181951"/>
                    <a:pt x="812800" y="406400"/>
                  </a:cubicBezTo>
                  <a:lnTo>
                    <a:pt x="812800" y="406400"/>
                  </a:lnTo>
                  <a:cubicBezTo>
                    <a:pt x="812800" y="630849"/>
                    <a:pt x="630849" y="812800"/>
                    <a:pt x="406400" y="812800"/>
                  </a:cubicBezTo>
                  <a:lnTo>
                    <a:pt x="406400" y="812800"/>
                  </a:lnTo>
                  <a:cubicBezTo>
                    <a:pt x="181951" y="812800"/>
                    <a:pt x="0" y="630849"/>
                    <a:pt x="0" y="406400"/>
                  </a:cubicBezTo>
                  <a:lnTo>
                    <a:pt x="0" y="406400"/>
                  </a:lnTo>
                  <a:cubicBezTo>
                    <a:pt x="0" y="181951"/>
                    <a:pt x="181951" y="0"/>
                    <a:pt x="406400" y="0"/>
                  </a:cubicBezTo>
                  <a:close/>
                </a:path>
              </a:pathLst>
            </a:custGeom>
            <a:solidFill>
              <a:srgbClr val="D0D1E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2" name="Google Shape;442;p19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2200" lIns="32200" spcFirstLastPara="1" rIns="32200" wrap="square" tIns="32200">
              <a:noAutofit/>
            </a:bodyPr>
            <a:lstStyle/>
            <a:p>
              <a:pPr indent="0" lvl="0" marL="0" marR="0" rtl="0" algn="l">
                <a:lnSpc>
                  <a:spcPct val="868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43" name="Google Shape;443;p19"/>
          <p:cNvGrpSpPr/>
          <p:nvPr/>
        </p:nvGrpSpPr>
        <p:grpSpPr>
          <a:xfrm>
            <a:off x="4630759" y="3439740"/>
            <a:ext cx="444516" cy="454934"/>
            <a:chOff x="0" y="-19050"/>
            <a:chExt cx="812800" cy="831850"/>
          </a:xfrm>
        </p:grpSpPr>
        <p:sp>
          <p:nvSpPr>
            <p:cNvPr id="444" name="Google Shape;444;p19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06400" y="0"/>
                  </a:lnTo>
                  <a:cubicBezTo>
                    <a:pt x="630849" y="0"/>
                    <a:pt x="812800" y="181951"/>
                    <a:pt x="812800" y="406400"/>
                  </a:cubicBezTo>
                  <a:lnTo>
                    <a:pt x="812800" y="406400"/>
                  </a:lnTo>
                  <a:cubicBezTo>
                    <a:pt x="812800" y="630849"/>
                    <a:pt x="630849" y="812800"/>
                    <a:pt x="406400" y="812800"/>
                  </a:cubicBezTo>
                  <a:lnTo>
                    <a:pt x="406400" y="812800"/>
                  </a:lnTo>
                  <a:cubicBezTo>
                    <a:pt x="181951" y="812800"/>
                    <a:pt x="0" y="630849"/>
                    <a:pt x="0" y="406400"/>
                  </a:cubicBezTo>
                  <a:lnTo>
                    <a:pt x="0" y="406400"/>
                  </a:lnTo>
                  <a:cubicBezTo>
                    <a:pt x="0" y="181951"/>
                    <a:pt x="181951" y="0"/>
                    <a:pt x="406400" y="0"/>
                  </a:cubicBezTo>
                  <a:close/>
                </a:path>
              </a:pathLst>
            </a:custGeom>
            <a:solidFill>
              <a:srgbClr val="9E8AE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5" name="Google Shape;445;p19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2200" lIns="32200" spcFirstLastPara="1" rIns="32200" wrap="square" tIns="32200">
              <a:noAutofit/>
            </a:bodyPr>
            <a:lstStyle/>
            <a:p>
              <a:pPr indent="0" lvl="0" marL="0" marR="0" rtl="0" algn="l">
                <a:lnSpc>
                  <a:spcPct val="868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46" name="Google Shape;446;p19"/>
          <p:cNvSpPr/>
          <p:nvPr/>
        </p:nvSpPr>
        <p:spPr>
          <a:xfrm>
            <a:off x="4006372" y="4118931"/>
            <a:ext cx="444516" cy="444516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lnTo>
                  <a:pt x="406400" y="0"/>
                </a:lnTo>
                <a:cubicBezTo>
                  <a:pt x="630849" y="0"/>
                  <a:pt x="812800" y="181951"/>
                  <a:pt x="812800" y="406400"/>
                </a:cubicBezTo>
                <a:lnTo>
                  <a:pt x="812800" y="406400"/>
                </a:lnTo>
                <a:cubicBezTo>
                  <a:pt x="812800" y="630849"/>
                  <a:pt x="630849" y="812800"/>
                  <a:pt x="406400" y="812800"/>
                </a:cubicBezTo>
                <a:lnTo>
                  <a:pt x="406400" y="812800"/>
                </a:lnTo>
                <a:cubicBezTo>
                  <a:pt x="181951" y="812800"/>
                  <a:pt x="0" y="630849"/>
                  <a:pt x="0" y="406400"/>
                </a:cubicBezTo>
                <a:lnTo>
                  <a:pt x="0" y="406400"/>
                </a:lnTo>
                <a:cubicBezTo>
                  <a:pt x="0" y="181951"/>
                  <a:pt x="181951" y="0"/>
                  <a:pt x="406400" y="0"/>
                </a:cubicBezTo>
                <a:close/>
              </a:path>
            </a:pathLst>
          </a:custGeom>
          <a:solidFill>
            <a:srgbClr val="BCC76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47" name="Google Shape;447;p19"/>
          <p:cNvGrpSpPr/>
          <p:nvPr/>
        </p:nvGrpSpPr>
        <p:grpSpPr>
          <a:xfrm>
            <a:off x="5897109" y="2768698"/>
            <a:ext cx="444516" cy="454934"/>
            <a:chOff x="0" y="-19050"/>
            <a:chExt cx="812800" cy="831850"/>
          </a:xfrm>
        </p:grpSpPr>
        <p:sp>
          <p:nvSpPr>
            <p:cNvPr id="448" name="Google Shape;448;p19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06400" y="0"/>
                  </a:lnTo>
                  <a:cubicBezTo>
                    <a:pt x="630849" y="0"/>
                    <a:pt x="812800" y="181951"/>
                    <a:pt x="812800" y="406400"/>
                  </a:cubicBezTo>
                  <a:lnTo>
                    <a:pt x="812800" y="406400"/>
                  </a:lnTo>
                  <a:cubicBezTo>
                    <a:pt x="812800" y="630849"/>
                    <a:pt x="630849" y="812800"/>
                    <a:pt x="406400" y="812800"/>
                  </a:cubicBezTo>
                  <a:lnTo>
                    <a:pt x="406400" y="812800"/>
                  </a:lnTo>
                  <a:cubicBezTo>
                    <a:pt x="181951" y="812800"/>
                    <a:pt x="0" y="630849"/>
                    <a:pt x="0" y="406400"/>
                  </a:cubicBezTo>
                  <a:lnTo>
                    <a:pt x="0" y="406400"/>
                  </a:lnTo>
                  <a:cubicBezTo>
                    <a:pt x="0" y="181951"/>
                    <a:pt x="181951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cap="rnd" cmpd="sng" w="19050">
              <a:solidFill>
                <a:srgbClr val="35354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9" name="Google Shape;449;p19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2200" lIns="32200" spcFirstLastPara="1" rIns="32200" wrap="square" tIns="32200">
              <a:noAutofit/>
            </a:bodyPr>
            <a:lstStyle/>
            <a:p>
              <a:pPr indent="0" lvl="0" marL="0" marR="0" rtl="0" algn="l">
                <a:lnSpc>
                  <a:spcPct val="868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50" name="Google Shape;450;p19"/>
          <p:cNvSpPr/>
          <p:nvPr/>
        </p:nvSpPr>
        <p:spPr>
          <a:xfrm>
            <a:off x="756000" y="678385"/>
            <a:ext cx="6089408" cy="1150200"/>
          </a:xfrm>
          <a:custGeom>
            <a:rect b="b" l="l" r="r" t="t"/>
            <a:pathLst>
              <a:path extrusionOk="0" h="412206" w="2182307">
                <a:moveTo>
                  <a:pt x="0" y="0"/>
                </a:moveTo>
                <a:lnTo>
                  <a:pt x="2182307" y="0"/>
                </a:lnTo>
                <a:lnTo>
                  <a:pt x="2182307" y="412206"/>
                </a:lnTo>
                <a:lnTo>
                  <a:pt x="0" y="412206"/>
                </a:lnTo>
                <a:close/>
              </a:path>
            </a:pathLst>
          </a:custGeom>
          <a:solidFill>
            <a:srgbClr val="353547"/>
          </a:solidFill>
          <a:ln>
            <a:noFill/>
          </a:ln>
        </p:spPr>
      </p:sp>
      <p:sp>
        <p:nvSpPr>
          <p:cNvPr id="451" name="Google Shape;451;p19"/>
          <p:cNvSpPr txBox="1"/>
          <p:nvPr/>
        </p:nvSpPr>
        <p:spPr>
          <a:xfrm>
            <a:off x="4498340" y="3280359"/>
            <a:ext cx="719858" cy="10245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766" u="none" cap="none" strike="noStrike">
                <a:solidFill>
                  <a:srgbClr val="353547"/>
                </a:solidFill>
                <a:latin typeface="Inria Serif"/>
                <a:ea typeface="Inria Serif"/>
                <a:cs typeface="Inria Serif"/>
                <a:sym typeface="Inria Serif"/>
              </a:rPr>
              <a:t>#E8E9FF</a:t>
            </a:r>
            <a:endParaRPr/>
          </a:p>
        </p:txBody>
      </p:sp>
      <p:sp>
        <p:nvSpPr>
          <p:cNvPr id="452" name="Google Shape;452;p19"/>
          <p:cNvSpPr txBox="1"/>
          <p:nvPr/>
        </p:nvSpPr>
        <p:spPr>
          <a:xfrm>
            <a:off x="3868701" y="3955703"/>
            <a:ext cx="719858" cy="10245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766" u="none" cap="none" strike="noStrike">
                <a:solidFill>
                  <a:srgbClr val="353547"/>
                </a:solidFill>
                <a:latin typeface="Inria Serif"/>
                <a:ea typeface="Inria Serif"/>
                <a:cs typeface="Inria Serif"/>
                <a:sym typeface="Inria Serif"/>
              </a:rPr>
              <a:t>##7564B8</a:t>
            </a:r>
            <a:endParaRPr/>
          </a:p>
        </p:txBody>
      </p:sp>
      <p:sp>
        <p:nvSpPr>
          <p:cNvPr id="453" name="Google Shape;453;p19"/>
          <p:cNvSpPr txBox="1"/>
          <p:nvPr/>
        </p:nvSpPr>
        <p:spPr>
          <a:xfrm>
            <a:off x="3867056" y="3280359"/>
            <a:ext cx="719858" cy="10245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766" u="none" cap="none" strike="noStrike">
                <a:solidFill>
                  <a:srgbClr val="353547"/>
                </a:solidFill>
                <a:latin typeface="Inria Serif"/>
                <a:ea typeface="Inria Serif"/>
                <a:cs typeface="Inria Serif"/>
                <a:sym typeface="Inria Serif"/>
              </a:rPr>
              <a:t>#D0D1E8</a:t>
            </a:r>
            <a:endParaRPr/>
          </a:p>
        </p:txBody>
      </p:sp>
      <p:sp>
        <p:nvSpPr>
          <p:cNvPr id="454" name="Google Shape;454;p19"/>
          <p:cNvSpPr txBox="1"/>
          <p:nvPr/>
        </p:nvSpPr>
        <p:spPr>
          <a:xfrm>
            <a:off x="4493088" y="3951401"/>
            <a:ext cx="719858" cy="10245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766" u="none" cap="none" strike="noStrike">
                <a:solidFill>
                  <a:srgbClr val="353547"/>
                </a:solidFill>
                <a:latin typeface="Inria Serif"/>
                <a:ea typeface="Inria Serif"/>
                <a:cs typeface="Inria Serif"/>
                <a:sym typeface="Inria Serif"/>
              </a:rPr>
              <a:t>#9E8AEF</a:t>
            </a:r>
            <a:endParaRPr/>
          </a:p>
        </p:txBody>
      </p:sp>
      <p:sp>
        <p:nvSpPr>
          <p:cNvPr id="455" name="Google Shape;455;p19"/>
          <p:cNvSpPr txBox="1"/>
          <p:nvPr/>
        </p:nvSpPr>
        <p:spPr>
          <a:xfrm>
            <a:off x="871981" y="1419834"/>
            <a:ext cx="5816100" cy="24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99" u="none" cap="none" strike="noStrike">
                <a:solidFill>
                  <a:srgbClr val="FFFFFF"/>
                </a:solidFill>
                <a:latin typeface="Inria Serif"/>
                <a:ea typeface="Inria Serif"/>
                <a:cs typeface="Inria Serif"/>
                <a:sym typeface="Inria Serif"/>
              </a:rPr>
              <a:t>Use these design resources in your Canva Presentation.</a:t>
            </a:r>
            <a:endParaRPr/>
          </a:p>
        </p:txBody>
      </p:sp>
      <p:sp>
        <p:nvSpPr>
          <p:cNvPr id="456" name="Google Shape;456;p19"/>
          <p:cNvSpPr txBox="1"/>
          <p:nvPr/>
        </p:nvSpPr>
        <p:spPr>
          <a:xfrm>
            <a:off x="896033" y="770525"/>
            <a:ext cx="58509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999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RESOURCE PAGE</a:t>
            </a:r>
            <a:endParaRPr/>
          </a:p>
        </p:txBody>
      </p:sp>
      <p:sp>
        <p:nvSpPr>
          <p:cNvPr id="457" name="Google Shape;457;p19"/>
          <p:cNvSpPr txBox="1"/>
          <p:nvPr/>
        </p:nvSpPr>
        <p:spPr>
          <a:xfrm>
            <a:off x="1026043" y="2769591"/>
            <a:ext cx="2464500" cy="3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01" u="none" cap="none" strike="noStrike">
                <a:solidFill>
                  <a:srgbClr val="353547"/>
                </a:solidFill>
                <a:latin typeface="Inria Serif"/>
                <a:ea typeface="Inria Serif"/>
                <a:cs typeface="Inria Serif"/>
                <a:sym typeface="Inria Serif"/>
              </a:rPr>
              <a:t>This presentation template</a:t>
            </a:r>
            <a:endParaRPr/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01" u="none" cap="none" strike="noStrike">
                <a:solidFill>
                  <a:srgbClr val="353547"/>
                </a:solidFill>
                <a:latin typeface="Inria Serif"/>
                <a:ea typeface="Inria Serif"/>
                <a:cs typeface="Inria Serif"/>
                <a:sym typeface="Inria Serif"/>
              </a:rPr>
              <a:t>uses the following free fonts:</a:t>
            </a:r>
            <a:endParaRPr/>
          </a:p>
        </p:txBody>
      </p:sp>
      <p:sp>
        <p:nvSpPr>
          <p:cNvPr id="458" name="Google Shape;458;p19"/>
          <p:cNvSpPr txBox="1"/>
          <p:nvPr/>
        </p:nvSpPr>
        <p:spPr>
          <a:xfrm>
            <a:off x="1067859" y="4827609"/>
            <a:ext cx="2574600" cy="1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7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01" u="none" cap="none" strike="noStrike">
                <a:solidFill>
                  <a:srgbClr val="353547"/>
                </a:solidFill>
                <a:latin typeface="Inria Serif"/>
                <a:ea typeface="Inria Serif"/>
                <a:cs typeface="Inria Serif"/>
                <a:sym typeface="Inria Serif"/>
              </a:rPr>
              <a:t>You can find these fonts online too.</a:t>
            </a:r>
            <a:endParaRPr/>
          </a:p>
        </p:txBody>
      </p:sp>
      <p:sp>
        <p:nvSpPr>
          <p:cNvPr id="459" name="Google Shape;459;p19"/>
          <p:cNvSpPr txBox="1"/>
          <p:nvPr/>
        </p:nvSpPr>
        <p:spPr>
          <a:xfrm>
            <a:off x="1329800" y="3289449"/>
            <a:ext cx="1857000" cy="1440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6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82" u="none" cap="none" strike="noStrike">
                <a:solidFill>
                  <a:srgbClr val="353547"/>
                </a:solidFill>
                <a:latin typeface="Inria Serif"/>
                <a:ea typeface="Inria Serif"/>
                <a:cs typeface="Inria Serif"/>
                <a:sym typeface="Inria Serif"/>
              </a:rPr>
              <a:t>TITLES:</a:t>
            </a:r>
            <a:endParaRPr/>
          </a:p>
          <a:p>
            <a:pPr indent="0" lvl="0" marL="0" marR="0" rtl="0" algn="ctr">
              <a:lnSpc>
                <a:spcPct val="103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99" u="none" cap="none" strike="noStrike">
                <a:solidFill>
                  <a:srgbClr val="353547"/>
                </a:solidFill>
                <a:latin typeface="Cabin"/>
                <a:ea typeface="Cabin"/>
                <a:cs typeface="Cabin"/>
                <a:sym typeface="Cabin"/>
              </a:rPr>
              <a:t>CABIN</a:t>
            </a:r>
            <a:endParaRPr/>
          </a:p>
          <a:p>
            <a:pPr indent="0" lvl="0" marL="0" marR="0" rtl="0" algn="ctr">
              <a:lnSpc>
                <a:spcPct val="8545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499" u="none" cap="none" strike="noStrike">
              <a:solidFill>
                <a:srgbClr val="353547"/>
              </a:solidFill>
              <a:latin typeface="Cabin"/>
              <a:ea typeface="Cabin"/>
              <a:cs typeface="Cabin"/>
              <a:sym typeface="Cabin"/>
            </a:endParaRPr>
          </a:p>
          <a:p>
            <a:pPr indent="0" lvl="0" marL="0" marR="0" rtl="0" algn="ctr">
              <a:lnSpc>
                <a:spcPct val="10306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82" u="none" cap="none" strike="noStrike">
                <a:solidFill>
                  <a:srgbClr val="353547"/>
                </a:solidFill>
                <a:latin typeface="Inria Serif"/>
                <a:ea typeface="Inria Serif"/>
                <a:cs typeface="Inria Serif"/>
                <a:sym typeface="Inria Serif"/>
              </a:rPr>
              <a:t>HEADERS:</a:t>
            </a:r>
            <a:endParaRPr/>
          </a:p>
          <a:p>
            <a:pPr indent="0" lvl="0" marL="0" marR="0" rtl="0" algn="ctr">
              <a:lnSpc>
                <a:spcPct val="10305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43" u="none" cap="none" strike="noStrike">
                <a:solidFill>
                  <a:srgbClr val="353547"/>
                </a:solidFill>
                <a:latin typeface="Inria Serif"/>
                <a:ea typeface="Inria Serif"/>
                <a:cs typeface="Inria Serif"/>
                <a:sym typeface="Inria Serif"/>
              </a:rPr>
              <a:t>INRIA SERIF</a:t>
            </a:r>
            <a:endParaRPr/>
          </a:p>
          <a:p>
            <a:pPr indent="0" lvl="0" marL="0" marR="0" rtl="0" algn="ctr">
              <a:lnSpc>
                <a:spcPct val="10305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243" u="none" cap="none" strike="noStrike">
              <a:solidFill>
                <a:srgbClr val="353547"/>
              </a:solidFill>
              <a:latin typeface="Inria Serif"/>
              <a:ea typeface="Inria Serif"/>
              <a:cs typeface="Inria Serif"/>
              <a:sym typeface="Inria Serif"/>
            </a:endParaRPr>
          </a:p>
          <a:p>
            <a:pPr indent="0" lvl="0" marL="0" marR="0" rtl="0" algn="ctr">
              <a:lnSpc>
                <a:spcPct val="10306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82" u="none" cap="none" strike="noStrike">
                <a:solidFill>
                  <a:srgbClr val="353547"/>
                </a:solidFill>
                <a:latin typeface="Inria Serif"/>
                <a:ea typeface="Inria Serif"/>
                <a:cs typeface="Inria Serif"/>
                <a:sym typeface="Inria Serif"/>
              </a:rPr>
              <a:t>BODY COPY:</a:t>
            </a:r>
            <a:endParaRPr/>
          </a:p>
          <a:p>
            <a:pPr indent="0" lvl="0" marL="0" marR="0" rtl="0" algn="ctr">
              <a:lnSpc>
                <a:spcPct val="10305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43" u="none" cap="none" strike="noStrike">
                <a:solidFill>
                  <a:srgbClr val="353547"/>
                </a:solidFill>
                <a:latin typeface="Inria Serif"/>
                <a:ea typeface="Inria Serif"/>
                <a:cs typeface="Inria Serif"/>
                <a:sym typeface="Inria Serif"/>
              </a:rPr>
              <a:t>INRIA SERIF</a:t>
            </a:r>
            <a:endParaRPr/>
          </a:p>
        </p:txBody>
      </p:sp>
      <p:sp>
        <p:nvSpPr>
          <p:cNvPr id="460" name="Google Shape;460;p19"/>
          <p:cNvSpPr txBox="1"/>
          <p:nvPr/>
        </p:nvSpPr>
        <p:spPr>
          <a:xfrm>
            <a:off x="1329797" y="2322168"/>
            <a:ext cx="1856876" cy="2343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500" u="none" cap="none" strike="noStrike">
                <a:solidFill>
                  <a:srgbClr val="353547"/>
                </a:solidFill>
                <a:latin typeface="Cabin"/>
                <a:ea typeface="Cabin"/>
                <a:cs typeface="Cabin"/>
                <a:sym typeface="Cabin"/>
              </a:rPr>
              <a:t>Fonts</a:t>
            </a:r>
            <a:endParaRPr/>
          </a:p>
        </p:txBody>
      </p:sp>
      <p:sp>
        <p:nvSpPr>
          <p:cNvPr id="461" name="Google Shape;461;p19"/>
          <p:cNvSpPr txBox="1"/>
          <p:nvPr/>
        </p:nvSpPr>
        <p:spPr>
          <a:xfrm>
            <a:off x="4180208" y="2303744"/>
            <a:ext cx="1856876" cy="2343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500" u="none" cap="none" strike="noStrike">
                <a:solidFill>
                  <a:srgbClr val="353547"/>
                </a:solidFill>
                <a:latin typeface="Cabin"/>
                <a:ea typeface="Cabin"/>
                <a:cs typeface="Cabin"/>
                <a:sym typeface="Cabin"/>
              </a:rPr>
              <a:t>Colors</a:t>
            </a:r>
            <a:endParaRPr/>
          </a:p>
        </p:txBody>
      </p:sp>
      <p:sp>
        <p:nvSpPr>
          <p:cNvPr id="462" name="Google Shape;462;p19"/>
          <p:cNvSpPr txBox="1"/>
          <p:nvPr/>
        </p:nvSpPr>
        <p:spPr>
          <a:xfrm>
            <a:off x="2892973" y="5865529"/>
            <a:ext cx="1856876" cy="2343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500" u="none" cap="none" strike="noStrike">
                <a:solidFill>
                  <a:srgbClr val="353547"/>
                </a:solidFill>
                <a:latin typeface="Cabin"/>
                <a:ea typeface="Cabin"/>
                <a:cs typeface="Cabin"/>
                <a:sym typeface="Cabin"/>
              </a:rPr>
              <a:t>Design Elements</a:t>
            </a:r>
            <a:endParaRPr/>
          </a:p>
        </p:txBody>
      </p:sp>
      <p:sp>
        <p:nvSpPr>
          <p:cNvPr id="463" name="Google Shape;463;p19"/>
          <p:cNvSpPr txBox="1"/>
          <p:nvPr/>
        </p:nvSpPr>
        <p:spPr>
          <a:xfrm>
            <a:off x="1199870" y="9649332"/>
            <a:ext cx="5160259" cy="21551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00" u="none" cap="none" strike="noStrike">
                <a:solidFill>
                  <a:srgbClr val="FFFFFF"/>
                </a:solidFill>
                <a:latin typeface="Inria Serif"/>
                <a:ea typeface="Inria Serif"/>
                <a:cs typeface="Inria Serif"/>
                <a:sym typeface="Inria Serif"/>
              </a:rPr>
              <a:t>Don't forget to delete this page before presenting. </a:t>
            </a:r>
            <a:endParaRPr/>
          </a:p>
        </p:txBody>
      </p:sp>
      <p:sp>
        <p:nvSpPr>
          <p:cNvPr id="464" name="Google Shape;464;p19"/>
          <p:cNvSpPr txBox="1"/>
          <p:nvPr/>
        </p:nvSpPr>
        <p:spPr>
          <a:xfrm>
            <a:off x="3868701" y="4620173"/>
            <a:ext cx="719858" cy="10245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766" u="none" cap="none" strike="noStrike">
                <a:solidFill>
                  <a:srgbClr val="353547"/>
                </a:solidFill>
                <a:latin typeface="Inria Serif"/>
                <a:ea typeface="Inria Serif"/>
                <a:cs typeface="Inria Serif"/>
                <a:sym typeface="Inria Serif"/>
              </a:rPr>
              <a:t>#BCC76A</a:t>
            </a:r>
            <a:endParaRPr/>
          </a:p>
        </p:txBody>
      </p:sp>
      <p:sp>
        <p:nvSpPr>
          <p:cNvPr id="465" name="Google Shape;465;p19"/>
          <p:cNvSpPr txBox="1"/>
          <p:nvPr/>
        </p:nvSpPr>
        <p:spPr>
          <a:xfrm>
            <a:off x="5759438" y="3280359"/>
            <a:ext cx="719858" cy="10245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766" u="none" cap="none" strike="noStrike">
                <a:solidFill>
                  <a:srgbClr val="353547"/>
                </a:solidFill>
                <a:latin typeface="Inria Serif"/>
                <a:ea typeface="Inria Serif"/>
                <a:cs typeface="Inria Serif"/>
                <a:sym typeface="Inria Serif"/>
              </a:rPr>
              <a:t>#FFFFFF</a:t>
            </a:r>
            <a:endParaRPr/>
          </a:p>
        </p:txBody>
      </p:sp>
      <p:grpSp>
        <p:nvGrpSpPr>
          <p:cNvPr id="466" name="Google Shape;466;p19"/>
          <p:cNvGrpSpPr/>
          <p:nvPr/>
        </p:nvGrpSpPr>
        <p:grpSpPr>
          <a:xfrm>
            <a:off x="5314921" y="2767455"/>
            <a:ext cx="444516" cy="454934"/>
            <a:chOff x="0" y="-19050"/>
            <a:chExt cx="812800" cy="831850"/>
          </a:xfrm>
        </p:grpSpPr>
        <p:sp>
          <p:nvSpPr>
            <p:cNvPr id="467" name="Google Shape;467;p19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06400" y="0"/>
                  </a:lnTo>
                  <a:cubicBezTo>
                    <a:pt x="630849" y="0"/>
                    <a:pt x="812800" y="181951"/>
                    <a:pt x="812800" y="406400"/>
                  </a:cubicBezTo>
                  <a:lnTo>
                    <a:pt x="812800" y="406400"/>
                  </a:lnTo>
                  <a:cubicBezTo>
                    <a:pt x="812800" y="630849"/>
                    <a:pt x="630849" y="812800"/>
                    <a:pt x="406400" y="812800"/>
                  </a:cubicBezTo>
                  <a:lnTo>
                    <a:pt x="406400" y="812800"/>
                  </a:lnTo>
                  <a:cubicBezTo>
                    <a:pt x="181951" y="812800"/>
                    <a:pt x="0" y="630849"/>
                    <a:pt x="0" y="406400"/>
                  </a:cubicBezTo>
                  <a:lnTo>
                    <a:pt x="0" y="406400"/>
                  </a:lnTo>
                  <a:cubicBezTo>
                    <a:pt x="0" y="181951"/>
                    <a:pt x="181951" y="0"/>
                    <a:pt x="406400" y="0"/>
                  </a:cubicBezTo>
                  <a:close/>
                </a:path>
              </a:pathLst>
            </a:custGeom>
            <a:solidFill>
              <a:srgbClr val="35354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8" name="Google Shape;468;p19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2200" lIns="32200" spcFirstLastPara="1" rIns="32200" wrap="square" tIns="32200">
              <a:noAutofit/>
            </a:bodyPr>
            <a:lstStyle/>
            <a:p>
              <a:pPr indent="0" lvl="0" marL="0" marR="0" rtl="0" algn="l">
                <a:lnSpc>
                  <a:spcPct val="868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69" name="Google Shape;469;p19"/>
          <p:cNvSpPr txBox="1"/>
          <p:nvPr/>
        </p:nvSpPr>
        <p:spPr>
          <a:xfrm>
            <a:off x="5177250" y="3279116"/>
            <a:ext cx="719858" cy="10245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766" u="none" cap="none" strike="noStrike">
                <a:solidFill>
                  <a:srgbClr val="353547"/>
                </a:solidFill>
                <a:latin typeface="Inria Serif"/>
                <a:ea typeface="Inria Serif"/>
                <a:cs typeface="Inria Serif"/>
                <a:sym typeface="Inria Serif"/>
              </a:rPr>
              <a:t>#353547</a:t>
            </a:r>
            <a:endParaRPr/>
          </a:p>
        </p:txBody>
      </p:sp>
      <p:sp>
        <p:nvSpPr>
          <p:cNvPr id="470" name="Google Shape;470;p19"/>
          <p:cNvSpPr/>
          <p:nvPr/>
        </p:nvSpPr>
        <p:spPr>
          <a:xfrm>
            <a:off x="4636012" y="4124831"/>
            <a:ext cx="444516" cy="444516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lnTo>
                  <a:pt x="406400" y="0"/>
                </a:lnTo>
                <a:cubicBezTo>
                  <a:pt x="630849" y="0"/>
                  <a:pt x="812800" y="181951"/>
                  <a:pt x="812800" y="406400"/>
                </a:cubicBezTo>
                <a:lnTo>
                  <a:pt x="812800" y="406400"/>
                </a:lnTo>
                <a:cubicBezTo>
                  <a:pt x="812800" y="630849"/>
                  <a:pt x="630849" y="812800"/>
                  <a:pt x="406400" y="812800"/>
                </a:cubicBezTo>
                <a:lnTo>
                  <a:pt x="406400" y="812800"/>
                </a:lnTo>
                <a:cubicBezTo>
                  <a:pt x="181951" y="812800"/>
                  <a:pt x="0" y="630849"/>
                  <a:pt x="0" y="406400"/>
                </a:cubicBezTo>
                <a:lnTo>
                  <a:pt x="0" y="406400"/>
                </a:lnTo>
                <a:cubicBezTo>
                  <a:pt x="0" y="181951"/>
                  <a:pt x="181951" y="0"/>
                  <a:pt x="406400" y="0"/>
                </a:cubicBezTo>
                <a:close/>
              </a:path>
            </a:pathLst>
          </a:custGeom>
          <a:solidFill>
            <a:srgbClr val="DBE87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1" name="Google Shape;471;p19"/>
          <p:cNvSpPr txBox="1"/>
          <p:nvPr/>
        </p:nvSpPr>
        <p:spPr>
          <a:xfrm>
            <a:off x="4498340" y="4626074"/>
            <a:ext cx="719858" cy="10245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766" u="none" cap="none" strike="noStrike">
                <a:solidFill>
                  <a:srgbClr val="353547"/>
                </a:solidFill>
                <a:latin typeface="Inria Serif"/>
                <a:ea typeface="Inria Serif"/>
                <a:cs typeface="Inria Serif"/>
                <a:sym typeface="Inria Serif"/>
              </a:rPr>
              <a:t>#DBE87C</a:t>
            </a:r>
            <a:endParaRPr/>
          </a:p>
        </p:txBody>
      </p:sp>
      <p:grpSp>
        <p:nvGrpSpPr>
          <p:cNvPr id="472" name="Google Shape;472;p19"/>
          <p:cNvGrpSpPr/>
          <p:nvPr/>
        </p:nvGrpSpPr>
        <p:grpSpPr>
          <a:xfrm>
            <a:off x="5897109" y="3445286"/>
            <a:ext cx="444516" cy="454934"/>
            <a:chOff x="0" y="-19050"/>
            <a:chExt cx="812800" cy="831850"/>
          </a:xfrm>
        </p:grpSpPr>
        <p:sp>
          <p:nvSpPr>
            <p:cNvPr id="473" name="Google Shape;473;p19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06400" y="0"/>
                  </a:lnTo>
                  <a:cubicBezTo>
                    <a:pt x="630849" y="0"/>
                    <a:pt x="812800" y="181951"/>
                    <a:pt x="812800" y="406400"/>
                  </a:cubicBezTo>
                  <a:lnTo>
                    <a:pt x="812800" y="406400"/>
                  </a:lnTo>
                  <a:cubicBezTo>
                    <a:pt x="812800" y="630849"/>
                    <a:pt x="630849" y="812800"/>
                    <a:pt x="406400" y="812800"/>
                  </a:cubicBezTo>
                  <a:lnTo>
                    <a:pt x="406400" y="812800"/>
                  </a:lnTo>
                  <a:cubicBezTo>
                    <a:pt x="181951" y="812800"/>
                    <a:pt x="0" y="630849"/>
                    <a:pt x="0" y="406400"/>
                  </a:cubicBezTo>
                  <a:lnTo>
                    <a:pt x="0" y="406400"/>
                  </a:lnTo>
                  <a:cubicBezTo>
                    <a:pt x="0" y="181951"/>
                    <a:pt x="181951" y="0"/>
                    <a:pt x="406400" y="0"/>
                  </a:cubicBezTo>
                  <a:close/>
                </a:path>
              </a:pathLst>
            </a:custGeom>
            <a:solidFill>
              <a:srgbClr val="E6A2D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4" name="Google Shape;474;p19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2200" lIns="32200" spcFirstLastPara="1" rIns="32200" wrap="square" tIns="32200">
              <a:noAutofit/>
            </a:bodyPr>
            <a:lstStyle/>
            <a:p>
              <a:pPr indent="0" lvl="0" marL="0" marR="0" rtl="0" algn="l">
                <a:lnSpc>
                  <a:spcPct val="868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75" name="Google Shape;475;p19"/>
          <p:cNvSpPr txBox="1"/>
          <p:nvPr/>
        </p:nvSpPr>
        <p:spPr>
          <a:xfrm>
            <a:off x="5759438" y="3956946"/>
            <a:ext cx="719858" cy="10245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766" u="none" cap="none" strike="noStrike">
                <a:solidFill>
                  <a:srgbClr val="353547"/>
                </a:solidFill>
                <a:latin typeface="Inria Serif"/>
                <a:ea typeface="Inria Serif"/>
                <a:cs typeface="Inria Serif"/>
                <a:sym typeface="Inria Serif"/>
              </a:rPr>
              <a:t>#E6A2DF</a:t>
            </a:r>
            <a:endParaRPr/>
          </a:p>
        </p:txBody>
      </p:sp>
      <p:grpSp>
        <p:nvGrpSpPr>
          <p:cNvPr id="476" name="Google Shape;476;p19"/>
          <p:cNvGrpSpPr/>
          <p:nvPr/>
        </p:nvGrpSpPr>
        <p:grpSpPr>
          <a:xfrm>
            <a:off x="5314921" y="3444042"/>
            <a:ext cx="444516" cy="454934"/>
            <a:chOff x="0" y="-19050"/>
            <a:chExt cx="812800" cy="831850"/>
          </a:xfrm>
        </p:grpSpPr>
        <p:sp>
          <p:nvSpPr>
            <p:cNvPr id="477" name="Google Shape;477;p19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06400" y="0"/>
                  </a:lnTo>
                  <a:cubicBezTo>
                    <a:pt x="630849" y="0"/>
                    <a:pt x="812800" y="181951"/>
                    <a:pt x="812800" y="406400"/>
                  </a:cubicBezTo>
                  <a:lnTo>
                    <a:pt x="812800" y="406400"/>
                  </a:lnTo>
                  <a:cubicBezTo>
                    <a:pt x="812800" y="630849"/>
                    <a:pt x="630849" y="812800"/>
                    <a:pt x="406400" y="812800"/>
                  </a:cubicBezTo>
                  <a:lnTo>
                    <a:pt x="406400" y="812800"/>
                  </a:lnTo>
                  <a:cubicBezTo>
                    <a:pt x="181951" y="812800"/>
                    <a:pt x="0" y="630849"/>
                    <a:pt x="0" y="406400"/>
                  </a:cubicBezTo>
                  <a:lnTo>
                    <a:pt x="0" y="406400"/>
                  </a:lnTo>
                  <a:cubicBezTo>
                    <a:pt x="0" y="181951"/>
                    <a:pt x="181951" y="0"/>
                    <a:pt x="406400" y="0"/>
                  </a:cubicBezTo>
                  <a:close/>
                </a:path>
              </a:pathLst>
            </a:custGeom>
            <a:solidFill>
              <a:srgbClr val="CA63B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8" name="Google Shape;478;p19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2200" lIns="32200" spcFirstLastPara="1" rIns="32200" wrap="square" tIns="32200">
              <a:noAutofit/>
            </a:bodyPr>
            <a:lstStyle/>
            <a:p>
              <a:pPr indent="0" lvl="0" marL="0" marR="0" rtl="0" algn="l">
                <a:lnSpc>
                  <a:spcPct val="868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79" name="Google Shape;479;p19"/>
          <p:cNvSpPr txBox="1"/>
          <p:nvPr/>
        </p:nvSpPr>
        <p:spPr>
          <a:xfrm>
            <a:off x="5177250" y="3955703"/>
            <a:ext cx="719858" cy="10245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766" u="none" cap="none" strike="noStrike">
                <a:solidFill>
                  <a:srgbClr val="353547"/>
                </a:solidFill>
                <a:latin typeface="Inria Serif"/>
                <a:ea typeface="Inria Serif"/>
                <a:cs typeface="Inria Serif"/>
                <a:sym typeface="Inria Serif"/>
              </a:rPr>
              <a:t>#CA63BF</a:t>
            </a:r>
            <a:endParaRPr/>
          </a:p>
        </p:txBody>
      </p:sp>
      <p:grpSp>
        <p:nvGrpSpPr>
          <p:cNvPr id="480" name="Google Shape;480;p19"/>
          <p:cNvGrpSpPr/>
          <p:nvPr/>
        </p:nvGrpSpPr>
        <p:grpSpPr>
          <a:xfrm>
            <a:off x="5897109" y="4121873"/>
            <a:ext cx="444516" cy="454934"/>
            <a:chOff x="0" y="-19050"/>
            <a:chExt cx="812800" cy="831850"/>
          </a:xfrm>
        </p:grpSpPr>
        <p:sp>
          <p:nvSpPr>
            <p:cNvPr id="481" name="Google Shape;481;p19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06400" y="0"/>
                  </a:lnTo>
                  <a:cubicBezTo>
                    <a:pt x="630849" y="0"/>
                    <a:pt x="812800" y="181951"/>
                    <a:pt x="812800" y="406400"/>
                  </a:cubicBezTo>
                  <a:lnTo>
                    <a:pt x="812800" y="406400"/>
                  </a:lnTo>
                  <a:cubicBezTo>
                    <a:pt x="812800" y="630849"/>
                    <a:pt x="630849" y="812800"/>
                    <a:pt x="406400" y="812800"/>
                  </a:cubicBezTo>
                  <a:lnTo>
                    <a:pt x="406400" y="812800"/>
                  </a:lnTo>
                  <a:cubicBezTo>
                    <a:pt x="181951" y="812800"/>
                    <a:pt x="0" y="630849"/>
                    <a:pt x="0" y="406400"/>
                  </a:cubicBezTo>
                  <a:lnTo>
                    <a:pt x="0" y="406400"/>
                  </a:lnTo>
                  <a:cubicBezTo>
                    <a:pt x="0" y="181951"/>
                    <a:pt x="181951" y="0"/>
                    <a:pt x="406400" y="0"/>
                  </a:cubicBezTo>
                  <a:close/>
                </a:path>
              </a:pathLst>
            </a:custGeom>
            <a:solidFill>
              <a:srgbClr val="FFE88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2" name="Google Shape;482;p19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2200" lIns="32200" spcFirstLastPara="1" rIns="32200" wrap="square" tIns="32200">
              <a:noAutofit/>
            </a:bodyPr>
            <a:lstStyle/>
            <a:p>
              <a:pPr indent="0" lvl="0" marL="0" marR="0" rtl="0" algn="l">
                <a:lnSpc>
                  <a:spcPct val="868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83" name="Google Shape;483;p19"/>
          <p:cNvSpPr txBox="1"/>
          <p:nvPr/>
        </p:nvSpPr>
        <p:spPr>
          <a:xfrm>
            <a:off x="5759438" y="4633533"/>
            <a:ext cx="719858" cy="10245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766" u="none" cap="none" strike="noStrike">
                <a:solidFill>
                  <a:srgbClr val="353547"/>
                </a:solidFill>
                <a:latin typeface="Inria Serif"/>
                <a:ea typeface="Inria Serif"/>
                <a:cs typeface="Inria Serif"/>
                <a:sym typeface="Inria Serif"/>
              </a:rPr>
              <a:t>#FFE88A</a:t>
            </a:r>
            <a:endParaRPr/>
          </a:p>
        </p:txBody>
      </p:sp>
      <p:grpSp>
        <p:nvGrpSpPr>
          <p:cNvPr id="484" name="Google Shape;484;p19"/>
          <p:cNvGrpSpPr/>
          <p:nvPr/>
        </p:nvGrpSpPr>
        <p:grpSpPr>
          <a:xfrm>
            <a:off x="5314921" y="4120630"/>
            <a:ext cx="444516" cy="454934"/>
            <a:chOff x="0" y="-19050"/>
            <a:chExt cx="812800" cy="831850"/>
          </a:xfrm>
        </p:grpSpPr>
        <p:sp>
          <p:nvSpPr>
            <p:cNvPr id="485" name="Google Shape;485;p19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06400" y="0"/>
                  </a:lnTo>
                  <a:cubicBezTo>
                    <a:pt x="630849" y="0"/>
                    <a:pt x="812800" y="181951"/>
                    <a:pt x="812800" y="406400"/>
                  </a:cubicBezTo>
                  <a:lnTo>
                    <a:pt x="812800" y="406400"/>
                  </a:lnTo>
                  <a:cubicBezTo>
                    <a:pt x="812800" y="630849"/>
                    <a:pt x="630849" y="812800"/>
                    <a:pt x="406400" y="812800"/>
                  </a:cubicBezTo>
                  <a:lnTo>
                    <a:pt x="406400" y="812800"/>
                  </a:lnTo>
                  <a:cubicBezTo>
                    <a:pt x="181951" y="812800"/>
                    <a:pt x="0" y="630849"/>
                    <a:pt x="0" y="406400"/>
                  </a:cubicBezTo>
                  <a:lnTo>
                    <a:pt x="0" y="406400"/>
                  </a:lnTo>
                  <a:cubicBezTo>
                    <a:pt x="0" y="181951"/>
                    <a:pt x="181951" y="0"/>
                    <a:pt x="406400" y="0"/>
                  </a:cubicBezTo>
                  <a:close/>
                </a:path>
              </a:pathLst>
            </a:custGeom>
            <a:solidFill>
              <a:srgbClr val="CDAB2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6" name="Google Shape;486;p19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2200" lIns="32200" spcFirstLastPara="1" rIns="32200" wrap="square" tIns="32200">
              <a:noAutofit/>
            </a:bodyPr>
            <a:lstStyle/>
            <a:p>
              <a:pPr indent="0" lvl="0" marL="0" marR="0" rtl="0" algn="l">
                <a:lnSpc>
                  <a:spcPct val="868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87" name="Google Shape;487;p19"/>
          <p:cNvSpPr txBox="1"/>
          <p:nvPr/>
        </p:nvSpPr>
        <p:spPr>
          <a:xfrm>
            <a:off x="5177250" y="4632290"/>
            <a:ext cx="719858" cy="10245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766" u="none" cap="none" strike="noStrike">
                <a:solidFill>
                  <a:srgbClr val="353547"/>
                </a:solidFill>
                <a:latin typeface="Inria Serif"/>
                <a:ea typeface="Inria Serif"/>
                <a:cs typeface="Inria Serif"/>
                <a:sym typeface="Inria Serif"/>
              </a:rPr>
              <a:t>#CDAB20</a:t>
            </a:r>
            <a:endParaRPr/>
          </a:p>
        </p:txBody>
      </p:sp>
      <p:pic>
        <p:nvPicPr>
          <p:cNvPr id="488" name="Google Shape;488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668300" y="8480540"/>
            <a:ext cx="1313039" cy="215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9" name="Google Shape;489;p1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3102500" y="7917824"/>
            <a:ext cx="1133251" cy="904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0" name="Google Shape;490;p19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4682475" y="7923850"/>
            <a:ext cx="915001" cy="914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91" name="Google Shape;491;p19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1051750" y="6404821"/>
            <a:ext cx="1132923" cy="1141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92" name="Google Shape;492;p19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2383100" y="6432050"/>
            <a:ext cx="1189951" cy="1118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3" name="Google Shape;493;p19"/>
          <p:cNvPicPr preferRelativeResize="0"/>
          <p:nvPr/>
        </p:nvPicPr>
        <p:blipFill rotWithShape="1">
          <a:blip r:embed="rId12">
            <a:alphaModFix/>
          </a:blip>
          <a:srcRect b="-10" l="0" r="0" t="10"/>
          <a:stretch/>
        </p:blipFill>
        <p:spPr>
          <a:xfrm>
            <a:off x="3760950" y="6426979"/>
            <a:ext cx="1532749" cy="1022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94" name="Google Shape;494;p19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5343675" y="6350552"/>
            <a:ext cx="1189948" cy="1176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53547"/>
        </a:solidFill>
      </p:bgPr>
    </p:bg>
    <p:spTree>
      <p:nvGrpSpPr>
        <p:cNvPr id="498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9" name="Google Shape;499;p20"/>
          <p:cNvPicPr preferRelativeResize="0"/>
          <p:nvPr/>
        </p:nvPicPr>
        <p:blipFill rotWithShape="1">
          <a:blip r:embed="rId3">
            <a:alphaModFix/>
          </a:blip>
          <a:srcRect b="0" l="10833" r="0" t="19250"/>
          <a:stretch/>
        </p:blipFill>
        <p:spPr>
          <a:xfrm>
            <a:off x="-40050" y="0"/>
            <a:ext cx="4988999" cy="4507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00" name="Google Shape;500;p20"/>
          <p:cNvPicPr preferRelativeResize="0"/>
          <p:nvPr/>
        </p:nvPicPr>
        <p:blipFill rotWithShape="1">
          <a:blip r:embed="rId4">
            <a:alphaModFix/>
          </a:blip>
          <a:srcRect b="6006" l="56576" r="0" t="0"/>
          <a:stretch/>
        </p:blipFill>
        <p:spPr>
          <a:xfrm>
            <a:off x="0" y="5580025"/>
            <a:ext cx="2370224" cy="5113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1" name="Google Shape;501;p20"/>
          <p:cNvPicPr preferRelativeResize="0"/>
          <p:nvPr/>
        </p:nvPicPr>
        <p:blipFill rotWithShape="1">
          <a:blip r:embed="rId5">
            <a:alphaModFix/>
          </a:blip>
          <a:srcRect b="0" l="0" r="59328" t="0"/>
          <a:stretch/>
        </p:blipFill>
        <p:spPr>
          <a:xfrm>
            <a:off x="4710075" y="539925"/>
            <a:ext cx="2858348" cy="6955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502" name="Google Shape;502;p20"/>
          <p:cNvPicPr preferRelativeResize="0"/>
          <p:nvPr/>
        </p:nvPicPr>
        <p:blipFill rotWithShape="1">
          <a:blip r:embed="rId6">
            <a:alphaModFix/>
          </a:blip>
          <a:srcRect b="0" l="0" r="40105" t="0"/>
          <a:stretch/>
        </p:blipFill>
        <p:spPr>
          <a:xfrm>
            <a:off x="3203750" y="3557775"/>
            <a:ext cx="4352750" cy="7183026"/>
          </a:xfrm>
          <a:prstGeom prst="rect">
            <a:avLst/>
          </a:prstGeom>
          <a:noFill/>
          <a:ln>
            <a:noFill/>
          </a:ln>
        </p:spPr>
      </p:pic>
      <p:sp>
        <p:nvSpPr>
          <p:cNvPr id="503" name="Google Shape;503;p20"/>
          <p:cNvSpPr/>
          <p:nvPr/>
        </p:nvSpPr>
        <p:spPr>
          <a:xfrm>
            <a:off x="756000" y="1695654"/>
            <a:ext cx="6048000" cy="7300693"/>
          </a:xfrm>
          <a:custGeom>
            <a:rect b="b" l="l" r="r" t="t"/>
            <a:pathLst>
              <a:path extrusionOk="0" h="3262415" w="2702632">
                <a:moveTo>
                  <a:pt x="8961" y="0"/>
                </a:moveTo>
                <a:lnTo>
                  <a:pt x="2693671" y="0"/>
                </a:lnTo>
                <a:cubicBezTo>
                  <a:pt x="2698620" y="0"/>
                  <a:pt x="2702632" y="4012"/>
                  <a:pt x="2702632" y="8961"/>
                </a:cubicBezTo>
                <a:lnTo>
                  <a:pt x="2702632" y="3253454"/>
                </a:lnTo>
                <a:cubicBezTo>
                  <a:pt x="2702632" y="3258403"/>
                  <a:pt x="2698620" y="3262415"/>
                  <a:pt x="2693671" y="3262415"/>
                </a:cubicBezTo>
                <a:lnTo>
                  <a:pt x="8961" y="3262415"/>
                </a:lnTo>
                <a:cubicBezTo>
                  <a:pt x="4012" y="3262415"/>
                  <a:pt x="0" y="3258403"/>
                  <a:pt x="0" y="3253454"/>
                </a:cubicBezTo>
                <a:lnTo>
                  <a:pt x="0" y="8961"/>
                </a:lnTo>
                <a:cubicBezTo>
                  <a:pt x="0" y="4012"/>
                  <a:pt x="4012" y="0"/>
                  <a:pt x="8961" y="0"/>
                </a:cubicBezTo>
                <a:close/>
              </a:path>
            </a:pathLst>
          </a:custGeom>
          <a:solidFill>
            <a:srgbClr val="35354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4" name="Google Shape;504;p20"/>
          <p:cNvSpPr txBox="1"/>
          <p:nvPr/>
        </p:nvSpPr>
        <p:spPr>
          <a:xfrm>
            <a:off x="1271913" y="3188966"/>
            <a:ext cx="4989000" cy="472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36" u="none" cap="none" strike="noStrike">
                <a:solidFill>
                  <a:srgbClr val="FFFFFF"/>
                </a:solidFill>
                <a:latin typeface="Inria Serif"/>
                <a:ea typeface="Inria Serif"/>
                <a:cs typeface="Inria Serif"/>
                <a:sym typeface="Inria Serif"/>
              </a:rPr>
              <a:t>This design template is free for </a:t>
            </a:r>
            <a:endParaRPr/>
          </a:p>
          <a:p>
            <a: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36" u="none" cap="none" strike="noStrike">
                <a:solidFill>
                  <a:srgbClr val="FFFFFF"/>
                </a:solidFill>
                <a:latin typeface="Inria Serif"/>
                <a:ea typeface="Inria Serif"/>
                <a:cs typeface="Inria Serif"/>
                <a:sym typeface="Inria Serif"/>
              </a:rPr>
              <a:t>everyone to use thanks to the following:</a:t>
            </a:r>
            <a:endParaRPr/>
          </a:p>
        </p:txBody>
      </p:sp>
      <p:sp>
        <p:nvSpPr>
          <p:cNvPr id="505" name="Google Shape;505;p20"/>
          <p:cNvSpPr txBox="1"/>
          <p:nvPr/>
        </p:nvSpPr>
        <p:spPr>
          <a:xfrm>
            <a:off x="2524934" y="7549013"/>
            <a:ext cx="2483061" cy="3746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99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Happy designing!</a:t>
            </a:r>
            <a:endParaRPr/>
          </a:p>
        </p:txBody>
      </p:sp>
      <p:sp>
        <p:nvSpPr>
          <p:cNvPr id="506" name="Google Shape;506;p20"/>
          <p:cNvSpPr txBox="1"/>
          <p:nvPr/>
        </p:nvSpPr>
        <p:spPr>
          <a:xfrm>
            <a:off x="2294989" y="5107402"/>
            <a:ext cx="2858363" cy="19235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196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20" u="none" cap="none" strike="noStrike">
                <a:solidFill>
                  <a:srgbClr val="FFFFFF"/>
                </a:solidFill>
                <a:latin typeface="Inria Serif"/>
                <a:ea typeface="Inria Serif"/>
                <a:cs typeface="Inria Serif"/>
                <a:sym typeface="Inria Serif"/>
              </a:rPr>
              <a:t>for the presentation template</a:t>
            </a:r>
            <a:endParaRPr/>
          </a:p>
        </p:txBody>
      </p:sp>
      <p:sp>
        <p:nvSpPr>
          <p:cNvPr id="507" name="Google Shape;507;p20"/>
          <p:cNvSpPr txBox="1"/>
          <p:nvPr/>
        </p:nvSpPr>
        <p:spPr>
          <a:xfrm>
            <a:off x="2294989" y="6566673"/>
            <a:ext cx="3009779" cy="19235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196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20" u="none" cap="none" strike="noStrike">
                <a:solidFill>
                  <a:srgbClr val="FFFFFF"/>
                </a:solidFill>
                <a:latin typeface="Inria Serif"/>
                <a:ea typeface="Inria Serif"/>
                <a:cs typeface="Inria Serif"/>
                <a:sym typeface="Inria Serif"/>
              </a:rPr>
              <a:t>for the photos</a:t>
            </a:r>
            <a:endParaRPr/>
          </a:p>
        </p:txBody>
      </p:sp>
      <p:sp>
        <p:nvSpPr>
          <p:cNvPr id="508" name="Google Shape;508;p20"/>
          <p:cNvSpPr txBox="1"/>
          <p:nvPr/>
        </p:nvSpPr>
        <p:spPr>
          <a:xfrm>
            <a:off x="1525276" y="2352807"/>
            <a:ext cx="4482375" cy="660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000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CREDITS</a:t>
            </a:r>
            <a:endParaRPr/>
          </a:p>
        </p:txBody>
      </p:sp>
      <p:sp>
        <p:nvSpPr>
          <p:cNvPr id="509" name="Google Shape;509;p20"/>
          <p:cNvSpPr txBox="1"/>
          <p:nvPr/>
        </p:nvSpPr>
        <p:spPr>
          <a:xfrm>
            <a:off x="1915715" y="6128434"/>
            <a:ext cx="3701498" cy="3206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99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Pexels, Pixabay</a:t>
            </a:r>
            <a:endParaRPr/>
          </a:p>
        </p:txBody>
      </p:sp>
      <p:pic>
        <p:nvPicPr>
          <p:cNvPr id="510" name="Google Shape;510;p2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252700" y="4232813"/>
            <a:ext cx="2942950" cy="7357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HR Recruiting Workflow Infographic">
  <a:themeElements>
    <a:clrScheme name="Office">
      <a:dk1>
        <a:srgbClr val="404160"/>
      </a:dk1>
      <a:lt1>
        <a:srgbClr val="E8E9FF"/>
      </a:lt1>
      <a:dk2>
        <a:srgbClr val="353547"/>
      </a:dk2>
      <a:lt2>
        <a:srgbClr val="E6A2DF"/>
      </a:lt2>
      <a:accent1>
        <a:srgbClr val="CDAB20"/>
      </a:accent1>
      <a:accent2>
        <a:srgbClr val="FFE88A"/>
      </a:accent2>
      <a:accent3>
        <a:srgbClr val="BCC76A"/>
      </a:accent3>
      <a:accent4>
        <a:srgbClr val="DBE87C"/>
      </a:accent4>
      <a:accent5>
        <a:srgbClr val="9E8AEF"/>
      </a:accent5>
      <a:accent6>
        <a:srgbClr val="7564B8"/>
      </a:accent6>
      <a:hlink>
        <a:srgbClr val="CA63B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