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Overpass Black"/>
      <p:bold r:id="rId12"/>
      <p:boldItalic r:id="rId13"/>
    </p:embeddedFont>
    <p:embeddedFont>
      <p:font typeface="Overpass"/>
      <p:regular r:id="rId14"/>
      <p:bold r:id="rId15"/>
      <p:italic r:id="rId16"/>
      <p:boldItalic r:id="rId17"/>
    </p:embeddedFont>
    <p:embeddedFont>
      <p:font typeface="News Cycle"/>
      <p:regular r:id="rId18"/>
      <p:bold r:id="rId19"/>
    </p:embeddedFont>
    <p:embeddedFont>
      <p:font typeface="Open Sans"/>
      <p:bold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penSans-boldItalic.fntdata"/><Relationship Id="rId13" Type="http://schemas.openxmlformats.org/officeDocument/2006/relationships/font" Target="fonts/OverpassBlack-boldItalic.fntdata"/><Relationship Id="rId12" Type="http://schemas.openxmlformats.org/officeDocument/2006/relationships/font" Target="fonts/OverpassBlack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verpass-bold.fntdata"/><Relationship Id="rId14" Type="http://schemas.openxmlformats.org/officeDocument/2006/relationships/font" Target="fonts/Overpass-regular.fntdata"/><Relationship Id="rId17" Type="http://schemas.openxmlformats.org/officeDocument/2006/relationships/font" Target="fonts/Overpass-boldItalic.fntdata"/><Relationship Id="rId16" Type="http://schemas.openxmlformats.org/officeDocument/2006/relationships/font" Target="fonts/Overpass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ewsCycle-bold.fntdata"/><Relationship Id="rId6" Type="http://schemas.openxmlformats.org/officeDocument/2006/relationships/slide" Target="slides/slide1.xml"/><Relationship Id="rId18" Type="http://schemas.openxmlformats.org/officeDocument/2006/relationships/font" Target="fonts/NewsCycl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F2F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0" y="6188100"/>
            <a:ext cx="18288000" cy="4098900"/>
            <a:chOff x="0" y="-85725"/>
            <a:chExt cx="4816593" cy="1079546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816592" cy="993821"/>
            </a:xfrm>
            <a:custGeom>
              <a:rect b="b" l="l" r="r" t="t"/>
              <a:pathLst>
                <a:path extrusionOk="0" h="99382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993821"/>
                  </a:lnTo>
                  <a:lnTo>
                    <a:pt x="0" y="993821"/>
                  </a:lnTo>
                  <a:close/>
                </a:path>
              </a:pathLst>
            </a:custGeom>
            <a:solidFill>
              <a:srgbClr val="0A99BA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85725"/>
              <a:ext cx="4816593" cy="1079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3"/>
          <p:cNvSpPr txBox="1"/>
          <p:nvPr/>
        </p:nvSpPr>
        <p:spPr>
          <a:xfrm>
            <a:off x="3038822" y="8266943"/>
            <a:ext cx="12210356" cy="1176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Use the infographics that follow to visualize visible and hidden factors that directly impact a topic, concept, or goal.</a:t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4792312" y="1183897"/>
            <a:ext cx="8703376" cy="6748859"/>
          </a:xfrm>
          <a:custGeom>
            <a:rect b="b" l="l" r="r" t="t"/>
            <a:pathLst>
              <a:path extrusionOk="0" h="6748859" w="8703376">
                <a:moveTo>
                  <a:pt x="0" y="0"/>
                </a:moveTo>
                <a:lnTo>
                  <a:pt x="8703376" y="0"/>
                </a:lnTo>
                <a:lnTo>
                  <a:pt x="8703376" y="6748859"/>
                </a:lnTo>
                <a:lnTo>
                  <a:pt x="0" y="67488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 txBox="1"/>
          <p:nvPr/>
        </p:nvSpPr>
        <p:spPr>
          <a:xfrm>
            <a:off x="1028700" y="709804"/>
            <a:ext cx="16230600" cy="2432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299" u="none" cap="none" strike="noStrike">
                <a:solidFill>
                  <a:srgbClr val="1C3C69"/>
                </a:solidFill>
                <a:latin typeface="Overpass"/>
                <a:ea typeface="Overpass"/>
                <a:cs typeface="Overpass"/>
                <a:sym typeface="Overpass"/>
              </a:rPr>
              <a:t>Iceberg Infographic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F2FE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4"/>
          <p:cNvGrpSpPr/>
          <p:nvPr/>
        </p:nvGrpSpPr>
        <p:grpSpPr>
          <a:xfrm>
            <a:off x="-125827" y="3636099"/>
            <a:ext cx="18555718" cy="6945664"/>
            <a:chOff x="0" y="-85725"/>
            <a:chExt cx="4887103" cy="1829311"/>
          </a:xfrm>
        </p:grpSpPr>
        <p:sp>
          <p:nvSpPr>
            <p:cNvPr id="95" name="Google Shape;95;p14"/>
            <p:cNvSpPr/>
            <p:nvPr/>
          </p:nvSpPr>
          <p:spPr>
            <a:xfrm>
              <a:off x="0" y="0"/>
              <a:ext cx="4887102" cy="1743586"/>
            </a:xfrm>
            <a:custGeom>
              <a:rect b="b" l="l" r="r" t="t"/>
              <a:pathLst>
                <a:path extrusionOk="0" h="1743586" w="4887102">
                  <a:moveTo>
                    <a:pt x="0" y="0"/>
                  </a:moveTo>
                  <a:lnTo>
                    <a:pt x="4887102" y="0"/>
                  </a:lnTo>
                  <a:lnTo>
                    <a:pt x="4887102" y="1743586"/>
                  </a:lnTo>
                  <a:lnTo>
                    <a:pt x="0" y="1743586"/>
                  </a:lnTo>
                  <a:close/>
                </a:path>
              </a:pathLst>
            </a:custGeom>
            <a:solidFill>
              <a:srgbClr val="2881A6"/>
            </a:solidFill>
            <a:ln>
              <a:noFill/>
            </a:ln>
          </p:spPr>
        </p:sp>
        <p:sp>
          <p:nvSpPr>
            <p:cNvPr id="96" name="Google Shape;96;p14"/>
            <p:cNvSpPr txBox="1"/>
            <p:nvPr/>
          </p:nvSpPr>
          <p:spPr>
            <a:xfrm>
              <a:off x="0" y="-85725"/>
              <a:ext cx="4887103" cy="18293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14"/>
          <p:cNvSpPr/>
          <p:nvPr/>
        </p:nvSpPr>
        <p:spPr>
          <a:xfrm>
            <a:off x="-3245526" y="755910"/>
            <a:ext cx="16297363" cy="9665961"/>
          </a:xfrm>
          <a:custGeom>
            <a:rect b="b" l="l" r="r" t="t"/>
            <a:pathLst>
              <a:path extrusionOk="0" h="9665961" w="16297363">
                <a:moveTo>
                  <a:pt x="0" y="0"/>
                </a:moveTo>
                <a:lnTo>
                  <a:pt x="16297364" y="0"/>
                </a:lnTo>
                <a:lnTo>
                  <a:pt x="16297364" y="9665960"/>
                </a:lnTo>
                <a:lnTo>
                  <a:pt x="0" y="96659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8" name="Google Shape;98;p14"/>
          <p:cNvGrpSpPr/>
          <p:nvPr/>
        </p:nvGrpSpPr>
        <p:grpSpPr>
          <a:xfrm>
            <a:off x="2577382" y="2437823"/>
            <a:ext cx="4040694" cy="1156894"/>
            <a:chOff x="0" y="-47625"/>
            <a:chExt cx="1219887" cy="349267"/>
          </a:xfrm>
        </p:grpSpPr>
        <p:sp>
          <p:nvSpPr>
            <p:cNvPr id="99" name="Google Shape;99;p14"/>
            <p:cNvSpPr/>
            <p:nvPr/>
          </p:nvSpPr>
          <p:spPr>
            <a:xfrm>
              <a:off x="0" y="0"/>
              <a:ext cx="1219887" cy="301642"/>
            </a:xfrm>
            <a:custGeom>
              <a:rect b="b" l="l" r="r" t="t"/>
              <a:pathLst>
                <a:path extrusionOk="0" h="301642" w="1219887">
                  <a:moveTo>
                    <a:pt x="85246" y="0"/>
                  </a:moveTo>
                  <a:lnTo>
                    <a:pt x="1134641" y="0"/>
                  </a:lnTo>
                  <a:cubicBezTo>
                    <a:pt x="1181721" y="0"/>
                    <a:pt x="1219887" y="38166"/>
                    <a:pt x="1219887" y="85246"/>
                  </a:cubicBezTo>
                  <a:lnTo>
                    <a:pt x="1219887" y="216396"/>
                  </a:lnTo>
                  <a:cubicBezTo>
                    <a:pt x="1219887" y="263476"/>
                    <a:pt x="1181721" y="301642"/>
                    <a:pt x="1134641" y="301642"/>
                  </a:cubicBezTo>
                  <a:lnTo>
                    <a:pt x="85246" y="301642"/>
                  </a:lnTo>
                  <a:cubicBezTo>
                    <a:pt x="38166" y="301642"/>
                    <a:pt x="0" y="263476"/>
                    <a:pt x="0" y="216396"/>
                  </a:cubicBezTo>
                  <a:lnTo>
                    <a:pt x="0" y="85246"/>
                  </a:lnTo>
                  <a:cubicBezTo>
                    <a:pt x="0" y="38166"/>
                    <a:pt x="38166" y="0"/>
                    <a:pt x="85246" y="0"/>
                  </a:cubicBezTo>
                  <a:close/>
                </a:path>
              </a:pathLst>
            </a:custGeom>
            <a:solidFill>
              <a:srgbClr val="E0F2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4"/>
            <p:cNvSpPr txBox="1"/>
            <p:nvPr/>
          </p:nvSpPr>
          <p:spPr>
            <a:xfrm>
              <a:off x="0" y="-47625"/>
              <a:ext cx="1219887" cy="3492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14"/>
          <p:cNvSpPr txBox="1"/>
          <p:nvPr/>
        </p:nvSpPr>
        <p:spPr>
          <a:xfrm>
            <a:off x="2877951" y="2684994"/>
            <a:ext cx="34395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17" u="none" cap="none" strike="noStrike">
                <a:solidFill>
                  <a:srgbClr val="1C3C69"/>
                </a:solidFill>
                <a:latin typeface="Open Sans"/>
                <a:ea typeface="Open Sans"/>
                <a:cs typeface="Open Sans"/>
                <a:sym typeface="Open Sans"/>
              </a:rPr>
              <a:t>Surface-level factor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17" u="none" cap="none" strike="noStrike">
                <a:solidFill>
                  <a:srgbClr val="1C3C69"/>
                </a:solidFill>
                <a:latin typeface="Open Sans"/>
                <a:ea typeface="Open Sans"/>
                <a:cs typeface="Open Sans"/>
                <a:sym typeface="Open Sans"/>
              </a:rPr>
              <a:t>goes here</a:t>
            </a:r>
            <a:endParaRPr/>
          </a:p>
        </p:txBody>
      </p:sp>
      <p:grpSp>
        <p:nvGrpSpPr>
          <p:cNvPr id="102" name="Google Shape;102;p14"/>
          <p:cNvGrpSpPr/>
          <p:nvPr/>
        </p:nvGrpSpPr>
        <p:grpSpPr>
          <a:xfrm>
            <a:off x="8337294" y="4189598"/>
            <a:ext cx="9063722" cy="1109892"/>
            <a:chOff x="0" y="-47625"/>
            <a:chExt cx="2736340" cy="335077"/>
          </a:xfrm>
        </p:grpSpPr>
        <p:sp>
          <p:nvSpPr>
            <p:cNvPr id="103" name="Google Shape;103;p14"/>
            <p:cNvSpPr/>
            <p:nvPr/>
          </p:nvSpPr>
          <p:spPr>
            <a:xfrm>
              <a:off x="0" y="0"/>
              <a:ext cx="2736340" cy="287452"/>
            </a:xfrm>
            <a:custGeom>
              <a:rect b="b" l="l" r="r" t="t"/>
              <a:pathLst>
                <a:path extrusionOk="0" h="287452" w="2736340">
                  <a:moveTo>
                    <a:pt x="43562" y="0"/>
                  </a:moveTo>
                  <a:lnTo>
                    <a:pt x="2692778" y="0"/>
                  </a:lnTo>
                  <a:cubicBezTo>
                    <a:pt x="2716837" y="0"/>
                    <a:pt x="2736340" y="19504"/>
                    <a:pt x="2736340" y="43562"/>
                  </a:cubicBezTo>
                  <a:lnTo>
                    <a:pt x="2736340" y="243889"/>
                  </a:lnTo>
                  <a:cubicBezTo>
                    <a:pt x="2736340" y="267948"/>
                    <a:pt x="2716837" y="287452"/>
                    <a:pt x="2692778" y="287452"/>
                  </a:cubicBezTo>
                  <a:lnTo>
                    <a:pt x="43562" y="287452"/>
                  </a:lnTo>
                  <a:cubicBezTo>
                    <a:pt x="19504" y="287452"/>
                    <a:pt x="0" y="267948"/>
                    <a:pt x="0" y="243889"/>
                  </a:cubicBezTo>
                  <a:lnTo>
                    <a:pt x="0" y="43562"/>
                  </a:lnTo>
                  <a:cubicBezTo>
                    <a:pt x="0" y="19504"/>
                    <a:pt x="19504" y="0"/>
                    <a:pt x="43562" y="0"/>
                  </a:cubicBezTo>
                  <a:close/>
                </a:path>
              </a:pathLst>
            </a:custGeom>
            <a:solidFill>
              <a:srgbClr val="E0F2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 txBox="1"/>
            <p:nvPr/>
          </p:nvSpPr>
          <p:spPr>
            <a:xfrm>
              <a:off x="0" y="-47625"/>
              <a:ext cx="2736340" cy="3350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1C3C69"/>
                  </a:solidFill>
                  <a:latin typeface="Open Sans"/>
                  <a:ea typeface="Open Sans"/>
                  <a:cs typeface="Open Sans"/>
                  <a:sym typeface="Open Sans"/>
                </a:rPr>
                <a:t>Use this space to provide supporting details or a brief overview.</a:t>
              </a:r>
              <a:endParaRPr/>
            </a:p>
          </p:txBody>
        </p:sp>
      </p:grpSp>
      <p:grpSp>
        <p:nvGrpSpPr>
          <p:cNvPr id="105" name="Google Shape;105;p14"/>
          <p:cNvGrpSpPr/>
          <p:nvPr/>
        </p:nvGrpSpPr>
        <p:grpSpPr>
          <a:xfrm>
            <a:off x="8337294" y="5431139"/>
            <a:ext cx="9063722" cy="1109892"/>
            <a:chOff x="0" y="-47625"/>
            <a:chExt cx="2736340" cy="335077"/>
          </a:xfrm>
        </p:grpSpPr>
        <p:sp>
          <p:nvSpPr>
            <p:cNvPr id="106" name="Google Shape;106;p14"/>
            <p:cNvSpPr/>
            <p:nvPr/>
          </p:nvSpPr>
          <p:spPr>
            <a:xfrm>
              <a:off x="0" y="0"/>
              <a:ext cx="2736340" cy="287452"/>
            </a:xfrm>
            <a:custGeom>
              <a:rect b="b" l="l" r="r" t="t"/>
              <a:pathLst>
                <a:path extrusionOk="0" h="287452" w="2736340">
                  <a:moveTo>
                    <a:pt x="43562" y="0"/>
                  </a:moveTo>
                  <a:lnTo>
                    <a:pt x="2692778" y="0"/>
                  </a:lnTo>
                  <a:cubicBezTo>
                    <a:pt x="2716837" y="0"/>
                    <a:pt x="2736340" y="19504"/>
                    <a:pt x="2736340" y="43562"/>
                  </a:cubicBezTo>
                  <a:lnTo>
                    <a:pt x="2736340" y="243889"/>
                  </a:lnTo>
                  <a:cubicBezTo>
                    <a:pt x="2736340" y="267948"/>
                    <a:pt x="2716837" y="287452"/>
                    <a:pt x="2692778" y="287452"/>
                  </a:cubicBezTo>
                  <a:lnTo>
                    <a:pt x="43562" y="287452"/>
                  </a:lnTo>
                  <a:cubicBezTo>
                    <a:pt x="19504" y="287452"/>
                    <a:pt x="0" y="267948"/>
                    <a:pt x="0" y="243889"/>
                  </a:cubicBezTo>
                  <a:lnTo>
                    <a:pt x="0" y="43562"/>
                  </a:lnTo>
                  <a:cubicBezTo>
                    <a:pt x="0" y="19504"/>
                    <a:pt x="19504" y="0"/>
                    <a:pt x="43562" y="0"/>
                  </a:cubicBezTo>
                  <a:close/>
                </a:path>
              </a:pathLst>
            </a:custGeom>
            <a:solidFill>
              <a:srgbClr val="E0F2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4"/>
            <p:cNvSpPr txBox="1"/>
            <p:nvPr/>
          </p:nvSpPr>
          <p:spPr>
            <a:xfrm>
              <a:off x="0" y="-47625"/>
              <a:ext cx="2736340" cy="3350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1C3C69"/>
                  </a:solidFill>
                  <a:latin typeface="Open Sans"/>
                  <a:ea typeface="Open Sans"/>
                  <a:cs typeface="Open Sans"/>
                  <a:sym typeface="Open Sans"/>
                </a:rPr>
                <a:t>Use this space to provide supporting details or a brief overview.</a:t>
              </a:r>
              <a:endParaRPr/>
            </a:p>
          </p:txBody>
        </p:sp>
      </p:grpSp>
      <p:grpSp>
        <p:nvGrpSpPr>
          <p:cNvPr id="108" name="Google Shape;108;p14"/>
          <p:cNvGrpSpPr/>
          <p:nvPr/>
        </p:nvGrpSpPr>
        <p:grpSpPr>
          <a:xfrm>
            <a:off x="8337294" y="6672680"/>
            <a:ext cx="9063722" cy="1109892"/>
            <a:chOff x="0" y="-47625"/>
            <a:chExt cx="2736340" cy="335077"/>
          </a:xfrm>
        </p:grpSpPr>
        <p:sp>
          <p:nvSpPr>
            <p:cNvPr id="109" name="Google Shape;109;p14"/>
            <p:cNvSpPr/>
            <p:nvPr/>
          </p:nvSpPr>
          <p:spPr>
            <a:xfrm>
              <a:off x="0" y="0"/>
              <a:ext cx="2736340" cy="287452"/>
            </a:xfrm>
            <a:custGeom>
              <a:rect b="b" l="l" r="r" t="t"/>
              <a:pathLst>
                <a:path extrusionOk="0" h="287452" w="2736340">
                  <a:moveTo>
                    <a:pt x="43562" y="0"/>
                  </a:moveTo>
                  <a:lnTo>
                    <a:pt x="2692778" y="0"/>
                  </a:lnTo>
                  <a:cubicBezTo>
                    <a:pt x="2716837" y="0"/>
                    <a:pt x="2736340" y="19504"/>
                    <a:pt x="2736340" y="43562"/>
                  </a:cubicBezTo>
                  <a:lnTo>
                    <a:pt x="2736340" y="243889"/>
                  </a:lnTo>
                  <a:cubicBezTo>
                    <a:pt x="2736340" y="267948"/>
                    <a:pt x="2716837" y="287452"/>
                    <a:pt x="2692778" y="287452"/>
                  </a:cubicBezTo>
                  <a:lnTo>
                    <a:pt x="43562" y="287452"/>
                  </a:lnTo>
                  <a:cubicBezTo>
                    <a:pt x="19504" y="287452"/>
                    <a:pt x="0" y="267948"/>
                    <a:pt x="0" y="243889"/>
                  </a:cubicBezTo>
                  <a:lnTo>
                    <a:pt x="0" y="43562"/>
                  </a:lnTo>
                  <a:cubicBezTo>
                    <a:pt x="0" y="19504"/>
                    <a:pt x="19504" y="0"/>
                    <a:pt x="43562" y="0"/>
                  </a:cubicBezTo>
                  <a:close/>
                </a:path>
              </a:pathLst>
            </a:custGeom>
            <a:solidFill>
              <a:srgbClr val="E0F2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4"/>
            <p:cNvSpPr txBox="1"/>
            <p:nvPr/>
          </p:nvSpPr>
          <p:spPr>
            <a:xfrm>
              <a:off x="0" y="-47625"/>
              <a:ext cx="2736340" cy="3350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1C3C69"/>
                  </a:solidFill>
                  <a:latin typeface="Open Sans"/>
                  <a:ea typeface="Open Sans"/>
                  <a:cs typeface="Open Sans"/>
                  <a:sym typeface="Open Sans"/>
                </a:rPr>
                <a:t>Use this space to provide supporting details or a brief overview.</a:t>
              </a:r>
              <a:endParaRPr/>
            </a:p>
          </p:txBody>
        </p:sp>
      </p:grpSp>
      <p:grpSp>
        <p:nvGrpSpPr>
          <p:cNvPr id="111" name="Google Shape;111;p14"/>
          <p:cNvGrpSpPr/>
          <p:nvPr/>
        </p:nvGrpSpPr>
        <p:grpSpPr>
          <a:xfrm>
            <a:off x="8337294" y="7914222"/>
            <a:ext cx="9063722" cy="1109892"/>
            <a:chOff x="0" y="-47625"/>
            <a:chExt cx="2736340" cy="335077"/>
          </a:xfrm>
        </p:grpSpPr>
        <p:sp>
          <p:nvSpPr>
            <p:cNvPr id="112" name="Google Shape;112;p14"/>
            <p:cNvSpPr/>
            <p:nvPr/>
          </p:nvSpPr>
          <p:spPr>
            <a:xfrm>
              <a:off x="0" y="0"/>
              <a:ext cx="2736340" cy="287452"/>
            </a:xfrm>
            <a:custGeom>
              <a:rect b="b" l="l" r="r" t="t"/>
              <a:pathLst>
                <a:path extrusionOk="0" h="287452" w="2736340">
                  <a:moveTo>
                    <a:pt x="43562" y="0"/>
                  </a:moveTo>
                  <a:lnTo>
                    <a:pt x="2692778" y="0"/>
                  </a:lnTo>
                  <a:cubicBezTo>
                    <a:pt x="2716837" y="0"/>
                    <a:pt x="2736340" y="19504"/>
                    <a:pt x="2736340" y="43562"/>
                  </a:cubicBezTo>
                  <a:lnTo>
                    <a:pt x="2736340" y="243889"/>
                  </a:lnTo>
                  <a:cubicBezTo>
                    <a:pt x="2736340" y="267948"/>
                    <a:pt x="2716837" y="287452"/>
                    <a:pt x="2692778" y="287452"/>
                  </a:cubicBezTo>
                  <a:lnTo>
                    <a:pt x="43562" y="287452"/>
                  </a:lnTo>
                  <a:cubicBezTo>
                    <a:pt x="19504" y="287452"/>
                    <a:pt x="0" y="267948"/>
                    <a:pt x="0" y="243889"/>
                  </a:cubicBezTo>
                  <a:lnTo>
                    <a:pt x="0" y="43562"/>
                  </a:lnTo>
                  <a:cubicBezTo>
                    <a:pt x="0" y="19504"/>
                    <a:pt x="19504" y="0"/>
                    <a:pt x="43562" y="0"/>
                  </a:cubicBezTo>
                  <a:close/>
                </a:path>
              </a:pathLst>
            </a:custGeom>
            <a:solidFill>
              <a:srgbClr val="E0F2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4"/>
            <p:cNvSpPr txBox="1"/>
            <p:nvPr/>
          </p:nvSpPr>
          <p:spPr>
            <a:xfrm>
              <a:off x="0" y="-47625"/>
              <a:ext cx="2736340" cy="3350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1C3C69"/>
                  </a:solidFill>
                  <a:latin typeface="Open Sans"/>
                  <a:ea typeface="Open Sans"/>
                  <a:cs typeface="Open Sans"/>
                  <a:sym typeface="Open Sans"/>
                </a:rPr>
                <a:t>Use this space to provide supporting details or a brief overview.</a:t>
              </a:r>
              <a:endParaRPr/>
            </a:p>
          </p:txBody>
        </p:sp>
      </p:grpSp>
      <p:grpSp>
        <p:nvGrpSpPr>
          <p:cNvPr id="114" name="Google Shape;114;p14"/>
          <p:cNvGrpSpPr/>
          <p:nvPr/>
        </p:nvGrpSpPr>
        <p:grpSpPr>
          <a:xfrm>
            <a:off x="8337294" y="2437823"/>
            <a:ext cx="9063722" cy="1109892"/>
            <a:chOff x="0" y="-47625"/>
            <a:chExt cx="2736340" cy="335077"/>
          </a:xfrm>
        </p:grpSpPr>
        <p:sp>
          <p:nvSpPr>
            <p:cNvPr id="115" name="Google Shape;115;p14"/>
            <p:cNvSpPr/>
            <p:nvPr/>
          </p:nvSpPr>
          <p:spPr>
            <a:xfrm>
              <a:off x="0" y="0"/>
              <a:ext cx="2736340" cy="287452"/>
            </a:xfrm>
            <a:custGeom>
              <a:rect b="b" l="l" r="r" t="t"/>
              <a:pathLst>
                <a:path extrusionOk="0" h="287452" w="2736340">
                  <a:moveTo>
                    <a:pt x="43562" y="0"/>
                  </a:moveTo>
                  <a:lnTo>
                    <a:pt x="2692778" y="0"/>
                  </a:lnTo>
                  <a:cubicBezTo>
                    <a:pt x="2716837" y="0"/>
                    <a:pt x="2736340" y="19504"/>
                    <a:pt x="2736340" y="43562"/>
                  </a:cubicBezTo>
                  <a:lnTo>
                    <a:pt x="2736340" y="243889"/>
                  </a:lnTo>
                  <a:cubicBezTo>
                    <a:pt x="2736340" y="267948"/>
                    <a:pt x="2716837" y="287452"/>
                    <a:pt x="2692778" y="287452"/>
                  </a:cubicBezTo>
                  <a:lnTo>
                    <a:pt x="43562" y="287452"/>
                  </a:lnTo>
                  <a:cubicBezTo>
                    <a:pt x="19504" y="287452"/>
                    <a:pt x="0" y="267948"/>
                    <a:pt x="0" y="243889"/>
                  </a:cubicBezTo>
                  <a:lnTo>
                    <a:pt x="0" y="43562"/>
                  </a:lnTo>
                  <a:cubicBezTo>
                    <a:pt x="0" y="19504"/>
                    <a:pt x="19504" y="0"/>
                    <a:pt x="43562" y="0"/>
                  </a:cubicBezTo>
                  <a:close/>
                </a:path>
              </a:pathLst>
            </a:custGeom>
            <a:solidFill>
              <a:srgbClr val="61CE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4"/>
            <p:cNvSpPr txBox="1"/>
            <p:nvPr/>
          </p:nvSpPr>
          <p:spPr>
            <a:xfrm>
              <a:off x="0" y="-47625"/>
              <a:ext cx="2736340" cy="3350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1C3C69"/>
                  </a:solidFill>
                  <a:latin typeface="Open Sans"/>
                  <a:ea typeface="Open Sans"/>
                  <a:cs typeface="Open Sans"/>
                  <a:sym typeface="Open Sans"/>
                </a:rPr>
                <a:t>Use this space to provide supporting details or a brief overview.</a:t>
              </a:r>
              <a:endParaRPr/>
            </a:p>
          </p:txBody>
        </p:sp>
      </p:grpSp>
      <p:sp>
        <p:nvSpPr>
          <p:cNvPr id="117" name="Google Shape;117;p14"/>
          <p:cNvSpPr txBox="1"/>
          <p:nvPr/>
        </p:nvSpPr>
        <p:spPr>
          <a:xfrm>
            <a:off x="8337294" y="607956"/>
            <a:ext cx="8922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00" u="none" cap="none" strike="noStrike">
                <a:solidFill>
                  <a:srgbClr val="1C3C69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Topic or concept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00" u="none" cap="none" strike="noStrike">
                <a:solidFill>
                  <a:srgbClr val="1C3C69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goes here</a:t>
            </a:r>
            <a:endParaRPr/>
          </a:p>
        </p:txBody>
      </p:sp>
      <p:cxnSp>
        <p:nvCxnSpPr>
          <p:cNvPr id="118" name="Google Shape;118;p14"/>
          <p:cNvCxnSpPr/>
          <p:nvPr/>
        </p:nvCxnSpPr>
        <p:spPr>
          <a:xfrm>
            <a:off x="13337260" y="3961586"/>
            <a:ext cx="6492240" cy="0"/>
          </a:xfrm>
          <a:prstGeom prst="straightConnector1">
            <a:avLst/>
          </a:prstGeom>
          <a:noFill/>
          <a:ln cap="flat" cmpd="sng" w="200025">
            <a:solidFill>
              <a:srgbClr val="61CEF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" name="Google Shape;119;p14"/>
          <p:cNvSpPr txBox="1"/>
          <p:nvPr/>
        </p:nvSpPr>
        <p:spPr>
          <a:xfrm>
            <a:off x="2649295" y="4381593"/>
            <a:ext cx="3968781" cy="447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17" u="none" cap="none" strike="noStrike">
                <a:solidFill>
                  <a:srgbClr val="1C3C69"/>
                </a:solidFill>
                <a:latin typeface="Open Sans"/>
                <a:ea typeface="Open Sans"/>
                <a:cs typeface="Open Sans"/>
                <a:sym typeface="Open Sans"/>
              </a:rPr>
              <a:t>Hidden factor goes here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2980205" y="5583341"/>
            <a:ext cx="3306961" cy="363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80" u="none" cap="none" strike="noStrike">
                <a:solidFill>
                  <a:srgbClr val="1C3C69"/>
                </a:solidFill>
                <a:latin typeface="Open Sans"/>
                <a:ea typeface="Open Sans"/>
                <a:cs typeface="Open Sans"/>
                <a:sym typeface="Open Sans"/>
              </a:rPr>
              <a:t>Hidden factor goes here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3594960" y="6820906"/>
            <a:ext cx="2077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C3C69"/>
                </a:solidFill>
                <a:latin typeface="Open Sans"/>
                <a:ea typeface="Open Sans"/>
                <a:cs typeface="Open Sans"/>
                <a:sym typeface="Open Sans"/>
              </a:rPr>
              <a:t>Hidden factor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C3C69"/>
                </a:solidFill>
                <a:latin typeface="Open Sans"/>
                <a:ea typeface="Open Sans"/>
                <a:cs typeface="Open Sans"/>
                <a:sym typeface="Open Sans"/>
              </a:rPr>
              <a:t>goes here</a:t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4001375" y="8179097"/>
            <a:ext cx="14457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8" u="none" cap="none" strike="noStrike">
                <a:solidFill>
                  <a:srgbClr val="1C3C69"/>
                </a:solidFill>
                <a:latin typeface="Open Sans"/>
                <a:ea typeface="Open Sans"/>
                <a:cs typeface="Open Sans"/>
                <a:sym typeface="Open Sans"/>
              </a:rPr>
              <a:t>Hidden factor goes here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F8FE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5"/>
          <p:cNvGrpSpPr/>
          <p:nvPr/>
        </p:nvGrpSpPr>
        <p:grpSpPr>
          <a:xfrm>
            <a:off x="-137926" y="3542767"/>
            <a:ext cx="18563852" cy="6988813"/>
            <a:chOff x="0" y="-85725"/>
            <a:chExt cx="4889245" cy="1840675"/>
          </a:xfrm>
        </p:grpSpPr>
        <p:sp>
          <p:nvSpPr>
            <p:cNvPr id="128" name="Google Shape;128;p15"/>
            <p:cNvSpPr/>
            <p:nvPr/>
          </p:nvSpPr>
          <p:spPr>
            <a:xfrm>
              <a:off x="0" y="0"/>
              <a:ext cx="4889245" cy="1754950"/>
            </a:xfrm>
            <a:custGeom>
              <a:rect b="b" l="l" r="r" t="t"/>
              <a:pathLst>
                <a:path extrusionOk="0" h="1754950" w="4889245">
                  <a:moveTo>
                    <a:pt x="0" y="0"/>
                  </a:moveTo>
                  <a:lnTo>
                    <a:pt x="4889245" y="0"/>
                  </a:lnTo>
                  <a:lnTo>
                    <a:pt x="4889245" y="1754950"/>
                  </a:lnTo>
                  <a:lnTo>
                    <a:pt x="0" y="1754950"/>
                  </a:lnTo>
                  <a:close/>
                </a:path>
              </a:pathLst>
            </a:custGeom>
            <a:solidFill>
              <a:srgbClr val="3DBFD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9" name="Google Shape;129;p15"/>
            <p:cNvSpPr txBox="1"/>
            <p:nvPr/>
          </p:nvSpPr>
          <p:spPr>
            <a:xfrm>
              <a:off x="0" y="-85725"/>
              <a:ext cx="4889245" cy="1840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15"/>
          <p:cNvSpPr/>
          <p:nvPr/>
        </p:nvSpPr>
        <p:spPr>
          <a:xfrm>
            <a:off x="7212980" y="513070"/>
            <a:ext cx="3862040" cy="8953891"/>
          </a:xfrm>
          <a:custGeom>
            <a:rect b="b" l="l" r="r" t="t"/>
            <a:pathLst>
              <a:path extrusionOk="0" h="8953891" w="3862040">
                <a:moveTo>
                  <a:pt x="0" y="0"/>
                </a:moveTo>
                <a:lnTo>
                  <a:pt x="3862040" y="0"/>
                </a:lnTo>
                <a:lnTo>
                  <a:pt x="3862040" y="8953891"/>
                </a:lnTo>
                <a:lnTo>
                  <a:pt x="0" y="8953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1" name="Google Shape;131;p15"/>
          <p:cNvGrpSpPr/>
          <p:nvPr/>
        </p:nvGrpSpPr>
        <p:grpSpPr>
          <a:xfrm>
            <a:off x="1265156" y="3811456"/>
            <a:ext cx="2858636" cy="3029862"/>
            <a:chOff x="0" y="-114300"/>
            <a:chExt cx="752892" cy="797988"/>
          </a:xfrm>
        </p:grpSpPr>
        <p:sp>
          <p:nvSpPr>
            <p:cNvPr id="132" name="Google Shape;132;p15"/>
            <p:cNvSpPr/>
            <p:nvPr/>
          </p:nvSpPr>
          <p:spPr>
            <a:xfrm>
              <a:off x="0" y="0"/>
              <a:ext cx="752892" cy="683688"/>
            </a:xfrm>
            <a:custGeom>
              <a:rect b="b" l="l" r="r" t="t"/>
              <a:pathLst>
                <a:path extrusionOk="0" h="683688" w="752892">
                  <a:moveTo>
                    <a:pt x="138121" y="0"/>
                  </a:moveTo>
                  <a:lnTo>
                    <a:pt x="614771" y="0"/>
                  </a:lnTo>
                  <a:cubicBezTo>
                    <a:pt x="691053" y="0"/>
                    <a:pt x="752892" y="61839"/>
                    <a:pt x="752892" y="138121"/>
                  </a:cubicBezTo>
                  <a:lnTo>
                    <a:pt x="752892" y="545567"/>
                  </a:lnTo>
                  <a:cubicBezTo>
                    <a:pt x="752892" y="621849"/>
                    <a:pt x="691053" y="683688"/>
                    <a:pt x="614771" y="683688"/>
                  </a:cubicBezTo>
                  <a:lnTo>
                    <a:pt x="138121" y="683688"/>
                  </a:lnTo>
                  <a:cubicBezTo>
                    <a:pt x="61839" y="683688"/>
                    <a:pt x="0" y="621849"/>
                    <a:pt x="0" y="545567"/>
                  </a:cubicBezTo>
                  <a:lnTo>
                    <a:pt x="0" y="138121"/>
                  </a:lnTo>
                  <a:cubicBezTo>
                    <a:pt x="0" y="61839"/>
                    <a:pt x="61839" y="0"/>
                    <a:pt x="13812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5"/>
            <p:cNvSpPr txBox="1"/>
            <p:nvPr/>
          </p:nvSpPr>
          <p:spPr>
            <a:xfrm>
              <a:off x="0" y="-114300"/>
              <a:ext cx="752892" cy="797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15"/>
          <p:cNvSpPr txBox="1"/>
          <p:nvPr/>
        </p:nvSpPr>
        <p:spPr>
          <a:xfrm>
            <a:off x="1631777" y="4621872"/>
            <a:ext cx="2125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1C3C69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Hidden factor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1C3C69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goes here</a:t>
            </a:r>
            <a:endParaRPr/>
          </a:p>
        </p:txBody>
      </p:sp>
      <p:sp>
        <p:nvSpPr>
          <p:cNvPr id="135" name="Google Shape;135;p15"/>
          <p:cNvSpPr txBox="1"/>
          <p:nvPr/>
        </p:nvSpPr>
        <p:spPr>
          <a:xfrm>
            <a:off x="1679490" y="5529082"/>
            <a:ext cx="201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C3C69"/>
                </a:solidFill>
                <a:latin typeface="Overpass"/>
                <a:ea typeface="Overpass"/>
                <a:cs typeface="Overpass"/>
                <a:sym typeface="Overpass"/>
              </a:rPr>
              <a:t>Use this space to provide supporting details or 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C3C69"/>
                </a:solidFill>
                <a:latin typeface="Overpass"/>
                <a:ea typeface="Overpass"/>
                <a:cs typeface="Overpass"/>
                <a:sym typeface="Overpass"/>
              </a:rPr>
              <a:t>brief overview.</a:t>
            </a:r>
            <a:endParaRPr/>
          </a:p>
        </p:txBody>
      </p:sp>
      <p:grpSp>
        <p:nvGrpSpPr>
          <p:cNvPr id="136" name="Google Shape;136;p15"/>
          <p:cNvGrpSpPr/>
          <p:nvPr/>
        </p:nvGrpSpPr>
        <p:grpSpPr>
          <a:xfrm>
            <a:off x="3378714" y="6765934"/>
            <a:ext cx="2858636" cy="3029862"/>
            <a:chOff x="0" y="-114300"/>
            <a:chExt cx="752892" cy="797988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752892" cy="683688"/>
            </a:xfrm>
            <a:custGeom>
              <a:rect b="b" l="l" r="r" t="t"/>
              <a:pathLst>
                <a:path extrusionOk="0" h="683688" w="752892">
                  <a:moveTo>
                    <a:pt x="138121" y="0"/>
                  </a:moveTo>
                  <a:lnTo>
                    <a:pt x="614771" y="0"/>
                  </a:lnTo>
                  <a:cubicBezTo>
                    <a:pt x="691053" y="0"/>
                    <a:pt x="752892" y="61839"/>
                    <a:pt x="752892" y="138121"/>
                  </a:cubicBezTo>
                  <a:lnTo>
                    <a:pt x="752892" y="545567"/>
                  </a:lnTo>
                  <a:cubicBezTo>
                    <a:pt x="752892" y="621849"/>
                    <a:pt x="691053" y="683688"/>
                    <a:pt x="614771" y="683688"/>
                  </a:cubicBezTo>
                  <a:lnTo>
                    <a:pt x="138121" y="683688"/>
                  </a:lnTo>
                  <a:cubicBezTo>
                    <a:pt x="61839" y="683688"/>
                    <a:pt x="0" y="621849"/>
                    <a:pt x="0" y="545567"/>
                  </a:cubicBezTo>
                  <a:lnTo>
                    <a:pt x="0" y="138121"/>
                  </a:lnTo>
                  <a:cubicBezTo>
                    <a:pt x="0" y="61839"/>
                    <a:pt x="61839" y="0"/>
                    <a:pt x="13812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5"/>
            <p:cNvSpPr txBox="1"/>
            <p:nvPr/>
          </p:nvSpPr>
          <p:spPr>
            <a:xfrm>
              <a:off x="0" y="-114300"/>
              <a:ext cx="752892" cy="797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15"/>
          <p:cNvSpPr txBox="1"/>
          <p:nvPr/>
        </p:nvSpPr>
        <p:spPr>
          <a:xfrm>
            <a:off x="3745335" y="7576350"/>
            <a:ext cx="2125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1C3C69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Hidden factor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1C3C69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goes here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3793049" y="8483560"/>
            <a:ext cx="201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C3C69"/>
                </a:solidFill>
                <a:latin typeface="Overpass"/>
                <a:ea typeface="Overpass"/>
                <a:cs typeface="Overpass"/>
                <a:sym typeface="Overpass"/>
              </a:rPr>
              <a:t>Use this space to provide supporting details or 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C3C69"/>
                </a:solidFill>
                <a:latin typeface="Overpass"/>
                <a:ea typeface="Overpass"/>
                <a:cs typeface="Overpass"/>
                <a:sym typeface="Overpass"/>
              </a:rPr>
              <a:t>brief overview.</a:t>
            </a:r>
            <a:endParaRPr/>
          </a:p>
        </p:txBody>
      </p:sp>
      <p:grpSp>
        <p:nvGrpSpPr>
          <p:cNvPr id="141" name="Google Shape;141;p15"/>
          <p:cNvGrpSpPr/>
          <p:nvPr/>
        </p:nvGrpSpPr>
        <p:grpSpPr>
          <a:xfrm>
            <a:off x="14161120" y="3811456"/>
            <a:ext cx="2858636" cy="3029862"/>
            <a:chOff x="0" y="-114300"/>
            <a:chExt cx="752892" cy="797988"/>
          </a:xfrm>
        </p:grpSpPr>
        <p:sp>
          <p:nvSpPr>
            <p:cNvPr id="142" name="Google Shape;142;p15"/>
            <p:cNvSpPr/>
            <p:nvPr/>
          </p:nvSpPr>
          <p:spPr>
            <a:xfrm>
              <a:off x="0" y="0"/>
              <a:ext cx="752892" cy="683688"/>
            </a:xfrm>
            <a:custGeom>
              <a:rect b="b" l="l" r="r" t="t"/>
              <a:pathLst>
                <a:path extrusionOk="0" h="683688" w="752892">
                  <a:moveTo>
                    <a:pt x="138121" y="0"/>
                  </a:moveTo>
                  <a:lnTo>
                    <a:pt x="614771" y="0"/>
                  </a:lnTo>
                  <a:cubicBezTo>
                    <a:pt x="691053" y="0"/>
                    <a:pt x="752892" y="61839"/>
                    <a:pt x="752892" y="138121"/>
                  </a:cubicBezTo>
                  <a:lnTo>
                    <a:pt x="752892" y="545567"/>
                  </a:lnTo>
                  <a:cubicBezTo>
                    <a:pt x="752892" y="621849"/>
                    <a:pt x="691053" y="683688"/>
                    <a:pt x="614771" y="683688"/>
                  </a:cubicBezTo>
                  <a:lnTo>
                    <a:pt x="138121" y="683688"/>
                  </a:lnTo>
                  <a:cubicBezTo>
                    <a:pt x="61839" y="683688"/>
                    <a:pt x="0" y="621849"/>
                    <a:pt x="0" y="545567"/>
                  </a:cubicBezTo>
                  <a:lnTo>
                    <a:pt x="0" y="138121"/>
                  </a:lnTo>
                  <a:cubicBezTo>
                    <a:pt x="0" y="61839"/>
                    <a:pt x="61839" y="0"/>
                    <a:pt x="13812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5"/>
            <p:cNvSpPr txBox="1"/>
            <p:nvPr/>
          </p:nvSpPr>
          <p:spPr>
            <a:xfrm>
              <a:off x="0" y="-114300"/>
              <a:ext cx="752892" cy="797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15"/>
          <p:cNvSpPr txBox="1"/>
          <p:nvPr/>
        </p:nvSpPr>
        <p:spPr>
          <a:xfrm>
            <a:off x="14527741" y="4621872"/>
            <a:ext cx="2125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1C3C69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Hidden factor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1C3C69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goes here</a:t>
            </a:r>
            <a:endParaRPr/>
          </a:p>
        </p:txBody>
      </p:sp>
      <p:sp>
        <p:nvSpPr>
          <p:cNvPr id="145" name="Google Shape;145;p15"/>
          <p:cNvSpPr txBox="1"/>
          <p:nvPr/>
        </p:nvSpPr>
        <p:spPr>
          <a:xfrm>
            <a:off x="14575455" y="5529082"/>
            <a:ext cx="201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C3C69"/>
                </a:solidFill>
                <a:latin typeface="Overpass"/>
                <a:ea typeface="Overpass"/>
                <a:cs typeface="Overpass"/>
                <a:sym typeface="Overpass"/>
              </a:rPr>
              <a:t>Use this space to provide supporting details or 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C3C69"/>
                </a:solidFill>
                <a:latin typeface="Overpass"/>
                <a:ea typeface="Overpass"/>
                <a:cs typeface="Overpass"/>
                <a:sym typeface="Overpass"/>
              </a:rPr>
              <a:t>brief overview.</a:t>
            </a:r>
            <a:endParaRPr/>
          </a:p>
        </p:txBody>
      </p:sp>
      <p:grpSp>
        <p:nvGrpSpPr>
          <p:cNvPr id="146" name="Google Shape;146;p15"/>
          <p:cNvGrpSpPr/>
          <p:nvPr/>
        </p:nvGrpSpPr>
        <p:grpSpPr>
          <a:xfrm>
            <a:off x="11874095" y="6647922"/>
            <a:ext cx="2858636" cy="3029862"/>
            <a:chOff x="0" y="-114300"/>
            <a:chExt cx="752892" cy="797988"/>
          </a:xfrm>
        </p:grpSpPr>
        <p:sp>
          <p:nvSpPr>
            <p:cNvPr id="147" name="Google Shape;147;p15"/>
            <p:cNvSpPr/>
            <p:nvPr/>
          </p:nvSpPr>
          <p:spPr>
            <a:xfrm>
              <a:off x="0" y="0"/>
              <a:ext cx="752892" cy="683688"/>
            </a:xfrm>
            <a:custGeom>
              <a:rect b="b" l="l" r="r" t="t"/>
              <a:pathLst>
                <a:path extrusionOk="0" h="683688" w="752892">
                  <a:moveTo>
                    <a:pt x="138121" y="0"/>
                  </a:moveTo>
                  <a:lnTo>
                    <a:pt x="614771" y="0"/>
                  </a:lnTo>
                  <a:cubicBezTo>
                    <a:pt x="691053" y="0"/>
                    <a:pt x="752892" y="61839"/>
                    <a:pt x="752892" y="138121"/>
                  </a:cubicBezTo>
                  <a:lnTo>
                    <a:pt x="752892" y="545567"/>
                  </a:lnTo>
                  <a:cubicBezTo>
                    <a:pt x="752892" y="621849"/>
                    <a:pt x="691053" y="683688"/>
                    <a:pt x="614771" y="683688"/>
                  </a:cubicBezTo>
                  <a:lnTo>
                    <a:pt x="138121" y="683688"/>
                  </a:lnTo>
                  <a:cubicBezTo>
                    <a:pt x="61839" y="683688"/>
                    <a:pt x="0" y="621849"/>
                    <a:pt x="0" y="545567"/>
                  </a:cubicBezTo>
                  <a:lnTo>
                    <a:pt x="0" y="138121"/>
                  </a:lnTo>
                  <a:cubicBezTo>
                    <a:pt x="0" y="61839"/>
                    <a:pt x="61839" y="0"/>
                    <a:pt x="13812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5"/>
            <p:cNvSpPr txBox="1"/>
            <p:nvPr/>
          </p:nvSpPr>
          <p:spPr>
            <a:xfrm>
              <a:off x="0" y="-114300"/>
              <a:ext cx="752892" cy="797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15"/>
          <p:cNvSpPr txBox="1"/>
          <p:nvPr/>
        </p:nvSpPr>
        <p:spPr>
          <a:xfrm>
            <a:off x="12240716" y="7458338"/>
            <a:ext cx="2125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1C3C69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Hidden factor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1C3C69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goes here</a:t>
            </a:r>
            <a:endParaRPr/>
          </a:p>
        </p:txBody>
      </p:sp>
      <p:sp>
        <p:nvSpPr>
          <p:cNvPr id="150" name="Google Shape;150;p15"/>
          <p:cNvSpPr txBox="1"/>
          <p:nvPr/>
        </p:nvSpPr>
        <p:spPr>
          <a:xfrm>
            <a:off x="12288429" y="8365548"/>
            <a:ext cx="201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C3C69"/>
                </a:solidFill>
                <a:latin typeface="Overpass"/>
                <a:ea typeface="Overpass"/>
                <a:cs typeface="Overpass"/>
                <a:sym typeface="Overpass"/>
              </a:rPr>
              <a:t>Use this space to provide supporting details or 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C3C69"/>
                </a:solidFill>
                <a:latin typeface="Overpass"/>
                <a:ea typeface="Overpass"/>
                <a:cs typeface="Overpass"/>
                <a:sym typeface="Overpass"/>
              </a:rPr>
              <a:t>brief overview.</a:t>
            </a:r>
            <a:endParaRPr/>
          </a:p>
        </p:txBody>
      </p:sp>
      <p:cxnSp>
        <p:nvCxnSpPr>
          <p:cNvPr id="151" name="Google Shape;151;p15"/>
          <p:cNvCxnSpPr/>
          <p:nvPr/>
        </p:nvCxnSpPr>
        <p:spPr>
          <a:xfrm flipH="1" rot="10800000">
            <a:off x="4123792" y="5143500"/>
            <a:ext cx="2909262" cy="268141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2" name="Google Shape;152;p15"/>
          <p:cNvCxnSpPr/>
          <p:nvPr/>
        </p:nvCxnSpPr>
        <p:spPr>
          <a:xfrm flipH="1" rot="10800000">
            <a:off x="6237351" y="6756539"/>
            <a:ext cx="1151038" cy="776762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3" name="Google Shape;153;p15"/>
          <p:cNvCxnSpPr/>
          <p:nvPr/>
        </p:nvCxnSpPr>
        <p:spPr>
          <a:xfrm rot="10800000">
            <a:off x="11391024" y="5031577"/>
            <a:ext cx="2770096" cy="337604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4" name="Google Shape;154;p15"/>
          <p:cNvCxnSpPr/>
          <p:nvPr/>
        </p:nvCxnSpPr>
        <p:spPr>
          <a:xfrm rot="10800000">
            <a:off x="10624805" y="6756539"/>
            <a:ext cx="1249290" cy="757102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155" name="Google Shape;155;p15"/>
          <p:cNvGrpSpPr/>
          <p:nvPr/>
        </p:nvGrpSpPr>
        <p:grpSpPr>
          <a:xfrm>
            <a:off x="11391024" y="546379"/>
            <a:ext cx="4840123" cy="1284642"/>
            <a:chOff x="0" y="-401807"/>
            <a:chExt cx="6453498" cy="1712857"/>
          </a:xfrm>
        </p:grpSpPr>
        <p:grpSp>
          <p:nvGrpSpPr>
            <p:cNvPr id="156" name="Google Shape;156;p15"/>
            <p:cNvGrpSpPr/>
            <p:nvPr/>
          </p:nvGrpSpPr>
          <p:grpSpPr>
            <a:xfrm>
              <a:off x="0" y="-401807"/>
              <a:ext cx="6453498" cy="1712857"/>
              <a:chOff x="0" y="-114300"/>
              <a:chExt cx="1835796" cy="487248"/>
            </a:xfrm>
          </p:grpSpPr>
          <p:sp>
            <p:nvSpPr>
              <p:cNvPr id="157" name="Google Shape;157;p15"/>
              <p:cNvSpPr/>
              <p:nvPr/>
            </p:nvSpPr>
            <p:spPr>
              <a:xfrm>
                <a:off x="0" y="0"/>
                <a:ext cx="1835796" cy="372948"/>
              </a:xfrm>
              <a:custGeom>
                <a:rect b="b" l="l" r="r" t="t"/>
                <a:pathLst>
                  <a:path extrusionOk="0" h="372948" w="1835796">
                    <a:moveTo>
                      <a:pt x="81576" y="0"/>
                    </a:moveTo>
                    <a:lnTo>
                      <a:pt x="1754220" y="0"/>
                    </a:lnTo>
                    <a:cubicBezTo>
                      <a:pt x="1799273" y="0"/>
                      <a:pt x="1835796" y="36523"/>
                      <a:pt x="1835796" y="81576"/>
                    </a:cubicBezTo>
                    <a:lnTo>
                      <a:pt x="1835796" y="291372"/>
                    </a:lnTo>
                    <a:cubicBezTo>
                      <a:pt x="1835796" y="313007"/>
                      <a:pt x="1827201" y="333757"/>
                      <a:pt x="1811903" y="349055"/>
                    </a:cubicBezTo>
                    <a:cubicBezTo>
                      <a:pt x="1796604" y="364353"/>
                      <a:pt x="1775855" y="372948"/>
                      <a:pt x="1754220" y="372948"/>
                    </a:cubicBezTo>
                    <a:lnTo>
                      <a:pt x="81576" y="372948"/>
                    </a:lnTo>
                    <a:cubicBezTo>
                      <a:pt x="59941" y="372948"/>
                      <a:pt x="39192" y="364353"/>
                      <a:pt x="23893" y="349055"/>
                    </a:cubicBezTo>
                    <a:cubicBezTo>
                      <a:pt x="8595" y="333757"/>
                      <a:pt x="0" y="313007"/>
                      <a:pt x="0" y="291372"/>
                    </a:cubicBezTo>
                    <a:lnTo>
                      <a:pt x="0" y="81576"/>
                    </a:lnTo>
                    <a:cubicBezTo>
                      <a:pt x="0" y="59941"/>
                      <a:pt x="8595" y="39192"/>
                      <a:pt x="23893" y="23893"/>
                    </a:cubicBezTo>
                    <a:cubicBezTo>
                      <a:pt x="39192" y="8595"/>
                      <a:pt x="59941" y="0"/>
                      <a:pt x="81576" y="0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rnd" cmpd="sng" w="19050">
                <a:solidFill>
                  <a:srgbClr val="000000">
                    <a:alpha val="8000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5"/>
              <p:cNvSpPr txBox="1"/>
              <p:nvPr/>
            </p:nvSpPr>
            <p:spPr>
              <a:xfrm>
                <a:off x="0" y="-114300"/>
                <a:ext cx="1835796" cy="487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275" lIns="35275" spcFirstLastPara="1" rIns="35275" wrap="square" tIns="3527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9" name="Google Shape;159;p15"/>
            <p:cNvSpPr txBox="1"/>
            <p:nvPr/>
          </p:nvSpPr>
          <p:spPr>
            <a:xfrm>
              <a:off x="480046" y="354262"/>
              <a:ext cx="5493406" cy="507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83" u="none" cap="none" strike="noStrike">
                  <a:solidFill>
                    <a:srgbClr val="1C3C69"/>
                  </a:solidFill>
                  <a:latin typeface="Overpass Black"/>
                  <a:ea typeface="Overpass Black"/>
                  <a:cs typeface="Overpass Black"/>
                  <a:sym typeface="Overpass Black"/>
                </a:rPr>
                <a:t>Surface-level factor goes here</a:t>
              </a:r>
              <a:endParaRPr/>
            </a:p>
          </p:txBody>
        </p:sp>
      </p:grpSp>
      <p:grpSp>
        <p:nvGrpSpPr>
          <p:cNvPr id="160" name="Google Shape;160;p15"/>
          <p:cNvGrpSpPr/>
          <p:nvPr/>
        </p:nvGrpSpPr>
        <p:grpSpPr>
          <a:xfrm>
            <a:off x="1028700" y="465454"/>
            <a:ext cx="5339693" cy="1657137"/>
            <a:chOff x="0" y="-401807"/>
            <a:chExt cx="7119591" cy="2209516"/>
          </a:xfrm>
        </p:grpSpPr>
        <p:grpSp>
          <p:nvGrpSpPr>
            <p:cNvPr id="161" name="Google Shape;161;p15"/>
            <p:cNvGrpSpPr/>
            <p:nvPr/>
          </p:nvGrpSpPr>
          <p:grpSpPr>
            <a:xfrm>
              <a:off x="0" y="-401807"/>
              <a:ext cx="7119591" cy="2209516"/>
              <a:chOff x="0" y="-114300"/>
              <a:chExt cx="2025276" cy="628530"/>
            </a:xfrm>
          </p:grpSpPr>
          <p:sp>
            <p:nvSpPr>
              <p:cNvPr id="162" name="Google Shape;162;p15"/>
              <p:cNvSpPr/>
              <p:nvPr/>
            </p:nvSpPr>
            <p:spPr>
              <a:xfrm>
                <a:off x="0" y="0"/>
                <a:ext cx="2025276" cy="514230"/>
              </a:xfrm>
              <a:custGeom>
                <a:rect b="b" l="l" r="r" t="t"/>
                <a:pathLst>
                  <a:path extrusionOk="0" h="514230" w="2025276">
                    <a:moveTo>
                      <a:pt x="73944" y="0"/>
                    </a:moveTo>
                    <a:lnTo>
                      <a:pt x="1951332" y="0"/>
                    </a:lnTo>
                    <a:cubicBezTo>
                      <a:pt x="1992171" y="0"/>
                      <a:pt x="2025276" y="33106"/>
                      <a:pt x="2025276" y="73944"/>
                    </a:cubicBezTo>
                    <a:lnTo>
                      <a:pt x="2025276" y="440286"/>
                    </a:lnTo>
                    <a:cubicBezTo>
                      <a:pt x="2025276" y="459898"/>
                      <a:pt x="2017486" y="478705"/>
                      <a:pt x="2003619" y="492573"/>
                    </a:cubicBezTo>
                    <a:cubicBezTo>
                      <a:pt x="1989752" y="506440"/>
                      <a:pt x="1970944" y="514230"/>
                      <a:pt x="1951332" y="514230"/>
                    </a:cubicBezTo>
                    <a:lnTo>
                      <a:pt x="73944" y="514230"/>
                    </a:lnTo>
                    <a:cubicBezTo>
                      <a:pt x="54333" y="514230"/>
                      <a:pt x="35525" y="506440"/>
                      <a:pt x="21658" y="492573"/>
                    </a:cubicBezTo>
                    <a:cubicBezTo>
                      <a:pt x="7790" y="478705"/>
                      <a:pt x="0" y="459898"/>
                      <a:pt x="0" y="440286"/>
                    </a:cubicBezTo>
                    <a:lnTo>
                      <a:pt x="0" y="73944"/>
                    </a:lnTo>
                    <a:cubicBezTo>
                      <a:pt x="0" y="54333"/>
                      <a:pt x="7790" y="35525"/>
                      <a:pt x="21658" y="21658"/>
                    </a:cubicBezTo>
                    <a:cubicBezTo>
                      <a:pt x="35525" y="7790"/>
                      <a:pt x="54333" y="0"/>
                      <a:pt x="73944" y="0"/>
                    </a:cubicBezTo>
                    <a:close/>
                  </a:path>
                </a:pathLst>
              </a:custGeom>
              <a:solidFill>
                <a:srgbClr val="3DBFDF">
                  <a:alpha val="80000"/>
                </a:srgbClr>
              </a:solidFill>
              <a:ln cap="rnd" cmpd="sng" w="19050">
                <a:solidFill>
                  <a:srgbClr val="000000">
                    <a:alpha val="8000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5"/>
              <p:cNvSpPr txBox="1"/>
              <p:nvPr/>
            </p:nvSpPr>
            <p:spPr>
              <a:xfrm>
                <a:off x="0" y="-114300"/>
                <a:ext cx="2025276" cy="6285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275" lIns="35275" spcFirstLastPara="1" rIns="35275" wrap="square" tIns="3527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4" name="Google Shape;164;p15"/>
            <p:cNvSpPr txBox="1"/>
            <p:nvPr/>
          </p:nvSpPr>
          <p:spPr>
            <a:xfrm>
              <a:off x="529594" y="227604"/>
              <a:ext cx="6060300" cy="12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99" u="none" cap="none" strike="noStrike">
                  <a:solidFill>
                    <a:srgbClr val="1C3C69"/>
                  </a:solidFill>
                  <a:latin typeface="Overpass Black"/>
                  <a:ea typeface="Overpass Black"/>
                  <a:cs typeface="Overpass Black"/>
                  <a:sym typeface="Overpass Black"/>
                </a:rPr>
                <a:t>Topic or concept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99" u="none" cap="none" strike="noStrike">
                  <a:solidFill>
                    <a:srgbClr val="1C3C69"/>
                  </a:solidFill>
                  <a:latin typeface="Overpass Black"/>
                  <a:ea typeface="Overpass Black"/>
                  <a:cs typeface="Overpass Black"/>
                  <a:sym typeface="Overpass Black"/>
                </a:rPr>
                <a:t>goes here</a:t>
              </a:r>
              <a:endParaRPr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11391024" y="1832488"/>
            <a:ext cx="4840123" cy="1281299"/>
            <a:chOff x="0" y="-401807"/>
            <a:chExt cx="6453498" cy="1708399"/>
          </a:xfrm>
        </p:grpSpPr>
        <p:grpSp>
          <p:nvGrpSpPr>
            <p:cNvPr id="166" name="Google Shape;166;p15"/>
            <p:cNvGrpSpPr/>
            <p:nvPr/>
          </p:nvGrpSpPr>
          <p:grpSpPr>
            <a:xfrm>
              <a:off x="0" y="-401807"/>
              <a:ext cx="6453498" cy="1708399"/>
              <a:chOff x="0" y="-114300"/>
              <a:chExt cx="1835796" cy="485980"/>
            </a:xfrm>
          </p:grpSpPr>
          <p:sp>
            <p:nvSpPr>
              <p:cNvPr id="167" name="Google Shape;167;p15"/>
              <p:cNvSpPr/>
              <p:nvPr/>
            </p:nvSpPr>
            <p:spPr>
              <a:xfrm>
                <a:off x="0" y="0"/>
                <a:ext cx="1835796" cy="371680"/>
              </a:xfrm>
              <a:custGeom>
                <a:rect b="b" l="l" r="r" t="t"/>
                <a:pathLst>
                  <a:path extrusionOk="0" h="371680" w="1835796">
                    <a:moveTo>
                      <a:pt x="81576" y="0"/>
                    </a:moveTo>
                    <a:lnTo>
                      <a:pt x="1754220" y="0"/>
                    </a:lnTo>
                    <a:cubicBezTo>
                      <a:pt x="1799273" y="0"/>
                      <a:pt x="1835796" y="36523"/>
                      <a:pt x="1835796" y="81576"/>
                    </a:cubicBezTo>
                    <a:lnTo>
                      <a:pt x="1835796" y="290104"/>
                    </a:lnTo>
                    <a:cubicBezTo>
                      <a:pt x="1835796" y="311739"/>
                      <a:pt x="1827201" y="332489"/>
                      <a:pt x="1811903" y="347787"/>
                    </a:cubicBezTo>
                    <a:cubicBezTo>
                      <a:pt x="1796604" y="363085"/>
                      <a:pt x="1775855" y="371680"/>
                      <a:pt x="1754220" y="371680"/>
                    </a:cubicBezTo>
                    <a:lnTo>
                      <a:pt x="81576" y="371680"/>
                    </a:lnTo>
                    <a:cubicBezTo>
                      <a:pt x="59941" y="371680"/>
                      <a:pt x="39192" y="363085"/>
                      <a:pt x="23893" y="347787"/>
                    </a:cubicBezTo>
                    <a:cubicBezTo>
                      <a:pt x="8595" y="332489"/>
                      <a:pt x="0" y="311739"/>
                      <a:pt x="0" y="290104"/>
                    </a:cubicBezTo>
                    <a:lnTo>
                      <a:pt x="0" y="81576"/>
                    </a:lnTo>
                    <a:cubicBezTo>
                      <a:pt x="0" y="59941"/>
                      <a:pt x="8595" y="39192"/>
                      <a:pt x="23893" y="23893"/>
                    </a:cubicBezTo>
                    <a:cubicBezTo>
                      <a:pt x="39192" y="8595"/>
                      <a:pt x="59941" y="0"/>
                      <a:pt x="81576" y="0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cap="rnd" cmpd="sng" w="19050">
                <a:solidFill>
                  <a:srgbClr val="000000">
                    <a:alpha val="80000"/>
                  </a:srgb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5"/>
              <p:cNvSpPr txBox="1"/>
              <p:nvPr/>
            </p:nvSpPr>
            <p:spPr>
              <a:xfrm>
                <a:off x="0" y="-114300"/>
                <a:ext cx="1835796" cy="4859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275" lIns="35275" spcFirstLastPara="1" rIns="35275" wrap="square" tIns="3527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" name="Google Shape;169;p15"/>
            <p:cNvSpPr txBox="1"/>
            <p:nvPr/>
          </p:nvSpPr>
          <p:spPr>
            <a:xfrm>
              <a:off x="480046" y="354262"/>
              <a:ext cx="5493406" cy="502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83" u="none" cap="none" strike="noStrike">
                  <a:solidFill>
                    <a:srgbClr val="1C3C69"/>
                  </a:solidFill>
                  <a:latin typeface="Overpass Black"/>
                  <a:ea typeface="Overpass Black"/>
                  <a:cs typeface="Overpass Black"/>
                  <a:sym typeface="Overpass Black"/>
                </a:rPr>
                <a:t>Surface-level factor goes here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33333">
              <a:srgbClr val="FFFFFF"/>
            </a:gs>
            <a:gs pos="66667">
              <a:srgbClr val="69E4FF">
                <a:alpha val="77647"/>
              </a:srgbClr>
            </a:gs>
            <a:gs pos="100000">
              <a:srgbClr val="03ACD1"/>
            </a:gs>
          </a:gsLst>
          <a:lin ang="5400000" scaled="0"/>
        </a:gra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" name="Google Shape;174;p16"/>
          <p:cNvCxnSpPr/>
          <p:nvPr/>
        </p:nvCxnSpPr>
        <p:spPr>
          <a:xfrm>
            <a:off x="1028700" y="5264961"/>
            <a:ext cx="16230600" cy="0"/>
          </a:xfrm>
          <a:prstGeom prst="straightConnector1">
            <a:avLst/>
          </a:prstGeom>
          <a:noFill/>
          <a:ln cap="flat" cmpd="sng" w="57150">
            <a:solidFill>
              <a:srgbClr val="5BD9F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p16"/>
          <p:cNvCxnSpPr/>
          <p:nvPr/>
        </p:nvCxnSpPr>
        <p:spPr>
          <a:xfrm>
            <a:off x="1028700" y="6204241"/>
            <a:ext cx="16230600" cy="0"/>
          </a:xfrm>
          <a:prstGeom prst="straightConnector1">
            <a:avLst/>
          </a:prstGeom>
          <a:noFill/>
          <a:ln cap="flat" cmpd="sng" w="28575">
            <a:solidFill>
              <a:srgbClr val="03829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76" name="Google Shape;176;p16"/>
          <p:cNvCxnSpPr/>
          <p:nvPr/>
        </p:nvCxnSpPr>
        <p:spPr>
          <a:xfrm>
            <a:off x="1028700" y="7094944"/>
            <a:ext cx="16230600" cy="0"/>
          </a:xfrm>
          <a:prstGeom prst="straightConnector1">
            <a:avLst/>
          </a:prstGeom>
          <a:noFill/>
          <a:ln cap="flat" cmpd="sng" w="28575">
            <a:solidFill>
              <a:srgbClr val="03829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77" name="Google Shape;177;p16"/>
          <p:cNvCxnSpPr/>
          <p:nvPr/>
        </p:nvCxnSpPr>
        <p:spPr>
          <a:xfrm>
            <a:off x="1028700" y="7985646"/>
            <a:ext cx="16230600" cy="0"/>
          </a:xfrm>
          <a:prstGeom prst="straightConnector1">
            <a:avLst/>
          </a:prstGeom>
          <a:noFill/>
          <a:ln cap="flat" cmpd="sng" w="28575">
            <a:solidFill>
              <a:srgbClr val="03829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78" name="Google Shape;178;p16"/>
          <p:cNvCxnSpPr/>
          <p:nvPr/>
        </p:nvCxnSpPr>
        <p:spPr>
          <a:xfrm>
            <a:off x="1028700" y="8876349"/>
            <a:ext cx="16230600" cy="0"/>
          </a:xfrm>
          <a:prstGeom prst="straightConnector1">
            <a:avLst/>
          </a:prstGeom>
          <a:noFill/>
          <a:ln cap="flat" cmpd="sng" w="28575">
            <a:solidFill>
              <a:srgbClr val="03829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79" name="Google Shape;179;p16"/>
          <p:cNvCxnSpPr/>
          <p:nvPr/>
        </p:nvCxnSpPr>
        <p:spPr>
          <a:xfrm>
            <a:off x="1028700" y="4463811"/>
            <a:ext cx="16230600" cy="0"/>
          </a:xfrm>
          <a:prstGeom prst="straightConnector1">
            <a:avLst/>
          </a:prstGeom>
          <a:noFill/>
          <a:ln cap="flat" cmpd="sng" w="28575">
            <a:solidFill>
              <a:srgbClr val="61CEFA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0" name="Google Shape;180;p16"/>
          <p:cNvCxnSpPr/>
          <p:nvPr/>
        </p:nvCxnSpPr>
        <p:spPr>
          <a:xfrm>
            <a:off x="1028700" y="3703853"/>
            <a:ext cx="16230600" cy="0"/>
          </a:xfrm>
          <a:prstGeom prst="straightConnector1">
            <a:avLst/>
          </a:prstGeom>
          <a:noFill/>
          <a:ln cap="flat" cmpd="sng" w="28575">
            <a:solidFill>
              <a:srgbClr val="61CEFA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81" name="Google Shape;181;p16"/>
          <p:cNvSpPr/>
          <p:nvPr/>
        </p:nvSpPr>
        <p:spPr>
          <a:xfrm>
            <a:off x="4310291" y="1779638"/>
            <a:ext cx="9269181" cy="6727724"/>
          </a:xfrm>
          <a:custGeom>
            <a:rect b="b" l="l" r="r" t="t"/>
            <a:pathLst>
              <a:path extrusionOk="0" h="6727724" w="9269181">
                <a:moveTo>
                  <a:pt x="0" y="0"/>
                </a:moveTo>
                <a:lnTo>
                  <a:pt x="9269182" y="0"/>
                </a:lnTo>
                <a:lnTo>
                  <a:pt x="9269182" y="6727724"/>
                </a:lnTo>
                <a:lnTo>
                  <a:pt x="0" y="6727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16"/>
          <p:cNvSpPr txBox="1"/>
          <p:nvPr/>
        </p:nvSpPr>
        <p:spPr>
          <a:xfrm>
            <a:off x="13301267" y="3776240"/>
            <a:ext cx="395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F1A38"/>
                </a:solidFill>
                <a:latin typeface="News Cycle"/>
                <a:ea typeface="News Cycle"/>
                <a:cs typeface="News Cycle"/>
                <a:sym typeface="News Cycle"/>
              </a:rPr>
              <a:t>Use this space to provide supporting details or a brief overview.</a:t>
            </a:r>
            <a:endParaRPr/>
          </a:p>
        </p:txBody>
      </p:sp>
      <p:sp>
        <p:nvSpPr>
          <p:cNvPr id="183" name="Google Shape;183;p16"/>
          <p:cNvSpPr txBox="1"/>
          <p:nvPr/>
        </p:nvSpPr>
        <p:spPr>
          <a:xfrm>
            <a:off x="1028700" y="4643759"/>
            <a:ext cx="4437069" cy="356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C3C69"/>
                </a:solidFill>
                <a:latin typeface="News Cycle"/>
                <a:ea typeface="News Cycle"/>
                <a:cs typeface="News Cycle"/>
                <a:sym typeface="News Cycle"/>
              </a:rPr>
              <a:t>Surface-level factor goes here</a:t>
            </a:r>
            <a:endParaRPr/>
          </a:p>
        </p:txBody>
      </p:sp>
      <p:sp>
        <p:nvSpPr>
          <p:cNvPr id="184" name="Google Shape;184;p16"/>
          <p:cNvSpPr txBox="1"/>
          <p:nvPr/>
        </p:nvSpPr>
        <p:spPr>
          <a:xfrm>
            <a:off x="1049346" y="5558742"/>
            <a:ext cx="4416423" cy="356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C3C69"/>
                </a:solidFill>
                <a:latin typeface="News Cycle"/>
                <a:ea typeface="News Cycle"/>
                <a:cs typeface="News Cycle"/>
                <a:sym typeface="News Cycle"/>
              </a:rPr>
              <a:t>Hidden factor goes here</a:t>
            </a:r>
            <a:endParaRPr/>
          </a:p>
        </p:txBody>
      </p:sp>
      <p:sp>
        <p:nvSpPr>
          <p:cNvPr id="185" name="Google Shape;185;p16"/>
          <p:cNvSpPr txBox="1"/>
          <p:nvPr/>
        </p:nvSpPr>
        <p:spPr>
          <a:xfrm>
            <a:off x="1049346" y="6455181"/>
            <a:ext cx="4416423" cy="356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C3C69"/>
                </a:solidFill>
                <a:latin typeface="News Cycle"/>
                <a:ea typeface="News Cycle"/>
                <a:cs typeface="News Cycle"/>
                <a:sym typeface="News Cycle"/>
              </a:rPr>
              <a:t>Hidden factor goes here</a:t>
            </a:r>
            <a:endParaRPr/>
          </a:p>
        </p:txBody>
      </p:sp>
      <p:sp>
        <p:nvSpPr>
          <p:cNvPr id="186" name="Google Shape;186;p16"/>
          <p:cNvSpPr txBox="1"/>
          <p:nvPr/>
        </p:nvSpPr>
        <p:spPr>
          <a:xfrm>
            <a:off x="1049346" y="7351620"/>
            <a:ext cx="4416423" cy="356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C3C69"/>
                </a:solidFill>
                <a:latin typeface="News Cycle"/>
                <a:ea typeface="News Cycle"/>
                <a:cs typeface="News Cycle"/>
                <a:sym typeface="News Cycle"/>
              </a:rPr>
              <a:t>Hidden factor goes here</a:t>
            </a:r>
            <a:endParaRPr/>
          </a:p>
        </p:txBody>
      </p:sp>
      <p:sp>
        <p:nvSpPr>
          <p:cNvPr id="187" name="Google Shape;187;p16"/>
          <p:cNvSpPr txBox="1"/>
          <p:nvPr/>
        </p:nvSpPr>
        <p:spPr>
          <a:xfrm>
            <a:off x="1049346" y="8248059"/>
            <a:ext cx="4416423" cy="356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C3C69"/>
                </a:solidFill>
                <a:latin typeface="News Cycle"/>
                <a:ea typeface="News Cycle"/>
                <a:cs typeface="News Cycle"/>
                <a:sym typeface="News Cycle"/>
              </a:rPr>
              <a:t>Hidden factor goes here</a:t>
            </a:r>
            <a:endParaRPr/>
          </a:p>
        </p:txBody>
      </p:sp>
      <p:sp>
        <p:nvSpPr>
          <p:cNvPr id="188" name="Google Shape;188;p16"/>
          <p:cNvSpPr txBox="1"/>
          <p:nvPr/>
        </p:nvSpPr>
        <p:spPr>
          <a:xfrm>
            <a:off x="1049346" y="9144498"/>
            <a:ext cx="4416423" cy="356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C3C69"/>
                </a:solidFill>
                <a:latin typeface="News Cycle"/>
                <a:ea typeface="News Cycle"/>
                <a:cs typeface="News Cycle"/>
                <a:sym typeface="News Cycle"/>
              </a:rPr>
              <a:t>Hidden factor goes here</a:t>
            </a:r>
            <a:endParaRPr/>
          </a:p>
        </p:txBody>
      </p:sp>
      <p:sp>
        <p:nvSpPr>
          <p:cNvPr id="189" name="Google Shape;189;p16"/>
          <p:cNvSpPr txBox="1"/>
          <p:nvPr/>
        </p:nvSpPr>
        <p:spPr>
          <a:xfrm>
            <a:off x="1028700" y="3890243"/>
            <a:ext cx="4437069" cy="356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C3C69"/>
                </a:solidFill>
                <a:latin typeface="News Cycle"/>
                <a:ea typeface="News Cycle"/>
                <a:cs typeface="News Cycle"/>
                <a:sym typeface="News Cycle"/>
              </a:rPr>
              <a:t>Surface-level factor goes here</a:t>
            </a:r>
            <a:endParaRPr/>
          </a:p>
        </p:txBody>
      </p:sp>
      <p:sp>
        <p:nvSpPr>
          <p:cNvPr id="190" name="Google Shape;190;p16"/>
          <p:cNvSpPr txBox="1"/>
          <p:nvPr/>
        </p:nvSpPr>
        <p:spPr>
          <a:xfrm>
            <a:off x="13301267" y="4535248"/>
            <a:ext cx="395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F1A38"/>
                </a:solidFill>
                <a:latin typeface="News Cycle"/>
                <a:ea typeface="News Cycle"/>
                <a:cs typeface="News Cycle"/>
                <a:sym typeface="News Cycle"/>
              </a:rPr>
              <a:t>Use this space to provide supporting details or a brief overview.</a:t>
            </a:r>
            <a:endParaRPr/>
          </a:p>
        </p:txBody>
      </p:sp>
      <p:sp>
        <p:nvSpPr>
          <p:cNvPr id="191" name="Google Shape;191;p16"/>
          <p:cNvSpPr txBox="1"/>
          <p:nvPr/>
        </p:nvSpPr>
        <p:spPr>
          <a:xfrm>
            <a:off x="13301267" y="5445733"/>
            <a:ext cx="395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F1A38"/>
                </a:solidFill>
                <a:latin typeface="News Cycle"/>
                <a:ea typeface="News Cycle"/>
                <a:cs typeface="News Cycle"/>
                <a:sym typeface="News Cycle"/>
              </a:rPr>
              <a:t>Use this space to provide supporting details or a brief overview.</a:t>
            </a:r>
            <a:endParaRPr/>
          </a:p>
        </p:txBody>
      </p:sp>
      <p:sp>
        <p:nvSpPr>
          <p:cNvPr id="192" name="Google Shape;192;p16"/>
          <p:cNvSpPr txBox="1"/>
          <p:nvPr/>
        </p:nvSpPr>
        <p:spPr>
          <a:xfrm>
            <a:off x="13301267" y="6356219"/>
            <a:ext cx="395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F1A38"/>
                </a:solidFill>
                <a:latin typeface="News Cycle"/>
                <a:ea typeface="News Cycle"/>
                <a:cs typeface="News Cycle"/>
                <a:sym typeface="News Cycle"/>
              </a:rPr>
              <a:t>Use this space to provide supporting details or a brief overview.</a:t>
            </a:r>
            <a:endParaRPr/>
          </a:p>
        </p:txBody>
      </p:sp>
      <p:sp>
        <p:nvSpPr>
          <p:cNvPr id="193" name="Google Shape;193;p16"/>
          <p:cNvSpPr txBox="1"/>
          <p:nvPr/>
        </p:nvSpPr>
        <p:spPr>
          <a:xfrm>
            <a:off x="13301267" y="7266704"/>
            <a:ext cx="395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F1A38"/>
                </a:solidFill>
                <a:latin typeface="News Cycle"/>
                <a:ea typeface="News Cycle"/>
                <a:cs typeface="News Cycle"/>
                <a:sym typeface="News Cycle"/>
              </a:rPr>
              <a:t>Use this space to provide supporting details or a brief overview.</a:t>
            </a:r>
            <a:endParaRPr/>
          </a:p>
        </p:txBody>
      </p:sp>
      <p:sp>
        <p:nvSpPr>
          <p:cNvPr id="194" name="Google Shape;194;p16"/>
          <p:cNvSpPr txBox="1"/>
          <p:nvPr/>
        </p:nvSpPr>
        <p:spPr>
          <a:xfrm>
            <a:off x="13301267" y="8177189"/>
            <a:ext cx="395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F1A38"/>
                </a:solidFill>
                <a:latin typeface="News Cycle"/>
                <a:ea typeface="News Cycle"/>
                <a:cs typeface="News Cycle"/>
                <a:sym typeface="News Cycle"/>
              </a:rPr>
              <a:t>Use this space to provide supporting details or a brief overview.</a:t>
            </a:r>
            <a:endParaRPr/>
          </a:p>
        </p:txBody>
      </p:sp>
      <p:sp>
        <p:nvSpPr>
          <p:cNvPr id="195" name="Google Shape;195;p16"/>
          <p:cNvSpPr txBox="1"/>
          <p:nvPr/>
        </p:nvSpPr>
        <p:spPr>
          <a:xfrm>
            <a:off x="13301267" y="9087674"/>
            <a:ext cx="395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F1A38"/>
                </a:solidFill>
                <a:latin typeface="News Cycle"/>
                <a:ea typeface="News Cycle"/>
                <a:cs typeface="News Cycle"/>
                <a:sym typeface="News Cycle"/>
              </a:rPr>
              <a:t>Use this space to provide supporting details or a brief overview.</a:t>
            </a:r>
            <a:endParaRPr/>
          </a:p>
        </p:txBody>
      </p:sp>
      <p:sp>
        <p:nvSpPr>
          <p:cNvPr id="196" name="Google Shape;196;p16"/>
          <p:cNvSpPr txBox="1"/>
          <p:nvPr/>
        </p:nvSpPr>
        <p:spPr>
          <a:xfrm>
            <a:off x="3272063" y="613206"/>
            <a:ext cx="11743873" cy="752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99" u="none" cap="none" strike="noStrike">
                <a:solidFill>
                  <a:srgbClr val="1C3C69"/>
                </a:solidFill>
                <a:latin typeface="News Cycle"/>
                <a:ea typeface="News Cycle"/>
                <a:cs typeface="News Cycle"/>
                <a:sym typeface="News Cycle"/>
              </a:rPr>
              <a:t>Topic or concept goes here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829F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17"/>
          <p:cNvGrpSpPr/>
          <p:nvPr/>
        </p:nvGrpSpPr>
        <p:grpSpPr>
          <a:xfrm>
            <a:off x="714865" y="2011215"/>
            <a:ext cx="5097641" cy="7689644"/>
            <a:chOff x="0" y="-76200"/>
            <a:chExt cx="1342589" cy="2025256"/>
          </a:xfrm>
        </p:grpSpPr>
        <p:sp>
          <p:nvSpPr>
            <p:cNvPr id="202" name="Google Shape;202;p17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7"/>
            <p:cNvSpPr txBox="1"/>
            <p:nvPr/>
          </p:nvSpPr>
          <p:spPr>
            <a:xfrm>
              <a:off x="0" y="-76200"/>
              <a:ext cx="1342589" cy="2025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17"/>
          <p:cNvGrpSpPr/>
          <p:nvPr/>
        </p:nvGrpSpPr>
        <p:grpSpPr>
          <a:xfrm>
            <a:off x="6155406" y="2011215"/>
            <a:ext cx="11417730" cy="7689644"/>
            <a:chOff x="0" y="-76200"/>
            <a:chExt cx="3007139" cy="2025256"/>
          </a:xfrm>
        </p:grpSpPr>
        <p:sp>
          <p:nvSpPr>
            <p:cNvPr id="205" name="Google Shape;205;p17"/>
            <p:cNvSpPr/>
            <p:nvPr/>
          </p:nvSpPr>
          <p:spPr>
            <a:xfrm>
              <a:off x="0" y="0"/>
              <a:ext cx="3007139" cy="1949056"/>
            </a:xfrm>
            <a:custGeom>
              <a:rect b="b" l="l" r="r" t="t"/>
              <a:pathLst>
                <a:path extrusionOk="0" h="1949056" w="3007139">
                  <a:moveTo>
                    <a:pt x="13561" y="0"/>
                  </a:moveTo>
                  <a:lnTo>
                    <a:pt x="2993578" y="0"/>
                  </a:lnTo>
                  <a:cubicBezTo>
                    <a:pt x="3001067" y="0"/>
                    <a:pt x="3007139" y="6072"/>
                    <a:pt x="3007139" y="13561"/>
                  </a:cubicBezTo>
                  <a:lnTo>
                    <a:pt x="3007139" y="1935495"/>
                  </a:lnTo>
                  <a:cubicBezTo>
                    <a:pt x="3007139" y="1942985"/>
                    <a:pt x="3001067" y="1949056"/>
                    <a:pt x="2993578" y="1949056"/>
                  </a:cubicBezTo>
                  <a:lnTo>
                    <a:pt x="13561" y="1949056"/>
                  </a:lnTo>
                  <a:cubicBezTo>
                    <a:pt x="9965" y="1949056"/>
                    <a:pt x="6515" y="1947627"/>
                    <a:pt x="3972" y="1945084"/>
                  </a:cubicBezTo>
                  <a:cubicBezTo>
                    <a:pt x="1429" y="1942541"/>
                    <a:pt x="0" y="1939092"/>
                    <a:pt x="0" y="1935495"/>
                  </a:cubicBezTo>
                  <a:lnTo>
                    <a:pt x="0" y="13561"/>
                  </a:lnTo>
                  <a:cubicBezTo>
                    <a:pt x="0" y="6072"/>
                    <a:pt x="6072" y="0"/>
                    <a:pt x="13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7"/>
            <p:cNvSpPr txBox="1"/>
            <p:nvPr/>
          </p:nvSpPr>
          <p:spPr>
            <a:xfrm>
              <a:off x="0" y="-76200"/>
              <a:ext cx="3007139" cy="2025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17"/>
          <p:cNvGrpSpPr/>
          <p:nvPr/>
        </p:nvGrpSpPr>
        <p:grpSpPr>
          <a:xfrm>
            <a:off x="1104558" y="2495753"/>
            <a:ext cx="4318255" cy="864228"/>
            <a:chOff x="0" y="-57150"/>
            <a:chExt cx="1137318" cy="227616"/>
          </a:xfrm>
        </p:grpSpPr>
        <p:sp>
          <p:nvSpPr>
            <p:cNvPr id="208" name="Google Shape;208;p17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5BD9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7"/>
            <p:cNvSpPr txBox="1"/>
            <p:nvPr/>
          </p:nvSpPr>
          <p:spPr>
            <a:xfrm>
              <a:off x="0" y="-57150"/>
              <a:ext cx="1137318" cy="22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1C3C69"/>
                  </a:solidFill>
                  <a:latin typeface="Overpass Black"/>
                  <a:ea typeface="Overpass Black"/>
                  <a:cs typeface="Overpass Black"/>
                  <a:sym typeface="Overpass Black"/>
                </a:rPr>
                <a:t>Fonts</a:t>
              </a:r>
              <a:endParaRPr/>
            </a:p>
          </p:txBody>
        </p:sp>
      </p:grpSp>
      <p:grpSp>
        <p:nvGrpSpPr>
          <p:cNvPr id="210" name="Google Shape;210;p17"/>
          <p:cNvGrpSpPr/>
          <p:nvPr/>
        </p:nvGrpSpPr>
        <p:grpSpPr>
          <a:xfrm>
            <a:off x="9623087" y="2495753"/>
            <a:ext cx="4368067" cy="864228"/>
            <a:chOff x="0" y="-57150"/>
            <a:chExt cx="1150437" cy="227616"/>
          </a:xfrm>
        </p:grpSpPr>
        <p:sp>
          <p:nvSpPr>
            <p:cNvPr id="211" name="Google Shape;211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5BD9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7"/>
            <p:cNvSpPr txBox="1"/>
            <p:nvPr/>
          </p:nvSpPr>
          <p:spPr>
            <a:xfrm>
              <a:off x="0" y="-57150"/>
              <a:ext cx="1150437" cy="22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1C3C69"/>
                  </a:solidFill>
                  <a:latin typeface="Overpass Black"/>
                  <a:ea typeface="Overpass Black"/>
                  <a:cs typeface="Overpass Black"/>
                  <a:sym typeface="Overpass Black"/>
                </a:rPr>
                <a:t>Design Elements / Icons</a:t>
              </a:r>
              <a:endParaRPr/>
            </a:p>
          </p:txBody>
        </p:sp>
      </p:grpSp>
      <p:grpSp>
        <p:nvGrpSpPr>
          <p:cNvPr id="213" name="Google Shape;213;p17"/>
          <p:cNvGrpSpPr/>
          <p:nvPr/>
        </p:nvGrpSpPr>
        <p:grpSpPr>
          <a:xfrm>
            <a:off x="1104558" y="7130152"/>
            <a:ext cx="4318255" cy="864228"/>
            <a:chOff x="0" y="-57150"/>
            <a:chExt cx="1137318" cy="227616"/>
          </a:xfrm>
        </p:grpSpPr>
        <p:sp>
          <p:nvSpPr>
            <p:cNvPr id="214" name="Google Shape;214;p17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5BD9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7"/>
            <p:cNvSpPr txBox="1"/>
            <p:nvPr/>
          </p:nvSpPr>
          <p:spPr>
            <a:xfrm>
              <a:off x="0" y="-57150"/>
              <a:ext cx="1137318" cy="22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99" u="none" cap="none" strike="noStrike">
                  <a:solidFill>
                    <a:srgbClr val="1C3C69"/>
                  </a:solidFill>
                  <a:latin typeface="Overpass Black"/>
                  <a:ea typeface="Overpass Black"/>
                  <a:cs typeface="Overpass Black"/>
                  <a:sym typeface="Overpass Black"/>
                </a:rPr>
                <a:t>Colors</a:t>
              </a:r>
              <a:endParaRPr/>
            </a:p>
          </p:txBody>
        </p:sp>
      </p:grpSp>
      <p:grpSp>
        <p:nvGrpSpPr>
          <p:cNvPr id="216" name="Google Shape;216;p17"/>
          <p:cNvGrpSpPr/>
          <p:nvPr/>
        </p:nvGrpSpPr>
        <p:grpSpPr>
          <a:xfrm>
            <a:off x="1249355" y="8261080"/>
            <a:ext cx="725897" cy="725897"/>
            <a:chOff x="0" y="0"/>
            <a:chExt cx="812800" cy="812800"/>
          </a:xfrm>
        </p:grpSpPr>
        <p:sp>
          <p:nvSpPr>
            <p:cNvPr id="217" name="Google Shape;217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F8FE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17"/>
          <p:cNvGrpSpPr/>
          <p:nvPr/>
        </p:nvGrpSpPr>
        <p:grpSpPr>
          <a:xfrm>
            <a:off x="2064714" y="8261080"/>
            <a:ext cx="725897" cy="725897"/>
            <a:chOff x="0" y="0"/>
            <a:chExt cx="812800" cy="812800"/>
          </a:xfrm>
        </p:grpSpPr>
        <p:sp>
          <p:nvSpPr>
            <p:cNvPr id="220" name="Google Shape;22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1CEFA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17"/>
          <p:cNvGrpSpPr/>
          <p:nvPr/>
        </p:nvGrpSpPr>
        <p:grpSpPr>
          <a:xfrm>
            <a:off x="2943011" y="8261080"/>
            <a:ext cx="725897" cy="725897"/>
            <a:chOff x="0" y="0"/>
            <a:chExt cx="812800" cy="812800"/>
          </a:xfrm>
        </p:grpSpPr>
        <p:sp>
          <p:nvSpPr>
            <p:cNvPr id="223" name="Google Shape;223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BFD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17"/>
          <p:cNvGrpSpPr/>
          <p:nvPr/>
        </p:nvGrpSpPr>
        <p:grpSpPr>
          <a:xfrm>
            <a:off x="3819515" y="8261080"/>
            <a:ext cx="725897" cy="725897"/>
            <a:chOff x="0" y="0"/>
            <a:chExt cx="812800" cy="812800"/>
          </a:xfrm>
        </p:grpSpPr>
        <p:sp>
          <p:nvSpPr>
            <p:cNvPr id="226" name="Google Shape;22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881A6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17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229" name="Google Shape;229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C69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17"/>
          <p:cNvSpPr txBox="1"/>
          <p:nvPr/>
        </p:nvSpPr>
        <p:spPr>
          <a:xfrm>
            <a:off x="1173043" y="3629891"/>
            <a:ext cx="4181285" cy="557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C3C69"/>
                </a:solidFill>
                <a:latin typeface="Overpass"/>
                <a:ea typeface="Overpass"/>
                <a:cs typeface="Overpass"/>
                <a:sym typeface="Overpas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C3C69"/>
                </a:solidFill>
                <a:latin typeface="Overpass"/>
                <a:ea typeface="Overpass"/>
                <a:cs typeface="Overpass"/>
                <a:sym typeface="Overpass"/>
              </a:rPr>
              <a:t>uses the following free fonts:</a:t>
            </a:r>
            <a:endParaRPr/>
          </a:p>
        </p:txBody>
      </p:sp>
      <p:sp>
        <p:nvSpPr>
          <p:cNvPr id="232" name="Google Shape;232;p17"/>
          <p:cNvSpPr txBox="1"/>
          <p:nvPr/>
        </p:nvSpPr>
        <p:spPr>
          <a:xfrm>
            <a:off x="1116102" y="6722720"/>
            <a:ext cx="4368067" cy="300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C3C69"/>
                </a:solidFill>
                <a:latin typeface="Overpass"/>
                <a:ea typeface="Overpass"/>
                <a:cs typeface="Overpass"/>
                <a:sym typeface="Overpass"/>
              </a:rPr>
              <a:t>You can find these fonts online too.</a:t>
            </a:r>
            <a:endParaRPr/>
          </a:p>
        </p:txBody>
      </p:sp>
      <p:sp>
        <p:nvSpPr>
          <p:cNvPr id="233" name="Google Shape;233;p17"/>
          <p:cNvSpPr txBox="1"/>
          <p:nvPr/>
        </p:nvSpPr>
        <p:spPr>
          <a:xfrm>
            <a:off x="1688417" y="4948585"/>
            <a:ext cx="3150536" cy="4297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7" u="none" cap="none" strike="noStrike">
                <a:solidFill>
                  <a:srgbClr val="1C3C69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Overpass</a:t>
            </a:r>
            <a:endParaRPr/>
          </a:p>
        </p:txBody>
      </p:sp>
      <p:sp>
        <p:nvSpPr>
          <p:cNvPr id="234" name="Google Shape;234;p17"/>
          <p:cNvSpPr txBox="1"/>
          <p:nvPr/>
        </p:nvSpPr>
        <p:spPr>
          <a:xfrm>
            <a:off x="1523971" y="5946952"/>
            <a:ext cx="3479429" cy="331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1C3C69"/>
                </a:solidFill>
                <a:latin typeface="Overpass"/>
                <a:ea typeface="Overpass"/>
                <a:cs typeface="Overpass"/>
                <a:sym typeface="Overpass"/>
              </a:rPr>
              <a:t>Overpass</a:t>
            </a:r>
            <a:endParaRPr/>
          </a:p>
        </p:txBody>
      </p:sp>
      <p:sp>
        <p:nvSpPr>
          <p:cNvPr id="235" name="Google Shape;235;p17"/>
          <p:cNvSpPr txBox="1"/>
          <p:nvPr/>
        </p:nvSpPr>
        <p:spPr>
          <a:xfrm>
            <a:off x="2319155" y="4654628"/>
            <a:ext cx="1889061" cy="2630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1C3C69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TITLES:</a:t>
            </a:r>
            <a:endParaRPr/>
          </a:p>
        </p:txBody>
      </p:sp>
      <p:sp>
        <p:nvSpPr>
          <p:cNvPr id="236" name="Google Shape;236;p17"/>
          <p:cNvSpPr txBox="1"/>
          <p:nvPr/>
        </p:nvSpPr>
        <p:spPr>
          <a:xfrm>
            <a:off x="2319155" y="5655321"/>
            <a:ext cx="1889061" cy="2630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1C3C69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BODY TEXT:</a:t>
            </a:r>
            <a:endParaRPr/>
          </a:p>
        </p:txBody>
      </p:sp>
      <p:sp>
        <p:nvSpPr>
          <p:cNvPr id="237" name="Google Shape;237;p17"/>
          <p:cNvSpPr txBox="1"/>
          <p:nvPr/>
        </p:nvSpPr>
        <p:spPr>
          <a:xfrm>
            <a:off x="1249355" y="9083082"/>
            <a:ext cx="725897" cy="200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C3C69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#E0F8FE</a:t>
            </a:r>
            <a:endParaRPr/>
          </a:p>
        </p:txBody>
      </p:sp>
      <p:sp>
        <p:nvSpPr>
          <p:cNvPr id="238" name="Google Shape;238;p17"/>
          <p:cNvSpPr txBox="1"/>
          <p:nvPr/>
        </p:nvSpPr>
        <p:spPr>
          <a:xfrm>
            <a:off x="2064714" y="9083082"/>
            <a:ext cx="725897" cy="200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C3C69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#61CEFA</a:t>
            </a:r>
            <a:endParaRPr/>
          </a:p>
        </p:txBody>
      </p:sp>
      <p:sp>
        <p:nvSpPr>
          <p:cNvPr id="239" name="Google Shape;239;p17"/>
          <p:cNvSpPr txBox="1"/>
          <p:nvPr/>
        </p:nvSpPr>
        <p:spPr>
          <a:xfrm>
            <a:off x="2943011" y="9083082"/>
            <a:ext cx="725897" cy="200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C3C69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#3DBFDF</a:t>
            </a:r>
            <a:endParaRPr/>
          </a:p>
        </p:txBody>
      </p:sp>
      <p:sp>
        <p:nvSpPr>
          <p:cNvPr id="240" name="Google Shape;240;p17"/>
          <p:cNvSpPr txBox="1"/>
          <p:nvPr/>
        </p:nvSpPr>
        <p:spPr>
          <a:xfrm>
            <a:off x="3819515" y="9083082"/>
            <a:ext cx="725897" cy="200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C3C69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#2881A6</a:t>
            </a:r>
            <a:endParaRPr/>
          </a:p>
        </p:txBody>
      </p:sp>
      <p:sp>
        <p:nvSpPr>
          <p:cNvPr id="241" name="Google Shape;241;p17"/>
          <p:cNvSpPr txBox="1"/>
          <p:nvPr/>
        </p:nvSpPr>
        <p:spPr>
          <a:xfrm>
            <a:off x="4696916" y="9083082"/>
            <a:ext cx="725897" cy="200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C3C69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#1C3C69</a:t>
            </a:r>
            <a:endParaRPr/>
          </a:p>
        </p:txBody>
      </p:sp>
      <p:sp>
        <p:nvSpPr>
          <p:cNvPr id="242" name="Google Shape;242;p17"/>
          <p:cNvSpPr txBox="1"/>
          <p:nvPr/>
        </p:nvSpPr>
        <p:spPr>
          <a:xfrm>
            <a:off x="3800933" y="1443391"/>
            <a:ext cx="10686133" cy="371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243" name="Google Shape;243;p17"/>
          <p:cNvSpPr txBox="1"/>
          <p:nvPr/>
        </p:nvSpPr>
        <p:spPr>
          <a:xfrm>
            <a:off x="4366829" y="538516"/>
            <a:ext cx="9554342" cy="962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Resource Page</a:t>
            </a:r>
            <a:endParaRPr/>
          </a:p>
        </p:txBody>
      </p:sp>
      <p:sp>
        <p:nvSpPr>
          <p:cNvPr id="244" name="Google Shape;244;p17"/>
          <p:cNvSpPr/>
          <p:nvPr/>
        </p:nvSpPr>
        <p:spPr>
          <a:xfrm>
            <a:off x="6725484" y="4139380"/>
            <a:ext cx="2561110" cy="1982633"/>
          </a:xfrm>
          <a:custGeom>
            <a:rect b="b" l="l" r="r" t="t"/>
            <a:pathLst>
              <a:path extrusionOk="0" h="1982633" w="2561110">
                <a:moveTo>
                  <a:pt x="0" y="0"/>
                </a:moveTo>
                <a:lnTo>
                  <a:pt x="2561111" y="0"/>
                </a:lnTo>
                <a:lnTo>
                  <a:pt x="2561111" y="1982633"/>
                </a:lnTo>
                <a:lnTo>
                  <a:pt x="0" y="19826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17"/>
          <p:cNvSpPr/>
          <p:nvPr/>
        </p:nvSpPr>
        <p:spPr>
          <a:xfrm>
            <a:off x="9838962" y="4104009"/>
            <a:ext cx="2602432" cy="2018004"/>
          </a:xfrm>
          <a:custGeom>
            <a:rect b="b" l="l" r="r" t="t"/>
            <a:pathLst>
              <a:path extrusionOk="0" h="2018004" w="2602432">
                <a:moveTo>
                  <a:pt x="0" y="0"/>
                </a:moveTo>
                <a:lnTo>
                  <a:pt x="2602432" y="0"/>
                </a:lnTo>
                <a:lnTo>
                  <a:pt x="2602432" y="2018004"/>
                </a:lnTo>
                <a:lnTo>
                  <a:pt x="0" y="20180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17"/>
          <p:cNvSpPr/>
          <p:nvPr/>
        </p:nvSpPr>
        <p:spPr>
          <a:xfrm>
            <a:off x="12993844" y="4070361"/>
            <a:ext cx="2492843" cy="1930337"/>
          </a:xfrm>
          <a:custGeom>
            <a:rect b="b" l="l" r="r" t="t"/>
            <a:pathLst>
              <a:path extrusionOk="0" h="1930337" w="2492843">
                <a:moveTo>
                  <a:pt x="0" y="0"/>
                </a:moveTo>
                <a:lnTo>
                  <a:pt x="2492844" y="0"/>
                </a:lnTo>
                <a:lnTo>
                  <a:pt x="2492844" y="1930337"/>
                </a:lnTo>
                <a:lnTo>
                  <a:pt x="0" y="19303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17"/>
          <p:cNvSpPr/>
          <p:nvPr/>
        </p:nvSpPr>
        <p:spPr>
          <a:xfrm>
            <a:off x="6999787" y="7005449"/>
            <a:ext cx="3687727" cy="2187190"/>
          </a:xfrm>
          <a:custGeom>
            <a:rect b="b" l="l" r="r" t="t"/>
            <a:pathLst>
              <a:path extrusionOk="0" h="2187190" w="3687727">
                <a:moveTo>
                  <a:pt x="0" y="0"/>
                </a:moveTo>
                <a:lnTo>
                  <a:pt x="3687727" y="0"/>
                </a:lnTo>
                <a:lnTo>
                  <a:pt x="3687727" y="2187189"/>
                </a:lnTo>
                <a:lnTo>
                  <a:pt x="0" y="2187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17"/>
          <p:cNvSpPr/>
          <p:nvPr/>
        </p:nvSpPr>
        <p:spPr>
          <a:xfrm>
            <a:off x="15312986" y="5223423"/>
            <a:ext cx="1623316" cy="3763554"/>
          </a:xfrm>
          <a:custGeom>
            <a:rect b="b" l="l" r="r" t="t"/>
            <a:pathLst>
              <a:path extrusionOk="0" h="3763554" w="1623316">
                <a:moveTo>
                  <a:pt x="0" y="0"/>
                </a:moveTo>
                <a:lnTo>
                  <a:pt x="1623316" y="0"/>
                </a:lnTo>
                <a:lnTo>
                  <a:pt x="1623316" y="3763554"/>
                </a:lnTo>
                <a:lnTo>
                  <a:pt x="0" y="37635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17"/>
          <p:cNvSpPr/>
          <p:nvPr/>
        </p:nvSpPr>
        <p:spPr>
          <a:xfrm>
            <a:off x="11140178" y="6647277"/>
            <a:ext cx="3382270" cy="2454907"/>
          </a:xfrm>
          <a:custGeom>
            <a:rect b="b" l="l" r="r" t="t"/>
            <a:pathLst>
              <a:path extrusionOk="0" h="2454907" w="3382270">
                <a:moveTo>
                  <a:pt x="0" y="0"/>
                </a:moveTo>
                <a:lnTo>
                  <a:pt x="3382270" y="0"/>
                </a:lnTo>
                <a:lnTo>
                  <a:pt x="3382270" y="2454907"/>
                </a:lnTo>
                <a:lnTo>
                  <a:pt x="0" y="24549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829F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18"/>
          <p:cNvGrpSpPr/>
          <p:nvPr/>
        </p:nvGrpSpPr>
        <p:grpSpPr>
          <a:xfrm>
            <a:off x="1028700" y="666577"/>
            <a:ext cx="16339287" cy="8664528"/>
            <a:chOff x="0" y="-76200"/>
            <a:chExt cx="4303351" cy="2282015"/>
          </a:xfrm>
        </p:grpSpPr>
        <p:sp>
          <p:nvSpPr>
            <p:cNvPr id="255" name="Google Shape;255;p18"/>
            <p:cNvSpPr/>
            <p:nvPr/>
          </p:nvSpPr>
          <p:spPr>
            <a:xfrm>
              <a:off x="0" y="0"/>
              <a:ext cx="4303351" cy="2205815"/>
            </a:xfrm>
            <a:custGeom>
              <a:rect b="b" l="l" r="r" t="t"/>
              <a:pathLst>
                <a:path extrusionOk="0" h="2205815" w="4303351">
                  <a:moveTo>
                    <a:pt x="9476" y="0"/>
                  </a:moveTo>
                  <a:lnTo>
                    <a:pt x="4293875" y="0"/>
                  </a:lnTo>
                  <a:cubicBezTo>
                    <a:pt x="4296388" y="0"/>
                    <a:pt x="4298798" y="998"/>
                    <a:pt x="4300576" y="2776"/>
                  </a:cubicBezTo>
                  <a:cubicBezTo>
                    <a:pt x="4302353" y="4553"/>
                    <a:pt x="4303351" y="6963"/>
                    <a:pt x="4303351" y="9476"/>
                  </a:cubicBezTo>
                  <a:lnTo>
                    <a:pt x="4303351" y="2196338"/>
                  </a:lnTo>
                  <a:cubicBezTo>
                    <a:pt x="4303351" y="2201572"/>
                    <a:pt x="4299109" y="2205815"/>
                    <a:pt x="4293875" y="2205815"/>
                  </a:cubicBezTo>
                  <a:lnTo>
                    <a:pt x="9476" y="2205815"/>
                  </a:lnTo>
                  <a:cubicBezTo>
                    <a:pt x="6963" y="2205815"/>
                    <a:pt x="4553" y="2204816"/>
                    <a:pt x="2776" y="2203039"/>
                  </a:cubicBezTo>
                  <a:cubicBezTo>
                    <a:pt x="998" y="2201262"/>
                    <a:pt x="0" y="2198851"/>
                    <a:pt x="0" y="2196338"/>
                  </a:cubicBezTo>
                  <a:lnTo>
                    <a:pt x="0" y="9476"/>
                  </a:lnTo>
                  <a:cubicBezTo>
                    <a:pt x="0" y="6963"/>
                    <a:pt x="998" y="4553"/>
                    <a:pt x="2776" y="2776"/>
                  </a:cubicBezTo>
                  <a:cubicBezTo>
                    <a:pt x="4553" y="998"/>
                    <a:pt x="6963" y="0"/>
                    <a:pt x="9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8"/>
            <p:cNvSpPr txBox="1"/>
            <p:nvPr/>
          </p:nvSpPr>
          <p:spPr>
            <a:xfrm>
              <a:off x="0" y="-76200"/>
              <a:ext cx="4303351" cy="2282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18"/>
          <p:cNvSpPr txBox="1"/>
          <p:nvPr/>
        </p:nvSpPr>
        <p:spPr>
          <a:xfrm>
            <a:off x="3377480" y="2425665"/>
            <a:ext cx="11533039" cy="371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C3C69"/>
                </a:solidFill>
                <a:latin typeface="Overpass"/>
                <a:ea typeface="Overpass"/>
                <a:cs typeface="Overpass"/>
                <a:sym typeface="Overpass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258" name="Google Shape;258;p18"/>
          <p:cNvSpPr txBox="1"/>
          <p:nvPr/>
        </p:nvSpPr>
        <p:spPr>
          <a:xfrm>
            <a:off x="3377480" y="5203146"/>
            <a:ext cx="11533039" cy="371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C3C69"/>
                </a:solidFill>
                <a:latin typeface="Overpass"/>
                <a:ea typeface="Overpass"/>
                <a:cs typeface="Overpass"/>
                <a:sym typeface="Overpass"/>
              </a:rPr>
              <a:t>for this presentation template</a:t>
            </a:r>
            <a:endParaRPr/>
          </a:p>
        </p:txBody>
      </p:sp>
      <p:sp>
        <p:nvSpPr>
          <p:cNvPr id="259" name="Google Shape;259;p18"/>
          <p:cNvSpPr txBox="1"/>
          <p:nvPr/>
        </p:nvSpPr>
        <p:spPr>
          <a:xfrm>
            <a:off x="3377480" y="7260513"/>
            <a:ext cx="11533039" cy="371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C3C69"/>
                </a:solidFill>
                <a:latin typeface="Overpass"/>
                <a:ea typeface="Overpass"/>
                <a:cs typeface="Overpass"/>
                <a:sym typeface="Overpass"/>
              </a:rPr>
              <a:t>for the photos, graphics, and elements</a:t>
            </a:r>
            <a:endParaRPr/>
          </a:p>
        </p:txBody>
      </p:sp>
      <p:sp>
        <p:nvSpPr>
          <p:cNvPr id="260" name="Google Shape;260;p18"/>
          <p:cNvSpPr txBox="1"/>
          <p:nvPr/>
        </p:nvSpPr>
        <p:spPr>
          <a:xfrm>
            <a:off x="7108732" y="8322879"/>
            <a:ext cx="4070535" cy="525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C3C69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Happy designing!</a:t>
            </a:r>
            <a:endParaRPr/>
          </a:p>
        </p:txBody>
      </p:sp>
      <p:sp>
        <p:nvSpPr>
          <p:cNvPr id="261" name="Google Shape;261;p18"/>
          <p:cNvSpPr txBox="1"/>
          <p:nvPr/>
        </p:nvSpPr>
        <p:spPr>
          <a:xfrm>
            <a:off x="5469973" y="1366036"/>
            <a:ext cx="7348055" cy="1019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1C3C69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Credits</a:t>
            </a:r>
            <a:endParaRPr/>
          </a:p>
        </p:txBody>
      </p:sp>
      <p:sp>
        <p:nvSpPr>
          <p:cNvPr id="262" name="Google Shape;262;p18"/>
          <p:cNvSpPr txBox="1"/>
          <p:nvPr/>
        </p:nvSpPr>
        <p:spPr>
          <a:xfrm>
            <a:off x="5004582" y="6403289"/>
            <a:ext cx="8278835" cy="714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1C3C69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Pexels, Pixabay, Sketchify</a:t>
            </a:r>
            <a:endParaRPr/>
          </a:p>
        </p:txBody>
      </p:sp>
      <p:pic>
        <p:nvPicPr>
          <p:cNvPr id="263" name="Google Shape;2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7050" y="3305908"/>
            <a:ext cx="5553901" cy="138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