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10287000" cx="18288000"/>
  <p:notesSz cx="6858000" cy="9144000"/>
  <p:embeddedFontLst>
    <p:embeddedFont>
      <p:font typeface="Montserrat Black"/>
      <p:bold r:id="rId21"/>
      <p:boldItalic r:id="rId22"/>
    </p:embeddedFont>
    <p:embeddedFont>
      <p:font typeface="Montserrat"/>
      <p:regular r:id="rId23"/>
      <p:bold r:id="rId24"/>
      <p:italic r:id="rId25"/>
      <p:boldItalic r:id="rId26"/>
    </p:embeddedFont>
    <p:embeddedFont>
      <p:font typeface="Montserrat Medium"/>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MontserratBlack-boldItalic.fntdata"/><Relationship Id="rId21" Type="http://schemas.openxmlformats.org/officeDocument/2006/relationships/font" Target="fonts/MontserratBlack-bold.fntdata"/><Relationship Id="rId24" Type="http://schemas.openxmlformats.org/officeDocument/2006/relationships/font" Target="fonts/Montserrat-bold.fntdata"/><Relationship Id="rId23" Type="http://schemas.openxmlformats.org/officeDocument/2006/relationships/font" Target="fonts/Montserrat-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boldItalic.fntdata"/><Relationship Id="rId25" Type="http://schemas.openxmlformats.org/officeDocument/2006/relationships/font" Target="fonts/Montserrat-italic.fntdata"/><Relationship Id="rId28" Type="http://schemas.openxmlformats.org/officeDocument/2006/relationships/font" Target="fonts/MontserratMedium-bold.fntdata"/><Relationship Id="rId27" Type="http://schemas.openxmlformats.org/officeDocument/2006/relationships/font" Target="fonts/MontserratMedium-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Medium-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MontserratMedium-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2" name="Shape 682"/>
        <p:cNvGrpSpPr/>
        <p:nvPr/>
      </p:nvGrpSpPr>
      <p:grpSpPr>
        <a:xfrm>
          <a:off x="0" y="0"/>
          <a:ext cx="0" cy="0"/>
          <a:chOff x="0" y="0"/>
          <a:chExt cx="0" cy="0"/>
        </a:xfrm>
      </p:grpSpPr>
      <p:sp>
        <p:nvSpPr>
          <p:cNvPr id="683" name="Google Shape;683;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5" name="Shape 745"/>
        <p:cNvGrpSpPr/>
        <p:nvPr/>
      </p:nvGrpSpPr>
      <p:grpSpPr>
        <a:xfrm>
          <a:off x="0" y="0"/>
          <a:ext cx="0" cy="0"/>
          <a:chOff x="0" y="0"/>
          <a:chExt cx="0" cy="0"/>
        </a:xfrm>
      </p:grpSpPr>
      <p:sp>
        <p:nvSpPr>
          <p:cNvPr id="746" name="Google Shape;746;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0.png"/><Relationship Id="rId3"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1">
  <p:cSld name="CUSTOM_12">
    <p:bg>
      <p:bgPr>
        <a:solidFill>
          <a:srgbClr val="6BA78E"/>
        </a:solidFill>
      </p:bgPr>
    </p:bg>
    <p:spTree>
      <p:nvGrpSpPr>
        <p:cNvPr id="236" name="Shape 236"/>
        <p:cNvGrpSpPr/>
        <p:nvPr/>
      </p:nvGrpSpPr>
      <p:grpSpPr>
        <a:xfrm>
          <a:off x="0" y="0"/>
          <a:ext cx="0" cy="0"/>
          <a:chOff x="0" y="0"/>
          <a:chExt cx="0" cy="0"/>
        </a:xfrm>
      </p:grpSpPr>
      <p:grpSp>
        <p:nvGrpSpPr>
          <p:cNvPr id="237" name="Google Shape;237;p11"/>
          <p:cNvGrpSpPr/>
          <p:nvPr/>
        </p:nvGrpSpPr>
        <p:grpSpPr>
          <a:xfrm>
            <a:off x="0" y="-144662"/>
            <a:ext cx="18288118" cy="10431728"/>
            <a:chOff x="0" y="-38100"/>
            <a:chExt cx="4816592" cy="2747433"/>
          </a:xfrm>
        </p:grpSpPr>
        <p:sp>
          <p:nvSpPr>
            <p:cNvPr id="238" name="Google Shape;238;p11"/>
            <p:cNvSpPr/>
            <p:nvPr/>
          </p:nvSpPr>
          <p:spPr>
            <a:xfrm>
              <a:off x="0" y="0"/>
              <a:ext cx="4816592" cy="2709333"/>
            </a:xfrm>
            <a:custGeom>
              <a:rect b="b" l="l" r="r" t="t"/>
              <a:pathLst>
                <a:path extrusionOk="0" h="2709333" w="4816592">
                  <a:moveTo>
                    <a:pt x="0" y="0"/>
                  </a:moveTo>
                  <a:lnTo>
                    <a:pt x="4816592" y="0"/>
                  </a:lnTo>
                  <a:lnTo>
                    <a:pt x="4816592" y="2709333"/>
                  </a:lnTo>
                  <a:lnTo>
                    <a:pt x="0" y="2709333"/>
                  </a:lnTo>
                  <a:close/>
                </a:path>
              </a:pathLst>
            </a:custGeom>
            <a:solidFill>
              <a:srgbClr val="000000">
                <a:alpha val="0"/>
              </a:srgbClr>
            </a:solidFill>
            <a:ln cap="sq" cmpd="sng" w="190500">
              <a:solidFill>
                <a:srgbClr val="F7CD34"/>
              </a:solidFill>
              <a:prstDash val="solid"/>
              <a:miter lim="8000"/>
              <a:headEnd len="sm" w="sm" type="none"/>
              <a:tailEnd len="sm" w="sm" type="none"/>
            </a:ln>
          </p:spPr>
        </p:sp>
        <p:sp>
          <p:nvSpPr>
            <p:cNvPr id="239" name="Google Shape;239;p11"/>
            <p:cNvSpPr txBox="1"/>
            <p:nvPr/>
          </p:nvSpPr>
          <p:spPr>
            <a:xfrm>
              <a:off x="0" y="-38100"/>
              <a:ext cx="4816500" cy="2747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240" name="Google Shape;240;p11"/>
          <p:cNvPicPr preferRelativeResize="0"/>
          <p:nvPr/>
        </p:nvPicPr>
        <p:blipFill>
          <a:blip r:embed="rId2">
            <a:alphaModFix/>
          </a:blip>
          <a:stretch>
            <a:fillRect/>
          </a:stretch>
        </p:blipFill>
        <p:spPr>
          <a:xfrm>
            <a:off x="10688525" y="756400"/>
            <a:ext cx="7135975" cy="8570574"/>
          </a:xfrm>
          <a:prstGeom prst="rect">
            <a:avLst/>
          </a:prstGeom>
          <a:noFill/>
          <a:ln>
            <a:noFill/>
          </a:ln>
        </p:spPr>
      </p:pic>
      <p:sp>
        <p:nvSpPr>
          <p:cNvPr id="241" name="Google Shape;241;p11"/>
          <p:cNvSpPr/>
          <p:nvPr/>
        </p:nvSpPr>
        <p:spPr>
          <a:xfrm>
            <a:off x="9946297" y="5547490"/>
            <a:ext cx="3215998" cy="3779485"/>
          </a:xfrm>
          <a:custGeom>
            <a:rect b="b" l="l" r="r" t="t"/>
            <a:pathLst>
              <a:path extrusionOk="0" h="3779485" w="3215998">
                <a:moveTo>
                  <a:pt x="0" y="0"/>
                </a:moveTo>
                <a:lnTo>
                  <a:pt x="3215998" y="0"/>
                </a:lnTo>
                <a:lnTo>
                  <a:pt x="3215998" y="3779485"/>
                </a:lnTo>
                <a:lnTo>
                  <a:pt x="0" y="3779485"/>
                </a:lnTo>
                <a:lnTo>
                  <a:pt x="0" y="0"/>
                </a:lnTo>
                <a:close/>
              </a:path>
            </a:pathLst>
          </a:custGeom>
          <a:blipFill rotWithShape="1">
            <a:blip r:embed="rId3">
              <a:alphaModFix/>
            </a:blip>
            <a:stretch>
              <a:fillRect b="0" l="0" r="0" t="0"/>
            </a:stretch>
          </a:blipFill>
          <a:ln>
            <a:noFill/>
          </a:ln>
        </p:spPr>
      </p:sp>
      <p:grpSp>
        <p:nvGrpSpPr>
          <p:cNvPr id="242" name="Google Shape;242;p11"/>
          <p:cNvGrpSpPr/>
          <p:nvPr/>
        </p:nvGrpSpPr>
        <p:grpSpPr>
          <a:xfrm>
            <a:off x="5400666" y="1309367"/>
            <a:ext cx="3322664" cy="2612303"/>
            <a:chOff x="0" y="0"/>
            <a:chExt cx="1078437" cy="847875"/>
          </a:xfrm>
        </p:grpSpPr>
        <p:sp>
          <p:nvSpPr>
            <p:cNvPr id="243" name="Google Shape;243;p11"/>
            <p:cNvSpPr/>
            <p:nvPr/>
          </p:nvSpPr>
          <p:spPr>
            <a:xfrm>
              <a:off x="0" y="0"/>
              <a:ext cx="1078437" cy="847875"/>
            </a:xfrm>
            <a:custGeom>
              <a:rect b="b" l="l" r="r" t="t"/>
              <a:pathLst>
                <a:path extrusionOk="0" h="847875" w="1078437">
                  <a:moveTo>
                    <a:pt x="539218" y="0"/>
                  </a:moveTo>
                  <a:lnTo>
                    <a:pt x="643889" y="116818"/>
                  </a:lnTo>
                  <a:lnTo>
                    <a:pt x="808828" y="56797"/>
                  </a:lnTo>
                  <a:lnTo>
                    <a:pt x="825183" y="199110"/>
                  </a:lnTo>
                  <a:lnTo>
                    <a:pt x="1006195" y="211969"/>
                  </a:lnTo>
                  <a:lnTo>
                    <a:pt x="929852" y="341644"/>
                  </a:lnTo>
                  <a:lnTo>
                    <a:pt x="1078437" y="423937"/>
                  </a:lnTo>
                  <a:lnTo>
                    <a:pt x="929852" y="506230"/>
                  </a:lnTo>
                  <a:lnTo>
                    <a:pt x="1006195" y="635906"/>
                  </a:lnTo>
                  <a:lnTo>
                    <a:pt x="825183" y="648764"/>
                  </a:lnTo>
                  <a:lnTo>
                    <a:pt x="808828" y="791077"/>
                  </a:lnTo>
                  <a:lnTo>
                    <a:pt x="643889" y="731056"/>
                  </a:lnTo>
                  <a:lnTo>
                    <a:pt x="539218" y="847875"/>
                  </a:lnTo>
                  <a:lnTo>
                    <a:pt x="434548" y="731056"/>
                  </a:lnTo>
                  <a:lnTo>
                    <a:pt x="269609" y="791077"/>
                  </a:lnTo>
                  <a:lnTo>
                    <a:pt x="253254" y="648764"/>
                  </a:lnTo>
                  <a:lnTo>
                    <a:pt x="72242" y="635906"/>
                  </a:lnTo>
                  <a:lnTo>
                    <a:pt x="148585" y="506230"/>
                  </a:lnTo>
                  <a:lnTo>
                    <a:pt x="0" y="423937"/>
                  </a:lnTo>
                  <a:lnTo>
                    <a:pt x="148585" y="341644"/>
                  </a:lnTo>
                  <a:lnTo>
                    <a:pt x="72242" y="211969"/>
                  </a:lnTo>
                  <a:lnTo>
                    <a:pt x="253254" y="199110"/>
                  </a:lnTo>
                  <a:lnTo>
                    <a:pt x="269609" y="56797"/>
                  </a:lnTo>
                  <a:lnTo>
                    <a:pt x="434548" y="116818"/>
                  </a:lnTo>
                  <a:lnTo>
                    <a:pt x="539218" y="0"/>
                  </a:lnTo>
                  <a:close/>
                </a:path>
              </a:pathLst>
            </a:custGeom>
            <a:solidFill>
              <a:srgbClr val="261E04"/>
            </a:solidFill>
            <a:ln>
              <a:noFill/>
            </a:ln>
          </p:spPr>
        </p:sp>
        <p:sp>
          <p:nvSpPr>
            <p:cNvPr id="244" name="Google Shape;244;p11"/>
            <p:cNvSpPr txBox="1"/>
            <p:nvPr/>
          </p:nvSpPr>
          <p:spPr>
            <a:xfrm>
              <a:off x="168506" y="94380"/>
              <a:ext cx="741300" cy="621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45" name="Google Shape;245;p11"/>
          <p:cNvGrpSpPr/>
          <p:nvPr/>
        </p:nvGrpSpPr>
        <p:grpSpPr>
          <a:xfrm>
            <a:off x="5268938" y="1179182"/>
            <a:ext cx="3322664" cy="2612303"/>
            <a:chOff x="0" y="0"/>
            <a:chExt cx="1078437" cy="847875"/>
          </a:xfrm>
        </p:grpSpPr>
        <p:sp>
          <p:nvSpPr>
            <p:cNvPr id="246" name="Google Shape;246;p11"/>
            <p:cNvSpPr/>
            <p:nvPr/>
          </p:nvSpPr>
          <p:spPr>
            <a:xfrm>
              <a:off x="0" y="0"/>
              <a:ext cx="1078437" cy="847875"/>
            </a:xfrm>
            <a:custGeom>
              <a:rect b="b" l="l" r="r" t="t"/>
              <a:pathLst>
                <a:path extrusionOk="0" h="847875" w="1078437">
                  <a:moveTo>
                    <a:pt x="539218" y="0"/>
                  </a:moveTo>
                  <a:lnTo>
                    <a:pt x="643889" y="116818"/>
                  </a:lnTo>
                  <a:lnTo>
                    <a:pt x="808828" y="56797"/>
                  </a:lnTo>
                  <a:lnTo>
                    <a:pt x="825183" y="199110"/>
                  </a:lnTo>
                  <a:lnTo>
                    <a:pt x="1006195" y="211969"/>
                  </a:lnTo>
                  <a:lnTo>
                    <a:pt x="929852" y="341644"/>
                  </a:lnTo>
                  <a:lnTo>
                    <a:pt x="1078437" y="423937"/>
                  </a:lnTo>
                  <a:lnTo>
                    <a:pt x="929852" y="506230"/>
                  </a:lnTo>
                  <a:lnTo>
                    <a:pt x="1006195" y="635906"/>
                  </a:lnTo>
                  <a:lnTo>
                    <a:pt x="825183" y="648764"/>
                  </a:lnTo>
                  <a:lnTo>
                    <a:pt x="808828" y="791077"/>
                  </a:lnTo>
                  <a:lnTo>
                    <a:pt x="643889" y="731056"/>
                  </a:lnTo>
                  <a:lnTo>
                    <a:pt x="539218" y="847875"/>
                  </a:lnTo>
                  <a:lnTo>
                    <a:pt x="434548" y="731056"/>
                  </a:lnTo>
                  <a:lnTo>
                    <a:pt x="269609" y="791077"/>
                  </a:lnTo>
                  <a:lnTo>
                    <a:pt x="253254" y="648764"/>
                  </a:lnTo>
                  <a:lnTo>
                    <a:pt x="72242" y="635906"/>
                  </a:lnTo>
                  <a:lnTo>
                    <a:pt x="148585" y="506230"/>
                  </a:lnTo>
                  <a:lnTo>
                    <a:pt x="0" y="423937"/>
                  </a:lnTo>
                  <a:lnTo>
                    <a:pt x="148585" y="341644"/>
                  </a:lnTo>
                  <a:lnTo>
                    <a:pt x="72242" y="211969"/>
                  </a:lnTo>
                  <a:lnTo>
                    <a:pt x="253254" y="199110"/>
                  </a:lnTo>
                  <a:lnTo>
                    <a:pt x="269609" y="56797"/>
                  </a:lnTo>
                  <a:lnTo>
                    <a:pt x="434548" y="116818"/>
                  </a:lnTo>
                  <a:lnTo>
                    <a:pt x="539218" y="0"/>
                  </a:lnTo>
                  <a:close/>
                </a:path>
              </a:pathLst>
            </a:custGeom>
            <a:solidFill>
              <a:srgbClr val="F14975"/>
            </a:solidFill>
            <a:ln>
              <a:noFill/>
            </a:ln>
          </p:spPr>
        </p:sp>
        <p:sp>
          <p:nvSpPr>
            <p:cNvPr id="247" name="Google Shape;247;p11"/>
            <p:cNvSpPr txBox="1"/>
            <p:nvPr/>
          </p:nvSpPr>
          <p:spPr>
            <a:xfrm>
              <a:off x="168506" y="94380"/>
              <a:ext cx="741300" cy="621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48" name="Google Shape;248;p11"/>
          <p:cNvSpPr txBox="1"/>
          <p:nvPr>
            <p:ph type="title"/>
          </p:nvPr>
        </p:nvSpPr>
        <p:spPr>
          <a:xfrm>
            <a:off x="941000" y="2574413"/>
            <a:ext cx="8589900" cy="1979700"/>
          </a:xfrm>
          <a:prstGeom prst="rect">
            <a:avLst/>
          </a:prstGeom>
        </p:spPr>
        <p:txBody>
          <a:bodyPr anchorCtr="0" anchor="t" bIns="0" lIns="0" spcFirstLastPara="1" rIns="0" wrap="square" tIns="0">
            <a:noAutofit/>
          </a:bodyPr>
          <a:lstStyle>
            <a:lvl1pPr lvl="0" rtl="0" algn="l">
              <a:spcBef>
                <a:spcPts val="0"/>
              </a:spcBef>
              <a:spcAft>
                <a:spcPts val="0"/>
              </a:spcAft>
              <a:buClr>
                <a:schemeClr val="lt1"/>
              </a:buClr>
              <a:buSzPts val="7200"/>
              <a:buNone/>
              <a:defRPr>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p:txBody>
      </p:sp>
      <p:sp>
        <p:nvSpPr>
          <p:cNvPr id="249" name="Google Shape;249;p11"/>
          <p:cNvSpPr txBox="1"/>
          <p:nvPr>
            <p:ph idx="1" type="body"/>
          </p:nvPr>
        </p:nvSpPr>
        <p:spPr>
          <a:xfrm>
            <a:off x="1126100" y="5155300"/>
            <a:ext cx="8219700" cy="2240700"/>
          </a:xfrm>
          <a:prstGeom prst="rect">
            <a:avLst/>
          </a:prstGeom>
        </p:spPr>
        <p:txBody>
          <a:bodyPr anchorCtr="0" anchor="t" bIns="0" lIns="0" spcFirstLastPara="1" rIns="0" wrap="square" tIns="0">
            <a:noAutofit/>
          </a:bodyPr>
          <a:lstStyle>
            <a:lvl1pPr indent="-361950" lvl="0" marL="457200" rtl="0">
              <a:spcBef>
                <a:spcPts val="640"/>
              </a:spcBef>
              <a:spcAft>
                <a:spcPts val="0"/>
              </a:spcAft>
              <a:buClr>
                <a:schemeClr val="lt1"/>
              </a:buClr>
              <a:buSzPts val="2100"/>
              <a:buChar char="•"/>
              <a:defRPr>
                <a:solidFill>
                  <a:schemeClr val="lt1"/>
                </a:solidFill>
              </a:defRPr>
            </a:lvl1pPr>
            <a:lvl2pPr indent="-361950" lvl="1" marL="914400" rtl="0">
              <a:spcBef>
                <a:spcPts val="560"/>
              </a:spcBef>
              <a:spcAft>
                <a:spcPts val="0"/>
              </a:spcAft>
              <a:buClr>
                <a:schemeClr val="lt1"/>
              </a:buClr>
              <a:buSzPts val="2100"/>
              <a:buChar char="–"/>
              <a:defRPr>
                <a:solidFill>
                  <a:schemeClr val="lt1"/>
                </a:solidFill>
              </a:defRPr>
            </a:lvl2pPr>
            <a:lvl3pPr indent="-361950" lvl="2" marL="1371600" rtl="0">
              <a:spcBef>
                <a:spcPts val="480"/>
              </a:spcBef>
              <a:spcAft>
                <a:spcPts val="0"/>
              </a:spcAft>
              <a:buClr>
                <a:schemeClr val="lt1"/>
              </a:buClr>
              <a:buSzPts val="2100"/>
              <a:buChar char="•"/>
              <a:defRPr>
                <a:solidFill>
                  <a:schemeClr val="lt1"/>
                </a:solidFill>
              </a:defRPr>
            </a:lvl3pPr>
            <a:lvl4pPr indent="-361950" lvl="3" marL="1828800" rtl="0">
              <a:spcBef>
                <a:spcPts val="400"/>
              </a:spcBef>
              <a:spcAft>
                <a:spcPts val="0"/>
              </a:spcAft>
              <a:buClr>
                <a:schemeClr val="lt1"/>
              </a:buClr>
              <a:buSzPts val="2100"/>
              <a:buChar char="–"/>
              <a:defRPr>
                <a:solidFill>
                  <a:schemeClr val="lt1"/>
                </a:solidFill>
              </a:defRPr>
            </a:lvl4pPr>
            <a:lvl5pPr indent="-361950" lvl="4" marL="2286000" rtl="0">
              <a:spcBef>
                <a:spcPts val="400"/>
              </a:spcBef>
              <a:spcAft>
                <a:spcPts val="0"/>
              </a:spcAft>
              <a:buClr>
                <a:schemeClr val="lt1"/>
              </a:buClr>
              <a:buSzPts val="2100"/>
              <a:buChar char="»"/>
              <a:defRPr>
                <a:solidFill>
                  <a:schemeClr val="lt1"/>
                </a:solidFill>
              </a:defRPr>
            </a:lvl5pPr>
            <a:lvl6pPr indent="-361950" lvl="5" marL="2743200" rtl="0">
              <a:spcBef>
                <a:spcPts val="400"/>
              </a:spcBef>
              <a:spcAft>
                <a:spcPts val="0"/>
              </a:spcAft>
              <a:buClr>
                <a:schemeClr val="lt1"/>
              </a:buClr>
              <a:buSzPts val="2100"/>
              <a:buChar char="•"/>
              <a:defRPr>
                <a:solidFill>
                  <a:schemeClr val="lt1"/>
                </a:solidFill>
              </a:defRPr>
            </a:lvl6pPr>
            <a:lvl7pPr indent="-361950" lvl="6" marL="3200400" rtl="0">
              <a:spcBef>
                <a:spcPts val="400"/>
              </a:spcBef>
              <a:spcAft>
                <a:spcPts val="0"/>
              </a:spcAft>
              <a:buClr>
                <a:schemeClr val="lt1"/>
              </a:buClr>
              <a:buSzPts val="2100"/>
              <a:buChar char="•"/>
              <a:defRPr>
                <a:solidFill>
                  <a:schemeClr val="lt1"/>
                </a:solidFill>
              </a:defRPr>
            </a:lvl7pPr>
            <a:lvl8pPr indent="-361950" lvl="7" marL="3657600" rtl="0">
              <a:spcBef>
                <a:spcPts val="400"/>
              </a:spcBef>
              <a:spcAft>
                <a:spcPts val="0"/>
              </a:spcAft>
              <a:buClr>
                <a:schemeClr val="lt1"/>
              </a:buClr>
              <a:buSzPts val="2100"/>
              <a:buChar char="•"/>
              <a:defRPr>
                <a:solidFill>
                  <a:schemeClr val="lt1"/>
                </a:solidFill>
              </a:defRPr>
            </a:lvl8pPr>
            <a:lvl9pPr indent="-361950" lvl="8" marL="4114800" rtl="0">
              <a:spcBef>
                <a:spcPts val="400"/>
              </a:spcBef>
              <a:spcAft>
                <a:spcPts val="0"/>
              </a:spcAft>
              <a:buClr>
                <a:schemeClr val="lt1"/>
              </a:buClr>
              <a:buSzPts val="2100"/>
              <a:buChar char="•"/>
              <a:defRPr>
                <a:solidFill>
                  <a:schemeClr val="lt1"/>
                </a:solidFill>
              </a:defRPr>
            </a:lvl9pPr>
          </a:lstStyle>
          <a:p/>
        </p:txBody>
      </p:sp>
      <p:sp>
        <p:nvSpPr>
          <p:cNvPr id="250" name="Google Shape;250;p11"/>
          <p:cNvSpPr txBox="1"/>
          <p:nvPr>
            <p:ph idx="2" type="subTitle"/>
          </p:nvPr>
        </p:nvSpPr>
        <p:spPr>
          <a:xfrm>
            <a:off x="5934575" y="2010734"/>
            <a:ext cx="1991400" cy="949200"/>
          </a:xfrm>
          <a:prstGeom prst="rect">
            <a:avLst/>
          </a:prstGeom>
        </p:spPr>
        <p:txBody>
          <a:bodyPr anchorCtr="0" anchor="t" bIns="0" lIns="0" spcFirstLastPara="1" rIns="0" wrap="square" tIns="0">
            <a:noAutofit/>
          </a:bodyPr>
          <a:lstStyle>
            <a:lvl1pPr lvl="0" rtl="0" algn="ctr">
              <a:spcBef>
                <a:spcPts val="640"/>
              </a:spcBef>
              <a:spcAft>
                <a:spcPts val="0"/>
              </a:spcAft>
              <a:buClr>
                <a:srgbClr val="F7CD34"/>
              </a:buClr>
              <a:buSzPts val="3600"/>
              <a:buNone/>
              <a:defRPr b="1" sz="3600">
                <a:solidFill>
                  <a:srgbClr val="F7CD34"/>
                </a:solidFill>
              </a:defRPr>
            </a:lvl1pPr>
            <a:lvl2pPr lvl="1" rtl="0" algn="ctr">
              <a:spcBef>
                <a:spcPts val="560"/>
              </a:spcBef>
              <a:spcAft>
                <a:spcPts val="0"/>
              </a:spcAft>
              <a:buClr>
                <a:srgbClr val="F7CD34"/>
              </a:buClr>
              <a:buSzPts val="2100"/>
              <a:buNone/>
              <a:defRPr>
                <a:solidFill>
                  <a:srgbClr val="F7CD34"/>
                </a:solidFill>
              </a:defRPr>
            </a:lvl2pPr>
            <a:lvl3pPr lvl="2" rtl="0" algn="ctr">
              <a:spcBef>
                <a:spcPts val="480"/>
              </a:spcBef>
              <a:spcAft>
                <a:spcPts val="0"/>
              </a:spcAft>
              <a:buClr>
                <a:srgbClr val="F7CD34"/>
              </a:buClr>
              <a:buSzPts val="2100"/>
              <a:buNone/>
              <a:defRPr>
                <a:solidFill>
                  <a:srgbClr val="F7CD34"/>
                </a:solidFill>
              </a:defRPr>
            </a:lvl3pPr>
            <a:lvl4pPr lvl="3" rtl="0" algn="ctr">
              <a:spcBef>
                <a:spcPts val="400"/>
              </a:spcBef>
              <a:spcAft>
                <a:spcPts val="0"/>
              </a:spcAft>
              <a:buClr>
                <a:srgbClr val="F7CD34"/>
              </a:buClr>
              <a:buSzPts val="2100"/>
              <a:buNone/>
              <a:defRPr>
                <a:solidFill>
                  <a:srgbClr val="F7CD34"/>
                </a:solidFill>
              </a:defRPr>
            </a:lvl4pPr>
            <a:lvl5pPr lvl="4" rtl="0" algn="ctr">
              <a:spcBef>
                <a:spcPts val="400"/>
              </a:spcBef>
              <a:spcAft>
                <a:spcPts val="0"/>
              </a:spcAft>
              <a:buClr>
                <a:srgbClr val="F7CD34"/>
              </a:buClr>
              <a:buSzPts val="2100"/>
              <a:buNone/>
              <a:defRPr>
                <a:solidFill>
                  <a:srgbClr val="F7CD34"/>
                </a:solidFill>
              </a:defRPr>
            </a:lvl5pPr>
            <a:lvl6pPr lvl="5" rtl="0" algn="ctr">
              <a:spcBef>
                <a:spcPts val="400"/>
              </a:spcBef>
              <a:spcAft>
                <a:spcPts val="0"/>
              </a:spcAft>
              <a:buClr>
                <a:srgbClr val="F7CD34"/>
              </a:buClr>
              <a:buSzPts val="2100"/>
              <a:buNone/>
              <a:defRPr>
                <a:solidFill>
                  <a:srgbClr val="F7CD34"/>
                </a:solidFill>
              </a:defRPr>
            </a:lvl6pPr>
            <a:lvl7pPr lvl="6" rtl="0" algn="ctr">
              <a:spcBef>
                <a:spcPts val="400"/>
              </a:spcBef>
              <a:spcAft>
                <a:spcPts val="0"/>
              </a:spcAft>
              <a:buClr>
                <a:srgbClr val="F7CD34"/>
              </a:buClr>
              <a:buSzPts val="2100"/>
              <a:buNone/>
              <a:defRPr>
                <a:solidFill>
                  <a:srgbClr val="F7CD34"/>
                </a:solidFill>
              </a:defRPr>
            </a:lvl7pPr>
            <a:lvl8pPr lvl="7" rtl="0" algn="ctr">
              <a:spcBef>
                <a:spcPts val="400"/>
              </a:spcBef>
              <a:spcAft>
                <a:spcPts val="0"/>
              </a:spcAft>
              <a:buClr>
                <a:srgbClr val="F7CD34"/>
              </a:buClr>
              <a:buSzPts val="2100"/>
              <a:buNone/>
              <a:defRPr>
                <a:solidFill>
                  <a:srgbClr val="F7CD34"/>
                </a:solidFill>
              </a:defRPr>
            </a:lvl8pPr>
            <a:lvl9pPr lvl="8" rtl="0" algn="ctr">
              <a:spcBef>
                <a:spcPts val="400"/>
              </a:spcBef>
              <a:spcAft>
                <a:spcPts val="0"/>
              </a:spcAft>
              <a:buClr>
                <a:srgbClr val="F7CD34"/>
              </a:buClr>
              <a:buSzPts val="2100"/>
              <a:buNone/>
              <a:defRPr>
                <a:solidFill>
                  <a:srgbClr val="F7CD34"/>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CUSTOM_2">
    <p:bg>
      <p:bgPr>
        <a:solidFill>
          <a:srgbClr val="6BA78E"/>
        </a:solidFill>
      </p:bgPr>
    </p:bg>
    <p:spTree>
      <p:nvGrpSpPr>
        <p:cNvPr id="15" name="Shape 15"/>
        <p:cNvGrpSpPr/>
        <p:nvPr/>
      </p:nvGrpSpPr>
      <p:grpSpPr>
        <a:xfrm>
          <a:off x="0" y="0"/>
          <a:ext cx="0" cy="0"/>
          <a:chOff x="0" y="0"/>
          <a:chExt cx="0" cy="0"/>
        </a:xfrm>
      </p:grpSpPr>
      <p:sp>
        <p:nvSpPr>
          <p:cNvPr id="16" name="Google Shape;16;p3"/>
          <p:cNvSpPr txBox="1"/>
          <p:nvPr>
            <p:ph type="title"/>
          </p:nvPr>
        </p:nvSpPr>
        <p:spPr>
          <a:xfrm>
            <a:off x="933450" y="2334925"/>
            <a:ext cx="9319800" cy="3237000"/>
          </a:xfrm>
          <a:prstGeom prst="rect">
            <a:avLst/>
          </a:prstGeom>
          <a:effectLst>
            <a:outerShdw rotWithShape="0" algn="bl" dir="4200001" dist="133350">
              <a:srgbClr val="000000"/>
            </a:outerShdw>
          </a:effectLst>
        </p:spPr>
        <p:txBody>
          <a:bodyPr anchorCtr="0" anchor="t" bIns="0" lIns="0" spcFirstLastPara="1" rIns="0" wrap="square" tIns="0">
            <a:noAutofit/>
          </a:bodyPr>
          <a:lstStyle>
            <a:lvl1pPr lvl="0" algn="l">
              <a:spcBef>
                <a:spcPts val="0"/>
              </a:spcBef>
              <a:spcAft>
                <a:spcPts val="0"/>
              </a:spcAft>
              <a:buClr>
                <a:srgbClr val="F7CD34"/>
              </a:buClr>
              <a:buSzPts val="11000"/>
              <a:buNone/>
              <a:defRPr sz="11000">
                <a:solidFill>
                  <a:srgbClr val="F7CD34"/>
                </a:solidFill>
              </a:defRPr>
            </a:lvl1pPr>
            <a:lvl2pPr lvl="1">
              <a:spcBef>
                <a:spcPts val="0"/>
              </a:spcBef>
              <a:spcAft>
                <a:spcPts val="0"/>
              </a:spcAft>
              <a:buClr>
                <a:srgbClr val="F7CD34"/>
              </a:buClr>
              <a:buSzPts val="10000"/>
              <a:buNone/>
              <a:defRPr sz="10000">
                <a:solidFill>
                  <a:srgbClr val="F7CD34"/>
                </a:solidFill>
              </a:defRPr>
            </a:lvl2pPr>
            <a:lvl3pPr lvl="2">
              <a:spcBef>
                <a:spcPts val="0"/>
              </a:spcBef>
              <a:spcAft>
                <a:spcPts val="0"/>
              </a:spcAft>
              <a:buClr>
                <a:srgbClr val="F7CD34"/>
              </a:buClr>
              <a:buSzPts val="10000"/>
              <a:buNone/>
              <a:defRPr sz="10000">
                <a:solidFill>
                  <a:srgbClr val="F7CD34"/>
                </a:solidFill>
              </a:defRPr>
            </a:lvl3pPr>
            <a:lvl4pPr lvl="3">
              <a:spcBef>
                <a:spcPts val="0"/>
              </a:spcBef>
              <a:spcAft>
                <a:spcPts val="0"/>
              </a:spcAft>
              <a:buClr>
                <a:srgbClr val="F7CD34"/>
              </a:buClr>
              <a:buSzPts val="10000"/>
              <a:buNone/>
              <a:defRPr sz="10000">
                <a:solidFill>
                  <a:srgbClr val="F7CD34"/>
                </a:solidFill>
              </a:defRPr>
            </a:lvl4pPr>
            <a:lvl5pPr lvl="4">
              <a:spcBef>
                <a:spcPts val="0"/>
              </a:spcBef>
              <a:spcAft>
                <a:spcPts val="0"/>
              </a:spcAft>
              <a:buClr>
                <a:srgbClr val="F7CD34"/>
              </a:buClr>
              <a:buSzPts val="10000"/>
              <a:buNone/>
              <a:defRPr sz="10000">
                <a:solidFill>
                  <a:srgbClr val="F7CD34"/>
                </a:solidFill>
              </a:defRPr>
            </a:lvl5pPr>
            <a:lvl6pPr lvl="5">
              <a:spcBef>
                <a:spcPts val="0"/>
              </a:spcBef>
              <a:spcAft>
                <a:spcPts val="0"/>
              </a:spcAft>
              <a:buClr>
                <a:srgbClr val="F7CD34"/>
              </a:buClr>
              <a:buSzPts val="10000"/>
              <a:buNone/>
              <a:defRPr sz="10000">
                <a:solidFill>
                  <a:srgbClr val="F7CD34"/>
                </a:solidFill>
              </a:defRPr>
            </a:lvl6pPr>
            <a:lvl7pPr lvl="6">
              <a:spcBef>
                <a:spcPts val="0"/>
              </a:spcBef>
              <a:spcAft>
                <a:spcPts val="0"/>
              </a:spcAft>
              <a:buClr>
                <a:srgbClr val="F7CD34"/>
              </a:buClr>
              <a:buSzPts val="10000"/>
              <a:buNone/>
              <a:defRPr sz="10000">
                <a:solidFill>
                  <a:srgbClr val="F7CD34"/>
                </a:solidFill>
              </a:defRPr>
            </a:lvl7pPr>
            <a:lvl8pPr lvl="7">
              <a:spcBef>
                <a:spcPts val="0"/>
              </a:spcBef>
              <a:spcAft>
                <a:spcPts val="0"/>
              </a:spcAft>
              <a:buClr>
                <a:srgbClr val="F7CD34"/>
              </a:buClr>
              <a:buSzPts val="10000"/>
              <a:buNone/>
              <a:defRPr sz="10000">
                <a:solidFill>
                  <a:srgbClr val="F7CD34"/>
                </a:solidFill>
              </a:defRPr>
            </a:lvl8pPr>
            <a:lvl9pPr lvl="8">
              <a:spcBef>
                <a:spcPts val="0"/>
              </a:spcBef>
              <a:spcAft>
                <a:spcPts val="0"/>
              </a:spcAft>
              <a:buClr>
                <a:srgbClr val="F7CD34"/>
              </a:buClr>
              <a:buSzPts val="10000"/>
              <a:buNone/>
              <a:defRPr sz="10000">
                <a:solidFill>
                  <a:srgbClr val="F7CD34"/>
                </a:solidFill>
              </a:defRPr>
            </a:lvl9pPr>
          </a:lstStyle>
          <a:p/>
        </p:txBody>
      </p:sp>
      <p:grpSp>
        <p:nvGrpSpPr>
          <p:cNvPr id="17" name="Google Shape;17;p3"/>
          <p:cNvGrpSpPr/>
          <p:nvPr/>
        </p:nvGrpSpPr>
        <p:grpSpPr>
          <a:xfrm>
            <a:off x="11688796" y="1521112"/>
            <a:ext cx="3236895" cy="3236895"/>
            <a:chOff x="0" y="0"/>
            <a:chExt cx="812800" cy="812800"/>
          </a:xfrm>
        </p:grpSpPr>
        <p:sp>
          <p:nvSpPr>
            <p:cNvPr id="18" name="Google Shape;18;p3"/>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261E04"/>
            </a:solidFill>
            <a:ln>
              <a:noFill/>
            </a:ln>
          </p:spPr>
        </p:sp>
        <p:sp>
          <p:nvSpPr>
            <p:cNvPr id="19" name="Google Shape;19;p3"/>
            <p:cNvSpPr txBox="1"/>
            <p:nvPr/>
          </p:nvSpPr>
          <p:spPr>
            <a:xfrm>
              <a:off x="127000" y="88900"/>
              <a:ext cx="558900" cy="597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 name="Google Shape;20;p3"/>
          <p:cNvGrpSpPr/>
          <p:nvPr/>
        </p:nvGrpSpPr>
        <p:grpSpPr>
          <a:xfrm>
            <a:off x="11688796" y="1287980"/>
            <a:ext cx="3236895" cy="3236895"/>
            <a:chOff x="0" y="0"/>
            <a:chExt cx="812800" cy="812800"/>
          </a:xfrm>
        </p:grpSpPr>
        <p:sp>
          <p:nvSpPr>
            <p:cNvPr id="21" name="Google Shape;21;p3"/>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F14975"/>
            </a:solidFill>
            <a:ln>
              <a:noFill/>
            </a:ln>
          </p:spPr>
        </p:sp>
        <p:sp>
          <p:nvSpPr>
            <p:cNvPr id="22" name="Google Shape;22;p3"/>
            <p:cNvSpPr txBox="1"/>
            <p:nvPr/>
          </p:nvSpPr>
          <p:spPr>
            <a:xfrm>
              <a:off x="127000" y="88900"/>
              <a:ext cx="558900" cy="597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3" name="Google Shape;23;p3"/>
          <p:cNvSpPr/>
          <p:nvPr/>
        </p:nvSpPr>
        <p:spPr>
          <a:xfrm>
            <a:off x="12246246" y="1754822"/>
            <a:ext cx="5247610" cy="7056689"/>
          </a:xfrm>
          <a:custGeom>
            <a:rect b="b" l="l" r="r" t="t"/>
            <a:pathLst>
              <a:path extrusionOk="0" h="7056689" w="5247610">
                <a:moveTo>
                  <a:pt x="0" y="0"/>
                </a:moveTo>
                <a:lnTo>
                  <a:pt x="5247610" y="0"/>
                </a:lnTo>
                <a:lnTo>
                  <a:pt x="5247610" y="7056688"/>
                </a:lnTo>
                <a:lnTo>
                  <a:pt x="0" y="7056688"/>
                </a:lnTo>
                <a:lnTo>
                  <a:pt x="0" y="0"/>
                </a:lnTo>
                <a:close/>
              </a:path>
            </a:pathLst>
          </a:custGeom>
          <a:blipFill rotWithShape="1">
            <a:blip r:embed="rId2">
              <a:alphaModFix/>
            </a:blip>
            <a:stretch>
              <a:fillRect b="0" l="0" r="0" t="0"/>
            </a:stretch>
          </a:blipFill>
          <a:ln>
            <a:noFill/>
          </a:ln>
        </p:spPr>
      </p:sp>
      <p:sp>
        <p:nvSpPr>
          <p:cNvPr id="24" name="Google Shape;24;p3"/>
          <p:cNvSpPr/>
          <p:nvPr/>
        </p:nvSpPr>
        <p:spPr>
          <a:xfrm flipH="1">
            <a:off x="9830490" y="5681937"/>
            <a:ext cx="3716614" cy="2790839"/>
          </a:xfrm>
          <a:custGeom>
            <a:rect b="b" l="l" r="r" t="t"/>
            <a:pathLst>
              <a:path extrusionOk="0" h="2790839" w="3716614">
                <a:moveTo>
                  <a:pt x="3716613" y="0"/>
                </a:moveTo>
                <a:lnTo>
                  <a:pt x="0" y="0"/>
                </a:lnTo>
                <a:lnTo>
                  <a:pt x="0" y="2790839"/>
                </a:lnTo>
                <a:lnTo>
                  <a:pt x="3716613" y="2790839"/>
                </a:lnTo>
                <a:lnTo>
                  <a:pt x="3716613" y="0"/>
                </a:lnTo>
                <a:close/>
              </a:path>
            </a:pathLst>
          </a:custGeom>
          <a:blipFill rotWithShape="1">
            <a:blip r:embed="rId3">
              <a:alphaModFix/>
            </a:blip>
            <a:stretch>
              <a:fillRect b="0" l="0" r="0" t="0"/>
            </a:stretch>
          </a:blipFill>
          <a:ln>
            <a:noFill/>
          </a:ln>
        </p:spPr>
      </p:sp>
      <p:grpSp>
        <p:nvGrpSpPr>
          <p:cNvPr id="25" name="Google Shape;25;p3"/>
          <p:cNvGrpSpPr/>
          <p:nvPr/>
        </p:nvGrpSpPr>
        <p:grpSpPr>
          <a:xfrm>
            <a:off x="0" y="422791"/>
            <a:ext cx="18288000" cy="391752"/>
            <a:chOff x="0" y="95250"/>
            <a:chExt cx="24384000" cy="522336"/>
          </a:xfrm>
        </p:grpSpPr>
        <p:cxnSp>
          <p:nvCxnSpPr>
            <p:cNvPr id="26" name="Google Shape;26;p3"/>
            <p:cNvCxnSpPr/>
            <p:nvPr/>
          </p:nvCxnSpPr>
          <p:spPr>
            <a:xfrm>
              <a:off x="0" y="617586"/>
              <a:ext cx="24384000" cy="0"/>
            </a:xfrm>
            <a:prstGeom prst="straightConnector1">
              <a:avLst/>
            </a:prstGeom>
            <a:noFill/>
            <a:ln cap="flat" cmpd="sng" w="190500">
              <a:solidFill>
                <a:srgbClr val="F7CD34"/>
              </a:solidFill>
              <a:prstDash val="solid"/>
              <a:round/>
              <a:headEnd len="sm" w="sm" type="none"/>
              <a:tailEnd len="sm" w="sm" type="none"/>
            </a:ln>
          </p:spPr>
        </p:cxnSp>
        <p:cxnSp>
          <p:nvCxnSpPr>
            <p:cNvPr id="27" name="Google Shape;27;p3"/>
            <p:cNvCxnSpPr/>
            <p:nvPr/>
          </p:nvCxnSpPr>
          <p:spPr>
            <a:xfrm>
              <a:off x="0" y="95250"/>
              <a:ext cx="24384000" cy="0"/>
            </a:xfrm>
            <a:prstGeom prst="straightConnector1">
              <a:avLst/>
            </a:prstGeom>
            <a:noFill/>
            <a:ln cap="flat" cmpd="sng" w="190500">
              <a:solidFill>
                <a:srgbClr val="F7CD34"/>
              </a:solidFill>
              <a:prstDash val="solid"/>
              <a:round/>
              <a:headEnd len="sm" w="sm" type="none"/>
              <a:tailEnd len="sm" w="sm" type="none"/>
            </a:ln>
          </p:spPr>
        </p:cxnSp>
      </p:grpSp>
      <p:grpSp>
        <p:nvGrpSpPr>
          <p:cNvPr id="28" name="Google Shape;28;p3"/>
          <p:cNvGrpSpPr/>
          <p:nvPr/>
        </p:nvGrpSpPr>
        <p:grpSpPr>
          <a:xfrm>
            <a:off x="0" y="9472613"/>
            <a:ext cx="18288000" cy="391752"/>
            <a:chOff x="0" y="95250"/>
            <a:chExt cx="24384000" cy="522336"/>
          </a:xfrm>
        </p:grpSpPr>
        <p:cxnSp>
          <p:nvCxnSpPr>
            <p:cNvPr id="29" name="Google Shape;29;p3"/>
            <p:cNvCxnSpPr/>
            <p:nvPr/>
          </p:nvCxnSpPr>
          <p:spPr>
            <a:xfrm>
              <a:off x="0" y="617586"/>
              <a:ext cx="24384000" cy="0"/>
            </a:xfrm>
            <a:prstGeom prst="straightConnector1">
              <a:avLst/>
            </a:prstGeom>
            <a:noFill/>
            <a:ln cap="flat" cmpd="sng" w="190500">
              <a:solidFill>
                <a:srgbClr val="F7CD34"/>
              </a:solidFill>
              <a:prstDash val="solid"/>
              <a:round/>
              <a:headEnd len="sm" w="sm" type="none"/>
              <a:tailEnd len="sm" w="sm" type="none"/>
            </a:ln>
          </p:spPr>
        </p:cxnSp>
        <p:cxnSp>
          <p:nvCxnSpPr>
            <p:cNvPr id="30" name="Google Shape;30;p3"/>
            <p:cNvCxnSpPr/>
            <p:nvPr/>
          </p:nvCxnSpPr>
          <p:spPr>
            <a:xfrm>
              <a:off x="0" y="95250"/>
              <a:ext cx="24384000" cy="0"/>
            </a:xfrm>
            <a:prstGeom prst="straightConnector1">
              <a:avLst/>
            </a:prstGeom>
            <a:noFill/>
            <a:ln cap="flat" cmpd="sng" w="190500">
              <a:solidFill>
                <a:srgbClr val="F7CD34"/>
              </a:solidFill>
              <a:prstDash val="solid"/>
              <a:round/>
              <a:headEnd len="sm" w="sm" type="none"/>
              <a:tailEnd len="sm" w="sm" type="none"/>
            </a:ln>
          </p:spPr>
        </p:cxnSp>
      </p:grpSp>
      <p:sp>
        <p:nvSpPr>
          <p:cNvPr id="31" name="Google Shape;31;p3"/>
          <p:cNvSpPr txBox="1"/>
          <p:nvPr>
            <p:ph idx="1" type="body"/>
          </p:nvPr>
        </p:nvSpPr>
        <p:spPr>
          <a:xfrm>
            <a:off x="1006000" y="5855600"/>
            <a:ext cx="8824500" cy="2955900"/>
          </a:xfrm>
          <a:prstGeom prst="rect">
            <a:avLst/>
          </a:prstGeom>
        </p:spPr>
        <p:txBody>
          <a:bodyPr anchorCtr="0" anchor="t" bIns="0" lIns="0" spcFirstLastPara="1" rIns="0" wrap="square" tIns="0">
            <a:noAutofit/>
          </a:bodyPr>
          <a:lstStyle>
            <a:lvl1pPr indent="-406400" lvl="0" marL="457200">
              <a:spcBef>
                <a:spcPts val="640"/>
              </a:spcBef>
              <a:spcAft>
                <a:spcPts val="0"/>
              </a:spcAft>
              <a:buClr>
                <a:schemeClr val="lt1"/>
              </a:buClr>
              <a:buSzPts val="2800"/>
              <a:buChar char="•"/>
              <a:defRPr sz="2800">
                <a:solidFill>
                  <a:schemeClr val="lt1"/>
                </a:solidFill>
              </a:defRPr>
            </a:lvl1pPr>
            <a:lvl2pPr indent="-406400" lvl="1" marL="914400">
              <a:spcBef>
                <a:spcPts val="560"/>
              </a:spcBef>
              <a:spcAft>
                <a:spcPts val="0"/>
              </a:spcAft>
              <a:buClr>
                <a:schemeClr val="lt1"/>
              </a:buClr>
              <a:buSzPts val="2800"/>
              <a:buChar char="–"/>
              <a:defRPr sz="2800">
                <a:solidFill>
                  <a:schemeClr val="lt1"/>
                </a:solidFill>
              </a:defRPr>
            </a:lvl2pPr>
            <a:lvl3pPr indent="-406400" lvl="2" marL="1371600">
              <a:spcBef>
                <a:spcPts val="480"/>
              </a:spcBef>
              <a:spcAft>
                <a:spcPts val="0"/>
              </a:spcAft>
              <a:buClr>
                <a:schemeClr val="lt1"/>
              </a:buClr>
              <a:buSzPts val="2800"/>
              <a:buChar char="•"/>
              <a:defRPr sz="2800">
                <a:solidFill>
                  <a:schemeClr val="lt1"/>
                </a:solidFill>
              </a:defRPr>
            </a:lvl3pPr>
            <a:lvl4pPr indent="-406400" lvl="3" marL="1828800">
              <a:spcBef>
                <a:spcPts val="400"/>
              </a:spcBef>
              <a:spcAft>
                <a:spcPts val="0"/>
              </a:spcAft>
              <a:buClr>
                <a:schemeClr val="lt1"/>
              </a:buClr>
              <a:buSzPts val="2800"/>
              <a:buChar char="–"/>
              <a:defRPr sz="2800">
                <a:solidFill>
                  <a:schemeClr val="lt1"/>
                </a:solidFill>
              </a:defRPr>
            </a:lvl4pPr>
            <a:lvl5pPr indent="-406400" lvl="4" marL="2286000">
              <a:spcBef>
                <a:spcPts val="400"/>
              </a:spcBef>
              <a:spcAft>
                <a:spcPts val="0"/>
              </a:spcAft>
              <a:buClr>
                <a:schemeClr val="lt1"/>
              </a:buClr>
              <a:buSzPts val="2800"/>
              <a:buChar char="»"/>
              <a:defRPr sz="2800">
                <a:solidFill>
                  <a:schemeClr val="lt1"/>
                </a:solidFill>
              </a:defRPr>
            </a:lvl5pPr>
            <a:lvl6pPr indent="-406400" lvl="5" marL="2743200">
              <a:spcBef>
                <a:spcPts val="400"/>
              </a:spcBef>
              <a:spcAft>
                <a:spcPts val="0"/>
              </a:spcAft>
              <a:buClr>
                <a:schemeClr val="lt1"/>
              </a:buClr>
              <a:buSzPts val="2800"/>
              <a:buChar char="•"/>
              <a:defRPr sz="2800">
                <a:solidFill>
                  <a:schemeClr val="lt1"/>
                </a:solidFill>
              </a:defRPr>
            </a:lvl6pPr>
            <a:lvl7pPr indent="-406400" lvl="6" marL="3200400">
              <a:spcBef>
                <a:spcPts val="400"/>
              </a:spcBef>
              <a:spcAft>
                <a:spcPts val="0"/>
              </a:spcAft>
              <a:buClr>
                <a:schemeClr val="lt1"/>
              </a:buClr>
              <a:buSzPts val="2800"/>
              <a:buChar char="•"/>
              <a:defRPr sz="2800">
                <a:solidFill>
                  <a:schemeClr val="lt1"/>
                </a:solidFill>
              </a:defRPr>
            </a:lvl7pPr>
            <a:lvl8pPr indent="-406400" lvl="7" marL="3657600">
              <a:spcBef>
                <a:spcPts val="400"/>
              </a:spcBef>
              <a:spcAft>
                <a:spcPts val="0"/>
              </a:spcAft>
              <a:buClr>
                <a:schemeClr val="lt1"/>
              </a:buClr>
              <a:buSzPts val="2800"/>
              <a:buChar char="•"/>
              <a:defRPr sz="2800">
                <a:solidFill>
                  <a:schemeClr val="lt1"/>
                </a:solidFill>
              </a:defRPr>
            </a:lvl8pPr>
            <a:lvl9pPr indent="-406400" lvl="8" marL="4114800">
              <a:spcBef>
                <a:spcPts val="400"/>
              </a:spcBef>
              <a:spcAft>
                <a:spcPts val="0"/>
              </a:spcAft>
              <a:buClr>
                <a:schemeClr val="lt1"/>
              </a:buClr>
              <a:buSzPts val="2800"/>
              <a:buChar char="•"/>
              <a:defRPr sz="2800">
                <a:solidFill>
                  <a:schemeClr val="lt1"/>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_3">
    <p:spTree>
      <p:nvGrpSpPr>
        <p:cNvPr id="32" name="Shape 32"/>
        <p:cNvGrpSpPr/>
        <p:nvPr/>
      </p:nvGrpSpPr>
      <p:grpSpPr>
        <a:xfrm>
          <a:off x="0" y="0"/>
          <a:ext cx="0" cy="0"/>
          <a:chOff x="0" y="0"/>
          <a:chExt cx="0" cy="0"/>
        </a:xfrm>
      </p:grpSpPr>
      <p:grpSp>
        <p:nvGrpSpPr>
          <p:cNvPr id="33" name="Google Shape;33;p4"/>
          <p:cNvGrpSpPr/>
          <p:nvPr/>
        </p:nvGrpSpPr>
        <p:grpSpPr>
          <a:xfrm>
            <a:off x="0" y="-144662"/>
            <a:ext cx="18288118" cy="10431728"/>
            <a:chOff x="0" y="-38100"/>
            <a:chExt cx="4816592" cy="2747433"/>
          </a:xfrm>
        </p:grpSpPr>
        <p:sp>
          <p:nvSpPr>
            <p:cNvPr id="34" name="Google Shape;34;p4"/>
            <p:cNvSpPr/>
            <p:nvPr/>
          </p:nvSpPr>
          <p:spPr>
            <a:xfrm>
              <a:off x="0" y="0"/>
              <a:ext cx="4816592" cy="2709333"/>
            </a:xfrm>
            <a:custGeom>
              <a:rect b="b" l="l" r="r" t="t"/>
              <a:pathLst>
                <a:path extrusionOk="0" h="2709333" w="4816592">
                  <a:moveTo>
                    <a:pt x="0" y="0"/>
                  </a:moveTo>
                  <a:lnTo>
                    <a:pt x="4816592" y="0"/>
                  </a:lnTo>
                  <a:lnTo>
                    <a:pt x="4816592" y="2709333"/>
                  </a:lnTo>
                  <a:lnTo>
                    <a:pt x="0" y="2709333"/>
                  </a:lnTo>
                  <a:close/>
                </a:path>
              </a:pathLst>
            </a:custGeom>
            <a:solidFill>
              <a:srgbClr val="000000">
                <a:alpha val="0"/>
              </a:srgbClr>
            </a:solidFill>
            <a:ln cap="sq" cmpd="sng" w="190500">
              <a:solidFill>
                <a:srgbClr val="7EC0A4"/>
              </a:solidFill>
              <a:prstDash val="solid"/>
              <a:miter lim="8000"/>
              <a:headEnd len="sm" w="sm" type="none"/>
              <a:tailEnd len="sm" w="sm" type="none"/>
            </a:ln>
          </p:spPr>
        </p:sp>
        <p:sp>
          <p:nvSpPr>
            <p:cNvPr id="35" name="Google Shape;35;p4"/>
            <p:cNvSpPr txBox="1"/>
            <p:nvPr/>
          </p:nvSpPr>
          <p:spPr>
            <a:xfrm>
              <a:off x="0" y="-38100"/>
              <a:ext cx="4816500" cy="2747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6" name="Google Shape;36;p4"/>
          <p:cNvSpPr txBox="1"/>
          <p:nvPr>
            <p:ph type="title"/>
          </p:nvPr>
        </p:nvSpPr>
        <p:spPr>
          <a:xfrm>
            <a:off x="7846388" y="1881925"/>
            <a:ext cx="8613900" cy="1143000"/>
          </a:xfrm>
          <a:prstGeom prst="rect">
            <a:avLst/>
          </a:prstGeom>
        </p:spPr>
        <p:txBody>
          <a:bodyPr anchorCtr="0" anchor="t" bIns="0" lIns="0" spcFirstLastPara="1" rIns="0" wrap="square" tIns="0">
            <a:noAutofit/>
          </a:bodyPr>
          <a:lstStyle>
            <a:lvl1pPr lvl="0">
              <a:spcBef>
                <a:spcPts val="0"/>
              </a:spcBef>
              <a:spcAft>
                <a:spcPts val="0"/>
              </a:spcAft>
              <a:buSzPts val="7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37" name="Google Shape;37;p4"/>
          <p:cNvPicPr preferRelativeResize="0"/>
          <p:nvPr/>
        </p:nvPicPr>
        <p:blipFill>
          <a:blip r:embed="rId2">
            <a:alphaModFix/>
          </a:blip>
          <a:stretch>
            <a:fillRect/>
          </a:stretch>
        </p:blipFill>
        <p:spPr>
          <a:xfrm>
            <a:off x="904450" y="808450"/>
            <a:ext cx="6870175" cy="8432099"/>
          </a:xfrm>
          <a:prstGeom prst="rect">
            <a:avLst/>
          </a:prstGeom>
          <a:noFill/>
          <a:ln>
            <a:noFill/>
          </a:ln>
        </p:spPr>
      </p:pic>
      <p:grpSp>
        <p:nvGrpSpPr>
          <p:cNvPr id="38" name="Google Shape;38;p4"/>
          <p:cNvGrpSpPr/>
          <p:nvPr/>
        </p:nvGrpSpPr>
        <p:grpSpPr>
          <a:xfrm>
            <a:off x="6874163" y="3641887"/>
            <a:ext cx="5152241" cy="1348400"/>
            <a:chOff x="0" y="-38100"/>
            <a:chExt cx="1421700" cy="372075"/>
          </a:xfrm>
        </p:grpSpPr>
        <p:sp>
          <p:nvSpPr>
            <p:cNvPr id="39" name="Google Shape;39;p4"/>
            <p:cNvSpPr/>
            <p:nvPr/>
          </p:nvSpPr>
          <p:spPr>
            <a:xfrm>
              <a:off x="0" y="0"/>
              <a:ext cx="1421580" cy="333975"/>
            </a:xfrm>
            <a:custGeom>
              <a:rect b="b" l="l" r="r" t="t"/>
              <a:pathLst>
                <a:path extrusionOk="0" h="333975" w="1421580">
                  <a:moveTo>
                    <a:pt x="76640" y="0"/>
                  </a:moveTo>
                  <a:lnTo>
                    <a:pt x="1344940" y="0"/>
                  </a:lnTo>
                  <a:cubicBezTo>
                    <a:pt x="1365266" y="0"/>
                    <a:pt x="1384760" y="8075"/>
                    <a:pt x="1399132" y="22447"/>
                  </a:cubicBezTo>
                  <a:cubicBezTo>
                    <a:pt x="1413505" y="36820"/>
                    <a:pt x="1421580" y="56314"/>
                    <a:pt x="1421580" y="76640"/>
                  </a:cubicBezTo>
                  <a:lnTo>
                    <a:pt x="1421580" y="257335"/>
                  </a:lnTo>
                  <a:cubicBezTo>
                    <a:pt x="1421580" y="299662"/>
                    <a:pt x="1387267" y="333975"/>
                    <a:pt x="1344940" y="333975"/>
                  </a:cubicBezTo>
                  <a:lnTo>
                    <a:pt x="76640" y="333975"/>
                  </a:lnTo>
                  <a:cubicBezTo>
                    <a:pt x="34313" y="333975"/>
                    <a:pt x="0" y="299662"/>
                    <a:pt x="0" y="257335"/>
                  </a:cubicBezTo>
                  <a:lnTo>
                    <a:pt x="0" y="76640"/>
                  </a:lnTo>
                  <a:cubicBezTo>
                    <a:pt x="0" y="34313"/>
                    <a:pt x="34313" y="0"/>
                    <a:pt x="76640" y="0"/>
                  </a:cubicBezTo>
                  <a:close/>
                </a:path>
              </a:pathLst>
            </a:custGeom>
            <a:solidFill>
              <a:srgbClr val="261E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4"/>
            <p:cNvSpPr txBox="1"/>
            <p:nvPr/>
          </p:nvSpPr>
          <p:spPr>
            <a:xfrm>
              <a:off x="0" y="-38100"/>
              <a:ext cx="1421700" cy="372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1" name="Google Shape;41;p4"/>
          <p:cNvGrpSpPr/>
          <p:nvPr/>
        </p:nvGrpSpPr>
        <p:grpSpPr>
          <a:xfrm>
            <a:off x="12646572" y="3702116"/>
            <a:ext cx="5152241" cy="1348400"/>
            <a:chOff x="0" y="-38100"/>
            <a:chExt cx="1421700" cy="372075"/>
          </a:xfrm>
        </p:grpSpPr>
        <p:sp>
          <p:nvSpPr>
            <p:cNvPr id="42" name="Google Shape;42;p4"/>
            <p:cNvSpPr/>
            <p:nvPr/>
          </p:nvSpPr>
          <p:spPr>
            <a:xfrm>
              <a:off x="0" y="0"/>
              <a:ext cx="1421580" cy="333975"/>
            </a:xfrm>
            <a:custGeom>
              <a:rect b="b" l="l" r="r" t="t"/>
              <a:pathLst>
                <a:path extrusionOk="0" h="333975" w="1421580">
                  <a:moveTo>
                    <a:pt x="76640" y="0"/>
                  </a:moveTo>
                  <a:lnTo>
                    <a:pt x="1344940" y="0"/>
                  </a:lnTo>
                  <a:cubicBezTo>
                    <a:pt x="1365266" y="0"/>
                    <a:pt x="1384760" y="8075"/>
                    <a:pt x="1399132" y="22447"/>
                  </a:cubicBezTo>
                  <a:cubicBezTo>
                    <a:pt x="1413505" y="36820"/>
                    <a:pt x="1421580" y="56314"/>
                    <a:pt x="1421580" y="76640"/>
                  </a:cubicBezTo>
                  <a:lnTo>
                    <a:pt x="1421580" y="257335"/>
                  </a:lnTo>
                  <a:cubicBezTo>
                    <a:pt x="1421580" y="299662"/>
                    <a:pt x="1387267" y="333975"/>
                    <a:pt x="1344940" y="333975"/>
                  </a:cubicBezTo>
                  <a:lnTo>
                    <a:pt x="76640" y="333975"/>
                  </a:lnTo>
                  <a:cubicBezTo>
                    <a:pt x="34313" y="333975"/>
                    <a:pt x="0" y="299662"/>
                    <a:pt x="0" y="257335"/>
                  </a:cubicBezTo>
                  <a:lnTo>
                    <a:pt x="0" y="76640"/>
                  </a:lnTo>
                  <a:cubicBezTo>
                    <a:pt x="0" y="34313"/>
                    <a:pt x="34313" y="0"/>
                    <a:pt x="76640" y="0"/>
                  </a:cubicBezTo>
                  <a:close/>
                </a:path>
              </a:pathLst>
            </a:custGeom>
            <a:solidFill>
              <a:srgbClr val="261E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4"/>
            <p:cNvSpPr txBox="1"/>
            <p:nvPr/>
          </p:nvSpPr>
          <p:spPr>
            <a:xfrm>
              <a:off x="0" y="-38100"/>
              <a:ext cx="1421700" cy="372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4" name="Google Shape;44;p4"/>
          <p:cNvGrpSpPr/>
          <p:nvPr/>
        </p:nvGrpSpPr>
        <p:grpSpPr>
          <a:xfrm>
            <a:off x="9577220" y="5214478"/>
            <a:ext cx="5152241" cy="1348400"/>
            <a:chOff x="0" y="-38100"/>
            <a:chExt cx="1421700" cy="372075"/>
          </a:xfrm>
        </p:grpSpPr>
        <p:sp>
          <p:nvSpPr>
            <p:cNvPr id="45" name="Google Shape;45;p4"/>
            <p:cNvSpPr/>
            <p:nvPr/>
          </p:nvSpPr>
          <p:spPr>
            <a:xfrm>
              <a:off x="0" y="0"/>
              <a:ext cx="1421580" cy="333975"/>
            </a:xfrm>
            <a:custGeom>
              <a:rect b="b" l="l" r="r" t="t"/>
              <a:pathLst>
                <a:path extrusionOk="0" h="333975" w="1421580">
                  <a:moveTo>
                    <a:pt x="76640" y="0"/>
                  </a:moveTo>
                  <a:lnTo>
                    <a:pt x="1344940" y="0"/>
                  </a:lnTo>
                  <a:cubicBezTo>
                    <a:pt x="1365266" y="0"/>
                    <a:pt x="1384760" y="8075"/>
                    <a:pt x="1399132" y="22447"/>
                  </a:cubicBezTo>
                  <a:cubicBezTo>
                    <a:pt x="1413505" y="36820"/>
                    <a:pt x="1421580" y="56314"/>
                    <a:pt x="1421580" y="76640"/>
                  </a:cubicBezTo>
                  <a:lnTo>
                    <a:pt x="1421580" y="257335"/>
                  </a:lnTo>
                  <a:cubicBezTo>
                    <a:pt x="1421580" y="299662"/>
                    <a:pt x="1387267" y="333975"/>
                    <a:pt x="1344940" y="333975"/>
                  </a:cubicBezTo>
                  <a:lnTo>
                    <a:pt x="76640" y="333975"/>
                  </a:lnTo>
                  <a:cubicBezTo>
                    <a:pt x="34313" y="333975"/>
                    <a:pt x="0" y="299662"/>
                    <a:pt x="0" y="257335"/>
                  </a:cubicBezTo>
                  <a:lnTo>
                    <a:pt x="0" y="76640"/>
                  </a:lnTo>
                  <a:cubicBezTo>
                    <a:pt x="0" y="34313"/>
                    <a:pt x="34313" y="0"/>
                    <a:pt x="76640" y="0"/>
                  </a:cubicBezTo>
                  <a:close/>
                </a:path>
              </a:pathLst>
            </a:custGeom>
            <a:solidFill>
              <a:srgbClr val="261E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4"/>
            <p:cNvSpPr txBox="1"/>
            <p:nvPr/>
          </p:nvSpPr>
          <p:spPr>
            <a:xfrm>
              <a:off x="0" y="-38100"/>
              <a:ext cx="1421700" cy="372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7" name="Google Shape;47;p4"/>
          <p:cNvGrpSpPr/>
          <p:nvPr/>
        </p:nvGrpSpPr>
        <p:grpSpPr>
          <a:xfrm>
            <a:off x="6799286" y="6938669"/>
            <a:ext cx="5152241" cy="1348400"/>
            <a:chOff x="0" y="-38100"/>
            <a:chExt cx="1421700" cy="372075"/>
          </a:xfrm>
        </p:grpSpPr>
        <p:sp>
          <p:nvSpPr>
            <p:cNvPr id="48" name="Google Shape;48;p4"/>
            <p:cNvSpPr/>
            <p:nvPr/>
          </p:nvSpPr>
          <p:spPr>
            <a:xfrm>
              <a:off x="0" y="0"/>
              <a:ext cx="1421580" cy="333975"/>
            </a:xfrm>
            <a:custGeom>
              <a:rect b="b" l="l" r="r" t="t"/>
              <a:pathLst>
                <a:path extrusionOk="0" h="333975" w="1421580">
                  <a:moveTo>
                    <a:pt x="76640" y="0"/>
                  </a:moveTo>
                  <a:lnTo>
                    <a:pt x="1344940" y="0"/>
                  </a:lnTo>
                  <a:cubicBezTo>
                    <a:pt x="1365266" y="0"/>
                    <a:pt x="1384760" y="8075"/>
                    <a:pt x="1399132" y="22447"/>
                  </a:cubicBezTo>
                  <a:cubicBezTo>
                    <a:pt x="1413505" y="36820"/>
                    <a:pt x="1421580" y="56314"/>
                    <a:pt x="1421580" y="76640"/>
                  </a:cubicBezTo>
                  <a:lnTo>
                    <a:pt x="1421580" y="257335"/>
                  </a:lnTo>
                  <a:cubicBezTo>
                    <a:pt x="1421580" y="299662"/>
                    <a:pt x="1387267" y="333975"/>
                    <a:pt x="1344940" y="333975"/>
                  </a:cubicBezTo>
                  <a:lnTo>
                    <a:pt x="76640" y="333975"/>
                  </a:lnTo>
                  <a:cubicBezTo>
                    <a:pt x="34313" y="333975"/>
                    <a:pt x="0" y="299662"/>
                    <a:pt x="0" y="257335"/>
                  </a:cubicBezTo>
                  <a:lnTo>
                    <a:pt x="0" y="76640"/>
                  </a:lnTo>
                  <a:cubicBezTo>
                    <a:pt x="0" y="34313"/>
                    <a:pt x="34313" y="0"/>
                    <a:pt x="76640" y="0"/>
                  </a:cubicBezTo>
                  <a:close/>
                </a:path>
              </a:pathLst>
            </a:custGeom>
            <a:solidFill>
              <a:srgbClr val="261E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4"/>
            <p:cNvSpPr txBox="1"/>
            <p:nvPr/>
          </p:nvSpPr>
          <p:spPr>
            <a:xfrm>
              <a:off x="0" y="-38100"/>
              <a:ext cx="1421700" cy="372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0" name="Google Shape;50;p4"/>
          <p:cNvGrpSpPr/>
          <p:nvPr/>
        </p:nvGrpSpPr>
        <p:grpSpPr>
          <a:xfrm>
            <a:off x="12304674" y="6938669"/>
            <a:ext cx="5152241" cy="1348400"/>
            <a:chOff x="0" y="-38100"/>
            <a:chExt cx="1421700" cy="372075"/>
          </a:xfrm>
        </p:grpSpPr>
        <p:sp>
          <p:nvSpPr>
            <p:cNvPr id="51" name="Google Shape;51;p4"/>
            <p:cNvSpPr/>
            <p:nvPr/>
          </p:nvSpPr>
          <p:spPr>
            <a:xfrm>
              <a:off x="0" y="0"/>
              <a:ext cx="1421580" cy="333975"/>
            </a:xfrm>
            <a:custGeom>
              <a:rect b="b" l="l" r="r" t="t"/>
              <a:pathLst>
                <a:path extrusionOk="0" h="333975" w="1421580">
                  <a:moveTo>
                    <a:pt x="76640" y="0"/>
                  </a:moveTo>
                  <a:lnTo>
                    <a:pt x="1344940" y="0"/>
                  </a:lnTo>
                  <a:cubicBezTo>
                    <a:pt x="1365266" y="0"/>
                    <a:pt x="1384760" y="8075"/>
                    <a:pt x="1399132" y="22447"/>
                  </a:cubicBezTo>
                  <a:cubicBezTo>
                    <a:pt x="1413505" y="36820"/>
                    <a:pt x="1421580" y="56314"/>
                    <a:pt x="1421580" y="76640"/>
                  </a:cubicBezTo>
                  <a:lnTo>
                    <a:pt x="1421580" y="257335"/>
                  </a:lnTo>
                  <a:cubicBezTo>
                    <a:pt x="1421580" y="299662"/>
                    <a:pt x="1387267" y="333975"/>
                    <a:pt x="1344940" y="333975"/>
                  </a:cubicBezTo>
                  <a:lnTo>
                    <a:pt x="76640" y="333975"/>
                  </a:lnTo>
                  <a:cubicBezTo>
                    <a:pt x="34313" y="333975"/>
                    <a:pt x="0" y="299662"/>
                    <a:pt x="0" y="257335"/>
                  </a:cubicBezTo>
                  <a:lnTo>
                    <a:pt x="0" y="76640"/>
                  </a:lnTo>
                  <a:cubicBezTo>
                    <a:pt x="0" y="34313"/>
                    <a:pt x="34313" y="0"/>
                    <a:pt x="76640" y="0"/>
                  </a:cubicBezTo>
                  <a:close/>
                </a:path>
              </a:pathLst>
            </a:custGeom>
            <a:solidFill>
              <a:srgbClr val="261E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txBox="1"/>
            <p:nvPr/>
          </p:nvSpPr>
          <p:spPr>
            <a:xfrm>
              <a:off x="0" y="-38100"/>
              <a:ext cx="1421700" cy="372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3" name="Google Shape;53;p4"/>
          <p:cNvGrpSpPr/>
          <p:nvPr/>
        </p:nvGrpSpPr>
        <p:grpSpPr>
          <a:xfrm>
            <a:off x="6698242" y="3445508"/>
            <a:ext cx="5152241" cy="1348400"/>
            <a:chOff x="0" y="-38100"/>
            <a:chExt cx="1421700" cy="372075"/>
          </a:xfrm>
        </p:grpSpPr>
        <p:sp>
          <p:nvSpPr>
            <p:cNvPr id="54" name="Google Shape;54;p4"/>
            <p:cNvSpPr/>
            <p:nvPr/>
          </p:nvSpPr>
          <p:spPr>
            <a:xfrm>
              <a:off x="0" y="0"/>
              <a:ext cx="1421580" cy="333975"/>
            </a:xfrm>
            <a:custGeom>
              <a:rect b="b" l="l" r="r" t="t"/>
              <a:pathLst>
                <a:path extrusionOk="0" h="333975" w="1421580">
                  <a:moveTo>
                    <a:pt x="76640" y="0"/>
                  </a:moveTo>
                  <a:lnTo>
                    <a:pt x="1344940" y="0"/>
                  </a:lnTo>
                  <a:cubicBezTo>
                    <a:pt x="1365266" y="0"/>
                    <a:pt x="1384760" y="8075"/>
                    <a:pt x="1399132" y="22447"/>
                  </a:cubicBezTo>
                  <a:cubicBezTo>
                    <a:pt x="1413505" y="36820"/>
                    <a:pt x="1421580" y="56314"/>
                    <a:pt x="1421580" y="76640"/>
                  </a:cubicBezTo>
                  <a:lnTo>
                    <a:pt x="1421580" y="257335"/>
                  </a:lnTo>
                  <a:cubicBezTo>
                    <a:pt x="1421580" y="299662"/>
                    <a:pt x="1387267" y="333975"/>
                    <a:pt x="1344940" y="333975"/>
                  </a:cubicBezTo>
                  <a:lnTo>
                    <a:pt x="76640" y="333975"/>
                  </a:lnTo>
                  <a:cubicBezTo>
                    <a:pt x="34313" y="333975"/>
                    <a:pt x="0" y="299662"/>
                    <a:pt x="0" y="257335"/>
                  </a:cubicBezTo>
                  <a:lnTo>
                    <a:pt x="0" y="76640"/>
                  </a:lnTo>
                  <a:cubicBezTo>
                    <a:pt x="0" y="34313"/>
                    <a:pt x="34313" y="0"/>
                    <a:pt x="76640" y="0"/>
                  </a:cubicBezTo>
                  <a:close/>
                </a:path>
              </a:pathLst>
            </a:custGeom>
            <a:solidFill>
              <a:srgbClr val="F7CD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4"/>
            <p:cNvSpPr txBox="1"/>
            <p:nvPr/>
          </p:nvSpPr>
          <p:spPr>
            <a:xfrm>
              <a:off x="0" y="-38100"/>
              <a:ext cx="1421700" cy="372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6" name="Google Shape;56;p4"/>
          <p:cNvGrpSpPr/>
          <p:nvPr/>
        </p:nvGrpSpPr>
        <p:grpSpPr>
          <a:xfrm>
            <a:off x="12343524" y="3493063"/>
            <a:ext cx="5152241" cy="1348400"/>
            <a:chOff x="0" y="-38100"/>
            <a:chExt cx="1421700" cy="372075"/>
          </a:xfrm>
        </p:grpSpPr>
        <p:sp>
          <p:nvSpPr>
            <p:cNvPr id="57" name="Google Shape;57;p4"/>
            <p:cNvSpPr/>
            <p:nvPr/>
          </p:nvSpPr>
          <p:spPr>
            <a:xfrm>
              <a:off x="0" y="0"/>
              <a:ext cx="1421580" cy="333975"/>
            </a:xfrm>
            <a:custGeom>
              <a:rect b="b" l="l" r="r" t="t"/>
              <a:pathLst>
                <a:path extrusionOk="0" h="333975" w="1421580">
                  <a:moveTo>
                    <a:pt x="76640" y="0"/>
                  </a:moveTo>
                  <a:lnTo>
                    <a:pt x="1344940" y="0"/>
                  </a:lnTo>
                  <a:cubicBezTo>
                    <a:pt x="1365266" y="0"/>
                    <a:pt x="1384760" y="8075"/>
                    <a:pt x="1399132" y="22447"/>
                  </a:cubicBezTo>
                  <a:cubicBezTo>
                    <a:pt x="1413505" y="36820"/>
                    <a:pt x="1421580" y="56314"/>
                    <a:pt x="1421580" y="76640"/>
                  </a:cubicBezTo>
                  <a:lnTo>
                    <a:pt x="1421580" y="257335"/>
                  </a:lnTo>
                  <a:cubicBezTo>
                    <a:pt x="1421580" y="299662"/>
                    <a:pt x="1387267" y="333975"/>
                    <a:pt x="1344940" y="333975"/>
                  </a:cubicBezTo>
                  <a:lnTo>
                    <a:pt x="76640" y="333975"/>
                  </a:lnTo>
                  <a:cubicBezTo>
                    <a:pt x="34313" y="333975"/>
                    <a:pt x="0" y="299662"/>
                    <a:pt x="0" y="257335"/>
                  </a:cubicBezTo>
                  <a:lnTo>
                    <a:pt x="0" y="76640"/>
                  </a:lnTo>
                  <a:cubicBezTo>
                    <a:pt x="0" y="34313"/>
                    <a:pt x="34313" y="0"/>
                    <a:pt x="76640" y="0"/>
                  </a:cubicBezTo>
                  <a:close/>
                </a:path>
              </a:pathLst>
            </a:custGeom>
            <a:solidFill>
              <a:srgbClr val="F7CD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4"/>
            <p:cNvSpPr txBox="1"/>
            <p:nvPr/>
          </p:nvSpPr>
          <p:spPr>
            <a:xfrm>
              <a:off x="0" y="-38100"/>
              <a:ext cx="1421700" cy="372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9" name="Google Shape;59;p4"/>
          <p:cNvGrpSpPr/>
          <p:nvPr/>
        </p:nvGrpSpPr>
        <p:grpSpPr>
          <a:xfrm>
            <a:off x="9274172" y="5005426"/>
            <a:ext cx="5152241" cy="1348400"/>
            <a:chOff x="0" y="-38100"/>
            <a:chExt cx="1421700" cy="372075"/>
          </a:xfrm>
        </p:grpSpPr>
        <p:sp>
          <p:nvSpPr>
            <p:cNvPr id="60" name="Google Shape;60;p4"/>
            <p:cNvSpPr/>
            <p:nvPr/>
          </p:nvSpPr>
          <p:spPr>
            <a:xfrm>
              <a:off x="0" y="0"/>
              <a:ext cx="1421580" cy="333975"/>
            </a:xfrm>
            <a:custGeom>
              <a:rect b="b" l="l" r="r" t="t"/>
              <a:pathLst>
                <a:path extrusionOk="0" h="333975" w="1421580">
                  <a:moveTo>
                    <a:pt x="76640" y="0"/>
                  </a:moveTo>
                  <a:lnTo>
                    <a:pt x="1344940" y="0"/>
                  </a:lnTo>
                  <a:cubicBezTo>
                    <a:pt x="1365266" y="0"/>
                    <a:pt x="1384760" y="8075"/>
                    <a:pt x="1399132" y="22447"/>
                  </a:cubicBezTo>
                  <a:cubicBezTo>
                    <a:pt x="1413505" y="36820"/>
                    <a:pt x="1421580" y="56314"/>
                    <a:pt x="1421580" y="76640"/>
                  </a:cubicBezTo>
                  <a:lnTo>
                    <a:pt x="1421580" y="257335"/>
                  </a:lnTo>
                  <a:cubicBezTo>
                    <a:pt x="1421580" y="299662"/>
                    <a:pt x="1387267" y="333975"/>
                    <a:pt x="1344940" y="333975"/>
                  </a:cubicBezTo>
                  <a:lnTo>
                    <a:pt x="76640" y="333975"/>
                  </a:lnTo>
                  <a:cubicBezTo>
                    <a:pt x="34313" y="333975"/>
                    <a:pt x="0" y="299662"/>
                    <a:pt x="0" y="257335"/>
                  </a:cubicBezTo>
                  <a:lnTo>
                    <a:pt x="0" y="76640"/>
                  </a:lnTo>
                  <a:cubicBezTo>
                    <a:pt x="0" y="34313"/>
                    <a:pt x="34313" y="0"/>
                    <a:pt x="76640" y="0"/>
                  </a:cubicBezTo>
                  <a:close/>
                </a:path>
              </a:pathLst>
            </a:custGeom>
            <a:solidFill>
              <a:srgbClr val="F7CD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4"/>
            <p:cNvSpPr txBox="1"/>
            <p:nvPr/>
          </p:nvSpPr>
          <p:spPr>
            <a:xfrm>
              <a:off x="0" y="-38100"/>
              <a:ext cx="1421700" cy="372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2" name="Google Shape;62;p4"/>
          <p:cNvGrpSpPr/>
          <p:nvPr/>
        </p:nvGrpSpPr>
        <p:grpSpPr>
          <a:xfrm>
            <a:off x="6595514" y="6729617"/>
            <a:ext cx="5152241" cy="1348400"/>
            <a:chOff x="0" y="-38100"/>
            <a:chExt cx="1421700" cy="372075"/>
          </a:xfrm>
        </p:grpSpPr>
        <p:sp>
          <p:nvSpPr>
            <p:cNvPr id="63" name="Google Shape;63;p4"/>
            <p:cNvSpPr/>
            <p:nvPr/>
          </p:nvSpPr>
          <p:spPr>
            <a:xfrm>
              <a:off x="0" y="0"/>
              <a:ext cx="1421580" cy="333975"/>
            </a:xfrm>
            <a:custGeom>
              <a:rect b="b" l="l" r="r" t="t"/>
              <a:pathLst>
                <a:path extrusionOk="0" h="333975" w="1421580">
                  <a:moveTo>
                    <a:pt x="76640" y="0"/>
                  </a:moveTo>
                  <a:lnTo>
                    <a:pt x="1344940" y="0"/>
                  </a:lnTo>
                  <a:cubicBezTo>
                    <a:pt x="1365266" y="0"/>
                    <a:pt x="1384760" y="8075"/>
                    <a:pt x="1399132" y="22447"/>
                  </a:cubicBezTo>
                  <a:cubicBezTo>
                    <a:pt x="1413505" y="36820"/>
                    <a:pt x="1421580" y="56314"/>
                    <a:pt x="1421580" y="76640"/>
                  </a:cubicBezTo>
                  <a:lnTo>
                    <a:pt x="1421580" y="257335"/>
                  </a:lnTo>
                  <a:cubicBezTo>
                    <a:pt x="1421580" y="299662"/>
                    <a:pt x="1387267" y="333975"/>
                    <a:pt x="1344940" y="333975"/>
                  </a:cubicBezTo>
                  <a:lnTo>
                    <a:pt x="76640" y="333975"/>
                  </a:lnTo>
                  <a:cubicBezTo>
                    <a:pt x="34313" y="333975"/>
                    <a:pt x="0" y="299662"/>
                    <a:pt x="0" y="257335"/>
                  </a:cubicBezTo>
                  <a:lnTo>
                    <a:pt x="0" y="76640"/>
                  </a:lnTo>
                  <a:cubicBezTo>
                    <a:pt x="0" y="34313"/>
                    <a:pt x="34313" y="0"/>
                    <a:pt x="76640" y="0"/>
                  </a:cubicBezTo>
                  <a:close/>
                </a:path>
              </a:pathLst>
            </a:custGeom>
            <a:solidFill>
              <a:srgbClr val="F7CD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4"/>
            <p:cNvSpPr txBox="1"/>
            <p:nvPr/>
          </p:nvSpPr>
          <p:spPr>
            <a:xfrm>
              <a:off x="0" y="-38100"/>
              <a:ext cx="1421700" cy="372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5" name="Google Shape;65;p4"/>
          <p:cNvGrpSpPr/>
          <p:nvPr/>
        </p:nvGrpSpPr>
        <p:grpSpPr>
          <a:xfrm>
            <a:off x="12001626" y="6729617"/>
            <a:ext cx="5152241" cy="1348400"/>
            <a:chOff x="0" y="-38100"/>
            <a:chExt cx="1421700" cy="372075"/>
          </a:xfrm>
        </p:grpSpPr>
        <p:sp>
          <p:nvSpPr>
            <p:cNvPr id="66" name="Google Shape;66;p4"/>
            <p:cNvSpPr/>
            <p:nvPr/>
          </p:nvSpPr>
          <p:spPr>
            <a:xfrm>
              <a:off x="0" y="0"/>
              <a:ext cx="1421580" cy="333975"/>
            </a:xfrm>
            <a:custGeom>
              <a:rect b="b" l="l" r="r" t="t"/>
              <a:pathLst>
                <a:path extrusionOk="0" h="333975" w="1421580">
                  <a:moveTo>
                    <a:pt x="76640" y="0"/>
                  </a:moveTo>
                  <a:lnTo>
                    <a:pt x="1344940" y="0"/>
                  </a:lnTo>
                  <a:cubicBezTo>
                    <a:pt x="1365266" y="0"/>
                    <a:pt x="1384760" y="8075"/>
                    <a:pt x="1399132" y="22447"/>
                  </a:cubicBezTo>
                  <a:cubicBezTo>
                    <a:pt x="1413505" y="36820"/>
                    <a:pt x="1421580" y="56314"/>
                    <a:pt x="1421580" y="76640"/>
                  </a:cubicBezTo>
                  <a:lnTo>
                    <a:pt x="1421580" y="257335"/>
                  </a:lnTo>
                  <a:cubicBezTo>
                    <a:pt x="1421580" y="299662"/>
                    <a:pt x="1387267" y="333975"/>
                    <a:pt x="1344940" y="333975"/>
                  </a:cubicBezTo>
                  <a:lnTo>
                    <a:pt x="76640" y="333975"/>
                  </a:lnTo>
                  <a:cubicBezTo>
                    <a:pt x="34313" y="333975"/>
                    <a:pt x="0" y="299662"/>
                    <a:pt x="0" y="257335"/>
                  </a:cubicBezTo>
                  <a:lnTo>
                    <a:pt x="0" y="76640"/>
                  </a:lnTo>
                  <a:cubicBezTo>
                    <a:pt x="0" y="34313"/>
                    <a:pt x="34313" y="0"/>
                    <a:pt x="76640" y="0"/>
                  </a:cubicBezTo>
                  <a:close/>
                </a:path>
              </a:pathLst>
            </a:custGeom>
            <a:solidFill>
              <a:srgbClr val="F7CD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4"/>
            <p:cNvSpPr txBox="1"/>
            <p:nvPr/>
          </p:nvSpPr>
          <p:spPr>
            <a:xfrm>
              <a:off x="0" y="-38100"/>
              <a:ext cx="1421700" cy="372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8" name="Google Shape;68;p4"/>
          <p:cNvSpPr txBox="1"/>
          <p:nvPr/>
        </p:nvSpPr>
        <p:spPr>
          <a:xfrm>
            <a:off x="7213404" y="3975201"/>
            <a:ext cx="533400" cy="492600"/>
          </a:xfrm>
          <a:prstGeom prst="rect">
            <a:avLst/>
          </a:prstGeom>
          <a:noFill/>
          <a:ln>
            <a:noFill/>
          </a:ln>
        </p:spPr>
        <p:txBody>
          <a:bodyPr anchorCtr="0" anchor="t" bIns="0" lIns="0" spcFirstLastPara="1" rIns="0" wrap="square" tIns="0">
            <a:spAutoFit/>
          </a:bodyPr>
          <a:lstStyle/>
          <a:p>
            <a:pPr indent="0" lvl="0" marL="0" marR="0" rtl="0" algn="l">
              <a:lnSpc>
                <a:spcPct val="111000"/>
              </a:lnSpc>
              <a:spcBef>
                <a:spcPts val="0"/>
              </a:spcBef>
              <a:spcAft>
                <a:spcPts val="0"/>
              </a:spcAft>
              <a:buNone/>
            </a:pPr>
            <a:r>
              <a:rPr b="1" i="0" lang="en-US" sz="3200" u="none" cap="none" strike="noStrike">
                <a:solidFill>
                  <a:srgbClr val="000000"/>
                </a:solidFill>
                <a:latin typeface="Montserrat"/>
                <a:ea typeface="Montserrat"/>
                <a:cs typeface="Montserrat"/>
                <a:sym typeface="Montserrat"/>
              </a:rPr>
              <a:t>01</a:t>
            </a:r>
            <a:endParaRPr/>
          </a:p>
        </p:txBody>
      </p:sp>
      <p:sp>
        <p:nvSpPr>
          <p:cNvPr id="69" name="Google Shape;69;p4"/>
          <p:cNvSpPr txBox="1"/>
          <p:nvPr/>
        </p:nvSpPr>
        <p:spPr>
          <a:xfrm>
            <a:off x="12757643" y="3989683"/>
            <a:ext cx="533400" cy="492600"/>
          </a:xfrm>
          <a:prstGeom prst="rect">
            <a:avLst/>
          </a:prstGeom>
          <a:noFill/>
          <a:ln>
            <a:noFill/>
          </a:ln>
        </p:spPr>
        <p:txBody>
          <a:bodyPr anchorCtr="0" anchor="t" bIns="0" lIns="0" spcFirstLastPara="1" rIns="0" wrap="square" tIns="0">
            <a:spAutoFit/>
          </a:bodyPr>
          <a:lstStyle/>
          <a:p>
            <a:pPr indent="0" lvl="0" marL="0" marR="0" rtl="0" algn="l">
              <a:lnSpc>
                <a:spcPct val="111000"/>
              </a:lnSpc>
              <a:spcBef>
                <a:spcPts val="0"/>
              </a:spcBef>
              <a:spcAft>
                <a:spcPts val="0"/>
              </a:spcAft>
              <a:buNone/>
            </a:pPr>
            <a:r>
              <a:rPr b="1" i="0" lang="en-US" sz="3200" u="none" cap="none" strike="noStrike">
                <a:solidFill>
                  <a:srgbClr val="000000"/>
                </a:solidFill>
                <a:latin typeface="Montserrat"/>
                <a:ea typeface="Montserrat"/>
                <a:cs typeface="Montserrat"/>
                <a:sym typeface="Montserrat"/>
              </a:rPr>
              <a:t>02</a:t>
            </a:r>
            <a:endParaRPr/>
          </a:p>
        </p:txBody>
      </p:sp>
      <p:sp>
        <p:nvSpPr>
          <p:cNvPr id="70" name="Google Shape;70;p4"/>
          <p:cNvSpPr txBox="1"/>
          <p:nvPr/>
        </p:nvSpPr>
        <p:spPr>
          <a:xfrm>
            <a:off x="9864212" y="5535119"/>
            <a:ext cx="533400" cy="492600"/>
          </a:xfrm>
          <a:prstGeom prst="rect">
            <a:avLst/>
          </a:prstGeom>
          <a:noFill/>
          <a:ln>
            <a:noFill/>
          </a:ln>
        </p:spPr>
        <p:txBody>
          <a:bodyPr anchorCtr="0" anchor="t" bIns="0" lIns="0" spcFirstLastPara="1" rIns="0" wrap="square" tIns="0">
            <a:spAutoFit/>
          </a:bodyPr>
          <a:lstStyle/>
          <a:p>
            <a:pPr indent="0" lvl="0" marL="0" marR="0" rtl="0" algn="l">
              <a:lnSpc>
                <a:spcPct val="111000"/>
              </a:lnSpc>
              <a:spcBef>
                <a:spcPts val="0"/>
              </a:spcBef>
              <a:spcAft>
                <a:spcPts val="0"/>
              </a:spcAft>
              <a:buNone/>
            </a:pPr>
            <a:r>
              <a:rPr b="1" i="0" lang="en-US" sz="3200" u="none" cap="none" strike="noStrike">
                <a:solidFill>
                  <a:srgbClr val="000000"/>
                </a:solidFill>
                <a:latin typeface="Montserrat"/>
                <a:ea typeface="Montserrat"/>
                <a:cs typeface="Montserrat"/>
                <a:sym typeface="Montserrat"/>
              </a:rPr>
              <a:t>03</a:t>
            </a:r>
            <a:endParaRPr/>
          </a:p>
        </p:txBody>
      </p:sp>
      <p:sp>
        <p:nvSpPr>
          <p:cNvPr id="71" name="Google Shape;71;p4"/>
          <p:cNvSpPr txBox="1"/>
          <p:nvPr/>
        </p:nvSpPr>
        <p:spPr>
          <a:xfrm>
            <a:off x="6982188" y="7305841"/>
            <a:ext cx="635100" cy="492600"/>
          </a:xfrm>
          <a:prstGeom prst="rect">
            <a:avLst/>
          </a:prstGeom>
          <a:noFill/>
          <a:ln>
            <a:noFill/>
          </a:ln>
        </p:spPr>
        <p:txBody>
          <a:bodyPr anchorCtr="0" anchor="t" bIns="0" lIns="0" spcFirstLastPara="1" rIns="0" wrap="square" tIns="0">
            <a:spAutoFit/>
          </a:bodyPr>
          <a:lstStyle/>
          <a:p>
            <a:pPr indent="0" lvl="0" marL="0" marR="0" rtl="0" algn="l">
              <a:lnSpc>
                <a:spcPct val="111000"/>
              </a:lnSpc>
              <a:spcBef>
                <a:spcPts val="0"/>
              </a:spcBef>
              <a:spcAft>
                <a:spcPts val="0"/>
              </a:spcAft>
              <a:buNone/>
            </a:pPr>
            <a:r>
              <a:rPr b="1" i="0" lang="en-US" sz="3200" u="none" cap="none" strike="noStrike">
                <a:solidFill>
                  <a:srgbClr val="000000"/>
                </a:solidFill>
                <a:latin typeface="Montserrat"/>
                <a:ea typeface="Montserrat"/>
                <a:cs typeface="Montserrat"/>
                <a:sym typeface="Montserrat"/>
              </a:rPr>
              <a:t>04</a:t>
            </a:r>
            <a:endParaRPr/>
          </a:p>
        </p:txBody>
      </p:sp>
      <p:sp>
        <p:nvSpPr>
          <p:cNvPr id="72" name="Google Shape;72;p4"/>
          <p:cNvSpPr txBox="1"/>
          <p:nvPr/>
        </p:nvSpPr>
        <p:spPr>
          <a:xfrm>
            <a:off x="12522842" y="7286791"/>
            <a:ext cx="533400" cy="492600"/>
          </a:xfrm>
          <a:prstGeom prst="rect">
            <a:avLst/>
          </a:prstGeom>
          <a:noFill/>
          <a:ln>
            <a:noFill/>
          </a:ln>
        </p:spPr>
        <p:txBody>
          <a:bodyPr anchorCtr="0" anchor="t" bIns="0" lIns="0" spcFirstLastPara="1" rIns="0" wrap="square" tIns="0">
            <a:spAutoFit/>
          </a:bodyPr>
          <a:lstStyle/>
          <a:p>
            <a:pPr indent="0" lvl="0" marL="0" marR="0" rtl="0" algn="l">
              <a:lnSpc>
                <a:spcPct val="111000"/>
              </a:lnSpc>
              <a:spcBef>
                <a:spcPts val="0"/>
              </a:spcBef>
              <a:spcAft>
                <a:spcPts val="0"/>
              </a:spcAft>
              <a:buNone/>
            </a:pPr>
            <a:r>
              <a:rPr b="1" i="0" lang="en-US" sz="3200" u="none" cap="none" strike="noStrike">
                <a:solidFill>
                  <a:srgbClr val="000000"/>
                </a:solidFill>
                <a:latin typeface="Montserrat"/>
                <a:ea typeface="Montserrat"/>
                <a:cs typeface="Montserrat"/>
                <a:sym typeface="Montserrat"/>
              </a:rPr>
              <a:t>05</a:t>
            </a:r>
            <a:endParaRPr/>
          </a:p>
        </p:txBody>
      </p:sp>
      <p:sp>
        <p:nvSpPr>
          <p:cNvPr id="73" name="Google Shape;73;p4"/>
          <p:cNvSpPr txBox="1"/>
          <p:nvPr>
            <p:ph idx="1" type="subTitle"/>
          </p:nvPr>
        </p:nvSpPr>
        <p:spPr>
          <a:xfrm>
            <a:off x="7984200" y="3894050"/>
            <a:ext cx="3361800" cy="588300"/>
          </a:xfrm>
          <a:prstGeom prst="rect">
            <a:avLst/>
          </a:prstGeom>
        </p:spPr>
        <p:txBody>
          <a:bodyPr anchorCtr="0" anchor="t" bIns="0" lIns="0" spcFirstLastPara="1" rIns="0" wrap="square" tIns="0">
            <a:noAutofit/>
          </a:bodyPr>
          <a:lstStyle>
            <a:lvl1pPr lvl="0" algn="ctr">
              <a:spcBef>
                <a:spcPts val="640"/>
              </a:spcBef>
              <a:spcAft>
                <a:spcPts val="0"/>
              </a:spcAft>
              <a:buSzPts val="3200"/>
              <a:buNone/>
              <a:defRPr sz="3200"/>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p:txBody>
      </p:sp>
      <p:sp>
        <p:nvSpPr>
          <p:cNvPr id="74" name="Google Shape;74;p4"/>
          <p:cNvSpPr txBox="1"/>
          <p:nvPr>
            <p:ph idx="2" type="subTitle"/>
          </p:nvPr>
        </p:nvSpPr>
        <p:spPr>
          <a:xfrm>
            <a:off x="13541800" y="3965125"/>
            <a:ext cx="3361800" cy="588300"/>
          </a:xfrm>
          <a:prstGeom prst="rect">
            <a:avLst/>
          </a:prstGeom>
        </p:spPr>
        <p:txBody>
          <a:bodyPr anchorCtr="0" anchor="t" bIns="0" lIns="0" spcFirstLastPara="1" rIns="0" wrap="square" tIns="0">
            <a:noAutofit/>
          </a:bodyPr>
          <a:lstStyle>
            <a:lvl1pPr lvl="0" rtl="0" algn="ctr">
              <a:spcBef>
                <a:spcPts val="640"/>
              </a:spcBef>
              <a:spcAft>
                <a:spcPts val="0"/>
              </a:spcAft>
              <a:buSzPts val="3200"/>
              <a:buNone/>
              <a:defRPr sz="3200"/>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
        <p:nvSpPr>
          <p:cNvPr id="75" name="Google Shape;75;p4"/>
          <p:cNvSpPr txBox="1"/>
          <p:nvPr>
            <p:ph idx="3" type="subTitle"/>
          </p:nvPr>
        </p:nvSpPr>
        <p:spPr>
          <a:xfrm>
            <a:off x="10612600" y="5467613"/>
            <a:ext cx="3361800" cy="588300"/>
          </a:xfrm>
          <a:prstGeom prst="rect">
            <a:avLst/>
          </a:prstGeom>
        </p:spPr>
        <p:txBody>
          <a:bodyPr anchorCtr="0" anchor="t" bIns="0" lIns="0" spcFirstLastPara="1" rIns="0" wrap="square" tIns="0">
            <a:noAutofit/>
          </a:bodyPr>
          <a:lstStyle>
            <a:lvl1pPr lvl="0" rtl="0" algn="ctr">
              <a:spcBef>
                <a:spcPts val="640"/>
              </a:spcBef>
              <a:spcAft>
                <a:spcPts val="0"/>
              </a:spcAft>
              <a:buSzPts val="3200"/>
              <a:buNone/>
              <a:defRPr sz="3200"/>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
        <p:nvSpPr>
          <p:cNvPr id="76" name="Google Shape;76;p4"/>
          <p:cNvSpPr txBox="1"/>
          <p:nvPr>
            <p:ph idx="4" type="subTitle"/>
          </p:nvPr>
        </p:nvSpPr>
        <p:spPr>
          <a:xfrm>
            <a:off x="7769388" y="7218800"/>
            <a:ext cx="3361800" cy="588300"/>
          </a:xfrm>
          <a:prstGeom prst="rect">
            <a:avLst/>
          </a:prstGeom>
        </p:spPr>
        <p:txBody>
          <a:bodyPr anchorCtr="0" anchor="t" bIns="0" lIns="0" spcFirstLastPara="1" rIns="0" wrap="square" tIns="0">
            <a:noAutofit/>
          </a:bodyPr>
          <a:lstStyle>
            <a:lvl1pPr lvl="0" rtl="0" algn="ctr">
              <a:spcBef>
                <a:spcPts val="640"/>
              </a:spcBef>
              <a:spcAft>
                <a:spcPts val="0"/>
              </a:spcAft>
              <a:buSzPts val="3200"/>
              <a:buNone/>
              <a:defRPr sz="3200"/>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
        <p:nvSpPr>
          <p:cNvPr id="77" name="Google Shape;77;p4"/>
          <p:cNvSpPr txBox="1"/>
          <p:nvPr>
            <p:ph idx="5" type="subTitle"/>
          </p:nvPr>
        </p:nvSpPr>
        <p:spPr>
          <a:xfrm>
            <a:off x="13352288" y="7223925"/>
            <a:ext cx="3361800" cy="588300"/>
          </a:xfrm>
          <a:prstGeom prst="rect">
            <a:avLst/>
          </a:prstGeom>
        </p:spPr>
        <p:txBody>
          <a:bodyPr anchorCtr="0" anchor="t" bIns="0" lIns="0" spcFirstLastPara="1" rIns="0" wrap="square" tIns="0">
            <a:noAutofit/>
          </a:bodyPr>
          <a:lstStyle>
            <a:lvl1pPr lvl="0" rtl="0" algn="ctr">
              <a:spcBef>
                <a:spcPts val="640"/>
              </a:spcBef>
              <a:spcAft>
                <a:spcPts val="0"/>
              </a:spcAft>
              <a:buSzPts val="3200"/>
              <a:buNone/>
              <a:defRPr sz="3200"/>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4">
    <p:spTree>
      <p:nvGrpSpPr>
        <p:cNvPr id="78" name="Shape 78"/>
        <p:cNvGrpSpPr/>
        <p:nvPr/>
      </p:nvGrpSpPr>
      <p:grpSpPr>
        <a:xfrm>
          <a:off x="0" y="0"/>
          <a:ext cx="0" cy="0"/>
          <a:chOff x="0" y="0"/>
          <a:chExt cx="0" cy="0"/>
        </a:xfrm>
      </p:grpSpPr>
      <p:sp>
        <p:nvSpPr>
          <p:cNvPr id="79" name="Google Shape;79;p5"/>
          <p:cNvSpPr txBox="1"/>
          <p:nvPr>
            <p:ph type="title"/>
          </p:nvPr>
        </p:nvSpPr>
        <p:spPr>
          <a:xfrm>
            <a:off x="6543163" y="8983650"/>
            <a:ext cx="5201700" cy="1143000"/>
          </a:xfrm>
          <a:prstGeom prst="rect">
            <a:avLst/>
          </a:prstGeom>
        </p:spPr>
        <p:txBody>
          <a:bodyPr anchorCtr="0" anchor="t" bIns="0" lIns="0" spcFirstLastPara="1" rIns="0" wrap="square" tIns="0">
            <a:noAutofit/>
          </a:bodyPr>
          <a:lstStyle>
            <a:lvl1pPr lvl="0">
              <a:spcBef>
                <a:spcPts val="0"/>
              </a:spcBef>
              <a:spcAft>
                <a:spcPts val="0"/>
              </a:spcAft>
              <a:buSzPts val="7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80" name="Google Shape;80;p5"/>
          <p:cNvGrpSpPr/>
          <p:nvPr/>
        </p:nvGrpSpPr>
        <p:grpSpPr>
          <a:xfrm>
            <a:off x="1329912" y="1037225"/>
            <a:ext cx="3344428" cy="3344428"/>
            <a:chOff x="0" y="0"/>
            <a:chExt cx="812800" cy="812800"/>
          </a:xfrm>
        </p:grpSpPr>
        <p:sp>
          <p:nvSpPr>
            <p:cNvPr id="81" name="Google Shape;81;p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61E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5"/>
            <p:cNvSpPr txBox="1"/>
            <p:nvPr/>
          </p:nvSpPr>
          <p:spPr>
            <a:xfrm>
              <a:off x="76200" y="38100"/>
              <a:ext cx="660300" cy="698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3" name="Google Shape;83;p5"/>
          <p:cNvGrpSpPr/>
          <p:nvPr/>
        </p:nvGrpSpPr>
        <p:grpSpPr>
          <a:xfrm>
            <a:off x="9964602" y="1037225"/>
            <a:ext cx="3344428" cy="3344428"/>
            <a:chOff x="0" y="0"/>
            <a:chExt cx="812800" cy="812800"/>
          </a:xfrm>
        </p:grpSpPr>
        <p:sp>
          <p:nvSpPr>
            <p:cNvPr id="84" name="Google Shape;84;p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61E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5"/>
            <p:cNvSpPr txBox="1"/>
            <p:nvPr/>
          </p:nvSpPr>
          <p:spPr>
            <a:xfrm>
              <a:off x="76200" y="38100"/>
              <a:ext cx="660300" cy="698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6" name="Google Shape;86;p5"/>
          <p:cNvGrpSpPr/>
          <p:nvPr/>
        </p:nvGrpSpPr>
        <p:grpSpPr>
          <a:xfrm>
            <a:off x="5624249" y="5441894"/>
            <a:ext cx="3344428" cy="3344428"/>
            <a:chOff x="0" y="0"/>
            <a:chExt cx="812800" cy="812800"/>
          </a:xfrm>
        </p:grpSpPr>
        <p:sp>
          <p:nvSpPr>
            <p:cNvPr id="87" name="Google Shape;87;p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61E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5"/>
            <p:cNvSpPr txBox="1"/>
            <p:nvPr/>
          </p:nvSpPr>
          <p:spPr>
            <a:xfrm>
              <a:off x="76200" y="38100"/>
              <a:ext cx="660300" cy="698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9" name="Google Shape;89;p5"/>
          <p:cNvGrpSpPr/>
          <p:nvPr/>
        </p:nvGrpSpPr>
        <p:grpSpPr>
          <a:xfrm>
            <a:off x="14216735" y="5441894"/>
            <a:ext cx="3344428" cy="3344428"/>
            <a:chOff x="0" y="0"/>
            <a:chExt cx="812800" cy="812800"/>
          </a:xfrm>
        </p:grpSpPr>
        <p:sp>
          <p:nvSpPr>
            <p:cNvPr id="90" name="Google Shape;90;p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61E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5"/>
            <p:cNvSpPr txBox="1"/>
            <p:nvPr/>
          </p:nvSpPr>
          <p:spPr>
            <a:xfrm>
              <a:off x="76200" y="38100"/>
              <a:ext cx="660300" cy="698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2" name="Google Shape;92;p5"/>
          <p:cNvGrpSpPr/>
          <p:nvPr/>
        </p:nvGrpSpPr>
        <p:grpSpPr>
          <a:xfrm>
            <a:off x="1028700" y="840715"/>
            <a:ext cx="3344428" cy="3344428"/>
            <a:chOff x="0" y="0"/>
            <a:chExt cx="812800" cy="812800"/>
          </a:xfrm>
        </p:grpSpPr>
        <p:sp>
          <p:nvSpPr>
            <p:cNvPr id="93" name="Google Shape;93;p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133350">
              <a:solidFill>
                <a:srgbClr val="F7CD34"/>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txBox="1"/>
            <p:nvPr/>
          </p:nvSpPr>
          <p:spPr>
            <a:xfrm>
              <a:off x="76200" y="38100"/>
              <a:ext cx="660300" cy="698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5" name="Google Shape;95;p5"/>
          <p:cNvGrpSpPr/>
          <p:nvPr/>
        </p:nvGrpSpPr>
        <p:grpSpPr>
          <a:xfrm>
            <a:off x="5324100" y="5141988"/>
            <a:ext cx="3344428" cy="3344428"/>
            <a:chOff x="0" y="0"/>
            <a:chExt cx="812800" cy="812800"/>
          </a:xfrm>
        </p:grpSpPr>
        <p:sp>
          <p:nvSpPr>
            <p:cNvPr id="96" name="Google Shape;96;p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133350">
              <a:solidFill>
                <a:srgbClr val="F7CD34"/>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5"/>
            <p:cNvSpPr txBox="1"/>
            <p:nvPr/>
          </p:nvSpPr>
          <p:spPr>
            <a:xfrm>
              <a:off x="76200" y="38100"/>
              <a:ext cx="660300" cy="698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8" name="Google Shape;98;p5"/>
          <p:cNvGrpSpPr/>
          <p:nvPr/>
        </p:nvGrpSpPr>
        <p:grpSpPr>
          <a:xfrm>
            <a:off x="9619501" y="840715"/>
            <a:ext cx="3344428" cy="3344428"/>
            <a:chOff x="0" y="0"/>
            <a:chExt cx="812800" cy="812800"/>
          </a:xfrm>
        </p:grpSpPr>
        <p:sp>
          <p:nvSpPr>
            <p:cNvPr id="99" name="Google Shape;99;p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133350">
              <a:solidFill>
                <a:srgbClr val="F7CD34"/>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5"/>
            <p:cNvSpPr txBox="1"/>
            <p:nvPr/>
          </p:nvSpPr>
          <p:spPr>
            <a:xfrm>
              <a:off x="76200" y="38100"/>
              <a:ext cx="660300" cy="698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1" name="Google Shape;101;p5"/>
          <p:cNvGrpSpPr/>
          <p:nvPr/>
        </p:nvGrpSpPr>
        <p:grpSpPr>
          <a:xfrm>
            <a:off x="13914901" y="5141988"/>
            <a:ext cx="3344428" cy="3344428"/>
            <a:chOff x="0" y="0"/>
            <a:chExt cx="812800" cy="812800"/>
          </a:xfrm>
        </p:grpSpPr>
        <p:sp>
          <p:nvSpPr>
            <p:cNvPr id="102" name="Google Shape;102;p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133350">
              <a:solidFill>
                <a:srgbClr val="F7CD34"/>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5"/>
            <p:cNvSpPr txBox="1"/>
            <p:nvPr/>
          </p:nvSpPr>
          <p:spPr>
            <a:xfrm>
              <a:off x="76200" y="38100"/>
              <a:ext cx="660300" cy="698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104" name="Google Shape;104;p5"/>
          <p:cNvCxnSpPr/>
          <p:nvPr/>
        </p:nvCxnSpPr>
        <p:spPr>
          <a:xfrm>
            <a:off x="0" y="9721489"/>
            <a:ext cx="6485400" cy="0"/>
          </a:xfrm>
          <a:prstGeom prst="straightConnector1">
            <a:avLst/>
          </a:prstGeom>
          <a:noFill/>
          <a:ln cap="flat" cmpd="sng" w="142875">
            <a:solidFill>
              <a:srgbClr val="7EC0A4"/>
            </a:solidFill>
            <a:prstDash val="solid"/>
            <a:round/>
            <a:headEnd len="sm" w="sm" type="none"/>
            <a:tailEnd len="sm" w="sm" type="none"/>
          </a:ln>
        </p:spPr>
      </p:cxnSp>
      <p:cxnSp>
        <p:nvCxnSpPr>
          <p:cNvPr id="105" name="Google Shape;105;p5"/>
          <p:cNvCxnSpPr/>
          <p:nvPr/>
        </p:nvCxnSpPr>
        <p:spPr>
          <a:xfrm>
            <a:off x="0" y="9329738"/>
            <a:ext cx="6485400" cy="0"/>
          </a:xfrm>
          <a:prstGeom prst="straightConnector1">
            <a:avLst/>
          </a:prstGeom>
          <a:noFill/>
          <a:ln cap="flat" cmpd="sng" w="142875">
            <a:solidFill>
              <a:srgbClr val="7EC0A4"/>
            </a:solidFill>
            <a:prstDash val="solid"/>
            <a:round/>
            <a:headEnd len="sm" w="sm" type="none"/>
            <a:tailEnd len="sm" w="sm" type="none"/>
          </a:ln>
        </p:spPr>
      </p:cxnSp>
      <p:cxnSp>
        <p:nvCxnSpPr>
          <p:cNvPr id="106" name="Google Shape;106;p5"/>
          <p:cNvCxnSpPr/>
          <p:nvPr/>
        </p:nvCxnSpPr>
        <p:spPr>
          <a:xfrm>
            <a:off x="11802629" y="9721489"/>
            <a:ext cx="6485400" cy="0"/>
          </a:xfrm>
          <a:prstGeom prst="straightConnector1">
            <a:avLst/>
          </a:prstGeom>
          <a:noFill/>
          <a:ln cap="flat" cmpd="sng" w="142875">
            <a:solidFill>
              <a:srgbClr val="7EC0A4"/>
            </a:solidFill>
            <a:prstDash val="solid"/>
            <a:round/>
            <a:headEnd len="sm" w="sm" type="none"/>
            <a:tailEnd len="sm" w="sm" type="none"/>
          </a:ln>
        </p:spPr>
      </p:cxnSp>
      <p:cxnSp>
        <p:nvCxnSpPr>
          <p:cNvPr id="107" name="Google Shape;107;p5"/>
          <p:cNvCxnSpPr/>
          <p:nvPr/>
        </p:nvCxnSpPr>
        <p:spPr>
          <a:xfrm>
            <a:off x="11802629" y="9329738"/>
            <a:ext cx="6485400" cy="0"/>
          </a:xfrm>
          <a:prstGeom prst="straightConnector1">
            <a:avLst/>
          </a:prstGeom>
          <a:noFill/>
          <a:ln cap="flat" cmpd="sng" w="142875">
            <a:solidFill>
              <a:srgbClr val="7EC0A4"/>
            </a:solidFill>
            <a:prstDash val="solid"/>
            <a:round/>
            <a:headEnd len="sm" w="sm" type="none"/>
            <a:tailEnd len="sm" w="sm" type="none"/>
          </a:ln>
        </p:spPr>
      </p:cxnSp>
      <p:sp>
        <p:nvSpPr>
          <p:cNvPr id="108" name="Google Shape;108;p5"/>
          <p:cNvSpPr txBox="1"/>
          <p:nvPr/>
        </p:nvSpPr>
        <p:spPr>
          <a:xfrm>
            <a:off x="1534242" y="4798974"/>
            <a:ext cx="2333100" cy="1108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7200" u="none" cap="none" strike="noStrike">
                <a:solidFill>
                  <a:srgbClr val="7EC0A4"/>
                </a:solidFill>
                <a:latin typeface="Montserrat Black"/>
                <a:ea typeface="Montserrat Black"/>
                <a:cs typeface="Montserrat Black"/>
                <a:sym typeface="Montserrat Black"/>
              </a:rPr>
              <a:t>01</a:t>
            </a:r>
            <a:endParaRPr/>
          </a:p>
        </p:txBody>
      </p:sp>
      <p:sp>
        <p:nvSpPr>
          <p:cNvPr id="109" name="Google Shape;109;p5"/>
          <p:cNvSpPr txBox="1"/>
          <p:nvPr/>
        </p:nvSpPr>
        <p:spPr>
          <a:xfrm>
            <a:off x="5694511" y="890721"/>
            <a:ext cx="2333100" cy="1108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7200" u="none" cap="none" strike="noStrike">
                <a:solidFill>
                  <a:srgbClr val="7EC0A4"/>
                </a:solidFill>
                <a:latin typeface="Montserrat Black"/>
                <a:ea typeface="Montserrat Black"/>
                <a:cs typeface="Montserrat Black"/>
                <a:sym typeface="Montserrat Black"/>
              </a:rPr>
              <a:t>02</a:t>
            </a:r>
            <a:endParaRPr/>
          </a:p>
        </p:txBody>
      </p:sp>
      <p:sp>
        <p:nvSpPr>
          <p:cNvPr id="110" name="Google Shape;110;p5"/>
          <p:cNvSpPr txBox="1"/>
          <p:nvPr/>
        </p:nvSpPr>
        <p:spPr>
          <a:xfrm>
            <a:off x="10128322" y="4798974"/>
            <a:ext cx="2333100" cy="1108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7200" u="none" cap="none" strike="noStrike">
                <a:solidFill>
                  <a:srgbClr val="7EC0A4"/>
                </a:solidFill>
                <a:latin typeface="Montserrat Black"/>
                <a:ea typeface="Montserrat Black"/>
                <a:cs typeface="Montserrat Black"/>
                <a:sym typeface="Montserrat Black"/>
              </a:rPr>
              <a:t>03</a:t>
            </a:r>
            <a:endParaRPr/>
          </a:p>
        </p:txBody>
      </p:sp>
      <p:sp>
        <p:nvSpPr>
          <p:cNvPr id="111" name="Google Shape;111;p5"/>
          <p:cNvSpPr txBox="1"/>
          <p:nvPr/>
        </p:nvSpPr>
        <p:spPr>
          <a:xfrm>
            <a:off x="14420443" y="890721"/>
            <a:ext cx="2333100" cy="1108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7200" u="none" cap="none" strike="noStrike">
                <a:solidFill>
                  <a:srgbClr val="7EC0A4"/>
                </a:solidFill>
                <a:latin typeface="Montserrat Black"/>
                <a:ea typeface="Montserrat Black"/>
                <a:cs typeface="Montserrat Black"/>
                <a:sym typeface="Montserrat Black"/>
              </a:rPr>
              <a:t>04</a:t>
            </a:r>
            <a:endParaRPr/>
          </a:p>
        </p:txBody>
      </p:sp>
      <p:sp>
        <p:nvSpPr>
          <p:cNvPr id="112" name="Google Shape;112;p5"/>
          <p:cNvSpPr txBox="1"/>
          <p:nvPr>
            <p:ph idx="1" type="subTitle"/>
          </p:nvPr>
        </p:nvSpPr>
        <p:spPr>
          <a:xfrm>
            <a:off x="5392838" y="2073100"/>
            <a:ext cx="3344400" cy="554100"/>
          </a:xfrm>
          <a:prstGeom prst="rect">
            <a:avLst/>
          </a:prstGeom>
        </p:spPr>
        <p:txBody>
          <a:bodyPr anchorCtr="0" anchor="t" bIns="0" lIns="0" spcFirstLastPara="1" rIns="0" wrap="square" tIns="0">
            <a:noAutofit/>
          </a:bodyPr>
          <a:lstStyle>
            <a:lvl1pPr lvl="0" algn="ctr">
              <a:spcBef>
                <a:spcPts val="640"/>
              </a:spcBef>
              <a:spcAft>
                <a:spcPts val="0"/>
              </a:spcAft>
              <a:buClr>
                <a:srgbClr val="7EC0A4"/>
              </a:buClr>
              <a:buSzPts val="3600"/>
              <a:buNone/>
              <a:defRPr b="1" sz="3600">
                <a:solidFill>
                  <a:srgbClr val="7EC0A4"/>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p:txBody>
      </p:sp>
      <p:sp>
        <p:nvSpPr>
          <p:cNvPr id="113" name="Google Shape;113;p5"/>
          <p:cNvSpPr txBox="1"/>
          <p:nvPr>
            <p:ph idx="2" type="body"/>
          </p:nvPr>
        </p:nvSpPr>
        <p:spPr>
          <a:xfrm>
            <a:off x="5392838" y="2801475"/>
            <a:ext cx="3344400" cy="1933500"/>
          </a:xfrm>
          <a:prstGeom prst="rect">
            <a:avLst/>
          </a:prstGeom>
        </p:spPr>
        <p:txBody>
          <a:bodyPr anchorCtr="0" anchor="t" bIns="0" lIns="0" spcFirstLastPara="1" rIns="0" wrap="square" tIns="0">
            <a:noAutofit/>
          </a:bodyPr>
          <a:lstStyle>
            <a:lvl1pPr indent="-361950" lvl="0" marL="457200" algn="ctr">
              <a:spcBef>
                <a:spcPts val="640"/>
              </a:spcBef>
              <a:spcAft>
                <a:spcPts val="0"/>
              </a:spcAft>
              <a:buSzPts val="2100"/>
              <a:buChar char="•"/>
              <a:defRPr/>
            </a:lvl1pPr>
            <a:lvl2pPr indent="-361950" lvl="1" marL="914400" algn="ctr">
              <a:spcBef>
                <a:spcPts val="560"/>
              </a:spcBef>
              <a:spcAft>
                <a:spcPts val="0"/>
              </a:spcAft>
              <a:buSzPts val="2100"/>
              <a:buChar char="–"/>
              <a:defRPr/>
            </a:lvl2pPr>
            <a:lvl3pPr indent="-361950" lvl="2" marL="1371600" algn="ctr">
              <a:spcBef>
                <a:spcPts val="480"/>
              </a:spcBef>
              <a:spcAft>
                <a:spcPts val="0"/>
              </a:spcAft>
              <a:buSzPts val="2100"/>
              <a:buChar char="•"/>
              <a:defRPr/>
            </a:lvl3pPr>
            <a:lvl4pPr indent="-361950" lvl="3" marL="1828800" algn="ctr">
              <a:spcBef>
                <a:spcPts val="400"/>
              </a:spcBef>
              <a:spcAft>
                <a:spcPts val="0"/>
              </a:spcAft>
              <a:buSzPts val="2100"/>
              <a:buChar char="–"/>
              <a:defRPr/>
            </a:lvl4pPr>
            <a:lvl5pPr indent="-361950" lvl="4" marL="2286000" algn="ctr">
              <a:spcBef>
                <a:spcPts val="400"/>
              </a:spcBef>
              <a:spcAft>
                <a:spcPts val="0"/>
              </a:spcAft>
              <a:buSzPts val="2100"/>
              <a:buChar char="»"/>
              <a:defRPr/>
            </a:lvl5pPr>
            <a:lvl6pPr indent="-361950" lvl="5" marL="2743200" algn="ctr">
              <a:spcBef>
                <a:spcPts val="400"/>
              </a:spcBef>
              <a:spcAft>
                <a:spcPts val="0"/>
              </a:spcAft>
              <a:buSzPts val="2100"/>
              <a:buChar char="•"/>
              <a:defRPr/>
            </a:lvl6pPr>
            <a:lvl7pPr indent="-361950" lvl="6" marL="3200400" algn="ctr">
              <a:spcBef>
                <a:spcPts val="400"/>
              </a:spcBef>
              <a:spcAft>
                <a:spcPts val="0"/>
              </a:spcAft>
              <a:buSzPts val="2100"/>
              <a:buChar char="•"/>
              <a:defRPr/>
            </a:lvl7pPr>
            <a:lvl8pPr indent="-361950" lvl="7" marL="3657600" algn="ctr">
              <a:spcBef>
                <a:spcPts val="400"/>
              </a:spcBef>
              <a:spcAft>
                <a:spcPts val="0"/>
              </a:spcAft>
              <a:buSzPts val="2100"/>
              <a:buChar char="•"/>
              <a:defRPr/>
            </a:lvl8pPr>
            <a:lvl9pPr indent="-361950" lvl="8" marL="4114800" algn="ctr">
              <a:spcBef>
                <a:spcPts val="400"/>
              </a:spcBef>
              <a:spcAft>
                <a:spcPts val="0"/>
              </a:spcAft>
              <a:buSzPts val="2100"/>
              <a:buChar char="•"/>
              <a:defRPr/>
            </a:lvl9pPr>
          </a:lstStyle>
          <a:p/>
        </p:txBody>
      </p:sp>
      <p:sp>
        <p:nvSpPr>
          <p:cNvPr id="114" name="Google Shape;114;p5"/>
          <p:cNvSpPr txBox="1"/>
          <p:nvPr>
            <p:ph idx="3" type="subTitle"/>
          </p:nvPr>
        </p:nvSpPr>
        <p:spPr>
          <a:xfrm>
            <a:off x="13914900" y="2073100"/>
            <a:ext cx="3344400" cy="554100"/>
          </a:xfrm>
          <a:prstGeom prst="rect">
            <a:avLst/>
          </a:prstGeom>
        </p:spPr>
        <p:txBody>
          <a:bodyPr anchorCtr="0" anchor="t" bIns="0" lIns="0" spcFirstLastPara="1" rIns="0" wrap="square" tIns="0">
            <a:noAutofit/>
          </a:bodyPr>
          <a:lstStyle>
            <a:lvl1pPr lvl="0" rtl="0" algn="ctr">
              <a:spcBef>
                <a:spcPts val="640"/>
              </a:spcBef>
              <a:spcAft>
                <a:spcPts val="0"/>
              </a:spcAft>
              <a:buClr>
                <a:srgbClr val="7EC0A4"/>
              </a:buClr>
              <a:buSzPts val="3600"/>
              <a:buNone/>
              <a:defRPr b="1" sz="3600">
                <a:solidFill>
                  <a:srgbClr val="7EC0A4"/>
                </a:solidFill>
              </a:defRPr>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
        <p:nvSpPr>
          <p:cNvPr id="115" name="Google Shape;115;p5"/>
          <p:cNvSpPr txBox="1"/>
          <p:nvPr>
            <p:ph idx="4" type="body"/>
          </p:nvPr>
        </p:nvSpPr>
        <p:spPr>
          <a:xfrm>
            <a:off x="13914900" y="2801475"/>
            <a:ext cx="3344400" cy="1933500"/>
          </a:xfrm>
          <a:prstGeom prst="rect">
            <a:avLst/>
          </a:prstGeom>
        </p:spPr>
        <p:txBody>
          <a:bodyPr anchorCtr="0" anchor="t" bIns="0" lIns="0" spcFirstLastPara="1" rIns="0" wrap="square" tIns="0">
            <a:noAutofit/>
          </a:bodyPr>
          <a:lstStyle>
            <a:lvl1pPr indent="-361950" lvl="0" marL="457200" rtl="0" algn="ctr">
              <a:spcBef>
                <a:spcPts val="640"/>
              </a:spcBef>
              <a:spcAft>
                <a:spcPts val="0"/>
              </a:spcAft>
              <a:buSzPts val="2100"/>
              <a:buChar char="•"/>
              <a:defRPr/>
            </a:lvl1pPr>
            <a:lvl2pPr indent="-361950" lvl="1" marL="914400" rtl="0" algn="ctr">
              <a:spcBef>
                <a:spcPts val="560"/>
              </a:spcBef>
              <a:spcAft>
                <a:spcPts val="0"/>
              </a:spcAft>
              <a:buSzPts val="2100"/>
              <a:buChar char="–"/>
              <a:defRPr/>
            </a:lvl2pPr>
            <a:lvl3pPr indent="-361950" lvl="2" marL="1371600" rtl="0" algn="ctr">
              <a:spcBef>
                <a:spcPts val="480"/>
              </a:spcBef>
              <a:spcAft>
                <a:spcPts val="0"/>
              </a:spcAft>
              <a:buSzPts val="2100"/>
              <a:buChar char="•"/>
              <a:defRPr/>
            </a:lvl3pPr>
            <a:lvl4pPr indent="-361950" lvl="3" marL="1828800" rtl="0" algn="ctr">
              <a:spcBef>
                <a:spcPts val="400"/>
              </a:spcBef>
              <a:spcAft>
                <a:spcPts val="0"/>
              </a:spcAft>
              <a:buSzPts val="2100"/>
              <a:buChar char="–"/>
              <a:defRPr/>
            </a:lvl4pPr>
            <a:lvl5pPr indent="-361950" lvl="4" marL="2286000" rtl="0" algn="ctr">
              <a:spcBef>
                <a:spcPts val="400"/>
              </a:spcBef>
              <a:spcAft>
                <a:spcPts val="0"/>
              </a:spcAft>
              <a:buSzPts val="2100"/>
              <a:buChar char="»"/>
              <a:defRPr/>
            </a:lvl5pPr>
            <a:lvl6pPr indent="-361950" lvl="5" marL="2743200" rtl="0" algn="ctr">
              <a:spcBef>
                <a:spcPts val="400"/>
              </a:spcBef>
              <a:spcAft>
                <a:spcPts val="0"/>
              </a:spcAft>
              <a:buSzPts val="2100"/>
              <a:buChar char="•"/>
              <a:defRPr/>
            </a:lvl6pPr>
            <a:lvl7pPr indent="-361950" lvl="6" marL="3200400" rtl="0" algn="ctr">
              <a:spcBef>
                <a:spcPts val="400"/>
              </a:spcBef>
              <a:spcAft>
                <a:spcPts val="0"/>
              </a:spcAft>
              <a:buSzPts val="2100"/>
              <a:buChar char="•"/>
              <a:defRPr/>
            </a:lvl7pPr>
            <a:lvl8pPr indent="-361950" lvl="7" marL="3657600" rtl="0" algn="ctr">
              <a:spcBef>
                <a:spcPts val="400"/>
              </a:spcBef>
              <a:spcAft>
                <a:spcPts val="0"/>
              </a:spcAft>
              <a:buSzPts val="2100"/>
              <a:buChar char="•"/>
              <a:defRPr/>
            </a:lvl8pPr>
            <a:lvl9pPr indent="-361950" lvl="8" marL="4114800" rtl="0" algn="ctr">
              <a:spcBef>
                <a:spcPts val="400"/>
              </a:spcBef>
              <a:spcAft>
                <a:spcPts val="0"/>
              </a:spcAft>
              <a:buSzPts val="2100"/>
              <a:buChar char="•"/>
              <a:defRPr/>
            </a:lvl9pPr>
          </a:lstStyle>
          <a:p/>
        </p:txBody>
      </p:sp>
      <p:sp>
        <p:nvSpPr>
          <p:cNvPr id="116" name="Google Shape;116;p5"/>
          <p:cNvSpPr txBox="1"/>
          <p:nvPr>
            <p:ph idx="5" type="subTitle"/>
          </p:nvPr>
        </p:nvSpPr>
        <p:spPr>
          <a:xfrm>
            <a:off x="1063063" y="6114475"/>
            <a:ext cx="3344400" cy="554100"/>
          </a:xfrm>
          <a:prstGeom prst="rect">
            <a:avLst/>
          </a:prstGeom>
        </p:spPr>
        <p:txBody>
          <a:bodyPr anchorCtr="0" anchor="t" bIns="0" lIns="0" spcFirstLastPara="1" rIns="0" wrap="square" tIns="0">
            <a:noAutofit/>
          </a:bodyPr>
          <a:lstStyle>
            <a:lvl1pPr lvl="0" rtl="0" algn="ctr">
              <a:spcBef>
                <a:spcPts val="640"/>
              </a:spcBef>
              <a:spcAft>
                <a:spcPts val="0"/>
              </a:spcAft>
              <a:buClr>
                <a:srgbClr val="7EC0A4"/>
              </a:buClr>
              <a:buSzPts val="3600"/>
              <a:buNone/>
              <a:defRPr b="1" sz="3600">
                <a:solidFill>
                  <a:srgbClr val="7EC0A4"/>
                </a:solidFill>
              </a:defRPr>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
        <p:nvSpPr>
          <p:cNvPr id="117" name="Google Shape;117;p5"/>
          <p:cNvSpPr txBox="1"/>
          <p:nvPr>
            <p:ph idx="6" type="body"/>
          </p:nvPr>
        </p:nvSpPr>
        <p:spPr>
          <a:xfrm>
            <a:off x="1063063" y="6842850"/>
            <a:ext cx="3344400" cy="1933500"/>
          </a:xfrm>
          <a:prstGeom prst="rect">
            <a:avLst/>
          </a:prstGeom>
        </p:spPr>
        <p:txBody>
          <a:bodyPr anchorCtr="0" anchor="t" bIns="0" lIns="0" spcFirstLastPara="1" rIns="0" wrap="square" tIns="0">
            <a:noAutofit/>
          </a:bodyPr>
          <a:lstStyle>
            <a:lvl1pPr indent="-361950" lvl="0" marL="457200" rtl="0" algn="ctr">
              <a:spcBef>
                <a:spcPts val="640"/>
              </a:spcBef>
              <a:spcAft>
                <a:spcPts val="0"/>
              </a:spcAft>
              <a:buSzPts val="2100"/>
              <a:buChar char="•"/>
              <a:defRPr/>
            </a:lvl1pPr>
            <a:lvl2pPr indent="-361950" lvl="1" marL="914400" rtl="0" algn="ctr">
              <a:spcBef>
                <a:spcPts val="560"/>
              </a:spcBef>
              <a:spcAft>
                <a:spcPts val="0"/>
              </a:spcAft>
              <a:buSzPts val="2100"/>
              <a:buChar char="–"/>
              <a:defRPr/>
            </a:lvl2pPr>
            <a:lvl3pPr indent="-361950" lvl="2" marL="1371600" rtl="0" algn="ctr">
              <a:spcBef>
                <a:spcPts val="480"/>
              </a:spcBef>
              <a:spcAft>
                <a:spcPts val="0"/>
              </a:spcAft>
              <a:buSzPts val="2100"/>
              <a:buChar char="•"/>
              <a:defRPr/>
            </a:lvl3pPr>
            <a:lvl4pPr indent="-361950" lvl="3" marL="1828800" rtl="0" algn="ctr">
              <a:spcBef>
                <a:spcPts val="400"/>
              </a:spcBef>
              <a:spcAft>
                <a:spcPts val="0"/>
              </a:spcAft>
              <a:buSzPts val="2100"/>
              <a:buChar char="–"/>
              <a:defRPr/>
            </a:lvl4pPr>
            <a:lvl5pPr indent="-361950" lvl="4" marL="2286000" rtl="0" algn="ctr">
              <a:spcBef>
                <a:spcPts val="400"/>
              </a:spcBef>
              <a:spcAft>
                <a:spcPts val="0"/>
              </a:spcAft>
              <a:buSzPts val="2100"/>
              <a:buChar char="»"/>
              <a:defRPr/>
            </a:lvl5pPr>
            <a:lvl6pPr indent="-361950" lvl="5" marL="2743200" rtl="0" algn="ctr">
              <a:spcBef>
                <a:spcPts val="400"/>
              </a:spcBef>
              <a:spcAft>
                <a:spcPts val="0"/>
              </a:spcAft>
              <a:buSzPts val="2100"/>
              <a:buChar char="•"/>
              <a:defRPr/>
            </a:lvl6pPr>
            <a:lvl7pPr indent="-361950" lvl="6" marL="3200400" rtl="0" algn="ctr">
              <a:spcBef>
                <a:spcPts val="400"/>
              </a:spcBef>
              <a:spcAft>
                <a:spcPts val="0"/>
              </a:spcAft>
              <a:buSzPts val="2100"/>
              <a:buChar char="•"/>
              <a:defRPr/>
            </a:lvl7pPr>
            <a:lvl8pPr indent="-361950" lvl="7" marL="3657600" rtl="0" algn="ctr">
              <a:spcBef>
                <a:spcPts val="400"/>
              </a:spcBef>
              <a:spcAft>
                <a:spcPts val="0"/>
              </a:spcAft>
              <a:buSzPts val="2100"/>
              <a:buChar char="•"/>
              <a:defRPr/>
            </a:lvl8pPr>
            <a:lvl9pPr indent="-361950" lvl="8" marL="4114800" rtl="0" algn="ctr">
              <a:spcBef>
                <a:spcPts val="400"/>
              </a:spcBef>
              <a:spcAft>
                <a:spcPts val="0"/>
              </a:spcAft>
              <a:buSzPts val="2100"/>
              <a:buChar char="•"/>
              <a:defRPr/>
            </a:lvl9pPr>
          </a:lstStyle>
          <a:p/>
        </p:txBody>
      </p:sp>
      <p:sp>
        <p:nvSpPr>
          <p:cNvPr id="118" name="Google Shape;118;p5"/>
          <p:cNvSpPr txBox="1"/>
          <p:nvPr>
            <p:ph idx="7" type="subTitle"/>
          </p:nvPr>
        </p:nvSpPr>
        <p:spPr>
          <a:xfrm>
            <a:off x="9585125" y="6114475"/>
            <a:ext cx="3344400" cy="554100"/>
          </a:xfrm>
          <a:prstGeom prst="rect">
            <a:avLst/>
          </a:prstGeom>
        </p:spPr>
        <p:txBody>
          <a:bodyPr anchorCtr="0" anchor="t" bIns="0" lIns="0" spcFirstLastPara="1" rIns="0" wrap="square" tIns="0">
            <a:noAutofit/>
          </a:bodyPr>
          <a:lstStyle>
            <a:lvl1pPr lvl="0" rtl="0" algn="ctr">
              <a:spcBef>
                <a:spcPts val="640"/>
              </a:spcBef>
              <a:spcAft>
                <a:spcPts val="0"/>
              </a:spcAft>
              <a:buClr>
                <a:srgbClr val="7EC0A4"/>
              </a:buClr>
              <a:buSzPts val="3600"/>
              <a:buNone/>
              <a:defRPr b="1" sz="3600">
                <a:solidFill>
                  <a:srgbClr val="7EC0A4"/>
                </a:solidFill>
              </a:defRPr>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
        <p:nvSpPr>
          <p:cNvPr id="119" name="Google Shape;119;p5"/>
          <p:cNvSpPr txBox="1"/>
          <p:nvPr>
            <p:ph idx="8" type="body"/>
          </p:nvPr>
        </p:nvSpPr>
        <p:spPr>
          <a:xfrm>
            <a:off x="9585125" y="6842850"/>
            <a:ext cx="3344400" cy="1933500"/>
          </a:xfrm>
          <a:prstGeom prst="rect">
            <a:avLst/>
          </a:prstGeom>
        </p:spPr>
        <p:txBody>
          <a:bodyPr anchorCtr="0" anchor="t" bIns="0" lIns="0" spcFirstLastPara="1" rIns="0" wrap="square" tIns="0">
            <a:noAutofit/>
          </a:bodyPr>
          <a:lstStyle>
            <a:lvl1pPr indent="-361950" lvl="0" marL="457200" rtl="0" algn="ctr">
              <a:spcBef>
                <a:spcPts val="640"/>
              </a:spcBef>
              <a:spcAft>
                <a:spcPts val="0"/>
              </a:spcAft>
              <a:buSzPts val="2100"/>
              <a:buChar char="•"/>
              <a:defRPr/>
            </a:lvl1pPr>
            <a:lvl2pPr indent="-361950" lvl="1" marL="914400" rtl="0" algn="ctr">
              <a:spcBef>
                <a:spcPts val="560"/>
              </a:spcBef>
              <a:spcAft>
                <a:spcPts val="0"/>
              </a:spcAft>
              <a:buSzPts val="2100"/>
              <a:buChar char="–"/>
              <a:defRPr/>
            </a:lvl2pPr>
            <a:lvl3pPr indent="-361950" lvl="2" marL="1371600" rtl="0" algn="ctr">
              <a:spcBef>
                <a:spcPts val="480"/>
              </a:spcBef>
              <a:spcAft>
                <a:spcPts val="0"/>
              </a:spcAft>
              <a:buSzPts val="2100"/>
              <a:buChar char="•"/>
              <a:defRPr/>
            </a:lvl3pPr>
            <a:lvl4pPr indent="-361950" lvl="3" marL="1828800" rtl="0" algn="ctr">
              <a:spcBef>
                <a:spcPts val="400"/>
              </a:spcBef>
              <a:spcAft>
                <a:spcPts val="0"/>
              </a:spcAft>
              <a:buSzPts val="2100"/>
              <a:buChar char="–"/>
              <a:defRPr/>
            </a:lvl4pPr>
            <a:lvl5pPr indent="-361950" lvl="4" marL="2286000" rtl="0" algn="ctr">
              <a:spcBef>
                <a:spcPts val="400"/>
              </a:spcBef>
              <a:spcAft>
                <a:spcPts val="0"/>
              </a:spcAft>
              <a:buSzPts val="2100"/>
              <a:buChar char="»"/>
              <a:defRPr/>
            </a:lvl5pPr>
            <a:lvl6pPr indent="-361950" lvl="5" marL="2743200" rtl="0" algn="ctr">
              <a:spcBef>
                <a:spcPts val="400"/>
              </a:spcBef>
              <a:spcAft>
                <a:spcPts val="0"/>
              </a:spcAft>
              <a:buSzPts val="2100"/>
              <a:buChar char="•"/>
              <a:defRPr/>
            </a:lvl6pPr>
            <a:lvl7pPr indent="-361950" lvl="6" marL="3200400" rtl="0" algn="ctr">
              <a:spcBef>
                <a:spcPts val="400"/>
              </a:spcBef>
              <a:spcAft>
                <a:spcPts val="0"/>
              </a:spcAft>
              <a:buSzPts val="2100"/>
              <a:buChar char="•"/>
              <a:defRPr/>
            </a:lvl7pPr>
            <a:lvl8pPr indent="-361950" lvl="7" marL="3657600" rtl="0" algn="ctr">
              <a:spcBef>
                <a:spcPts val="400"/>
              </a:spcBef>
              <a:spcAft>
                <a:spcPts val="0"/>
              </a:spcAft>
              <a:buSzPts val="2100"/>
              <a:buChar char="•"/>
              <a:defRPr/>
            </a:lvl8pPr>
            <a:lvl9pPr indent="-361950" lvl="8" marL="4114800" rtl="0" algn="ctr">
              <a:spcBef>
                <a:spcPts val="400"/>
              </a:spcBef>
              <a:spcAft>
                <a:spcPts val="0"/>
              </a:spcAft>
              <a:buSzPts val="21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CUSTOM_5">
    <p:spTree>
      <p:nvGrpSpPr>
        <p:cNvPr id="120" name="Shape 120"/>
        <p:cNvGrpSpPr/>
        <p:nvPr/>
      </p:nvGrpSpPr>
      <p:grpSpPr>
        <a:xfrm>
          <a:off x="0" y="0"/>
          <a:ext cx="0" cy="0"/>
          <a:chOff x="0" y="0"/>
          <a:chExt cx="0" cy="0"/>
        </a:xfrm>
      </p:grpSpPr>
      <p:sp>
        <p:nvSpPr>
          <p:cNvPr id="121" name="Google Shape;121;p6"/>
          <p:cNvSpPr txBox="1"/>
          <p:nvPr>
            <p:ph type="title"/>
          </p:nvPr>
        </p:nvSpPr>
        <p:spPr>
          <a:xfrm>
            <a:off x="1028700" y="2198550"/>
            <a:ext cx="8031600" cy="1143000"/>
          </a:xfrm>
          <a:prstGeom prst="rect">
            <a:avLst/>
          </a:prstGeom>
        </p:spPr>
        <p:txBody>
          <a:bodyPr anchorCtr="0" anchor="t" bIns="0" lIns="0" spcFirstLastPara="1" rIns="0" wrap="square" tIns="0">
            <a:noAutofit/>
          </a:bodyPr>
          <a:lstStyle>
            <a:lvl1pPr lvl="0" algn="l">
              <a:spcBef>
                <a:spcPts val="0"/>
              </a:spcBef>
              <a:spcAft>
                <a:spcPts val="0"/>
              </a:spcAft>
              <a:buSzPts val="7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122" name="Google Shape;122;p6"/>
          <p:cNvGrpSpPr/>
          <p:nvPr/>
        </p:nvGrpSpPr>
        <p:grpSpPr>
          <a:xfrm>
            <a:off x="0" y="9329738"/>
            <a:ext cx="18288000" cy="391752"/>
            <a:chOff x="0" y="95250"/>
            <a:chExt cx="24384000" cy="522336"/>
          </a:xfrm>
        </p:grpSpPr>
        <p:cxnSp>
          <p:nvCxnSpPr>
            <p:cNvPr id="123" name="Google Shape;123;p6"/>
            <p:cNvCxnSpPr/>
            <p:nvPr/>
          </p:nvCxnSpPr>
          <p:spPr>
            <a:xfrm>
              <a:off x="0" y="617586"/>
              <a:ext cx="24384000" cy="0"/>
            </a:xfrm>
            <a:prstGeom prst="straightConnector1">
              <a:avLst/>
            </a:prstGeom>
            <a:noFill/>
            <a:ln cap="flat" cmpd="sng" w="190500">
              <a:solidFill>
                <a:srgbClr val="7EC0A4"/>
              </a:solidFill>
              <a:prstDash val="solid"/>
              <a:round/>
              <a:headEnd len="sm" w="sm" type="none"/>
              <a:tailEnd len="sm" w="sm" type="none"/>
            </a:ln>
          </p:spPr>
        </p:cxnSp>
        <p:cxnSp>
          <p:nvCxnSpPr>
            <p:cNvPr id="124" name="Google Shape;124;p6"/>
            <p:cNvCxnSpPr/>
            <p:nvPr/>
          </p:nvCxnSpPr>
          <p:spPr>
            <a:xfrm>
              <a:off x="0" y="95250"/>
              <a:ext cx="24384000" cy="0"/>
            </a:xfrm>
            <a:prstGeom prst="straightConnector1">
              <a:avLst/>
            </a:prstGeom>
            <a:noFill/>
            <a:ln cap="flat" cmpd="sng" w="190500">
              <a:solidFill>
                <a:srgbClr val="7EC0A4"/>
              </a:solidFill>
              <a:prstDash val="solid"/>
              <a:round/>
              <a:headEnd len="sm" w="sm" type="none"/>
              <a:tailEnd len="sm" w="sm" type="none"/>
            </a:ln>
          </p:spPr>
        </p:cxnSp>
      </p:grpSp>
      <p:grpSp>
        <p:nvGrpSpPr>
          <p:cNvPr id="125" name="Google Shape;125;p6"/>
          <p:cNvGrpSpPr/>
          <p:nvPr/>
        </p:nvGrpSpPr>
        <p:grpSpPr>
          <a:xfrm>
            <a:off x="0" y="565511"/>
            <a:ext cx="18288000" cy="391752"/>
            <a:chOff x="0" y="95250"/>
            <a:chExt cx="24384000" cy="522336"/>
          </a:xfrm>
        </p:grpSpPr>
        <p:cxnSp>
          <p:nvCxnSpPr>
            <p:cNvPr id="126" name="Google Shape;126;p6"/>
            <p:cNvCxnSpPr/>
            <p:nvPr/>
          </p:nvCxnSpPr>
          <p:spPr>
            <a:xfrm>
              <a:off x="0" y="617586"/>
              <a:ext cx="24384000" cy="0"/>
            </a:xfrm>
            <a:prstGeom prst="straightConnector1">
              <a:avLst/>
            </a:prstGeom>
            <a:noFill/>
            <a:ln cap="flat" cmpd="sng" w="190500">
              <a:solidFill>
                <a:srgbClr val="7EC0A4"/>
              </a:solidFill>
              <a:prstDash val="solid"/>
              <a:round/>
              <a:headEnd len="sm" w="sm" type="none"/>
              <a:tailEnd len="sm" w="sm" type="none"/>
            </a:ln>
          </p:spPr>
        </p:cxnSp>
        <p:cxnSp>
          <p:nvCxnSpPr>
            <p:cNvPr id="127" name="Google Shape;127;p6"/>
            <p:cNvCxnSpPr/>
            <p:nvPr/>
          </p:nvCxnSpPr>
          <p:spPr>
            <a:xfrm>
              <a:off x="0" y="95250"/>
              <a:ext cx="24384000" cy="0"/>
            </a:xfrm>
            <a:prstGeom prst="straightConnector1">
              <a:avLst/>
            </a:prstGeom>
            <a:noFill/>
            <a:ln cap="flat" cmpd="sng" w="190500">
              <a:solidFill>
                <a:srgbClr val="7EC0A4"/>
              </a:solidFill>
              <a:prstDash val="solid"/>
              <a:round/>
              <a:headEnd len="sm" w="sm" type="none"/>
              <a:tailEnd len="sm" w="sm" type="none"/>
            </a:ln>
          </p:spPr>
        </p:cxnSp>
      </p:grpSp>
      <p:pic>
        <p:nvPicPr>
          <p:cNvPr id="128" name="Google Shape;128;p6"/>
          <p:cNvPicPr preferRelativeResize="0"/>
          <p:nvPr/>
        </p:nvPicPr>
        <p:blipFill>
          <a:blip r:embed="rId2">
            <a:alphaModFix/>
          </a:blip>
          <a:stretch>
            <a:fillRect/>
          </a:stretch>
        </p:blipFill>
        <p:spPr>
          <a:xfrm>
            <a:off x="9060250" y="1602038"/>
            <a:ext cx="8282823" cy="8568001"/>
          </a:xfrm>
          <a:prstGeom prst="rect">
            <a:avLst/>
          </a:prstGeom>
          <a:noFill/>
          <a:ln>
            <a:noFill/>
          </a:ln>
        </p:spPr>
      </p:pic>
      <p:grpSp>
        <p:nvGrpSpPr>
          <p:cNvPr id="129" name="Google Shape;129;p6"/>
          <p:cNvGrpSpPr/>
          <p:nvPr/>
        </p:nvGrpSpPr>
        <p:grpSpPr>
          <a:xfrm>
            <a:off x="13201650" y="1466693"/>
            <a:ext cx="4225178" cy="4225178"/>
            <a:chOff x="0" y="0"/>
            <a:chExt cx="812800" cy="812800"/>
          </a:xfrm>
        </p:grpSpPr>
        <p:sp>
          <p:nvSpPr>
            <p:cNvPr id="130" name="Google Shape;130;p6"/>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261E04"/>
            </a:solidFill>
            <a:ln>
              <a:noFill/>
            </a:ln>
          </p:spPr>
        </p:sp>
        <p:sp>
          <p:nvSpPr>
            <p:cNvPr id="131" name="Google Shape;131;p6"/>
            <p:cNvSpPr txBox="1"/>
            <p:nvPr/>
          </p:nvSpPr>
          <p:spPr>
            <a:xfrm>
              <a:off x="127000" y="88900"/>
              <a:ext cx="558900" cy="597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2" name="Google Shape;132;p6"/>
          <p:cNvGrpSpPr/>
          <p:nvPr/>
        </p:nvGrpSpPr>
        <p:grpSpPr>
          <a:xfrm>
            <a:off x="13034143" y="1256132"/>
            <a:ext cx="4225178" cy="4225178"/>
            <a:chOff x="0" y="0"/>
            <a:chExt cx="812800" cy="812800"/>
          </a:xfrm>
        </p:grpSpPr>
        <p:sp>
          <p:nvSpPr>
            <p:cNvPr id="133" name="Google Shape;133;p6"/>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F7CD34"/>
            </a:solidFill>
            <a:ln>
              <a:noFill/>
            </a:ln>
          </p:spPr>
        </p:sp>
        <p:sp>
          <p:nvSpPr>
            <p:cNvPr id="134" name="Google Shape;134;p6"/>
            <p:cNvSpPr txBox="1"/>
            <p:nvPr/>
          </p:nvSpPr>
          <p:spPr>
            <a:xfrm>
              <a:off x="127000" y="88900"/>
              <a:ext cx="558900" cy="597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5" name="Google Shape;135;p6"/>
          <p:cNvSpPr txBox="1"/>
          <p:nvPr>
            <p:ph idx="1" type="body"/>
          </p:nvPr>
        </p:nvSpPr>
        <p:spPr>
          <a:xfrm>
            <a:off x="1028700" y="3810000"/>
            <a:ext cx="7087800" cy="4818600"/>
          </a:xfrm>
          <a:prstGeom prst="rect">
            <a:avLst/>
          </a:prstGeom>
        </p:spPr>
        <p:txBody>
          <a:bodyPr anchorCtr="0" anchor="t" bIns="0" lIns="0" spcFirstLastPara="1" rIns="0" wrap="square" tIns="0">
            <a:noAutofit/>
          </a:bodyPr>
          <a:lstStyle>
            <a:lvl1pPr indent="-361950" lvl="0" marL="457200">
              <a:spcBef>
                <a:spcPts val="640"/>
              </a:spcBef>
              <a:spcAft>
                <a:spcPts val="0"/>
              </a:spcAft>
              <a:buSzPts val="2100"/>
              <a:buChar char="•"/>
              <a:defRPr/>
            </a:lvl1pPr>
            <a:lvl2pPr indent="-361950" lvl="1" marL="914400">
              <a:spcBef>
                <a:spcPts val="560"/>
              </a:spcBef>
              <a:spcAft>
                <a:spcPts val="0"/>
              </a:spcAft>
              <a:buSzPts val="2100"/>
              <a:buChar char="–"/>
              <a:defRPr/>
            </a:lvl2pPr>
            <a:lvl3pPr indent="-361950" lvl="2" marL="1371600">
              <a:spcBef>
                <a:spcPts val="480"/>
              </a:spcBef>
              <a:spcAft>
                <a:spcPts val="0"/>
              </a:spcAft>
              <a:buSzPts val="2100"/>
              <a:buChar char="•"/>
              <a:defRPr/>
            </a:lvl3pPr>
            <a:lvl4pPr indent="-361950" lvl="3" marL="1828800">
              <a:spcBef>
                <a:spcPts val="400"/>
              </a:spcBef>
              <a:spcAft>
                <a:spcPts val="0"/>
              </a:spcAft>
              <a:buSzPts val="2100"/>
              <a:buChar char="–"/>
              <a:defRPr/>
            </a:lvl4pPr>
            <a:lvl5pPr indent="-361950" lvl="4" marL="2286000">
              <a:spcBef>
                <a:spcPts val="400"/>
              </a:spcBef>
              <a:spcAft>
                <a:spcPts val="0"/>
              </a:spcAft>
              <a:buSzPts val="2100"/>
              <a:buChar char="»"/>
              <a:defRPr/>
            </a:lvl5pPr>
            <a:lvl6pPr indent="-361950" lvl="5" marL="2743200">
              <a:spcBef>
                <a:spcPts val="400"/>
              </a:spcBef>
              <a:spcAft>
                <a:spcPts val="0"/>
              </a:spcAft>
              <a:buSzPts val="2100"/>
              <a:buChar char="•"/>
              <a:defRPr/>
            </a:lvl6pPr>
            <a:lvl7pPr indent="-361950" lvl="6" marL="3200400">
              <a:spcBef>
                <a:spcPts val="400"/>
              </a:spcBef>
              <a:spcAft>
                <a:spcPts val="0"/>
              </a:spcAft>
              <a:buSzPts val="2100"/>
              <a:buChar char="•"/>
              <a:defRPr/>
            </a:lvl7pPr>
            <a:lvl8pPr indent="-361950" lvl="7" marL="3657600">
              <a:spcBef>
                <a:spcPts val="400"/>
              </a:spcBef>
              <a:spcAft>
                <a:spcPts val="0"/>
              </a:spcAft>
              <a:buSzPts val="2100"/>
              <a:buChar char="•"/>
              <a:defRPr/>
            </a:lvl8pPr>
            <a:lvl9pPr indent="-361950" lvl="8" marL="4114800">
              <a:spcBef>
                <a:spcPts val="400"/>
              </a:spcBef>
              <a:spcAft>
                <a:spcPts val="0"/>
              </a:spcAft>
              <a:buSzPts val="2100"/>
              <a:buChar char="•"/>
              <a:defRPr/>
            </a:lvl9pPr>
          </a:lstStyle>
          <a:p/>
        </p:txBody>
      </p:sp>
      <p:sp>
        <p:nvSpPr>
          <p:cNvPr id="136" name="Google Shape;136;p6"/>
          <p:cNvSpPr txBox="1"/>
          <p:nvPr>
            <p:ph idx="2" type="subTitle"/>
          </p:nvPr>
        </p:nvSpPr>
        <p:spPr>
          <a:xfrm>
            <a:off x="13829438" y="2563363"/>
            <a:ext cx="2634600" cy="1610700"/>
          </a:xfrm>
          <a:prstGeom prst="rect">
            <a:avLst/>
          </a:prstGeom>
        </p:spPr>
        <p:txBody>
          <a:bodyPr anchorCtr="0" anchor="t" bIns="0" lIns="0" spcFirstLastPara="1" rIns="0" wrap="square" tIns="0">
            <a:noAutofit/>
          </a:bodyPr>
          <a:lstStyle>
            <a:lvl1pPr lvl="0" rtl="0" algn="ctr">
              <a:spcBef>
                <a:spcPts val="640"/>
              </a:spcBef>
              <a:spcAft>
                <a:spcPts val="0"/>
              </a:spcAft>
              <a:buClr>
                <a:srgbClr val="261E04"/>
              </a:buClr>
              <a:buSzPts val="3600"/>
              <a:buFont typeface="Montserrat Black"/>
              <a:buNone/>
              <a:defRPr sz="3600">
                <a:solidFill>
                  <a:srgbClr val="261E04"/>
                </a:solidFill>
                <a:latin typeface="Montserrat Black"/>
                <a:ea typeface="Montserrat Black"/>
                <a:cs typeface="Montserrat Black"/>
                <a:sym typeface="Montserrat Black"/>
              </a:defRPr>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p:cSld name="CUSTOM_6">
    <p:bg>
      <p:bgPr>
        <a:solidFill>
          <a:srgbClr val="6BA78E"/>
        </a:solidFill>
      </p:bgPr>
    </p:bg>
    <p:spTree>
      <p:nvGrpSpPr>
        <p:cNvPr id="137" name="Shape 137"/>
        <p:cNvGrpSpPr/>
        <p:nvPr/>
      </p:nvGrpSpPr>
      <p:grpSpPr>
        <a:xfrm>
          <a:off x="0" y="0"/>
          <a:ext cx="0" cy="0"/>
          <a:chOff x="0" y="0"/>
          <a:chExt cx="0" cy="0"/>
        </a:xfrm>
      </p:grpSpPr>
      <p:grpSp>
        <p:nvGrpSpPr>
          <p:cNvPr id="138" name="Google Shape;138;p7"/>
          <p:cNvGrpSpPr/>
          <p:nvPr/>
        </p:nvGrpSpPr>
        <p:grpSpPr>
          <a:xfrm>
            <a:off x="112075" y="-72387"/>
            <a:ext cx="18288118" cy="10431728"/>
            <a:chOff x="0" y="-38100"/>
            <a:chExt cx="4816592" cy="2747433"/>
          </a:xfrm>
        </p:grpSpPr>
        <p:sp>
          <p:nvSpPr>
            <p:cNvPr id="139" name="Google Shape;139;p7"/>
            <p:cNvSpPr/>
            <p:nvPr/>
          </p:nvSpPr>
          <p:spPr>
            <a:xfrm>
              <a:off x="0" y="0"/>
              <a:ext cx="4816592" cy="2709333"/>
            </a:xfrm>
            <a:custGeom>
              <a:rect b="b" l="l" r="r" t="t"/>
              <a:pathLst>
                <a:path extrusionOk="0" h="2709333" w="4816592">
                  <a:moveTo>
                    <a:pt x="0" y="0"/>
                  </a:moveTo>
                  <a:lnTo>
                    <a:pt x="4816592" y="0"/>
                  </a:lnTo>
                  <a:lnTo>
                    <a:pt x="4816592" y="2709333"/>
                  </a:lnTo>
                  <a:lnTo>
                    <a:pt x="0" y="2709333"/>
                  </a:lnTo>
                  <a:close/>
                </a:path>
              </a:pathLst>
            </a:custGeom>
            <a:solidFill>
              <a:srgbClr val="000000">
                <a:alpha val="0"/>
              </a:srgbClr>
            </a:solidFill>
            <a:ln cap="sq" cmpd="sng" w="190500">
              <a:solidFill>
                <a:srgbClr val="F7CD34"/>
              </a:solidFill>
              <a:prstDash val="solid"/>
              <a:miter lim="8000"/>
              <a:headEnd len="sm" w="sm" type="none"/>
              <a:tailEnd len="sm" w="sm" type="none"/>
            </a:ln>
          </p:spPr>
        </p:sp>
        <p:sp>
          <p:nvSpPr>
            <p:cNvPr id="140" name="Google Shape;140;p7"/>
            <p:cNvSpPr txBox="1"/>
            <p:nvPr/>
          </p:nvSpPr>
          <p:spPr>
            <a:xfrm>
              <a:off x="0" y="-38100"/>
              <a:ext cx="4816500" cy="2747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141" name="Google Shape;141;p7"/>
          <p:cNvPicPr preferRelativeResize="0"/>
          <p:nvPr/>
        </p:nvPicPr>
        <p:blipFill>
          <a:blip r:embed="rId2">
            <a:alphaModFix/>
          </a:blip>
          <a:stretch>
            <a:fillRect/>
          </a:stretch>
        </p:blipFill>
        <p:spPr>
          <a:xfrm>
            <a:off x="1028700" y="1622531"/>
            <a:ext cx="9572399" cy="7414169"/>
          </a:xfrm>
          <a:prstGeom prst="rect">
            <a:avLst/>
          </a:prstGeom>
          <a:noFill/>
          <a:ln>
            <a:noFill/>
          </a:ln>
        </p:spPr>
      </p:pic>
      <p:grpSp>
        <p:nvGrpSpPr>
          <p:cNvPr id="142" name="Google Shape;142;p7"/>
          <p:cNvGrpSpPr/>
          <p:nvPr/>
        </p:nvGrpSpPr>
        <p:grpSpPr>
          <a:xfrm rot="-288245">
            <a:off x="9647772" y="1313110"/>
            <a:ext cx="8033000" cy="8033000"/>
            <a:chOff x="0" y="0"/>
            <a:chExt cx="812800" cy="812800"/>
          </a:xfrm>
        </p:grpSpPr>
        <p:sp>
          <p:nvSpPr>
            <p:cNvPr id="143" name="Google Shape;143;p7"/>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261E04"/>
            </a:solidFill>
            <a:ln>
              <a:noFill/>
            </a:ln>
          </p:spPr>
        </p:sp>
        <p:sp>
          <p:nvSpPr>
            <p:cNvPr id="144" name="Google Shape;144;p7"/>
            <p:cNvSpPr txBox="1"/>
            <p:nvPr/>
          </p:nvSpPr>
          <p:spPr>
            <a:xfrm>
              <a:off x="127000" y="88900"/>
              <a:ext cx="558900" cy="597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5" name="Google Shape;145;p7"/>
          <p:cNvGrpSpPr/>
          <p:nvPr/>
        </p:nvGrpSpPr>
        <p:grpSpPr>
          <a:xfrm rot="-288245">
            <a:off x="9296893" y="1126986"/>
            <a:ext cx="8033000" cy="8033000"/>
            <a:chOff x="0" y="0"/>
            <a:chExt cx="812800" cy="812800"/>
          </a:xfrm>
        </p:grpSpPr>
        <p:sp>
          <p:nvSpPr>
            <p:cNvPr id="146" name="Google Shape;146;p7"/>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F7CD34"/>
            </a:solidFill>
            <a:ln>
              <a:noFill/>
            </a:ln>
          </p:spPr>
        </p:sp>
        <p:sp>
          <p:nvSpPr>
            <p:cNvPr id="147" name="Google Shape;147;p7"/>
            <p:cNvSpPr txBox="1"/>
            <p:nvPr/>
          </p:nvSpPr>
          <p:spPr>
            <a:xfrm>
              <a:off x="127000" y="88900"/>
              <a:ext cx="558900" cy="597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8" name="Google Shape;148;p7"/>
          <p:cNvGrpSpPr/>
          <p:nvPr/>
        </p:nvGrpSpPr>
        <p:grpSpPr>
          <a:xfrm>
            <a:off x="656670" y="1028700"/>
            <a:ext cx="2186269" cy="2186269"/>
            <a:chOff x="0" y="0"/>
            <a:chExt cx="812800" cy="812800"/>
          </a:xfrm>
        </p:grpSpPr>
        <p:sp>
          <p:nvSpPr>
            <p:cNvPr id="149" name="Google Shape;149;p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14975"/>
            </a:solidFill>
            <a:ln cap="sq" cmpd="sng" w="133350">
              <a:solidFill>
                <a:srgbClr val="F7CD34"/>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7"/>
            <p:cNvSpPr txBox="1"/>
            <p:nvPr/>
          </p:nvSpPr>
          <p:spPr>
            <a:xfrm>
              <a:off x="76200" y="38100"/>
              <a:ext cx="660300" cy="698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51" name="Google Shape;151;p7"/>
          <p:cNvSpPr txBox="1"/>
          <p:nvPr>
            <p:ph type="title"/>
          </p:nvPr>
        </p:nvSpPr>
        <p:spPr>
          <a:xfrm>
            <a:off x="10539975" y="3365025"/>
            <a:ext cx="5547000" cy="1901700"/>
          </a:xfrm>
          <a:prstGeom prst="rect">
            <a:avLst/>
          </a:prstGeom>
        </p:spPr>
        <p:txBody>
          <a:bodyPr anchorCtr="0" anchor="t" bIns="0" lIns="0" spcFirstLastPara="1" rIns="0" wrap="square" tIns="0">
            <a:noAutofit/>
          </a:bodyPr>
          <a:lstStyle>
            <a:lvl1pPr lvl="0">
              <a:spcBef>
                <a:spcPts val="0"/>
              </a:spcBef>
              <a:spcAft>
                <a:spcPts val="0"/>
              </a:spcAft>
              <a:buClr>
                <a:srgbClr val="0A2F1F"/>
              </a:buClr>
              <a:buSzPts val="7200"/>
              <a:buNone/>
              <a:defRPr>
                <a:solidFill>
                  <a:srgbClr val="0A2F1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2" name="Google Shape;152;p7"/>
          <p:cNvSpPr txBox="1"/>
          <p:nvPr>
            <p:ph idx="1" type="body"/>
          </p:nvPr>
        </p:nvSpPr>
        <p:spPr>
          <a:xfrm>
            <a:off x="11289925" y="5574925"/>
            <a:ext cx="4034100" cy="1596900"/>
          </a:xfrm>
          <a:prstGeom prst="rect">
            <a:avLst/>
          </a:prstGeom>
        </p:spPr>
        <p:txBody>
          <a:bodyPr anchorCtr="0" anchor="t" bIns="0" lIns="0" spcFirstLastPara="1" rIns="0" wrap="square" tIns="0">
            <a:noAutofit/>
          </a:bodyPr>
          <a:lstStyle>
            <a:lvl1pPr indent="-361950" lvl="0" marL="457200" algn="ctr">
              <a:spcBef>
                <a:spcPts val="640"/>
              </a:spcBef>
              <a:spcAft>
                <a:spcPts val="0"/>
              </a:spcAft>
              <a:buSzPts val="2100"/>
              <a:buChar char="•"/>
              <a:defRPr/>
            </a:lvl1pPr>
            <a:lvl2pPr indent="-361950" lvl="1" marL="914400" algn="ctr">
              <a:spcBef>
                <a:spcPts val="560"/>
              </a:spcBef>
              <a:spcAft>
                <a:spcPts val="0"/>
              </a:spcAft>
              <a:buSzPts val="2100"/>
              <a:buChar char="–"/>
              <a:defRPr/>
            </a:lvl2pPr>
            <a:lvl3pPr indent="-361950" lvl="2" marL="1371600" algn="ctr">
              <a:spcBef>
                <a:spcPts val="480"/>
              </a:spcBef>
              <a:spcAft>
                <a:spcPts val="0"/>
              </a:spcAft>
              <a:buSzPts val="2100"/>
              <a:buChar char="•"/>
              <a:defRPr/>
            </a:lvl3pPr>
            <a:lvl4pPr indent="-361950" lvl="3" marL="1828800" algn="ctr">
              <a:spcBef>
                <a:spcPts val="400"/>
              </a:spcBef>
              <a:spcAft>
                <a:spcPts val="0"/>
              </a:spcAft>
              <a:buSzPts val="2100"/>
              <a:buChar char="–"/>
              <a:defRPr/>
            </a:lvl4pPr>
            <a:lvl5pPr indent="-361950" lvl="4" marL="2286000" algn="ctr">
              <a:spcBef>
                <a:spcPts val="400"/>
              </a:spcBef>
              <a:spcAft>
                <a:spcPts val="0"/>
              </a:spcAft>
              <a:buSzPts val="2100"/>
              <a:buChar char="»"/>
              <a:defRPr/>
            </a:lvl5pPr>
            <a:lvl6pPr indent="-361950" lvl="5" marL="2743200" algn="ctr">
              <a:spcBef>
                <a:spcPts val="400"/>
              </a:spcBef>
              <a:spcAft>
                <a:spcPts val="0"/>
              </a:spcAft>
              <a:buSzPts val="2100"/>
              <a:buChar char="•"/>
              <a:defRPr/>
            </a:lvl6pPr>
            <a:lvl7pPr indent="-361950" lvl="6" marL="3200400" algn="ctr">
              <a:spcBef>
                <a:spcPts val="400"/>
              </a:spcBef>
              <a:spcAft>
                <a:spcPts val="0"/>
              </a:spcAft>
              <a:buSzPts val="2100"/>
              <a:buChar char="•"/>
              <a:defRPr/>
            </a:lvl7pPr>
            <a:lvl8pPr indent="-361950" lvl="7" marL="3657600" algn="ctr">
              <a:spcBef>
                <a:spcPts val="400"/>
              </a:spcBef>
              <a:spcAft>
                <a:spcPts val="0"/>
              </a:spcAft>
              <a:buSzPts val="2100"/>
              <a:buChar char="•"/>
              <a:defRPr/>
            </a:lvl8pPr>
            <a:lvl9pPr indent="-361950" lvl="8" marL="4114800" algn="ctr">
              <a:spcBef>
                <a:spcPts val="400"/>
              </a:spcBef>
              <a:spcAft>
                <a:spcPts val="0"/>
              </a:spcAft>
              <a:buSzPts val="2100"/>
              <a:buChar char="•"/>
              <a:defRPr/>
            </a:lvl9pPr>
          </a:lstStyle>
          <a:p/>
        </p:txBody>
      </p:sp>
      <p:sp>
        <p:nvSpPr>
          <p:cNvPr id="153" name="Google Shape;153;p7"/>
          <p:cNvSpPr txBox="1"/>
          <p:nvPr>
            <p:ph idx="2" type="title"/>
          </p:nvPr>
        </p:nvSpPr>
        <p:spPr>
          <a:xfrm>
            <a:off x="1017513" y="1658488"/>
            <a:ext cx="1464600" cy="926700"/>
          </a:xfrm>
          <a:prstGeom prst="rect">
            <a:avLst/>
          </a:prstGeom>
        </p:spPr>
        <p:txBody>
          <a:bodyPr anchorCtr="0" anchor="t" bIns="0" lIns="0" spcFirstLastPara="1" rIns="0" wrap="square" tIns="0">
            <a:noAutofit/>
          </a:bodyPr>
          <a:lstStyle>
            <a:lvl1pPr lvl="0" rtl="0">
              <a:spcBef>
                <a:spcPts val="0"/>
              </a:spcBef>
              <a:spcAft>
                <a:spcPts val="0"/>
              </a:spcAft>
              <a:buClr>
                <a:schemeClr val="lt1"/>
              </a:buClr>
              <a:buSzPts val="7200"/>
              <a:buNone/>
              <a:defRPr>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6">
  <p:cSld name="CUSTOM_7">
    <p:spTree>
      <p:nvGrpSpPr>
        <p:cNvPr id="154" name="Shape 154"/>
        <p:cNvGrpSpPr/>
        <p:nvPr/>
      </p:nvGrpSpPr>
      <p:grpSpPr>
        <a:xfrm>
          <a:off x="0" y="0"/>
          <a:ext cx="0" cy="0"/>
          <a:chOff x="0" y="0"/>
          <a:chExt cx="0" cy="0"/>
        </a:xfrm>
      </p:grpSpPr>
      <p:grpSp>
        <p:nvGrpSpPr>
          <p:cNvPr id="155" name="Google Shape;155;p8"/>
          <p:cNvGrpSpPr/>
          <p:nvPr/>
        </p:nvGrpSpPr>
        <p:grpSpPr>
          <a:xfrm>
            <a:off x="0" y="-144662"/>
            <a:ext cx="18288118" cy="10431728"/>
            <a:chOff x="0" y="-38100"/>
            <a:chExt cx="4816592" cy="2747433"/>
          </a:xfrm>
        </p:grpSpPr>
        <p:sp>
          <p:nvSpPr>
            <p:cNvPr id="156" name="Google Shape;156;p8"/>
            <p:cNvSpPr/>
            <p:nvPr/>
          </p:nvSpPr>
          <p:spPr>
            <a:xfrm>
              <a:off x="0" y="0"/>
              <a:ext cx="4816592" cy="2709333"/>
            </a:xfrm>
            <a:custGeom>
              <a:rect b="b" l="l" r="r" t="t"/>
              <a:pathLst>
                <a:path extrusionOk="0" h="2709333" w="4816592">
                  <a:moveTo>
                    <a:pt x="0" y="0"/>
                  </a:moveTo>
                  <a:lnTo>
                    <a:pt x="4816592" y="0"/>
                  </a:lnTo>
                  <a:lnTo>
                    <a:pt x="4816592" y="2709333"/>
                  </a:lnTo>
                  <a:lnTo>
                    <a:pt x="0" y="2709333"/>
                  </a:lnTo>
                  <a:close/>
                </a:path>
              </a:pathLst>
            </a:custGeom>
            <a:solidFill>
              <a:srgbClr val="000000">
                <a:alpha val="0"/>
              </a:srgbClr>
            </a:solidFill>
            <a:ln cap="sq" cmpd="sng" w="190500">
              <a:solidFill>
                <a:srgbClr val="7EC0A4"/>
              </a:solidFill>
              <a:prstDash val="solid"/>
              <a:miter lim="8000"/>
              <a:headEnd len="sm" w="sm" type="none"/>
              <a:tailEnd len="sm" w="sm" type="none"/>
            </a:ln>
          </p:spPr>
        </p:sp>
        <p:sp>
          <p:nvSpPr>
            <p:cNvPr id="157" name="Google Shape;157;p8"/>
            <p:cNvSpPr txBox="1"/>
            <p:nvPr/>
          </p:nvSpPr>
          <p:spPr>
            <a:xfrm>
              <a:off x="0" y="-38100"/>
              <a:ext cx="4816500" cy="2747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58" name="Google Shape;158;p8"/>
          <p:cNvSpPr txBox="1"/>
          <p:nvPr>
            <p:ph type="title"/>
          </p:nvPr>
        </p:nvSpPr>
        <p:spPr>
          <a:xfrm>
            <a:off x="3737995" y="8774200"/>
            <a:ext cx="10812000" cy="1143000"/>
          </a:xfrm>
          <a:prstGeom prst="rect">
            <a:avLst/>
          </a:prstGeom>
        </p:spPr>
        <p:txBody>
          <a:bodyPr anchorCtr="0" anchor="t" bIns="0" lIns="0" spcFirstLastPara="1" rIns="0" wrap="square" tIns="0">
            <a:noAutofit/>
          </a:bodyPr>
          <a:lstStyle>
            <a:lvl1pPr lvl="0" rtl="0">
              <a:spcBef>
                <a:spcPts val="0"/>
              </a:spcBef>
              <a:spcAft>
                <a:spcPts val="0"/>
              </a:spcAft>
              <a:buSzPts val="72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159" name="Google Shape;159;p8"/>
          <p:cNvGrpSpPr/>
          <p:nvPr/>
        </p:nvGrpSpPr>
        <p:grpSpPr>
          <a:xfrm>
            <a:off x="5379630" y="1028700"/>
            <a:ext cx="3764402" cy="3764402"/>
            <a:chOff x="0" y="0"/>
            <a:chExt cx="812800" cy="812800"/>
          </a:xfrm>
        </p:grpSpPr>
        <p:sp>
          <p:nvSpPr>
            <p:cNvPr id="160" name="Google Shape;160;p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133350">
              <a:solidFill>
                <a:srgbClr val="F7CD34"/>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8"/>
            <p:cNvSpPr txBox="1"/>
            <p:nvPr/>
          </p:nvSpPr>
          <p:spPr>
            <a:xfrm>
              <a:off x="76200" y="38100"/>
              <a:ext cx="660300" cy="698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2" name="Google Shape;162;p8"/>
          <p:cNvGrpSpPr/>
          <p:nvPr/>
        </p:nvGrpSpPr>
        <p:grpSpPr>
          <a:xfrm>
            <a:off x="9144000" y="1028700"/>
            <a:ext cx="3764402" cy="3764402"/>
            <a:chOff x="0" y="0"/>
            <a:chExt cx="812800" cy="812800"/>
          </a:xfrm>
        </p:grpSpPr>
        <p:sp>
          <p:nvSpPr>
            <p:cNvPr id="163" name="Google Shape;163;p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133350">
              <a:solidFill>
                <a:srgbClr val="7EC0A4"/>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8"/>
            <p:cNvSpPr txBox="1"/>
            <p:nvPr/>
          </p:nvSpPr>
          <p:spPr>
            <a:xfrm>
              <a:off x="76200" y="38100"/>
              <a:ext cx="660300" cy="698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5" name="Google Shape;165;p8"/>
          <p:cNvGrpSpPr/>
          <p:nvPr/>
        </p:nvGrpSpPr>
        <p:grpSpPr>
          <a:xfrm>
            <a:off x="5379630" y="4793070"/>
            <a:ext cx="3764402" cy="3764402"/>
            <a:chOff x="0" y="0"/>
            <a:chExt cx="812800" cy="812800"/>
          </a:xfrm>
        </p:grpSpPr>
        <p:sp>
          <p:nvSpPr>
            <p:cNvPr id="166" name="Google Shape;166;p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133350">
              <a:solidFill>
                <a:srgbClr val="F14975"/>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8"/>
            <p:cNvSpPr txBox="1"/>
            <p:nvPr/>
          </p:nvSpPr>
          <p:spPr>
            <a:xfrm>
              <a:off x="76200" y="38100"/>
              <a:ext cx="660300" cy="698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8" name="Google Shape;168;p8"/>
          <p:cNvGrpSpPr/>
          <p:nvPr/>
        </p:nvGrpSpPr>
        <p:grpSpPr>
          <a:xfrm>
            <a:off x="9144000" y="4793070"/>
            <a:ext cx="3764402" cy="3764402"/>
            <a:chOff x="0" y="0"/>
            <a:chExt cx="812800" cy="812800"/>
          </a:xfrm>
        </p:grpSpPr>
        <p:sp>
          <p:nvSpPr>
            <p:cNvPr id="169" name="Google Shape;169;p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133350">
              <a:solidFill>
                <a:srgbClr val="261E04"/>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8"/>
            <p:cNvSpPr txBox="1"/>
            <p:nvPr/>
          </p:nvSpPr>
          <p:spPr>
            <a:xfrm>
              <a:off x="76200" y="38100"/>
              <a:ext cx="660300" cy="698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71" name="Google Shape;171;p8"/>
          <p:cNvSpPr txBox="1"/>
          <p:nvPr>
            <p:ph idx="1" type="subTitle"/>
          </p:nvPr>
        </p:nvSpPr>
        <p:spPr>
          <a:xfrm>
            <a:off x="1623363" y="1579938"/>
            <a:ext cx="3344400" cy="554100"/>
          </a:xfrm>
          <a:prstGeom prst="rect">
            <a:avLst/>
          </a:prstGeom>
        </p:spPr>
        <p:txBody>
          <a:bodyPr anchorCtr="0" anchor="t" bIns="0" lIns="0" spcFirstLastPara="1" rIns="0" wrap="square" tIns="0">
            <a:noAutofit/>
          </a:bodyPr>
          <a:lstStyle>
            <a:lvl1pPr lvl="0" rtl="0" algn="r">
              <a:spcBef>
                <a:spcPts val="640"/>
              </a:spcBef>
              <a:spcAft>
                <a:spcPts val="0"/>
              </a:spcAft>
              <a:buClr>
                <a:srgbClr val="7EC0A4"/>
              </a:buClr>
              <a:buSzPts val="3600"/>
              <a:buNone/>
              <a:defRPr b="1" sz="3600">
                <a:solidFill>
                  <a:srgbClr val="7EC0A4"/>
                </a:solidFill>
              </a:defRPr>
            </a:lvl1pPr>
            <a:lvl2pPr lvl="1" rtl="0" algn="r">
              <a:spcBef>
                <a:spcPts val="560"/>
              </a:spcBef>
              <a:spcAft>
                <a:spcPts val="0"/>
              </a:spcAft>
              <a:buSzPts val="2100"/>
              <a:buNone/>
              <a:defRPr/>
            </a:lvl2pPr>
            <a:lvl3pPr lvl="2" rtl="0" algn="r">
              <a:spcBef>
                <a:spcPts val="480"/>
              </a:spcBef>
              <a:spcAft>
                <a:spcPts val="0"/>
              </a:spcAft>
              <a:buSzPts val="2100"/>
              <a:buNone/>
              <a:defRPr/>
            </a:lvl3pPr>
            <a:lvl4pPr lvl="3" rtl="0" algn="r">
              <a:spcBef>
                <a:spcPts val="400"/>
              </a:spcBef>
              <a:spcAft>
                <a:spcPts val="0"/>
              </a:spcAft>
              <a:buSzPts val="2100"/>
              <a:buNone/>
              <a:defRPr/>
            </a:lvl4pPr>
            <a:lvl5pPr lvl="4" rtl="0" algn="r">
              <a:spcBef>
                <a:spcPts val="400"/>
              </a:spcBef>
              <a:spcAft>
                <a:spcPts val="0"/>
              </a:spcAft>
              <a:buSzPts val="2100"/>
              <a:buNone/>
              <a:defRPr/>
            </a:lvl5pPr>
            <a:lvl6pPr lvl="5" rtl="0" algn="r">
              <a:spcBef>
                <a:spcPts val="400"/>
              </a:spcBef>
              <a:spcAft>
                <a:spcPts val="0"/>
              </a:spcAft>
              <a:buSzPts val="2100"/>
              <a:buNone/>
              <a:defRPr/>
            </a:lvl6pPr>
            <a:lvl7pPr lvl="6" rtl="0" algn="r">
              <a:spcBef>
                <a:spcPts val="400"/>
              </a:spcBef>
              <a:spcAft>
                <a:spcPts val="0"/>
              </a:spcAft>
              <a:buSzPts val="2100"/>
              <a:buNone/>
              <a:defRPr/>
            </a:lvl7pPr>
            <a:lvl8pPr lvl="7" rtl="0" algn="r">
              <a:spcBef>
                <a:spcPts val="400"/>
              </a:spcBef>
              <a:spcAft>
                <a:spcPts val="0"/>
              </a:spcAft>
              <a:buSzPts val="2100"/>
              <a:buNone/>
              <a:defRPr/>
            </a:lvl8pPr>
            <a:lvl9pPr lvl="8" rtl="0" algn="r">
              <a:spcBef>
                <a:spcPts val="400"/>
              </a:spcBef>
              <a:spcAft>
                <a:spcPts val="0"/>
              </a:spcAft>
              <a:buSzPts val="2100"/>
              <a:buNone/>
              <a:defRPr/>
            </a:lvl9pPr>
          </a:lstStyle>
          <a:p/>
        </p:txBody>
      </p:sp>
      <p:sp>
        <p:nvSpPr>
          <p:cNvPr id="172" name="Google Shape;172;p8"/>
          <p:cNvSpPr txBox="1"/>
          <p:nvPr>
            <p:ph idx="2" type="body"/>
          </p:nvPr>
        </p:nvSpPr>
        <p:spPr>
          <a:xfrm>
            <a:off x="1203348" y="2308325"/>
            <a:ext cx="3764400" cy="1933500"/>
          </a:xfrm>
          <a:prstGeom prst="rect">
            <a:avLst/>
          </a:prstGeom>
        </p:spPr>
        <p:txBody>
          <a:bodyPr anchorCtr="0" anchor="t" bIns="0" lIns="0" spcFirstLastPara="1" rIns="0" wrap="square" tIns="0">
            <a:noAutofit/>
          </a:bodyPr>
          <a:lstStyle>
            <a:lvl1pPr indent="-361950" lvl="0" marL="457200" rtl="0" algn="r">
              <a:spcBef>
                <a:spcPts val="640"/>
              </a:spcBef>
              <a:spcAft>
                <a:spcPts val="0"/>
              </a:spcAft>
              <a:buSzPts val="2100"/>
              <a:buChar char="•"/>
              <a:defRPr/>
            </a:lvl1pPr>
            <a:lvl2pPr indent="-361950" lvl="1" marL="914400" rtl="0" algn="r">
              <a:spcBef>
                <a:spcPts val="560"/>
              </a:spcBef>
              <a:spcAft>
                <a:spcPts val="0"/>
              </a:spcAft>
              <a:buSzPts val="2100"/>
              <a:buChar char="–"/>
              <a:defRPr/>
            </a:lvl2pPr>
            <a:lvl3pPr indent="-361950" lvl="2" marL="1371600" rtl="0" algn="r">
              <a:spcBef>
                <a:spcPts val="480"/>
              </a:spcBef>
              <a:spcAft>
                <a:spcPts val="0"/>
              </a:spcAft>
              <a:buSzPts val="2100"/>
              <a:buChar char="•"/>
              <a:defRPr/>
            </a:lvl3pPr>
            <a:lvl4pPr indent="-361950" lvl="3" marL="1828800" rtl="0" algn="r">
              <a:spcBef>
                <a:spcPts val="400"/>
              </a:spcBef>
              <a:spcAft>
                <a:spcPts val="0"/>
              </a:spcAft>
              <a:buSzPts val="2100"/>
              <a:buChar char="–"/>
              <a:defRPr/>
            </a:lvl4pPr>
            <a:lvl5pPr indent="-361950" lvl="4" marL="2286000" rtl="0" algn="r">
              <a:spcBef>
                <a:spcPts val="400"/>
              </a:spcBef>
              <a:spcAft>
                <a:spcPts val="0"/>
              </a:spcAft>
              <a:buSzPts val="2100"/>
              <a:buChar char="»"/>
              <a:defRPr/>
            </a:lvl5pPr>
            <a:lvl6pPr indent="-361950" lvl="5" marL="2743200" rtl="0" algn="r">
              <a:spcBef>
                <a:spcPts val="400"/>
              </a:spcBef>
              <a:spcAft>
                <a:spcPts val="0"/>
              </a:spcAft>
              <a:buSzPts val="2100"/>
              <a:buChar char="•"/>
              <a:defRPr/>
            </a:lvl6pPr>
            <a:lvl7pPr indent="-361950" lvl="6" marL="3200400" rtl="0" algn="r">
              <a:spcBef>
                <a:spcPts val="400"/>
              </a:spcBef>
              <a:spcAft>
                <a:spcPts val="0"/>
              </a:spcAft>
              <a:buSzPts val="2100"/>
              <a:buChar char="•"/>
              <a:defRPr/>
            </a:lvl7pPr>
            <a:lvl8pPr indent="-361950" lvl="7" marL="3657600" rtl="0" algn="r">
              <a:spcBef>
                <a:spcPts val="400"/>
              </a:spcBef>
              <a:spcAft>
                <a:spcPts val="0"/>
              </a:spcAft>
              <a:buSzPts val="2100"/>
              <a:buChar char="•"/>
              <a:defRPr/>
            </a:lvl8pPr>
            <a:lvl9pPr indent="-361950" lvl="8" marL="4114800" rtl="0" algn="r">
              <a:spcBef>
                <a:spcPts val="400"/>
              </a:spcBef>
              <a:spcAft>
                <a:spcPts val="0"/>
              </a:spcAft>
              <a:buSzPts val="2100"/>
              <a:buChar char="•"/>
              <a:defRPr/>
            </a:lvl9pPr>
          </a:lstStyle>
          <a:p/>
        </p:txBody>
      </p:sp>
      <p:sp>
        <p:nvSpPr>
          <p:cNvPr id="173" name="Google Shape;173;p8"/>
          <p:cNvSpPr txBox="1"/>
          <p:nvPr>
            <p:ph idx="3" type="subTitle"/>
          </p:nvPr>
        </p:nvSpPr>
        <p:spPr>
          <a:xfrm>
            <a:off x="1623350" y="5628800"/>
            <a:ext cx="3344400" cy="554100"/>
          </a:xfrm>
          <a:prstGeom prst="rect">
            <a:avLst/>
          </a:prstGeom>
        </p:spPr>
        <p:txBody>
          <a:bodyPr anchorCtr="0" anchor="t" bIns="0" lIns="0" spcFirstLastPara="1" rIns="0" wrap="square" tIns="0">
            <a:noAutofit/>
          </a:bodyPr>
          <a:lstStyle>
            <a:lvl1pPr lvl="0" rtl="0" algn="r">
              <a:spcBef>
                <a:spcPts val="640"/>
              </a:spcBef>
              <a:spcAft>
                <a:spcPts val="0"/>
              </a:spcAft>
              <a:buClr>
                <a:srgbClr val="7EC0A4"/>
              </a:buClr>
              <a:buSzPts val="3600"/>
              <a:buNone/>
              <a:defRPr b="1" sz="3600">
                <a:solidFill>
                  <a:srgbClr val="7EC0A4"/>
                </a:solidFill>
              </a:defRPr>
            </a:lvl1pPr>
            <a:lvl2pPr lvl="1" rtl="0" algn="r">
              <a:spcBef>
                <a:spcPts val="560"/>
              </a:spcBef>
              <a:spcAft>
                <a:spcPts val="0"/>
              </a:spcAft>
              <a:buSzPts val="2100"/>
              <a:buNone/>
              <a:defRPr/>
            </a:lvl2pPr>
            <a:lvl3pPr lvl="2" rtl="0" algn="r">
              <a:spcBef>
                <a:spcPts val="480"/>
              </a:spcBef>
              <a:spcAft>
                <a:spcPts val="0"/>
              </a:spcAft>
              <a:buSzPts val="2100"/>
              <a:buNone/>
              <a:defRPr/>
            </a:lvl3pPr>
            <a:lvl4pPr lvl="3" rtl="0" algn="r">
              <a:spcBef>
                <a:spcPts val="400"/>
              </a:spcBef>
              <a:spcAft>
                <a:spcPts val="0"/>
              </a:spcAft>
              <a:buSzPts val="2100"/>
              <a:buNone/>
              <a:defRPr/>
            </a:lvl4pPr>
            <a:lvl5pPr lvl="4" rtl="0" algn="r">
              <a:spcBef>
                <a:spcPts val="400"/>
              </a:spcBef>
              <a:spcAft>
                <a:spcPts val="0"/>
              </a:spcAft>
              <a:buSzPts val="2100"/>
              <a:buNone/>
              <a:defRPr/>
            </a:lvl5pPr>
            <a:lvl6pPr lvl="5" rtl="0" algn="r">
              <a:spcBef>
                <a:spcPts val="400"/>
              </a:spcBef>
              <a:spcAft>
                <a:spcPts val="0"/>
              </a:spcAft>
              <a:buSzPts val="2100"/>
              <a:buNone/>
              <a:defRPr/>
            </a:lvl6pPr>
            <a:lvl7pPr lvl="6" rtl="0" algn="r">
              <a:spcBef>
                <a:spcPts val="400"/>
              </a:spcBef>
              <a:spcAft>
                <a:spcPts val="0"/>
              </a:spcAft>
              <a:buSzPts val="2100"/>
              <a:buNone/>
              <a:defRPr/>
            </a:lvl7pPr>
            <a:lvl8pPr lvl="7" rtl="0" algn="r">
              <a:spcBef>
                <a:spcPts val="400"/>
              </a:spcBef>
              <a:spcAft>
                <a:spcPts val="0"/>
              </a:spcAft>
              <a:buSzPts val="2100"/>
              <a:buNone/>
              <a:defRPr/>
            </a:lvl8pPr>
            <a:lvl9pPr lvl="8" rtl="0" algn="r">
              <a:spcBef>
                <a:spcPts val="400"/>
              </a:spcBef>
              <a:spcAft>
                <a:spcPts val="0"/>
              </a:spcAft>
              <a:buSzPts val="2100"/>
              <a:buNone/>
              <a:defRPr/>
            </a:lvl9pPr>
          </a:lstStyle>
          <a:p/>
        </p:txBody>
      </p:sp>
      <p:sp>
        <p:nvSpPr>
          <p:cNvPr id="174" name="Google Shape;174;p8"/>
          <p:cNvSpPr txBox="1"/>
          <p:nvPr>
            <p:ph idx="4" type="body"/>
          </p:nvPr>
        </p:nvSpPr>
        <p:spPr>
          <a:xfrm>
            <a:off x="1203336" y="6357188"/>
            <a:ext cx="3764400" cy="1933500"/>
          </a:xfrm>
          <a:prstGeom prst="rect">
            <a:avLst/>
          </a:prstGeom>
        </p:spPr>
        <p:txBody>
          <a:bodyPr anchorCtr="0" anchor="t" bIns="0" lIns="0" spcFirstLastPara="1" rIns="0" wrap="square" tIns="0">
            <a:noAutofit/>
          </a:bodyPr>
          <a:lstStyle>
            <a:lvl1pPr indent="-361950" lvl="0" marL="457200" rtl="0" algn="r">
              <a:spcBef>
                <a:spcPts val="640"/>
              </a:spcBef>
              <a:spcAft>
                <a:spcPts val="0"/>
              </a:spcAft>
              <a:buSzPts val="2100"/>
              <a:buChar char="•"/>
              <a:defRPr/>
            </a:lvl1pPr>
            <a:lvl2pPr indent="-361950" lvl="1" marL="914400" rtl="0" algn="r">
              <a:spcBef>
                <a:spcPts val="560"/>
              </a:spcBef>
              <a:spcAft>
                <a:spcPts val="0"/>
              </a:spcAft>
              <a:buSzPts val="2100"/>
              <a:buChar char="–"/>
              <a:defRPr/>
            </a:lvl2pPr>
            <a:lvl3pPr indent="-361950" lvl="2" marL="1371600" rtl="0" algn="r">
              <a:spcBef>
                <a:spcPts val="480"/>
              </a:spcBef>
              <a:spcAft>
                <a:spcPts val="0"/>
              </a:spcAft>
              <a:buSzPts val="2100"/>
              <a:buChar char="•"/>
              <a:defRPr/>
            </a:lvl3pPr>
            <a:lvl4pPr indent="-361950" lvl="3" marL="1828800" rtl="0" algn="r">
              <a:spcBef>
                <a:spcPts val="400"/>
              </a:spcBef>
              <a:spcAft>
                <a:spcPts val="0"/>
              </a:spcAft>
              <a:buSzPts val="2100"/>
              <a:buChar char="–"/>
              <a:defRPr/>
            </a:lvl4pPr>
            <a:lvl5pPr indent="-361950" lvl="4" marL="2286000" rtl="0" algn="r">
              <a:spcBef>
                <a:spcPts val="400"/>
              </a:spcBef>
              <a:spcAft>
                <a:spcPts val="0"/>
              </a:spcAft>
              <a:buSzPts val="2100"/>
              <a:buChar char="»"/>
              <a:defRPr/>
            </a:lvl5pPr>
            <a:lvl6pPr indent="-361950" lvl="5" marL="2743200" rtl="0" algn="r">
              <a:spcBef>
                <a:spcPts val="400"/>
              </a:spcBef>
              <a:spcAft>
                <a:spcPts val="0"/>
              </a:spcAft>
              <a:buSzPts val="2100"/>
              <a:buChar char="•"/>
              <a:defRPr/>
            </a:lvl6pPr>
            <a:lvl7pPr indent="-361950" lvl="6" marL="3200400" rtl="0" algn="r">
              <a:spcBef>
                <a:spcPts val="400"/>
              </a:spcBef>
              <a:spcAft>
                <a:spcPts val="0"/>
              </a:spcAft>
              <a:buSzPts val="2100"/>
              <a:buChar char="•"/>
              <a:defRPr/>
            </a:lvl7pPr>
            <a:lvl8pPr indent="-361950" lvl="7" marL="3657600" rtl="0" algn="r">
              <a:spcBef>
                <a:spcPts val="400"/>
              </a:spcBef>
              <a:spcAft>
                <a:spcPts val="0"/>
              </a:spcAft>
              <a:buSzPts val="2100"/>
              <a:buChar char="•"/>
              <a:defRPr/>
            </a:lvl8pPr>
            <a:lvl9pPr indent="-361950" lvl="8" marL="4114800" rtl="0" algn="r">
              <a:spcBef>
                <a:spcPts val="400"/>
              </a:spcBef>
              <a:spcAft>
                <a:spcPts val="0"/>
              </a:spcAft>
              <a:buSzPts val="2100"/>
              <a:buChar char="•"/>
              <a:defRPr/>
            </a:lvl9pPr>
          </a:lstStyle>
          <a:p/>
        </p:txBody>
      </p:sp>
      <p:sp>
        <p:nvSpPr>
          <p:cNvPr id="175" name="Google Shape;175;p8"/>
          <p:cNvSpPr txBox="1"/>
          <p:nvPr>
            <p:ph idx="5" type="subTitle"/>
          </p:nvPr>
        </p:nvSpPr>
        <p:spPr>
          <a:xfrm>
            <a:off x="13441338" y="1579938"/>
            <a:ext cx="3344400" cy="554100"/>
          </a:xfrm>
          <a:prstGeom prst="rect">
            <a:avLst/>
          </a:prstGeom>
        </p:spPr>
        <p:txBody>
          <a:bodyPr anchorCtr="0" anchor="t" bIns="0" lIns="0" spcFirstLastPara="1" rIns="0" wrap="square" tIns="0">
            <a:noAutofit/>
          </a:bodyPr>
          <a:lstStyle>
            <a:lvl1pPr lvl="0" rtl="0">
              <a:spcBef>
                <a:spcPts val="640"/>
              </a:spcBef>
              <a:spcAft>
                <a:spcPts val="0"/>
              </a:spcAft>
              <a:buClr>
                <a:srgbClr val="7EC0A4"/>
              </a:buClr>
              <a:buSzPts val="3600"/>
              <a:buNone/>
              <a:defRPr b="1" sz="3600">
                <a:solidFill>
                  <a:srgbClr val="7EC0A4"/>
                </a:solidFill>
              </a:defRPr>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
        <p:nvSpPr>
          <p:cNvPr id="176" name="Google Shape;176;p8"/>
          <p:cNvSpPr txBox="1"/>
          <p:nvPr>
            <p:ph idx="6" type="body"/>
          </p:nvPr>
        </p:nvSpPr>
        <p:spPr>
          <a:xfrm>
            <a:off x="13441338" y="2308325"/>
            <a:ext cx="3764400" cy="19335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
        <p:nvSpPr>
          <p:cNvPr id="177" name="Google Shape;177;p8"/>
          <p:cNvSpPr txBox="1"/>
          <p:nvPr>
            <p:ph idx="7" type="subTitle"/>
          </p:nvPr>
        </p:nvSpPr>
        <p:spPr>
          <a:xfrm>
            <a:off x="13441338" y="5628800"/>
            <a:ext cx="3344400" cy="554100"/>
          </a:xfrm>
          <a:prstGeom prst="rect">
            <a:avLst/>
          </a:prstGeom>
        </p:spPr>
        <p:txBody>
          <a:bodyPr anchorCtr="0" anchor="t" bIns="0" lIns="0" spcFirstLastPara="1" rIns="0" wrap="square" tIns="0">
            <a:noAutofit/>
          </a:bodyPr>
          <a:lstStyle>
            <a:lvl1pPr lvl="0" rtl="0">
              <a:spcBef>
                <a:spcPts val="640"/>
              </a:spcBef>
              <a:spcAft>
                <a:spcPts val="0"/>
              </a:spcAft>
              <a:buClr>
                <a:srgbClr val="7EC0A4"/>
              </a:buClr>
              <a:buSzPts val="3600"/>
              <a:buNone/>
              <a:defRPr b="1" sz="3600">
                <a:solidFill>
                  <a:srgbClr val="7EC0A4"/>
                </a:solidFill>
              </a:defRPr>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
        <p:nvSpPr>
          <p:cNvPr id="178" name="Google Shape;178;p8"/>
          <p:cNvSpPr txBox="1"/>
          <p:nvPr>
            <p:ph idx="8" type="body"/>
          </p:nvPr>
        </p:nvSpPr>
        <p:spPr>
          <a:xfrm>
            <a:off x="13441338" y="6357188"/>
            <a:ext cx="3764400" cy="19335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8">
  <p:cSld name="CUSTOM_9">
    <p:spTree>
      <p:nvGrpSpPr>
        <p:cNvPr id="179" name="Shape 179"/>
        <p:cNvGrpSpPr/>
        <p:nvPr/>
      </p:nvGrpSpPr>
      <p:grpSpPr>
        <a:xfrm>
          <a:off x="0" y="0"/>
          <a:ext cx="0" cy="0"/>
          <a:chOff x="0" y="0"/>
          <a:chExt cx="0" cy="0"/>
        </a:xfrm>
      </p:grpSpPr>
      <p:pic>
        <p:nvPicPr>
          <p:cNvPr id="180" name="Google Shape;180;p9"/>
          <p:cNvPicPr preferRelativeResize="0"/>
          <p:nvPr/>
        </p:nvPicPr>
        <p:blipFill>
          <a:blip r:embed="rId2">
            <a:alphaModFix/>
          </a:blip>
          <a:stretch>
            <a:fillRect/>
          </a:stretch>
        </p:blipFill>
        <p:spPr>
          <a:xfrm>
            <a:off x="0" y="0"/>
            <a:ext cx="18288000" cy="10287000"/>
          </a:xfrm>
          <a:prstGeom prst="rect">
            <a:avLst/>
          </a:prstGeom>
          <a:noFill/>
          <a:ln>
            <a:noFill/>
          </a:ln>
        </p:spPr>
      </p:pic>
      <p:sp>
        <p:nvSpPr>
          <p:cNvPr id="181" name="Google Shape;181;p9"/>
          <p:cNvSpPr txBox="1"/>
          <p:nvPr>
            <p:ph type="title"/>
          </p:nvPr>
        </p:nvSpPr>
        <p:spPr>
          <a:xfrm>
            <a:off x="842075" y="1767250"/>
            <a:ext cx="9915600" cy="1143000"/>
          </a:xfrm>
          <a:prstGeom prst="rect">
            <a:avLst/>
          </a:prstGeom>
        </p:spPr>
        <p:txBody>
          <a:bodyPr anchorCtr="0" anchor="t" bIns="0" lIns="0" spcFirstLastPara="1" rIns="0" wrap="square" tIns="0">
            <a:noAutofit/>
          </a:bodyPr>
          <a:lstStyle>
            <a:lvl1pPr lvl="0" algn="l">
              <a:spcBef>
                <a:spcPts val="0"/>
              </a:spcBef>
              <a:spcAft>
                <a:spcPts val="0"/>
              </a:spcAft>
              <a:buSzPts val="7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182" name="Google Shape;182;p9"/>
          <p:cNvGrpSpPr/>
          <p:nvPr/>
        </p:nvGrpSpPr>
        <p:grpSpPr>
          <a:xfrm>
            <a:off x="1602178" y="7042374"/>
            <a:ext cx="2936839" cy="2852493"/>
            <a:chOff x="0" y="0"/>
            <a:chExt cx="3915785" cy="3803324"/>
          </a:xfrm>
        </p:grpSpPr>
        <p:grpSp>
          <p:nvGrpSpPr>
            <p:cNvPr id="183" name="Google Shape;183;p9"/>
            <p:cNvGrpSpPr/>
            <p:nvPr/>
          </p:nvGrpSpPr>
          <p:grpSpPr>
            <a:xfrm>
              <a:off x="323534" y="211073"/>
              <a:ext cx="3592251" cy="3592251"/>
              <a:chOff x="0" y="0"/>
              <a:chExt cx="812800" cy="812800"/>
            </a:xfrm>
          </p:grpSpPr>
          <p:sp>
            <p:nvSpPr>
              <p:cNvPr id="184" name="Google Shape;184;p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61E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9"/>
              <p:cNvSpPr txBox="1"/>
              <p:nvPr/>
            </p:nvSpPr>
            <p:spPr>
              <a:xfrm>
                <a:off x="76200" y="38100"/>
                <a:ext cx="660300" cy="698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86" name="Google Shape;186;p9"/>
            <p:cNvGrpSpPr/>
            <p:nvPr/>
          </p:nvGrpSpPr>
          <p:grpSpPr>
            <a:xfrm>
              <a:off x="0" y="0"/>
              <a:ext cx="3592251" cy="3592251"/>
              <a:chOff x="0" y="0"/>
              <a:chExt cx="812800" cy="812800"/>
            </a:xfrm>
          </p:grpSpPr>
          <p:sp>
            <p:nvSpPr>
              <p:cNvPr id="187" name="Google Shape;187;p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133350">
                <a:solidFill>
                  <a:srgbClr val="F7CD34"/>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9"/>
              <p:cNvSpPr txBox="1"/>
              <p:nvPr/>
            </p:nvSpPr>
            <p:spPr>
              <a:xfrm>
                <a:off x="76200" y="38100"/>
                <a:ext cx="660300" cy="698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189" name="Google Shape;189;p9"/>
          <p:cNvGrpSpPr/>
          <p:nvPr/>
        </p:nvGrpSpPr>
        <p:grpSpPr>
          <a:xfrm>
            <a:off x="5105642" y="5946846"/>
            <a:ext cx="3574300" cy="3471645"/>
            <a:chOff x="0" y="0"/>
            <a:chExt cx="4765733" cy="4628860"/>
          </a:xfrm>
        </p:grpSpPr>
        <p:grpSp>
          <p:nvGrpSpPr>
            <p:cNvPr id="190" name="Google Shape;190;p9"/>
            <p:cNvGrpSpPr/>
            <p:nvPr/>
          </p:nvGrpSpPr>
          <p:grpSpPr>
            <a:xfrm>
              <a:off x="393763" y="256890"/>
              <a:ext cx="4371970" cy="4371970"/>
              <a:chOff x="0" y="0"/>
              <a:chExt cx="812800" cy="812800"/>
            </a:xfrm>
          </p:grpSpPr>
          <p:sp>
            <p:nvSpPr>
              <p:cNvPr id="191" name="Google Shape;191;p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61E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9"/>
              <p:cNvSpPr txBox="1"/>
              <p:nvPr/>
            </p:nvSpPr>
            <p:spPr>
              <a:xfrm>
                <a:off x="76200" y="38100"/>
                <a:ext cx="660300" cy="698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93" name="Google Shape;193;p9"/>
            <p:cNvGrpSpPr/>
            <p:nvPr/>
          </p:nvGrpSpPr>
          <p:grpSpPr>
            <a:xfrm>
              <a:off x="0" y="0"/>
              <a:ext cx="4371970" cy="4371970"/>
              <a:chOff x="0" y="0"/>
              <a:chExt cx="812800" cy="812800"/>
            </a:xfrm>
          </p:grpSpPr>
          <p:sp>
            <p:nvSpPr>
              <p:cNvPr id="194" name="Google Shape;194;p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133350">
                <a:solidFill>
                  <a:srgbClr val="F7CD34"/>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9"/>
              <p:cNvSpPr txBox="1"/>
              <p:nvPr/>
            </p:nvSpPr>
            <p:spPr>
              <a:xfrm>
                <a:off x="76200" y="38100"/>
                <a:ext cx="660300" cy="698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196" name="Google Shape;196;p9"/>
          <p:cNvGrpSpPr/>
          <p:nvPr/>
        </p:nvGrpSpPr>
        <p:grpSpPr>
          <a:xfrm>
            <a:off x="9020844" y="4241482"/>
            <a:ext cx="4415759" cy="4288938"/>
            <a:chOff x="0" y="0"/>
            <a:chExt cx="5887679" cy="5718585"/>
          </a:xfrm>
        </p:grpSpPr>
        <p:grpSp>
          <p:nvGrpSpPr>
            <p:cNvPr id="197" name="Google Shape;197;p9"/>
            <p:cNvGrpSpPr/>
            <p:nvPr/>
          </p:nvGrpSpPr>
          <p:grpSpPr>
            <a:xfrm>
              <a:off x="486460" y="317366"/>
              <a:ext cx="5401219" cy="5401219"/>
              <a:chOff x="0" y="0"/>
              <a:chExt cx="812800" cy="812800"/>
            </a:xfrm>
          </p:grpSpPr>
          <p:sp>
            <p:nvSpPr>
              <p:cNvPr id="198" name="Google Shape;198;p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61E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9"/>
              <p:cNvSpPr txBox="1"/>
              <p:nvPr/>
            </p:nvSpPr>
            <p:spPr>
              <a:xfrm>
                <a:off x="76200" y="38100"/>
                <a:ext cx="660300" cy="698400"/>
              </a:xfrm>
              <a:prstGeom prst="rect">
                <a:avLst/>
              </a:prstGeom>
              <a:noFill/>
              <a:ln>
                <a:noFill/>
              </a:ln>
            </p:spPr>
            <p:txBody>
              <a:bodyPr anchorCtr="0" anchor="ctr" bIns="50800" lIns="50800" spcFirstLastPara="1" rIns="50800" wrap="square" tIns="50800">
                <a:noAutofit/>
              </a:bodyPr>
              <a:lstStyle/>
              <a:p>
                <a:pPr indent="0" lvl="0" marL="0" marR="0" rtl="0" algn="ctr">
                  <a:lnSpc>
                    <a:spcPct val="147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0" name="Google Shape;200;p9"/>
            <p:cNvGrpSpPr/>
            <p:nvPr/>
          </p:nvGrpSpPr>
          <p:grpSpPr>
            <a:xfrm>
              <a:off x="0" y="0"/>
              <a:ext cx="5401219" cy="5401219"/>
              <a:chOff x="0" y="0"/>
              <a:chExt cx="812800" cy="812800"/>
            </a:xfrm>
          </p:grpSpPr>
          <p:sp>
            <p:nvSpPr>
              <p:cNvPr id="201" name="Google Shape;201;p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133350">
                <a:solidFill>
                  <a:srgbClr val="F7CD34"/>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9"/>
              <p:cNvSpPr txBox="1"/>
              <p:nvPr/>
            </p:nvSpPr>
            <p:spPr>
              <a:xfrm>
                <a:off x="76200" y="38100"/>
                <a:ext cx="660300" cy="698400"/>
              </a:xfrm>
              <a:prstGeom prst="rect">
                <a:avLst/>
              </a:prstGeom>
              <a:noFill/>
              <a:ln>
                <a:noFill/>
              </a:ln>
            </p:spPr>
            <p:txBody>
              <a:bodyPr anchorCtr="0" anchor="ctr" bIns="50800" lIns="50800" spcFirstLastPara="1" rIns="50800" wrap="square" tIns="50800">
                <a:noAutofit/>
              </a:bodyPr>
              <a:lstStyle/>
              <a:p>
                <a:pPr indent="0" lvl="0" marL="0" marR="0" rtl="0" algn="ctr">
                  <a:lnSpc>
                    <a:spcPct val="147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203" name="Google Shape;203;p9"/>
          <p:cNvGrpSpPr/>
          <p:nvPr/>
        </p:nvGrpSpPr>
        <p:grpSpPr>
          <a:xfrm>
            <a:off x="12730367" y="847723"/>
            <a:ext cx="4806817" cy="4668766"/>
            <a:chOff x="0" y="0"/>
            <a:chExt cx="6409089" cy="6225021"/>
          </a:xfrm>
        </p:grpSpPr>
        <p:grpSp>
          <p:nvGrpSpPr>
            <p:cNvPr id="204" name="Google Shape;204;p9"/>
            <p:cNvGrpSpPr/>
            <p:nvPr/>
          </p:nvGrpSpPr>
          <p:grpSpPr>
            <a:xfrm>
              <a:off x="529538" y="345470"/>
              <a:ext cx="5879551" cy="5879551"/>
              <a:chOff x="0" y="0"/>
              <a:chExt cx="812800" cy="812800"/>
            </a:xfrm>
          </p:grpSpPr>
          <p:sp>
            <p:nvSpPr>
              <p:cNvPr id="205" name="Google Shape;205;p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61E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9"/>
              <p:cNvSpPr txBox="1"/>
              <p:nvPr/>
            </p:nvSpPr>
            <p:spPr>
              <a:xfrm>
                <a:off x="76200" y="38100"/>
                <a:ext cx="660300" cy="698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7" name="Google Shape;207;p9"/>
            <p:cNvGrpSpPr/>
            <p:nvPr/>
          </p:nvGrpSpPr>
          <p:grpSpPr>
            <a:xfrm>
              <a:off x="0" y="0"/>
              <a:ext cx="5879551" cy="5879551"/>
              <a:chOff x="0" y="0"/>
              <a:chExt cx="812800" cy="812800"/>
            </a:xfrm>
          </p:grpSpPr>
          <p:sp>
            <p:nvSpPr>
              <p:cNvPr id="208" name="Google Shape;208;p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133350">
                <a:solidFill>
                  <a:srgbClr val="F7CD34"/>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9"/>
              <p:cNvSpPr txBox="1"/>
              <p:nvPr/>
            </p:nvSpPr>
            <p:spPr>
              <a:xfrm>
                <a:off x="76200" y="38100"/>
                <a:ext cx="660300" cy="698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210" name="Google Shape;210;p9"/>
          <p:cNvSpPr txBox="1"/>
          <p:nvPr>
            <p:ph idx="2" type="title"/>
          </p:nvPr>
        </p:nvSpPr>
        <p:spPr>
          <a:xfrm>
            <a:off x="1567600" y="7572325"/>
            <a:ext cx="2815500" cy="1143000"/>
          </a:xfrm>
          <a:prstGeom prst="rect">
            <a:avLst/>
          </a:prstGeom>
        </p:spPr>
        <p:txBody>
          <a:bodyPr anchorCtr="0" anchor="t" bIns="0" lIns="0" spcFirstLastPara="1" rIns="0" wrap="square" tIns="0">
            <a:noAutofit/>
          </a:bodyPr>
          <a:lstStyle>
            <a:lvl1pPr lvl="0" rtl="0">
              <a:spcBef>
                <a:spcPts val="0"/>
              </a:spcBef>
              <a:spcAft>
                <a:spcPts val="0"/>
              </a:spcAft>
              <a:buClr>
                <a:srgbClr val="F14975"/>
              </a:buClr>
              <a:buSzPts val="6000"/>
              <a:buNone/>
              <a:defRPr sz="6000">
                <a:solidFill>
                  <a:srgbClr val="F14975"/>
                </a:solidFill>
              </a:defRPr>
            </a:lvl1pPr>
            <a:lvl2pPr lvl="1" rtl="0" algn="ctr">
              <a:spcBef>
                <a:spcPts val="0"/>
              </a:spcBef>
              <a:spcAft>
                <a:spcPts val="0"/>
              </a:spcAft>
              <a:buClr>
                <a:srgbClr val="F14975"/>
              </a:buClr>
              <a:buSzPts val="6000"/>
              <a:buNone/>
              <a:defRPr sz="6000">
                <a:solidFill>
                  <a:srgbClr val="F14975"/>
                </a:solidFill>
              </a:defRPr>
            </a:lvl2pPr>
            <a:lvl3pPr lvl="2" rtl="0" algn="ctr">
              <a:spcBef>
                <a:spcPts val="0"/>
              </a:spcBef>
              <a:spcAft>
                <a:spcPts val="0"/>
              </a:spcAft>
              <a:buClr>
                <a:srgbClr val="F14975"/>
              </a:buClr>
              <a:buSzPts val="6000"/>
              <a:buNone/>
              <a:defRPr sz="6000">
                <a:solidFill>
                  <a:srgbClr val="F14975"/>
                </a:solidFill>
              </a:defRPr>
            </a:lvl3pPr>
            <a:lvl4pPr lvl="3" rtl="0" algn="ctr">
              <a:spcBef>
                <a:spcPts val="0"/>
              </a:spcBef>
              <a:spcAft>
                <a:spcPts val="0"/>
              </a:spcAft>
              <a:buClr>
                <a:srgbClr val="F14975"/>
              </a:buClr>
              <a:buSzPts val="6000"/>
              <a:buNone/>
              <a:defRPr sz="6000">
                <a:solidFill>
                  <a:srgbClr val="F14975"/>
                </a:solidFill>
              </a:defRPr>
            </a:lvl4pPr>
            <a:lvl5pPr lvl="4" rtl="0" algn="ctr">
              <a:spcBef>
                <a:spcPts val="0"/>
              </a:spcBef>
              <a:spcAft>
                <a:spcPts val="0"/>
              </a:spcAft>
              <a:buClr>
                <a:srgbClr val="F14975"/>
              </a:buClr>
              <a:buSzPts val="6000"/>
              <a:buNone/>
              <a:defRPr sz="6000">
                <a:solidFill>
                  <a:srgbClr val="F14975"/>
                </a:solidFill>
              </a:defRPr>
            </a:lvl5pPr>
            <a:lvl6pPr lvl="5" rtl="0" algn="ctr">
              <a:spcBef>
                <a:spcPts val="0"/>
              </a:spcBef>
              <a:spcAft>
                <a:spcPts val="0"/>
              </a:spcAft>
              <a:buClr>
                <a:srgbClr val="F14975"/>
              </a:buClr>
              <a:buSzPts val="6000"/>
              <a:buNone/>
              <a:defRPr sz="6000">
                <a:solidFill>
                  <a:srgbClr val="F14975"/>
                </a:solidFill>
              </a:defRPr>
            </a:lvl6pPr>
            <a:lvl7pPr lvl="6" rtl="0" algn="ctr">
              <a:spcBef>
                <a:spcPts val="0"/>
              </a:spcBef>
              <a:spcAft>
                <a:spcPts val="0"/>
              </a:spcAft>
              <a:buClr>
                <a:srgbClr val="F14975"/>
              </a:buClr>
              <a:buSzPts val="6000"/>
              <a:buNone/>
              <a:defRPr sz="6000">
                <a:solidFill>
                  <a:srgbClr val="F14975"/>
                </a:solidFill>
              </a:defRPr>
            </a:lvl7pPr>
            <a:lvl8pPr lvl="7" rtl="0" algn="ctr">
              <a:spcBef>
                <a:spcPts val="0"/>
              </a:spcBef>
              <a:spcAft>
                <a:spcPts val="0"/>
              </a:spcAft>
              <a:buClr>
                <a:srgbClr val="F14975"/>
              </a:buClr>
              <a:buSzPts val="6000"/>
              <a:buNone/>
              <a:defRPr sz="6000">
                <a:solidFill>
                  <a:srgbClr val="F14975"/>
                </a:solidFill>
              </a:defRPr>
            </a:lvl8pPr>
            <a:lvl9pPr lvl="8" rtl="0" algn="ctr">
              <a:spcBef>
                <a:spcPts val="0"/>
              </a:spcBef>
              <a:spcAft>
                <a:spcPts val="0"/>
              </a:spcAft>
              <a:buClr>
                <a:srgbClr val="F14975"/>
              </a:buClr>
              <a:buSzPts val="6000"/>
              <a:buNone/>
              <a:defRPr sz="6000">
                <a:solidFill>
                  <a:srgbClr val="F14975"/>
                </a:solidFill>
              </a:defRPr>
            </a:lvl9pPr>
          </a:lstStyle>
          <a:p/>
        </p:txBody>
      </p:sp>
      <p:sp>
        <p:nvSpPr>
          <p:cNvPr id="211" name="Google Shape;211;p9"/>
          <p:cNvSpPr txBox="1"/>
          <p:nvPr>
            <p:ph idx="3" type="title"/>
          </p:nvPr>
        </p:nvSpPr>
        <p:spPr>
          <a:xfrm>
            <a:off x="5372175" y="6774313"/>
            <a:ext cx="2815500" cy="1143000"/>
          </a:xfrm>
          <a:prstGeom prst="rect">
            <a:avLst/>
          </a:prstGeom>
        </p:spPr>
        <p:txBody>
          <a:bodyPr anchorCtr="0" anchor="t" bIns="0" lIns="0" spcFirstLastPara="1" rIns="0" wrap="square" tIns="0">
            <a:noAutofit/>
          </a:bodyPr>
          <a:lstStyle>
            <a:lvl1pPr lvl="0" rtl="0">
              <a:spcBef>
                <a:spcPts val="0"/>
              </a:spcBef>
              <a:spcAft>
                <a:spcPts val="0"/>
              </a:spcAft>
              <a:buClr>
                <a:srgbClr val="F14975"/>
              </a:buClr>
              <a:buSzPts val="7000"/>
              <a:buNone/>
              <a:defRPr sz="7000">
                <a:solidFill>
                  <a:srgbClr val="F14975"/>
                </a:solidFill>
              </a:defRPr>
            </a:lvl1pPr>
            <a:lvl2pPr lvl="1" rtl="0" algn="ctr">
              <a:spcBef>
                <a:spcPts val="0"/>
              </a:spcBef>
              <a:spcAft>
                <a:spcPts val="0"/>
              </a:spcAft>
              <a:buClr>
                <a:srgbClr val="F14975"/>
              </a:buClr>
              <a:buSzPts val="6000"/>
              <a:buNone/>
              <a:defRPr sz="6000">
                <a:solidFill>
                  <a:srgbClr val="F14975"/>
                </a:solidFill>
              </a:defRPr>
            </a:lvl2pPr>
            <a:lvl3pPr lvl="2" rtl="0" algn="ctr">
              <a:spcBef>
                <a:spcPts val="0"/>
              </a:spcBef>
              <a:spcAft>
                <a:spcPts val="0"/>
              </a:spcAft>
              <a:buClr>
                <a:srgbClr val="F14975"/>
              </a:buClr>
              <a:buSzPts val="6000"/>
              <a:buNone/>
              <a:defRPr sz="6000">
                <a:solidFill>
                  <a:srgbClr val="F14975"/>
                </a:solidFill>
              </a:defRPr>
            </a:lvl3pPr>
            <a:lvl4pPr lvl="3" rtl="0" algn="ctr">
              <a:spcBef>
                <a:spcPts val="0"/>
              </a:spcBef>
              <a:spcAft>
                <a:spcPts val="0"/>
              </a:spcAft>
              <a:buClr>
                <a:srgbClr val="F14975"/>
              </a:buClr>
              <a:buSzPts val="6000"/>
              <a:buNone/>
              <a:defRPr sz="6000">
                <a:solidFill>
                  <a:srgbClr val="F14975"/>
                </a:solidFill>
              </a:defRPr>
            </a:lvl4pPr>
            <a:lvl5pPr lvl="4" rtl="0" algn="ctr">
              <a:spcBef>
                <a:spcPts val="0"/>
              </a:spcBef>
              <a:spcAft>
                <a:spcPts val="0"/>
              </a:spcAft>
              <a:buClr>
                <a:srgbClr val="F14975"/>
              </a:buClr>
              <a:buSzPts val="6000"/>
              <a:buNone/>
              <a:defRPr sz="6000">
                <a:solidFill>
                  <a:srgbClr val="F14975"/>
                </a:solidFill>
              </a:defRPr>
            </a:lvl5pPr>
            <a:lvl6pPr lvl="5" rtl="0" algn="ctr">
              <a:spcBef>
                <a:spcPts val="0"/>
              </a:spcBef>
              <a:spcAft>
                <a:spcPts val="0"/>
              </a:spcAft>
              <a:buClr>
                <a:srgbClr val="F14975"/>
              </a:buClr>
              <a:buSzPts val="6000"/>
              <a:buNone/>
              <a:defRPr sz="6000">
                <a:solidFill>
                  <a:srgbClr val="F14975"/>
                </a:solidFill>
              </a:defRPr>
            </a:lvl6pPr>
            <a:lvl7pPr lvl="6" rtl="0" algn="ctr">
              <a:spcBef>
                <a:spcPts val="0"/>
              </a:spcBef>
              <a:spcAft>
                <a:spcPts val="0"/>
              </a:spcAft>
              <a:buClr>
                <a:srgbClr val="F14975"/>
              </a:buClr>
              <a:buSzPts val="6000"/>
              <a:buNone/>
              <a:defRPr sz="6000">
                <a:solidFill>
                  <a:srgbClr val="F14975"/>
                </a:solidFill>
              </a:defRPr>
            </a:lvl7pPr>
            <a:lvl8pPr lvl="7" rtl="0" algn="ctr">
              <a:spcBef>
                <a:spcPts val="0"/>
              </a:spcBef>
              <a:spcAft>
                <a:spcPts val="0"/>
              </a:spcAft>
              <a:buClr>
                <a:srgbClr val="F14975"/>
              </a:buClr>
              <a:buSzPts val="6000"/>
              <a:buNone/>
              <a:defRPr sz="6000">
                <a:solidFill>
                  <a:srgbClr val="F14975"/>
                </a:solidFill>
              </a:defRPr>
            </a:lvl8pPr>
            <a:lvl9pPr lvl="8" rtl="0" algn="ctr">
              <a:spcBef>
                <a:spcPts val="0"/>
              </a:spcBef>
              <a:spcAft>
                <a:spcPts val="0"/>
              </a:spcAft>
              <a:buClr>
                <a:srgbClr val="F14975"/>
              </a:buClr>
              <a:buSzPts val="6000"/>
              <a:buNone/>
              <a:defRPr sz="6000">
                <a:solidFill>
                  <a:srgbClr val="F14975"/>
                </a:solidFill>
              </a:defRPr>
            </a:lvl9pPr>
          </a:lstStyle>
          <a:p/>
        </p:txBody>
      </p:sp>
      <p:sp>
        <p:nvSpPr>
          <p:cNvPr id="212" name="Google Shape;212;p9"/>
          <p:cNvSpPr txBox="1"/>
          <p:nvPr>
            <p:ph idx="4" type="title"/>
          </p:nvPr>
        </p:nvSpPr>
        <p:spPr>
          <a:xfrm>
            <a:off x="9644263" y="5426225"/>
            <a:ext cx="2815500" cy="1143000"/>
          </a:xfrm>
          <a:prstGeom prst="rect">
            <a:avLst/>
          </a:prstGeom>
        </p:spPr>
        <p:txBody>
          <a:bodyPr anchorCtr="0" anchor="t" bIns="0" lIns="0" spcFirstLastPara="1" rIns="0" wrap="square" tIns="0">
            <a:noAutofit/>
          </a:bodyPr>
          <a:lstStyle>
            <a:lvl1pPr lvl="0" rtl="0">
              <a:spcBef>
                <a:spcPts val="0"/>
              </a:spcBef>
              <a:spcAft>
                <a:spcPts val="0"/>
              </a:spcAft>
              <a:buClr>
                <a:srgbClr val="F14975"/>
              </a:buClr>
              <a:buSzPts val="8000"/>
              <a:buNone/>
              <a:defRPr sz="8000">
                <a:solidFill>
                  <a:srgbClr val="F14975"/>
                </a:solidFill>
              </a:defRPr>
            </a:lvl1pPr>
            <a:lvl2pPr lvl="1" rtl="0" algn="ctr">
              <a:spcBef>
                <a:spcPts val="0"/>
              </a:spcBef>
              <a:spcAft>
                <a:spcPts val="0"/>
              </a:spcAft>
              <a:buClr>
                <a:srgbClr val="F14975"/>
              </a:buClr>
              <a:buSzPts val="6000"/>
              <a:buNone/>
              <a:defRPr sz="6000">
                <a:solidFill>
                  <a:srgbClr val="F14975"/>
                </a:solidFill>
              </a:defRPr>
            </a:lvl2pPr>
            <a:lvl3pPr lvl="2" rtl="0" algn="ctr">
              <a:spcBef>
                <a:spcPts val="0"/>
              </a:spcBef>
              <a:spcAft>
                <a:spcPts val="0"/>
              </a:spcAft>
              <a:buClr>
                <a:srgbClr val="F14975"/>
              </a:buClr>
              <a:buSzPts val="6000"/>
              <a:buNone/>
              <a:defRPr sz="6000">
                <a:solidFill>
                  <a:srgbClr val="F14975"/>
                </a:solidFill>
              </a:defRPr>
            </a:lvl3pPr>
            <a:lvl4pPr lvl="3" rtl="0" algn="ctr">
              <a:spcBef>
                <a:spcPts val="0"/>
              </a:spcBef>
              <a:spcAft>
                <a:spcPts val="0"/>
              </a:spcAft>
              <a:buClr>
                <a:srgbClr val="F14975"/>
              </a:buClr>
              <a:buSzPts val="6000"/>
              <a:buNone/>
              <a:defRPr sz="6000">
                <a:solidFill>
                  <a:srgbClr val="F14975"/>
                </a:solidFill>
              </a:defRPr>
            </a:lvl4pPr>
            <a:lvl5pPr lvl="4" rtl="0" algn="ctr">
              <a:spcBef>
                <a:spcPts val="0"/>
              </a:spcBef>
              <a:spcAft>
                <a:spcPts val="0"/>
              </a:spcAft>
              <a:buClr>
                <a:srgbClr val="F14975"/>
              </a:buClr>
              <a:buSzPts val="6000"/>
              <a:buNone/>
              <a:defRPr sz="6000">
                <a:solidFill>
                  <a:srgbClr val="F14975"/>
                </a:solidFill>
              </a:defRPr>
            </a:lvl5pPr>
            <a:lvl6pPr lvl="5" rtl="0" algn="ctr">
              <a:spcBef>
                <a:spcPts val="0"/>
              </a:spcBef>
              <a:spcAft>
                <a:spcPts val="0"/>
              </a:spcAft>
              <a:buClr>
                <a:srgbClr val="F14975"/>
              </a:buClr>
              <a:buSzPts val="6000"/>
              <a:buNone/>
              <a:defRPr sz="6000">
                <a:solidFill>
                  <a:srgbClr val="F14975"/>
                </a:solidFill>
              </a:defRPr>
            </a:lvl6pPr>
            <a:lvl7pPr lvl="6" rtl="0" algn="ctr">
              <a:spcBef>
                <a:spcPts val="0"/>
              </a:spcBef>
              <a:spcAft>
                <a:spcPts val="0"/>
              </a:spcAft>
              <a:buClr>
                <a:srgbClr val="F14975"/>
              </a:buClr>
              <a:buSzPts val="6000"/>
              <a:buNone/>
              <a:defRPr sz="6000">
                <a:solidFill>
                  <a:srgbClr val="F14975"/>
                </a:solidFill>
              </a:defRPr>
            </a:lvl7pPr>
            <a:lvl8pPr lvl="7" rtl="0" algn="ctr">
              <a:spcBef>
                <a:spcPts val="0"/>
              </a:spcBef>
              <a:spcAft>
                <a:spcPts val="0"/>
              </a:spcAft>
              <a:buClr>
                <a:srgbClr val="F14975"/>
              </a:buClr>
              <a:buSzPts val="6000"/>
              <a:buNone/>
              <a:defRPr sz="6000">
                <a:solidFill>
                  <a:srgbClr val="F14975"/>
                </a:solidFill>
              </a:defRPr>
            </a:lvl8pPr>
            <a:lvl9pPr lvl="8" rtl="0" algn="ctr">
              <a:spcBef>
                <a:spcPts val="0"/>
              </a:spcBef>
              <a:spcAft>
                <a:spcPts val="0"/>
              </a:spcAft>
              <a:buClr>
                <a:srgbClr val="F14975"/>
              </a:buClr>
              <a:buSzPts val="6000"/>
              <a:buNone/>
              <a:defRPr sz="6000">
                <a:solidFill>
                  <a:srgbClr val="F14975"/>
                </a:solidFill>
              </a:defRPr>
            </a:lvl9pPr>
          </a:lstStyle>
          <a:p/>
        </p:txBody>
      </p:sp>
      <p:sp>
        <p:nvSpPr>
          <p:cNvPr id="213" name="Google Shape;213;p9"/>
          <p:cNvSpPr txBox="1"/>
          <p:nvPr>
            <p:ph idx="5" type="title"/>
          </p:nvPr>
        </p:nvSpPr>
        <p:spPr>
          <a:xfrm>
            <a:off x="13378852" y="2218775"/>
            <a:ext cx="3169200" cy="1143000"/>
          </a:xfrm>
          <a:prstGeom prst="rect">
            <a:avLst/>
          </a:prstGeom>
        </p:spPr>
        <p:txBody>
          <a:bodyPr anchorCtr="0" anchor="t" bIns="0" lIns="0" spcFirstLastPara="1" rIns="0" wrap="square" tIns="0">
            <a:noAutofit/>
          </a:bodyPr>
          <a:lstStyle>
            <a:lvl1pPr lvl="0" rtl="0">
              <a:spcBef>
                <a:spcPts val="0"/>
              </a:spcBef>
              <a:spcAft>
                <a:spcPts val="0"/>
              </a:spcAft>
              <a:buClr>
                <a:srgbClr val="F14975"/>
              </a:buClr>
              <a:buSzPts val="9000"/>
              <a:buNone/>
              <a:defRPr sz="9000">
                <a:solidFill>
                  <a:srgbClr val="F14975"/>
                </a:solidFill>
              </a:defRPr>
            </a:lvl1pPr>
            <a:lvl2pPr lvl="1" rtl="0" algn="ctr">
              <a:spcBef>
                <a:spcPts val="0"/>
              </a:spcBef>
              <a:spcAft>
                <a:spcPts val="0"/>
              </a:spcAft>
              <a:buClr>
                <a:srgbClr val="F14975"/>
              </a:buClr>
              <a:buSzPts val="6000"/>
              <a:buNone/>
              <a:defRPr sz="6000">
                <a:solidFill>
                  <a:srgbClr val="F14975"/>
                </a:solidFill>
              </a:defRPr>
            </a:lvl2pPr>
            <a:lvl3pPr lvl="2" rtl="0" algn="ctr">
              <a:spcBef>
                <a:spcPts val="0"/>
              </a:spcBef>
              <a:spcAft>
                <a:spcPts val="0"/>
              </a:spcAft>
              <a:buClr>
                <a:srgbClr val="F14975"/>
              </a:buClr>
              <a:buSzPts val="6000"/>
              <a:buNone/>
              <a:defRPr sz="6000">
                <a:solidFill>
                  <a:srgbClr val="F14975"/>
                </a:solidFill>
              </a:defRPr>
            </a:lvl3pPr>
            <a:lvl4pPr lvl="3" rtl="0" algn="ctr">
              <a:spcBef>
                <a:spcPts val="0"/>
              </a:spcBef>
              <a:spcAft>
                <a:spcPts val="0"/>
              </a:spcAft>
              <a:buClr>
                <a:srgbClr val="F14975"/>
              </a:buClr>
              <a:buSzPts val="6000"/>
              <a:buNone/>
              <a:defRPr sz="6000">
                <a:solidFill>
                  <a:srgbClr val="F14975"/>
                </a:solidFill>
              </a:defRPr>
            </a:lvl4pPr>
            <a:lvl5pPr lvl="4" rtl="0" algn="ctr">
              <a:spcBef>
                <a:spcPts val="0"/>
              </a:spcBef>
              <a:spcAft>
                <a:spcPts val="0"/>
              </a:spcAft>
              <a:buClr>
                <a:srgbClr val="F14975"/>
              </a:buClr>
              <a:buSzPts val="6000"/>
              <a:buNone/>
              <a:defRPr sz="6000">
                <a:solidFill>
                  <a:srgbClr val="F14975"/>
                </a:solidFill>
              </a:defRPr>
            </a:lvl5pPr>
            <a:lvl6pPr lvl="5" rtl="0" algn="ctr">
              <a:spcBef>
                <a:spcPts val="0"/>
              </a:spcBef>
              <a:spcAft>
                <a:spcPts val="0"/>
              </a:spcAft>
              <a:buClr>
                <a:srgbClr val="F14975"/>
              </a:buClr>
              <a:buSzPts val="6000"/>
              <a:buNone/>
              <a:defRPr sz="6000">
                <a:solidFill>
                  <a:srgbClr val="F14975"/>
                </a:solidFill>
              </a:defRPr>
            </a:lvl6pPr>
            <a:lvl7pPr lvl="6" rtl="0" algn="ctr">
              <a:spcBef>
                <a:spcPts val="0"/>
              </a:spcBef>
              <a:spcAft>
                <a:spcPts val="0"/>
              </a:spcAft>
              <a:buClr>
                <a:srgbClr val="F14975"/>
              </a:buClr>
              <a:buSzPts val="6000"/>
              <a:buNone/>
              <a:defRPr sz="6000">
                <a:solidFill>
                  <a:srgbClr val="F14975"/>
                </a:solidFill>
              </a:defRPr>
            </a:lvl7pPr>
            <a:lvl8pPr lvl="7" rtl="0" algn="ctr">
              <a:spcBef>
                <a:spcPts val="0"/>
              </a:spcBef>
              <a:spcAft>
                <a:spcPts val="0"/>
              </a:spcAft>
              <a:buClr>
                <a:srgbClr val="F14975"/>
              </a:buClr>
              <a:buSzPts val="6000"/>
              <a:buNone/>
              <a:defRPr sz="6000">
                <a:solidFill>
                  <a:srgbClr val="F14975"/>
                </a:solidFill>
              </a:defRPr>
            </a:lvl8pPr>
            <a:lvl9pPr lvl="8" rtl="0" algn="ctr">
              <a:spcBef>
                <a:spcPts val="0"/>
              </a:spcBef>
              <a:spcAft>
                <a:spcPts val="0"/>
              </a:spcAft>
              <a:buClr>
                <a:srgbClr val="F14975"/>
              </a:buClr>
              <a:buSzPts val="6000"/>
              <a:buNone/>
              <a:defRPr sz="6000">
                <a:solidFill>
                  <a:srgbClr val="F14975"/>
                </a:solidFill>
              </a:defRPr>
            </a:lvl9pPr>
          </a:lstStyle>
          <a:p/>
        </p:txBody>
      </p:sp>
      <p:sp>
        <p:nvSpPr>
          <p:cNvPr id="214" name="Google Shape;214;p9"/>
          <p:cNvSpPr/>
          <p:nvPr/>
        </p:nvSpPr>
        <p:spPr>
          <a:xfrm flipH="1">
            <a:off x="12730367" y="6385957"/>
            <a:ext cx="6018153" cy="4519086"/>
          </a:xfrm>
          <a:custGeom>
            <a:rect b="b" l="l" r="r" t="t"/>
            <a:pathLst>
              <a:path extrusionOk="0" h="4519086" w="6018153">
                <a:moveTo>
                  <a:pt x="6018154" y="0"/>
                </a:moveTo>
                <a:lnTo>
                  <a:pt x="0" y="0"/>
                </a:lnTo>
                <a:lnTo>
                  <a:pt x="0" y="4519086"/>
                </a:lnTo>
                <a:lnTo>
                  <a:pt x="6018154" y="4519086"/>
                </a:lnTo>
                <a:lnTo>
                  <a:pt x="6018154" y="0"/>
                </a:lnTo>
                <a:close/>
              </a:path>
            </a:pathLst>
          </a:custGeom>
          <a:blipFill rotWithShape="1">
            <a:blip r:embed="rId3">
              <a:alphaModFix/>
            </a:blip>
            <a:stretch>
              <a:fillRect b="0" l="0" r="0" t="0"/>
            </a:stretch>
          </a:blipFill>
          <a:ln>
            <a:noFill/>
          </a:ln>
        </p:spPr>
      </p:sp>
      <p:sp>
        <p:nvSpPr>
          <p:cNvPr id="215" name="Google Shape;215;p9"/>
          <p:cNvSpPr txBox="1"/>
          <p:nvPr>
            <p:ph idx="1" type="body"/>
          </p:nvPr>
        </p:nvSpPr>
        <p:spPr>
          <a:xfrm>
            <a:off x="842075" y="3361775"/>
            <a:ext cx="7872000" cy="2047200"/>
          </a:xfrm>
          <a:prstGeom prst="rect">
            <a:avLst/>
          </a:prstGeom>
        </p:spPr>
        <p:txBody>
          <a:bodyPr anchorCtr="0" anchor="t" bIns="0" lIns="0" spcFirstLastPara="1" rIns="0" wrap="square" tIns="0">
            <a:noAutofit/>
          </a:bodyPr>
          <a:lstStyle>
            <a:lvl1pPr indent="-361950" lvl="0" marL="457200">
              <a:spcBef>
                <a:spcPts val="640"/>
              </a:spcBef>
              <a:spcAft>
                <a:spcPts val="0"/>
              </a:spcAft>
              <a:buSzPts val="2100"/>
              <a:buChar char="•"/>
              <a:defRPr/>
            </a:lvl1pPr>
            <a:lvl2pPr indent="-361950" lvl="1" marL="914400">
              <a:spcBef>
                <a:spcPts val="560"/>
              </a:spcBef>
              <a:spcAft>
                <a:spcPts val="0"/>
              </a:spcAft>
              <a:buSzPts val="2100"/>
              <a:buChar char="–"/>
              <a:defRPr/>
            </a:lvl2pPr>
            <a:lvl3pPr indent="-361950" lvl="2" marL="1371600">
              <a:spcBef>
                <a:spcPts val="480"/>
              </a:spcBef>
              <a:spcAft>
                <a:spcPts val="0"/>
              </a:spcAft>
              <a:buSzPts val="2100"/>
              <a:buChar char="•"/>
              <a:defRPr/>
            </a:lvl3pPr>
            <a:lvl4pPr indent="-361950" lvl="3" marL="1828800">
              <a:spcBef>
                <a:spcPts val="400"/>
              </a:spcBef>
              <a:spcAft>
                <a:spcPts val="0"/>
              </a:spcAft>
              <a:buSzPts val="2100"/>
              <a:buChar char="–"/>
              <a:defRPr/>
            </a:lvl4pPr>
            <a:lvl5pPr indent="-361950" lvl="4" marL="2286000">
              <a:spcBef>
                <a:spcPts val="400"/>
              </a:spcBef>
              <a:spcAft>
                <a:spcPts val="0"/>
              </a:spcAft>
              <a:buSzPts val="2100"/>
              <a:buChar char="»"/>
              <a:defRPr/>
            </a:lvl5pPr>
            <a:lvl6pPr indent="-361950" lvl="5" marL="2743200">
              <a:spcBef>
                <a:spcPts val="400"/>
              </a:spcBef>
              <a:spcAft>
                <a:spcPts val="0"/>
              </a:spcAft>
              <a:buSzPts val="2100"/>
              <a:buChar char="•"/>
              <a:defRPr/>
            </a:lvl6pPr>
            <a:lvl7pPr indent="-361950" lvl="6" marL="3200400">
              <a:spcBef>
                <a:spcPts val="400"/>
              </a:spcBef>
              <a:spcAft>
                <a:spcPts val="0"/>
              </a:spcAft>
              <a:buSzPts val="2100"/>
              <a:buChar char="•"/>
              <a:defRPr/>
            </a:lvl7pPr>
            <a:lvl8pPr indent="-361950" lvl="7" marL="3657600">
              <a:spcBef>
                <a:spcPts val="400"/>
              </a:spcBef>
              <a:spcAft>
                <a:spcPts val="0"/>
              </a:spcAft>
              <a:buSzPts val="2100"/>
              <a:buChar char="•"/>
              <a:defRPr/>
            </a:lvl8pPr>
            <a:lvl9pPr indent="-361950" lvl="8" marL="4114800">
              <a:spcBef>
                <a:spcPts val="400"/>
              </a:spcBef>
              <a:spcAft>
                <a:spcPts val="0"/>
              </a:spcAft>
              <a:buSzPts val="2100"/>
              <a:buChar char="•"/>
              <a:defRPr/>
            </a:lvl9pPr>
          </a:lstStyle>
          <a:p/>
        </p:txBody>
      </p:sp>
      <p:sp>
        <p:nvSpPr>
          <p:cNvPr id="216" name="Google Shape;216;p9"/>
          <p:cNvSpPr txBox="1"/>
          <p:nvPr>
            <p:ph idx="6" type="subTitle"/>
          </p:nvPr>
        </p:nvSpPr>
        <p:spPr>
          <a:xfrm>
            <a:off x="1979645" y="8530425"/>
            <a:ext cx="1991400" cy="554100"/>
          </a:xfrm>
          <a:prstGeom prst="rect">
            <a:avLst/>
          </a:prstGeom>
        </p:spPr>
        <p:txBody>
          <a:bodyPr anchorCtr="0" anchor="t" bIns="0" lIns="0" spcFirstLastPara="1" rIns="0" wrap="square" tIns="0">
            <a:noAutofit/>
          </a:bodyPr>
          <a:lstStyle>
            <a:lvl1pPr lvl="0" rtl="0" algn="ctr">
              <a:spcBef>
                <a:spcPts val="640"/>
              </a:spcBef>
              <a:spcAft>
                <a:spcPts val="0"/>
              </a:spcAft>
              <a:buClr>
                <a:srgbClr val="7EC0A4"/>
              </a:buClr>
              <a:buSzPts val="3600"/>
              <a:buNone/>
              <a:defRPr b="1" sz="3600">
                <a:solidFill>
                  <a:srgbClr val="7EC0A4"/>
                </a:solidFill>
              </a:defRPr>
            </a:lvl1pPr>
            <a:lvl2pPr lvl="1" rtl="0" algn="ctr">
              <a:spcBef>
                <a:spcPts val="560"/>
              </a:spcBef>
              <a:spcAft>
                <a:spcPts val="0"/>
              </a:spcAft>
              <a:buSzPts val="2100"/>
              <a:buNone/>
              <a:defRPr/>
            </a:lvl2pPr>
            <a:lvl3pPr lvl="2" rtl="0" algn="ctr">
              <a:spcBef>
                <a:spcPts val="480"/>
              </a:spcBef>
              <a:spcAft>
                <a:spcPts val="0"/>
              </a:spcAft>
              <a:buSzPts val="2100"/>
              <a:buNone/>
              <a:defRPr/>
            </a:lvl3pPr>
            <a:lvl4pPr lvl="3" rtl="0" algn="ctr">
              <a:spcBef>
                <a:spcPts val="400"/>
              </a:spcBef>
              <a:spcAft>
                <a:spcPts val="0"/>
              </a:spcAft>
              <a:buSzPts val="2100"/>
              <a:buNone/>
              <a:defRPr/>
            </a:lvl4pPr>
            <a:lvl5pPr lvl="4" rtl="0" algn="ctr">
              <a:spcBef>
                <a:spcPts val="400"/>
              </a:spcBef>
              <a:spcAft>
                <a:spcPts val="0"/>
              </a:spcAft>
              <a:buSzPts val="2100"/>
              <a:buNone/>
              <a:defRPr/>
            </a:lvl5pPr>
            <a:lvl6pPr lvl="5" rtl="0" algn="ctr">
              <a:spcBef>
                <a:spcPts val="400"/>
              </a:spcBef>
              <a:spcAft>
                <a:spcPts val="0"/>
              </a:spcAft>
              <a:buSzPts val="2100"/>
              <a:buNone/>
              <a:defRPr/>
            </a:lvl6pPr>
            <a:lvl7pPr lvl="6" rtl="0" algn="ctr">
              <a:spcBef>
                <a:spcPts val="400"/>
              </a:spcBef>
              <a:spcAft>
                <a:spcPts val="0"/>
              </a:spcAft>
              <a:buSzPts val="2100"/>
              <a:buNone/>
              <a:defRPr/>
            </a:lvl7pPr>
            <a:lvl8pPr lvl="7" rtl="0" algn="ctr">
              <a:spcBef>
                <a:spcPts val="400"/>
              </a:spcBef>
              <a:spcAft>
                <a:spcPts val="0"/>
              </a:spcAft>
              <a:buSzPts val="2100"/>
              <a:buNone/>
              <a:defRPr/>
            </a:lvl8pPr>
            <a:lvl9pPr lvl="8" rtl="0" algn="ctr">
              <a:spcBef>
                <a:spcPts val="400"/>
              </a:spcBef>
              <a:spcAft>
                <a:spcPts val="0"/>
              </a:spcAft>
              <a:buSzPts val="2100"/>
              <a:buNone/>
              <a:defRPr/>
            </a:lvl9pPr>
          </a:lstStyle>
          <a:p/>
        </p:txBody>
      </p:sp>
      <p:sp>
        <p:nvSpPr>
          <p:cNvPr id="217" name="Google Shape;217;p9"/>
          <p:cNvSpPr txBox="1"/>
          <p:nvPr>
            <p:ph idx="7" type="subTitle"/>
          </p:nvPr>
        </p:nvSpPr>
        <p:spPr>
          <a:xfrm>
            <a:off x="5706257" y="8036938"/>
            <a:ext cx="1991400" cy="554100"/>
          </a:xfrm>
          <a:prstGeom prst="rect">
            <a:avLst/>
          </a:prstGeom>
        </p:spPr>
        <p:txBody>
          <a:bodyPr anchorCtr="0" anchor="t" bIns="0" lIns="0" spcFirstLastPara="1" rIns="0" wrap="square" tIns="0">
            <a:noAutofit/>
          </a:bodyPr>
          <a:lstStyle>
            <a:lvl1pPr lvl="0" rtl="0" algn="ctr">
              <a:spcBef>
                <a:spcPts val="640"/>
              </a:spcBef>
              <a:spcAft>
                <a:spcPts val="0"/>
              </a:spcAft>
              <a:buClr>
                <a:srgbClr val="7EC0A4"/>
              </a:buClr>
              <a:buSzPts val="3600"/>
              <a:buNone/>
              <a:defRPr b="1" sz="3600">
                <a:solidFill>
                  <a:srgbClr val="7EC0A4"/>
                </a:solidFill>
              </a:defRPr>
            </a:lvl1pPr>
            <a:lvl2pPr lvl="1" rtl="0" algn="ctr">
              <a:spcBef>
                <a:spcPts val="560"/>
              </a:spcBef>
              <a:spcAft>
                <a:spcPts val="0"/>
              </a:spcAft>
              <a:buSzPts val="2100"/>
              <a:buNone/>
              <a:defRPr/>
            </a:lvl2pPr>
            <a:lvl3pPr lvl="2" rtl="0" algn="ctr">
              <a:spcBef>
                <a:spcPts val="480"/>
              </a:spcBef>
              <a:spcAft>
                <a:spcPts val="0"/>
              </a:spcAft>
              <a:buSzPts val="2100"/>
              <a:buNone/>
              <a:defRPr/>
            </a:lvl3pPr>
            <a:lvl4pPr lvl="3" rtl="0" algn="ctr">
              <a:spcBef>
                <a:spcPts val="400"/>
              </a:spcBef>
              <a:spcAft>
                <a:spcPts val="0"/>
              </a:spcAft>
              <a:buSzPts val="2100"/>
              <a:buNone/>
              <a:defRPr/>
            </a:lvl4pPr>
            <a:lvl5pPr lvl="4" rtl="0" algn="ctr">
              <a:spcBef>
                <a:spcPts val="400"/>
              </a:spcBef>
              <a:spcAft>
                <a:spcPts val="0"/>
              </a:spcAft>
              <a:buSzPts val="2100"/>
              <a:buNone/>
              <a:defRPr/>
            </a:lvl5pPr>
            <a:lvl6pPr lvl="5" rtl="0" algn="ctr">
              <a:spcBef>
                <a:spcPts val="400"/>
              </a:spcBef>
              <a:spcAft>
                <a:spcPts val="0"/>
              </a:spcAft>
              <a:buSzPts val="2100"/>
              <a:buNone/>
              <a:defRPr/>
            </a:lvl6pPr>
            <a:lvl7pPr lvl="6" rtl="0" algn="ctr">
              <a:spcBef>
                <a:spcPts val="400"/>
              </a:spcBef>
              <a:spcAft>
                <a:spcPts val="0"/>
              </a:spcAft>
              <a:buSzPts val="2100"/>
              <a:buNone/>
              <a:defRPr/>
            </a:lvl7pPr>
            <a:lvl8pPr lvl="7" rtl="0" algn="ctr">
              <a:spcBef>
                <a:spcPts val="400"/>
              </a:spcBef>
              <a:spcAft>
                <a:spcPts val="0"/>
              </a:spcAft>
              <a:buSzPts val="2100"/>
              <a:buNone/>
              <a:defRPr/>
            </a:lvl8pPr>
            <a:lvl9pPr lvl="8" rtl="0" algn="ctr">
              <a:spcBef>
                <a:spcPts val="400"/>
              </a:spcBef>
              <a:spcAft>
                <a:spcPts val="0"/>
              </a:spcAft>
              <a:buSzPts val="2100"/>
              <a:buNone/>
              <a:defRPr/>
            </a:lvl9pPr>
          </a:lstStyle>
          <a:p/>
        </p:txBody>
      </p:sp>
      <p:sp>
        <p:nvSpPr>
          <p:cNvPr id="218" name="Google Shape;218;p9"/>
          <p:cNvSpPr txBox="1"/>
          <p:nvPr>
            <p:ph idx="8" type="subTitle"/>
          </p:nvPr>
        </p:nvSpPr>
        <p:spPr>
          <a:xfrm>
            <a:off x="10056332" y="6791563"/>
            <a:ext cx="1991400" cy="554100"/>
          </a:xfrm>
          <a:prstGeom prst="rect">
            <a:avLst/>
          </a:prstGeom>
        </p:spPr>
        <p:txBody>
          <a:bodyPr anchorCtr="0" anchor="t" bIns="0" lIns="0" spcFirstLastPara="1" rIns="0" wrap="square" tIns="0">
            <a:noAutofit/>
          </a:bodyPr>
          <a:lstStyle>
            <a:lvl1pPr lvl="0" rtl="0" algn="ctr">
              <a:spcBef>
                <a:spcPts val="640"/>
              </a:spcBef>
              <a:spcAft>
                <a:spcPts val="0"/>
              </a:spcAft>
              <a:buClr>
                <a:srgbClr val="7EC0A4"/>
              </a:buClr>
              <a:buSzPts val="3600"/>
              <a:buNone/>
              <a:defRPr b="1" sz="3600">
                <a:solidFill>
                  <a:srgbClr val="7EC0A4"/>
                </a:solidFill>
              </a:defRPr>
            </a:lvl1pPr>
            <a:lvl2pPr lvl="1" rtl="0" algn="ctr">
              <a:spcBef>
                <a:spcPts val="560"/>
              </a:spcBef>
              <a:spcAft>
                <a:spcPts val="0"/>
              </a:spcAft>
              <a:buSzPts val="2100"/>
              <a:buNone/>
              <a:defRPr/>
            </a:lvl2pPr>
            <a:lvl3pPr lvl="2" rtl="0" algn="ctr">
              <a:spcBef>
                <a:spcPts val="480"/>
              </a:spcBef>
              <a:spcAft>
                <a:spcPts val="0"/>
              </a:spcAft>
              <a:buSzPts val="2100"/>
              <a:buNone/>
              <a:defRPr/>
            </a:lvl3pPr>
            <a:lvl4pPr lvl="3" rtl="0" algn="ctr">
              <a:spcBef>
                <a:spcPts val="400"/>
              </a:spcBef>
              <a:spcAft>
                <a:spcPts val="0"/>
              </a:spcAft>
              <a:buSzPts val="2100"/>
              <a:buNone/>
              <a:defRPr/>
            </a:lvl4pPr>
            <a:lvl5pPr lvl="4" rtl="0" algn="ctr">
              <a:spcBef>
                <a:spcPts val="400"/>
              </a:spcBef>
              <a:spcAft>
                <a:spcPts val="0"/>
              </a:spcAft>
              <a:buSzPts val="2100"/>
              <a:buNone/>
              <a:defRPr/>
            </a:lvl5pPr>
            <a:lvl6pPr lvl="5" rtl="0" algn="ctr">
              <a:spcBef>
                <a:spcPts val="400"/>
              </a:spcBef>
              <a:spcAft>
                <a:spcPts val="0"/>
              </a:spcAft>
              <a:buSzPts val="2100"/>
              <a:buNone/>
              <a:defRPr/>
            </a:lvl6pPr>
            <a:lvl7pPr lvl="6" rtl="0" algn="ctr">
              <a:spcBef>
                <a:spcPts val="400"/>
              </a:spcBef>
              <a:spcAft>
                <a:spcPts val="0"/>
              </a:spcAft>
              <a:buSzPts val="2100"/>
              <a:buNone/>
              <a:defRPr/>
            </a:lvl7pPr>
            <a:lvl8pPr lvl="7" rtl="0" algn="ctr">
              <a:spcBef>
                <a:spcPts val="400"/>
              </a:spcBef>
              <a:spcAft>
                <a:spcPts val="0"/>
              </a:spcAft>
              <a:buSzPts val="2100"/>
              <a:buNone/>
              <a:defRPr/>
            </a:lvl8pPr>
            <a:lvl9pPr lvl="8" rtl="0" algn="ctr">
              <a:spcBef>
                <a:spcPts val="400"/>
              </a:spcBef>
              <a:spcAft>
                <a:spcPts val="0"/>
              </a:spcAft>
              <a:buSzPts val="2100"/>
              <a:buNone/>
              <a:defRPr/>
            </a:lvl9pPr>
          </a:lstStyle>
          <a:p/>
        </p:txBody>
      </p:sp>
      <p:sp>
        <p:nvSpPr>
          <p:cNvPr id="219" name="Google Shape;219;p9"/>
          <p:cNvSpPr txBox="1"/>
          <p:nvPr>
            <p:ph idx="9" type="subTitle"/>
          </p:nvPr>
        </p:nvSpPr>
        <p:spPr>
          <a:xfrm>
            <a:off x="13967757" y="3687363"/>
            <a:ext cx="1991400" cy="554100"/>
          </a:xfrm>
          <a:prstGeom prst="rect">
            <a:avLst/>
          </a:prstGeom>
        </p:spPr>
        <p:txBody>
          <a:bodyPr anchorCtr="0" anchor="t" bIns="0" lIns="0" spcFirstLastPara="1" rIns="0" wrap="square" tIns="0">
            <a:noAutofit/>
          </a:bodyPr>
          <a:lstStyle>
            <a:lvl1pPr lvl="0" rtl="0" algn="ctr">
              <a:spcBef>
                <a:spcPts val="640"/>
              </a:spcBef>
              <a:spcAft>
                <a:spcPts val="0"/>
              </a:spcAft>
              <a:buClr>
                <a:srgbClr val="7EC0A4"/>
              </a:buClr>
              <a:buSzPts val="3600"/>
              <a:buNone/>
              <a:defRPr b="1" sz="3600">
                <a:solidFill>
                  <a:srgbClr val="7EC0A4"/>
                </a:solidFill>
              </a:defRPr>
            </a:lvl1pPr>
            <a:lvl2pPr lvl="1" rtl="0" algn="ctr">
              <a:spcBef>
                <a:spcPts val="560"/>
              </a:spcBef>
              <a:spcAft>
                <a:spcPts val="0"/>
              </a:spcAft>
              <a:buSzPts val="2100"/>
              <a:buNone/>
              <a:defRPr/>
            </a:lvl2pPr>
            <a:lvl3pPr lvl="2" rtl="0" algn="ctr">
              <a:spcBef>
                <a:spcPts val="480"/>
              </a:spcBef>
              <a:spcAft>
                <a:spcPts val="0"/>
              </a:spcAft>
              <a:buSzPts val="2100"/>
              <a:buNone/>
              <a:defRPr/>
            </a:lvl3pPr>
            <a:lvl4pPr lvl="3" rtl="0" algn="ctr">
              <a:spcBef>
                <a:spcPts val="400"/>
              </a:spcBef>
              <a:spcAft>
                <a:spcPts val="0"/>
              </a:spcAft>
              <a:buSzPts val="2100"/>
              <a:buNone/>
              <a:defRPr/>
            </a:lvl4pPr>
            <a:lvl5pPr lvl="4" rtl="0" algn="ctr">
              <a:spcBef>
                <a:spcPts val="400"/>
              </a:spcBef>
              <a:spcAft>
                <a:spcPts val="0"/>
              </a:spcAft>
              <a:buSzPts val="2100"/>
              <a:buNone/>
              <a:defRPr/>
            </a:lvl5pPr>
            <a:lvl6pPr lvl="5" rtl="0" algn="ctr">
              <a:spcBef>
                <a:spcPts val="400"/>
              </a:spcBef>
              <a:spcAft>
                <a:spcPts val="0"/>
              </a:spcAft>
              <a:buSzPts val="2100"/>
              <a:buNone/>
              <a:defRPr/>
            </a:lvl6pPr>
            <a:lvl7pPr lvl="6" rtl="0" algn="ctr">
              <a:spcBef>
                <a:spcPts val="400"/>
              </a:spcBef>
              <a:spcAft>
                <a:spcPts val="0"/>
              </a:spcAft>
              <a:buSzPts val="2100"/>
              <a:buNone/>
              <a:defRPr/>
            </a:lvl7pPr>
            <a:lvl8pPr lvl="7" rtl="0" algn="ctr">
              <a:spcBef>
                <a:spcPts val="400"/>
              </a:spcBef>
              <a:spcAft>
                <a:spcPts val="0"/>
              </a:spcAft>
              <a:buSzPts val="2100"/>
              <a:buNone/>
              <a:defRPr/>
            </a:lvl8pPr>
            <a:lvl9pPr lvl="8" rtl="0" algn="ctr">
              <a:spcBef>
                <a:spcPts val="400"/>
              </a:spcBef>
              <a:spcAft>
                <a:spcPts val="0"/>
              </a:spcAft>
              <a:buSzPts val="21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9">
  <p:cSld name="CUSTOM_10">
    <p:bg>
      <p:bgPr>
        <a:solidFill>
          <a:srgbClr val="6BA78E"/>
        </a:solidFill>
      </p:bgPr>
    </p:bg>
    <p:spTree>
      <p:nvGrpSpPr>
        <p:cNvPr id="220" name="Shape 220"/>
        <p:cNvGrpSpPr/>
        <p:nvPr/>
      </p:nvGrpSpPr>
      <p:grpSpPr>
        <a:xfrm>
          <a:off x="0" y="0"/>
          <a:ext cx="0" cy="0"/>
          <a:chOff x="0" y="0"/>
          <a:chExt cx="0" cy="0"/>
        </a:xfrm>
      </p:grpSpPr>
      <p:grpSp>
        <p:nvGrpSpPr>
          <p:cNvPr id="221" name="Google Shape;221;p10"/>
          <p:cNvGrpSpPr/>
          <p:nvPr/>
        </p:nvGrpSpPr>
        <p:grpSpPr>
          <a:xfrm>
            <a:off x="0" y="422791"/>
            <a:ext cx="18288000" cy="391752"/>
            <a:chOff x="0" y="95250"/>
            <a:chExt cx="24384000" cy="522336"/>
          </a:xfrm>
        </p:grpSpPr>
        <p:cxnSp>
          <p:nvCxnSpPr>
            <p:cNvPr id="222" name="Google Shape;222;p10"/>
            <p:cNvCxnSpPr/>
            <p:nvPr/>
          </p:nvCxnSpPr>
          <p:spPr>
            <a:xfrm>
              <a:off x="0" y="617586"/>
              <a:ext cx="24384000" cy="0"/>
            </a:xfrm>
            <a:prstGeom prst="straightConnector1">
              <a:avLst/>
            </a:prstGeom>
            <a:noFill/>
            <a:ln cap="flat" cmpd="sng" w="190500">
              <a:solidFill>
                <a:srgbClr val="F7CD34"/>
              </a:solidFill>
              <a:prstDash val="solid"/>
              <a:round/>
              <a:headEnd len="sm" w="sm" type="none"/>
              <a:tailEnd len="sm" w="sm" type="none"/>
            </a:ln>
          </p:spPr>
        </p:cxnSp>
        <p:cxnSp>
          <p:nvCxnSpPr>
            <p:cNvPr id="223" name="Google Shape;223;p10"/>
            <p:cNvCxnSpPr/>
            <p:nvPr/>
          </p:nvCxnSpPr>
          <p:spPr>
            <a:xfrm>
              <a:off x="0" y="95250"/>
              <a:ext cx="24384000" cy="0"/>
            </a:xfrm>
            <a:prstGeom prst="straightConnector1">
              <a:avLst/>
            </a:prstGeom>
            <a:noFill/>
            <a:ln cap="flat" cmpd="sng" w="190500">
              <a:solidFill>
                <a:srgbClr val="F7CD34"/>
              </a:solidFill>
              <a:prstDash val="solid"/>
              <a:round/>
              <a:headEnd len="sm" w="sm" type="none"/>
              <a:tailEnd len="sm" w="sm" type="none"/>
            </a:ln>
          </p:spPr>
        </p:cxnSp>
      </p:grpSp>
      <p:grpSp>
        <p:nvGrpSpPr>
          <p:cNvPr id="224" name="Google Shape;224;p10"/>
          <p:cNvGrpSpPr/>
          <p:nvPr/>
        </p:nvGrpSpPr>
        <p:grpSpPr>
          <a:xfrm>
            <a:off x="0" y="9472613"/>
            <a:ext cx="18288000" cy="391752"/>
            <a:chOff x="0" y="95250"/>
            <a:chExt cx="24384000" cy="522336"/>
          </a:xfrm>
        </p:grpSpPr>
        <p:cxnSp>
          <p:nvCxnSpPr>
            <p:cNvPr id="225" name="Google Shape;225;p10"/>
            <p:cNvCxnSpPr/>
            <p:nvPr/>
          </p:nvCxnSpPr>
          <p:spPr>
            <a:xfrm>
              <a:off x="0" y="617586"/>
              <a:ext cx="24384000" cy="0"/>
            </a:xfrm>
            <a:prstGeom prst="straightConnector1">
              <a:avLst/>
            </a:prstGeom>
            <a:noFill/>
            <a:ln cap="flat" cmpd="sng" w="190500">
              <a:solidFill>
                <a:srgbClr val="F7CD34"/>
              </a:solidFill>
              <a:prstDash val="solid"/>
              <a:round/>
              <a:headEnd len="sm" w="sm" type="none"/>
              <a:tailEnd len="sm" w="sm" type="none"/>
            </a:ln>
          </p:spPr>
        </p:cxnSp>
        <p:cxnSp>
          <p:nvCxnSpPr>
            <p:cNvPr id="226" name="Google Shape;226;p10"/>
            <p:cNvCxnSpPr/>
            <p:nvPr/>
          </p:nvCxnSpPr>
          <p:spPr>
            <a:xfrm>
              <a:off x="0" y="95250"/>
              <a:ext cx="24384000" cy="0"/>
            </a:xfrm>
            <a:prstGeom prst="straightConnector1">
              <a:avLst/>
            </a:prstGeom>
            <a:noFill/>
            <a:ln cap="flat" cmpd="sng" w="190500">
              <a:solidFill>
                <a:srgbClr val="F7CD34"/>
              </a:solidFill>
              <a:prstDash val="solid"/>
              <a:round/>
              <a:headEnd len="sm" w="sm" type="none"/>
              <a:tailEnd len="sm" w="sm" type="none"/>
            </a:ln>
          </p:spPr>
        </p:cxnSp>
      </p:grpSp>
      <p:pic>
        <p:nvPicPr>
          <p:cNvPr id="227" name="Google Shape;227;p10"/>
          <p:cNvPicPr preferRelativeResize="0"/>
          <p:nvPr/>
        </p:nvPicPr>
        <p:blipFill>
          <a:blip r:embed="rId2">
            <a:alphaModFix/>
          </a:blip>
          <a:stretch>
            <a:fillRect/>
          </a:stretch>
        </p:blipFill>
        <p:spPr>
          <a:xfrm>
            <a:off x="-831150" y="50080"/>
            <a:ext cx="11875402" cy="11393272"/>
          </a:xfrm>
          <a:prstGeom prst="rect">
            <a:avLst/>
          </a:prstGeom>
          <a:noFill/>
          <a:ln>
            <a:noFill/>
          </a:ln>
        </p:spPr>
      </p:pic>
      <p:grpSp>
        <p:nvGrpSpPr>
          <p:cNvPr id="228" name="Google Shape;228;p10"/>
          <p:cNvGrpSpPr/>
          <p:nvPr/>
        </p:nvGrpSpPr>
        <p:grpSpPr>
          <a:xfrm rot="-288258">
            <a:off x="8149618" y="1134638"/>
            <a:ext cx="10025022" cy="8128297"/>
            <a:chOff x="0" y="0"/>
            <a:chExt cx="812800" cy="659019"/>
          </a:xfrm>
        </p:grpSpPr>
        <p:sp>
          <p:nvSpPr>
            <p:cNvPr id="229" name="Google Shape;229;p10"/>
            <p:cNvSpPr/>
            <p:nvPr/>
          </p:nvSpPr>
          <p:spPr>
            <a:xfrm>
              <a:off x="0" y="0"/>
              <a:ext cx="812800" cy="659019"/>
            </a:xfrm>
            <a:custGeom>
              <a:rect b="b" l="l" r="r" t="t"/>
              <a:pathLst>
                <a:path extrusionOk="0" h="659019" w="812800">
                  <a:moveTo>
                    <a:pt x="406400" y="0"/>
                  </a:moveTo>
                  <a:lnTo>
                    <a:pt x="485289" y="90798"/>
                  </a:lnTo>
                  <a:lnTo>
                    <a:pt x="609600" y="44146"/>
                  </a:lnTo>
                  <a:lnTo>
                    <a:pt x="621927" y="154760"/>
                  </a:lnTo>
                  <a:lnTo>
                    <a:pt x="758353" y="164755"/>
                  </a:lnTo>
                  <a:lnTo>
                    <a:pt x="700814" y="265547"/>
                  </a:lnTo>
                  <a:lnTo>
                    <a:pt x="812800" y="329510"/>
                  </a:lnTo>
                  <a:lnTo>
                    <a:pt x="700814" y="393473"/>
                  </a:lnTo>
                  <a:lnTo>
                    <a:pt x="758353" y="494264"/>
                  </a:lnTo>
                  <a:lnTo>
                    <a:pt x="621927" y="504259"/>
                  </a:lnTo>
                  <a:lnTo>
                    <a:pt x="609600" y="614873"/>
                  </a:lnTo>
                  <a:lnTo>
                    <a:pt x="485289" y="568221"/>
                  </a:lnTo>
                  <a:lnTo>
                    <a:pt x="406400" y="659019"/>
                  </a:lnTo>
                  <a:lnTo>
                    <a:pt x="327511" y="568221"/>
                  </a:lnTo>
                  <a:lnTo>
                    <a:pt x="203200" y="614873"/>
                  </a:lnTo>
                  <a:lnTo>
                    <a:pt x="190873" y="504259"/>
                  </a:lnTo>
                  <a:lnTo>
                    <a:pt x="54447" y="494264"/>
                  </a:lnTo>
                  <a:lnTo>
                    <a:pt x="111986" y="393473"/>
                  </a:lnTo>
                  <a:lnTo>
                    <a:pt x="0" y="329510"/>
                  </a:lnTo>
                  <a:lnTo>
                    <a:pt x="111986" y="265547"/>
                  </a:lnTo>
                  <a:lnTo>
                    <a:pt x="54447" y="164755"/>
                  </a:lnTo>
                  <a:lnTo>
                    <a:pt x="190873" y="154760"/>
                  </a:lnTo>
                  <a:lnTo>
                    <a:pt x="203200" y="44146"/>
                  </a:lnTo>
                  <a:lnTo>
                    <a:pt x="327511" y="90798"/>
                  </a:lnTo>
                  <a:lnTo>
                    <a:pt x="406400" y="0"/>
                  </a:lnTo>
                  <a:close/>
                </a:path>
              </a:pathLst>
            </a:custGeom>
            <a:solidFill>
              <a:srgbClr val="261E04"/>
            </a:solidFill>
            <a:ln>
              <a:noFill/>
            </a:ln>
          </p:spPr>
        </p:sp>
        <p:sp>
          <p:nvSpPr>
            <p:cNvPr id="230" name="Google Shape;230;p10"/>
            <p:cNvSpPr txBox="1"/>
            <p:nvPr/>
          </p:nvSpPr>
          <p:spPr>
            <a:xfrm>
              <a:off x="127000" y="64872"/>
              <a:ext cx="558900" cy="4911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1" name="Google Shape;231;p10"/>
          <p:cNvGrpSpPr/>
          <p:nvPr/>
        </p:nvGrpSpPr>
        <p:grpSpPr>
          <a:xfrm rot="-288258">
            <a:off x="7711729" y="942899"/>
            <a:ext cx="10025022" cy="8128297"/>
            <a:chOff x="0" y="0"/>
            <a:chExt cx="812800" cy="659019"/>
          </a:xfrm>
        </p:grpSpPr>
        <p:sp>
          <p:nvSpPr>
            <p:cNvPr id="232" name="Google Shape;232;p10"/>
            <p:cNvSpPr/>
            <p:nvPr/>
          </p:nvSpPr>
          <p:spPr>
            <a:xfrm>
              <a:off x="0" y="0"/>
              <a:ext cx="812800" cy="659019"/>
            </a:xfrm>
            <a:custGeom>
              <a:rect b="b" l="l" r="r" t="t"/>
              <a:pathLst>
                <a:path extrusionOk="0" h="659019" w="812800">
                  <a:moveTo>
                    <a:pt x="406400" y="0"/>
                  </a:moveTo>
                  <a:lnTo>
                    <a:pt x="485289" y="90798"/>
                  </a:lnTo>
                  <a:lnTo>
                    <a:pt x="609600" y="44146"/>
                  </a:lnTo>
                  <a:lnTo>
                    <a:pt x="621927" y="154760"/>
                  </a:lnTo>
                  <a:lnTo>
                    <a:pt x="758353" y="164755"/>
                  </a:lnTo>
                  <a:lnTo>
                    <a:pt x="700814" y="265547"/>
                  </a:lnTo>
                  <a:lnTo>
                    <a:pt x="812800" y="329510"/>
                  </a:lnTo>
                  <a:lnTo>
                    <a:pt x="700814" y="393473"/>
                  </a:lnTo>
                  <a:lnTo>
                    <a:pt x="758353" y="494264"/>
                  </a:lnTo>
                  <a:lnTo>
                    <a:pt x="621927" y="504259"/>
                  </a:lnTo>
                  <a:lnTo>
                    <a:pt x="609600" y="614873"/>
                  </a:lnTo>
                  <a:lnTo>
                    <a:pt x="485289" y="568221"/>
                  </a:lnTo>
                  <a:lnTo>
                    <a:pt x="406400" y="659019"/>
                  </a:lnTo>
                  <a:lnTo>
                    <a:pt x="327511" y="568221"/>
                  </a:lnTo>
                  <a:lnTo>
                    <a:pt x="203200" y="614873"/>
                  </a:lnTo>
                  <a:lnTo>
                    <a:pt x="190873" y="504259"/>
                  </a:lnTo>
                  <a:lnTo>
                    <a:pt x="54447" y="494264"/>
                  </a:lnTo>
                  <a:lnTo>
                    <a:pt x="111986" y="393473"/>
                  </a:lnTo>
                  <a:lnTo>
                    <a:pt x="0" y="329510"/>
                  </a:lnTo>
                  <a:lnTo>
                    <a:pt x="111986" y="265547"/>
                  </a:lnTo>
                  <a:lnTo>
                    <a:pt x="54447" y="164755"/>
                  </a:lnTo>
                  <a:lnTo>
                    <a:pt x="190873" y="154760"/>
                  </a:lnTo>
                  <a:lnTo>
                    <a:pt x="203200" y="44146"/>
                  </a:lnTo>
                  <a:lnTo>
                    <a:pt x="327511" y="90798"/>
                  </a:lnTo>
                  <a:lnTo>
                    <a:pt x="406400" y="0"/>
                  </a:lnTo>
                  <a:close/>
                </a:path>
              </a:pathLst>
            </a:custGeom>
            <a:solidFill>
              <a:srgbClr val="F14975"/>
            </a:solidFill>
            <a:ln>
              <a:noFill/>
            </a:ln>
          </p:spPr>
        </p:sp>
        <p:sp>
          <p:nvSpPr>
            <p:cNvPr id="233" name="Google Shape;233;p10"/>
            <p:cNvSpPr txBox="1"/>
            <p:nvPr/>
          </p:nvSpPr>
          <p:spPr>
            <a:xfrm>
              <a:off x="127000" y="64872"/>
              <a:ext cx="558900" cy="4911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34" name="Google Shape;234;p10"/>
          <p:cNvSpPr txBox="1"/>
          <p:nvPr>
            <p:ph idx="1" type="subTitle"/>
          </p:nvPr>
        </p:nvSpPr>
        <p:spPr>
          <a:xfrm>
            <a:off x="9711575" y="3515800"/>
            <a:ext cx="6256800" cy="2759400"/>
          </a:xfrm>
          <a:prstGeom prst="rect">
            <a:avLst/>
          </a:prstGeom>
        </p:spPr>
        <p:txBody>
          <a:bodyPr anchorCtr="0" anchor="t" bIns="0" lIns="0" spcFirstLastPara="1" rIns="0" wrap="square" tIns="0">
            <a:noAutofit/>
          </a:bodyPr>
          <a:lstStyle>
            <a:lvl1pPr lvl="0" rtl="0" algn="ctr">
              <a:spcBef>
                <a:spcPts val="640"/>
              </a:spcBef>
              <a:spcAft>
                <a:spcPts val="0"/>
              </a:spcAft>
              <a:buClr>
                <a:schemeClr val="lt1"/>
              </a:buClr>
              <a:buSzPts val="3600"/>
              <a:buNone/>
              <a:defRPr b="1" sz="3600">
                <a:solidFill>
                  <a:schemeClr val="lt1"/>
                </a:solidFill>
              </a:defRPr>
            </a:lvl1pPr>
            <a:lvl2pPr lvl="1" rtl="0" algn="ctr">
              <a:spcBef>
                <a:spcPts val="560"/>
              </a:spcBef>
              <a:spcAft>
                <a:spcPts val="0"/>
              </a:spcAft>
              <a:buClr>
                <a:schemeClr val="lt1"/>
              </a:buClr>
              <a:buSzPts val="2100"/>
              <a:buNone/>
              <a:defRPr>
                <a:solidFill>
                  <a:schemeClr val="lt1"/>
                </a:solidFill>
              </a:defRPr>
            </a:lvl2pPr>
            <a:lvl3pPr lvl="2" rtl="0" algn="ctr">
              <a:spcBef>
                <a:spcPts val="480"/>
              </a:spcBef>
              <a:spcAft>
                <a:spcPts val="0"/>
              </a:spcAft>
              <a:buClr>
                <a:schemeClr val="lt1"/>
              </a:buClr>
              <a:buSzPts val="2100"/>
              <a:buNone/>
              <a:defRPr>
                <a:solidFill>
                  <a:schemeClr val="lt1"/>
                </a:solidFill>
              </a:defRPr>
            </a:lvl3pPr>
            <a:lvl4pPr lvl="3" rtl="0" algn="ctr">
              <a:spcBef>
                <a:spcPts val="400"/>
              </a:spcBef>
              <a:spcAft>
                <a:spcPts val="0"/>
              </a:spcAft>
              <a:buClr>
                <a:schemeClr val="lt1"/>
              </a:buClr>
              <a:buSzPts val="2100"/>
              <a:buNone/>
              <a:defRPr>
                <a:solidFill>
                  <a:schemeClr val="lt1"/>
                </a:solidFill>
              </a:defRPr>
            </a:lvl4pPr>
            <a:lvl5pPr lvl="4" rtl="0" algn="ctr">
              <a:spcBef>
                <a:spcPts val="400"/>
              </a:spcBef>
              <a:spcAft>
                <a:spcPts val="0"/>
              </a:spcAft>
              <a:buClr>
                <a:schemeClr val="lt1"/>
              </a:buClr>
              <a:buSzPts val="2100"/>
              <a:buNone/>
              <a:defRPr>
                <a:solidFill>
                  <a:schemeClr val="lt1"/>
                </a:solidFill>
              </a:defRPr>
            </a:lvl5pPr>
            <a:lvl6pPr lvl="5" rtl="0" algn="ctr">
              <a:spcBef>
                <a:spcPts val="400"/>
              </a:spcBef>
              <a:spcAft>
                <a:spcPts val="0"/>
              </a:spcAft>
              <a:buClr>
                <a:schemeClr val="lt1"/>
              </a:buClr>
              <a:buSzPts val="2100"/>
              <a:buNone/>
              <a:defRPr>
                <a:solidFill>
                  <a:schemeClr val="lt1"/>
                </a:solidFill>
              </a:defRPr>
            </a:lvl6pPr>
            <a:lvl7pPr lvl="6" rtl="0" algn="ctr">
              <a:spcBef>
                <a:spcPts val="400"/>
              </a:spcBef>
              <a:spcAft>
                <a:spcPts val="0"/>
              </a:spcAft>
              <a:buClr>
                <a:schemeClr val="lt1"/>
              </a:buClr>
              <a:buSzPts val="2100"/>
              <a:buNone/>
              <a:defRPr>
                <a:solidFill>
                  <a:schemeClr val="lt1"/>
                </a:solidFill>
              </a:defRPr>
            </a:lvl7pPr>
            <a:lvl8pPr lvl="7" rtl="0" algn="ctr">
              <a:spcBef>
                <a:spcPts val="400"/>
              </a:spcBef>
              <a:spcAft>
                <a:spcPts val="0"/>
              </a:spcAft>
              <a:buClr>
                <a:schemeClr val="lt1"/>
              </a:buClr>
              <a:buSzPts val="2100"/>
              <a:buNone/>
              <a:defRPr>
                <a:solidFill>
                  <a:schemeClr val="lt1"/>
                </a:solidFill>
              </a:defRPr>
            </a:lvl8pPr>
            <a:lvl9pPr lvl="8" rtl="0" algn="ctr">
              <a:spcBef>
                <a:spcPts val="400"/>
              </a:spcBef>
              <a:spcAft>
                <a:spcPts val="0"/>
              </a:spcAft>
              <a:buClr>
                <a:schemeClr val="lt1"/>
              </a:buClr>
              <a:buSzPts val="2100"/>
              <a:buNone/>
              <a:defRPr>
                <a:solidFill>
                  <a:schemeClr val="lt1"/>
                </a:solidFill>
              </a:defRPr>
            </a:lvl9pPr>
          </a:lstStyle>
          <a:p/>
        </p:txBody>
      </p:sp>
      <p:sp>
        <p:nvSpPr>
          <p:cNvPr id="235" name="Google Shape;235;p10"/>
          <p:cNvSpPr txBox="1"/>
          <p:nvPr>
            <p:ph idx="2" type="subTitle"/>
          </p:nvPr>
        </p:nvSpPr>
        <p:spPr>
          <a:xfrm>
            <a:off x="11021225" y="6525700"/>
            <a:ext cx="3637500" cy="506100"/>
          </a:xfrm>
          <a:prstGeom prst="rect">
            <a:avLst/>
          </a:prstGeom>
        </p:spPr>
        <p:txBody>
          <a:bodyPr anchorCtr="0" anchor="t" bIns="0" lIns="0" spcFirstLastPara="1" rIns="0" wrap="square" tIns="0">
            <a:noAutofit/>
          </a:bodyPr>
          <a:lstStyle>
            <a:lvl1pPr lvl="0" rtl="0" algn="ctr">
              <a:spcBef>
                <a:spcPts val="640"/>
              </a:spcBef>
              <a:spcAft>
                <a:spcPts val="0"/>
              </a:spcAft>
              <a:buClr>
                <a:srgbClr val="F7CD34"/>
              </a:buClr>
              <a:buSzPts val="2800"/>
              <a:buNone/>
              <a:defRPr b="1" sz="2800">
                <a:solidFill>
                  <a:srgbClr val="F7CD34"/>
                </a:solidFill>
              </a:defRPr>
            </a:lvl1pPr>
            <a:lvl2pPr lvl="1" rtl="0" algn="ctr">
              <a:spcBef>
                <a:spcPts val="560"/>
              </a:spcBef>
              <a:spcAft>
                <a:spcPts val="0"/>
              </a:spcAft>
              <a:buClr>
                <a:srgbClr val="F7CD34"/>
              </a:buClr>
              <a:buSzPts val="2800"/>
              <a:buNone/>
              <a:defRPr sz="2800">
                <a:solidFill>
                  <a:srgbClr val="F7CD34"/>
                </a:solidFill>
              </a:defRPr>
            </a:lvl2pPr>
            <a:lvl3pPr lvl="2" rtl="0" algn="ctr">
              <a:spcBef>
                <a:spcPts val="480"/>
              </a:spcBef>
              <a:spcAft>
                <a:spcPts val="0"/>
              </a:spcAft>
              <a:buClr>
                <a:srgbClr val="F7CD34"/>
              </a:buClr>
              <a:buSzPts val="2800"/>
              <a:buNone/>
              <a:defRPr sz="2800">
                <a:solidFill>
                  <a:srgbClr val="F7CD34"/>
                </a:solidFill>
              </a:defRPr>
            </a:lvl3pPr>
            <a:lvl4pPr lvl="3" rtl="0" algn="ctr">
              <a:spcBef>
                <a:spcPts val="400"/>
              </a:spcBef>
              <a:spcAft>
                <a:spcPts val="0"/>
              </a:spcAft>
              <a:buClr>
                <a:srgbClr val="F7CD34"/>
              </a:buClr>
              <a:buSzPts val="2800"/>
              <a:buNone/>
              <a:defRPr sz="2800">
                <a:solidFill>
                  <a:srgbClr val="F7CD34"/>
                </a:solidFill>
              </a:defRPr>
            </a:lvl4pPr>
            <a:lvl5pPr lvl="4" rtl="0" algn="ctr">
              <a:spcBef>
                <a:spcPts val="400"/>
              </a:spcBef>
              <a:spcAft>
                <a:spcPts val="0"/>
              </a:spcAft>
              <a:buClr>
                <a:srgbClr val="F7CD34"/>
              </a:buClr>
              <a:buSzPts val="2800"/>
              <a:buNone/>
              <a:defRPr sz="2800">
                <a:solidFill>
                  <a:srgbClr val="F7CD34"/>
                </a:solidFill>
              </a:defRPr>
            </a:lvl5pPr>
            <a:lvl6pPr lvl="5" rtl="0" algn="ctr">
              <a:spcBef>
                <a:spcPts val="400"/>
              </a:spcBef>
              <a:spcAft>
                <a:spcPts val="0"/>
              </a:spcAft>
              <a:buClr>
                <a:srgbClr val="F7CD34"/>
              </a:buClr>
              <a:buSzPts val="2800"/>
              <a:buNone/>
              <a:defRPr sz="2800">
                <a:solidFill>
                  <a:srgbClr val="F7CD34"/>
                </a:solidFill>
              </a:defRPr>
            </a:lvl6pPr>
            <a:lvl7pPr lvl="6" rtl="0" algn="ctr">
              <a:spcBef>
                <a:spcPts val="400"/>
              </a:spcBef>
              <a:spcAft>
                <a:spcPts val="0"/>
              </a:spcAft>
              <a:buClr>
                <a:srgbClr val="F7CD34"/>
              </a:buClr>
              <a:buSzPts val="2800"/>
              <a:buNone/>
              <a:defRPr sz="2800">
                <a:solidFill>
                  <a:srgbClr val="F7CD34"/>
                </a:solidFill>
              </a:defRPr>
            </a:lvl7pPr>
            <a:lvl8pPr lvl="7" rtl="0" algn="ctr">
              <a:spcBef>
                <a:spcPts val="400"/>
              </a:spcBef>
              <a:spcAft>
                <a:spcPts val="0"/>
              </a:spcAft>
              <a:buClr>
                <a:srgbClr val="F7CD34"/>
              </a:buClr>
              <a:buSzPts val="2800"/>
              <a:buNone/>
              <a:defRPr sz="2800">
                <a:solidFill>
                  <a:srgbClr val="F7CD34"/>
                </a:solidFill>
              </a:defRPr>
            </a:lvl8pPr>
            <a:lvl9pPr lvl="8" rtl="0" algn="ctr">
              <a:spcBef>
                <a:spcPts val="400"/>
              </a:spcBef>
              <a:spcAft>
                <a:spcPts val="0"/>
              </a:spcAft>
              <a:buClr>
                <a:srgbClr val="F7CD34"/>
              </a:buClr>
              <a:buSzPts val="2800"/>
              <a:buNone/>
              <a:defRPr sz="2800">
                <a:solidFill>
                  <a:srgbClr val="F7CD34"/>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FFB"/>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50"/>
            <a:ext cx="17108100" cy="1143000"/>
          </a:xfrm>
          <a:prstGeom prst="rect">
            <a:avLst/>
          </a:prstGeom>
          <a:noFill/>
          <a:ln>
            <a:noFill/>
          </a:ln>
        </p:spPr>
        <p:txBody>
          <a:bodyPr anchorCtr="0" anchor="ctr" bIns="0" lIns="0" spcFirstLastPara="1" rIns="0" wrap="square" tIns="0">
            <a:noAutofit/>
          </a:bodyPr>
          <a:lstStyle>
            <a:lvl1pPr lvl="0" marR="0" rtl="0" algn="ctr">
              <a:spcBef>
                <a:spcPts val="0"/>
              </a:spcBef>
              <a:spcAft>
                <a:spcPts val="0"/>
              </a:spcAft>
              <a:buClr>
                <a:srgbClr val="7EC0A4"/>
              </a:buClr>
              <a:buSzPts val="7200"/>
              <a:buFont typeface="Montserrat Black"/>
              <a:buNone/>
              <a:defRPr i="0" sz="7200" u="none" cap="none" strike="noStrike">
                <a:solidFill>
                  <a:srgbClr val="7EC0A4"/>
                </a:solidFill>
                <a:latin typeface="Montserrat Black"/>
                <a:ea typeface="Montserrat Black"/>
                <a:cs typeface="Montserrat Black"/>
                <a:sym typeface="Montserrat Black"/>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0" lIns="0" spcFirstLastPara="1" rIns="0" wrap="square" tIns="0">
            <a:noAutofit/>
          </a:bodyPr>
          <a:lstStyle>
            <a:lvl1pPr indent="-361950" lvl="0" marL="457200" marR="0" rtl="0" algn="l">
              <a:spcBef>
                <a:spcPts val="640"/>
              </a:spcBef>
              <a:spcAft>
                <a:spcPts val="0"/>
              </a:spcAft>
              <a:buClr>
                <a:srgbClr val="0A2F1F"/>
              </a:buClr>
              <a:buSzPts val="2100"/>
              <a:buFont typeface="Montserrat"/>
              <a:buChar char="•"/>
              <a:defRPr i="0" sz="2100" u="none" cap="none" strike="noStrike">
                <a:solidFill>
                  <a:srgbClr val="0A2F1F"/>
                </a:solidFill>
                <a:latin typeface="Montserrat"/>
                <a:ea typeface="Montserrat"/>
                <a:cs typeface="Montserrat"/>
                <a:sym typeface="Montserrat"/>
              </a:defRPr>
            </a:lvl1pPr>
            <a:lvl2pPr indent="-361950" lvl="1" marL="914400" marR="0" rtl="0" algn="l">
              <a:spcBef>
                <a:spcPts val="560"/>
              </a:spcBef>
              <a:spcAft>
                <a:spcPts val="0"/>
              </a:spcAft>
              <a:buClr>
                <a:srgbClr val="0A2F1F"/>
              </a:buClr>
              <a:buSzPts val="2100"/>
              <a:buFont typeface="Montserrat"/>
              <a:buChar char="–"/>
              <a:defRPr i="0" sz="2100" u="none" cap="none" strike="noStrike">
                <a:solidFill>
                  <a:srgbClr val="0A2F1F"/>
                </a:solidFill>
                <a:latin typeface="Montserrat"/>
                <a:ea typeface="Montserrat"/>
                <a:cs typeface="Montserrat"/>
                <a:sym typeface="Montserrat"/>
              </a:defRPr>
            </a:lvl2pPr>
            <a:lvl3pPr indent="-361950" lvl="2" marL="1371600" marR="0" rtl="0" algn="l">
              <a:spcBef>
                <a:spcPts val="480"/>
              </a:spcBef>
              <a:spcAft>
                <a:spcPts val="0"/>
              </a:spcAft>
              <a:buClr>
                <a:srgbClr val="0A2F1F"/>
              </a:buClr>
              <a:buSzPts val="2100"/>
              <a:buFont typeface="Montserrat"/>
              <a:buChar char="•"/>
              <a:defRPr i="0" sz="2100" u="none" cap="none" strike="noStrike">
                <a:solidFill>
                  <a:srgbClr val="0A2F1F"/>
                </a:solidFill>
                <a:latin typeface="Montserrat"/>
                <a:ea typeface="Montserrat"/>
                <a:cs typeface="Montserrat"/>
                <a:sym typeface="Montserrat"/>
              </a:defRPr>
            </a:lvl3pPr>
            <a:lvl4pPr indent="-361950" lvl="3" marL="1828800" marR="0" rtl="0" algn="l">
              <a:spcBef>
                <a:spcPts val="400"/>
              </a:spcBef>
              <a:spcAft>
                <a:spcPts val="0"/>
              </a:spcAft>
              <a:buClr>
                <a:srgbClr val="0A2F1F"/>
              </a:buClr>
              <a:buSzPts val="2100"/>
              <a:buFont typeface="Montserrat"/>
              <a:buChar char="–"/>
              <a:defRPr i="0" sz="2100" u="none" cap="none" strike="noStrike">
                <a:solidFill>
                  <a:srgbClr val="0A2F1F"/>
                </a:solidFill>
                <a:latin typeface="Montserrat"/>
                <a:ea typeface="Montserrat"/>
                <a:cs typeface="Montserrat"/>
                <a:sym typeface="Montserrat"/>
              </a:defRPr>
            </a:lvl4pPr>
            <a:lvl5pPr indent="-361950" lvl="4" marL="2286000" marR="0" rtl="0" algn="l">
              <a:spcBef>
                <a:spcPts val="400"/>
              </a:spcBef>
              <a:spcAft>
                <a:spcPts val="0"/>
              </a:spcAft>
              <a:buClr>
                <a:srgbClr val="0A2F1F"/>
              </a:buClr>
              <a:buSzPts val="2100"/>
              <a:buFont typeface="Montserrat"/>
              <a:buChar char="»"/>
              <a:defRPr i="0" sz="2100" u="none" cap="none" strike="noStrike">
                <a:solidFill>
                  <a:srgbClr val="0A2F1F"/>
                </a:solidFill>
                <a:latin typeface="Montserrat"/>
                <a:ea typeface="Montserrat"/>
                <a:cs typeface="Montserrat"/>
                <a:sym typeface="Montserrat"/>
              </a:defRPr>
            </a:lvl5pPr>
            <a:lvl6pPr indent="-361950" lvl="5" marL="2743200" marR="0" rtl="0" algn="l">
              <a:spcBef>
                <a:spcPts val="400"/>
              </a:spcBef>
              <a:spcAft>
                <a:spcPts val="0"/>
              </a:spcAft>
              <a:buClr>
                <a:srgbClr val="0A2F1F"/>
              </a:buClr>
              <a:buSzPts val="2100"/>
              <a:buFont typeface="Montserrat"/>
              <a:buChar char="•"/>
              <a:defRPr i="0" sz="2100" u="none" cap="none" strike="noStrike">
                <a:solidFill>
                  <a:srgbClr val="0A2F1F"/>
                </a:solidFill>
                <a:latin typeface="Montserrat"/>
                <a:ea typeface="Montserrat"/>
                <a:cs typeface="Montserrat"/>
                <a:sym typeface="Montserrat"/>
              </a:defRPr>
            </a:lvl6pPr>
            <a:lvl7pPr indent="-361950" lvl="6" marL="3200400" marR="0" rtl="0" algn="l">
              <a:spcBef>
                <a:spcPts val="400"/>
              </a:spcBef>
              <a:spcAft>
                <a:spcPts val="0"/>
              </a:spcAft>
              <a:buClr>
                <a:srgbClr val="0A2F1F"/>
              </a:buClr>
              <a:buSzPts val="2100"/>
              <a:buFont typeface="Montserrat"/>
              <a:buChar char="•"/>
              <a:defRPr i="0" sz="2100" u="none" cap="none" strike="noStrike">
                <a:solidFill>
                  <a:srgbClr val="0A2F1F"/>
                </a:solidFill>
                <a:latin typeface="Montserrat"/>
                <a:ea typeface="Montserrat"/>
                <a:cs typeface="Montserrat"/>
                <a:sym typeface="Montserrat"/>
              </a:defRPr>
            </a:lvl7pPr>
            <a:lvl8pPr indent="-361950" lvl="7" marL="3657600" marR="0" rtl="0" algn="l">
              <a:spcBef>
                <a:spcPts val="400"/>
              </a:spcBef>
              <a:spcAft>
                <a:spcPts val="0"/>
              </a:spcAft>
              <a:buClr>
                <a:srgbClr val="0A2F1F"/>
              </a:buClr>
              <a:buSzPts val="2100"/>
              <a:buFont typeface="Montserrat"/>
              <a:buChar char="•"/>
              <a:defRPr i="0" sz="2100" u="none" cap="none" strike="noStrike">
                <a:solidFill>
                  <a:srgbClr val="0A2F1F"/>
                </a:solidFill>
                <a:latin typeface="Montserrat"/>
                <a:ea typeface="Montserrat"/>
                <a:cs typeface="Montserrat"/>
                <a:sym typeface="Montserrat"/>
              </a:defRPr>
            </a:lvl8pPr>
            <a:lvl9pPr indent="-361950" lvl="8" marL="4114800" marR="0" rtl="0" algn="l">
              <a:spcBef>
                <a:spcPts val="400"/>
              </a:spcBef>
              <a:spcAft>
                <a:spcPts val="0"/>
              </a:spcAft>
              <a:buClr>
                <a:srgbClr val="0A2F1F"/>
              </a:buClr>
              <a:buSzPts val="2100"/>
              <a:buFont typeface="Montserrat"/>
              <a:buChar char="•"/>
              <a:defRPr i="0" sz="2100" u="none" cap="none" strike="noStrike">
                <a:solidFill>
                  <a:srgbClr val="0A2F1F"/>
                </a:solidFill>
                <a:latin typeface="Montserrat"/>
                <a:ea typeface="Montserrat"/>
                <a:cs typeface="Montserrat"/>
                <a:sym typeface="Montserrat"/>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5.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11" Type="http://schemas.openxmlformats.org/officeDocument/2006/relationships/image" Target="../media/image3.png"/><Relationship Id="rId10" Type="http://schemas.openxmlformats.org/officeDocument/2006/relationships/image" Target="../media/image33.png"/><Relationship Id="rId13" Type="http://schemas.openxmlformats.org/officeDocument/2006/relationships/image" Target="../media/image30.png"/><Relationship Id="rId12"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png"/><Relationship Id="rId4" Type="http://schemas.openxmlformats.org/officeDocument/2006/relationships/image" Target="../media/image5.png"/><Relationship Id="rId9" Type="http://schemas.openxmlformats.org/officeDocument/2006/relationships/image" Target="../media/image9.png"/><Relationship Id="rId15" Type="http://schemas.openxmlformats.org/officeDocument/2006/relationships/image" Target="../media/image21.png"/><Relationship Id="rId14" Type="http://schemas.openxmlformats.org/officeDocument/2006/relationships/image" Target="../media/image20.png"/><Relationship Id="rId17" Type="http://schemas.openxmlformats.org/officeDocument/2006/relationships/image" Target="../media/image34.png"/><Relationship Id="rId16" Type="http://schemas.openxmlformats.org/officeDocument/2006/relationships/image" Target="../media/image13.png"/><Relationship Id="rId5" Type="http://schemas.openxmlformats.org/officeDocument/2006/relationships/image" Target="../media/image2.png"/><Relationship Id="rId6" Type="http://schemas.openxmlformats.org/officeDocument/2006/relationships/image" Target="../media/image11.png"/><Relationship Id="rId7" Type="http://schemas.openxmlformats.org/officeDocument/2006/relationships/image" Target="../media/image32.png"/><Relationship Id="rId8" Type="http://schemas.openxmlformats.org/officeDocument/2006/relationships/image" Target="../media/image3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4.png"/><Relationship Id="rId4" Type="http://schemas.openxmlformats.org/officeDocument/2006/relationships/image" Target="../media/image11.png"/><Relationship Id="rId5" Type="http://schemas.openxmlformats.org/officeDocument/2006/relationships/image" Target="../media/image9.png"/><Relationship Id="rId6"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7.png"/><Relationship Id="rId4" Type="http://schemas.openxmlformats.org/officeDocument/2006/relationships/image" Target="../media/image30.png"/><Relationship Id="rId5" Type="http://schemas.openxmlformats.org/officeDocument/2006/relationships/image" Target="../media/image5.png"/><Relationship Id="rId6"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0.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9.png"/><Relationship Id="rId4" Type="http://schemas.openxmlformats.org/officeDocument/2006/relationships/image" Target="../media/image21.png"/><Relationship Id="rId5" Type="http://schemas.openxmlformats.org/officeDocument/2006/relationships/image" Target="../media/image18.png"/><Relationship Id="rId6" Type="http://schemas.openxmlformats.org/officeDocument/2006/relationships/image" Target="../media/image13.png"/><Relationship Id="rId7" Type="http://schemas.openxmlformats.org/officeDocument/2006/relationships/image" Target="../media/image34.png"/><Relationship Id="rId8" Type="http://schemas.openxmlformats.org/officeDocument/2006/relationships/image" Target="../media/image3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EC0A4"/>
        </a:solidFill>
      </p:bgPr>
    </p:bg>
    <p:spTree>
      <p:nvGrpSpPr>
        <p:cNvPr id="254" name="Shape 254"/>
        <p:cNvGrpSpPr/>
        <p:nvPr/>
      </p:nvGrpSpPr>
      <p:grpSpPr>
        <a:xfrm>
          <a:off x="0" y="0"/>
          <a:ext cx="0" cy="0"/>
          <a:chOff x="0" y="0"/>
          <a:chExt cx="0" cy="0"/>
        </a:xfrm>
      </p:grpSpPr>
      <p:grpSp>
        <p:nvGrpSpPr>
          <p:cNvPr id="255" name="Google Shape;255;p12"/>
          <p:cNvGrpSpPr/>
          <p:nvPr/>
        </p:nvGrpSpPr>
        <p:grpSpPr>
          <a:xfrm>
            <a:off x="11688796" y="1521112"/>
            <a:ext cx="3236900" cy="3236900"/>
            <a:chOff x="0" y="0"/>
            <a:chExt cx="812800" cy="812800"/>
          </a:xfrm>
        </p:grpSpPr>
        <p:sp>
          <p:nvSpPr>
            <p:cNvPr id="256" name="Google Shape;256;p12"/>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261E04"/>
            </a:solidFill>
            <a:ln>
              <a:noFill/>
            </a:ln>
          </p:spPr>
        </p:sp>
        <p:sp>
          <p:nvSpPr>
            <p:cNvPr id="257" name="Google Shape;257;p12"/>
            <p:cNvSpPr txBox="1"/>
            <p:nvPr/>
          </p:nvSpPr>
          <p:spPr>
            <a:xfrm>
              <a:off x="127000" y="88900"/>
              <a:ext cx="558800" cy="596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58" name="Google Shape;258;p12"/>
          <p:cNvGrpSpPr/>
          <p:nvPr/>
        </p:nvGrpSpPr>
        <p:grpSpPr>
          <a:xfrm>
            <a:off x="11688796" y="1287980"/>
            <a:ext cx="3236900" cy="3236900"/>
            <a:chOff x="0" y="0"/>
            <a:chExt cx="812800" cy="812800"/>
          </a:xfrm>
        </p:grpSpPr>
        <p:sp>
          <p:nvSpPr>
            <p:cNvPr id="259" name="Google Shape;259;p12"/>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F14975"/>
            </a:solidFill>
            <a:ln>
              <a:noFill/>
            </a:ln>
          </p:spPr>
        </p:sp>
        <p:sp>
          <p:nvSpPr>
            <p:cNvPr id="260" name="Google Shape;260;p12"/>
            <p:cNvSpPr txBox="1"/>
            <p:nvPr/>
          </p:nvSpPr>
          <p:spPr>
            <a:xfrm>
              <a:off x="127000" y="88900"/>
              <a:ext cx="558800" cy="596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61" name="Google Shape;261;p12"/>
          <p:cNvSpPr/>
          <p:nvPr/>
        </p:nvSpPr>
        <p:spPr>
          <a:xfrm>
            <a:off x="12246246" y="1754822"/>
            <a:ext cx="5247610" cy="7056689"/>
          </a:xfrm>
          <a:custGeom>
            <a:rect b="b" l="l" r="r" t="t"/>
            <a:pathLst>
              <a:path extrusionOk="0" h="7056689" w="5247610">
                <a:moveTo>
                  <a:pt x="0" y="0"/>
                </a:moveTo>
                <a:lnTo>
                  <a:pt x="5247610" y="0"/>
                </a:lnTo>
                <a:lnTo>
                  <a:pt x="5247610" y="7056688"/>
                </a:lnTo>
                <a:lnTo>
                  <a:pt x="0" y="7056688"/>
                </a:lnTo>
                <a:lnTo>
                  <a:pt x="0" y="0"/>
                </a:lnTo>
                <a:close/>
              </a:path>
            </a:pathLst>
          </a:custGeom>
          <a:blipFill rotWithShape="1">
            <a:blip r:embed="rId3">
              <a:alphaModFix/>
            </a:blip>
            <a:stretch>
              <a:fillRect b="0" l="0" r="0" t="0"/>
            </a:stretch>
          </a:blipFill>
          <a:ln>
            <a:noFill/>
          </a:ln>
        </p:spPr>
      </p:sp>
      <p:sp>
        <p:nvSpPr>
          <p:cNvPr id="262" name="Google Shape;262;p12"/>
          <p:cNvSpPr txBox="1"/>
          <p:nvPr/>
        </p:nvSpPr>
        <p:spPr>
          <a:xfrm>
            <a:off x="1028763" y="2393369"/>
            <a:ext cx="10188600" cy="4298100"/>
          </a:xfrm>
          <a:prstGeom prst="rect">
            <a:avLst/>
          </a:prstGeom>
          <a:noFill/>
          <a:ln>
            <a:noFill/>
          </a:ln>
          <a:effectLst>
            <a:outerShdw rotWithShape="0" algn="bl" dir="4200000" dist="152400">
              <a:srgbClr val="000000"/>
            </a:outerShdw>
          </a:effectLst>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13962" u="none" cap="none" strike="noStrike">
                <a:solidFill>
                  <a:srgbClr val="F7CD34"/>
                </a:solidFill>
                <a:latin typeface="Montserrat Black"/>
                <a:ea typeface="Montserrat Black"/>
                <a:cs typeface="Montserrat Black"/>
                <a:sym typeface="Montserrat Black"/>
              </a:rPr>
              <a:t>MCKINSEY SLIDES</a:t>
            </a:r>
            <a:endParaRPr/>
          </a:p>
        </p:txBody>
      </p:sp>
      <p:sp>
        <p:nvSpPr>
          <p:cNvPr id="263" name="Google Shape;263;p12"/>
          <p:cNvSpPr/>
          <p:nvPr/>
        </p:nvSpPr>
        <p:spPr>
          <a:xfrm flipH="1">
            <a:off x="9830490" y="5681937"/>
            <a:ext cx="3716614" cy="2790839"/>
          </a:xfrm>
          <a:custGeom>
            <a:rect b="b" l="l" r="r" t="t"/>
            <a:pathLst>
              <a:path extrusionOk="0" h="2790839" w="3716614">
                <a:moveTo>
                  <a:pt x="3716613" y="0"/>
                </a:moveTo>
                <a:lnTo>
                  <a:pt x="0" y="0"/>
                </a:lnTo>
                <a:lnTo>
                  <a:pt x="0" y="2790839"/>
                </a:lnTo>
                <a:lnTo>
                  <a:pt x="3716613" y="2790839"/>
                </a:lnTo>
                <a:lnTo>
                  <a:pt x="3716613" y="0"/>
                </a:lnTo>
                <a:close/>
              </a:path>
            </a:pathLst>
          </a:custGeom>
          <a:blipFill rotWithShape="1">
            <a:blip r:embed="rId4">
              <a:alphaModFix/>
            </a:blip>
            <a:stretch>
              <a:fillRect b="0" l="0" r="0" t="0"/>
            </a:stretch>
          </a:blipFill>
          <a:ln>
            <a:noFill/>
          </a:ln>
        </p:spPr>
      </p:sp>
      <p:grpSp>
        <p:nvGrpSpPr>
          <p:cNvPr id="264" name="Google Shape;264;p12"/>
          <p:cNvGrpSpPr/>
          <p:nvPr/>
        </p:nvGrpSpPr>
        <p:grpSpPr>
          <a:xfrm>
            <a:off x="0" y="422791"/>
            <a:ext cx="18288000" cy="391752"/>
            <a:chOff x="0" y="95250"/>
            <a:chExt cx="24384000" cy="522336"/>
          </a:xfrm>
        </p:grpSpPr>
        <p:cxnSp>
          <p:nvCxnSpPr>
            <p:cNvPr id="265" name="Google Shape;265;p12"/>
            <p:cNvCxnSpPr/>
            <p:nvPr/>
          </p:nvCxnSpPr>
          <p:spPr>
            <a:xfrm>
              <a:off x="0" y="617586"/>
              <a:ext cx="24384000" cy="0"/>
            </a:xfrm>
            <a:prstGeom prst="straightConnector1">
              <a:avLst/>
            </a:prstGeom>
            <a:noFill/>
            <a:ln cap="flat" cmpd="sng" w="190500">
              <a:solidFill>
                <a:srgbClr val="F7CD34"/>
              </a:solidFill>
              <a:prstDash val="solid"/>
              <a:round/>
              <a:headEnd len="sm" w="sm" type="none"/>
              <a:tailEnd len="sm" w="sm" type="none"/>
            </a:ln>
          </p:spPr>
        </p:cxnSp>
        <p:cxnSp>
          <p:nvCxnSpPr>
            <p:cNvPr id="266" name="Google Shape;266;p12"/>
            <p:cNvCxnSpPr/>
            <p:nvPr/>
          </p:nvCxnSpPr>
          <p:spPr>
            <a:xfrm>
              <a:off x="0" y="95250"/>
              <a:ext cx="24384000" cy="0"/>
            </a:xfrm>
            <a:prstGeom prst="straightConnector1">
              <a:avLst/>
            </a:prstGeom>
            <a:noFill/>
            <a:ln cap="flat" cmpd="sng" w="190500">
              <a:solidFill>
                <a:srgbClr val="F7CD34"/>
              </a:solidFill>
              <a:prstDash val="solid"/>
              <a:round/>
              <a:headEnd len="sm" w="sm" type="none"/>
              <a:tailEnd len="sm" w="sm" type="none"/>
            </a:ln>
          </p:spPr>
        </p:cxnSp>
      </p:grpSp>
      <p:grpSp>
        <p:nvGrpSpPr>
          <p:cNvPr id="267" name="Google Shape;267;p12"/>
          <p:cNvGrpSpPr/>
          <p:nvPr/>
        </p:nvGrpSpPr>
        <p:grpSpPr>
          <a:xfrm>
            <a:off x="0" y="9472613"/>
            <a:ext cx="18288000" cy="391752"/>
            <a:chOff x="0" y="95250"/>
            <a:chExt cx="24384000" cy="522336"/>
          </a:xfrm>
        </p:grpSpPr>
        <p:cxnSp>
          <p:nvCxnSpPr>
            <p:cNvPr id="268" name="Google Shape;268;p12"/>
            <p:cNvCxnSpPr/>
            <p:nvPr/>
          </p:nvCxnSpPr>
          <p:spPr>
            <a:xfrm>
              <a:off x="0" y="617586"/>
              <a:ext cx="24384000" cy="0"/>
            </a:xfrm>
            <a:prstGeom prst="straightConnector1">
              <a:avLst/>
            </a:prstGeom>
            <a:noFill/>
            <a:ln cap="flat" cmpd="sng" w="190500">
              <a:solidFill>
                <a:srgbClr val="F7CD34"/>
              </a:solidFill>
              <a:prstDash val="solid"/>
              <a:round/>
              <a:headEnd len="sm" w="sm" type="none"/>
              <a:tailEnd len="sm" w="sm" type="none"/>
            </a:ln>
          </p:spPr>
        </p:cxnSp>
        <p:cxnSp>
          <p:nvCxnSpPr>
            <p:cNvPr id="269" name="Google Shape;269;p12"/>
            <p:cNvCxnSpPr/>
            <p:nvPr/>
          </p:nvCxnSpPr>
          <p:spPr>
            <a:xfrm>
              <a:off x="0" y="95250"/>
              <a:ext cx="24384000" cy="0"/>
            </a:xfrm>
            <a:prstGeom prst="straightConnector1">
              <a:avLst/>
            </a:prstGeom>
            <a:noFill/>
            <a:ln cap="flat" cmpd="sng" w="190500">
              <a:solidFill>
                <a:srgbClr val="F7CD34"/>
              </a:solidFill>
              <a:prstDash val="solid"/>
              <a:round/>
              <a:headEnd len="sm" w="sm" type="none"/>
              <a:tailEnd len="sm" w="sm" type="none"/>
            </a:ln>
          </p:spPr>
        </p:cxnSp>
      </p:grpSp>
      <p:sp>
        <p:nvSpPr>
          <p:cNvPr id="270" name="Google Shape;270;p12"/>
          <p:cNvSpPr txBox="1"/>
          <p:nvPr/>
        </p:nvSpPr>
        <p:spPr>
          <a:xfrm>
            <a:off x="1028700" y="6908061"/>
            <a:ext cx="8337900" cy="1421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799" u="none" cap="none" strike="noStrike">
                <a:solidFill>
                  <a:srgbClr val="FFFFFF"/>
                </a:solidFill>
                <a:latin typeface="Montserrat Medium"/>
                <a:ea typeface="Montserrat Medium"/>
                <a:cs typeface="Montserrat Medium"/>
                <a:sym typeface="Montserrat Medium"/>
              </a:rPr>
              <a:t>Lorem ipsum odor amet, consectetuer adipiscing elit. Quam eleifend viverra lectus nostra maximus curabitur vulputate. </a:t>
            </a:r>
            <a:endParaRPr/>
          </a:p>
        </p:txBody>
      </p:sp>
      <p:sp>
        <p:nvSpPr>
          <p:cNvPr id="271" name="Google Shape;271;p12"/>
          <p:cNvSpPr txBox="1"/>
          <p:nvPr/>
        </p:nvSpPr>
        <p:spPr>
          <a:xfrm>
            <a:off x="1028700" y="1792922"/>
            <a:ext cx="10188714" cy="600456"/>
          </a:xfrm>
          <a:prstGeom prst="rect">
            <a:avLst/>
          </a:prstGeom>
          <a:noFill/>
          <a:ln>
            <a:noFill/>
          </a:ln>
        </p:spPr>
        <p:txBody>
          <a:bodyPr anchorCtr="0" anchor="t" bIns="0" lIns="0" spcFirstLastPara="1" rIns="0" wrap="square" tIns="0">
            <a:spAutoFit/>
          </a:bodyPr>
          <a:lstStyle/>
          <a:p>
            <a:pPr indent="0" lvl="0" marL="0" marR="0" rtl="0" algn="l">
              <a:lnSpc>
                <a:spcPct val="111000"/>
              </a:lnSpc>
              <a:spcBef>
                <a:spcPts val="0"/>
              </a:spcBef>
              <a:spcAft>
                <a:spcPts val="0"/>
              </a:spcAft>
              <a:buNone/>
            </a:pPr>
            <a:r>
              <a:rPr b="1" i="0" lang="en-US" sz="4200" u="none" cap="none" strike="noStrike">
                <a:solidFill>
                  <a:srgbClr val="FFFFFF"/>
                </a:solidFill>
                <a:latin typeface="Montserrat Black"/>
                <a:ea typeface="Montserrat Black"/>
                <a:cs typeface="Montserrat Black"/>
                <a:sym typeface="Montserrat Black"/>
              </a:rPr>
              <a:t>BUSINESS SLIDES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FFB"/>
        </a:solidFill>
      </p:bgPr>
    </p:bg>
    <p:spTree>
      <p:nvGrpSpPr>
        <p:cNvPr id="584" name="Shape 584"/>
        <p:cNvGrpSpPr/>
        <p:nvPr/>
      </p:nvGrpSpPr>
      <p:grpSpPr>
        <a:xfrm>
          <a:off x="0" y="0"/>
          <a:ext cx="0" cy="0"/>
          <a:chOff x="0" y="0"/>
          <a:chExt cx="0" cy="0"/>
        </a:xfrm>
      </p:grpSpPr>
      <p:pic>
        <p:nvPicPr>
          <p:cNvPr id="585" name="Google Shape;585;p21"/>
          <p:cNvPicPr preferRelativeResize="0"/>
          <p:nvPr/>
        </p:nvPicPr>
        <p:blipFill>
          <a:blip r:embed="rId3">
            <a:alphaModFix/>
          </a:blip>
          <a:stretch>
            <a:fillRect/>
          </a:stretch>
        </p:blipFill>
        <p:spPr>
          <a:xfrm>
            <a:off x="-3010925" y="666364"/>
            <a:ext cx="8963224" cy="8975909"/>
          </a:xfrm>
          <a:prstGeom prst="rect">
            <a:avLst/>
          </a:prstGeom>
          <a:noFill/>
          <a:ln>
            <a:noFill/>
          </a:ln>
        </p:spPr>
      </p:pic>
      <p:grpSp>
        <p:nvGrpSpPr>
          <p:cNvPr id="586" name="Google Shape;586;p21"/>
          <p:cNvGrpSpPr/>
          <p:nvPr/>
        </p:nvGrpSpPr>
        <p:grpSpPr>
          <a:xfrm>
            <a:off x="9317898" y="1851274"/>
            <a:ext cx="7491131" cy="960185"/>
            <a:chOff x="0" y="-38100"/>
            <a:chExt cx="1972973" cy="252888"/>
          </a:xfrm>
        </p:grpSpPr>
        <p:sp>
          <p:nvSpPr>
            <p:cNvPr id="587" name="Google Shape;587;p21"/>
            <p:cNvSpPr/>
            <p:nvPr/>
          </p:nvSpPr>
          <p:spPr>
            <a:xfrm>
              <a:off x="0" y="0"/>
              <a:ext cx="1972973" cy="214788"/>
            </a:xfrm>
            <a:custGeom>
              <a:rect b="b" l="l" r="r" t="t"/>
              <a:pathLst>
                <a:path extrusionOk="0" h="214788" w="1972973">
                  <a:moveTo>
                    <a:pt x="0" y="0"/>
                  </a:moveTo>
                  <a:lnTo>
                    <a:pt x="1972973" y="0"/>
                  </a:lnTo>
                  <a:lnTo>
                    <a:pt x="1972973" y="214788"/>
                  </a:lnTo>
                  <a:lnTo>
                    <a:pt x="0" y="214788"/>
                  </a:lnTo>
                  <a:close/>
                </a:path>
              </a:pathLst>
            </a:custGeom>
            <a:solidFill>
              <a:srgbClr val="E3E3E3"/>
            </a:solidFill>
            <a:ln>
              <a:noFill/>
            </a:ln>
          </p:spPr>
        </p:sp>
        <p:sp>
          <p:nvSpPr>
            <p:cNvPr id="588" name="Google Shape;588;p21"/>
            <p:cNvSpPr txBox="1"/>
            <p:nvPr/>
          </p:nvSpPr>
          <p:spPr>
            <a:xfrm>
              <a:off x="0" y="-38100"/>
              <a:ext cx="1972973" cy="25288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89" name="Google Shape;589;p21"/>
          <p:cNvGrpSpPr/>
          <p:nvPr/>
        </p:nvGrpSpPr>
        <p:grpSpPr>
          <a:xfrm>
            <a:off x="9317898" y="3127797"/>
            <a:ext cx="7491131" cy="960185"/>
            <a:chOff x="0" y="-38100"/>
            <a:chExt cx="1972973" cy="252888"/>
          </a:xfrm>
        </p:grpSpPr>
        <p:sp>
          <p:nvSpPr>
            <p:cNvPr id="590" name="Google Shape;590;p21"/>
            <p:cNvSpPr/>
            <p:nvPr/>
          </p:nvSpPr>
          <p:spPr>
            <a:xfrm>
              <a:off x="0" y="0"/>
              <a:ext cx="1972973" cy="214788"/>
            </a:xfrm>
            <a:custGeom>
              <a:rect b="b" l="l" r="r" t="t"/>
              <a:pathLst>
                <a:path extrusionOk="0" h="214788" w="1972973">
                  <a:moveTo>
                    <a:pt x="0" y="0"/>
                  </a:moveTo>
                  <a:lnTo>
                    <a:pt x="1972973" y="0"/>
                  </a:lnTo>
                  <a:lnTo>
                    <a:pt x="1972973" y="214788"/>
                  </a:lnTo>
                  <a:lnTo>
                    <a:pt x="0" y="214788"/>
                  </a:lnTo>
                  <a:close/>
                </a:path>
              </a:pathLst>
            </a:custGeom>
            <a:solidFill>
              <a:srgbClr val="E3E3E3"/>
            </a:solidFill>
            <a:ln>
              <a:noFill/>
            </a:ln>
          </p:spPr>
        </p:sp>
        <p:sp>
          <p:nvSpPr>
            <p:cNvPr id="591" name="Google Shape;591;p21"/>
            <p:cNvSpPr txBox="1"/>
            <p:nvPr/>
          </p:nvSpPr>
          <p:spPr>
            <a:xfrm>
              <a:off x="0" y="-38100"/>
              <a:ext cx="1972973" cy="25288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92" name="Google Shape;592;p21"/>
          <p:cNvGrpSpPr/>
          <p:nvPr/>
        </p:nvGrpSpPr>
        <p:grpSpPr>
          <a:xfrm>
            <a:off x="9317898" y="4400521"/>
            <a:ext cx="7491131" cy="960185"/>
            <a:chOff x="0" y="-38100"/>
            <a:chExt cx="1972973" cy="252888"/>
          </a:xfrm>
        </p:grpSpPr>
        <p:sp>
          <p:nvSpPr>
            <p:cNvPr id="593" name="Google Shape;593;p21"/>
            <p:cNvSpPr/>
            <p:nvPr/>
          </p:nvSpPr>
          <p:spPr>
            <a:xfrm>
              <a:off x="0" y="0"/>
              <a:ext cx="1972973" cy="214788"/>
            </a:xfrm>
            <a:custGeom>
              <a:rect b="b" l="l" r="r" t="t"/>
              <a:pathLst>
                <a:path extrusionOk="0" h="214788" w="1972973">
                  <a:moveTo>
                    <a:pt x="0" y="0"/>
                  </a:moveTo>
                  <a:lnTo>
                    <a:pt x="1972973" y="0"/>
                  </a:lnTo>
                  <a:lnTo>
                    <a:pt x="1972973" y="214788"/>
                  </a:lnTo>
                  <a:lnTo>
                    <a:pt x="0" y="214788"/>
                  </a:lnTo>
                  <a:close/>
                </a:path>
              </a:pathLst>
            </a:custGeom>
            <a:solidFill>
              <a:srgbClr val="E3E3E3"/>
            </a:solidFill>
            <a:ln>
              <a:noFill/>
            </a:ln>
          </p:spPr>
        </p:sp>
        <p:sp>
          <p:nvSpPr>
            <p:cNvPr id="594" name="Google Shape;594;p21"/>
            <p:cNvSpPr txBox="1"/>
            <p:nvPr/>
          </p:nvSpPr>
          <p:spPr>
            <a:xfrm>
              <a:off x="0" y="-38100"/>
              <a:ext cx="1972973" cy="25288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95" name="Google Shape;595;p21"/>
          <p:cNvGrpSpPr/>
          <p:nvPr/>
        </p:nvGrpSpPr>
        <p:grpSpPr>
          <a:xfrm>
            <a:off x="9317898" y="5673245"/>
            <a:ext cx="7491131" cy="960185"/>
            <a:chOff x="0" y="-38100"/>
            <a:chExt cx="1972973" cy="252888"/>
          </a:xfrm>
        </p:grpSpPr>
        <p:sp>
          <p:nvSpPr>
            <p:cNvPr id="596" name="Google Shape;596;p21"/>
            <p:cNvSpPr/>
            <p:nvPr/>
          </p:nvSpPr>
          <p:spPr>
            <a:xfrm>
              <a:off x="0" y="0"/>
              <a:ext cx="1972973" cy="214788"/>
            </a:xfrm>
            <a:custGeom>
              <a:rect b="b" l="l" r="r" t="t"/>
              <a:pathLst>
                <a:path extrusionOk="0" h="214788" w="1972973">
                  <a:moveTo>
                    <a:pt x="0" y="0"/>
                  </a:moveTo>
                  <a:lnTo>
                    <a:pt x="1972973" y="0"/>
                  </a:lnTo>
                  <a:lnTo>
                    <a:pt x="1972973" y="214788"/>
                  </a:lnTo>
                  <a:lnTo>
                    <a:pt x="0" y="214788"/>
                  </a:lnTo>
                  <a:close/>
                </a:path>
              </a:pathLst>
            </a:custGeom>
            <a:solidFill>
              <a:srgbClr val="E3E3E3"/>
            </a:solidFill>
            <a:ln>
              <a:noFill/>
            </a:ln>
          </p:spPr>
        </p:sp>
        <p:sp>
          <p:nvSpPr>
            <p:cNvPr id="597" name="Google Shape;597;p21"/>
            <p:cNvSpPr txBox="1"/>
            <p:nvPr/>
          </p:nvSpPr>
          <p:spPr>
            <a:xfrm>
              <a:off x="0" y="-38100"/>
              <a:ext cx="1972973" cy="25288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98" name="Google Shape;598;p21"/>
          <p:cNvGrpSpPr/>
          <p:nvPr/>
        </p:nvGrpSpPr>
        <p:grpSpPr>
          <a:xfrm>
            <a:off x="9317898" y="6945969"/>
            <a:ext cx="7491131" cy="960185"/>
            <a:chOff x="0" y="-38100"/>
            <a:chExt cx="1972973" cy="252888"/>
          </a:xfrm>
        </p:grpSpPr>
        <p:sp>
          <p:nvSpPr>
            <p:cNvPr id="599" name="Google Shape;599;p21"/>
            <p:cNvSpPr/>
            <p:nvPr/>
          </p:nvSpPr>
          <p:spPr>
            <a:xfrm>
              <a:off x="0" y="0"/>
              <a:ext cx="1972973" cy="214788"/>
            </a:xfrm>
            <a:custGeom>
              <a:rect b="b" l="l" r="r" t="t"/>
              <a:pathLst>
                <a:path extrusionOk="0" h="214788" w="1972973">
                  <a:moveTo>
                    <a:pt x="0" y="0"/>
                  </a:moveTo>
                  <a:lnTo>
                    <a:pt x="1972973" y="0"/>
                  </a:lnTo>
                  <a:lnTo>
                    <a:pt x="1972973" y="214788"/>
                  </a:lnTo>
                  <a:lnTo>
                    <a:pt x="0" y="214788"/>
                  </a:lnTo>
                  <a:close/>
                </a:path>
              </a:pathLst>
            </a:custGeom>
            <a:solidFill>
              <a:srgbClr val="E3E3E3"/>
            </a:solidFill>
            <a:ln>
              <a:noFill/>
            </a:ln>
          </p:spPr>
        </p:sp>
        <p:sp>
          <p:nvSpPr>
            <p:cNvPr id="600" name="Google Shape;600;p21"/>
            <p:cNvSpPr txBox="1"/>
            <p:nvPr/>
          </p:nvSpPr>
          <p:spPr>
            <a:xfrm>
              <a:off x="0" y="-38100"/>
              <a:ext cx="1972973" cy="25288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01" name="Google Shape;601;p21"/>
          <p:cNvSpPr txBox="1"/>
          <p:nvPr/>
        </p:nvSpPr>
        <p:spPr>
          <a:xfrm>
            <a:off x="6534314" y="2166452"/>
            <a:ext cx="2333314" cy="393954"/>
          </a:xfrm>
          <a:prstGeom prst="rect">
            <a:avLst/>
          </a:prstGeom>
          <a:noFill/>
          <a:ln>
            <a:noFill/>
          </a:ln>
        </p:spPr>
        <p:txBody>
          <a:bodyPr anchorCtr="0" anchor="t" bIns="0" lIns="0" spcFirstLastPara="1" rIns="0" wrap="square" tIns="0">
            <a:spAutoFit/>
          </a:bodyPr>
          <a:lstStyle/>
          <a:p>
            <a:pPr indent="0" lvl="0" marL="0" marR="0" rtl="0" algn="l">
              <a:lnSpc>
                <a:spcPct val="111003"/>
              </a:lnSpc>
              <a:spcBef>
                <a:spcPts val="0"/>
              </a:spcBef>
              <a:spcAft>
                <a:spcPts val="0"/>
              </a:spcAft>
              <a:buNone/>
            </a:pPr>
            <a:r>
              <a:rPr b="1" i="0" lang="en-US" sz="2799" u="none" cap="none" strike="noStrike">
                <a:solidFill>
                  <a:srgbClr val="0A2F1F"/>
                </a:solidFill>
                <a:latin typeface="Montserrat"/>
                <a:ea typeface="Montserrat"/>
                <a:cs typeface="Montserrat"/>
                <a:sym typeface="Montserrat"/>
              </a:rPr>
              <a:t>POINT 01</a:t>
            </a:r>
            <a:endParaRPr/>
          </a:p>
        </p:txBody>
      </p:sp>
      <p:sp>
        <p:nvSpPr>
          <p:cNvPr id="602" name="Google Shape;602;p21"/>
          <p:cNvSpPr txBox="1"/>
          <p:nvPr/>
        </p:nvSpPr>
        <p:spPr>
          <a:xfrm>
            <a:off x="6534314" y="3497530"/>
            <a:ext cx="2333314" cy="393954"/>
          </a:xfrm>
          <a:prstGeom prst="rect">
            <a:avLst/>
          </a:prstGeom>
          <a:noFill/>
          <a:ln>
            <a:noFill/>
          </a:ln>
        </p:spPr>
        <p:txBody>
          <a:bodyPr anchorCtr="0" anchor="t" bIns="0" lIns="0" spcFirstLastPara="1" rIns="0" wrap="square" tIns="0">
            <a:spAutoFit/>
          </a:bodyPr>
          <a:lstStyle/>
          <a:p>
            <a:pPr indent="0" lvl="0" marL="0" marR="0" rtl="0" algn="l">
              <a:lnSpc>
                <a:spcPct val="111003"/>
              </a:lnSpc>
              <a:spcBef>
                <a:spcPts val="0"/>
              </a:spcBef>
              <a:spcAft>
                <a:spcPts val="0"/>
              </a:spcAft>
              <a:buNone/>
            </a:pPr>
            <a:r>
              <a:rPr b="1" i="0" lang="en-US" sz="2799" u="none" cap="none" strike="noStrike">
                <a:solidFill>
                  <a:srgbClr val="0A2F1F"/>
                </a:solidFill>
                <a:latin typeface="Montserrat"/>
                <a:ea typeface="Montserrat"/>
                <a:cs typeface="Montserrat"/>
                <a:sym typeface="Montserrat"/>
              </a:rPr>
              <a:t>POINT 02</a:t>
            </a:r>
            <a:endParaRPr/>
          </a:p>
        </p:txBody>
      </p:sp>
      <p:sp>
        <p:nvSpPr>
          <p:cNvPr id="603" name="Google Shape;603;p21"/>
          <p:cNvSpPr txBox="1"/>
          <p:nvPr/>
        </p:nvSpPr>
        <p:spPr>
          <a:xfrm>
            <a:off x="6534314" y="4828608"/>
            <a:ext cx="2333314" cy="393954"/>
          </a:xfrm>
          <a:prstGeom prst="rect">
            <a:avLst/>
          </a:prstGeom>
          <a:noFill/>
          <a:ln>
            <a:noFill/>
          </a:ln>
        </p:spPr>
        <p:txBody>
          <a:bodyPr anchorCtr="0" anchor="t" bIns="0" lIns="0" spcFirstLastPara="1" rIns="0" wrap="square" tIns="0">
            <a:spAutoFit/>
          </a:bodyPr>
          <a:lstStyle/>
          <a:p>
            <a:pPr indent="0" lvl="0" marL="0" marR="0" rtl="0" algn="l">
              <a:lnSpc>
                <a:spcPct val="111003"/>
              </a:lnSpc>
              <a:spcBef>
                <a:spcPts val="0"/>
              </a:spcBef>
              <a:spcAft>
                <a:spcPts val="0"/>
              </a:spcAft>
              <a:buNone/>
            </a:pPr>
            <a:r>
              <a:rPr b="1" i="0" lang="en-US" sz="2799" u="none" cap="none" strike="noStrike">
                <a:solidFill>
                  <a:srgbClr val="0A2F1F"/>
                </a:solidFill>
                <a:latin typeface="Montserrat"/>
                <a:ea typeface="Montserrat"/>
                <a:cs typeface="Montserrat"/>
                <a:sym typeface="Montserrat"/>
              </a:rPr>
              <a:t>POINT 03</a:t>
            </a:r>
            <a:endParaRPr/>
          </a:p>
        </p:txBody>
      </p:sp>
      <p:sp>
        <p:nvSpPr>
          <p:cNvPr id="604" name="Google Shape;604;p21"/>
          <p:cNvSpPr txBox="1"/>
          <p:nvPr/>
        </p:nvSpPr>
        <p:spPr>
          <a:xfrm>
            <a:off x="6534314" y="6159686"/>
            <a:ext cx="2333314" cy="393954"/>
          </a:xfrm>
          <a:prstGeom prst="rect">
            <a:avLst/>
          </a:prstGeom>
          <a:noFill/>
          <a:ln>
            <a:noFill/>
          </a:ln>
        </p:spPr>
        <p:txBody>
          <a:bodyPr anchorCtr="0" anchor="t" bIns="0" lIns="0" spcFirstLastPara="1" rIns="0" wrap="square" tIns="0">
            <a:spAutoFit/>
          </a:bodyPr>
          <a:lstStyle/>
          <a:p>
            <a:pPr indent="0" lvl="0" marL="0" marR="0" rtl="0" algn="l">
              <a:lnSpc>
                <a:spcPct val="111003"/>
              </a:lnSpc>
              <a:spcBef>
                <a:spcPts val="0"/>
              </a:spcBef>
              <a:spcAft>
                <a:spcPts val="0"/>
              </a:spcAft>
              <a:buNone/>
            </a:pPr>
            <a:r>
              <a:rPr b="1" i="0" lang="en-US" sz="2799" u="none" cap="none" strike="noStrike">
                <a:solidFill>
                  <a:srgbClr val="0A2F1F"/>
                </a:solidFill>
                <a:latin typeface="Montserrat"/>
                <a:ea typeface="Montserrat"/>
                <a:cs typeface="Montserrat"/>
                <a:sym typeface="Montserrat"/>
              </a:rPr>
              <a:t>POINT 04</a:t>
            </a:r>
            <a:endParaRPr/>
          </a:p>
        </p:txBody>
      </p:sp>
      <p:sp>
        <p:nvSpPr>
          <p:cNvPr id="605" name="Google Shape;605;p21"/>
          <p:cNvSpPr txBox="1"/>
          <p:nvPr/>
        </p:nvSpPr>
        <p:spPr>
          <a:xfrm>
            <a:off x="6534314" y="7490764"/>
            <a:ext cx="2333314" cy="393954"/>
          </a:xfrm>
          <a:prstGeom prst="rect">
            <a:avLst/>
          </a:prstGeom>
          <a:noFill/>
          <a:ln>
            <a:noFill/>
          </a:ln>
        </p:spPr>
        <p:txBody>
          <a:bodyPr anchorCtr="0" anchor="t" bIns="0" lIns="0" spcFirstLastPara="1" rIns="0" wrap="square" tIns="0">
            <a:spAutoFit/>
          </a:bodyPr>
          <a:lstStyle/>
          <a:p>
            <a:pPr indent="0" lvl="0" marL="0" marR="0" rtl="0" algn="l">
              <a:lnSpc>
                <a:spcPct val="111003"/>
              </a:lnSpc>
              <a:spcBef>
                <a:spcPts val="0"/>
              </a:spcBef>
              <a:spcAft>
                <a:spcPts val="0"/>
              </a:spcAft>
              <a:buNone/>
            </a:pPr>
            <a:r>
              <a:rPr b="1" i="0" lang="en-US" sz="2799" u="none" cap="none" strike="noStrike">
                <a:solidFill>
                  <a:srgbClr val="0A2F1F"/>
                </a:solidFill>
                <a:latin typeface="Montserrat"/>
                <a:ea typeface="Montserrat"/>
                <a:cs typeface="Montserrat"/>
                <a:sym typeface="Montserrat"/>
              </a:rPr>
              <a:t>POINT 05</a:t>
            </a:r>
            <a:endParaRPr/>
          </a:p>
        </p:txBody>
      </p:sp>
      <p:sp>
        <p:nvSpPr>
          <p:cNvPr id="606" name="Google Shape;606;p21"/>
          <p:cNvSpPr txBox="1"/>
          <p:nvPr/>
        </p:nvSpPr>
        <p:spPr>
          <a:xfrm>
            <a:off x="6125091" y="8582429"/>
            <a:ext cx="11134200" cy="10668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A2F1F"/>
                </a:solidFill>
                <a:latin typeface="Montserrat"/>
                <a:ea typeface="Montserrat"/>
                <a:cs typeface="Montserrat"/>
                <a:sym typeface="Montserrat"/>
              </a:rPr>
              <a:t>Lorem ipsum odor amet, consectetuer adipiscing elit. Quam eleifend viverra lectus nostra maximus curabitur vulputate. Arcu neque nam dui bibendum malesuada turpis tincidunt bibendum. Quam odio habitasse commodo quam tellus felis non.</a:t>
            </a:r>
            <a:endParaRPr/>
          </a:p>
        </p:txBody>
      </p:sp>
      <p:grpSp>
        <p:nvGrpSpPr>
          <p:cNvPr id="607" name="Google Shape;607;p21"/>
          <p:cNvGrpSpPr/>
          <p:nvPr/>
        </p:nvGrpSpPr>
        <p:grpSpPr>
          <a:xfrm>
            <a:off x="9317898" y="1855073"/>
            <a:ext cx="1521869" cy="960185"/>
            <a:chOff x="0" y="-38100"/>
            <a:chExt cx="400822" cy="252888"/>
          </a:xfrm>
        </p:grpSpPr>
        <p:sp>
          <p:nvSpPr>
            <p:cNvPr id="608" name="Google Shape;608;p21"/>
            <p:cNvSpPr/>
            <p:nvPr/>
          </p:nvSpPr>
          <p:spPr>
            <a:xfrm>
              <a:off x="0" y="0"/>
              <a:ext cx="400822" cy="214788"/>
            </a:xfrm>
            <a:custGeom>
              <a:rect b="b" l="l" r="r" t="t"/>
              <a:pathLst>
                <a:path extrusionOk="0" h="214788" w="400822">
                  <a:moveTo>
                    <a:pt x="0" y="0"/>
                  </a:moveTo>
                  <a:lnTo>
                    <a:pt x="400822" y="0"/>
                  </a:lnTo>
                  <a:lnTo>
                    <a:pt x="400822" y="214788"/>
                  </a:lnTo>
                  <a:lnTo>
                    <a:pt x="0" y="214788"/>
                  </a:lnTo>
                  <a:close/>
                </a:path>
              </a:pathLst>
            </a:custGeom>
            <a:solidFill>
              <a:srgbClr val="F7CD34"/>
            </a:solidFill>
            <a:ln>
              <a:noFill/>
            </a:ln>
          </p:spPr>
        </p:sp>
        <p:sp>
          <p:nvSpPr>
            <p:cNvPr id="609" name="Google Shape;609;p21"/>
            <p:cNvSpPr txBox="1"/>
            <p:nvPr/>
          </p:nvSpPr>
          <p:spPr>
            <a:xfrm>
              <a:off x="0" y="-38100"/>
              <a:ext cx="400822" cy="25288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10" name="Google Shape;610;p21"/>
          <p:cNvSpPr txBox="1"/>
          <p:nvPr/>
        </p:nvSpPr>
        <p:spPr>
          <a:xfrm>
            <a:off x="10368244" y="1382899"/>
            <a:ext cx="900541" cy="332232"/>
          </a:xfrm>
          <a:prstGeom prst="rect">
            <a:avLst/>
          </a:prstGeom>
          <a:noFill/>
          <a:ln>
            <a:noFill/>
          </a:ln>
        </p:spPr>
        <p:txBody>
          <a:bodyPr anchorCtr="0" anchor="t" bIns="0" lIns="0" spcFirstLastPara="1" rIns="0" wrap="square" tIns="0">
            <a:spAutoFit/>
          </a:bodyPr>
          <a:lstStyle/>
          <a:p>
            <a:pPr indent="0" lvl="0" marL="0" marR="0" rtl="0" algn="ctr">
              <a:lnSpc>
                <a:spcPct val="111000"/>
              </a:lnSpc>
              <a:spcBef>
                <a:spcPts val="0"/>
              </a:spcBef>
              <a:spcAft>
                <a:spcPts val="0"/>
              </a:spcAft>
              <a:buNone/>
            </a:pPr>
            <a:r>
              <a:rPr b="0" i="0" lang="en-US" sz="2400" u="none" cap="none" strike="noStrike">
                <a:solidFill>
                  <a:srgbClr val="7EC0A4"/>
                </a:solidFill>
                <a:latin typeface="Montserrat"/>
                <a:ea typeface="Montserrat"/>
                <a:cs typeface="Montserrat"/>
                <a:sym typeface="Montserrat"/>
              </a:rPr>
              <a:t>10</a:t>
            </a:r>
            <a:endParaRPr/>
          </a:p>
        </p:txBody>
      </p:sp>
      <p:sp>
        <p:nvSpPr>
          <p:cNvPr id="611" name="Google Shape;611;p21"/>
          <p:cNvSpPr txBox="1"/>
          <p:nvPr/>
        </p:nvSpPr>
        <p:spPr>
          <a:xfrm>
            <a:off x="11865873" y="1382899"/>
            <a:ext cx="900541" cy="332232"/>
          </a:xfrm>
          <a:prstGeom prst="rect">
            <a:avLst/>
          </a:prstGeom>
          <a:noFill/>
          <a:ln>
            <a:noFill/>
          </a:ln>
        </p:spPr>
        <p:txBody>
          <a:bodyPr anchorCtr="0" anchor="t" bIns="0" lIns="0" spcFirstLastPara="1" rIns="0" wrap="square" tIns="0">
            <a:spAutoFit/>
          </a:bodyPr>
          <a:lstStyle/>
          <a:p>
            <a:pPr indent="0" lvl="0" marL="0" marR="0" rtl="0" algn="ctr">
              <a:lnSpc>
                <a:spcPct val="111000"/>
              </a:lnSpc>
              <a:spcBef>
                <a:spcPts val="0"/>
              </a:spcBef>
              <a:spcAft>
                <a:spcPts val="0"/>
              </a:spcAft>
              <a:buNone/>
            </a:pPr>
            <a:r>
              <a:rPr b="0" i="0" lang="en-US" sz="2400" u="none" cap="none" strike="noStrike">
                <a:solidFill>
                  <a:srgbClr val="7EC0A4"/>
                </a:solidFill>
                <a:latin typeface="Montserrat"/>
                <a:ea typeface="Montserrat"/>
                <a:cs typeface="Montserrat"/>
                <a:sym typeface="Montserrat"/>
              </a:rPr>
              <a:t>20</a:t>
            </a:r>
            <a:endParaRPr/>
          </a:p>
        </p:txBody>
      </p:sp>
      <p:sp>
        <p:nvSpPr>
          <p:cNvPr id="612" name="Google Shape;612;p21"/>
          <p:cNvSpPr txBox="1"/>
          <p:nvPr/>
        </p:nvSpPr>
        <p:spPr>
          <a:xfrm>
            <a:off x="13363502" y="1382899"/>
            <a:ext cx="900541" cy="332232"/>
          </a:xfrm>
          <a:prstGeom prst="rect">
            <a:avLst/>
          </a:prstGeom>
          <a:noFill/>
          <a:ln>
            <a:noFill/>
          </a:ln>
        </p:spPr>
        <p:txBody>
          <a:bodyPr anchorCtr="0" anchor="t" bIns="0" lIns="0" spcFirstLastPara="1" rIns="0" wrap="square" tIns="0">
            <a:spAutoFit/>
          </a:bodyPr>
          <a:lstStyle/>
          <a:p>
            <a:pPr indent="0" lvl="0" marL="0" marR="0" rtl="0" algn="ctr">
              <a:lnSpc>
                <a:spcPct val="111000"/>
              </a:lnSpc>
              <a:spcBef>
                <a:spcPts val="0"/>
              </a:spcBef>
              <a:spcAft>
                <a:spcPts val="0"/>
              </a:spcAft>
              <a:buNone/>
            </a:pPr>
            <a:r>
              <a:rPr b="0" i="0" lang="en-US" sz="2400" u="none" cap="none" strike="noStrike">
                <a:solidFill>
                  <a:srgbClr val="7EC0A4"/>
                </a:solidFill>
                <a:latin typeface="Montserrat"/>
                <a:ea typeface="Montserrat"/>
                <a:cs typeface="Montserrat"/>
                <a:sym typeface="Montserrat"/>
              </a:rPr>
              <a:t>30</a:t>
            </a:r>
            <a:endParaRPr/>
          </a:p>
        </p:txBody>
      </p:sp>
      <p:sp>
        <p:nvSpPr>
          <p:cNvPr id="613" name="Google Shape;613;p21"/>
          <p:cNvSpPr txBox="1"/>
          <p:nvPr/>
        </p:nvSpPr>
        <p:spPr>
          <a:xfrm>
            <a:off x="14861131" y="1382899"/>
            <a:ext cx="900541" cy="332232"/>
          </a:xfrm>
          <a:prstGeom prst="rect">
            <a:avLst/>
          </a:prstGeom>
          <a:noFill/>
          <a:ln>
            <a:noFill/>
          </a:ln>
        </p:spPr>
        <p:txBody>
          <a:bodyPr anchorCtr="0" anchor="t" bIns="0" lIns="0" spcFirstLastPara="1" rIns="0" wrap="square" tIns="0">
            <a:spAutoFit/>
          </a:bodyPr>
          <a:lstStyle/>
          <a:p>
            <a:pPr indent="0" lvl="0" marL="0" marR="0" rtl="0" algn="ctr">
              <a:lnSpc>
                <a:spcPct val="111000"/>
              </a:lnSpc>
              <a:spcBef>
                <a:spcPts val="0"/>
              </a:spcBef>
              <a:spcAft>
                <a:spcPts val="0"/>
              </a:spcAft>
              <a:buNone/>
            </a:pPr>
            <a:r>
              <a:rPr b="0" i="0" lang="en-US" sz="2400" u="none" cap="none" strike="noStrike">
                <a:solidFill>
                  <a:srgbClr val="7EC0A4"/>
                </a:solidFill>
                <a:latin typeface="Montserrat"/>
                <a:ea typeface="Montserrat"/>
                <a:cs typeface="Montserrat"/>
                <a:sym typeface="Montserrat"/>
              </a:rPr>
              <a:t>40</a:t>
            </a:r>
            <a:endParaRPr/>
          </a:p>
        </p:txBody>
      </p:sp>
      <p:sp>
        <p:nvSpPr>
          <p:cNvPr id="614" name="Google Shape;614;p21"/>
          <p:cNvSpPr txBox="1"/>
          <p:nvPr/>
        </p:nvSpPr>
        <p:spPr>
          <a:xfrm>
            <a:off x="16358759" y="1382899"/>
            <a:ext cx="900541" cy="332232"/>
          </a:xfrm>
          <a:prstGeom prst="rect">
            <a:avLst/>
          </a:prstGeom>
          <a:noFill/>
          <a:ln>
            <a:noFill/>
          </a:ln>
        </p:spPr>
        <p:txBody>
          <a:bodyPr anchorCtr="0" anchor="t" bIns="0" lIns="0" spcFirstLastPara="1" rIns="0" wrap="square" tIns="0">
            <a:spAutoFit/>
          </a:bodyPr>
          <a:lstStyle/>
          <a:p>
            <a:pPr indent="0" lvl="0" marL="0" marR="0" rtl="0" algn="ctr">
              <a:lnSpc>
                <a:spcPct val="111000"/>
              </a:lnSpc>
              <a:spcBef>
                <a:spcPts val="0"/>
              </a:spcBef>
              <a:spcAft>
                <a:spcPts val="0"/>
              </a:spcAft>
              <a:buNone/>
            </a:pPr>
            <a:r>
              <a:rPr b="0" i="0" lang="en-US" sz="2400" u="none" cap="none" strike="noStrike">
                <a:solidFill>
                  <a:srgbClr val="7EC0A4"/>
                </a:solidFill>
                <a:latin typeface="Montserrat"/>
                <a:ea typeface="Montserrat"/>
                <a:cs typeface="Montserrat"/>
                <a:sym typeface="Montserrat"/>
              </a:rPr>
              <a:t>50</a:t>
            </a:r>
            <a:endParaRPr/>
          </a:p>
        </p:txBody>
      </p:sp>
      <p:sp>
        <p:nvSpPr>
          <p:cNvPr id="615" name="Google Shape;615;p21"/>
          <p:cNvSpPr txBox="1"/>
          <p:nvPr/>
        </p:nvSpPr>
        <p:spPr>
          <a:xfrm>
            <a:off x="8867628" y="1382899"/>
            <a:ext cx="900541" cy="332232"/>
          </a:xfrm>
          <a:prstGeom prst="rect">
            <a:avLst/>
          </a:prstGeom>
          <a:noFill/>
          <a:ln>
            <a:noFill/>
          </a:ln>
        </p:spPr>
        <p:txBody>
          <a:bodyPr anchorCtr="0" anchor="t" bIns="0" lIns="0" spcFirstLastPara="1" rIns="0" wrap="square" tIns="0">
            <a:spAutoFit/>
          </a:bodyPr>
          <a:lstStyle/>
          <a:p>
            <a:pPr indent="0" lvl="0" marL="0" marR="0" rtl="0" algn="ctr">
              <a:lnSpc>
                <a:spcPct val="111000"/>
              </a:lnSpc>
              <a:spcBef>
                <a:spcPts val="0"/>
              </a:spcBef>
              <a:spcAft>
                <a:spcPts val="0"/>
              </a:spcAft>
              <a:buNone/>
            </a:pPr>
            <a:r>
              <a:rPr b="0" i="0" lang="en-US" sz="2400" u="none" cap="none" strike="noStrike">
                <a:solidFill>
                  <a:srgbClr val="7EC0A4"/>
                </a:solidFill>
                <a:latin typeface="Montserrat"/>
                <a:ea typeface="Montserrat"/>
                <a:cs typeface="Montserrat"/>
                <a:sym typeface="Montserrat"/>
              </a:rPr>
              <a:t>0</a:t>
            </a:r>
            <a:endParaRPr/>
          </a:p>
        </p:txBody>
      </p:sp>
      <p:grpSp>
        <p:nvGrpSpPr>
          <p:cNvPr id="616" name="Google Shape;616;p21"/>
          <p:cNvGrpSpPr/>
          <p:nvPr/>
        </p:nvGrpSpPr>
        <p:grpSpPr>
          <a:xfrm>
            <a:off x="10818514" y="3127797"/>
            <a:ext cx="2544988" cy="960185"/>
            <a:chOff x="0" y="-38100"/>
            <a:chExt cx="670285" cy="252888"/>
          </a:xfrm>
        </p:grpSpPr>
        <p:sp>
          <p:nvSpPr>
            <p:cNvPr id="617" name="Google Shape;617;p21"/>
            <p:cNvSpPr/>
            <p:nvPr/>
          </p:nvSpPr>
          <p:spPr>
            <a:xfrm>
              <a:off x="0" y="0"/>
              <a:ext cx="670285" cy="214788"/>
            </a:xfrm>
            <a:custGeom>
              <a:rect b="b" l="l" r="r" t="t"/>
              <a:pathLst>
                <a:path extrusionOk="0" h="214788" w="670285">
                  <a:moveTo>
                    <a:pt x="0" y="0"/>
                  </a:moveTo>
                  <a:lnTo>
                    <a:pt x="670285" y="0"/>
                  </a:lnTo>
                  <a:lnTo>
                    <a:pt x="670285" y="214788"/>
                  </a:lnTo>
                  <a:lnTo>
                    <a:pt x="0" y="214788"/>
                  </a:lnTo>
                  <a:close/>
                </a:path>
              </a:pathLst>
            </a:custGeom>
            <a:solidFill>
              <a:srgbClr val="F7CD34"/>
            </a:solidFill>
            <a:ln>
              <a:noFill/>
            </a:ln>
          </p:spPr>
        </p:sp>
        <p:sp>
          <p:nvSpPr>
            <p:cNvPr id="618" name="Google Shape;618;p21"/>
            <p:cNvSpPr txBox="1"/>
            <p:nvPr/>
          </p:nvSpPr>
          <p:spPr>
            <a:xfrm>
              <a:off x="0" y="-38100"/>
              <a:ext cx="670285" cy="25288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19" name="Google Shape;619;p21"/>
          <p:cNvGrpSpPr/>
          <p:nvPr/>
        </p:nvGrpSpPr>
        <p:grpSpPr>
          <a:xfrm>
            <a:off x="9320885" y="4400521"/>
            <a:ext cx="4042617" cy="960185"/>
            <a:chOff x="0" y="-38100"/>
            <a:chExt cx="1064722" cy="252888"/>
          </a:xfrm>
        </p:grpSpPr>
        <p:sp>
          <p:nvSpPr>
            <p:cNvPr id="620" name="Google Shape;620;p21"/>
            <p:cNvSpPr/>
            <p:nvPr/>
          </p:nvSpPr>
          <p:spPr>
            <a:xfrm>
              <a:off x="0" y="0"/>
              <a:ext cx="1064722" cy="214788"/>
            </a:xfrm>
            <a:custGeom>
              <a:rect b="b" l="l" r="r" t="t"/>
              <a:pathLst>
                <a:path extrusionOk="0" h="214788" w="1064722">
                  <a:moveTo>
                    <a:pt x="0" y="0"/>
                  </a:moveTo>
                  <a:lnTo>
                    <a:pt x="1064722" y="0"/>
                  </a:lnTo>
                  <a:lnTo>
                    <a:pt x="1064722" y="214788"/>
                  </a:lnTo>
                  <a:lnTo>
                    <a:pt x="0" y="214788"/>
                  </a:lnTo>
                  <a:close/>
                </a:path>
              </a:pathLst>
            </a:custGeom>
            <a:solidFill>
              <a:srgbClr val="F7CD34"/>
            </a:solidFill>
            <a:ln>
              <a:noFill/>
            </a:ln>
          </p:spPr>
        </p:sp>
        <p:sp>
          <p:nvSpPr>
            <p:cNvPr id="621" name="Google Shape;621;p21"/>
            <p:cNvSpPr txBox="1"/>
            <p:nvPr/>
          </p:nvSpPr>
          <p:spPr>
            <a:xfrm>
              <a:off x="0" y="-38100"/>
              <a:ext cx="1064722" cy="25288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22" name="Google Shape;622;p21"/>
          <p:cNvGrpSpPr/>
          <p:nvPr/>
        </p:nvGrpSpPr>
        <p:grpSpPr>
          <a:xfrm>
            <a:off x="12316143" y="5673245"/>
            <a:ext cx="4042617" cy="960185"/>
            <a:chOff x="0" y="-38100"/>
            <a:chExt cx="1064722" cy="252888"/>
          </a:xfrm>
        </p:grpSpPr>
        <p:sp>
          <p:nvSpPr>
            <p:cNvPr id="623" name="Google Shape;623;p21"/>
            <p:cNvSpPr/>
            <p:nvPr/>
          </p:nvSpPr>
          <p:spPr>
            <a:xfrm>
              <a:off x="0" y="0"/>
              <a:ext cx="1064722" cy="214788"/>
            </a:xfrm>
            <a:custGeom>
              <a:rect b="b" l="l" r="r" t="t"/>
              <a:pathLst>
                <a:path extrusionOk="0" h="214788" w="1064722">
                  <a:moveTo>
                    <a:pt x="0" y="0"/>
                  </a:moveTo>
                  <a:lnTo>
                    <a:pt x="1064722" y="0"/>
                  </a:lnTo>
                  <a:lnTo>
                    <a:pt x="1064722" y="214788"/>
                  </a:lnTo>
                  <a:lnTo>
                    <a:pt x="0" y="214788"/>
                  </a:lnTo>
                  <a:close/>
                </a:path>
              </a:pathLst>
            </a:custGeom>
            <a:solidFill>
              <a:srgbClr val="F7CD34"/>
            </a:solidFill>
            <a:ln>
              <a:noFill/>
            </a:ln>
          </p:spPr>
        </p:sp>
        <p:sp>
          <p:nvSpPr>
            <p:cNvPr id="624" name="Google Shape;624;p21"/>
            <p:cNvSpPr txBox="1"/>
            <p:nvPr/>
          </p:nvSpPr>
          <p:spPr>
            <a:xfrm>
              <a:off x="0" y="-38100"/>
              <a:ext cx="1064722" cy="25288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25" name="Google Shape;625;p21"/>
          <p:cNvGrpSpPr/>
          <p:nvPr/>
        </p:nvGrpSpPr>
        <p:grpSpPr>
          <a:xfrm>
            <a:off x="13813772" y="6909766"/>
            <a:ext cx="2995258" cy="960185"/>
            <a:chOff x="0" y="-38100"/>
            <a:chExt cx="788875" cy="252888"/>
          </a:xfrm>
        </p:grpSpPr>
        <p:sp>
          <p:nvSpPr>
            <p:cNvPr id="626" name="Google Shape;626;p21"/>
            <p:cNvSpPr/>
            <p:nvPr/>
          </p:nvSpPr>
          <p:spPr>
            <a:xfrm>
              <a:off x="0" y="0"/>
              <a:ext cx="788875" cy="214788"/>
            </a:xfrm>
            <a:custGeom>
              <a:rect b="b" l="l" r="r" t="t"/>
              <a:pathLst>
                <a:path extrusionOk="0" h="214788" w="788875">
                  <a:moveTo>
                    <a:pt x="0" y="0"/>
                  </a:moveTo>
                  <a:lnTo>
                    <a:pt x="788875" y="0"/>
                  </a:lnTo>
                  <a:lnTo>
                    <a:pt x="788875" y="214788"/>
                  </a:lnTo>
                  <a:lnTo>
                    <a:pt x="0" y="214788"/>
                  </a:lnTo>
                  <a:close/>
                </a:path>
              </a:pathLst>
            </a:custGeom>
            <a:solidFill>
              <a:srgbClr val="F7CD34"/>
            </a:solidFill>
            <a:ln>
              <a:noFill/>
            </a:ln>
          </p:spPr>
        </p:sp>
        <p:sp>
          <p:nvSpPr>
            <p:cNvPr id="627" name="Google Shape;627;p21"/>
            <p:cNvSpPr txBox="1"/>
            <p:nvPr/>
          </p:nvSpPr>
          <p:spPr>
            <a:xfrm>
              <a:off x="0" y="-38100"/>
              <a:ext cx="788875" cy="25288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628" name="Google Shape;628;p21"/>
          <p:cNvCxnSpPr/>
          <p:nvPr/>
        </p:nvCxnSpPr>
        <p:spPr>
          <a:xfrm rot="10800000">
            <a:off x="10818514" y="1995935"/>
            <a:ext cx="0" cy="5888783"/>
          </a:xfrm>
          <a:prstGeom prst="straightConnector1">
            <a:avLst/>
          </a:prstGeom>
          <a:noFill/>
          <a:ln cap="flat" cmpd="sng" w="38100">
            <a:solidFill>
              <a:srgbClr val="7EC0A4"/>
            </a:solidFill>
            <a:prstDash val="solid"/>
            <a:round/>
            <a:headEnd len="sm" w="sm" type="none"/>
            <a:tailEnd len="sm" w="sm" type="none"/>
          </a:ln>
        </p:spPr>
      </p:cxnSp>
      <p:cxnSp>
        <p:nvCxnSpPr>
          <p:cNvPr id="629" name="Google Shape;629;p21"/>
          <p:cNvCxnSpPr/>
          <p:nvPr/>
        </p:nvCxnSpPr>
        <p:spPr>
          <a:xfrm rot="10800000">
            <a:off x="12316143" y="1995935"/>
            <a:ext cx="0" cy="5888783"/>
          </a:xfrm>
          <a:prstGeom prst="straightConnector1">
            <a:avLst/>
          </a:prstGeom>
          <a:noFill/>
          <a:ln cap="flat" cmpd="sng" w="38100">
            <a:solidFill>
              <a:srgbClr val="7EC0A4"/>
            </a:solidFill>
            <a:prstDash val="solid"/>
            <a:round/>
            <a:headEnd len="sm" w="sm" type="none"/>
            <a:tailEnd len="sm" w="sm" type="none"/>
          </a:ln>
        </p:spPr>
      </p:cxnSp>
      <p:cxnSp>
        <p:nvCxnSpPr>
          <p:cNvPr id="630" name="Google Shape;630;p21"/>
          <p:cNvCxnSpPr/>
          <p:nvPr/>
        </p:nvCxnSpPr>
        <p:spPr>
          <a:xfrm rot="10800000">
            <a:off x="13813772" y="1995935"/>
            <a:ext cx="0" cy="5888783"/>
          </a:xfrm>
          <a:prstGeom prst="straightConnector1">
            <a:avLst/>
          </a:prstGeom>
          <a:noFill/>
          <a:ln cap="flat" cmpd="sng" w="38100">
            <a:solidFill>
              <a:srgbClr val="7EC0A4"/>
            </a:solidFill>
            <a:prstDash val="solid"/>
            <a:round/>
            <a:headEnd len="sm" w="sm" type="none"/>
            <a:tailEnd len="sm" w="sm" type="none"/>
          </a:ln>
        </p:spPr>
      </p:cxnSp>
      <p:cxnSp>
        <p:nvCxnSpPr>
          <p:cNvPr id="631" name="Google Shape;631;p21"/>
          <p:cNvCxnSpPr/>
          <p:nvPr/>
        </p:nvCxnSpPr>
        <p:spPr>
          <a:xfrm rot="10800000">
            <a:off x="15311401" y="1995935"/>
            <a:ext cx="0" cy="5888783"/>
          </a:xfrm>
          <a:prstGeom prst="straightConnector1">
            <a:avLst/>
          </a:prstGeom>
          <a:noFill/>
          <a:ln cap="flat" cmpd="sng" w="38100">
            <a:solidFill>
              <a:srgbClr val="7EC0A4"/>
            </a:solidFill>
            <a:prstDash val="solid"/>
            <a:round/>
            <a:headEnd len="sm" w="sm" type="none"/>
            <a:tailEnd len="sm" w="sm" type="none"/>
          </a:ln>
        </p:spPr>
      </p:cxnSp>
      <p:cxnSp>
        <p:nvCxnSpPr>
          <p:cNvPr id="632" name="Google Shape;632;p21"/>
          <p:cNvCxnSpPr/>
          <p:nvPr/>
        </p:nvCxnSpPr>
        <p:spPr>
          <a:xfrm rot="10800000">
            <a:off x="16809030" y="1995935"/>
            <a:ext cx="0" cy="5888783"/>
          </a:xfrm>
          <a:prstGeom prst="straightConnector1">
            <a:avLst/>
          </a:prstGeom>
          <a:noFill/>
          <a:ln cap="flat" cmpd="sng" w="38100">
            <a:solidFill>
              <a:srgbClr val="7EC0A4"/>
            </a:solidFill>
            <a:prstDash val="solid"/>
            <a:round/>
            <a:headEnd len="sm" w="sm" type="none"/>
            <a:tailEnd len="sm" w="sm" type="none"/>
          </a:ln>
        </p:spPr>
      </p:cxnSp>
      <p:cxnSp>
        <p:nvCxnSpPr>
          <p:cNvPr id="633" name="Google Shape;633;p21"/>
          <p:cNvCxnSpPr/>
          <p:nvPr/>
        </p:nvCxnSpPr>
        <p:spPr>
          <a:xfrm rot="10800000">
            <a:off x="9317898" y="1995935"/>
            <a:ext cx="0" cy="5888783"/>
          </a:xfrm>
          <a:prstGeom prst="straightConnector1">
            <a:avLst/>
          </a:prstGeom>
          <a:noFill/>
          <a:ln cap="flat" cmpd="sng" w="38100">
            <a:solidFill>
              <a:srgbClr val="7EC0A4"/>
            </a:solidFill>
            <a:prstDash val="solid"/>
            <a:round/>
            <a:headEnd len="sm" w="sm" type="none"/>
            <a:tailEnd len="sm" w="sm"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FFB"/>
        </a:solidFill>
      </p:bgPr>
    </p:bg>
    <p:spTree>
      <p:nvGrpSpPr>
        <p:cNvPr id="637" name="Shape 637"/>
        <p:cNvGrpSpPr/>
        <p:nvPr/>
      </p:nvGrpSpPr>
      <p:grpSpPr>
        <a:xfrm>
          <a:off x="0" y="0"/>
          <a:ext cx="0" cy="0"/>
          <a:chOff x="0" y="0"/>
          <a:chExt cx="0" cy="0"/>
        </a:xfrm>
      </p:grpSpPr>
      <p:pic>
        <p:nvPicPr>
          <p:cNvPr id="638" name="Google Shape;638;p22"/>
          <p:cNvPicPr preferRelativeResize="0"/>
          <p:nvPr/>
        </p:nvPicPr>
        <p:blipFill rotWithShape="1">
          <a:blip r:embed="rId3">
            <a:alphaModFix/>
          </a:blip>
          <a:srcRect b="0" l="0" r="0" t="0"/>
          <a:stretch/>
        </p:blipFill>
        <p:spPr>
          <a:xfrm>
            <a:off x="-641547" y="-599496"/>
            <a:ext cx="19538359" cy="8438773"/>
          </a:xfrm>
          <a:prstGeom prst="rect">
            <a:avLst/>
          </a:prstGeom>
          <a:noFill/>
          <a:ln>
            <a:noFill/>
          </a:ln>
        </p:spPr>
      </p:pic>
      <p:sp>
        <p:nvSpPr>
          <p:cNvPr id="639" name="Google Shape;639;p22"/>
          <p:cNvSpPr txBox="1"/>
          <p:nvPr/>
        </p:nvSpPr>
        <p:spPr>
          <a:xfrm>
            <a:off x="856820" y="7568565"/>
            <a:ext cx="5279100" cy="1810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A2F1F"/>
                </a:solidFill>
                <a:latin typeface="Montserrat"/>
                <a:ea typeface="Montserrat"/>
                <a:cs typeface="Montserrat"/>
                <a:sym typeface="Montserrat"/>
              </a:rPr>
              <a:t>Lorem ipsum odor amet, consectetuer adipiscing elit. Quam eleifend viverra lectus nostra maximus curabitur vulputate. Arcu neque nam dui bibendum malesuada turpis.</a:t>
            </a:r>
            <a:endParaRPr/>
          </a:p>
        </p:txBody>
      </p:sp>
      <p:sp>
        <p:nvSpPr>
          <p:cNvPr id="640" name="Google Shape;640;p22"/>
          <p:cNvSpPr txBox="1"/>
          <p:nvPr/>
        </p:nvSpPr>
        <p:spPr>
          <a:xfrm>
            <a:off x="2113526" y="6830197"/>
            <a:ext cx="2677500" cy="554100"/>
          </a:xfrm>
          <a:prstGeom prst="rect">
            <a:avLst/>
          </a:prstGeom>
          <a:noFill/>
          <a:ln>
            <a:noFill/>
          </a:ln>
        </p:spPr>
        <p:txBody>
          <a:bodyPr anchorCtr="0" anchor="t" bIns="0" lIns="0" spcFirstLastPara="1" rIns="0" wrap="square" tIns="0">
            <a:spAutoFit/>
          </a:bodyPr>
          <a:lstStyle/>
          <a:p>
            <a:pPr indent="0" lvl="0" marL="0" marR="0" rtl="0" algn="ctr">
              <a:lnSpc>
                <a:spcPct val="111000"/>
              </a:lnSpc>
              <a:spcBef>
                <a:spcPts val="0"/>
              </a:spcBef>
              <a:spcAft>
                <a:spcPts val="0"/>
              </a:spcAft>
              <a:buNone/>
            </a:pPr>
            <a:r>
              <a:rPr b="1" i="0" lang="en-US" sz="3600" u="none" cap="none" strike="noStrike">
                <a:solidFill>
                  <a:srgbClr val="F7CD34"/>
                </a:solidFill>
                <a:latin typeface="Montserrat"/>
                <a:ea typeface="Montserrat"/>
                <a:cs typeface="Montserrat"/>
                <a:sym typeface="Montserrat"/>
              </a:rPr>
              <a:t>POINT 01</a:t>
            </a:r>
            <a:endParaRPr/>
          </a:p>
        </p:txBody>
      </p:sp>
      <p:sp>
        <p:nvSpPr>
          <p:cNvPr id="641" name="Google Shape;641;p22"/>
          <p:cNvSpPr txBox="1"/>
          <p:nvPr/>
        </p:nvSpPr>
        <p:spPr>
          <a:xfrm>
            <a:off x="6570114" y="7568565"/>
            <a:ext cx="5279100" cy="1810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A2F1F"/>
                </a:solidFill>
                <a:latin typeface="Montserrat"/>
                <a:ea typeface="Montserrat"/>
                <a:cs typeface="Montserrat"/>
                <a:sym typeface="Montserrat"/>
              </a:rPr>
              <a:t>Lorem ipsum odor amet, consectetuer adipiscing elit. Quam eleifend viverra lectus nostra maximus curabitur vulputate. Arcu neque nam dui bibendum malesuada turpis.</a:t>
            </a:r>
            <a:endParaRPr/>
          </a:p>
        </p:txBody>
      </p:sp>
      <p:sp>
        <p:nvSpPr>
          <p:cNvPr id="642" name="Google Shape;642;p22"/>
          <p:cNvSpPr txBox="1"/>
          <p:nvPr/>
        </p:nvSpPr>
        <p:spPr>
          <a:xfrm>
            <a:off x="8042595" y="6830197"/>
            <a:ext cx="2640900" cy="554100"/>
          </a:xfrm>
          <a:prstGeom prst="rect">
            <a:avLst/>
          </a:prstGeom>
          <a:noFill/>
          <a:ln>
            <a:noFill/>
          </a:ln>
        </p:spPr>
        <p:txBody>
          <a:bodyPr anchorCtr="0" anchor="t" bIns="0" lIns="0" spcFirstLastPara="1" rIns="0" wrap="square" tIns="0">
            <a:spAutoFit/>
          </a:bodyPr>
          <a:lstStyle/>
          <a:p>
            <a:pPr indent="0" lvl="0" marL="0" marR="0" rtl="0" algn="ctr">
              <a:lnSpc>
                <a:spcPct val="111000"/>
              </a:lnSpc>
              <a:spcBef>
                <a:spcPts val="0"/>
              </a:spcBef>
              <a:spcAft>
                <a:spcPts val="0"/>
              </a:spcAft>
              <a:buNone/>
            </a:pPr>
            <a:r>
              <a:rPr b="1" i="0" lang="en-US" sz="3600" u="none" cap="none" strike="noStrike">
                <a:solidFill>
                  <a:srgbClr val="7EC0A4"/>
                </a:solidFill>
                <a:latin typeface="Montserrat"/>
                <a:ea typeface="Montserrat"/>
                <a:cs typeface="Montserrat"/>
                <a:sym typeface="Montserrat"/>
              </a:rPr>
              <a:t>POINT 02</a:t>
            </a:r>
            <a:endParaRPr/>
          </a:p>
        </p:txBody>
      </p:sp>
      <p:sp>
        <p:nvSpPr>
          <p:cNvPr id="643" name="Google Shape;643;p22"/>
          <p:cNvSpPr txBox="1"/>
          <p:nvPr/>
        </p:nvSpPr>
        <p:spPr>
          <a:xfrm>
            <a:off x="12152168" y="7568565"/>
            <a:ext cx="5279100" cy="1810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A2F1F"/>
                </a:solidFill>
                <a:latin typeface="Montserrat"/>
                <a:ea typeface="Montserrat"/>
                <a:cs typeface="Montserrat"/>
                <a:sym typeface="Montserrat"/>
              </a:rPr>
              <a:t>Lorem ipsum odor amet, consectetuer adipiscing elit. Quam eleifend viverra lectus nostra maximus curabitur vulputate. Arcu neque nam dui bibendum malesuada turpis.</a:t>
            </a:r>
            <a:endParaRPr/>
          </a:p>
        </p:txBody>
      </p:sp>
      <p:sp>
        <p:nvSpPr>
          <p:cNvPr id="644" name="Google Shape;644;p22"/>
          <p:cNvSpPr txBox="1"/>
          <p:nvPr/>
        </p:nvSpPr>
        <p:spPr>
          <a:xfrm>
            <a:off x="13598501" y="6830197"/>
            <a:ext cx="2386200" cy="554100"/>
          </a:xfrm>
          <a:prstGeom prst="rect">
            <a:avLst/>
          </a:prstGeom>
          <a:noFill/>
          <a:ln>
            <a:noFill/>
          </a:ln>
        </p:spPr>
        <p:txBody>
          <a:bodyPr anchorCtr="0" anchor="t" bIns="0" lIns="0" spcFirstLastPara="1" rIns="0" wrap="square" tIns="0">
            <a:spAutoFit/>
          </a:bodyPr>
          <a:lstStyle/>
          <a:p>
            <a:pPr indent="0" lvl="0" marL="0" marR="0" rtl="0" algn="ctr">
              <a:lnSpc>
                <a:spcPct val="111000"/>
              </a:lnSpc>
              <a:spcBef>
                <a:spcPts val="0"/>
              </a:spcBef>
              <a:spcAft>
                <a:spcPts val="0"/>
              </a:spcAft>
              <a:buNone/>
            </a:pPr>
            <a:r>
              <a:rPr b="1" i="0" lang="en-US" sz="3600" u="none" cap="none" strike="noStrike">
                <a:solidFill>
                  <a:srgbClr val="F14975"/>
                </a:solidFill>
                <a:latin typeface="Montserrat"/>
                <a:ea typeface="Montserrat"/>
                <a:cs typeface="Montserrat"/>
                <a:sym typeface="Montserrat"/>
              </a:rPr>
              <a:t>POINT 03</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EC0A4"/>
        </a:solidFill>
      </p:bgPr>
    </p:bg>
    <p:spTree>
      <p:nvGrpSpPr>
        <p:cNvPr id="648" name="Shape 648"/>
        <p:cNvGrpSpPr/>
        <p:nvPr/>
      </p:nvGrpSpPr>
      <p:grpSpPr>
        <a:xfrm>
          <a:off x="0" y="0"/>
          <a:ext cx="0" cy="0"/>
          <a:chOff x="0" y="0"/>
          <a:chExt cx="0" cy="0"/>
        </a:xfrm>
      </p:grpSpPr>
      <p:grpSp>
        <p:nvGrpSpPr>
          <p:cNvPr id="649" name="Google Shape;649;p23"/>
          <p:cNvGrpSpPr/>
          <p:nvPr/>
        </p:nvGrpSpPr>
        <p:grpSpPr>
          <a:xfrm>
            <a:off x="0" y="422791"/>
            <a:ext cx="18288000" cy="391752"/>
            <a:chOff x="0" y="95250"/>
            <a:chExt cx="24384000" cy="522336"/>
          </a:xfrm>
        </p:grpSpPr>
        <p:cxnSp>
          <p:nvCxnSpPr>
            <p:cNvPr id="650" name="Google Shape;650;p23"/>
            <p:cNvCxnSpPr/>
            <p:nvPr/>
          </p:nvCxnSpPr>
          <p:spPr>
            <a:xfrm>
              <a:off x="0" y="617586"/>
              <a:ext cx="24384000" cy="0"/>
            </a:xfrm>
            <a:prstGeom prst="straightConnector1">
              <a:avLst/>
            </a:prstGeom>
            <a:noFill/>
            <a:ln cap="flat" cmpd="sng" w="190500">
              <a:solidFill>
                <a:srgbClr val="F7CD34"/>
              </a:solidFill>
              <a:prstDash val="solid"/>
              <a:round/>
              <a:headEnd len="sm" w="sm" type="none"/>
              <a:tailEnd len="sm" w="sm" type="none"/>
            </a:ln>
          </p:spPr>
        </p:cxnSp>
        <p:cxnSp>
          <p:nvCxnSpPr>
            <p:cNvPr id="651" name="Google Shape;651;p23"/>
            <p:cNvCxnSpPr/>
            <p:nvPr/>
          </p:nvCxnSpPr>
          <p:spPr>
            <a:xfrm>
              <a:off x="0" y="95250"/>
              <a:ext cx="24384000" cy="0"/>
            </a:xfrm>
            <a:prstGeom prst="straightConnector1">
              <a:avLst/>
            </a:prstGeom>
            <a:noFill/>
            <a:ln cap="flat" cmpd="sng" w="190500">
              <a:solidFill>
                <a:srgbClr val="F7CD34"/>
              </a:solidFill>
              <a:prstDash val="solid"/>
              <a:round/>
              <a:headEnd len="sm" w="sm" type="none"/>
              <a:tailEnd len="sm" w="sm" type="none"/>
            </a:ln>
          </p:spPr>
        </p:cxnSp>
      </p:grpSp>
      <p:grpSp>
        <p:nvGrpSpPr>
          <p:cNvPr id="652" name="Google Shape;652;p23"/>
          <p:cNvGrpSpPr/>
          <p:nvPr/>
        </p:nvGrpSpPr>
        <p:grpSpPr>
          <a:xfrm>
            <a:off x="0" y="9472613"/>
            <a:ext cx="18288000" cy="391752"/>
            <a:chOff x="0" y="95250"/>
            <a:chExt cx="24384000" cy="522336"/>
          </a:xfrm>
        </p:grpSpPr>
        <p:cxnSp>
          <p:nvCxnSpPr>
            <p:cNvPr id="653" name="Google Shape;653;p23"/>
            <p:cNvCxnSpPr/>
            <p:nvPr/>
          </p:nvCxnSpPr>
          <p:spPr>
            <a:xfrm>
              <a:off x="0" y="617586"/>
              <a:ext cx="24384000" cy="0"/>
            </a:xfrm>
            <a:prstGeom prst="straightConnector1">
              <a:avLst/>
            </a:prstGeom>
            <a:noFill/>
            <a:ln cap="flat" cmpd="sng" w="190500">
              <a:solidFill>
                <a:srgbClr val="F7CD34"/>
              </a:solidFill>
              <a:prstDash val="solid"/>
              <a:round/>
              <a:headEnd len="sm" w="sm" type="none"/>
              <a:tailEnd len="sm" w="sm" type="none"/>
            </a:ln>
          </p:spPr>
        </p:cxnSp>
        <p:cxnSp>
          <p:nvCxnSpPr>
            <p:cNvPr id="654" name="Google Shape;654;p23"/>
            <p:cNvCxnSpPr/>
            <p:nvPr/>
          </p:nvCxnSpPr>
          <p:spPr>
            <a:xfrm>
              <a:off x="0" y="95250"/>
              <a:ext cx="24384000" cy="0"/>
            </a:xfrm>
            <a:prstGeom prst="straightConnector1">
              <a:avLst/>
            </a:prstGeom>
            <a:noFill/>
            <a:ln cap="flat" cmpd="sng" w="190500">
              <a:solidFill>
                <a:srgbClr val="F7CD34"/>
              </a:solidFill>
              <a:prstDash val="solid"/>
              <a:round/>
              <a:headEnd len="sm" w="sm" type="none"/>
              <a:tailEnd len="sm" w="sm" type="none"/>
            </a:ln>
          </p:spPr>
        </p:cxnSp>
      </p:grpSp>
      <p:pic>
        <p:nvPicPr>
          <p:cNvPr id="655" name="Google Shape;655;p23"/>
          <p:cNvPicPr preferRelativeResize="0"/>
          <p:nvPr/>
        </p:nvPicPr>
        <p:blipFill>
          <a:blip r:embed="rId3">
            <a:alphaModFix/>
          </a:blip>
          <a:stretch>
            <a:fillRect/>
          </a:stretch>
        </p:blipFill>
        <p:spPr>
          <a:xfrm>
            <a:off x="-831150" y="50080"/>
            <a:ext cx="11875402" cy="11393272"/>
          </a:xfrm>
          <a:prstGeom prst="rect">
            <a:avLst/>
          </a:prstGeom>
          <a:noFill/>
          <a:ln>
            <a:noFill/>
          </a:ln>
        </p:spPr>
      </p:pic>
      <p:grpSp>
        <p:nvGrpSpPr>
          <p:cNvPr id="656" name="Google Shape;656;p23"/>
          <p:cNvGrpSpPr/>
          <p:nvPr/>
        </p:nvGrpSpPr>
        <p:grpSpPr>
          <a:xfrm rot="-288246">
            <a:off x="8149606" y="1134656"/>
            <a:ext cx="10025042" cy="8128316"/>
            <a:chOff x="0" y="0"/>
            <a:chExt cx="812800" cy="659019"/>
          </a:xfrm>
        </p:grpSpPr>
        <p:sp>
          <p:nvSpPr>
            <p:cNvPr id="657" name="Google Shape;657;p23"/>
            <p:cNvSpPr/>
            <p:nvPr/>
          </p:nvSpPr>
          <p:spPr>
            <a:xfrm>
              <a:off x="0" y="0"/>
              <a:ext cx="812800" cy="659019"/>
            </a:xfrm>
            <a:custGeom>
              <a:rect b="b" l="l" r="r" t="t"/>
              <a:pathLst>
                <a:path extrusionOk="0" h="659019" w="812800">
                  <a:moveTo>
                    <a:pt x="406400" y="0"/>
                  </a:moveTo>
                  <a:lnTo>
                    <a:pt x="485289" y="90798"/>
                  </a:lnTo>
                  <a:lnTo>
                    <a:pt x="609600" y="44146"/>
                  </a:lnTo>
                  <a:lnTo>
                    <a:pt x="621927" y="154760"/>
                  </a:lnTo>
                  <a:lnTo>
                    <a:pt x="758353" y="164755"/>
                  </a:lnTo>
                  <a:lnTo>
                    <a:pt x="700814" y="265547"/>
                  </a:lnTo>
                  <a:lnTo>
                    <a:pt x="812800" y="329510"/>
                  </a:lnTo>
                  <a:lnTo>
                    <a:pt x="700814" y="393473"/>
                  </a:lnTo>
                  <a:lnTo>
                    <a:pt x="758353" y="494264"/>
                  </a:lnTo>
                  <a:lnTo>
                    <a:pt x="621927" y="504259"/>
                  </a:lnTo>
                  <a:lnTo>
                    <a:pt x="609600" y="614873"/>
                  </a:lnTo>
                  <a:lnTo>
                    <a:pt x="485289" y="568221"/>
                  </a:lnTo>
                  <a:lnTo>
                    <a:pt x="406400" y="659019"/>
                  </a:lnTo>
                  <a:lnTo>
                    <a:pt x="327511" y="568221"/>
                  </a:lnTo>
                  <a:lnTo>
                    <a:pt x="203200" y="614873"/>
                  </a:lnTo>
                  <a:lnTo>
                    <a:pt x="190873" y="504259"/>
                  </a:lnTo>
                  <a:lnTo>
                    <a:pt x="54447" y="494264"/>
                  </a:lnTo>
                  <a:lnTo>
                    <a:pt x="111986" y="393473"/>
                  </a:lnTo>
                  <a:lnTo>
                    <a:pt x="0" y="329510"/>
                  </a:lnTo>
                  <a:lnTo>
                    <a:pt x="111986" y="265547"/>
                  </a:lnTo>
                  <a:lnTo>
                    <a:pt x="54447" y="164755"/>
                  </a:lnTo>
                  <a:lnTo>
                    <a:pt x="190873" y="154760"/>
                  </a:lnTo>
                  <a:lnTo>
                    <a:pt x="203200" y="44146"/>
                  </a:lnTo>
                  <a:lnTo>
                    <a:pt x="327511" y="90798"/>
                  </a:lnTo>
                  <a:lnTo>
                    <a:pt x="406400" y="0"/>
                  </a:lnTo>
                  <a:close/>
                </a:path>
              </a:pathLst>
            </a:custGeom>
            <a:solidFill>
              <a:srgbClr val="261E04"/>
            </a:solidFill>
            <a:ln>
              <a:noFill/>
            </a:ln>
          </p:spPr>
        </p:sp>
        <p:sp>
          <p:nvSpPr>
            <p:cNvPr id="658" name="Google Shape;658;p23"/>
            <p:cNvSpPr txBox="1"/>
            <p:nvPr/>
          </p:nvSpPr>
          <p:spPr>
            <a:xfrm>
              <a:off x="127000" y="64872"/>
              <a:ext cx="558800" cy="49117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59" name="Google Shape;659;p23"/>
          <p:cNvGrpSpPr/>
          <p:nvPr/>
        </p:nvGrpSpPr>
        <p:grpSpPr>
          <a:xfrm rot="-288246">
            <a:off x="7711717" y="942917"/>
            <a:ext cx="10025042" cy="8128316"/>
            <a:chOff x="0" y="0"/>
            <a:chExt cx="812800" cy="659019"/>
          </a:xfrm>
        </p:grpSpPr>
        <p:sp>
          <p:nvSpPr>
            <p:cNvPr id="660" name="Google Shape;660;p23"/>
            <p:cNvSpPr/>
            <p:nvPr/>
          </p:nvSpPr>
          <p:spPr>
            <a:xfrm>
              <a:off x="0" y="0"/>
              <a:ext cx="812800" cy="659019"/>
            </a:xfrm>
            <a:custGeom>
              <a:rect b="b" l="l" r="r" t="t"/>
              <a:pathLst>
                <a:path extrusionOk="0" h="659019" w="812800">
                  <a:moveTo>
                    <a:pt x="406400" y="0"/>
                  </a:moveTo>
                  <a:lnTo>
                    <a:pt x="485289" y="90798"/>
                  </a:lnTo>
                  <a:lnTo>
                    <a:pt x="609600" y="44146"/>
                  </a:lnTo>
                  <a:lnTo>
                    <a:pt x="621927" y="154760"/>
                  </a:lnTo>
                  <a:lnTo>
                    <a:pt x="758353" y="164755"/>
                  </a:lnTo>
                  <a:lnTo>
                    <a:pt x="700814" y="265547"/>
                  </a:lnTo>
                  <a:lnTo>
                    <a:pt x="812800" y="329510"/>
                  </a:lnTo>
                  <a:lnTo>
                    <a:pt x="700814" y="393473"/>
                  </a:lnTo>
                  <a:lnTo>
                    <a:pt x="758353" y="494264"/>
                  </a:lnTo>
                  <a:lnTo>
                    <a:pt x="621927" y="504259"/>
                  </a:lnTo>
                  <a:lnTo>
                    <a:pt x="609600" y="614873"/>
                  </a:lnTo>
                  <a:lnTo>
                    <a:pt x="485289" y="568221"/>
                  </a:lnTo>
                  <a:lnTo>
                    <a:pt x="406400" y="659019"/>
                  </a:lnTo>
                  <a:lnTo>
                    <a:pt x="327511" y="568221"/>
                  </a:lnTo>
                  <a:lnTo>
                    <a:pt x="203200" y="614873"/>
                  </a:lnTo>
                  <a:lnTo>
                    <a:pt x="190873" y="504259"/>
                  </a:lnTo>
                  <a:lnTo>
                    <a:pt x="54447" y="494264"/>
                  </a:lnTo>
                  <a:lnTo>
                    <a:pt x="111986" y="393473"/>
                  </a:lnTo>
                  <a:lnTo>
                    <a:pt x="0" y="329510"/>
                  </a:lnTo>
                  <a:lnTo>
                    <a:pt x="111986" y="265547"/>
                  </a:lnTo>
                  <a:lnTo>
                    <a:pt x="54447" y="164755"/>
                  </a:lnTo>
                  <a:lnTo>
                    <a:pt x="190873" y="154760"/>
                  </a:lnTo>
                  <a:lnTo>
                    <a:pt x="203200" y="44146"/>
                  </a:lnTo>
                  <a:lnTo>
                    <a:pt x="327511" y="90798"/>
                  </a:lnTo>
                  <a:lnTo>
                    <a:pt x="406400" y="0"/>
                  </a:lnTo>
                  <a:close/>
                </a:path>
              </a:pathLst>
            </a:custGeom>
            <a:solidFill>
              <a:srgbClr val="F14975"/>
            </a:solidFill>
            <a:ln>
              <a:noFill/>
            </a:ln>
          </p:spPr>
        </p:sp>
        <p:sp>
          <p:nvSpPr>
            <p:cNvPr id="661" name="Google Shape;661;p23"/>
            <p:cNvSpPr txBox="1"/>
            <p:nvPr/>
          </p:nvSpPr>
          <p:spPr>
            <a:xfrm>
              <a:off x="127000" y="64872"/>
              <a:ext cx="558800" cy="49117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62" name="Google Shape;662;p23"/>
          <p:cNvSpPr txBox="1"/>
          <p:nvPr/>
        </p:nvSpPr>
        <p:spPr>
          <a:xfrm>
            <a:off x="9783975" y="3456995"/>
            <a:ext cx="6318300" cy="2770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3600" u="none" cap="none" strike="noStrike">
                <a:solidFill>
                  <a:srgbClr val="FFFFFF"/>
                </a:solidFill>
                <a:latin typeface="Montserrat"/>
                <a:ea typeface="Montserrat"/>
                <a:cs typeface="Montserrat"/>
                <a:sym typeface="Montserrat"/>
              </a:rPr>
              <a:t>"Success is not the key to happiness. Happiness is the key to success. If you love what you are doing, you will be successful."</a:t>
            </a:r>
            <a:endParaRPr/>
          </a:p>
        </p:txBody>
      </p:sp>
      <p:sp>
        <p:nvSpPr>
          <p:cNvPr id="663" name="Google Shape;663;p23"/>
          <p:cNvSpPr txBox="1"/>
          <p:nvPr/>
        </p:nvSpPr>
        <p:spPr>
          <a:xfrm>
            <a:off x="10769554" y="6584994"/>
            <a:ext cx="4347257" cy="348996"/>
          </a:xfrm>
          <a:prstGeom prst="rect">
            <a:avLst/>
          </a:prstGeom>
          <a:noFill/>
          <a:ln>
            <a:noFill/>
          </a:ln>
        </p:spPr>
        <p:txBody>
          <a:bodyPr anchorCtr="0" anchor="t" bIns="0" lIns="0" spcFirstLastPara="1" rIns="0" wrap="square" tIns="0">
            <a:spAutoFit/>
          </a:bodyPr>
          <a:lstStyle/>
          <a:p>
            <a:pPr indent="0" lvl="0" marL="0" marR="0" rtl="0" algn="ctr">
              <a:lnSpc>
                <a:spcPct val="117999"/>
              </a:lnSpc>
              <a:spcBef>
                <a:spcPts val="0"/>
              </a:spcBef>
              <a:spcAft>
                <a:spcPts val="0"/>
              </a:spcAft>
              <a:buNone/>
            </a:pPr>
            <a:r>
              <a:rPr b="1" i="0" lang="en-US" sz="2400" u="none" cap="none" strike="noStrike">
                <a:solidFill>
                  <a:srgbClr val="F7CD34"/>
                </a:solidFill>
                <a:latin typeface="Montserrat"/>
                <a:ea typeface="Montserrat"/>
                <a:cs typeface="Montserrat"/>
                <a:sym typeface="Montserrat"/>
              </a:rPr>
              <a:t>ALBERT SCHWEITZER</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EC0A4"/>
        </a:solidFill>
      </p:bgPr>
    </p:bg>
    <p:spTree>
      <p:nvGrpSpPr>
        <p:cNvPr id="667" name="Shape 667"/>
        <p:cNvGrpSpPr/>
        <p:nvPr/>
      </p:nvGrpSpPr>
      <p:grpSpPr>
        <a:xfrm>
          <a:off x="0" y="0"/>
          <a:ext cx="0" cy="0"/>
          <a:chOff x="0" y="0"/>
          <a:chExt cx="0" cy="0"/>
        </a:xfrm>
      </p:grpSpPr>
      <p:grpSp>
        <p:nvGrpSpPr>
          <p:cNvPr id="668" name="Google Shape;668;p24"/>
          <p:cNvGrpSpPr/>
          <p:nvPr/>
        </p:nvGrpSpPr>
        <p:grpSpPr>
          <a:xfrm>
            <a:off x="0" y="-144661"/>
            <a:ext cx="18288000" cy="10431661"/>
            <a:chOff x="0" y="-38100"/>
            <a:chExt cx="4816593" cy="2747433"/>
          </a:xfrm>
        </p:grpSpPr>
        <p:sp>
          <p:nvSpPr>
            <p:cNvPr id="669" name="Google Shape;669;p24"/>
            <p:cNvSpPr/>
            <p:nvPr/>
          </p:nvSpPr>
          <p:spPr>
            <a:xfrm>
              <a:off x="0" y="0"/>
              <a:ext cx="4816592" cy="2709333"/>
            </a:xfrm>
            <a:custGeom>
              <a:rect b="b" l="l" r="r" t="t"/>
              <a:pathLst>
                <a:path extrusionOk="0" h="2709333" w="4816592">
                  <a:moveTo>
                    <a:pt x="0" y="0"/>
                  </a:moveTo>
                  <a:lnTo>
                    <a:pt x="4816592" y="0"/>
                  </a:lnTo>
                  <a:lnTo>
                    <a:pt x="4816592" y="2709333"/>
                  </a:lnTo>
                  <a:lnTo>
                    <a:pt x="0" y="2709333"/>
                  </a:lnTo>
                  <a:close/>
                </a:path>
              </a:pathLst>
            </a:custGeom>
            <a:solidFill>
              <a:srgbClr val="000000">
                <a:alpha val="0"/>
              </a:srgbClr>
            </a:solidFill>
            <a:ln cap="sq" cmpd="sng" w="190500">
              <a:solidFill>
                <a:srgbClr val="F7CD34"/>
              </a:solidFill>
              <a:prstDash val="solid"/>
              <a:miter lim="8000"/>
              <a:headEnd len="sm" w="sm" type="none"/>
              <a:tailEnd len="sm" w="sm" type="none"/>
            </a:ln>
          </p:spPr>
        </p:sp>
        <p:sp>
          <p:nvSpPr>
            <p:cNvPr id="670" name="Google Shape;670;p24"/>
            <p:cNvSpPr txBox="1"/>
            <p:nvPr/>
          </p:nvSpPr>
          <p:spPr>
            <a:xfrm>
              <a:off x="0" y="-38100"/>
              <a:ext cx="4816593"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671" name="Google Shape;671;p24"/>
          <p:cNvPicPr preferRelativeResize="0"/>
          <p:nvPr/>
        </p:nvPicPr>
        <p:blipFill>
          <a:blip r:embed="rId3">
            <a:alphaModFix/>
          </a:blip>
          <a:stretch>
            <a:fillRect/>
          </a:stretch>
        </p:blipFill>
        <p:spPr>
          <a:xfrm>
            <a:off x="10688525" y="756400"/>
            <a:ext cx="7135975" cy="8570574"/>
          </a:xfrm>
          <a:prstGeom prst="rect">
            <a:avLst/>
          </a:prstGeom>
          <a:noFill/>
          <a:ln>
            <a:noFill/>
          </a:ln>
        </p:spPr>
      </p:pic>
      <p:sp>
        <p:nvSpPr>
          <p:cNvPr id="672" name="Google Shape;672;p24"/>
          <p:cNvSpPr txBox="1"/>
          <p:nvPr/>
        </p:nvSpPr>
        <p:spPr>
          <a:xfrm>
            <a:off x="1028700" y="3284349"/>
            <a:ext cx="8480400" cy="2462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8000" u="none" cap="none" strike="noStrike">
                <a:solidFill>
                  <a:srgbClr val="FFFFFF"/>
                </a:solidFill>
                <a:latin typeface="Montserrat Black"/>
                <a:ea typeface="Montserrat Black"/>
                <a:cs typeface="Montserrat Black"/>
                <a:sym typeface="Montserrat Black"/>
              </a:rPr>
              <a:t>END OF PRESENTATION</a:t>
            </a:r>
            <a:endParaRPr/>
          </a:p>
        </p:txBody>
      </p:sp>
      <p:sp>
        <p:nvSpPr>
          <p:cNvPr id="673" name="Google Shape;673;p24"/>
          <p:cNvSpPr/>
          <p:nvPr/>
        </p:nvSpPr>
        <p:spPr>
          <a:xfrm>
            <a:off x="9946297" y="5547490"/>
            <a:ext cx="3215998" cy="3779485"/>
          </a:xfrm>
          <a:custGeom>
            <a:rect b="b" l="l" r="r" t="t"/>
            <a:pathLst>
              <a:path extrusionOk="0" h="3779485" w="3215998">
                <a:moveTo>
                  <a:pt x="0" y="0"/>
                </a:moveTo>
                <a:lnTo>
                  <a:pt x="3215998" y="0"/>
                </a:lnTo>
                <a:lnTo>
                  <a:pt x="3215998" y="3779485"/>
                </a:lnTo>
                <a:lnTo>
                  <a:pt x="0" y="3779485"/>
                </a:lnTo>
                <a:lnTo>
                  <a:pt x="0" y="0"/>
                </a:lnTo>
                <a:close/>
              </a:path>
            </a:pathLst>
          </a:custGeom>
          <a:blipFill rotWithShape="1">
            <a:blip r:embed="rId4">
              <a:alphaModFix/>
            </a:blip>
            <a:stretch>
              <a:fillRect b="0" l="0" r="0" t="0"/>
            </a:stretch>
          </a:blipFill>
          <a:ln>
            <a:noFill/>
          </a:ln>
        </p:spPr>
      </p:sp>
      <p:sp>
        <p:nvSpPr>
          <p:cNvPr id="674" name="Google Shape;674;p24"/>
          <p:cNvSpPr txBox="1"/>
          <p:nvPr/>
        </p:nvSpPr>
        <p:spPr>
          <a:xfrm>
            <a:off x="1028700" y="5943101"/>
            <a:ext cx="8480400" cy="20688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400" u="none" cap="none" strike="noStrike">
                <a:solidFill>
                  <a:srgbClr val="FFFFFF"/>
                </a:solidFill>
                <a:latin typeface="Montserrat Medium"/>
                <a:ea typeface="Montserrat Medium"/>
                <a:cs typeface="Montserrat Medium"/>
                <a:sym typeface="Montserrat Medium"/>
              </a:rPr>
              <a:t>Lorem ipsum odor amet, consectetuer adipiscing elit. Quam eleifend viverra lectus nostra maximus curabitur vulputate. Arcu neque nam dui bibendum malesuada turpis tincidunt bibendum. Quam odio habitasse commodo quam tellus felis non.</a:t>
            </a:r>
            <a:endParaRPr/>
          </a:p>
        </p:txBody>
      </p:sp>
      <p:grpSp>
        <p:nvGrpSpPr>
          <p:cNvPr id="675" name="Google Shape;675;p24"/>
          <p:cNvGrpSpPr/>
          <p:nvPr/>
        </p:nvGrpSpPr>
        <p:grpSpPr>
          <a:xfrm>
            <a:off x="5400666" y="1309367"/>
            <a:ext cx="3322679" cy="2612316"/>
            <a:chOff x="0" y="0"/>
            <a:chExt cx="1078437" cy="847875"/>
          </a:xfrm>
        </p:grpSpPr>
        <p:sp>
          <p:nvSpPr>
            <p:cNvPr id="676" name="Google Shape;676;p24"/>
            <p:cNvSpPr/>
            <p:nvPr/>
          </p:nvSpPr>
          <p:spPr>
            <a:xfrm>
              <a:off x="0" y="0"/>
              <a:ext cx="1078437" cy="847875"/>
            </a:xfrm>
            <a:custGeom>
              <a:rect b="b" l="l" r="r" t="t"/>
              <a:pathLst>
                <a:path extrusionOk="0" h="847875" w="1078437">
                  <a:moveTo>
                    <a:pt x="539218" y="0"/>
                  </a:moveTo>
                  <a:lnTo>
                    <a:pt x="643889" y="116818"/>
                  </a:lnTo>
                  <a:lnTo>
                    <a:pt x="808828" y="56797"/>
                  </a:lnTo>
                  <a:lnTo>
                    <a:pt x="825183" y="199110"/>
                  </a:lnTo>
                  <a:lnTo>
                    <a:pt x="1006195" y="211969"/>
                  </a:lnTo>
                  <a:lnTo>
                    <a:pt x="929852" y="341644"/>
                  </a:lnTo>
                  <a:lnTo>
                    <a:pt x="1078437" y="423937"/>
                  </a:lnTo>
                  <a:lnTo>
                    <a:pt x="929852" y="506230"/>
                  </a:lnTo>
                  <a:lnTo>
                    <a:pt x="1006195" y="635906"/>
                  </a:lnTo>
                  <a:lnTo>
                    <a:pt x="825183" y="648764"/>
                  </a:lnTo>
                  <a:lnTo>
                    <a:pt x="808828" y="791077"/>
                  </a:lnTo>
                  <a:lnTo>
                    <a:pt x="643889" y="731056"/>
                  </a:lnTo>
                  <a:lnTo>
                    <a:pt x="539218" y="847875"/>
                  </a:lnTo>
                  <a:lnTo>
                    <a:pt x="434548" y="731056"/>
                  </a:lnTo>
                  <a:lnTo>
                    <a:pt x="269609" y="791077"/>
                  </a:lnTo>
                  <a:lnTo>
                    <a:pt x="253254" y="648764"/>
                  </a:lnTo>
                  <a:lnTo>
                    <a:pt x="72242" y="635906"/>
                  </a:lnTo>
                  <a:lnTo>
                    <a:pt x="148585" y="506230"/>
                  </a:lnTo>
                  <a:lnTo>
                    <a:pt x="0" y="423937"/>
                  </a:lnTo>
                  <a:lnTo>
                    <a:pt x="148585" y="341644"/>
                  </a:lnTo>
                  <a:lnTo>
                    <a:pt x="72242" y="211969"/>
                  </a:lnTo>
                  <a:lnTo>
                    <a:pt x="253254" y="199110"/>
                  </a:lnTo>
                  <a:lnTo>
                    <a:pt x="269609" y="56797"/>
                  </a:lnTo>
                  <a:lnTo>
                    <a:pt x="434548" y="116818"/>
                  </a:lnTo>
                  <a:lnTo>
                    <a:pt x="539218" y="0"/>
                  </a:lnTo>
                  <a:close/>
                </a:path>
              </a:pathLst>
            </a:custGeom>
            <a:solidFill>
              <a:srgbClr val="261E04"/>
            </a:solidFill>
            <a:ln>
              <a:noFill/>
            </a:ln>
          </p:spPr>
        </p:sp>
        <p:sp>
          <p:nvSpPr>
            <p:cNvPr id="677" name="Google Shape;677;p24"/>
            <p:cNvSpPr txBox="1"/>
            <p:nvPr/>
          </p:nvSpPr>
          <p:spPr>
            <a:xfrm>
              <a:off x="168506" y="94380"/>
              <a:ext cx="741425" cy="62101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78" name="Google Shape;678;p24"/>
          <p:cNvGrpSpPr/>
          <p:nvPr/>
        </p:nvGrpSpPr>
        <p:grpSpPr>
          <a:xfrm>
            <a:off x="5268938" y="1179182"/>
            <a:ext cx="3322679" cy="2612316"/>
            <a:chOff x="0" y="0"/>
            <a:chExt cx="1078437" cy="847875"/>
          </a:xfrm>
        </p:grpSpPr>
        <p:sp>
          <p:nvSpPr>
            <p:cNvPr id="679" name="Google Shape;679;p24"/>
            <p:cNvSpPr/>
            <p:nvPr/>
          </p:nvSpPr>
          <p:spPr>
            <a:xfrm>
              <a:off x="0" y="0"/>
              <a:ext cx="1078437" cy="847875"/>
            </a:xfrm>
            <a:custGeom>
              <a:rect b="b" l="l" r="r" t="t"/>
              <a:pathLst>
                <a:path extrusionOk="0" h="847875" w="1078437">
                  <a:moveTo>
                    <a:pt x="539218" y="0"/>
                  </a:moveTo>
                  <a:lnTo>
                    <a:pt x="643889" y="116818"/>
                  </a:lnTo>
                  <a:lnTo>
                    <a:pt x="808828" y="56797"/>
                  </a:lnTo>
                  <a:lnTo>
                    <a:pt x="825183" y="199110"/>
                  </a:lnTo>
                  <a:lnTo>
                    <a:pt x="1006195" y="211969"/>
                  </a:lnTo>
                  <a:lnTo>
                    <a:pt x="929852" y="341644"/>
                  </a:lnTo>
                  <a:lnTo>
                    <a:pt x="1078437" y="423937"/>
                  </a:lnTo>
                  <a:lnTo>
                    <a:pt x="929852" y="506230"/>
                  </a:lnTo>
                  <a:lnTo>
                    <a:pt x="1006195" y="635906"/>
                  </a:lnTo>
                  <a:lnTo>
                    <a:pt x="825183" y="648764"/>
                  </a:lnTo>
                  <a:lnTo>
                    <a:pt x="808828" y="791077"/>
                  </a:lnTo>
                  <a:lnTo>
                    <a:pt x="643889" y="731056"/>
                  </a:lnTo>
                  <a:lnTo>
                    <a:pt x="539218" y="847875"/>
                  </a:lnTo>
                  <a:lnTo>
                    <a:pt x="434548" y="731056"/>
                  </a:lnTo>
                  <a:lnTo>
                    <a:pt x="269609" y="791077"/>
                  </a:lnTo>
                  <a:lnTo>
                    <a:pt x="253254" y="648764"/>
                  </a:lnTo>
                  <a:lnTo>
                    <a:pt x="72242" y="635906"/>
                  </a:lnTo>
                  <a:lnTo>
                    <a:pt x="148585" y="506230"/>
                  </a:lnTo>
                  <a:lnTo>
                    <a:pt x="0" y="423937"/>
                  </a:lnTo>
                  <a:lnTo>
                    <a:pt x="148585" y="341644"/>
                  </a:lnTo>
                  <a:lnTo>
                    <a:pt x="72242" y="211969"/>
                  </a:lnTo>
                  <a:lnTo>
                    <a:pt x="253254" y="199110"/>
                  </a:lnTo>
                  <a:lnTo>
                    <a:pt x="269609" y="56797"/>
                  </a:lnTo>
                  <a:lnTo>
                    <a:pt x="434548" y="116818"/>
                  </a:lnTo>
                  <a:lnTo>
                    <a:pt x="539218" y="0"/>
                  </a:lnTo>
                  <a:close/>
                </a:path>
              </a:pathLst>
            </a:custGeom>
            <a:solidFill>
              <a:srgbClr val="F14975"/>
            </a:solidFill>
            <a:ln>
              <a:noFill/>
            </a:ln>
          </p:spPr>
        </p:sp>
        <p:sp>
          <p:nvSpPr>
            <p:cNvPr id="680" name="Google Shape;680;p24"/>
            <p:cNvSpPr txBox="1"/>
            <p:nvPr/>
          </p:nvSpPr>
          <p:spPr>
            <a:xfrm>
              <a:off x="168506" y="94380"/>
              <a:ext cx="741425" cy="62101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81" name="Google Shape;681;p24"/>
          <p:cNvSpPr txBox="1"/>
          <p:nvPr/>
        </p:nvSpPr>
        <p:spPr>
          <a:xfrm>
            <a:off x="5640828" y="2025736"/>
            <a:ext cx="2578800" cy="1039200"/>
          </a:xfrm>
          <a:prstGeom prst="rect">
            <a:avLst/>
          </a:prstGeom>
          <a:noFill/>
          <a:ln>
            <a:noFill/>
          </a:ln>
        </p:spPr>
        <p:txBody>
          <a:bodyPr anchorCtr="0" anchor="t" bIns="0" lIns="0" spcFirstLastPara="1" rIns="0" wrap="square" tIns="0">
            <a:spAutoFit/>
          </a:bodyPr>
          <a:lstStyle/>
          <a:p>
            <a:pPr indent="0" lvl="0" marL="0" marR="0" rtl="0" algn="ctr">
              <a:lnSpc>
                <a:spcPct val="111000"/>
              </a:lnSpc>
              <a:spcBef>
                <a:spcPts val="0"/>
              </a:spcBef>
              <a:spcAft>
                <a:spcPts val="0"/>
              </a:spcAft>
              <a:buNone/>
            </a:pPr>
            <a:r>
              <a:rPr b="1" i="0" lang="en-US" sz="3200" u="none" cap="none" strike="noStrike">
                <a:solidFill>
                  <a:srgbClr val="F7CD34"/>
                </a:solidFill>
                <a:latin typeface="Montserrat Black"/>
                <a:ea typeface="Montserrat Black"/>
                <a:cs typeface="Montserrat Black"/>
                <a:sym typeface="Montserrat Black"/>
              </a:rPr>
              <a:t>THANK YOU!</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FFB"/>
        </a:solidFill>
      </p:bgPr>
    </p:bg>
    <p:spTree>
      <p:nvGrpSpPr>
        <p:cNvPr id="685" name="Shape 685"/>
        <p:cNvGrpSpPr/>
        <p:nvPr/>
      </p:nvGrpSpPr>
      <p:grpSpPr>
        <a:xfrm>
          <a:off x="0" y="0"/>
          <a:ext cx="0" cy="0"/>
          <a:chOff x="0" y="0"/>
          <a:chExt cx="0" cy="0"/>
        </a:xfrm>
      </p:grpSpPr>
      <p:grpSp>
        <p:nvGrpSpPr>
          <p:cNvPr id="686" name="Google Shape;686;p25"/>
          <p:cNvGrpSpPr/>
          <p:nvPr/>
        </p:nvGrpSpPr>
        <p:grpSpPr>
          <a:xfrm>
            <a:off x="719627" y="2075021"/>
            <a:ext cx="5097641" cy="7472652"/>
            <a:chOff x="0" y="-19050"/>
            <a:chExt cx="1342589" cy="1968106"/>
          </a:xfrm>
        </p:grpSpPr>
        <p:sp>
          <p:nvSpPr>
            <p:cNvPr id="687" name="Google Shape;687;p25"/>
            <p:cNvSpPr/>
            <p:nvPr/>
          </p:nvSpPr>
          <p:spPr>
            <a:xfrm>
              <a:off x="0" y="0"/>
              <a:ext cx="1342589" cy="1949056"/>
            </a:xfrm>
            <a:custGeom>
              <a:rect b="b" l="l" r="r" t="t"/>
              <a:pathLst>
                <a:path extrusionOk="0" h="1949056" w="1342589">
                  <a:moveTo>
                    <a:pt x="36449" y="0"/>
                  </a:moveTo>
                  <a:lnTo>
                    <a:pt x="1306139" y="0"/>
                  </a:lnTo>
                  <a:cubicBezTo>
                    <a:pt x="1315806" y="0"/>
                    <a:pt x="1325077" y="3840"/>
                    <a:pt x="1331913" y="10676"/>
                  </a:cubicBezTo>
                  <a:cubicBezTo>
                    <a:pt x="1338748" y="17511"/>
                    <a:pt x="1342589" y="26782"/>
                    <a:pt x="1342589" y="36449"/>
                  </a:cubicBezTo>
                  <a:lnTo>
                    <a:pt x="1342589" y="1912607"/>
                  </a:lnTo>
                  <a:cubicBezTo>
                    <a:pt x="1342589" y="1932737"/>
                    <a:pt x="1326270" y="1949056"/>
                    <a:pt x="1306139" y="1949056"/>
                  </a:cubicBezTo>
                  <a:lnTo>
                    <a:pt x="36449" y="1949056"/>
                  </a:lnTo>
                  <a:cubicBezTo>
                    <a:pt x="16319" y="1949056"/>
                    <a:pt x="0" y="1932737"/>
                    <a:pt x="0" y="1912607"/>
                  </a:cubicBezTo>
                  <a:lnTo>
                    <a:pt x="0" y="36449"/>
                  </a:lnTo>
                  <a:cubicBezTo>
                    <a:pt x="0" y="16319"/>
                    <a:pt x="16319" y="0"/>
                    <a:pt x="3644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25"/>
            <p:cNvSpPr txBox="1"/>
            <p:nvPr/>
          </p:nvSpPr>
          <p:spPr>
            <a:xfrm>
              <a:off x="0" y="-19050"/>
              <a:ext cx="1342589" cy="196810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89" name="Google Shape;689;p25"/>
          <p:cNvGrpSpPr/>
          <p:nvPr/>
        </p:nvGrpSpPr>
        <p:grpSpPr>
          <a:xfrm>
            <a:off x="6055393" y="2075021"/>
            <a:ext cx="11512980" cy="7472652"/>
            <a:chOff x="0" y="-19050"/>
            <a:chExt cx="3032225" cy="1968106"/>
          </a:xfrm>
        </p:grpSpPr>
        <p:sp>
          <p:nvSpPr>
            <p:cNvPr id="690" name="Google Shape;690;p25"/>
            <p:cNvSpPr/>
            <p:nvPr/>
          </p:nvSpPr>
          <p:spPr>
            <a:xfrm>
              <a:off x="0" y="0"/>
              <a:ext cx="3032225" cy="1949056"/>
            </a:xfrm>
            <a:custGeom>
              <a:rect b="b" l="l" r="r" t="t"/>
              <a:pathLst>
                <a:path extrusionOk="0" h="1949056" w="3032225">
                  <a:moveTo>
                    <a:pt x="16139" y="0"/>
                  </a:moveTo>
                  <a:lnTo>
                    <a:pt x="3016086" y="0"/>
                  </a:lnTo>
                  <a:cubicBezTo>
                    <a:pt x="3020366" y="0"/>
                    <a:pt x="3024471" y="1700"/>
                    <a:pt x="3027498" y="4727"/>
                  </a:cubicBezTo>
                  <a:cubicBezTo>
                    <a:pt x="3030525" y="7754"/>
                    <a:pt x="3032225" y="11859"/>
                    <a:pt x="3032225" y="16139"/>
                  </a:cubicBezTo>
                  <a:lnTo>
                    <a:pt x="3032225" y="1932917"/>
                  </a:lnTo>
                  <a:cubicBezTo>
                    <a:pt x="3032225" y="1937197"/>
                    <a:pt x="3030525" y="1941302"/>
                    <a:pt x="3027498" y="1944329"/>
                  </a:cubicBezTo>
                  <a:cubicBezTo>
                    <a:pt x="3024471" y="1947356"/>
                    <a:pt x="3020366" y="1949056"/>
                    <a:pt x="3016086" y="1949056"/>
                  </a:cubicBezTo>
                  <a:lnTo>
                    <a:pt x="16139" y="1949056"/>
                  </a:lnTo>
                  <a:cubicBezTo>
                    <a:pt x="11859" y="1949056"/>
                    <a:pt x="7754" y="1947356"/>
                    <a:pt x="4727" y="1944329"/>
                  </a:cubicBezTo>
                  <a:cubicBezTo>
                    <a:pt x="1700" y="1941302"/>
                    <a:pt x="0" y="1937197"/>
                    <a:pt x="0" y="1932917"/>
                  </a:cubicBezTo>
                  <a:lnTo>
                    <a:pt x="0" y="16139"/>
                  </a:lnTo>
                  <a:cubicBezTo>
                    <a:pt x="0" y="11859"/>
                    <a:pt x="1700" y="7754"/>
                    <a:pt x="4727" y="4727"/>
                  </a:cubicBezTo>
                  <a:cubicBezTo>
                    <a:pt x="7754" y="1700"/>
                    <a:pt x="11859" y="0"/>
                    <a:pt x="1613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25"/>
            <p:cNvSpPr txBox="1"/>
            <p:nvPr/>
          </p:nvSpPr>
          <p:spPr>
            <a:xfrm>
              <a:off x="0" y="-19050"/>
              <a:ext cx="3032225" cy="196810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92" name="Google Shape;692;p25"/>
          <p:cNvGrpSpPr/>
          <p:nvPr/>
        </p:nvGrpSpPr>
        <p:grpSpPr>
          <a:xfrm>
            <a:off x="1084414" y="2355739"/>
            <a:ext cx="4368067" cy="719567"/>
            <a:chOff x="0" y="-19050"/>
            <a:chExt cx="1150437" cy="189516"/>
          </a:xfrm>
        </p:grpSpPr>
        <p:sp>
          <p:nvSpPr>
            <p:cNvPr id="693" name="Google Shape;693;p25"/>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25"/>
            <p:cNvSpPr txBox="1"/>
            <p:nvPr/>
          </p:nvSpPr>
          <p:spPr>
            <a:xfrm>
              <a:off x="0" y="-19050"/>
              <a:ext cx="1150437" cy="18951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95" name="Google Shape;695;p25"/>
          <p:cNvGrpSpPr/>
          <p:nvPr/>
        </p:nvGrpSpPr>
        <p:grpSpPr>
          <a:xfrm>
            <a:off x="9627850" y="2355739"/>
            <a:ext cx="4368067" cy="719567"/>
            <a:chOff x="0" y="-19050"/>
            <a:chExt cx="1150437" cy="189516"/>
          </a:xfrm>
        </p:grpSpPr>
        <p:sp>
          <p:nvSpPr>
            <p:cNvPr id="696" name="Google Shape;696;p25"/>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25"/>
            <p:cNvSpPr txBox="1"/>
            <p:nvPr/>
          </p:nvSpPr>
          <p:spPr>
            <a:xfrm>
              <a:off x="0" y="-19050"/>
              <a:ext cx="1150437" cy="18951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98" name="Google Shape;698;p25"/>
          <p:cNvGrpSpPr/>
          <p:nvPr/>
        </p:nvGrpSpPr>
        <p:grpSpPr>
          <a:xfrm>
            <a:off x="1084414" y="6990138"/>
            <a:ext cx="4368067" cy="719567"/>
            <a:chOff x="0" y="-19050"/>
            <a:chExt cx="1150437" cy="189516"/>
          </a:xfrm>
        </p:grpSpPr>
        <p:sp>
          <p:nvSpPr>
            <p:cNvPr id="699" name="Google Shape;699;p25"/>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25"/>
            <p:cNvSpPr txBox="1"/>
            <p:nvPr/>
          </p:nvSpPr>
          <p:spPr>
            <a:xfrm>
              <a:off x="0" y="-19050"/>
              <a:ext cx="1150437" cy="18951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01" name="Google Shape;701;p25"/>
          <p:cNvGrpSpPr/>
          <p:nvPr/>
        </p:nvGrpSpPr>
        <p:grpSpPr>
          <a:xfrm>
            <a:off x="1121224" y="7939051"/>
            <a:ext cx="780971" cy="799275"/>
            <a:chOff x="0" y="-19050"/>
            <a:chExt cx="812800" cy="831850"/>
          </a:xfrm>
        </p:grpSpPr>
        <p:sp>
          <p:nvSpPr>
            <p:cNvPr id="702" name="Google Shape;702;p25"/>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7EC0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25"/>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04" name="Google Shape;704;p25"/>
          <p:cNvGrpSpPr/>
          <p:nvPr/>
        </p:nvGrpSpPr>
        <p:grpSpPr>
          <a:xfrm>
            <a:off x="2020600" y="7939051"/>
            <a:ext cx="780971" cy="799275"/>
            <a:chOff x="0" y="-19050"/>
            <a:chExt cx="812800" cy="831850"/>
          </a:xfrm>
        </p:grpSpPr>
        <p:sp>
          <p:nvSpPr>
            <p:cNvPr id="705" name="Google Shape;705;p25"/>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F7CD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25"/>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07" name="Google Shape;707;p25"/>
          <p:cNvGrpSpPr/>
          <p:nvPr/>
        </p:nvGrpSpPr>
        <p:grpSpPr>
          <a:xfrm>
            <a:off x="2919976" y="7939051"/>
            <a:ext cx="780971" cy="799275"/>
            <a:chOff x="0" y="-19050"/>
            <a:chExt cx="812800" cy="831850"/>
          </a:xfrm>
        </p:grpSpPr>
        <p:sp>
          <p:nvSpPr>
            <p:cNvPr id="708" name="Google Shape;708;p25"/>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F149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25"/>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10" name="Google Shape;710;p25"/>
          <p:cNvSpPr txBox="1"/>
          <p:nvPr/>
        </p:nvSpPr>
        <p:spPr>
          <a:xfrm>
            <a:off x="1177805" y="3323100"/>
            <a:ext cx="4181285" cy="503682"/>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US" sz="1700" u="none" cap="none" strike="noStrike">
                <a:solidFill>
                  <a:srgbClr val="0F1A38"/>
                </a:solidFill>
                <a:latin typeface="Arial"/>
                <a:ea typeface="Arial"/>
                <a:cs typeface="Arial"/>
                <a:sym typeface="Arial"/>
              </a:rPr>
              <a:t>This presentation template</a:t>
            </a:r>
            <a:endParaRPr/>
          </a:p>
          <a:p>
            <a:pPr indent="0" lvl="0" marL="0" marR="0" rtl="0" algn="ctr">
              <a:lnSpc>
                <a:spcPct val="122000"/>
              </a:lnSpc>
              <a:spcBef>
                <a:spcPts val="0"/>
              </a:spcBef>
              <a:spcAft>
                <a:spcPts val="0"/>
              </a:spcAft>
              <a:buNone/>
            </a:pPr>
            <a:r>
              <a:rPr b="0" i="0" lang="en-US" sz="1700" u="none" cap="none" strike="noStrike">
                <a:solidFill>
                  <a:srgbClr val="0F1A38"/>
                </a:solidFill>
                <a:latin typeface="Arial"/>
                <a:ea typeface="Arial"/>
                <a:cs typeface="Arial"/>
                <a:sym typeface="Arial"/>
              </a:rPr>
              <a:t>uses the following free fonts:</a:t>
            </a:r>
            <a:endParaRPr/>
          </a:p>
        </p:txBody>
      </p:sp>
      <p:sp>
        <p:nvSpPr>
          <p:cNvPr id="711" name="Google Shape;711;p25"/>
          <p:cNvSpPr txBox="1"/>
          <p:nvPr/>
        </p:nvSpPr>
        <p:spPr>
          <a:xfrm>
            <a:off x="1120864" y="6412736"/>
            <a:ext cx="4368067" cy="249682"/>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US" sz="1700" u="none" cap="none" strike="noStrike">
                <a:solidFill>
                  <a:srgbClr val="0F1A38"/>
                </a:solidFill>
                <a:latin typeface="Arial"/>
                <a:ea typeface="Arial"/>
                <a:cs typeface="Arial"/>
                <a:sym typeface="Arial"/>
              </a:rPr>
              <a:t>You can find these fonts online too.</a:t>
            </a:r>
            <a:endParaRPr/>
          </a:p>
        </p:txBody>
      </p:sp>
      <p:sp>
        <p:nvSpPr>
          <p:cNvPr id="712" name="Google Shape;712;p25"/>
          <p:cNvSpPr txBox="1"/>
          <p:nvPr/>
        </p:nvSpPr>
        <p:spPr>
          <a:xfrm>
            <a:off x="1693180" y="3995288"/>
            <a:ext cx="3150600" cy="2374800"/>
          </a:xfrm>
          <a:prstGeom prst="rect">
            <a:avLst/>
          </a:prstGeom>
          <a:noFill/>
          <a:ln>
            <a:noFill/>
          </a:ln>
        </p:spPr>
        <p:txBody>
          <a:bodyPr anchorCtr="0" anchor="t" bIns="0" lIns="0" spcFirstLastPara="1" rIns="0" wrap="square" tIns="0">
            <a:spAutoFit/>
          </a:bodyPr>
          <a:lstStyle/>
          <a:p>
            <a:pPr indent="0" lvl="0" marL="0" marR="0" rtl="0" algn="ctr">
              <a:lnSpc>
                <a:spcPct val="103006"/>
              </a:lnSpc>
              <a:spcBef>
                <a:spcPts val="0"/>
              </a:spcBef>
              <a:spcAft>
                <a:spcPts val="0"/>
              </a:spcAft>
              <a:buNone/>
            </a:pPr>
            <a:r>
              <a:rPr b="0" i="0" lang="en-US" sz="1497" u="none" cap="none" strike="noStrike">
                <a:solidFill>
                  <a:srgbClr val="0F1A38"/>
                </a:solidFill>
                <a:latin typeface="Arial"/>
                <a:ea typeface="Arial"/>
                <a:cs typeface="Arial"/>
                <a:sym typeface="Arial"/>
              </a:rPr>
              <a:t>TITLES:</a:t>
            </a:r>
            <a:endParaRPr/>
          </a:p>
          <a:p>
            <a:pPr indent="0" lvl="0" marL="0" marR="0" rtl="0" algn="ctr">
              <a:lnSpc>
                <a:spcPct val="102985"/>
              </a:lnSpc>
              <a:spcBef>
                <a:spcPts val="0"/>
              </a:spcBef>
              <a:spcAft>
                <a:spcPts val="0"/>
              </a:spcAft>
              <a:buNone/>
            </a:pPr>
            <a:r>
              <a:rPr lang="en-US" sz="2110">
                <a:solidFill>
                  <a:srgbClr val="0F1A38"/>
                </a:solidFill>
              </a:rPr>
              <a:t>Montserrat</a:t>
            </a:r>
            <a:endParaRPr/>
          </a:p>
          <a:p>
            <a:pPr indent="0" lvl="0" marL="0" marR="0" rtl="0" algn="ctr">
              <a:lnSpc>
                <a:spcPct val="102985"/>
              </a:lnSpc>
              <a:spcBef>
                <a:spcPts val="0"/>
              </a:spcBef>
              <a:spcAft>
                <a:spcPts val="0"/>
              </a:spcAft>
              <a:buNone/>
            </a:pPr>
            <a:r>
              <a:t/>
            </a:r>
            <a:endParaRPr b="0" i="0" sz="2110" u="none" cap="none" strike="noStrike">
              <a:solidFill>
                <a:srgbClr val="0F1A38"/>
              </a:solidFill>
              <a:latin typeface="Arial"/>
              <a:ea typeface="Arial"/>
              <a:cs typeface="Arial"/>
              <a:sym typeface="Arial"/>
            </a:endParaRPr>
          </a:p>
          <a:p>
            <a:pPr indent="0" lvl="0" marL="0" marR="0" rtl="0" algn="ctr">
              <a:lnSpc>
                <a:spcPct val="103006"/>
              </a:lnSpc>
              <a:spcBef>
                <a:spcPts val="0"/>
              </a:spcBef>
              <a:spcAft>
                <a:spcPts val="0"/>
              </a:spcAft>
              <a:buNone/>
            </a:pPr>
            <a:r>
              <a:rPr b="0" i="0" lang="en-US" sz="1497" u="none" cap="none" strike="noStrike">
                <a:solidFill>
                  <a:srgbClr val="0F1A38"/>
                </a:solidFill>
                <a:latin typeface="Arial"/>
                <a:ea typeface="Arial"/>
                <a:cs typeface="Arial"/>
                <a:sym typeface="Arial"/>
              </a:rPr>
              <a:t>HEADERS:</a:t>
            </a:r>
            <a:endParaRPr/>
          </a:p>
          <a:p>
            <a:pPr indent="0" lvl="0" marL="0" rtl="0" algn="ctr">
              <a:lnSpc>
                <a:spcPct val="102985"/>
              </a:lnSpc>
              <a:spcBef>
                <a:spcPts val="0"/>
              </a:spcBef>
              <a:spcAft>
                <a:spcPts val="0"/>
              </a:spcAft>
              <a:buClr>
                <a:schemeClr val="dk1"/>
              </a:buClr>
              <a:buFont typeface="Arial"/>
              <a:buNone/>
            </a:pPr>
            <a:r>
              <a:rPr lang="en-US" sz="2110">
                <a:solidFill>
                  <a:srgbClr val="0F1A38"/>
                </a:solidFill>
              </a:rPr>
              <a:t>Montserrat</a:t>
            </a:r>
            <a:endParaRPr>
              <a:solidFill>
                <a:schemeClr val="dk1"/>
              </a:solidFill>
            </a:endParaRPr>
          </a:p>
          <a:p>
            <a:pPr indent="0" lvl="0" marL="0" marR="0" rtl="0" algn="l">
              <a:lnSpc>
                <a:spcPct val="102985"/>
              </a:lnSpc>
              <a:spcBef>
                <a:spcPts val="0"/>
              </a:spcBef>
              <a:spcAft>
                <a:spcPts val="0"/>
              </a:spcAft>
              <a:buNone/>
            </a:pPr>
            <a:r>
              <a:t/>
            </a:r>
            <a:endParaRPr b="0" i="0" sz="2110" u="none" cap="none" strike="noStrike">
              <a:solidFill>
                <a:srgbClr val="0F1A38"/>
              </a:solidFill>
              <a:latin typeface="Arial"/>
              <a:ea typeface="Arial"/>
              <a:cs typeface="Arial"/>
              <a:sym typeface="Arial"/>
            </a:endParaRPr>
          </a:p>
          <a:p>
            <a:pPr indent="0" lvl="0" marL="0" marR="0" rtl="0" algn="ctr">
              <a:lnSpc>
                <a:spcPct val="103006"/>
              </a:lnSpc>
              <a:spcBef>
                <a:spcPts val="0"/>
              </a:spcBef>
              <a:spcAft>
                <a:spcPts val="0"/>
              </a:spcAft>
              <a:buNone/>
            </a:pPr>
            <a:r>
              <a:rPr b="0" i="0" lang="en-US" sz="1497" u="none" cap="none" strike="noStrike">
                <a:solidFill>
                  <a:srgbClr val="0F1A38"/>
                </a:solidFill>
                <a:latin typeface="Arial"/>
                <a:ea typeface="Arial"/>
                <a:cs typeface="Arial"/>
                <a:sym typeface="Arial"/>
              </a:rPr>
              <a:t>BODY COPY:</a:t>
            </a:r>
            <a:endParaRPr/>
          </a:p>
          <a:p>
            <a:pPr indent="0" lvl="0" marL="0" rtl="0" algn="ctr">
              <a:lnSpc>
                <a:spcPct val="102985"/>
              </a:lnSpc>
              <a:spcBef>
                <a:spcPts val="0"/>
              </a:spcBef>
              <a:spcAft>
                <a:spcPts val="0"/>
              </a:spcAft>
              <a:buNone/>
            </a:pPr>
            <a:r>
              <a:rPr lang="en-US" sz="2110">
                <a:solidFill>
                  <a:srgbClr val="0F1A38"/>
                </a:solidFill>
              </a:rPr>
              <a:t>Montserrat</a:t>
            </a:r>
            <a:endParaRPr sz="2110">
              <a:solidFill>
                <a:srgbClr val="0F1A38"/>
              </a:solidFill>
            </a:endParaRPr>
          </a:p>
        </p:txBody>
      </p:sp>
      <p:sp>
        <p:nvSpPr>
          <p:cNvPr id="713" name="Google Shape;713;p25"/>
          <p:cNvSpPr txBox="1"/>
          <p:nvPr/>
        </p:nvSpPr>
        <p:spPr>
          <a:xfrm>
            <a:off x="879350" y="8865478"/>
            <a:ext cx="1264720" cy="177685"/>
          </a:xfrm>
          <a:prstGeom prst="rect">
            <a:avLst/>
          </a:prstGeom>
          <a:noFill/>
          <a:ln>
            <a:noFill/>
          </a:ln>
        </p:spPr>
        <p:txBody>
          <a:bodyPr anchorCtr="0" anchor="t" bIns="0" lIns="0" spcFirstLastPara="1" rIns="0" wrap="square" tIns="0">
            <a:spAutoFit/>
          </a:bodyPr>
          <a:lstStyle/>
          <a:p>
            <a:pPr indent="0" lvl="0" marL="0" marR="0" rtl="0" algn="ctr">
              <a:lnSpc>
                <a:spcPct val="102971"/>
              </a:lnSpc>
              <a:spcBef>
                <a:spcPts val="0"/>
              </a:spcBef>
              <a:spcAft>
                <a:spcPts val="0"/>
              </a:spcAft>
              <a:buNone/>
            </a:pPr>
            <a:r>
              <a:rPr b="0" i="0" lang="en-US" sz="1346" u="none" cap="none" strike="noStrike">
                <a:solidFill>
                  <a:srgbClr val="0F1A38"/>
                </a:solidFill>
                <a:latin typeface="Arial"/>
                <a:ea typeface="Arial"/>
                <a:cs typeface="Arial"/>
                <a:sym typeface="Arial"/>
              </a:rPr>
              <a:t>#7EC0A4</a:t>
            </a:r>
            <a:endParaRPr/>
          </a:p>
        </p:txBody>
      </p:sp>
      <p:sp>
        <p:nvSpPr>
          <p:cNvPr id="714" name="Google Shape;714;p25"/>
          <p:cNvSpPr txBox="1"/>
          <p:nvPr/>
        </p:nvSpPr>
        <p:spPr>
          <a:xfrm>
            <a:off x="1778726" y="8865478"/>
            <a:ext cx="1264720" cy="177685"/>
          </a:xfrm>
          <a:prstGeom prst="rect">
            <a:avLst/>
          </a:prstGeom>
          <a:noFill/>
          <a:ln>
            <a:noFill/>
          </a:ln>
        </p:spPr>
        <p:txBody>
          <a:bodyPr anchorCtr="0" anchor="t" bIns="0" lIns="0" spcFirstLastPara="1" rIns="0" wrap="square" tIns="0">
            <a:spAutoFit/>
          </a:bodyPr>
          <a:lstStyle/>
          <a:p>
            <a:pPr indent="0" lvl="0" marL="0" marR="0" rtl="0" algn="ctr">
              <a:lnSpc>
                <a:spcPct val="102971"/>
              </a:lnSpc>
              <a:spcBef>
                <a:spcPts val="0"/>
              </a:spcBef>
              <a:spcAft>
                <a:spcPts val="0"/>
              </a:spcAft>
              <a:buNone/>
            </a:pPr>
            <a:r>
              <a:rPr b="0" i="0" lang="en-US" sz="1346" u="none" cap="none" strike="noStrike">
                <a:solidFill>
                  <a:srgbClr val="0F1A38"/>
                </a:solidFill>
                <a:latin typeface="Arial"/>
                <a:ea typeface="Arial"/>
                <a:cs typeface="Arial"/>
                <a:sym typeface="Arial"/>
              </a:rPr>
              <a:t>#F7CD34</a:t>
            </a:r>
            <a:endParaRPr/>
          </a:p>
        </p:txBody>
      </p:sp>
      <p:sp>
        <p:nvSpPr>
          <p:cNvPr id="715" name="Google Shape;715;p25"/>
          <p:cNvSpPr txBox="1"/>
          <p:nvPr/>
        </p:nvSpPr>
        <p:spPr>
          <a:xfrm>
            <a:off x="2678101" y="8865478"/>
            <a:ext cx="1264720" cy="177685"/>
          </a:xfrm>
          <a:prstGeom prst="rect">
            <a:avLst/>
          </a:prstGeom>
          <a:noFill/>
          <a:ln>
            <a:noFill/>
          </a:ln>
        </p:spPr>
        <p:txBody>
          <a:bodyPr anchorCtr="0" anchor="t" bIns="0" lIns="0" spcFirstLastPara="1" rIns="0" wrap="square" tIns="0">
            <a:spAutoFit/>
          </a:bodyPr>
          <a:lstStyle/>
          <a:p>
            <a:pPr indent="0" lvl="0" marL="0" marR="0" rtl="0" algn="ctr">
              <a:lnSpc>
                <a:spcPct val="102971"/>
              </a:lnSpc>
              <a:spcBef>
                <a:spcPts val="0"/>
              </a:spcBef>
              <a:spcAft>
                <a:spcPts val="0"/>
              </a:spcAft>
              <a:buNone/>
            </a:pPr>
            <a:r>
              <a:rPr b="0" i="0" lang="en-US" sz="1346" u="none" cap="none" strike="noStrike">
                <a:solidFill>
                  <a:srgbClr val="0F1A38"/>
                </a:solidFill>
                <a:latin typeface="Arial"/>
                <a:ea typeface="Arial"/>
                <a:cs typeface="Arial"/>
                <a:sym typeface="Arial"/>
              </a:rPr>
              <a:t>#F14975</a:t>
            </a:r>
            <a:endParaRPr/>
          </a:p>
        </p:txBody>
      </p:sp>
      <p:sp>
        <p:nvSpPr>
          <p:cNvPr id="716" name="Google Shape;716;p25"/>
          <p:cNvSpPr txBox="1"/>
          <p:nvPr/>
        </p:nvSpPr>
        <p:spPr>
          <a:xfrm>
            <a:off x="4210005" y="1446041"/>
            <a:ext cx="9867990" cy="324612"/>
          </a:xfrm>
          <a:prstGeom prst="rect">
            <a:avLst/>
          </a:prstGeom>
          <a:noFill/>
          <a:ln>
            <a:noFill/>
          </a:ln>
        </p:spPr>
        <p:txBody>
          <a:bodyPr anchorCtr="0" anchor="t" bIns="0" lIns="0" spcFirstLastPara="1" rIns="0" wrap="square" tIns="0">
            <a:spAutoFit/>
          </a:bodyPr>
          <a:lstStyle/>
          <a:p>
            <a:pPr indent="0" lvl="1" marL="0" marR="0" rtl="0" algn="ctr">
              <a:lnSpc>
                <a:spcPct val="122010"/>
              </a:lnSpc>
              <a:spcBef>
                <a:spcPts val="0"/>
              </a:spcBef>
              <a:spcAft>
                <a:spcPts val="0"/>
              </a:spcAft>
              <a:buNone/>
            </a:pPr>
            <a:r>
              <a:rPr b="0" i="0" lang="en-US" sz="2199" u="none" cap="none" strike="noStrike">
                <a:solidFill>
                  <a:srgbClr val="0A2F1F"/>
                </a:solidFill>
                <a:latin typeface="Arial"/>
                <a:ea typeface="Arial"/>
                <a:cs typeface="Arial"/>
                <a:sym typeface="Arial"/>
              </a:rPr>
              <a:t>Use these design resources in your Canva Presentation.</a:t>
            </a:r>
            <a:endParaRPr/>
          </a:p>
        </p:txBody>
      </p:sp>
      <p:sp>
        <p:nvSpPr>
          <p:cNvPr id="717" name="Google Shape;717;p25"/>
          <p:cNvSpPr txBox="1"/>
          <p:nvPr/>
        </p:nvSpPr>
        <p:spPr>
          <a:xfrm>
            <a:off x="11651615" y="9777291"/>
            <a:ext cx="5916900" cy="184500"/>
          </a:xfrm>
          <a:prstGeom prst="rect">
            <a:avLst/>
          </a:prstGeom>
          <a:noFill/>
          <a:ln>
            <a:noFill/>
          </a:ln>
        </p:spPr>
        <p:txBody>
          <a:bodyPr anchorCtr="0" anchor="t" bIns="0" lIns="0" spcFirstLastPara="1" rIns="0" wrap="square" tIns="0">
            <a:spAutoFit/>
          </a:bodyPr>
          <a:lstStyle/>
          <a:p>
            <a:pPr indent="0" lvl="1" marL="0" marR="0" rtl="0" algn="r">
              <a:lnSpc>
                <a:spcPct val="122018"/>
              </a:lnSpc>
              <a:spcBef>
                <a:spcPts val="0"/>
              </a:spcBef>
              <a:spcAft>
                <a:spcPts val="0"/>
              </a:spcAft>
              <a:buNone/>
            </a:pPr>
            <a:r>
              <a:rPr b="1" i="0" lang="en-US" sz="1199" u="none" cap="none" strike="noStrike">
                <a:solidFill>
                  <a:srgbClr val="7EC0A4"/>
                </a:solidFill>
              </a:rPr>
              <a:t>DON'T FORGET TO DELETE THIS PAGE BEFORE PRESENTING. </a:t>
            </a:r>
            <a:endParaRPr b="1"/>
          </a:p>
        </p:txBody>
      </p:sp>
      <p:sp>
        <p:nvSpPr>
          <p:cNvPr id="718" name="Google Shape;718;p25"/>
          <p:cNvSpPr txBox="1"/>
          <p:nvPr/>
        </p:nvSpPr>
        <p:spPr>
          <a:xfrm>
            <a:off x="5469973" y="543899"/>
            <a:ext cx="7348200" cy="878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5706" u="none" cap="none" strike="noStrike">
                <a:solidFill>
                  <a:srgbClr val="7EC0A4"/>
                </a:solidFill>
              </a:rPr>
              <a:t>RESOURCE PAGE</a:t>
            </a:r>
            <a:endParaRPr b="1"/>
          </a:p>
        </p:txBody>
      </p:sp>
      <p:sp>
        <p:nvSpPr>
          <p:cNvPr id="719" name="Google Shape;719;p25"/>
          <p:cNvSpPr txBox="1"/>
          <p:nvPr/>
        </p:nvSpPr>
        <p:spPr>
          <a:xfrm>
            <a:off x="1693180" y="2554837"/>
            <a:ext cx="3150536" cy="384175"/>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0" i="0" lang="en-US" sz="2499" u="none" cap="none" strike="noStrike">
                <a:solidFill>
                  <a:srgbClr val="0F1A38"/>
                </a:solidFill>
                <a:latin typeface="Arial"/>
                <a:ea typeface="Arial"/>
                <a:cs typeface="Arial"/>
                <a:sym typeface="Arial"/>
              </a:rPr>
              <a:t>Fonts</a:t>
            </a:r>
            <a:endParaRPr/>
          </a:p>
        </p:txBody>
      </p:sp>
      <p:sp>
        <p:nvSpPr>
          <p:cNvPr id="720" name="Google Shape;720;p25"/>
          <p:cNvSpPr txBox="1"/>
          <p:nvPr/>
        </p:nvSpPr>
        <p:spPr>
          <a:xfrm>
            <a:off x="10236615" y="2554837"/>
            <a:ext cx="3150536" cy="384175"/>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0" i="0" lang="en-US" sz="2499" u="none" cap="none" strike="noStrike">
                <a:solidFill>
                  <a:srgbClr val="0F1A38"/>
                </a:solidFill>
                <a:latin typeface="Arial"/>
                <a:ea typeface="Arial"/>
                <a:cs typeface="Arial"/>
                <a:sym typeface="Arial"/>
              </a:rPr>
              <a:t>Design Elements</a:t>
            </a:r>
            <a:endParaRPr/>
          </a:p>
        </p:txBody>
      </p:sp>
      <p:sp>
        <p:nvSpPr>
          <p:cNvPr id="721" name="Google Shape;721;p25"/>
          <p:cNvSpPr txBox="1"/>
          <p:nvPr/>
        </p:nvSpPr>
        <p:spPr>
          <a:xfrm>
            <a:off x="1693180" y="7157977"/>
            <a:ext cx="3150536" cy="384175"/>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0" i="0" lang="en-US" sz="2499" u="none" cap="none" strike="noStrike">
                <a:solidFill>
                  <a:srgbClr val="0F1A38"/>
                </a:solidFill>
                <a:latin typeface="Arial"/>
                <a:ea typeface="Arial"/>
                <a:cs typeface="Arial"/>
                <a:sym typeface="Arial"/>
              </a:rPr>
              <a:t>Colors</a:t>
            </a:r>
            <a:endParaRPr/>
          </a:p>
        </p:txBody>
      </p:sp>
      <p:grpSp>
        <p:nvGrpSpPr>
          <p:cNvPr id="722" name="Google Shape;722;p25"/>
          <p:cNvGrpSpPr/>
          <p:nvPr/>
        </p:nvGrpSpPr>
        <p:grpSpPr>
          <a:xfrm>
            <a:off x="3780110" y="7939051"/>
            <a:ext cx="780971" cy="799275"/>
            <a:chOff x="0" y="-19050"/>
            <a:chExt cx="812800" cy="831850"/>
          </a:xfrm>
        </p:grpSpPr>
        <p:sp>
          <p:nvSpPr>
            <p:cNvPr id="723" name="Google Shape;723;p25"/>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0A2F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25"/>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25" name="Google Shape;725;p25"/>
          <p:cNvSpPr txBox="1"/>
          <p:nvPr/>
        </p:nvSpPr>
        <p:spPr>
          <a:xfrm>
            <a:off x="3538236" y="8865478"/>
            <a:ext cx="1264720" cy="177685"/>
          </a:xfrm>
          <a:prstGeom prst="rect">
            <a:avLst/>
          </a:prstGeom>
          <a:noFill/>
          <a:ln>
            <a:noFill/>
          </a:ln>
        </p:spPr>
        <p:txBody>
          <a:bodyPr anchorCtr="0" anchor="t" bIns="0" lIns="0" spcFirstLastPara="1" rIns="0" wrap="square" tIns="0">
            <a:spAutoFit/>
          </a:bodyPr>
          <a:lstStyle/>
          <a:p>
            <a:pPr indent="0" lvl="0" marL="0" marR="0" rtl="0" algn="ctr">
              <a:lnSpc>
                <a:spcPct val="102971"/>
              </a:lnSpc>
              <a:spcBef>
                <a:spcPts val="0"/>
              </a:spcBef>
              <a:spcAft>
                <a:spcPts val="0"/>
              </a:spcAft>
              <a:buNone/>
            </a:pPr>
            <a:r>
              <a:rPr b="0" i="0" lang="en-US" sz="1346" u="none" cap="none" strike="noStrike">
                <a:solidFill>
                  <a:srgbClr val="0F1A38"/>
                </a:solidFill>
                <a:latin typeface="Arial"/>
                <a:ea typeface="Arial"/>
                <a:cs typeface="Arial"/>
                <a:sym typeface="Arial"/>
              </a:rPr>
              <a:t>#0A2F1F</a:t>
            </a:r>
            <a:endParaRPr/>
          </a:p>
        </p:txBody>
      </p:sp>
      <p:grpSp>
        <p:nvGrpSpPr>
          <p:cNvPr id="726" name="Google Shape;726;p25"/>
          <p:cNvGrpSpPr/>
          <p:nvPr/>
        </p:nvGrpSpPr>
        <p:grpSpPr>
          <a:xfrm>
            <a:off x="4634700" y="7939051"/>
            <a:ext cx="780971" cy="799275"/>
            <a:chOff x="0" y="-19050"/>
            <a:chExt cx="812800" cy="831850"/>
          </a:xfrm>
        </p:grpSpPr>
        <p:sp>
          <p:nvSpPr>
            <p:cNvPr id="727" name="Google Shape;727;p25"/>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F5FF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25"/>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29" name="Google Shape;729;p25"/>
          <p:cNvSpPr txBox="1"/>
          <p:nvPr/>
        </p:nvSpPr>
        <p:spPr>
          <a:xfrm>
            <a:off x="4392826" y="8865478"/>
            <a:ext cx="1264720" cy="177685"/>
          </a:xfrm>
          <a:prstGeom prst="rect">
            <a:avLst/>
          </a:prstGeom>
          <a:noFill/>
          <a:ln>
            <a:noFill/>
          </a:ln>
        </p:spPr>
        <p:txBody>
          <a:bodyPr anchorCtr="0" anchor="t" bIns="0" lIns="0" spcFirstLastPara="1" rIns="0" wrap="square" tIns="0">
            <a:spAutoFit/>
          </a:bodyPr>
          <a:lstStyle/>
          <a:p>
            <a:pPr indent="0" lvl="0" marL="0" marR="0" rtl="0" algn="ctr">
              <a:lnSpc>
                <a:spcPct val="102971"/>
              </a:lnSpc>
              <a:spcBef>
                <a:spcPts val="0"/>
              </a:spcBef>
              <a:spcAft>
                <a:spcPts val="0"/>
              </a:spcAft>
              <a:buNone/>
            </a:pPr>
            <a:r>
              <a:rPr b="0" i="0" lang="en-US" sz="1346" u="none" cap="none" strike="noStrike">
                <a:solidFill>
                  <a:srgbClr val="0F1A38"/>
                </a:solidFill>
                <a:latin typeface="Arial"/>
                <a:ea typeface="Arial"/>
                <a:cs typeface="Arial"/>
                <a:sym typeface="Arial"/>
              </a:rPr>
              <a:t>#F5FFFB</a:t>
            </a:r>
            <a:endParaRPr/>
          </a:p>
        </p:txBody>
      </p:sp>
      <p:sp>
        <p:nvSpPr>
          <p:cNvPr id="730" name="Google Shape;730;p25"/>
          <p:cNvSpPr/>
          <p:nvPr/>
        </p:nvSpPr>
        <p:spPr>
          <a:xfrm>
            <a:off x="9355719" y="4810952"/>
            <a:ext cx="1042536" cy="1277049"/>
          </a:xfrm>
          <a:custGeom>
            <a:rect b="b" l="l" r="r" t="t"/>
            <a:pathLst>
              <a:path extrusionOk="0" h="1277049" w="1042536">
                <a:moveTo>
                  <a:pt x="0" y="0"/>
                </a:moveTo>
                <a:lnTo>
                  <a:pt x="1042536" y="0"/>
                </a:lnTo>
                <a:lnTo>
                  <a:pt x="1042536" y="1277048"/>
                </a:lnTo>
                <a:lnTo>
                  <a:pt x="0" y="1277048"/>
                </a:lnTo>
                <a:lnTo>
                  <a:pt x="0" y="0"/>
                </a:lnTo>
                <a:close/>
              </a:path>
            </a:pathLst>
          </a:custGeom>
          <a:blipFill rotWithShape="1">
            <a:blip r:embed="rId3">
              <a:alphaModFix/>
            </a:blip>
            <a:stretch>
              <a:fillRect b="0" l="0" r="0" t="0"/>
            </a:stretch>
          </a:blipFill>
          <a:ln>
            <a:noFill/>
          </a:ln>
        </p:spPr>
      </p:sp>
      <p:sp>
        <p:nvSpPr>
          <p:cNvPr id="731" name="Google Shape;731;p25"/>
          <p:cNvSpPr/>
          <p:nvPr/>
        </p:nvSpPr>
        <p:spPr>
          <a:xfrm>
            <a:off x="9752928" y="6913384"/>
            <a:ext cx="1516092" cy="1138447"/>
          </a:xfrm>
          <a:custGeom>
            <a:rect b="b" l="l" r="r" t="t"/>
            <a:pathLst>
              <a:path extrusionOk="0" h="1138447" w="1516092">
                <a:moveTo>
                  <a:pt x="0" y="0"/>
                </a:moveTo>
                <a:lnTo>
                  <a:pt x="1516092" y="0"/>
                </a:lnTo>
                <a:lnTo>
                  <a:pt x="1516092" y="1138447"/>
                </a:lnTo>
                <a:lnTo>
                  <a:pt x="0" y="1138447"/>
                </a:lnTo>
                <a:lnTo>
                  <a:pt x="0" y="0"/>
                </a:lnTo>
                <a:close/>
              </a:path>
            </a:pathLst>
          </a:custGeom>
          <a:blipFill rotWithShape="1">
            <a:blip r:embed="rId4">
              <a:alphaModFix/>
            </a:blip>
            <a:stretch>
              <a:fillRect b="0" l="0" r="0" t="0"/>
            </a:stretch>
          </a:blipFill>
          <a:ln>
            <a:noFill/>
          </a:ln>
        </p:spPr>
      </p:sp>
      <p:sp>
        <p:nvSpPr>
          <p:cNvPr id="732" name="Google Shape;732;p25"/>
          <p:cNvSpPr/>
          <p:nvPr/>
        </p:nvSpPr>
        <p:spPr>
          <a:xfrm>
            <a:off x="6578493" y="6559368"/>
            <a:ext cx="1269950" cy="1492463"/>
          </a:xfrm>
          <a:custGeom>
            <a:rect b="b" l="l" r="r" t="t"/>
            <a:pathLst>
              <a:path extrusionOk="0" h="1492463" w="1269950">
                <a:moveTo>
                  <a:pt x="0" y="0"/>
                </a:moveTo>
                <a:lnTo>
                  <a:pt x="1269950" y="0"/>
                </a:lnTo>
                <a:lnTo>
                  <a:pt x="1269950" y="1492463"/>
                </a:lnTo>
                <a:lnTo>
                  <a:pt x="0" y="1492463"/>
                </a:lnTo>
                <a:lnTo>
                  <a:pt x="0" y="0"/>
                </a:lnTo>
                <a:close/>
              </a:path>
            </a:pathLst>
          </a:custGeom>
          <a:blipFill rotWithShape="1">
            <a:blip r:embed="rId5">
              <a:alphaModFix/>
            </a:blip>
            <a:stretch>
              <a:fillRect b="0" l="0" r="0" t="0"/>
            </a:stretch>
          </a:blipFill>
          <a:ln>
            <a:noFill/>
          </a:ln>
        </p:spPr>
      </p:sp>
      <p:sp>
        <p:nvSpPr>
          <p:cNvPr id="733" name="Google Shape;733;p25"/>
          <p:cNvSpPr/>
          <p:nvPr/>
        </p:nvSpPr>
        <p:spPr>
          <a:xfrm>
            <a:off x="13786399" y="4567527"/>
            <a:ext cx="1538099" cy="1398272"/>
          </a:xfrm>
          <a:custGeom>
            <a:rect b="b" l="l" r="r" t="t"/>
            <a:pathLst>
              <a:path extrusionOk="0" h="1398272" w="1538099">
                <a:moveTo>
                  <a:pt x="0" y="0"/>
                </a:moveTo>
                <a:lnTo>
                  <a:pt x="1538099" y="0"/>
                </a:lnTo>
                <a:lnTo>
                  <a:pt x="1538099" y="1398272"/>
                </a:lnTo>
                <a:lnTo>
                  <a:pt x="0" y="1398272"/>
                </a:lnTo>
                <a:lnTo>
                  <a:pt x="0" y="0"/>
                </a:lnTo>
                <a:close/>
              </a:path>
            </a:pathLst>
          </a:custGeom>
          <a:blipFill rotWithShape="1">
            <a:blip r:embed="rId6">
              <a:alphaModFix/>
            </a:blip>
            <a:stretch>
              <a:fillRect b="0" l="0" r="0" t="0"/>
            </a:stretch>
          </a:blipFill>
          <a:ln>
            <a:noFill/>
          </a:ln>
        </p:spPr>
      </p:sp>
      <p:sp>
        <p:nvSpPr>
          <p:cNvPr id="734" name="Google Shape;734;p25"/>
          <p:cNvSpPr/>
          <p:nvPr/>
        </p:nvSpPr>
        <p:spPr>
          <a:xfrm>
            <a:off x="8064027" y="6908018"/>
            <a:ext cx="1469826" cy="1138447"/>
          </a:xfrm>
          <a:custGeom>
            <a:rect b="b" l="l" r="r" t="t"/>
            <a:pathLst>
              <a:path extrusionOk="0" h="1138447" w="1469826">
                <a:moveTo>
                  <a:pt x="0" y="0"/>
                </a:moveTo>
                <a:lnTo>
                  <a:pt x="1469826" y="0"/>
                </a:lnTo>
                <a:lnTo>
                  <a:pt x="1469826" y="1138447"/>
                </a:lnTo>
                <a:lnTo>
                  <a:pt x="0" y="1138447"/>
                </a:lnTo>
                <a:lnTo>
                  <a:pt x="0" y="0"/>
                </a:lnTo>
                <a:close/>
              </a:path>
            </a:pathLst>
          </a:custGeom>
          <a:blipFill rotWithShape="1">
            <a:blip r:embed="rId7">
              <a:alphaModFix/>
            </a:blip>
            <a:stretch>
              <a:fillRect b="0" l="0" r="0" t="0"/>
            </a:stretch>
          </a:blipFill>
          <a:ln>
            <a:noFill/>
          </a:ln>
        </p:spPr>
      </p:sp>
      <p:sp>
        <p:nvSpPr>
          <p:cNvPr id="735" name="Google Shape;735;p25"/>
          <p:cNvSpPr/>
          <p:nvPr/>
        </p:nvSpPr>
        <p:spPr>
          <a:xfrm>
            <a:off x="6508777" y="4445326"/>
            <a:ext cx="1341019" cy="1642674"/>
          </a:xfrm>
          <a:custGeom>
            <a:rect b="b" l="l" r="r" t="t"/>
            <a:pathLst>
              <a:path extrusionOk="0" h="1642674" w="1341019">
                <a:moveTo>
                  <a:pt x="0" y="0"/>
                </a:moveTo>
                <a:lnTo>
                  <a:pt x="1341020" y="0"/>
                </a:lnTo>
                <a:lnTo>
                  <a:pt x="1341020" y="1642674"/>
                </a:lnTo>
                <a:lnTo>
                  <a:pt x="0" y="1642674"/>
                </a:lnTo>
                <a:lnTo>
                  <a:pt x="0" y="0"/>
                </a:lnTo>
                <a:close/>
              </a:path>
            </a:pathLst>
          </a:custGeom>
          <a:blipFill rotWithShape="1">
            <a:blip r:embed="rId8">
              <a:alphaModFix/>
            </a:blip>
            <a:stretch>
              <a:fillRect b="0" l="0" r="0" t="0"/>
            </a:stretch>
          </a:blipFill>
          <a:ln>
            <a:noFill/>
          </a:ln>
        </p:spPr>
      </p:sp>
      <p:sp>
        <p:nvSpPr>
          <p:cNvPr id="736" name="Google Shape;736;p25"/>
          <p:cNvSpPr/>
          <p:nvPr/>
        </p:nvSpPr>
        <p:spPr>
          <a:xfrm>
            <a:off x="8078397" y="4689728"/>
            <a:ext cx="817838" cy="1249475"/>
          </a:xfrm>
          <a:custGeom>
            <a:rect b="b" l="l" r="r" t="t"/>
            <a:pathLst>
              <a:path extrusionOk="0" h="1249475" w="817838">
                <a:moveTo>
                  <a:pt x="0" y="0"/>
                </a:moveTo>
                <a:lnTo>
                  <a:pt x="817838" y="0"/>
                </a:lnTo>
                <a:lnTo>
                  <a:pt x="817838" y="1249475"/>
                </a:lnTo>
                <a:lnTo>
                  <a:pt x="0" y="1249475"/>
                </a:lnTo>
                <a:lnTo>
                  <a:pt x="0" y="0"/>
                </a:lnTo>
                <a:close/>
              </a:path>
            </a:pathLst>
          </a:custGeom>
          <a:blipFill rotWithShape="1">
            <a:blip r:embed="rId9">
              <a:alphaModFix/>
            </a:blip>
            <a:stretch>
              <a:fillRect b="0" l="0" r="0" t="0"/>
            </a:stretch>
          </a:blipFill>
          <a:ln>
            <a:noFill/>
          </a:ln>
        </p:spPr>
      </p:sp>
      <p:sp>
        <p:nvSpPr>
          <p:cNvPr id="737" name="Google Shape;737;p25"/>
          <p:cNvSpPr/>
          <p:nvPr/>
        </p:nvSpPr>
        <p:spPr>
          <a:xfrm>
            <a:off x="12062259" y="4525322"/>
            <a:ext cx="1367609" cy="1413881"/>
          </a:xfrm>
          <a:custGeom>
            <a:rect b="b" l="l" r="r" t="t"/>
            <a:pathLst>
              <a:path extrusionOk="0" h="1413881" w="1367609">
                <a:moveTo>
                  <a:pt x="0" y="0"/>
                </a:moveTo>
                <a:lnTo>
                  <a:pt x="1367609" y="0"/>
                </a:lnTo>
                <a:lnTo>
                  <a:pt x="1367609" y="1413881"/>
                </a:lnTo>
                <a:lnTo>
                  <a:pt x="0" y="1413881"/>
                </a:lnTo>
                <a:lnTo>
                  <a:pt x="0" y="0"/>
                </a:lnTo>
                <a:close/>
              </a:path>
            </a:pathLst>
          </a:custGeom>
          <a:blipFill rotWithShape="1">
            <a:blip r:embed="rId10">
              <a:alphaModFix/>
            </a:blip>
            <a:stretch>
              <a:fillRect b="0" l="0" r="0" t="0"/>
            </a:stretch>
          </a:blipFill>
          <a:ln>
            <a:noFill/>
          </a:ln>
        </p:spPr>
      </p:sp>
      <p:sp>
        <p:nvSpPr>
          <p:cNvPr id="738" name="Google Shape;738;p25"/>
          <p:cNvSpPr/>
          <p:nvPr/>
        </p:nvSpPr>
        <p:spPr>
          <a:xfrm>
            <a:off x="11498196" y="6323292"/>
            <a:ext cx="1460959" cy="1964615"/>
          </a:xfrm>
          <a:custGeom>
            <a:rect b="b" l="l" r="r" t="t"/>
            <a:pathLst>
              <a:path extrusionOk="0" h="1964615" w="1460959">
                <a:moveTo>
                  <a:pt x="0" y="0"/>
                </a:moveTo>
                <a:lnTo>
                  <a:pt x="1460959" y="0"/>
                </a:lnTo>
                <a:lnTo>
                  <a:pt x="1460959" y="1964615"/>
                </a:lnTo>
                <a:lnTo>
                  <a:pt x="0" y="1964615"/>
                </a:lnTo>
                <a:lnTo>
                  <a:pt x="0" y="0"/>
                </a:lnTo>
                <a:close/>
              </a:path>
            </a:pathLst>
          </a:custGeom>
          <a:blipFill rotWithShape="1">
            <a:blip r:embed="rId11">
              <a:alphaModFix/>
            </a:blip>
            <a:stretch>
              <a:fillRect b="0" l="0" r="0" t="0"/>
            </a:stretch>
          </a:blipFill>
          <a:ln>
            <a:noFill/>
          </a:ln>
        </p:spPr>
      </p:sp>
      <p:sp>
        <p:nvSpPr>
          <p:cNvPr id="739" name="Google Shape;739;p25"/>
          <p:cNvSpPr/>
          <p:nvPr/>
        </p:nvSpPr>
        <p:spPr>
          <a:xfrm>
            <a:off x="13157024" y="6767770"/>
            <a:ext cx="1258750" cy="1075659"/>
          </a:xfrm>
          <a:custGeom>
            <a:rect b="b" l="l" r="r" t="t"/>
            <a:pathLst>
              <a:path extrusionOk="0" h="1075659" w="1258750">
                <a:moveTo>
                  <a:pt x="0" y="0"/>
                </a:moveTo>
                <a:lnTo>
                  <a:pt x="1258750" y="0"/>
                </a:lnTo>
                <a:lnTo>
                  <a:pt x="1258750" y="1075659"/>
                </a:lnTo>
                <a:lnTo>
                  <a:pt x="0" y="1075659"/>
                </a:lnTo>
                <a:lnTo>
                  <a:pt x="0" y="0"/>
                </a:lnTo>
                <a:close/>
              </a:path>
            </a:pathLst>
          </a:custGeom>
          <a:blipFill rotWithShape="1">
            <a:blip r:embed="rId12">
              <a:alphaModFix/>
            </a:blip>
            <a:stretch>
              <a:fillRect b="0" l="0" r="0" t="0"/>
            </a:stretch>
          </a:blipFill>
          <a:ln>
            <a:noFill/>
          </a:ln>
        </p:spPr>
      </p:sp>
      <p:sp>
        <p:nvSpPr>
          <p:cNvPr id="740" name="Google Shape;740;p25"/>
          <p:cNvSpPr/>
          <p:nvPr/>
        </p:nvSpPr>
        <p:spPr>
          <a:xfrm>
            <a:off x="15676923" y="4720524"/>
            <a:ext cx="1092279" cy="1092279"/>
          </a:xfrm>
          <a:custGeom>
            <a:rect b="b" l="l" r="r" t="t"/>
            <a:pathLst>
              <a:path extrusionOk="0" h="1092279" w="1092279">
                <a:moveTo>
                  <a:pt x="0" y="0"/>
                </a:moveTo>
                <a:lnTo>
                  <a:pt x="1092280" y="0"/>
                </a:lnTo>
                <a:lnTo>
                  <a:pt x="1092280" y="1092279"/>
                </a:lnTo>
                <a:lnTo>
                  <a:pt x="0" y="1092279"/>
                </a:lnTo>
                <a:lnTo>
                  <a:pt x="0" y="0"/>
                </a:lnTo>
                <a:close/>
              </a:path>
            </a:pathLst>
          </a:custGeom>
          <a:blipFill rotWithShape="1">
            <a:blip r:embed="rId13">
              <a:alphaModFix/>
            </a:blip>
            <a:stretch>
              <a:fillRect b="0" l="0" r="0" t="0"/>
            </a:stretch>
          </a:blipFill>
          <a:ln>
            <a:noFill/>
          </a:ln>
        </p:spPr>
      </p:sp>
      <p:sp>
        <p:nvSpPr>
          <p:cNvPr id="741" name="Google Shape;741;p25"/>
          <p:cNvSpPr/>
          <p:nvPr/>
        </p:nvSpPr>
        <p:spPr>
          <a:xfrm>
            <a:off x="10697471" y="4689728"/>
            <a:ext cx="954145" cy="1249475"/>
          </a:xfrm>
          <a:custGeom>
            <a:rect b="b" l="l" r="r" t="t"/>
            <a:pathLst>
              <a:path extrusionOk="0" h="1249475" w="954145">
                <a:moveTo>
                  <a:pt x="0" y="0"/>
                </a:moveTo>
                <a:lnTo>
                  <a:pt x="954144" y="0"/>
                </a:lnTo>
                <a:lnTo>
                  <a:pt x="954144" y="1249475"/>
                </a:lnTo>
                <a:lnTo>
                  <a:pt x="0" y="1249475"/>
                </a:lnTo>
                <a:lnTo>
                  <a:pt x="0" y="0"/>
                </a:lnTo>
                <a:close/>
              </a:path>
            </a:pathLst>
          </a:custGeom>
          <a:blipFill rotWithShape="1">
            <a:blip r:embed="rId14">
              <a:alphaModFix/>
            </a:blip>
            <a:stretch>
              <a:fillRect b="0" l="0" r="0" t="0"/>
            </a:stretch>
          </a:blipFill>
          <a:ln>
            <a:noFill/>
          </a:ln>
        </p:spPr>
      </p:sp>
      <p:sp>
        <p:nvSpPr>
          <p:cNvPr id="742" name="Google Shape;742;p25"/>
          <p:cNvSpPr/>
          <p:nvPr/>
        </p:nvSpPr>
        <p:spPr>
          <a:xfrm flipH="1">
            <a:off x="15519926" y="6412736"/>
            <a:ext cx="504583" cy="1813860"/>
          </a:xfrm>
          <a:custGeom>
            <a:rect b="b" l="l" r="r" t="t"/>
            <a:pathLst>
              <a:path extrusionOk="0" h="1813860" w="504583">
                <a:moveTo>
                  <a:pt x="504583" y="0"/>
                </a:moveTo>
                <a:lnTo>
                  <a:pt x="0" y="0"/>
                </a:lnTo>
                <a:lnTo>
                  <a:pt x="0" y="1813860"/>
                </a:lnTo>
                <a:lnTo>
                  <a:pt x="504583" y="1813860"/>
                </a:lnTo>
                <a:lnTo>
                  <a:pt x="504583" y="0"/>
                </a:lnTo>
                <a:close/>
              </a:path>
            </a:pathLst>
          </a:custGeom>
          <a:blipFill rotWithShape="1">
            <a:blip r:embed="rId15">
              <a:alphaModFix/>
            </a:blip>
            <a:stretch>
              <a:fillRect b="0" l="0" r="0" t="0"/>
            </a:stretch>
          </a:blipFill>
          <a:ln>
            <a:noFill/>
          </a:ln>
        </p:spPr>
      </p:sp>
      <p:sp>
        <p:nvSpPr>
          <p:cNvPr id="743" name="Google Shape;743;p25"/>
          <p:cNvSpPr/>
          <p:nvPr/>
        </p:nvSpPr>
        <p:spPr>
          <a:xfrm>
            <a:off x="14719179" y="6496057"/>
            <a:ext cx="652665" cy="1717540"/>
          </a:xfrm>
          <a:custGeom>
            <a:rect b="b" l="l" r="r" t="t"/>
            <a:pathLst>
              <a:path extrusionOk="0" h="1717540" w="652665">
                <a:moveTo>
                  <a:pt x="0" y="0"/>
                </a:moveTo>
                <a:lnTo>
                  <a:pt x="652665" y="0"/>
                </a:lnTo>
                <a:lnTo>
                  <a:pt x="652665" y="1717540"/>
                </a:lnTo>
                <a:lnTo>
                  <a:pt x="0" y="1717540"/>
                </a:lnTo>
                <a:lnTo>
                  <a:pt x="0" y="0"/>
                </a:lnTo>
                <a:close/>
              </a:path>
            </a:pathLst>
          </a:custGeom>
          <a:blipFill rotWithShape="1">
            <a:blip r:embed="rId16">
              <a:alphaModFix/>
            </a:blip>
            <a:stretch>
              <a:fillRect b="0" l="0" r="0" t="0"/>
            </a:stretch>
          </a:blipFill>
          <a:ln>
            <a:noFill/>
          </a:ln>
        </p:spPr>
      </p:sp>
      <p:sp>
        <p:nvSpPr>
          <p:cNvPr id="744" name="Google Shape;744;p25"/>
          <p:cNvSpPr/>
          <p:nvPr/>
        </p:nvSpPr>
        <p:spPr>
          <a:xfrm flipH="1">
            <a:off x="16329309" y="6485588"/>
            <a:ext cx="496410" cy="1728009"/>
          </a:xfrm>
          <a:custGeom>
            <a:rect b="b" l="l" r="r" t="t"/>
            <a:pathLst>
              <a:path extrusionOk="0" h="1728009" w="496410">
                <a:moveTo>
                  <a:pt x="496409" y="0"/>
                </a:moveTo>
                <a:lnTo>
                  <a:pt x="0" y="0"/>
                </a:lnTo>
                <a:lnTo>
                  <a:pt x="0" y="1728009"/>
                </a:lnTo>
                <a:lnTo>
                  <a:pt x="496409" y="1728009"/>
                </a:lnTo>
                <a:lnTo>
                  <a:pt x="496409" y="0"/>
                </a:lnTo>
                <a:close/>
              </a:path>
            </a:pathLst>
          </a:custGeom>
          <a:blipFill rotWithShape="1">
            <a:blip r:embed="rId17">
              <a:alphaModFix/>
            </a:blip>
            <a:stretch>
              <a:fillRect b="0" l="0" r="0" t="0"/>
            </a:stretch>
          </a:blipFill>
          <a:ln>
            <a:noFill/>
          </a:ln>
        </p:spPr>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EC0A4"/>
        </a:solidFill>
      </p:bgPr>
    </p:bg>
    <p:spTree>
      <p:nvGrpSpPr>
        <p:cNvPr id="748" name="Shape 748"/>
        <p:cNvGrpSpPr/>
        <p:nvPr/>
      </p:nvGrpSpPr>
      <p:grpSpPr>
        <a:xfrm>
          <a:off x="0" y="0"/>
          <a:ext cx="0" cy="0"/>
          <a:chOff x="0" y="0"/>
          <a:chExt cx="0" cy="0"/>
        </a:xfrm>
      </p:grpSpPr>
      <p:grpSp>
        <p:nvGrpSpPr>
          <p:cNvPr id="749" name="Google Shape;749;p26"/>
          <p:cNvGrpSpPr/>
          <p:nvPr/>
        </p:nvGrpSpPr>
        <p:grpSpPr>
          <a:xfrm>
            <a:off x="0" y="422791"/>
            <a:ext cx="18288000" cy="391752"/>
            <a:chOff x="0" y="95250"/>
            <a:chExt cx="24384000" cy="522336"/>
          </a:xfrm>
        </p:grpSpPr>
        <p:cxnSp>
          <p:nvCxnSpPr>
            <p:cNvPr id="750" name="Google Shape;750;p26"/>
            <p:cNvCxnSpPr/>
            <p:nvPr/>
          </p:nvCxnSpPr>
          <p:spPr>
            <a:xfrm>
              <a:off x="0" y="617586"/>
              <a:ext cx="24384000" cy="0"/>
            </a:xfrm>
            <a:prstGeom prst="straightConnector1">
              <a:avLst/>
            </a:prstGeom>
            <a:noFill/>
            <a:ln cap="flat" cmpd="sng" w="190500">
              <a:solidFill>
                <a:srgbClr val="F7CD34"/>
              </a:solidFill>
              <a:prstDash val="solid"/>
              <a:round/>
              <a:headEnd len="sm" w="sm" type="none"/>
              <a:tailEnd len="sm" w="sm" type="none"/>
            </a:ln>
          </p:spPr>
        </p:cxnSp>
        <p:cxnSp>
          <p:nvCxnSpPr>
            <p:cNvPr id="751" name="Google Shape;751;p26"/>
            <p:cNvCxnSpPr/>
            <p:nvPr/>
          </p:nvCxnSpPr>
          <p:spPr>
            <a:xfrm>
              <a:off x="0" y="95250"/>
              <a:ext cx="24384000" cy="0"/>
            </a:xfrm>
            <a:prstGeom prst="straightConnector1">
              <a:avLst/>
            </a:prstGeom>
            <a:noFill/>
            <a:ln cap="flat" cmpd="sng" w="190500">
              <a:solidFill>
                <a:srgbClr val="F7CD34"/>
              </a:solidFill>
              <a:prstDash val="solid"/>
              <a:round/>
              <a:headEnd len="sm" w="sm" type="none"/>
              <a:tailEnd len="sm" w="sm" type="none"/>
            </a:ln>
          </p:spPr>
        </p:cxnSp>
      </p:grpSp>
      <p:grpSp>
        <p:nvGrpSpPr>
          <p:cNvPr id="752" name="Google Shape;752;p26"/>
          <p:cNvGrpSpPr/>
          <p:nvPr/>
        </p:nvGrpSpPr>
        <p:grpSpPr>
          <a:xfrm>
            <a:off x="0" y="9472613"/>
            <a:ext cx="18288000" cy="391752"/>
            <a:chOff x="0" y="95250"/>
            <a:chExt cx="24384000" cy="522336"/>
          </a:xfrm>
        </p:grpSpPr>
        <p:cxnSp>
          <p:nvCxnSpPr>
            <p:cNvPr id="753" name="Google Shape;753;p26"/>
            <p:cNvCxnSpPr/>
            <p:nvPr/>
          </p:nvCxnSpPr>
          <p:spPr>
            <a:xfrm>
              <a:off x="0" y="617586"/>
              <a:ext cx="24384000" cy="0"/>
            </a:xfrm>
            <a:prstGeom prst="straightConnector1">
              <a:avLst/>
            </a:prstGeom>
            <a:noFill/>
            <a:ln cap="flat" cmpd="sng" w="190500">
              <a:solidFill>
                <a:srgbClr val="F7CD34"/>
              </a:solidFill>
              <a:prstDash val="solid"/>
              <a:round/>
              <a:headEnd len="sm" w="sm" type="none"/>
              <a:tailEnd len="sm" w="sm" type="none"/>
            </a:ln>
          </p:spPr>
        </p:cxnSp>
        <p:cxnSp>
          <p:nvCxnSpPr>
            <p:cNvPr id="754" name="Google Shape;754;p26"/>
            <p:cNvCxnSpPr/>
            <p:nvPr/>
          </p:nvCxnSpPr>
          <p:spPr>
            <a:xfrm>
              <a:off x="0" y="95250"/>
              <a:ext cx="24384000" cy="0"/>
            </a:xfrm>
            <a:prstGeom prst="straightConnector1">
              <a:avLst/>
            </a:prstGeom>
            <a:noFill/>
            <a:ln cap="flat" cmpd="sng" w="190500">
              <a:solidFill>
                <a:srgbClr val="F7CD34"/>
              </a:solidFill>
              <a:prstDash val="solid"/>
              <a:round/>
              <a:headEnd len="sm" w="sm" type="none"/>
              <a:tailEnd len="sm" w="sm" type="none"/>
            </a:ln>
          </p:spPr>
        </p:cxnSp>
      </p:grpSp>
      <p:sp>
        <p:nvSpPr>
          <p:cNvPr id="755" name="Google Shape;755;p26"/>
          <p:cNvSpPr txBox="1"/>
          <p:nvPr/>
        </p:nvSpPr>
        <p:spPr>
          <a:xfrm>
            <a:off x="3377480" y="2605456"/>
            <a:ext cx="11533039" cy="324612"/>
          </a:xfrm>
          <a:prstGeom prst="rect">
            <a:avLst/>
          </a:prstGeom>
          <a:noFill/>
          <a:ln>
            <a:noFill/>
          </a:ln>
        </p:spPr>
        <p:txBody>
          <a:bodyPr anchorCtr="0" anchor="t" bIns="0" lIns="0" spcFirstLastPara="1" rIns="0" wrap="square" tIns="0">
            <a:spAutoFit/>
          </a:bodyPr>
          <a:lstStyle/>
          <a:p>
            <a:pPr indent="0" lvl="1" marL="0" marR="0" rtl="0" algn="ctr">
              <a:lnSpc>
                <a:spcPct val="122010"/>
              </a:lnSpc>
              <a:spcBef>
                <a:spcPts val="0"/>
              </a:spcBef>
              <a:spcAft>
                <a:spcPts val="0"/>
              </a:spcAft>
              <a:buNone/>
            </a:pPr>
            <a:r>
              <a:rPr b="0" i="0" lang="en-US" sz="2199" u="none" cap="none" strike="noStrike">
                <a:solidFill>
                  <a:srgbClr val="0A2F1F"/>
                </a:solidFill>
                <a:latin typeface="Arial"/>
                <a:ea typeface="Arial"/>
                <a:cs typeface="Arial"/>
                <a:sym typeface="Arial"/>
              </a:rPr>
              <a:t>This presentation template is free for everyone to use thanks to the following:</a:t>
            </a:r>
            <a:endParaRPr/>
          </a:p>
        </p:txBody>
      </p:sp>
      <p:sp>
        <p:nvSpPr>
          <p:cNvPr id="756" name="Google Shape;756;p26"/>
          <p:cNvSpPr txBox="1"/>
          <p:nvPr/>
        </p:nvSpPr>
        <p:spPr>
          <a:xfrm>
            <a:off x="7108732" y="8257423"/>
            <a:ext cx="4070400" cy="430800"/>
          </a:xfrm>
          <a:prstGeom prst="rect">
            <a:avLst/>
          </a:prstGeom>
          <a:noFill/>
          <a:ln>
            <a:noFill/>
          </a:ln>
        </p:spPr>
        <p:txBody>
          <a:bodyPr anchorCtr="0" anchor="t" bIns="0" lIns="0" spcFirstLastPara="1" rIns="0" wrap="square" tIns="0">
            <a:spAutoFit/>
          </a:bodyPr>
          <a:lstStyle/>
          <a:p>
            <a:pPr indent="0" lvl="1" marL="0" marR="0" rtl="0" algn="ctr">
              <a:lnSpc>
                <a:spcPct val="122007"/>
              </a:lnSpc>
              <a:spcBef>
                <a:spcPts val="0"/>
              </a:spcBef>
              <a:spcAft>
                <a:spcPts val="0"/>
              </a:spcAft>
              <a:buNone/>
            </a:pPr>
            <a:r>
              <a:rPr b="1" i="0" lang="en-US" sz="2799" u="none" cap="none" strike="noStrike">
                <a:solidFill>
                  <a:srgbClr val="FFFFFF"/>
                </a:solidFill>
              </a:rPr>
              <a:t>Happy designing!</a:t>
            </a:r>
            <a:endParaRPr b="1"/>
          </a:p>
        </p:txBody>
      </p:sp>
      <p:sp>
        <p:nvSpPr>
          <p:cNvPr id="757" name="Google Shape;757;p26"/>
          <p:cNvSpPr txBox="1"/>
          <p:nvPr/>
        </p:nvSpPr>
        <p:spPr>
          <a:xfrm>
            <a:off x="4210005" y="5279512"/>
            <a:ext cx="9867990" cy="309245"/>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0A2F1F"/>
                </a:solidFill>
                <a:latin typeface="Arial"/>
                <a:ea typeface="Arial"/>
                <a:cs typeface="Arial"/>
                <a:sym typeface="Arial"/>
              </a:rPr>
              <a:t>for the presentation template</a:t>
            </a:r>
            <a:endParaRPr/>
          </a:p>
        </p:txBody>
      </p:sp>
      <p:sp>
        <p:nvSpPr>
          <p:cNvPr id="758" name="Google Shape;758;p26"/>
          <p:cNvSpPr txBox="1"/>
          <p:nvPr/>
        </p:nvSpPr>
        <p:spPr>
          <a:xfrm>
            <a:off x="4210005" y="7014728"/>
            <a:ext cx="9867990" cy="309245"/>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0A2F1F"/>
                </a:solidFill>
                <a:latin typeface="Arial"/>
                <a:ea typeface="Arial"/>
                <a:cs typeface="Arial"/>
                <a:sym typeface="Arial"/>
              </a:rPr>
              <a:t>for the photos</a:t>
            </a:r>
            <a:endParaRPr/>
          </a:p>
        </p:txBody>
      </p:sp>
      <p:sp>
        <p:nvSpPr>
          <p:cNvPr id="759" name="Google Shape;759;p26"/>
          <p:cNvSpPr txBox="1"/>
          <p:nvPr/>
        </p:nvSpPr>
        <p:spPr>
          <a:xfrm>
            <a:off x="5469973" y="1703314"/>
            <a:ext cx="7348200" cy="878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5706" u="none" cap="none" strike="noStrike">
                <a:solidFill>
                  <a:srgbClr val="FFFFFF"/>
                </a:solidFill>
              </a:rPr>
              <a:t>CREDITS</a:t>
            </a:r>
            <a:endParaRPr b="1"/>
          </a:p>
        </p:txBody>
      </p:sp>
      <p:sp>
        <p:nvSpPr>
          <p:cNvPr id="760" name="Google Shape;760;p26"/>
          <p:cNvSpPr txBox="1"/>
          <p:nvPr/>
        </p:nvSpPr>
        <p:spPr>
          <a:xfrm>
            <a:off x="6110027" y="6282261"/>
            <a:ext cx="6067945" cy="61816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4712" u="none" cap="none" strike="noStrike">
                <a:solidFill>
                  <a:srgbClr val="0A2F1F"/>
                </a:solidFill>
                <a:latin typeface="Arial"/>
                <a:ea typeface="Arial"/>
                <a:cs typeface="Arial"/>
                <a:sym typeface="Arial"/>
              </a:rPr>
              <a:t>Pexels, Pixabay</a:t>
            </a:r>
            <a:endParaRPr/>
          </a:p>
        </p:txBody>
      </p:sp>
      <p:pic>
        <p:nvPicPr>
          <p:cNvPr id="761" name="Google Shape;761;p26"/>
          <p:cNvPicPr preferRelativeResize="0"/>
          <p:nvPr/>
        </p:nvPicPr>
        <p:blipFill>
          <a:blip r:embed="rId3">
            <a:alphaModFix/>
          </a:blip>
          <a:stretch>
            <a:fillRect/>
          </a:stretch>
        </p:blipFill>
        <p:spPr>
          <a:xfrm>
            <a:off x="6485287" y="3767292"/>
            <a:ext cx="5317576" cy="132939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FFB"/>
        </a:solidFill>
      </p:bgPr>
    </p:bg>
    <p:spTree>
      <p:nvGrpSpPr>
        <p:cNvPr id="275" name="Shape 275"/>
        <p:cNvGrpSpPr/>
        <p:nvPr/>
      </p:nvGrpSpPr>
      <p:grpSpPr>
        <a:xfrm>
          <a:off x="0" y="0"/>
          <a:ext cx="0" cy="0"/>
          <a:chOff x="0" y="0"/>
          <a:chExt cx="0" cy="0"/>
        </a:xfrm>
      </p:grpSpPr>
      <p:grpSp>
        <p:nvGrpSpPr>
          <p:cNvPr id="276" name="Google Shape;276;p13"/>
          <p:cNvGrpSpPr/>
          <p:nvPr/>
        </p:nvGrpSpPr>
        <p:grpSpPr>
          <a:xfrm>
            <a:off x="0" y="-144661"/>
            <a:ext cx="18288000" cy="10431661"/>
            <a:chOff x="0" y="-38100"/>
            <a:chExt cx="4816593" cy="2747433"/>
          </a:xfrm>
        </p:grpSpPr>
        <p:sp>
          <p:nvSpPr>
            <p:cNvPr id="277" name="Google Shape;277;p13"/>
            <p:cNvSpPr/>
            <p:nvPr/>
          </p:nvSpPr>
          <p:spPr>
            <a:xfrm>
              <a:off x="0" y="0"/>
              <a:ext cx="4816592" cy="2709333"/>
            </a:xfrm>
            <a:custGeom>
              <a:rect b="b" l="l" r="r" t="t"/>
              <a:pathLst>
                <a:path extrusionOk="0" h="2709333" w="4816592">
                  <a:moveTo>
                    <a:pt x="0" y="0"/>
                  </a:moveTo>
                  <a:lnTo>
                    <a:pt x="4816592" y="0"/>
                  </a:lnTo>
                  <a:lnTo>
                    <a:pt x="4816592" y="2709333"/>
                  </a:lnTo>
                  <a:lnTo>
                    <a:pt x="0" y="2709333"/>
                  </a:lnTo>
                  <a:close/>
                </a:path>
              </a:pathLst>
            </a:custGeom>
            <a:solidFill>
              <a:srgbClr val="000000">
                <a:alpha val="0"/>
              </a:srgbClr>
            </a:solidFill>
            <a:ln cap="sq" cmpd="sng" w="190500">
              <a:solidFill>
                <a:srgbClr val="7EC0A4"/>
              </a:solidFill>
              <a:prstDash val="solid"/>
              <a:miter lim="8000"/>
              <a:headEnd len="sm" w="sm" type="none"/>
              <a:tailEnd len="sm" w="sm" type="none"/>
            </a:ln>
          </p:spPr>
        </p:sp>
        <p:sp>
          <p:nvSpPr>
            <p:cNvPr id="278" name="Google Shape;278;p13"/>
            <p:cNvSpPr txBox="1"/>
            <p:nvPr/>
          </p:nvSpPr>
          <p:spPr>
            <a:xfrm>
              <a:off x="0" y="-38100"/>
              <a:ext cx="4816593"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279" name="Google Shape;279;p13"/>
          <p:cNvPicPr preferRelativeResize="0"/>
          <p:nvPr/>
        </p:nvPicPr>
        <p:blipFill>
          <a:blip r:embed="rId3">
            <a:alphaModFix/>
          </a:blip>
          <a:stretch>
            <a:fillRect/>
          </a:stretch>
        </p:blipFill>
        <p:spPr>
          <a:xfrm>
            <a:off x="904450" y="808450"/>
            <a:ext cx="6870175" cy="8432099"/>
          </a:xfrm>
          <a:prstGeom prst="rect">
            <a:avLst/>
          </a:prstGeom>
          <a:noFill/>
          <a:ln>
            <a:noFill/>
          </a:ln>
        </p:spPr>
      </p:pic>
      <p:grpSp>
        <p:nvGrpSpPr>
          <p:cNvPr id="280" name="Google Shape;280;p13"/>
          <p:cNvGrpSpPr/>
          <p:nvPr/>
        </p:nvGrpSpPr>
        <p:grpSpPr>
          <a:xfrm>
            <a:off x="6874163" y="3641885"/>
            <a:ext cx="5151861" cy="1348414"/>
            <a:chOff x="0" y="-38100"/>
            <a:chExt cx="1421580" cy="372075"/>
          </a:xfrm>
        </p:grpSpPr>
        <p:sp>
          <p:nvSpPr>
            <p:cNvPr id="281" name="Google Shape;281;p13"/>
            <p:cNvSpPr/>
            <p:nvPr/>
          </p:nvSpPr>
          <p:spPr>
            <a:xfrm>
              <a:off x="0" y="0"/>
              <a:ext cx="1421580" cy="333975"/>
            </a:xfrm>
            <a:custGeom>
              <a:rect b="b" l="l" r="r" t="t"/>
              <a:pathLst>
                <a:path extrusionOk="0" h="333975" w="1421580">
                  <a:moveTo>
                    <a:pt x="76640" y="0"/>
                  </a:moveTo>
                  <a:lnTo>
                    <a:pt x="1344940" y="0"/>
                  </a:lnTo>
                  <a:cubicBezTo>
                    <a:pt x="1365266" y="0"/>
                    <a:pt x="1384760" y="8075"/>
                    <a:pt x="1399132" y="22447"/>
                  </a:cubicBezTo>
                  <a:cubicBezTo>
                    <a:pt x="1413505" y="36820"/>
                    <a:pt x="1421580" y="56314"/>
                    <a:pt x="1421580" y="76640"/>
                  </a:cubicBezTo>
                  <a:lnTo>
                    <a:pt x="1421580" y="257335"/>
                  </a:lnTo>
                  <a:cubicBezTo>
                    <a:pt x="1421580" y="299662"/>
                    <a:pt x="1387267" y="333975"/>
                    <a:pt x="1344940" y="333975"/>
                  </a:cubicBezTo>
                  <a:lnTo>
                    <a:pt x="76640" y="333975"/>
                  </a:lnTo>
                  <a:cubicBezTo>
                    <a:pt x="34313" y="333975"/>
                    <a:pt x="0" y="299662"/>
                    <a:pt x="0" y="257335"/>
                  </a:cubicBezTo>
                  <a:lnTo>
                    <a:pt x="0" y="76640"/>
                  </a:lnTo>
                  <a:cubicBezTo>
                    <a:pt x="0" y="34313"/>
                    <a:pt x="34313" y="0"/>
                    <a:pt x="76640" y="0"/>
                  </a:cubicBezTo>
                  <a:close/>
                </a:path>
              </a:pathLst>
            </a:custGeom>
            <a:solidFill>
              <a:srgbClr val="261E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3"/>
            <p:cNvSpPr txBox="1"/>
            <p:nvPr/>
          </p:nvSpPr>
          <p:spPr>
            <a:xfrm>
              <a:off x="0" y="-38100"/>
              <a:ext cx="1421580" cy="37207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83" name="Google Shape;283;p13"/>
          <p:cNvGrpSpPr/>
          <p:nvPr/>
        </p:nvGrpSpPr>
        <p:grpSpPr>
          <a:xfrm>
            <a:off x="12646572" y="3702114"/>
            <a:ext cx="5151861" cy="1348414"/>
            <a:chOff x="0" y="-38100"/>
            <a:chExt cx="1421580" cy="372075"/>
          </a:xfrm>
        </p:grpSpPr>
        <p:sp>
          <p:nvSpPr>
            <p:cNvPr id="284" name="Google Shape;284;p13"/>
            <p:cNvSpPr/>
            <p:nvPr/>
          </p:nvSpPr>
          <p:spPr>
            <a:xfrm>
              <a:off x="0" y="0"/>
              <a:ext cx="1421580" cy="333975"/>
            </a:xfrm>
            <a:custGeom>
              <a:rect b="b" l="l" r="r" t="t"/>
              <a:pathLst>
                <a:path extrusionOk="0" h="333975" w="1421580">
                  <a:moveTo>
                    <a:pt x="76640" y="0"/>
                  </a:moveTo>
                  <a:lnTo>
                    <a:pt x="1344940" y="0"/>
                  </a:lnTo>
                  <a:cubicBezTo>
                    <a:pt x="1365266" y="0"/>
                    <a:pt x="1384760" y="8075"/>
                    <a:pt x="1399132" y="22447"/>
                  </a:cubicBezTo>
                  <a:cubicBezTo>
                    <a:pt x="1413505" y="36820"/>
                    <a:pt x="1421580" y="56314"/>
                    <a:pt x="1421580" y="76640"/>
                  </a:cubicBezTo>
                  <a:lnTo>
                    <a:pt x="1421580" y="257335"/>
                  </a:lnTo>
                  <a:cubicBezTo>
                    <a:pt x="1421580" y="299662"/>
                    <a:pt x="1387267" y="333975"/>
                    <a:pt x="1344940" y="333975"/>
                  </a:cubicBezTo>
                  <a:lnTo>
                    <a:pt x="76640" y="333975"/>
                  </a:lnTo>
                  <a:cubicBezTo>
                    <a:pt x="34313" y="333975"/>
                    <a:pt x="0" y="299662"/>
                    <a:pt x="0" y="257335"/>
                  </a:cubicBezTo>
                  <a:lnTo>
                    <a:pt x="0" y="76640"/>
                  </a:lnTo>
                  <a:cubicBezTo>
                    <a:pt x="0" y="34313"/>
                    <a:pt x="34313" y="0"/>
                    <a:pt x="76640" y="0"/>
                  </a:cubicBezTo>
                  <a:close/>
                </a:path>
              </a:pathLst>
            </a:custGeom>
            <a:solidFill>
              <a:srgbClr val="261E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3"/>
            <p:cNvSpPr txBox="1"/>
            <p:nvPr/>
          </p:nvSpPr>
          <p:spPr>
            <a:xfrm>
              <a:off x="0" y="-38100"/>
              <a:ext cx="1421580" cy="37207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86" name="Google Shape;286;p13"/>
          <p:cNvGrpSpPr/>
          <p:nvPr/>
        </p:nvGrpSpPr>
        <p:grpSpPr>
          <a:xfrm>
            <a:off x="9577220" y="5214476"/>
            <a:ext cx="5151861" cy="1348414"/>
            <a:chOff x="0" y="-38100"/>
            <a:chExt cx="1421580" cy="372075"/>
          </a:xfrm>
        </p:grpSpPr>
        <p:sp>
          <p:nvSpPr>
            <p:cNvPr id="287" name="Google Shape;287;p13"/>
            <p:cNvSpPr/>
            <p:nvPr/>
          </p:nvSpPr>
          <p:spPr>
            <a:xfrm>
              <a:off x="0" y="0"/>
              <a:ext cx="1421580" cy="333975"/>
            </a:xfrm>
            <a:custGeom>
              <a:rect b="b" l="l" r="r" t="t"/>
              <a:pathLst>
                <a:path extrusionOk="0" h="333975" w="1421580">
                  <a:moveTo>
                    <a:pt x="76640" y="0"/>
                  </a:moveTo>
                  <a:lnTo>
                    <a:pt x="1344940" y="0"/>
                  </a:lnTo>
                  <a:cubicBezTo>
                    <a:pt x="1365266" y="0"/>
                    <a:pt x="1384760" y="8075"/>
                    <a:pt x="1399132" y="22447"/>
                  </a:cubicBezTo>
                  <a:cubicBezTo>
                    <a:pt x="1413505" y="36820"/>
                    <a:pt x="1421580" y="56314"/>
                    <a:pt x="1421580" y="76640"/>
                  </a:cubicBezTo>
                  <a:lnTo>
                    <a:pt x="1421580" y="257335"/>
                  </a:lnTo>
                  <a:cubicBezTo>
                    <a:pt x="1421580" y="299662"/>
                    <a:pt x="1387267" y="333975"/>
                    <a:pt x="1344940" y="333975"/>
                  </a:cubicBezTo>
                  <a:lnTo>
                    <a:pt x="76640" y="333975"/>
                  </a:lnTo>
                  <a:cubicBezTo>
                    <a:pt x="34313" y="333975"/>
                    <a:pt x="0" y="299662"/>
                    <a:pt x="0" y="257335"/>
                  </a:cubicBezTo>
                  <a:lnTo>
                    <a:pt x="0" y="76640"/>
                  </a:lnTo>
                  <a:cubicBezTo>
                    <a:pt x="0" y="34313"/>
                    <a:pt x="34313" y="0"/>
                    <a:pt x="76640" y="0"/>
                  </a:cubicBezTo>
                  <a:close/>
                </a:path>
              </a:pathLst>
            </a:custGeom>
            <a:solidFill>
              <a:srgbClr val="261E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3"/>
            <p:cNvSpPr txBox="1"/>
            <p:nvPr/>
          </p:nvSpPr>
          <p:spPr>
            <a:xfrm>
              <a:off x="0" y="-38100"/>
              <a:ext cx="1421580" cy="37207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89" name="Google Shape;289;p13"/>
          <p:cNvGrpSpPr/>
          <p:nvPr/>
        </p:nvGrpSpPr>
        <p:grpSpPr>
          <a:xfrm>
            <a:off x="6799286" y="6938667"/>
            <a:ext cx="5151861" cy="1348414"/>
            <a:chOff x="0" y="-38100"/>
            <a:chExt cx="1421580" cy="372075"/>
          </a:xfrm>
        </p:grpSpPr>
        <p:sp>
          <p:nvSpPr>
            <p:cNvPr id="290" name="Google Shape;290;p13"/>
            <p:cNvSpPr/>
            <p:nvPr/>
          </p:nvSpPr>
          <p:spPr>
            <a:xfrm>
              <a:off x="0" y="0"/>
              <a:ext cx="1421580" cy="333975"/>
            </a:xfrm>
            <a:custGeom>
              <a:rect b="b" l="l" r="r" t="t"/>
              <a:pathLst>
                <a:path extrusionOk="0" h="333975" w="1421580">
                  <a:moveTo>
                    <a:pt x="76640" y="0"/>
                  </a:moveTo>
                  <a:lnTo>
                    <a:pt x="1344940" y="0"/>
                  </a:lnTo>
                  <a:cubicBezTo>
                    <a:pt x="1365266" y="0"/>
                    <a:pt x="1384760" y="8075"/>
                    <a:pt x="1399132" y="22447"/>
                  </a:cubicBezTo>
                  <a:cubicBezTo>
                    <a:pt x="1413505" y="36820"/>
                    <a:pt x="1421580" y="56314"/>
                    <a:pt x="1421580" y="76640"/>
                  </a:cubicBezTo>
                  <a:lnTo>
                    <a:pt x="1421580" y="257335"/>
                  </a:lnTo>
                  <a:cubicBezTo>
                    <a:pt x="1421580" y="299662"/>
                    <a:pt x="1387267" y="333975"/>
                    <a:pt x="1344940" y="333975"/>
                  </a:cubicBezTo>
                  <a:lnTo>
                    <a:pt x="76640" y="333975"/>
                  </a:lnTo>
                  <a:cubicBezTo>
                    <a:pt x="34313" y="333975"/>
                    <a:pt x="0" y="299662"/>
                    <a:pt x="0" y="257335"/>
                  </a:cubicBezTo>
                  <a:lnTo>
                    <a:pt x="0" y="76640"/>
                  </a:lnTo>
                  <a:cubicBezTo>
                    <a:pt x="0" y="34313"/>
                    <a:pt x="34313" y="0"/>
                    <a:pt x="76640" y="0"/>
                  </a:cubicBezTo>
                  <a:close/>
                </a:path>
              </a:pathLst>
            </a:custGeom>
            <a:solidFill>
              <a:srgbClr val="261E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3"/>
            <p:cNvSpPr txBox="1"/>
            <p:nvPr/>
          </p:nvSpPr>
          <p:spPr>
            <a:xfrm>
              <a:off x="0" y="-38100"/>
              <a:ext cx="1421580" cy="37207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92" name="Google Shape;292;p13"/>
          <p:cNvGrpSpPr/>
          <p:nvPr/>
        </p:nvGrpSpPr>
        <p:grpSpPr>
          <a:xfrm>
            <a:off x="12304674" y="6938667"/>
            <a:ext cx="5151861" cy="1348414"/>
            <a:chOff x="0" y="-38100"/>
            <a:chExt cx="1421580" cy="372075"/>
          </a:xfrm>
        </p:grpSpPr>
        <p:sp>
          <p:nvSpPr>
            <p:cNvPr id="293" name="Google Shape;293;p13"/>
            <p:cNvSpPr/>
            <p:nvPr/>
          </p:nvSpPr>
          <p:spPr>
            <a:xfrm>
              <a:off x="0" y="0"/>
              <a:ext cx="1421580" cy="333975"/>
            </a:xfrm>
            <a:custGeom>
              <a:rect b="b" l="l" r="r" t="t"/>
              <a:pathLst>
                <a:path extrusionOk="0" h="333975" w="1421580">
                  <a:moveTo>
                    <a:pt x="76640" y="0"/>
                  </a:moveTo>
                  <a:lnTo>
                    <a:pt x="1344940" y="0"/>
                  </a:lnTo>
                  <a:cubicBezTo>
                    <a:pt x="1365266" y="0"/>
                    <a:pt x="1384760" y="8075"/>
                    <a:pt x="1399132" y="22447"/>
                  </a:cubicBezTo>
                  <a:cubicBezTo>
                    <a:pt x="1413505" y="36820"/>
                    <a:pt x="1421580" y="56314"/>
                    <a:pt x="1421580" y="76640"/>
                  </a:cubicBezTo>
                  <a:lnTo>
                    <a:pt x="1421580" y="257335"/>
                  </a:lnTo>
                  <a:cubicBezTo>
                    <a:pt x="1421580" y="299662"/>
                    <a:pt x="1387267" y="333975"/>
                    <a:pt x="1344940" y="333975"/>
                  </a:cubicBezTo>
                  <a:lnTo>
                    <a:pt x="76640" y="333975"/>
                  </a:lnTo>
                  <a:cubicBezTo>
                    <a:pt x="34313" y="333975"/>
                    <a:pt x="0" y="299662"/>
                    <a:pt x="0" y="257335"/>
                  </a:cubicBezTo>
                  <a:lnTo>
                    <a:pt x="0" y="76640"/>
                  </a:lnTo>
                  <a:cubicBezTo>
                    <a:pt x="0" y="34313"/>
                    <a:pt x="34313" y="0"/>
                    <a:pt x="76640" y="0"/>
                  </a:cubicBezTo>
                  <a:close/>
                </a:path>
              </a:pathLst>
            </a:custGeom>
            <a:solidFill>
              <a:srgbClr val="261E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3"/>
            <p:cNvSpPr txBox="1"/>
            <p:nvPr/>
          </p:nvSpPr>
          <p:spPr>
            <a:xfrm>
              <a:off x="0" y="-38100"/>
              <a:ext cx="1421580" cy="37207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95" name="Google Shape;295;p13"/>
          <p:cNvGrpSpPr/>
          <p:nvPr/>
        </p:nvGrpSpPr>
        <p:grpSpPr>
          <a:xfrm>
            <a:off x="6698242" y="3445506"/>
            <a:ext cx="5151861" cy="1348414"/>
            <a:chOff x="0" y="-38100"/>
            <a:chExt cx="1421580" cy="372075"/>
          </a:xfrm>
        </p:grpSpPr>
        <p:sp>
          <p:nvSpPr>
            <p:cNvPr id="296" name="Google Shape;296;p13"/>
            <p:cNvSpPr/>
            <p:nvPr/>
          </p:nvSpPr>
          <p:spPr>
            <a:xfrm>
              <a:off x="0" y="0"/>
              <a:ext cx="1421580" cy="333975"/>
            </a:xfrm>
            <a:custGeom>
              <a:rect b="b" l="l" r="r" t="t"/>
              <a:pathLst>
                <a:path extrusionOk="0" h="333975" w="1421580">
                  <a:moveTo>
                    <a:pt x="76640" y="0"/>
                  </a:moveTo>
                  <a:lnTo>
                    <a:pt x="1344940" y="0"/>
                  </a:lnTo>
                  <a:cubicBezTo>
                    <a:pt x="1365266" y="0"/>
                    <a:pt x="1384760" y="8075"/>
                    <a:pt x="1399132" y="22447"/>
                  </a:cubicBezTo>
                  <a:cubicBezTo>
                    <a:pt x="1413505" y="36820"/>
                    <a:pt x="1421580" y="56314"/>
                    <a:pt x="1421580" y="76640"/>
                  </a:cubicBezTo>
                  <a:lnTo>
                    <a:pt x="1421580" y="257335"/>
                  </a:lnTo>
                  <a:cubicBezTo>
                    <a:pt x="1421580" y="299662"/>
                    <a:pt x="1387267" y="333975"/>
                    <a:pt x="1344940" y="333975"/>
                  </a:cubicBezTo>
                  <a:lnTo>
                    <a:pt x="76640" y="333975"/>
                  </a:lnTo>
                  <a:cubicBezTo>
                    <a:pt x="34313" y="333975"/>
                    <a:pt x="0" y="299662"/>
                    <a:pt x="0" y="257335"/>
                  </a:cubicBezTo>
                  <a:lnTo>
                    <a:pt x="0" y="76640"/>
                  </a:lnTo>
                  <a:cubicBezTo>
                    <a:pt x="0" y="34313"/>
                    <a:pt x="34313" y="0"/>
                    <a:pt x="76640" y="0"/>
                  </a:cubicBezTo>
                  <a:close/>
                </a:path>
              </a:pathLst>
            </a:custGeom>
            <a:solidFill>
              <a:srgbClr val="F7CD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3"/>
            <p:cNvSpPr txBox="1"/>
            <p:nvPr/>
          </p:nvSpPr>
          <p:spPr>
            <a:xfrm>
              <a:off x="0" y="-38100"/>
              <a:ext cx="1421580" cy="37207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98" name="Google Shape;298;p13"/>
          <p:cNvGrpSpPr/>
          <p:nvPr/>
        </p:nvGrpSpPr>
        <p:grpSpPr>
          <a:xfrm>
            <a:off x="12343524" y="3493061"/>
            <a:ext cx="5151861" cy="1348414"/>
            <a:chOff x="0" y="-38100"/>
            <a:chExt cx="1421580" cy="372075"/>
          </a:xfrm>
        </p:grpSpPr>
        <p:sp>
          <p:nvSpPr>
            <p:cNvPr id="299" name="Google Shape;299;p13"/>
            <p:cNvSpPr/>
            <p:nvPr/>
          </p:nvSpPr>
          <p:spPr>
            <a:xfrm>
              <a:off x="0" y="0"/>
              <a:ext cx="1421580" cy="333975"/>
            </a:xfrm>
            <a:custGeom>
              <a:rect b="b" l="l" r="r" t="t"/>
              <a:pathLst>
                <a:path extrusionOk="0" h="333975" w="1421580">
                  <a:moveTo>
                    <a:pt x="76640" y="0"/>
                  </a:moveTo>
                  <a:lnTo>
                    <a:pt x="1344940" y="0"/>
                  </a:lnTo>
                  <a:cubicBezTo>
                    <a:pt x="1365266" y="0"/>
                    <a:pt x="1384760" y="8075"/>
                    <a:pt x="1399132" y="22447"/>
                  </a:cubicBezTo>
                  <a:cubicBezTo>
                    <a:pt x="1413505" y="36820"/>
                    <a:pt x="1421580" y="56314"/>
                    <a:pt x="1421580" y="76640"/>
                  </a:cubicBezTo>
                  <a:lnTo>
                    <a:pt x="1421580" y="257335"/>
                  </a:lnTo>
                  <a:cubicBezTo>
                    <a:pt x="1421580" y="299662"/>
                    <a:pt x="1387267" y="333975"/>
                    <a:pt x="1344940" y="333975"/>
                  </a:cubicBezTo>
                  <a:lnTo>
                    <a:pt x="76640" y="333975"/>
                  </a:lnTo>
                  <a:cubicBezTo>
                    <a:pt x="34313" y="333975"/>
                    <a:pt x="0" y="299662"/>
                    <a:pt x="0" y="257335"/>
                  </a:cubicBezTo>
                  <a:lnTo>
                    <a:pt x="0" y="76640"/>
                  </a:lnTo>
                  <a:cubicBezTo>
                    <a:pt x="0" y="34313"/>
                    <a:pt x="34313" y="0"/>
                    <a:pt x="76640" y="0"/>
                  </a:cubicBezTo>
                  <a:close/>
                </a:path>
              </a:pathLst>
            </a:custGeom>
            <a:solidFill>
              <a:srgbClr val="F7CD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3"/>
            <p:cNvSpPr txBox="1"/>
            <p:nvPr/>
          </p:nvSpPr>
          <p:spPr>
            <a:xfrm>
              <a:off x="0" y="-38100"/>
              <a:ext cx="1421580" cy="37207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1" name="Google Shape;301;p13"/>
          <p:cNvGrpSpPr/>
          <p:nvPr/>
        </p:nvGrpSpPr>
        <p:grpSpPr>
          <a:xfrm>
            <a:off x="9274172" y="5005424"/>
            <a:ext cx="5151861" cy="1348414"/>
            <a:chOff x="0" y="-38100"/>
            <a:chExt cx="1421580" cy="372075"/>
          </a:xfrm>
        </p:grpSpPr>
        <p:sp>
          <p:nvSpPr>
            <p:cNvPr id="302" name="Google Shape;302;p13"/>
            <p:cNvSpPr/>
            <p:nvPr/>
          </p:nvSpPr>
          <p:spPr>
            <a:xfrm>
              <a:off x="0" y="0"/>
              <a:ext cx="1421580" cy="333975"/>
            </a:xfrm>
            <a:custGeom>
              <a:rect b="b" l="l" r="r" t="t"/>
              <a:pathLst>
                <a:path extrusionOk="0" h="333975" w="1421580">
                  <a:moveTo>
                    <a:pt x="76640" y="0"/>
                  </a:moveTo>
                  <a:lnTo>
                    <a:pt x="1344940" y="0"/>
                  </a:lnTo>
                  <a:cubicBezTo>
                    <a:pt x="1365266" y="0"/>
                    <a:pt x="1384760" y="8075"/>
                    <a:pt x="1399132" y="22447"/>
                  </a:cubicBezTo>
                  <a:cubicBezTo>
                    <a:pt x="1413505" y="36820"/>
                    <a:pt x="1421580" y="56314"/>
                    <a:pt x="1421580" y="76640"/>
                  </a:cubicBezTo>
                  <a:lnTo>
                    <a:pt x="1421580" y="257335"/>
                  </a:lnTo>
                  <a:cubicBezTo>
                    <a:pt x="1421580" y="299662"/>
                    <a:pt x="1387267" y="333975"/>
                    <a:pt x="1344940" y="333975"/>
                  </a:cubicBezTo>
                  <a:lnTo>
                    <a:pt x="76640" y="333975"/>
                  </a:lnTo>
                  <a:cubicBezTo>
                    <a:pt x="34313" y="333975"/>
                    <a:pt x="0" y="299662"/>
                    <a:pt x="0" y="257335"/>
                  </a:cubicBezTo>
                  <a:lnTo>
                    <a:pt x="0" y="76640"/>
                  </a:lnTo>
                  <a:cubicBezTo>
                    <a:pt x="0" y="34313"/>
                    <a:pt x="34313" y="0"/>
                    <a:pt x="76640" y="0"/>
                  </a:cubicBezTo>
                  <a:close/>
                </a:path>
              </a:pathLst>
            </a:custGeom>
            <a:solidFill>
              <a:srgbClr val="F7CD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3"/>
            <p:cNvSpPr txBox="1"/>
            <p:nvPr/>
          </p:nvSpPr>
          <p:spPr>
            <a:xfrm>
              <a:off x="0" y="-38100"/>
              <a:ext cx="1421580" cy="37207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4" name="Google Shape;304;p13"/>
          <p:cNvGrpSpPr/>
          <p:nvPr/>
        </p:nvGrpSpPr>
        <p:grpSpPr>
          <a:xfrm>
            <a:off x="6595514" y="6729615"/>
            <a:ext cx="5151861" cy="1348414"/>
            <a:chOff x="0" y="-38100"/>
            <a:chExt cx="1421580" cy="372075"/>
          </a:xfrm>
        </p:grpSpPr>
        <p:sp>
          <p:nvSpPr>
            <p:cNvPr id="305" name="Google Shape;305;p13"/>
            <p:cNvSpPr/>
            <p:nvPr/>
          </p:nvSpPr>
          <p:spPr>
            <a:xfrm>
              <a:off x="0" y="0"/>
              <a:ext cx="1421580" cy="333975"/>
            </a:xfrm>
            <a:custGeom>
              <a:rect b="b" l="l" r="r" t="t"/>
              <a:pathLst>
                <a:path extrusionOk="0" h="333975" w="1421580">
                  <a:moveTo>
                    <a:pt x="76640" y="0"/>
                  </a:moveTo>
                  <a:lnTo>
                    <a:pt x="1344940" y="0"/>
                  </a:lnTo>
                  <a:cubicBezTo>
                    <a:pt x="1365266" y="0"/>
                    <a:pt x="1384760" y="8075"/>
                    <a:pt x="1399132" y="22447"/>
                  </a:cubicBezTo>
                  <a:cubicBezTo>
                    <a:pt x="1413505" y="36820"/>
                    <a:pt x="1421580" y="56314"/>
                    <a:pt x="1421580" y="76640"/>
                  </a:cubicBezTo>
                  <a:lnTo>
                    <a:pt x="1421580" y="257335"/>
                  </a:lnTo>
                  <a:cubicBezTo>
                    <a:pt x="1421580" y="299662"/>
                    <a:pt x="1387267" y="333975"/>
                    <a:pt x="1344940" y="333975"/>
                  </a:cubicBezTo>
                  <a:lnTo>
                    <a:pt x="76640" y="333975"/>
                  </a:lnTo>
                  <a:cubicBezTo>
                    <a:pt x="34313" y="333975"/>
                    <a:pt x="0" y="299662"/>
                    <a:pt x="0" y="257335"/>
                  </a:cubicBezTo>
                  <a:lnTo>
                    <a:pt x="0" y="76640"/>
                  </a:lnTo>
                  <a:cubicBezTo>
                    <a:pt x="0" y="34313"/>
                    <a:pt x="34313" y="0"/>
                    <a:pt x="76640" y="0"/>
                  </a:cubicBezTo>
                  <a:close/>
                </a:path>
              </a:pathLst>
            </a:custGeom>
            <a:solidFill>
              <a:srgbClr val="F7CD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3"/>
            <p:cNvSpPr txBox="1"/>
            <p:nvPr/>
          </p:nvSpPr>
          <p:spPr>
            <a:xfrm>
              <a:off x="0" y="-38100"/>
              <a:ext cx="1421580" cy="37207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7" name="Google Shape;307;p13"/>
          <p:cNvGrpSpPr/>
          <p:nvPr/>
        </p:nvGrpSpPr>
        <p:grpSpPr>
          <a:xfrm>
            <a:off x="12001626" y="6729615"/>
            <a:ext cx="5151861" cy="1348414"/>
            <a:chOff x="0" y="-38100"/>
            <a:chExt cx="1421580" cy="372075"/>
          </a:xfrm>
        </p:grpSpPr>
        <p:sp>
          <p:nvSpPr>
            <p:cNvPr id="308" name="Google Shape;308;p13"/>
            <p:cNvSpPr/>
            <p:nvPr/>
          </p:nvSpPr>
          <p:spPr>
            <a:xfrm>
              <a:off x="0" y="0"/>
              <a:ext cx="1421580" cy="333975"/>
            </a:xfrm>
            <a:custGeom>
              <a:rect b="b" l="l" r="r" t="t"/>
              <a:pathLst>
                <a:path extrusionOk="0" h="333975" w="1421580">
                  <a:moveTo>
                    <a:pt x="76640" y="0"/>
                  </a:moveTo>
                  <a:lnTo>
                    <a:pt x="1344940" y="0"/>
                  </a:lnTo>
                  <a:cubicBezTo>
                    <a:pt x="1365266" y="0"/>
                    <a:pt x="1384760" y="8075"/>
                    <a:pt x="1399132" y="22447"/>
                  </a:cubicBezTo>
                  <a:cubicBezTo>
                    <a:pt x="1413505" y="36820"/>
                    <a:pt x="1421580" y="56314"/>
                    <a:pt x="1421580" y="76640"/>
                  </a:cubicBezTo>
                  <a:lnTo>
                    <a:pt x="1421580" y="257335"/>
                  </a:lnTo>
                  <a:cubicBezTo>
                    <a:pt x="1421580" y="299662"/>
                    <a:pt x="1387267" y="333975"/>
                    <a:pt x="1344940" y="333975"/>
                  </a:cubicBezTo>
                  <a:lnTo>
                    <a:pt x="76640" y="333975"/>
                  </a:lnTo>
                  <a:cubicBezTo>
                    <a:pt x="34313" y="333975"/>
                    <a:pt x="0" y="299662"/>
                    <a:pt x="0" y="257335"/>
                  </a:cubicBezTo>
                  <a:lnTo>
                    <a:pt x="0" y="76640"/>
                  </a:lnTo>
                  <a:cubicBezTo>
                    <a:pt x="0" y="34313"/>
                    <a:pt x="34313" y="0"/>
                    <a:pt x="76640" y="0"/>
                  </a:cubicBezTo>
                  <a:close/>
                </a:path>
              </a:pathLst>
            </a:custGeom>
            <a:solidFill>
              <a:srgbClr val="F7CD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3"/>
            <p:cNvSpPr txBox="1"/>
            <p:nvPr/>
          </p:nvSpPr>
          <p:spPr>
            <a:xfrm>
              <a:off x="0" y="-38100"/>
              <a:ext cx="1421580" cy="37207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10" name="Google Shape;310;p13"/>
          <p:cNvSpPr txBox="1"/>
          <p:nvPr/>
        </p:nvSpPr>
        <p:spPr>
          <a:xfrm>
            <a:off x="9183276" y="1916725"/>
            <a:ext cx="5939700" cy="1108200"/>
          </a:xfrm>
          <a:prstGeom prst="rect">
            <a:avLst/>
          </a:prstGeom>
          <a:noFill/>
          <a:ln>
            <a:noFill/>
          </a:ln>
        </p:spPr>
        <p:txBody>
          <a:bodyPr anchorCtr="0" anchor="t" bIns="0" lIns="0" spcFirstLastPara="1" rIns="0" wrap="square" tIns="0">
            <a:spAutoFit/>
          </a:bodyPr>
          <a:lstStyle/>
          <a:p>
            <a:pPr indent="0" lvl="0" marL="0" marR="0" rtl="0" algn="ctr">
              <a:lnSpc>
                <a:spcPct val="111000"/>
              </a:lnSpc>
              <a:spcBef>
                <a:spcPts val="0"/>
              </a:spcBef>
              <a:spcAft>
                <a:spcPts val="0"/>
              </a:spcAft>
              <a:buNone/>
            </a:pPr>
            <a:r>
              <a:rPr b="1" i="0" lang="en-US" sz="7200" u="none" cap="none" strike="noStrike">
                <a:solidFill>
                  <a:srgbClr val="7EC0A4"/>
                </a:solidFill>
                <a:latin typeface="Montserrat Black"/>
                <a:ea typeface="Montserrat Black"/>
                <a:cs typeface="Montserrat Black"/>
                <a:sym typeface="Montserrat Black"/>
              </a:rPr>
              <a:t>CONTENTS</a:t>
            </a:r>
            <a:endParaRPr/>
          </a:p>
        </p:txBody>
      </p:sp>
      <p:sp>
        <p:nvSpPr>
          <p:cNvPr id="311" name="Google Shape;311;p13"/>
          <p:cNvSpPr txBox="1"/>
          <p:nvPr/>
        </p:nvSpPr>
        <p:spPr>
          <a:xfrm>
            <a:off x="7848404" y="3975201"/>
            <a:ext cx="3688624" cy="455676"/>
          </a:xfrm>
          <a:prstGeom prst="rect">
            <a:avLst/>
          </a:prstGeom>
          <a:noFill/>
          <a:ln>
            <a:noFill/>
          </a:ln>
        </p:spPr>
        <p:txBody>
          <a:bodyPr anchorCtr="0" anchor="t" bIns="0" lIns="0" spcFirstLastPara="1" rIns="0" wrap="square" tIns="0">
            <a:spAutoFit/>
          </a:bodyPr>
          <a:lstStyle/>
          <a:p>
            <a:pPr indent="0" lvl="0" marL="0" marR="0" rtl="0" algn="l">
              <a:lnSpc>
                <a:spcPct val="111000"/>
              </a:lnSpc>
              <a:spcBef>
                <a:spcPts val="0"/>
              </a:spcBef>
              <a:spcAft>
                <a:spcPts val="0"/>
              </a:spcAft>
              <a:buNone/>
            </a:pPr>
            <a:r>
              <a:rPr b="0" i="0" lang="en-US" sz="3200" u="none" cap="none" strike="noStrike">
                <a:solidFill>
                  <a:srgbClr val="000000"/>
                </a:solidFill>
                <a:latin typeface="Montserrat"/>
                <a:ea typeface="Montserrat"/>
                <a:cs typeface="Montserrat"/>
                <a:sym typeface="Montserrat"/>
              </a:rPr>
              <a:t> ADD TITLE HERE</a:t>
            </a:r>
            <a:endParaRPr/>
          </a:p>
        </p:txBody>
      </p:sp>
      <p:sp>
        <p:nvSpPr>
          <p:cNvPr id="312" name="Google Shape;312;p13"/>
          <p:cNvSpPr txBox="1"/>
          <p:nvPr/>
        </p:nvSpPr>
        <p:spPr>
          <a:xfrm>
            <a:off x="7213404" y="3975201"/>
            <a:ext cx="533400" cy="455676"/>
          </a:xfrm>
          <a:prstGeom prst="rect">
            <a:avLst/>
          </a:prstGeom>
          <a:noFill/>
          <a:ln>
            <a:noFill/>
          </a:ln>
        </p:spPr>
        <p:txBody>
          <a:bodyPr anchorCtr="0" anchor="t" bIns="0" lIns="0" spcFirstLastPara="1" rIns="0" wrap="square" tIns="0">
            <a:spAutoFit/>
          </a:bodyPr>
          <a:lstStyle/>
          <a:p>
            <a:pPr indent="0" lvl="0" marL="0" marR="0" rtl="0" algn="l">
              <a:lnSpc>
                <a:spcPct val="111000"/>
              </a:lnSpc>
              <a:spcBef>
                <a:spcPts val="0"/>
              </a:spcBef>
              <a:spcAft>
                <a:spcPts val="0"/>
              </a:spcAft>
              <a:buNone/>
            </a:pPr>
            <a:r>
              <a:rPr b="1" i="0" lang="en-US" sz="3200" u="none" cap="none" strike="noStrike">
                <a:solidFill>
                  <a:srgbClr val="000000"/>
                </a:solidFill>
                <a:latin typeface="Montserrat"/>
                <a:ea typeface="Montserrat"/>
                <a:cs typeface="Montserrat"/>
                <a:sym typeface="Montserrat"/>
              </a:rPr>
              <a:t>01</a:t>
            </a:r>
            <a:endParaRPr/>
          </a:p>
        </p:txBody>
      </p:sp>
      <p:sp>
        <p:nvSpPr>
          <p:cNvPr id="313" name="Google Shape;313;p13"/>
          <p:cNvSpPr txBox="1"/>
          <p:nvPr/>
        </p:nvSpPr>
        <p:spPr>
          <a:xfrm>
            <a:off x="13392643" y="3989683"/>
            <a:ext cx="3688624" cy="455676"/>
          </a:xfrm>
          <a:prstGeom prst="rect">
            <a:avLst/>
          </a:prstGeom>
          <a:noFill/>
          <a:ln>
            <a:noFill/>
          </a:ln>
        </p:spPr>
        <p:txBody>
          <a:bodyPr anchorCtr="0" anchor="t" bIns="0" lIns="0" spcFirstLastPara="1" rIns="0" wrap="square" tIns="0">
            <a:spAutoFit/>
          </a:bodyPr>
          <a:lstStyle/>
          <a:p>
            <a:pPr indent="0" lvl="0" marL="0" marR="0" rtl="0" algn="l">
              <a:lnSpc>
                <a:spcPct val="111000"/>
              </a:lnSpc>
              <a:spcBef>
                <a:spcPts val="0"/>
              </a:spcBef>
              <a:spcAft>
                <a:spcPts val="0"/>
              </a:spcAft>
              <a:buNone/>
            </a:pPr>
            <a:r>
              <a:rPr b="0" i="0" lang="en-US" sz="3200" u="none" cap="none" strike="noStrike">
                <a:solidFill>
                  <a:srgbClr val="000000"/>
                </a:solidFill>
                <a:latin typeface="Montserrat"/>
                <a:ea typeface="Montserrat"/>
                <a:cs typeface="Montserrat"/>
                <a:sym typeface="Montserrat"/>
              </a:rPr>
              <a:t> ADD TITLE HERE</a:t>
            </a:r>
            <a:endParaRPr/>
          </a:p>
        </p:txBody>
      </p:sp>
      <p:sp>
        <p:nvSpPr>
          <p:cNvPr id="314" name="Google Shape;314;p13"/>
          <p:cNvSpPr txBox="1"/>
          <p:nvPr/>
        </p:nvSpPr>
        <p:spPr>
          <a:xfrm>
            <a:off x="12757643" y="3989683"/>
            <a:ext cx="533400" cy="455676"/>
          </a:xfrm>
          <a:prstGeom prst="rect">
            <a:avLst/>
          </a:prstGeom>
          <a:noFill/>
          <a:ln>
            <a:noFill/>
          </a:ln>
        </p:spPr>
        <p:txBody>
          <a:bodyPr anchorCtr="0" anchor="t" bIns="0" lIns="0" spcFirstLastPara="1" rIns="0" wrap="square" tIns="0">
            <a:spAutoFit/>
          </a:bodyPr>
          <a:lstStyle/>
          <a:p>
            <a:pPr indent="0" lvl="0" marL="0" marR="0" rtl="0" algn="l">
              <a:lnSpc>
                <a:spcPct val="111000"/>
              </a:lnSpc>
              <a:spcBef>
                <a:spcPts val="0"/>
              </a:spcBef>
              <a:spcAft>
                <a:spcPts val="0"/>
              </a:spcAft>
              <a:buNone/>
            </a:pPr>
            <a:r>
              <a:rPr b="1" i="0" lang="en-US" sz="3200" u="none" cap="none" strike="noStrike">
                <a:solidFill>
                  <a:srgbClr val="000000"/>
                </a:solidFill>
                <a:latin typeface="Montserrat"/>
                <a:ea typeface="Montserrat"/>
                <a:cs typeface="Montserrat"/>
                <a:sym typeface="Montserrat"/>
              </a:rPr>
              <a:t>02</a:t>
            </a:r>
            <a:endParaRPr/>
          </a:p>
        </p:txBody>
      </p:sp>
      <p:sp>
        <p:nvSpPr>
          <p:cNvPr id="315" name="Google Shape;315;p13"/>
          <p:cNvSpPr txBox="1"/>
          <p:nvPr/>
        </p:nvSpPr>
        <p:spPr>
          <a:xfrm>
            <a:off x="10499212" y="5535119"/>
            <a:ext cx="3688624" cy="455676"/>
          </a:xfrm>
          <a:prstGeom prst="rect">
            <a:avLst/>
          </a:prstGeom>
          <a:noFill/>
          <a:ln>
            <a:noFill/>
          </a:ln>
        </p:spPr>
        <p:txBody>
          <a:bodyPr anchorCtr="0" anchor="t" bIns="0" lIns="0" spcFirstLastPara="1" rIns="0" wrap="square" tIns="0">
            <a:spAutoFit/>
          </a:bodyPr>
          <a:lstStyle/>
          <a:p>
            <a:pPr indent="0" lvl="0" marL="0" marR="0" rtl="0" algn="l">
              <a:lnSpc>
                <a:spcPct val="111000"/>
              </a:lnSpc>
              <a:spcBef>
                <a:spcPts val="0"/>
              </a:spcBef>
              <a:spcAft>
                <a:spcPts val="0"/>
              </a:spcAft>
              <a:buNone/>
            </a:pPr>
            <a:r>
              <a:rPr b="0" i="0" lang="en-US" sz="3200" u="none" cap="none" strike="noStrike">
                <a:solidFill>
                  <a:srgbClr val="000000"/>
                </a:solidFill>
                <a:latin typeface="Montserrat"/>
                <a:ea typeface="Montserrat"/>
                <a:cs typeface="Montserrat"/>
                <a:sym typeface="Montserrat"/>
              </a:rPr>
              <a:t> ADD TITLE HERE</a:t>
            </a:r>
            <a:endParaRPr/>
          </a:p>
        </p:txBody>
      </p:sp>
      <p:sp>
        <p:nvSpPr>
          <p:cNvPr id="316" name="Google Shape;316;p13"/>
          <p:cNvSpPr txBox="1"/>
          <p:nvPr/>
        </p:nvSpPr>
        <p:spPr>
          <a:xfrm>
            <a:off x="9864212" y="5535119"/>
            <a:ext cx="533400" cy="455676"/>
          </a:xfrm>
          <a:prstGeom prst="rect">
            <a:avLst/>
          </a:prstGeom>
          <a:noFill/>
          <a:ln>
            <a:noFill/>
          </a:ln>
        </p:spPr>
        <p:txBody>
          <a:bodyPr anchorCtr="0" anchor="t" bIns="0" lIns="0" spcFirstLastPara="1" rIns="0" wrap="square" tIns="0">
            <a:spAutoFit/>
          </a:bodyPr>
          <a:lstStyle/>
          <a:p>
            <a:pPr indent="0" lvl="0" marL="0" marR="0" rtl="0" algn="l">
              <a:lnSpc>
                <a:spcPct val="111000"/>
              </a:lnSpc>
              <a:spcBef>
                <a:spcPts val="0"/>
              </a:spcBef>
              <a:spcAft>
                <a:spcPts val="0"/>
              </a:spcAft>
              <a:buNone/>
            </a:pPr>
            <a:r>
              <a:rPr b="1" i="0" lang="en-US" sz="3200" u="none" cap="none" strike="noStrike">
                <a:solidFill>
                  <a:srgbClr val="000000"/>
                </a:solidFill>
                <a:latin typeface="Montserrat"/>
                <a:ea typeface="Montserrat"/>
                <a:cs typeface="Montserrat"/>
                <a:sym typeface="Montserrat"/>
              </a:rPr>
              <a:t>03</a:t>
            </a:r>
            <a:endParaRPr/>
          </a:p>
        </p:txBody>
      </p:sp>
      <p:sp>
        <p:nvSpPr>
          <p:cNvPr id="317" name="Google Shape;317;p13"/>
          <p:cNvSpPr txBox="1"/>
          <p:nvPr/>
        </p:nvSpPr>
        <p:spPr>
          <a:xfrm>
            <a:off x="7617188" y="7305841"/>
            <a:ext cx="3688624" cy="455676"/>
          </a:xfrm>
          <a:prstGeom prst="rect">
            <a:avLst/>
          </a:prstGeom>
          <a:noFill/>
          <a:ln>
            <a:noFill/>
          </a:ln>
        </p:spPr>
        <p:txBody>
          <a:bodyPr anchorCtr="0" anchor="t" bIns="0" lIns="0" spcFirstLastPara="1" rIns="0" wrap="square" tIns="0">
            <a:spAutoFit/>
          </a:bodyPr>
          <a:lstStyle/>
          <a:p>
            <a:pPr indent="0" lvl="0" marL="0" marR="0" rtl="0" algn="l">
              <a:lnSpc>
                <a:spcPct val="111000"/>
              </a:lnSpc>
              <a:spcBef>
                <a:spcPts val="0"/>
              </a:spcBef>
              <a:spcAft>
                <a:spcPts val="0"/>
              </a:spcAft>
              <a:buNone/>
            </a:pPr>
            <a:r>
              <a:rPr b="0" i="0" lang="en-US" sz="3200" u="none" cap="none" strike="noStrike">
                <a:solidFill>
                  <a:srgbClr val="000000"/>
                </a:solidFill>
                <a:latin typeface="Montserrat"/>
                <a:ea typeface="Montserrat"/>
                <a:cs typeface="Montserrat"/>
                <a:sym typeface="Montserrat"/>
              </a:rPr>
              <a:t> ADD TITLE HERE</a:t>
            </a:r>
            <a:endParaRPr/>
          </a:p>
        </p:txBody>
      </p:sp>
      <p:sp>
        <p:nvSpPr>
          <p:cNvPr id="318" name="Google Shape;318;p13"/>
          <p:cNvSpPr txBox="1"/>
          <p:nvPr/>
        </p:nvSpPr>
        <p:spPr>
          <a:xfrm>
            <a:off x="6982188" y="7305841"/>
            <a:ext cx="635000" cy="455676"/>
          </a:xfrm>
          <a:prstGeom prst="rect">
            <a:avLst/>
          </a:prstGeom>
          <a:noFill/>
          <a:ln>
            <a:noFill/>
          </a:ln>
        </p:spPr>
        <p:txBody>
          <a:bodyPr anchorCtr="0" anchor="t" bIns="0" lIns="0" spcFirstLastPara="1" rIns="0" wrap="square" tIns="0">
            <a:spAutoFit/>
          </a:bodyPr>
          <a:lstStyle/>
          <a:p>
            <a:pPr indent="0" lvl="0" marL="0" marR="0" rtl="0" algn="l">
              <a:lnSpc>
                <a:spcPct val="111000"/>
              </a:lnSpc>
              <a:spcBef>
                <a:spcPts val="0"/>
              </a:spcBef>
              <a:spcAft>
                <a:spcPts val="0"/>
              </a:spcAft>
              <a:buNone/>
            </a:pPr>
            <a:r>
              <a:rPr b="1" i="0" lang="en-US" sz="3200" u="none" cap="none" strike="noStrike">
                <a:solidFill>
                  <a:srgbClr val="000000"/>
                </a:solidFill>
                <a:latin typeface="Montserrat"/>
                <a:ea typeface="Montserrat"/>
                <a:cs typeface="Montserrat"/>
                <a:sym typeface="Montserrat"/>
              </a:rPr>
              <a:t>04</a:t>
            </a:r>
            <a:endParaRPr/>
          </a:p>
        </p:txBody>
      </p:sp>
      <p:sp>
        <p:nvSpPr>
          <p:cNvPr id="319" name="Google Shape;319;p13"/>
          <p:cNvSpPr txBox="1"/>
          <p:nvPr/>
        </p:nvSpPr>
        <p:spPr>
          <a:xfrm>
            <a:off x="13157842" y="7286791"/>
            <a:ext cx="3688624" cy="455676"/>
          </a:xfrm>
          <a:prstGeom prst="rect">
            <a:avLst/>
          </a:prstGeom>
          <a:noFill/>
          <a:ln>
            <a:noFill/>
          </a:ln>
        </p:spPr>
        <p:txBody>
          <a:bodyPr anchorCtr="0" anchor="t" bIns="0" lIns="0" spcFirstLastPara="1" rIns="0" wrap="square" tIns="0">
            <a:spAutoFit/>
          </a:bodyPr>
          <a:lstStyle/>
          <a:p>
            <a:pPr indent="0" lvl="0" marL="0" marR="0" rtl="0" algn="l">
              <a:lnSpc>
                <a:spcPct val="111000"/>
              </a:lnSpc>
              <a:spcBef>
                <a:spcPts val="0"/>
              </a:spcBef>
              <a:spcAft>
                <a:spcPts val="0"/>
              </a:spcAft>
              <a:buNone/>
            </a:pPr>
            <a:r>
              <a:rPr b="0" i="0" lang="en-US" sz="3200" u="none" cap="none" strike="noStrike">
                <a:solidFill>
                  <a:srgbClr val="000000"/>
                </a:solidFill>
                <a:latin typeface="Montserrat"/>
                <a:ea typeface="Montserrat"/>
                <a:cs typeface="Montserrat"/>
                <a:sym typeface="Montserrat"/>
              </a:rPr>
              <a:t> ADD TITLE HERE</a:t>
            </a:r>
            <a:endParaRPr/>
          </a:p>
        </p:txBody>
      </p:sp>
      <p:sp>
        <p:nvSpPr>
          <p:cNvPr id="320" name="Google Shape;320;p13"/>
          <p:cNvSpPr txBox="1"/>
          <p:nvPr/>
        </p:nvSpPr>
        <p:spPr>
          <a:xfrm>
            <a:off x="12522842" y="7286791"/>
            <a:ext cx="533400" cy="455676"/>
          </a:xfrm>
          <a:prstGeom prst="rect">
            <a:avLst/>
          </a:prstGeom>
          <a:noFill/>
          <a:ln>
            <a:noFill/>
          </a:ln>
        </p:spPr>
        <p:txBody>
          <a:bodyPr anchorCtr="0" anchor="t" bIns="0" lIns="0" spcFirstLastPara="1" rIns="0" wrap="square" tIns="0">
            <a:spAutoFit/>
          </a:bodyPr>
          <a:lstStyle/>
          <a:p>
            <a:pPr indent="0" lvl="0" marL="0" marR="0" rtl="0" algn="l">
              <a:lnSpc>
                <a:spcPct val="111000"/>
              </a:lnSpc>
              <a:spcBef>
                <a:spcPts val="0"/>
              </a:spcBef>
              <a:spcAft>
                <a:spcPts val="0"/>
              </a:spcAft>
              <a:buNone/>
            </a:pPr>
            <a:r>
              <a:rPr b="1" i="0" lang="en-US" sz="3200" u="none" cap="none" strike="noStrike">
                <a:solidFill>
                  <a:srgbClr val="000000"/>
                </a:solidFill>
                <a:latin typeface="Montserrat"/>
                <a:ea typeface="Montserrat"/>
                <a:cs typeface="Montserrat"/>
                <a:sym typeface="Montserrat"/>
              </a:rPr>
              <a:t>05</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FFB"/>
        </a:solidFill>
      </p:bgPr>
    </p:bg>
    <p:spTree>
      <p:nvGrpSpPr>
        <p:cNvPr id="324" name="Shape 324"/>
        <p:cNvGrpSpPr/>
        <p:nvPr/>
      </p:nvGrpSpPr>
      <p:grpSpPr>
        <a:xfrm>
          <a:off x="0" y="0"/>
          <a:ext cx="0" cy="0"/>
          <a:chOff x="0" y="0"/>
          <a:chExt cx="0" cy="0"/>
        </a:xfrm>
      </p:grpSpPr>
      <p:grpSp>
        <p:nvGrpSpPr>
          <p:cNvPr id="325" name="Google Shape;325;p14"/>
          <p:cNvGrpSpPr/>
          <p:nvPr/>
        </p:nvGrpSpPr>
        <p:grpSpPr>
          <a:xfrm>
            <a:off x="1329912" y="1037225"/>
            <a:ext cx="3344399" cy="3344399"/>
            <a:chOff x="0" y="0"/>
            <a:chExt cx="812800" cy="812800"/>
          </a:xfrm>
        </p:grpSpPr>
        <p:sp>
          <p:nvSpPr>
            <p:cNvPr id="326" name="Google Shape;326;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61E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14"/>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8" name="Google Shape;328;p14"/>
          <p:cNvGrpSpPr/>
          <p:nvPr/>
        </p:nvGrpSpPr>
        <p:grpSpPr>
          <a:xfrm>
            <a:off x="9964602" y="1037225"/>
            <a:ext cx="3344399" cy="3344399"/>
            <a:chOff x="0" y="0"/>
            <a:chExt cx="812800" cy="812800"/>
          </a:xfrm>
        </p:grpSpPr>
        <p:sp>
          <p:nvSpPr>
            <p:cNvPr id="329" name="Google Shape;329;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61E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4"/>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31" name="Google Shape;331;p14"/>
          <p:cNvGrpSpPr/>
          <p:nvPr/>
        </p:nvGrpSpPr>
        <p:grpSpPr>
          <a:xfrm>
            <a:off x="5624249" y="5441894"/>
            <a:ext cx="3344399" cy="3344399"/>
            <a:chOff x="0" y="0"/>
            <a:chExt cx="812800" cy="812800"/>
          </a:xfrm>
        </p:grpSpPr>
        <p:sp>
          <p:nvSpPr>
            <p:cNvPr id="332" name="Google Shape;332;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61E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4"/>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34" name="Google Shape;334;p14"/>
          <p:cNvGrpSpPr/>
          <p:nvPr/>
        </p:nvGrpSpPr>
        <p:grpSpPr>
          <a:xfrm>
            <a:off x="14216735" y="5441894"/>
            <a:ext cx="3344399" cy="3344399"/>
            <a:chOff x="0" y="0"/>
            <a:chExt cx="812800" cy="812800"/>
          </a:xfrm>
        </p:grpSpPr>
        <p:sp>
          <p:nvSpPr>
            <p:cNvPr id="335" name="Google Shape;335;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61E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4"/>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37" name="Google Shape;337;p14"/>
          <p:cNvGrpSpPr/>
          <p:nvPr/>
        </p:nvGrpSpPr>
        <p:grpSpPr>
          <a:xfrm>
            <a:off x="1028700" y="840715"/>
            <a:ext cx="3344399" cy="3344399"/>
            <a:chOff x="0" y="0"/>
            <a:chExt cx="812800" cy="812800"/>
          </a:xfrm>
        </p:grpSpPr>
        <p:sp>
          <p:nvSpPr>
            <p:cNvPr id="338" name="Google Shape;338;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133350">
              <a:solidFill>
                <a:srgbClr val="F7CD34"/>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14"/>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40" name="Google Shape;340;p14"/>
          <p:cNvGrpSpPr/>
          <p:nvPr/>
        </p:nvGrpSpPr>
        <p:grpSpPr>
          <a:xfrm>
            <a:off x="5324100" y="5141988"/>
            <a:ext cx="3344399" cy="3344399"/>
            <a:chOff x="0" y="0"/>
            <a:chExt cx="812800" cy="812800"/>
          </a:xfrm>
        </p:grpSpPr>
        <p:sp>
          <p:nvSpPr>
            <p:cNvPr id="341" name="Google Shape;341;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133350">
              <a:solidFill>
                <a:srgbClr val="F7CD34"/>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14"/>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43" name="Google Shape;343;p14"/>
          <p:cNvGrpSpPr/>
          <p:nvPr/>
        </p:nvGrpSpPr>
        <p:grpSpPr>
          <a:xfrm>
            <a:off x="9619501" y="840715"/>
            <a:ext cx="3344399" cy="3344399"/>
            <a:chOff x="0" y="0"/>
            <a:chExt cx="812800" cy="812800"/>
          </a:xfrm>
        </p:grpSpPr>
        <p:sp>
          <p:nvSpPr>
            <p:cNvPr id="344" name="Google Shape;344;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133350">
              <a:solidFill>
                <a:srgbClr val="F7CD34"/>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14"/>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46" name="Google Shape;346;p14"/>
          <p:cNvGrpSpPr/>
          <p:nvPr/>
        </p:nvGrpSpPr>
        <p:grpSpPr>
          <a:xfrm>
            <a:off x="13914901" y="5141988"/>
            <a:ext cx="3344399" cy="3344399"/>
            <a:chOff x="0" y="0"/>
            <a:chExt cx="812800" cy="812800"/>
          </a:xfrm>
        </p:grpSpPr>
        <p:sp>
          <p:nvSpPr>
            <p:cNvPr id="347" name="Google Shape;347;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133350">
              <a:solidFill>
                <a:srgbClr val="F7CD34"/>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14"/>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49" name="Google Shape;349;p14"/>
          <p:cNvSpPr txBox="1"/>
          <p:nvPr/>
        </p:nvSpPr>
        <p:spPr>
          <a:xfrm>
            <a:off x="6485371" y="9018607"/>
            <a:ext cx="5317259" cy="1025271"/>
          </a:xfrm>
          <a:prstGeom prst="rect">
            <a:avLst/>
          </a:prstGeom>
          <a:noFill/>
          <a:ln>
            <a:noFill/>
          </a:ln>
        </p:spPr>
        <p:txBody>
          <a:bodyPr anchorCtr="0" anchor="t" bIns="0" lIns="0" spcFirstLastPara="1" rIns="0" wrap="square" tIns="0">
            <a:spAutoFit/>
          </a:bodyPr>
          <a:lstStyle/>
          <a:p>
            <a:pPr indent="0" lvl="0" marL="0" marR="0" rtl="0" algn="ctr">
              <a:lnSpc>
                <a:spcPct val="111000"/>
              </a:lnSpc>
              <a:spcBef>
                <a:spcPts val="0"/>
              </a:spcBef>
              <a:spcAft>
                <a:spcPts val="0"/>
              </a:spcAft>
              <a:buNone/>
            </a:pPr>
            <a:r>
              <a:rPr b="1" i="0" lang="en-US" sz="7200" u="none" cap="none" strike="noStrike">
                <a:solidFill>
                  <a:srgbClr val="7EC0A4"/>
                </a:solidFill>
                <a:latin typeface="Montserrat Black"/>
                <a:ea typeface="Montserrat Black"/>
                <a:cs typeface="Montserrat Black"/>
                <a:sym typeface="Montserrat Black"/>
              </a:rPr>
              <a:t>TIMELINE</a:t>
            </a:r>
            <a:endParaRPr/>
          </a:p>
        </p:txBody>
      </p:sp>
      <p:cxnSp>
        <p:nvCxnSpPr>
          <p:cNvPr id="350" name="Google Shape;350;p14"/>
          <p:cNvCxnSpPr/>
          <p:nvPr/>
        </p:nvCxnSpPr>
        <p:spPr>
          <a:xfrm>
            <a:off x="0" y="9721489"/>
            <a:ext cx="6485371" cy="0"/>
          </a:xfrm>
          <a:prstGeom prst="straightConnector1">
            <a:avLst/>
          </a:prstGeom>
          <a:noFill/>
          <a:ln cap="flat" cmpd="sng" w="142875">
            <a:solidFill>
              <a:srgbClr val="7EC0A4"/>
            </a:solidFill>
            <a:prstDash val="solid"/>
            <a:round/>
            <a:headEnd len="sm" w="sm" type="none"/>
            <a:tailEnd len="sm" w="sm" type="none"/>
          </a:ln>
        </p:spPr>
      </p:cxnSp>
      <p:cxnSp>
        <p:nvCxnSpPr>
          <p:cNvPr id="351" name="Google Shape;351;p14"/>
          <p:cNvCxnSpPr/>
          <p:nvPr/>
        </p:nvCxnSpPr>
        <p:spPr>
          <a:xfrm>
            <a:off x="0" y="9329738"/>
            <a:ext cx="6485371" cy="0"/>
          </a:xfrm>
          <a:prstGeom prst="straightConnector1">
            <a:avLst/>
          </a:prstGeom>
          <a:noFill/>
          <a:ln cap="flat" cmpd="sng" w="142875">
            <a:solidFill>
              <a:srgbClr val="7EC0A4"/>
            </a:solidFill>
            <a:prstDash val="solid"/>
            <a:round/>
            <a:headEnd len="sm" w="sm" type="none"/>
            <a:tailEnd len="sm" w="sm" type="none"/>
          </a:ln>
        </p:spPr>
      </p:cxnSp>
      <p:cxnSp>
        <p:nvCxnSpPr>
          <p:cNvPr id="352" name="Google Shape;352;p14"/>
          <p:cNvCxnSpPr/>
          <p:nvPr/>
        </p:nvCxnSpPr>
        <p:spPr>
          <a:xfrm>
            <a:off x="11802629" y="9721489"/>
            <a:ext cx="6485371" cy="0"/>
          </a:xfrm>
          <a:prstGeom prst="straightConnector1">
            <a:avLst/>
          </a:prstGeom>
          <a:noFill/>
          <a:ln cap="flat" cmpd="sng" w="142875">
            <a:solidFill>
              <a:srgbClr val="7EC0A4"/>
            </a:solidFill>
            <a:prstDash val="solid"/>
            <a:round/>
            <a:headEnd len="sm" w="sm" type="none"/>
            <a:tailEnd len="sm" w="sm" type="none"/>
          </a:ln>
        </p:spPr>
      </p:cxnSp>
      <p:cxnSp>
        <p:nvCxnSpPr>
          <p:cNvPr id="353" name="Google Shape;353;p14"/>
          <p:cNvCxnSpPr/>
          <p:nvPr/>
        </p:nvCxnSpPr>
        <p:spPr>
          <a:xfrm>
            <a:off x="11802629" y="9329738"/>
            <a:ext cx="6485371" cy="0"/>
          </a:xfrm>
          <a:prstGeom prst="straightConnector1">
            <a:avLst/>
          </a:prstGeom>
          <a:noFill/>
          <a:ln cap="flat" cmpd="sng" w="142875">
            <a:solidFill>
              <a:srgbClr val="7EC0A4"/>
            </a:solidFill>
            <a:prstDash val="solid"/>
            <a:round/>
            <a:headEnd len="sm" w="sm" type="none"/>
            <a:tailEnd len="sm" w="sm" type="none"/>
          </a:ln>
        </p:spPr>
      </p:cxnSp>
      <p:sp>
        <p:nvSpPr>
          <p:cNvPr id="354" name="Google Shape;354;p14"/>
          <p:cNvSpPr txBox="1"/>
          <p:nvPr/>
        </p:nvSpPr>
        <p:spPr>
          <a:xfrm>
            <a:off x="1534242" y="4798974"/>
            <a:ext cx="2333100" cy="1108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7200" u="none" cap="none" strike="noStrike">
                <a:solidFill>
                  <a:srgbClr val="7EC0A4"/>
                </a:solidFill>
                <a:latin typeface="Montserrat Black"/>
                <a:ea typeface="Montserrat Black"/>
                <a:cs typeface="Montserrat Black"/>
                <a:sym typeface="Montserrat Black"/>
              </a:rPr>
              <a:t>01</a:t>
            </a:r>
            <a:endParaRPr/>
          </a:p>
        </p:txBody>
      </p:sp>
      <p:sp>
        <p:nvSpPr>
          <p:cNvPr id="355" name="Google Shape;355;p14"/>
          <p:cNvSpPr txBox="1"/>
          <p:nvPr/>
        </p:nvSpPr>
        <p:spPr>
          <a:xfrm>
            <a:off x="1534242" y="6151775"/>
            <a:ext cx="2333250" cy="554175"/>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3600" u="none" cap="none" strike="noStrike">
                <a:solidFill>
                  <a:srgbClr val="7EC0A4"/>
                </a:solidFill>
                <a:latin typeface="Montserrat"/>
                <a:ea typeface="Montserrat"/>
                <a:cs typeface="Montserrat"/>
                <a:sym typeface="Montserrat"/>
              </a:rPr>
              <a:t>POINT 01</a:t>
            </a:r>
            <a:endParaRPr/>
          </a:p>
        </p:txBody>
      </p:sp>
      <p:sp>
        <p:nvSpPr>
          <p:cNvPr id="356" name="Google Shape;356;p14"/>
          <p:cNvSpPr txBox="1"/>
          <p:nvPr/>
        </p:nvSpPr>
        <p:spPr>
          <a:xfrm>
            <a:off x="893569" y="6742836"/>
            <a:ext cx="3614625" cy="1810125"/>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A2F1F"/>
                </a:solidFill>
                <a:latin typeface="Montserrat"/>
                <a:ea typeface="Montserrat"/>
                <a:cs typeface="Montserrat"/>
                <a:sym typeface="Montserrat"/>
              </a:rPr>
              <a:t>Lorem ipsum odor amet, consectetuer adipiscing elit. Quam eleifend viverra lectus nostra maximus curabitur vulputate. </a:t>
            </a:r>
            <a:endParaRPr/>
          </a:p>
        </p:txBody>
      </p:sp>
      <p:sp>
        <p:nvSpPr>
          <p:cNvPr id="357" name="Google Shape;357;p14"/>
          <p:cNvSpPr txBox="1"/>
          <p:nvPr/>
        </p:nvSpPr>
        <p:spPr>
          <a:xfrm>
            <a:off x="5694511" y="890721"/>
            <a:ext cx="2333100" cy="1108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7200" u="none" cap="none" strike="noStrike">
                <a:solidFill>
                  <a:srgbClr val="7EC0A4"/>
                </a:solidFill>
                <a:latin typeface="Montserrat Black"/>
                <a:ea typeface="Montserrat Black"/>
                <a:cs typeface="Montserrat Black"/>
                <a:sym typeface="Montserrat Black"/>
              </a:rPr>
              <a:t>02</a:t>
            </a:r>
            <a:endParaRPr/>
          </a:p>
        </p:txBody>
      </p:sp>
      <p:sp>
        <p:nvSpPr>
          <p:cNvPr id="358" name="Google Shape;358;p14"/>
          <p:cNvSpPr txBox="1"/>
          <p:nvPr/>
        </p:nvSpPr>
        <p:spPr>
          <a:xfrm>
            <a:off x="5694511" y="2243522"/>
            <a:ext cx="2333250" cy="554175"/>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3600" u="none" cap="none" strike="noStrike">
                <a:solidFill>
                  <a:srgbClr val="7EC0A4"/>
                </a:solidFill>
                <a:latin typeface="Montserrat"/>
                <a:ea typeface="Montserrat"/>
                <a:cs typeface="Montserrat"/>
                <a:sym typeface="Montserrat"/>
              </a:rPr>
              <a:t>POINT 02</a:t>
            </a:r>
            <a:endParaRPr/>
          </a:p>
        </p:txBody>
      </p:sp>
      <p:sp>
        <p:nvSpPr>
          <p:cNvPr id="359" name="Google Shape;359;p14"/>
          <p:cNvSpPr txBox="1"/>
          <p:nvPr/>
        </p:nvSpPr>
        <p:spPr>
          <a:xfrm>
            <a:off x="5053838" y="2834583"/>
            <a:ext cx="3614625" cy="1810125"/>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A2F1F"/>
                </a:solidFill>
                <a:latin typeface="Montserrat"/>
                <a:ea typeface="Montserrat"/>
                <a:cs typeface="Montserrat"/>
                <a:sym typeface="Montserrat"/>
              </a:rPr>
              <a:t>Lorem ipsum odor amet, consectetuer adipiscing elit. Quam eleifend viverra lectus nostra maximus curabitur vulputate. </a:t>
            </a:r>
            <a:endParaRPr/>
          </a:p>
        </p:txBody>
      </p:sp>
      <p:sp>
        <p:nvSpPr>
          <p:cNvPr id="360" name="Google Shape;360;p14"/>
          <p:cNvSpPr txBox="1"/>
          <p:nvPr/>
        </p:nvSpPr>
        <p:spPr>
          <a:xfrm>
            <a:off x="10128322" y="4798974"/>
            <a:ext cx="2333100" cy="1108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7200" u="none" cap="none" strike="noStrike">
                <a:solidFill>
                  <a:srgbClr val="7EC0A4"/>
                </a:solidFill>
                <a:latin typeface="Montserrat Black"/>
                <a:ea typeface="Montserrat Black"/>
                <a:cs typeface="Montserrat Black"/>
                <a:sym typeface="Montserrat Black"/>
              </a:rPr>
              <a:t>03</a:t>
            </a:r>
            <a:endParaRPr/>
          </a:p>
        </p:txBody>
      </p:sp>
      <p:sp>
        <p:nvSpPr>
          <p:cNvPr id="361" name="Google Shape;361;p14"/>
          <p:cNvSpPr txBox="1"/>
          <p:nvPr/>
        </p:nvSpPr>
        <p:spPr>
          <a:xfrm>
            <a:off x="10128322" y="6151775"/>
            <a:ext cx="2333250" cy="554175"/>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3600" u="none" cap="none" strike="noStrike">
                <a:solidFill>
                  <a:srgbClr val="7EC0A4"/>
                </a:solidFill>
                <a:latin typeface="Montserrat"/>
                <a:ea typeface="Montserrat"/>
                <a:cs typeface="Montserrat"/>
                <a:sym typeface="Montserrat"/>
              </a:rPr>
              <a:t>POINT 03</a:t>
            </a:r>
            <a:endParaRPr/>
          </a:p>
        </p:txBody>
      </p:sp>
      <p:sp>
        <p:nvSpPr>
          <p:cNvPr id="362" name="Google Shape;362;p14"/>
          <p:cNvSpPr txBox="1"/>
          <p:nvPr/>
        </p:nvSpPr>
        <p:spPr>
          <a:xfrm>
            <a:off x="9487649" y="6742836"/>
            <a:ext cx="3614625" cy="1810125"/>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A2F1F"/>
                </a:solidFill>
                <a:latin typeface="Montserrat"/>
                <a:ea typeface="Montserrat"/>
                <a:cs typeface="Montserrat"/>
                <a:sym typeface="Montserrat"/>
              </a:rPr>
              <a:t>Lorem ipsum odor amet, consectetuer adipiscing elit. Quam eleifend viverra lectus nostra maximus curabitur vulputate. </a:t>
            </a:r>
            <a:endParaRPr/>
          </a:p>
        </p:txBody>
      </p:sp>
      <p:sp>
        <p:nvSpPr>
          <p:cNvPr id="363" name="Google Shape;363;p14"/>
          <p:cNvSpPr txBox="1"/>
          <p:nvPr/>
        </p:nvSpPr>
        <p:spPr>
          <a:xfrm>
            <a:off x="14420443" y="890721"/>
            <a:ext cx="2333100" cy="1108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7200" u="none" cap="none" strike="noStrike">
                <a:solidFill>
                  <a:srgbClr val="7EC0A4"/>
                </a:solidFill>
                <a:latin typeface="Montserrat Black"/>
                <a:ea typeface="Montserrat Black"/>
                <a:cs typeface="Montserrat Black"/>
                <a:sym typeface="Montserrat Black"/>
              </a:rPr>
              <a:t>04</a:t>
            </a:r>
            <a:endParaRPr/>
          </a:p>
        </p:txBody>
      </p:sp>
      <p:sp>
        <p:nvSpPr>
          <p:cNvPr id="364" name="Google Shape;364;p14"/>
          <p:cNvSpPr txBox="1"/>
          <p:nvPr/>
        </p:nvSpPr>
        <p:spPr>
          <a:xfrm>
            <a:off x="14420443" y="2243522"/>
            <a:ext cx="2333250" cy="554175"/>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3600" u="none" cap="none" strike="noStrike">
                <a:solidFill>
                  <a:srgbClr val="7EC0A4"/>
                </a:solidFill>
                <a:latin typeface="Montserrat"/>
                <a:ea typeface="Montserrat"/>
                <a:cs typeface="Montserrat"/>
                <a:sym typeface="Montserrat"/>
              </a:rPr>
              <a:t>POINT 04</a:t>
            </a:r>
            <a:endParaRPr/>
          </a:p>
        </p:txBody>
      </p:sp>
      <p:sp>
        <p:nvSpPr>
          <p:cNvPr id="365" name="Google Shape;365;p14"/>
          <p:cNvSpPr txBox="1"/>
          <p:nvPr/>
        </p:nvSpPr>
        <p:spPr>
          <a:xfrm>
            <a:off x="13779770" y="2834583"/>
            <a:ext cx="3614625" cy="1810125"/>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A2F1F"/>
                </a:solidFill>
                <a:latin typeface="Montserrat"/>
                <a:ea typeface="Montserrat"/>
                <a:cs typeface="Montserrat"/>
                <a:sym typeface="Montserrat"/>
              </a:rPr>
              <a:t>Lorem ipsum odor amet, consectetuer adipiscing elit. Quam eleifend viverra lectus nostra maximus curabitur vulputate. </a:t>
            </a:r>
            <a:endParaRPr/>
          </a:p>
        </p:txBody>
      </p:sp>
      <p:sp>
        <p:nvSpPr>
          <p:cNvPr id="366" name="Google Shape;366;p14"/>
          <p:cNvSpPr/>
          <p:nvPr/>
        </p:nvSpPr>
        <p:spPr>
          <a:xfrm>
            <a:off x="1856822" y="1473719"/>
            <a:ext cx="1688154" cy="2067895"/>
          </a:xfrm>
          <a:custGeom>
            <a:rect b="b" l="l" r="r" t="t"/>
            <a:pathLst>
              <a:path extrusionOk="0" h="2067895" w="1688154">
                <a:moveTo>
                  <a:pt x="0" y="0"/>
                </a:moveTo>
                <a:lnTo>
                  <a:pt x="1688154" y="0"/>
                </a:lnTo>
                <a:lnTo>
                  <a:pt x="1688154" y="2067895"/>
                </a:lnTo>
                <a:lnTo>
                  <a:pt x="0" y="2067895"/>
                </a:lnTo>
                <a:lnTo>
                  <a:pt x="0" y="0"/>
                </a:lnTo>
                <a:close/>
              </a:path>
            </a:pathLst>
          </a:custGeom>
          <a:blipFill rotWithShape="1">
            <a:blip r:embed="rId3">
              <a:alphaModFix/>
            </a:blip>
            <a:stretch>
              <a:fillRect b="0" l="0" r="0" t="0"/>
            </a:stretch>
          </a:blipFill>
          <a:ln>
            <a:noFill/>
          </a:ln>
        </p:spPr>
      </p:sp>
      <p:sp>
        <p:nvSpPr>
          <p:cNvPr id="367" name="Google Shape;367;p14"/>
          <p:cNvSpPr/>
          <p:nvPr/>
        </p:nvSpPr>
        <p:spPr>
          <a:xfrm>
            <a:off x="5995042" y="5960404"/>
            <a:ext cx="2002515" cy="1820468"/>
          </a:xfrm>
          <a:custGeom>
            <a:rect b="b" l="l" r="r" t="t"/>
            <a:pathLst>
              <a:path extrusionOk="0" h="1820468" w="2002515">
                <a:moveTo>
                  <a:pt x="0" y="0"/>
                </a:moveTo>
                <a:lnTo>
                  <a:pt x="2002515" y="0"/>
                </a:lnTo>
                <a:lnTo>
                  <a:pt x="2002515" y="1820469"/>
                </a:lnTo>
                <a:lnTo>
                  <a:pt x="0" y="1820469"/>
                </a:lnTo>
                <a:lnTo>
                  <a:pt x="0" y="0"/>
                </a:lnTo>
                <a:close/>
              </a:path>
            </a:pathLst>
          </a:custGeom>
          <a:blipFill rotWithShape="1">
            <a:blip r:embed="rId4">
              <a:alphaModFix/>
            </a:blip>
            <a:stretch>
              <a:fillRect b="0" l="0" r="0" t="0"/>
            </a:stretch>
          </a:blipFill>
          <a:ln>
            <a:noFill/>
          </a:ln>
        </p:spPr>
      </p:sp>
      <p:sp>
        <p:nvSpPr>
          <p:cNvPr id="368" name="Google Shape;368;p14"/>
          <p:cNvSpPr/>
          <p:nvPr/>
        </p:nvSpPr>
        <p:spPr>
          <a:xfrm>
            <a:off x="10618369" y="1484214"/>
            <a:ext cx="1346662" cy="2057400"/>
          </a:xfrm>
          <a:custGeom>
            <a:rect b="b" l="l" r="r" t="t"/>
            <a:pathLst>
              <a:path extrusionOk="0" h="2057400" w="1346662">
                <a:moveTo>
                  <a:pt x="0" y="0"/>
                </a:moveTo>
                <a:lnTo>
                  <a:pt x="1346662" y="0"/>
                </a:lnTo>
                <a:lnTo>
                  <a:pt x="1346662" y="2057400"/>
                </a:lnTo>
                <a:lnTo>
                  <a:pt x="0" y="2057400"/>
                </a:lnTo>
                <a:lnTo>
                  <a:pt x="0" y="0"/>
                </a:lnTo>
                <a:close/>
              </a:path>
            </a:pathLst>
          </a:custGeom>
          <a:blipFill rotWithShape="1">
            <a:blip r:embed="rId5">
              <a:alphaModFix/>
            </a:blip>
            <a:stretch>
              <a:fillRect b="0" l="0" r="0" t="0"/>
            </a:stretch>
          </a:blipFill>
          <a:ln>
            <a:noFill/>
          </a:ln>
        </p:spPr>
      </p:sp>
      <p:sp>
        <p:nvSpPr>
          <p:cNvPr id="369" name="Google Shape;369;p14"/>
          <p:cNvSpPr/>
          <p:nvPr/>
        </p:nvSpPr>
        <p:spPr>
          <a:xfrm>
            <a:off x="14764540" y="5847503"/>
            <a:ext cx="1645122" cy="1933370"/>
          </a:xfrm>
          <a:custGeom>
            <a:rect b="b" l="l" r="r" t="t"/>
            <a:pathLst>
              <a:path extrusionOk="0" h="1933370" w="1645122">
                <a:moveTo>
                  <a:pt x="0" y="0"/>
                </a:moveTo>
                <a:lnTo>
                  <a:pt x="1645122" y="0"/>
                </a:lnTo>
                <a:lnTo>
                  <a:pt x="1645122" y="1933370"/>
                </a:lnTo>
                <a:lnTo>
                  <a:pt x="0" y="1933370"/>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FFB"/>
        </a:solidFill>
      </p:bgPr>
    </p:bg>
    <p:spTree>
      <p:nvGrpSpPr>
        <p:cNvPr id="373" name="Shape 373"/>
        <p:cNvGrpSpPr/>
        <p:nvPr/>
      </p:nvGrpSpPr>
      <p:grpSpPr>
        <a:xfrm>
          <a:off x="0" y="0"/>
          <a:ext cx="0" cy="0"/>
          <a:chOff x="0" y="0"/>
          <a:chExt cx="0" cy="0"/>
        </a:xfrm>
      </p:grpSpPr>
      <p:grpSp>
        <p:nvGrpSpPr>
          <p:cNvPr id="374" name="Google Shape;374;p15"/>
          <p:cNvGrpSpPr/>
          <p:nvPr/>
        </p:nvGrpSpPr>
        <p:grpSpPr>
          <a:xfrm>
            <a:off x="0" y="9329738"/>
            <a:ext cx="18288000" cy="391752"/>
            <a:chOff x="0" y="95250"/>
            <a:chExt cx="24384000" cy="522336"/>
          </a:xfrm>
        </p:grpSpPr>
        <p:cxnSp>
          <p:nvCxnSpPr>
            <p:cNvPr id="375" name="Google Shape;375;p15"/>
            <p:cNvCxnSpPr/>
            <p:nvPr/>
          </p:nvCxnSpPr>
          <p:spPr>
            <a:xfrm>
              <a:off x="0" y="617586"/>
              <a:ext cx="24384000" cy="0"/>
            </a:xfrm>
            <a:prstGeom prst="straightConnector1">
              <a:avLst/>
            </a:prstGeom>
            <a:noFill/>
            <a:ln cap="flat" cmpd="sng" w="190500">
              <a:solidFill>
                <a:srgbClr val="7EC0A4"/>
              </a:solidFill>
              <a:prstDash val="solid"/>
              <a:round/>
              <a:headEnd len="sm" w="sm" type="none"/>
              <a:tailEnd len="sm" w="sm" type="none"/>
            </a:ln>
          </p:spPr>
        </p:cxnSp>
        <p:cxnSp>
          <p:nvCxnSpPr>
            <p:cNvPr id="376" name="Google Shape;376;p15"/>
            <p:cNvCxnSpPr/>
            <p:nvPr/>
          </p:nvCxnSpPr>
          <p:spPr>
            <a:xfrm>
              <a:off x="0" y="95250"/>
              <a:ext cx="24384000" cy="0"/>
            </a:xfrm>
            <a:prstGeom prst="straightConnector1">
              <a:avLst/>
            </a:prstGeom>
            <a:noFill/>
            <a:ln cap="flat" cmpd="sng" w="190500">
              <a:solidFill>
                <a:srgbClr val="7EC0A4"/>
              </a:solidFill>
              <a:prstDash val="solid"/>
              <a:round/>
              <a:headEnd len="sm" w="sm" type="none"/>
              <a:tailEnd len="sm" w="sm" type="none"/>
            </a:ln>
          </p:spPr>
        </p:cxnSp>
      </p:grpSp>
      <p:grpSp>
        <p:nvGrpSpPr>
          <p:cNvPr id="377" name="Google Shape;377;p15"/>
          <p:cNvGrpSpPr/>
          <p:nvPr/>
        </p:nvGrpSpPr>
        <p:grpSpPr>
          <a:xfrm>
            <a:off x="0" y="565511"/>
            <a:ext cx="18288000" cy="391752"/>
            <a:chOff x="0" y="95250"/>
            <a:chExt cx="24384000" cy="522336"/>
          </a:xfrm>
        </p:grpSpPr>
        <p:cxnSp>
          <p:nvCxnSpPr>
            <p:cNvPr id="378" name="Google Shape;378;p15"/>
            <p:cNvCxnSpPr/>
            <p:nvPr/>
          </p:nvCxnSpPr>
          <p:spPr>
            <a:xfrm>
              <a:off x="0" y="617586"/>
              <a:ext cx="24384000" cy="0"/>
            </a:xfrm>
            <a:prstGeom prst="straightConnector1">
              <a:avLst/>
            </a:prstGeom>
            <a:noFill/>
            <a:ln cap="flat" cmpd="sng" w="190500">
              <a:solidFill>
                <a:srgbClr val="7EC0A4"/>
              </a:solidFill>
              <a:prstDash val="solid"/>
              <a:round/>
              <a:headEnd len="sm" w="sm" type="none"/>
              <a:tailEnd len="sm" w="sm" type="none"/>
            </a:ln>
          </p:spPr>
        </p:cxnSp>
        <p:cxnSp>
          <p:nvCxnSpPr>
            <p:cNvPr id="379" name="Google Shape;379;p15"/>
            <p:cNvCxnSpPr/>
            <p:nvPr/>
          </p:nvCxnSpPr>
          <p:spPr>
            <a:xfrm>
              <a:off x="0" y="95250"/>
              <a:ext cx="24384000" cy="0"/>
            </a:xfrm>
            <a:prstGeom prst="straightConnector1">
              <a:avLst/>
            </a:prstGeom>
            <a:noFill/>
            <a:ln cap="flat" cmpd="sng" w="190500">
              <a:solidFill>
                <a:srgbClr val="7EC0A4"/>
              </a:solidFill>
              <a:prstDash val="solid"/>
              <a:round/>
              <a:headEnd len="sm" w="sm" type="none"/>
              <a:tailEnd len="sm" w="sm" type="none"/>
            </a:ln>
          </p:spPr>
        </p:cxnSp>
      </p:grpSp>
      <p:sp>
        <p:nvSpPr>
          <p:cNvPr id="380" name="Google Shape;380;p15"/>
          <p:cNvSpPr txBox="1"/>
          <p:nvPr/>
        </p:nvSpPr>
        <p:spPr>
          <a:xfrm>
            <a:off x="1028700" y="2343440"/>
            <a:ext cx="8115300" cy="1025271"/>
          </a:xfrm>
          <a:prstGeom prst="rect">
            <a:avLst/>
          </a:prstGeom>
          <a:noFill/>
          <a:ln>
            <a:noFill/>
          </a:ln>
        </p:spPr>
        <p:txBody>
          <a:bodyPr anchorCtr="0" anchor="t" bIns="0" lIns="0" spcFirstLastPara="1" rIns="0" wrap="square" tIns="0">
            <a:spAutoFit/>
          </a:bodyPr>
          <a:lstStyle/>
          <a:p>
            <a:pPr indent="0" lvl="0" marL="0" marR="0" rtl="0" algn="l">
              <a:lnSpc>
                <a:spcPct val="111000"/>
              </a:lnSpc>
              <a:spcBef>
                <a:spcPts val="0"/>
              </a:spcBef>
              <a:spcAft>
                <a:spcPts val="0"/>
              </a:spcAft>
              <a:buNone/>
            </a:pPr>
            <a:r>
              <a:rPr b="1" i="0" lang="en-US" sz="7200" u="none" cap="none" strike="noStrike">
                <a:solidFill>
                  <a:srgbClr val="7EC0A4"/>
                </a:solidFill>
                <a:latin typeface="Montserrat Black"/>
                <a:ea typeface="Montserrat Black"/>
                <a:cs typeface="Montserrat Black"/>
                <a:sym typeface="Montserrat Black"/>
              </a:rPr>
              <a:t>INTRODUCTION</a:t>
            </a:r>
            <a:endParaRPr/>
          </a:p>
        </p:txBody>
      </p:sp>
      <p:sp>
        <p:nvSpPr>
          <p:cNvPr id="381" name="Google Shape;381;p15"/>
          <p:cNvSpPr txBox="1"/>
          <p:nvPr/>
        </p:nvSpPr>
        <p:spPr>
          <a:xfrm>
            <a:off x="1028700" y="3849715"/>
            <a:ext cx="7327500" cy="1810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A2F1F"/>
                </a:solidFill>
                <a:latin typeface="Montserrat"/>
                <a:ea typeface="Montserrat"/>
                <a:cs typeface="Montserrat"/>
                <a:sym typeface="Montserrat"/>
              </a:rPr>
              <a:t>Lorem ipsum odor amet, consectetuer adipiscing elit. Quam eleifend viverra lectus nostra maximus curabitur vulputate. Arcu neque nam dui bibendum malesuada turpis tincidunt bibendum. Quam odio habitasse commodo quam tellus felis non.</a:t>
            </a:r>
            <a:endParaRPr/>
          </a:p>
        </p:txBody>
      </p:sp>
      <p:sp>
        <p:nvSpPr>
          <p:cNvPr id="382" name="Google Shape;382;p15"/>
          <p:cNvSpPr txBox="1"/>
          <p:nvPr/>
        </p:nvSpPr>
        <p:spPr>
          <a:xfrm>
            <a:off x="1028700" y="6168100"/>
            <a:ext cx="7327500" cy="1810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A2F1F"/>
                </a:solidFill>
                <a:latin typeface="Montserrat"/>
                <a:ea typeface="Montserrat"/>
                <a:cs typeface="Montserrat"/>
                <a:sym typeface="Montserrat"/>
              </a:rPr>
              <a:t>Lorem ipsum odor amet, consectetuer adipiscing elit. Quam eleifend viverra lectus nostra maximus curabitur vulputate. Arcu neque nam dui bibendum malesuada turpis tincidunt bibendum. Quam odio habitasse commodo quam tellus felis non.</a:t>
            </a:r>
            <a:endParaRPr/>
          </a:p>
        </p:txBody>
      </p:sp>
      <p:pic>
        <p:nvPicPr>
          <p:cNvPr id="383" name="Google Shape;383;p15"/>
          <p:cNvPicPr preferRelativeResize="0"/>
          <p:nvPr/>
        </p:nvPicPr>
        <p:blipFill>
          <a:blip r:embed="rId3">
            <a:alphaModFix/>
          </a:blip>
          <a:stretch>
            <a:fillRect/>
          </a:stretch>
        </p:blipFill>
        <p:spPr>
          <a:xfrm>
            <a:off x="9060250" y="1602038"/>
            <a:ext cx="8282823" cy="8568001"/>
          </a:xfrm>
          <a:prstGeom prst="rect">
            <a:avLst/>
          </a:prstGeom>
          <a:noFill/>
          <a:ln>
            <a:noFill/>
          </a:ln>
        </p:spPr>
      </p:pic>
      <p:grpSp>
        <p:nvGrpSpPr>
          <p:cNvPr id="384" name="Google Shape;384;p15"/>
          <p:cNvGrpSpPr/>
          <p:nvPr/>
        </p:nvGrpSpPr>
        <p:grpSpPr>
          <a:xfrm>
            <a:off x="13201650" y="1466693"/>
            <a:ext cx="4225157" cy="4225157"/>
            <a:chOff x="0" y="0"/>
            <a:chExt cx="812800" cy="812800"/>
          </a:xfrm>
        </p:grpSpPr>
        <p:sp>
          <p:nvSpPr>
            <p:cNvPr id="385" name="Google Shape;385;p15"/>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261E04"/>
            </a:solidFill>
            <a:ln>
              <a:noFill/>
            </a:ln>
          </p:spPr>
        </p:sp>
        <p:sp>
          <p:nvSpPr>
            <p:cNvPr id="386" name="Google Shape;386;p15"/>
            <p:cNvSpPr txBox="1"/>
            <p:nvPr/>
          </p:nvSpPr>
          <p:spPr>
            <a:xfrm>
              <a:off x="127000" y="88900"/>
              <a:ext cx="558800" cy="596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87" name="Google Shape;387;p15"/>
          <p:cNvGrpSpPr/>
          <p:nvPr/>
        </p:nvGrpSpPr>
        <p:grpSpPr>
          <a:xfrm>
            <a:off x="13034143" y="1256132"/>
            <a:ext cx="4225157" cy="4225157"/>
            <a:chOff x="0" y="0"/>
            <a:chExt cx="812800" cy="812800"/>
          </a:xfrm>
        </p:grpSpPr>
        <p:sp>
          <p:nvSpPr>
            <p:cNvPr id="388" name="Google Shape;388;p15"/>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F7CD34"/>
            </a:solidFill>
            <a:ln>
              <a:noFill/>
            </a:ln>
          </p:spPr>
        </p:sp>
        <p:sp>
          <p:nvSpPr>
            <p:cNvPr id="389" name="Google Shape;389;p15"/>
            <p:cNvSpPr txBox="1"/>
            <p:nvPr/>
          </p:nvSpPr>
          <p:spPr>
            <a:xfrm>
              <a:off x="127000" y="88900"/>
              <a:ext cx="558800" cy="596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90" name="Google Shape;390;p15"/>
          <p:cNvSpPr txBox="1"/>
          <p:nvPr/>
        </p:nvSpPr>
        <p:spPr>
          <a:xfrm>
            <a:off x="13854531" y="2472474"/>
            <a:ext cx="2584500" cy="1784400"/>
          </a:xfrm>
          <a:prstGeom prst="rect">
            <a:avLst/>
          </a:prstGeom>
          <a:noFill/>
          <a:ln>
            <a:noFill/>
          </a:ln>
        </p:spPr>
        <p:txBody>
          <a:bodyPr anchorCtr="0" anchor="t" bIns="0" lIns="0" spcFirstLastPara="1" rIns="0" wrap="square" tIns="0">
            <a:spAutoFit/>
          </a:bodyPr>
          <a:lstStyle/>
          <a:p>
            <a:pPr indent="0" lvl="0" marL="0" marR="0" rtl="0" algn="ctr">
              <a:lnSpc>
                <a:spcPct val="111000"/>
              </a:lnSpc>
              <a:spcBef>
                <a:spcPts val="0"/>
              </a:spcBef>
              <a:spcAft>
                <a:spcPts val="0"/>
              </a:spcAft>
              <a:buNone/>
            </a:pPr>
            <a:r>
              <a:rPr b="1" i="0" lang="en-US" sz="3600" u="none" cap="none" strike="noStrike">
                <a:solidFill>
                  <a:srgbClr val="0A2F1F"/>
                </a:solidFill>
                <a:latin typeface="Montserrat Black"/>
                <a:ea typeface="Montserrat Black"/>
                <a:cs typeface="Montserrat Black"/>
                <a:sym typeface="Montserrat Black"/>
              </a:rPr>
              <a:t>Add callout text here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EC0A4"/>
        </a:solidFill>
      </p:bgPr>
    </p:bg>
    <p:spTree>
      <p:nvGrpSpPr>
        <p:cNvPr id="394" name="Shape 394"/>
        <p:cNvGrpSpPr/>
        <p:nvPr/>
      </p:nvGrpSpPr>
      <p:grpSpPr>
        <a:xfrm>
          <a:off x="0" y="0"/>
          <a:ext cx="0" cy="0"/>
          <a:chOff x="0" y="0"/>
          <a:chExt cx="0" cy="0"/>
        </a:xfrm>
      </p:grpSpPr>
      <p:grpSp>
        <p:nvGrpSpPr>
          <p:cNvPr id="395" name="Google Shape;395;p16"/>
          <p:cNvGrpSpPr/>
          <p:nvPr/>
        </p:nvGrpSpPr>
        <p:grpSpPr>
          <a:xfrm>
            <a:off x="0" y="-144661"/>
            <a:ext cx="18288000" cy="10431661"/>
            <a:chOff x="0" y="-38100"/>
            <a:chExt cx="4816593" cy="2747433"/>
          </a:xfrm>
        </p:grpSpPr>
        <p:sp>
          <p:nvSpPr>
            <p:cNvPr id="396" name="Google Shape;396;p16"/>
            <p:cNvSpPr/>
            <p:nvPr/>
          </p:nvSpPr>
          <p:spPr>
            <a:xfrm>
              <a:off x="0" y="0"/>
              <a:ext cx="4816592" cy="2709333"/>
            </a:xfrm>
            <a:custGeom>
              <a:rect b="b" l="l" r="r" t="t"/>
              <a:pathLst>
                <a:path extrusionOk="0" h="2709333" w="4816592">
                  <a:moveTo>
                    <a:pt x="0" y="0"/>
                  </a:moveTo>
                  <a:lnTo>
                    <a:pt x="4816592" y="0"/>
                  </a:lnTo>
                  <a:lnTo>
                    <a:pt x="4816592" y="2709333"/>
                  </a:lnTo>
                  <a:lnTo>
                    <a:pt x="0" y="2709333"/>
                  </a:lnTo>
                  <a:close/>
                </a:path>
              </a:pathLst>
            </a:custGeom>
            <a:solidFill>
              <a:srgbClr val="000000">
                <a:alpha val="0"/>
              </a:srgbClr>
            </a:solidFill>
            <a:ln cap="sq" cmpd="sng" w="190500">
              <a:solidFill>
                <a:srgbClr val="F7CD34"/>
              </a:solidFill>
              <a:prstDash val="solid"/>
              <a:miter lim="8000"/>
              <a:headEnd len="sm" w="sm" type="none"/>
              <a:tailEnd len="sm" w="sm" type="none"/>
            </a:ln>
          </p:spPr>
        </p:sp>
        <p:sp>
          <p:nvSpPr>
            <p:cNvPr id="397" name="Google Shape;397;p16"/>
            <p:cNvSpPr txBox="1"/>
            <p:nvPr/>
          </p:nvSpPr>
          <p:spPr>
            <a:xfrm>
              <a:off x="0" y="-38100"/>
              <a:ext cx="4816593"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398" name="Google Shape;398;p16"/>
          <p:cNvPicPr preferRelativeResize="0"/>
          <p:nvPr/>
        </p:nvPicPr>
        <p:blipFill>
          <a:blip r:embed="rId3">
            <a:alphaModFix/>
          </a:blip>
          <a:stretch>
            <a:fillRect/>
          </a:stretch>
        </p:blipFill>
        <p:spPr>
          <a:xfrm>
            <a:off x="1028700" y="1622531"/>
            <a:ext cx="9572399" cy="7414169"/>
          </a:xfrm>
          <a:prstGeom prst="rect">
            <a:avLst/>
          </a:prstGeom>
          <a:noFill/>
          <a:ln>
            <a:noFill/>
          </a:ln>
        </p:spPr>
      </p:pic>
      <p:grpSp>
        <p:nvGrpSpPr>
          <p:cNvPr id="399" name="Google Shape;399;p16"/>
          <p:cNvGrpSpPr/>
          <p:nvPr/>
        </p:nvGrpSpPr>
        <p:grpSpPr>
          <a:xfrm rot="-288246">
            <a:off x="9647774" y="1313107"/>
            <a:ext cx="8033034" cy="8033034"/>
            <a:chOff x="0" y="0"/>
            <a:chExt cx="812800" cy="812800"/>
          </a:xfrm>
        </p:grpSpPr>
        <p:sp>
          <p:nvSpPr>
            <p:cNvPr id="400" name="Google Shape;400;p16"/>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261E04"/>
            </a:solidFill>
            <a:ln>
              <a:noFill/>
            </a:ln>
          </p:spPr>
        </p:sp>
        <p:sp>
          <p:nvSpPr>
            <p:cNvPr id="401" name="Google Shape;401;p16"/>
            <p:cNvSpPr txBox="1"/>
            <p:nvPr/>
          </p:nvSpPr>
          <p:spPr>
            <a:xfrm>
              <a:off x="127000" y="88900"/>
              <a:ext cx="558800" cy="596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02" name="Google Shape;402;p16"/>
          <p:cNvGrpSpPr/>
          <p:nvPr/>
        </p:nvGrpSpPr>
        <p:grpSpPr>
          <a:xfrm rot="-288246">
            <a:off x="9296895" y="1126983"/>
            <a:ext cx="8033034" cy="8033034"/>
            <a:chOff x="0" y="0"/>
            <a:chExt cx="812800" cy="812800"/>
          </a:xfrm>
        </p:grpSpPr>
        <p:sp>
          <p:nvSpPr>
            <p:cNvPr id="403" name="Google Shape;403;p16"/>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F7CD34"/>
            </a:solidFill>
            <a:ln>
              <a:noFill/>
            </a:ln>
          </p:spPr>
        </p:sp>
        <p:sp>
          <p:nvSpPr>
            <p:cNvPr id="404" name="Google Shape;404;p16"/>
            <p:cNvSpPr txBox="1"/>
            <p:nvPr/>
          </p:nvSpPr>
          <p:spPr>
            <a:xfrm>
              <a:off x="127000" y="88900"/>
              <a:ext cx="558800" cy="596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05" name="Google Shape;405;p16"/>
          <p:cNvSpPr txBox="1"/>
          <p:nvPr/>
        </p:nvSpPr>
        <p:spPr>
          <a:xfrm>
            <a:off x="10542672" y="3214884"/>
            <a:ext cx="5486400" cy="2216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7200" u="none" cap="none" strike="noStrike">
                <a:solidFill>
                  <a:srgbClr val="0A2F1F"/>
                </a:solidFill>
                <a:latin typeface="Montserrat Black"/>
                <a:ea typeface="Montserrat Black"/>
                <a:cs typeface="Montserrat Black"/>
                <a:sym typeface="Montserrat Black"/>
              </a:rPr>
              <a:t>SECTION TITLE</a:t>
            </a:r>
            <a:endParaRPr/>
          </a:p>
        </p:txBody>
      </p:sp>
      <p:sp>
        <p:nvSpPr>
          <p:cNvPr id="406" name="Google Shape;406;p16"/>
          <p:cNvSpPr txBox="1"/>
          <p:nvPr/>
        </p:nvSpPr>
        <p:spPr>
          <a:xfrm>
            <a:off x="11514223" y="5589117"/>
            <a:ext cx="3598500" cy="14385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A2F1F"/>
                </a:solidFill>
                <a:latin typeface="Montserrat Medium"/>
                <a:ea typeface="Montserrat Medium"/>
                <a:cs typeface="Montserrat Medium"/>
                <a:sym typeface="Montserrat Medium"/>
              </a:rPr>
              <a:t>Lorem ipsum odor amet, consectetuer adipiscing elit. Quam eleifend viverra lectus nostra maximus.</a:t>
            </a:r>
            <a:endParaRPr/>
          </a:p>
        </p:txBody>
      </p:sp>
      <p:grpSp>
        <p:nvGrpSpPr>
          <p:cNvPr id="407" name="Google Shape;407;p16"/>
          <p:cNvGrpSpPr/>
          <p:nvPr/>
        </p:nvGrpSpPr>
        <p:grpSpPr>
          <a:xfrm>
            <a:off x="656670" y="1028700"/>
            <a:ext cx="2186260" cy="2186260"/>
            <a:chOff x="0" y="0"/>
            <a:chExt cx="812800" cy="812800"/>
          </a:xfrm>
        </p:grpSpPr>
        <p:sp>
          <p:nvSpPr>
            <p:cNvPr id="408" name="Google Shape;408;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14975"/>
            </a:solidFill>
            <a:ln cap="sq" cmpd="sng" w="133350">
              <a:solidFill>
                <a:srgbClr val="F7CD34"/>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16"/>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10" name="Google Shape;410;p16"/>
          <p:cNvSpPr txBox="1"/>
          <p:nvPr/>
        </p:nvSpPr>
        <p:spPr>
          <a:xfrm>
            <a:off x="1003229" y="1609207"/>
            <a:ext cx="1493100" cy="1108200"/>
          </a:xfrm>
          <a:prstGeom prst="rect">
            <a:avLst/>
          </a:prstGeom>
          <a:noFill/>
          <a:ln>
            <a:noFill/>
          </a:ln>
        </p:spPr>
        <p:txBody>
          <a:bodyPr anchorCtr="0" anchor="t" bIns="0" lIns="0" spcFirstLastPara="1" rIns="0" wrap="square" tIns="0">
            <a:spAutoFit/>
          </a:bodyPr>
          <a:lstStyle/>
          <a:p>
            <a:pPr indent="0" lvl="0" marL="0" marR="0" rtl="0" algn="ctr">
              <a:lnSpc>
                <a:spcPct val="111000"/>
              </a:lnSpc>
              <a:spcBef>
                <a:spcPts val="0"/>
              </a:spcBef>
              <a:spcAft>
                <a:spcPts val="0"/>
              </a:spcAft>
              <a:buNone/>
            </a:pPr>
            <a:r>
              <a:rPr b="1" i="0" lang="en-US" sz="7200" u="none" cap="none" strike="noStrike">
                <a:solidFill>
                  <a:srgbClr val="FFFFFF"/>
                </a:solidFill>
                <a:latin typeface="Montserrat Black"/>
                <a:ea typeface="Montserrat Black"/>
                <a:cs typeface="Montserrat Black"/>
                <a:sym typeface="Montserrat Black"/>
              </a:rPr>
              <a:t>01</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FFB"/>
        </a:solidFill>
      </p:bgPr>
    </p:bg>
    <p:spTree>
      <p:nvGrpSpPr>
        <p:cNvPr id="414" name="Shape 414"/>
        <p:cNvGrpSpPr/>
        <p:nvPr/>
      </p:nvGrpSpPr>
      <p:grpSpPr>
        <a:xfrm>
          <a:off x="0" y="0"/>
          <a:ext cx="0" cy="0"/>
          <a:chOff x="0" y="0"/>
          <a:chExt cx="0" cy="0"/>
        </a:xfrm>
      </p:grpSpPr>
      <p:grpSp>
        <p:nvGrpSpPr>
          <p:cNvPr id="415" name="Google Shape;415;p17"/>
          <p:cNvGrpSpPr/>
          <p:nvPr/>
        </p:nvGrpSpPr>
        <p:grpSpPr>
          <a:xfrm>
            <a:off x="0" y="-144661"/>
            <a:ext cx="18288000" cy="10431661"/>
            <a:chOff x="0" y="-38100"/>
            <a:chExt cx="4816593" cy="2747433"/>
          </a:xfrm>
        </p:grpSpPr>
        <p:sp>
          <p:nvSpPr>
            <p:cNvPr id="416" name="Google Shape;416;p17"/>
            <p:cNvSpPr/>
            <p:nvPr/>
          </p:nvSpPr>
          <p:spPr>
            <a:xfrm>
              <a:off x="0" y="0"/>
              <a:ext cx="4816592" cy="2709333"/>
            </a:xfrm>
            <a:custGeom>
              <a:rect b="b" l="l" r="r" t="t"/>
              <a:pathLst>
                <a:path extrusionOk="0" h="2709333" w="4816592">
                  <a:moveTo>
                    <a:pt x="0" y="0"/>
                  </a:moveTo>
                  <a:lnTo>
                    <a:pt x="4816592" y="0"/>
                  </a:lnTo>
                  <a:lnTo>
                    <a:pt x="4816592" y="2709333"/>
                  </a:lnTo>
                  <a:lnTo>
                    <a:pt x="0" y="2709333"/>
                  </a:lnTo>
                  <a:close/>
                </a:path>
              </a:pathLst>
            </a:custGeom>
            <a:solidFill>
              <a:srgbClr val="000000">
                <a:alpha val="0"/>
              </a:srgbClr>
            </a:solidFill>
            <a:ln cap="sq" cmpd="sng" w="190500">
              <a:solidFill>
                <a:srgbClr val="7EC0A4"/>
              </a:solidFill>
              <a:prstDash val="solid"/>
              <a:miter lim="8000"/>
              <a:headEnd len="sm" w="sm" type="none"/>
              <a:tailEnd len="sm" w="sm" type="none"/>
            </a:ln>
          </p:spPr>
        </p:sp>
        <p:sp>
          <p:nvSpPr>
            <p:cNvPr id="417" name="Google Shape;417;p17"/>
            <p:cNvSpPr txBox="1"/>
            <p:nvPr/>
          </p:nvSpPr>
          <p:spPr>
            <a:xfrm>
              <a:off x="0" y="-38100"/>
              <a:ext cx="4816593"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18" name="Google Shape;418;p17"/>
          <p:cNvGrpSpPr/>
          <p:nvPr/>
        </p:nvGrpSpPr>
        <p:grpSpPr>
          <a:xfrm>
            <a:off x="5379630" y="1028700"/>
            <a:ext cx="3764370" cy="3764370"/>
            <a:chOff x="0" y="0"/>
            <a:chExt cx="812800" cy="812800"/>
          </a:xfrm>
        </p:grpSpPr>
        <p:sp>
          <p:nvSpPr>
            <p:cNvPr id="419" name="Google Shape;419;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133350">
              <a:solidFill>
                <a:srgbClr val="F7CD34"/>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17"/>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21" name="Google Shape;421;p17"/>
          <p:cNvGrpSpPr/>
          <p:nvPr/>
        </p:nvGrpSpPr>
        <p:grpSpPr>
          <a:xfrm>
            <a:off x="9144000" y="1028700"/>
            <a:ext cx="3764370" cy="3764370"/>
            <a:chOff x="0" y="0"/>
            <a:chExt cx="812800" cy="812800"/>
          </a:xfrm>
        </p:grpSpPr>
        <p:sp>
          <p:nvSpPr>
            <p:cNvPr id="422" name="Google Shape;422;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133350">
              <a:solidFill>
                <a:srgbClr val="7EC0A4"/>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17"/>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24" name="Google Shape;424;p17"/>
          <p:cNvGrpSpPr/>
          <p:nvPr/>
        </p:nvGrpSpPr>
        <p:grpSpPr>
          <a:xfrm>
            <a:off x="5379630" y="4793070"/>
            <a:ext cx="3764370" cy="3764370"/>
            <a:chOff x="0" y="0"/>
            <a:chExt cx="812800" cy="812800"/>
          </a:xfrm>
        </p:grpSpPr>
        <p:sp>
          <p:nvSpPr>
            <p:cNvPr id="425" name="Google Shape;425;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133350">
              <a:solidFill>
                <a:srgbClr val="F14975"/>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17"/>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27" name="Google Shape;427;p17"/>
          <p:cNvGrpSpPr/>
          <p:nvPr/>
        </p:nvGrpSpPr>
        <p:grpSpPr>
          <a:xfrm>
            <a:off x="9144000" y="4793070"/>
            <a:ext cx="3764370" cy="3764370"/>
            <a:chOff x="0" y="0"/>
            <a:chExt cx="812800" cy="812800"/>
          </a:xfrm>
        </p:grpSpPr>
        <p:sp>
          <p:nvSpPr>
            <p:cNvPr id="428" name="Google Shape;428;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133350">
              <a:solidFill>
                <a:srgbClr val="261E04"/>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17"/>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30" name="Google Shape;430;p17"/>
          <p:cNvSpPr/>
          <p:nvPr/>
        </p:nvSpPr>
        <p:spPr>
          <a:xfrm>
            <a:off x="6068583" y="1891214"/>
            <a:ext cx="2386464" cy="2039342"/>
          </a:xfrm>
          <a:custGeom>
            <a:rect b="b" l="l" r="r" t="t"/>
            <a:pathLst>
              <a:path extrusionOk="0" h="2039342" w="2386464">
                <a:moveTo>
                  <a:pt x="0" y="0"/>
                </a:moveTo>
                <a:lnTo>
                  <a:pt x="2386464" y="0"/>
                </a:lnTo>
                <a:lnTo>
                  <a:pt x="2386464" y="2039342"/>
                </a:lnTo>
                <a:lnTo>
                  <a:pt x="0" y="2039342"/>
                </a:lnTo>
                <a:lnTo>
                  <a:pt x="0" y="0"/>
                </a:lnTo>
                <a:close/>
              </a:path>
            </a:pathLst>
          </a:custGeom>
          <a:blipFill rotWithShape="1">
            <a:blip r:embed="rId3">
              <a:alphaModFix/>
            </a:blip>
            <a:stretch>
              <a:fillRect b="0" l="0" r="0" t="0"/>
            </a:stretch>
          </a:blipFill>
          <a:ln>
            <a:noFill/>
          </a:ln>
        </p:spPr>
      </p:sp>
      <p:sp>
        <p:nvSpPr>
          <p:cNvPr id="431" name="Google Shape;431;p17"/>
          <p:cNvSpPr/>
          <p:nvPr/>
        </p:nvSpPr>
        <p:spPr>
          <a:xfrm>
            <a:off x="9815564" y="1700264"/>
            <a:ext cx="2421243" cy="2421243"/>
          </a:xfrm>
          <a:custGeom>
            <a:rect b="b" l="l" r="r" t="t"/>
            <a:pathLst>
              <a:path extrusionOk="0" h="2421243" w="2421243">
                <a:moveTo>
                  <a:pt x="0" y="0"/>
                </a:moveTo>
                <a:lnTo>
                  <a:pt x="2421242" y="0"/>
                </a:lnTo>
                <a:lnTo>
                  <a:pt x="2421242" y="2421242"/>
                </a:lnTo>
                <a:lnTo>
                  <a:pt x="0" y="2421242"/>
                </a:lnTo>
                <a:lnTo>
                  <a:pt x="0" y="0"/>
                </a:lnTo>
                <a:close/>
              </a:path>
            </a:pathLst>
          </a:custGeom>
          <a:blipFill rotWithShape="1">
            <a:blip r:embed="rId4">
              <a:alphaModFix/>
            </a:blip>
            <a:stretch>
              <a:fillRect b="0" l="0" r="0" t="0"/>
            </a:stretch>
          </a:blipFill>
          <a:ln>
            <a:noFill/>
          </a:ln>
        </p:spPr>
      </p:sp>
      <p:sp>
        <p:nvSpPr>
          <p:cNvPr id="432" name="Google Shape;432;p17"/>
          <p:cNvSpPr txBox="1"/>
          <p:nvPr/>
        </p:nvSpPr>
        <p:spPr>
          <a:xfrm>
            <a:off x="3340892" y="8728891"/>
            <a:ext cx="11606216" cy="1025271"/>
          </a:xfrm>
          <a:prstGeom prst="rect">
            <a:avLst/>
          </a:prstGeom>
          <a:noFill/>
          <a:ln>
            <a:noFill/>
          </a:ln>
        </p:spPr>
        <p:txBody>
          <a:bodyPr anchorCtr="0" anchor="t" bIns="0" lIns="0" spcFirstLastPara="1" rIns="0" wrap="square" tIns="0">
            <a:spAutoFit/>
          </a:bodyPr>
          <a:lstStyle/>
          <a:p>
            <a:pPr indent="0" lvl="0" marL="0" marR="0" rtl="0" algn="ctr">
              <a:lnSpc>
                <a:spcPct val="111000"/>
              </a:lnSpc>
              <a:spcBef>
                <a:spcPts val="0"/>
              </a:spcBef>
              <a:spcAft>
                <a:spcPts val="0"/>
              </a:spcAft>
              <a:buNone/>
            </a:pPr>
            <a:r>
              <a:rPr b="1" i="0" lang="en-US" sz="7200" u="none" cap="none" strike="noStrike">
                <a:solidFill>
                  <a:srgbClr val="7EC0A4"/>
                </a:solidFill>
                <a:latin typeface="Montserrat Black"/>
                <a:ea typeface="Montserrat Black"/>
                <a:cs typeface="Montserrat Black"/>
                <a:sym typeface="Montserrat Black"/>
              </a:rPr>
              <a:t>RISK FACTORS</a:t>
            </a:r>
            <a:endParaRPr/>
          </a:p>
        </p:txBody>
      </p:sp>
      <p:sp>
        <p:nvSpPr>
          <p:cNvPr id="433" name="Google Shape;433;p17"/>
          <p:cNvSpPr/>
          <p:nvPr/>
        </p:nvSpPr>
        <p:spPr>
          <a:xfrm>
            <a:off x="6068583" y="5720669"/>
            <a:ext cx="2542483" cy="1909174"/>
          </a:xfrm>
          <a:custGeom>
            <a:rect b="b" l="l" r="r" t="t"/>
            <a:pathLst>
              <a:path extrusionOk="0" h="1909174" w="2542483">
                <a:moveTo>
                  <a:pt x="0" y="0"/>
                </a:moveTo>
                <a:lnTo>
                  <a:pt x="2542483" y="0"/>
                </a:lnTo>
                <a:lnTo>
                  <a:pt x="2542483" y="1909174"/>
                </a:lnTo>
                <a:lnTo>
                  <a:pt x="0" y="1909174"/>
                </a:lnTo>
                <a:lnTo>
                  <a:pt x="0" y="0"/>
                </a:lnTo>
                <a:close/>
              </a:path>
            </a:pathLst>
          </a:custGeom>
          <a:blipFill rotWithShape="1">
            <a:blip r:embed="rId5">
              <a:alphaModFix/>
            </a:blip>
            <a:stretch>
              <a:fillRect b="0" l="0" r="0" t="0"/>
            </a:stretch>
          </a:blipFill>
          <a:ln>
            <a:noFill/>
          </a:ln>
        </p:spPr>
      </p:sp>
      <p:sp>
        <p:nvSpPr>
          <p:cNvPr id="434" name="Google Shape;434;p17"/>
          <p:cNvSpPr/>
          <p:nvPr/>
        </p:nvSpPr>
        <p:spPr>
          <a:xfrm>
            <a:off x="10093524" y="5287473"/>
            <a:ext cx="1865322" cy="2442684"/>
          </a:xfrm>
          <a:custGeom>
            <a:rect b="b" l="l" r="r" t="t"/>
            <a:pathLst>
              <a:path extrusionOk="0" h="2442684" w="1865322">
                <a:moveTo>
                  <a:pt x="0" y="0"/>
                </a:moveTo>
                <a:lnTo>
                  <a:pt x="1865322" y="0"/>
                </a:lnTo>
                <a:lnTo>
                  <a:pt x="1865322" y="2442684"/>
                </a:lnTo>
                <a:lnTo>
                  <a:pt x="0" y="2442684"/>
                </a:lnTo>
                <a:lnTo>
                  <a:pt x="0" y="0"/>
                </a:lnTo>
                <a:close/>
              </a:path>
            </a:pathLst>
          </a:custGeom>
          <a:blipFill rotWithShape="1">
            <a:blip r:embed="rId6">
              <a:alphaModFix/>
            </a:blip>
            <a:stretch>
              <a:fillRect b="0" l="0" r="0" t="0"/>
            </a:stretch>
          </a:blipFill>
          <a:ln>
            <a:noFill/>
          </a:ln>
        </p:spPr>
      </p:sp>
      <p:sp>
        <p:nvSpPr>
          <p:cNvPr id="435" name="Google Shape;435;p17"/>
          <p:cNvSpPr txBox="1"/>
          <p:nvPr/>
        </p:nvSpPr>
        <p:spPr>
          <a:xfrm>
            <a:off x="2657368" y="1929314"/>
            <a:ext cx="2333314" cy="507873"/>
          </a:xfrm>
          <a:prstGeom prst="rect">
            <a:avLst/>
          </a:prstGeom>
          <a:noFill/>
          <a:ln>
            <a:noFill/>
          </a:ln>
        </p:spPr>
        <p:txBody>
          <a:bodyPr anchorCtr="0" anchor="t" bIns="0" lIns="0" spcFirstLastPara="1" rIns="0" wrap="square" tIns="0">
            <a:spAutoFit/>
          </a:bodyPr>
          <a:lstStyle/>
          <a:p>
            <a:pPr indent="0" lvl="0" marL="0" marR="0" rtl="0" algn="r">
              <a:lnSpc>
                <a:spcPct val="111000"/>
              </a:lnSpc>
              <a:spcBef>
                <a:spcPts val="0"/>
              </a:spcBef>
              <a:spcAft>
                <a:spcPts val="0"/>
              </a:spcAft>
              <a:buNone/>
            </a:pPr>
            <a:r>
              <a:rPr b="1" i="0" lang="en-US" sz="3600" u="none" cap="none" strike="noStrike">
                <a:solidFill>
                  <a:srgbClr val="7EC0A4"/>
                </a:solidFill>
                <a:latin typeface="Montserrat"/>
                <a:ea typeface="Montserrat"/>
                <a:cs typeface="Montserrat"/>
                <a:sym typeface="Montserrat"/>
              </a:rPr>
              <a:t>POINT 01</a:t>
            </a:r>
            <a:endParaRPr/>
          </a:p>
        </p:txBody>
      </p:sp>
      <p:sp>
        <p:nvSpPr>
          <p:cNvPr id="436" name="Google Shape;436;p17"/>
          <p:cNvSpPr txBox="1"/>
          <p:nvPr/>
        </p:nvSpPr>
        <p:spPr>
          <a:xfrm>
            <a:off x="1376021" y="2621574"/>
            <a:ext cx="3614700" cy="1810200"/>
          </a:xfrm>
          <a:prstGeom prst="rect">
            <a:avLst/>
          </a:prstGeom>
          <a:noFill/>
          <a:ln>
            <a:noFill/>
          </a:ln>
        </p:spPr>
        <p:txBody>
          <a:bodyPr anchorCtr="0" anchor="t" bIns="0" lIns="0" spcFirstLastPara="1" rIns="0" wrap="square" tIns="0">
            <a:spAutoFit/>
          </a:bodyPr>
          <a:lstStyle/>
          <a:p>
            <a:pPr indent="0" lvl="0" marL="0" marR="0" rtl="0" algn="r">
              <a:lnSpc>
                <a:spcPct val="115000"/>
              </a:lnSpc>
              <a:spcBef>
                <a:spcPts val="0"/>
              </a:spcBef>
              <a:spcAft>
                <a:spcPts val="0"/>
              </a:spcAft>
              <a:buNone/>
            </a:pPr>
            <a:r>
              <a:rPr b="0" i="0" lang="en-US" sz="2100" u="none" cap="none" strike="noStrike">
                <a:solidFill>
                  <a:srgbClr val="0A2F1F"/>
                </a:solidFill>
                <a:latin typeface="Montserrat"/>
                <a:ea typeface="Montserrat"/>
                <a:cs typeface="Montserrat"/>
                <a:sym typeface="Montserrat"/>
              </a:rPr>
              <a:t>Lorem ipsum odor amet, consectetuer adipiscing elit. Quam eleifend viverra lectus nostra maximus curabitur vulputate. </a:t>
            </a:r>
            <a:endParaRPr/>
          </a:p>
        </p:txBody>
      </p:sp>
      <p:sp>
        <p:nvSpPr>
          <p:cNvPr id="437" name="Google Shape;437;p17"/>
          <p:cNvSpPr txBox="1"/>
          <p:nvPr/>
        </p:nvSpPr>
        <p:spPr>
          <a:xfrm>
            <a:off x="2657368" y="5472828"/>
            <a:ext cx="2333314" cy="507873"/>
          </a:xfrm>
          <a:prstGeom prst="rect">
            <a:avLst/>
          </a:prstGeom>
          <a:noFill/>
          <a:ln>
            <a:noFill/>
          </a:ln>
        </p:spPr>
        <p:txBody>
          <a:bodyPr anchorCtr="0" anchor="t" bIns="0" lIns="0" spcFirstLastPara="1" rIns="0" wrap="square" tIns="0">
            <a:spAutoFit/>
          </a:bodyPr>
          <a:lstStyle/>
          <a:p>
            <a:pPr indent="0" lvl="0" marL="0" marR="0" rtl="0" algn="r">
              <a:lnSpc>
                <a:spcPct val="111000"/>
              </a:lnSpc>
              <a:spcBef>
                <a:spcPts val="0"/>
              </a:spcBef>
              <a:spcAft>
                <a:spcPts val="0"/>
              </a:spcAft>
              <a:buNone/>
            </a:pPr>
            <a:r>
              <a:rPr b="1" i="0" lang="en-US" sz="3600" u="none" cap="none" strike="noStrike">
                <a:solidFill>
                  <a:srgbClr val="7EC0A4"/>
                </a:solidFill>
                <a:latin typeface="Montserrat"/>
                <a:ea typeface="Montserrat"/>
                <a:cs typeface="Montserrat"/>
                <a:sym typeface="Montserrat"/>
              </a:rPr>
              <a:t>POINT 02</a:t>
            </a:r>
            <a:endParaRPr/>
          </a:p>
        </p:txBody>
      </p:sp>
      <p:sp>
        <p:nvSpPr>
          <p:cNvPr id="438" name="Google Shape;438;p17"/>
          <p:cNvSpPr txBox="1"/>
          <p:nvPr/>
        </p:nvSpPr>
        <p:spPr>
          <a:xfrm>
            <a:off x="1376021" y="6165088"/>
            <a:ext cx="3614700" cy="1810200"/>
          </a:xfrm>
          <a:prstGeom prst="rect">
            <a:avLst/>
          </a:prstGeom>
          <a:noFill/>
          <a:ln>
            <a:noFill/>
          </a:ln>
        </p:spPr>
        <p:txBody>
          <a:bodyPr anchorCtr="0" anchor="t" bIns="0" lIns="0" spcFirstLastPara="1" rIns="0" wrap="square" tIns="0">
            <a:spAutoFit/>
          </a:bodyPr>
          <a:lstStyle/>
          <a:p>
            <a:pPr indent="0" lvl="0" marL="0" marR="0" rtl="0" algn="r">
              <a:lnSpc>
                <a:spcPct val="115000"/>
              </a:lnSpc>
              <a:spcBef>
                <a:spcPts val="0"/>
              </a:spcBef>
              <a:spcAft>
                <a:spcPts val="0"/>
              </a:spcAft>
              <a:buNone/>
            </a:pPr>
            <a:r>
              <a:rPr b="0" i="0" lang="en-US" sz="2100" u="none" cap="none" strike="noStrike">
                <a:solidFill>
                  <a:srgbClr val="0A2F1F"/>
                </a:solidFill>
                <a:latin typeface="Montserrat"/>
                <a:ea typeface="Montserrat"/>
                <a:cs typeface="Montserrat"/>
                <a:sym typeface="Montserrat"/>
              </a:rPr>
              <a:t>Lorem ipsum odor amet, consectetuer adipiscing elit. Quam eleifend viverra lectus nostra maximus curabitur vulputate. </a:t>
            </a:r>
            <a:endParaRPr/>
          </a:p>
        </p:txBody>
      </p:sp>
      <p:sp>
        <p:nvSpPr>
          <p:cNvPr id="439" name="Google Shape;439;p17"/>
          <p:cNvSpPr txBox="1"/>
          <p:nvPr/>
        </p:nvSpPr>
        <p:spPr>
          <a:xfrm>
            <a:off x="13441770" y="1818886"/>
            <a:ext cx="2333314" cy="507873"/>
          </a:xfrm>
          <a:prstGeom prst="rect">
            <a:avLst/>
          </a:prstGeom>
          <a:noFill/>
          <a:ln>
            <a:noFill/>
          </a:ln>
        </p:spPr>
        <p:txBody>
          <a:bodyPr anchorCtr="0" anchor="t" bIns="0" lIns="0" spcFirstLastPara="1" rIns="0" wrap="square" tIns="0">
            <a:spAutoFit/>
          </a:bodyPr>
          <a:lstStyle/>
          <a:p>
            <a:pPr indent="0" lvl="0" marL="0" marR="0" rtl="0" algn="l">
              <a:lnSpc>
                <a:spcPct val="111000"/>
              </a:lnSpc>
              <a:spcBef>
                <a:spcPts val="0"/>
              </a:spcBef>
              <a:spcAft>
                <a:spcPts val="0"/>
              </a:spcAft>
              <a:buNone/>
            </a:pPr>
            <a:r>
              <a:rPr b="1" i="0" lang="en-US" sz="3600" u="none" cap="none" strike="noStrike">
                <a:solidFill>
                  <a:srgbClr val="7EC0A4"/>
                </a:solidFill>
                <a:latin typeface="Montserrat"/>
                <a:ea typeface="Montserrat"/>
                <a:cs typeface="Montserrat"/>
                <a:sym typeface="Montserrat"/>
              </a:rPr>
              <a:t>POINT 03</a:t>
            </a:r>
            <a:endParaRPr/>
          </a:p>
        </p:txBody>
      </p:sp>
      <p:sp>
        <p:nvSpPr>
          <p:cNvPr id="440" name="Google Shape;440;p17"/>
          <p:cNvSpPr txBox="1"/>
          <p:nvPr/>
        </p:nvSpPr>
        <p:spPr>
          <a:xfrm>
            <a:off x="13441770" y="2511146"/>
            <a:ext cx="3614700" cy="1810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A2F1F"/>
                </a:solidFill>
                <a:latin typeface="Montserrat"/>
                <a:ea typeface="Montserrat"/>
                <a:cs typeface="Montserrat"/>
                <a:sym typeface="Montserrat"/>
              </a:rPr>
              <a:t>Lorem ipsum odor amet, consectetuer adipiscing elit. Quam eleifend viverra lectus nostra maximus curabitur vulputate. </a:t>
            </a:r>
            <a:endParaRPr/>
          </a:p>
        </p:txBody>
      </p:sp>
      <p:sp>
        <p:nvSpPr>
          <p:cNvPr id="441" name="Google Shape;441;p17"/>
          <p:cNvSpPr txBox="1"/>
          <p:nvPr/>
        </p:nvSpPr>
        <p:spPr>
          <a:xfrm>
            <a:off x="13441770" y="5362400"/>
            <a:ext cx="2333314" cy="507873"/>
          </a:xfrm>
          <a:prstGeom prst="rect">
            <a:avLst/>
          </a:prstGeom>
          <a:noFill/>
          <a:ln>
            <a:noFill/>
          </a:ln>
        </p:spPr>
        <p:txBody>
          <a:bodyPr anchorCtr="0" anchor="t" bIns="0" lIns="0" spcFirstLastPara="1" rIns="0" wrap="square" tIns="0">
            <a:spAutoFit/>
          </a:bodyPr>
          <a:lstStyle/>
          <a:p>
            <a:pPr indent="0" lvl="0" marL="0" marR="0" rtl="0" algn="l">
              <a:lnSpc>
                <a:spcPct val="111000"/>
              </a:lnSpc>
              <a:spcBef>
                <a:spcPts val="0"/>
              </a:spcBef>
              <a:spcAft>
                <a:spcPts val="0"/>
              </a:spcAft>
              <a:buNone/>
            </a:pPr>
            <a:r>
              <a:rPr b="1" i="0" lang="en-US" sz="3600" u="none" cap="none" strike="noStrike">
                <a:solidFill>
                  <a:srgbClr val="7EC0A4"/>
                </a:solidFill>
                <a:latin typeface="Montserrat"/>
                <a:ea typeface="Montserrat"/>
                <a:cs typeface="Montserrat"/>
                <a:sym typeface="Montserrat"/>
              </a:rPr>
              <a:t>POINT 04</a:t>
            </a:r>
            <a:endParaRPr/>
          </a:p>
        </p:txBody>
      </p:sp>
      <p:sp>
        <p:nvSpPr>
          <p:cNvPr id="442" name="Google Shape;442;p17"/>
          <p:cNvSpPr txBox="1"/>
          <p:nvPr/>
        </p:nvSpPr>
        <p:spPr>
          <a:xfrm>
            <a:off x="13441770" y="6054660"/>
            <a:ext cx="3614700" cy="1810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A2F1F"/>
                </a:solidFill>
                <a:latin typeface="Montserrat"/>
                <a:ea typeface="Montserrat"/>
                <a:cs typeface="Montserrat"/>
                <a:sym typeface="Montserrat"/>
              </a:rPr>
              <a:t>Lorem ipsum odor amet, consectetuer adipiscing elit. Quam eleifend viverra lectus nostra maximus curabitur vulputate.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FFB"/>
        </a:solidFill>
      </p:bgPr>
    </p:bg>
    <p:spTree>
      <p:nvGrpSpPr>
        <p:cNvPr id="446" name="Shape 446"/>
        <p:cNvGrpSpPr/>
        <p:nvPr/>
      </p:nvGrpSpPr>
      <p:grpSpPr>
        <a:xfrm>
          <a:off x="0" y="0"/>
          <a:ext cx="0" cy="0"/>
          <a:chOff x="0" y="0"/>
          <a:chExt cx="0" cy="0"/>
        </a:xfrm>
      </p:grpSpPr>
      <p:pic>
        <p:nvPicPr>
          <p:cNvPr id="447" name="Google Shape;447;p18"/>
          <p:cNvPicPr preferRelativeResize="0"/>
          <p:nvPr/>
        </p:nvPicPr>
        <p:blipFill>
          <a:blip r:embed="rId3">
            <a:alphaModFix/>
          </a:blip>
          <a:stretch>
            <a:fillRect/>
          </a:stretch>
        </p:blipFill>
        <p:spPr>
          <a:xfrm>
            <a:off x="0" y="0"/>
            <a:ext cx="18288000" cy="10287000"/>
          </a:xfrm>
          <a:prstGeom prst="rect">
            <a:avLst/>
          </a:prstGeom>
          <a:noFill/>
          <a:ln>
            <a:noFill/>
          </a:ln>
        </p:spPr>
      </p:pic>
      <p:grpSp>
        <p:nvGrpSpPr>
          <p:cNvPr id="448" name="Google Shape;448;p18"/>
          <p:cNvGrpSpPr/>
          <p:nvPr/>
        </p:nvGrpSpPr>
        <p:grpSpPr>
          <a:xfrm>
            <a:off x="1602178" y="7042374"/>
            <a:ext cx="2936832" cy="2852485"/>
            <a:chOff x="0" y="0"/>
            <a:chExt cx="3915775" cy="3803314"/>
          </a:xfrm>
        </p:grpSpPr>
        <p:grpSp>
          <p:nvGrpSpPr>
            <p:cNvPr id="449" name="Google Shape;449;p18"/>
            <p:cNvGrpSpPr/>
            <p:nvPr/>
          </p:nvGrpSpPr>
          <p:grpSpPr>
            <a:xfrm>
              <a:off x="323534" y="211073"/>
              <a:ext cx="3592241" cy="3592241"/>
              <a:chOff x="0" y="0"/>
              <a:chExt cx="812800" cy="812800"/>
            </a:xfrm>
          </p:grpSpPr>
          <p:sp>
            <p:nvSpPr>
              <p:cNvPr id="450" name="Google Shape;450;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61E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18"/>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52" name="Google Shape;452;p18"/>
            <p:cNvGrpSpPr/>
            <p:nvPr/>
          </p:nvGrpSpPr>
          <p:grpSpPr>
            <a:xfrm>
              <a:off x="0" y="0"/>
              <a:ext cx="3592241" cy="3592241"/>
              <a:chOff x="0" y="0"/>
              <a:chExt cx="812800" cy="812800"/>
            </a:xfrm>
          </p:grpSpPr>
          <p:sp>
            <p:nvSpPr>
              <p:cNvPr id="453" name="Google Shape;453;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133350">
                <a:solidFill>
                  <a:srgbClr val="F7CD34"/>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18"/>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455" name="Google Shape;455;p18"/>
          <p:cNvGrpSpPr/>
          <p:nvPr/>
        </p:nvGrpSpPr>
        <p:grpSpPr>
          <a:xfrm>
            <a:off x="5105642" y="5946846"/>
            <a:ext cx="3574322" cy="3471667"/>
            <a:chOff x="0" y="0"/>
            <a:chExt cx="4765762" cy="4628889"/>
          </a:xfrm>
        </p:grpSpPr>
        <p:grpSp>
          <p:nvGrpSpPr>
            <p:cNvPr id="456" name="Google Shape;456;p18"/>
            <p:cNvGrpSpPr/>
            <p:nvPr/>
          </p:nvGrpSpPr>
          <p:grpSpPr>
            <a:xfrm>
              <a:off x="393763" y="256890"/>
              <a:ext cx="4371999" cy="4371999"/>
              <a:chOff x="0" y="0"/>
              <a:chExt cx="812800" cy="812800"/>
            </a:xfrm>
          </p:grpSpPr>
          <p:sp>
            <p:nvSpPr>
              <p:cNvPr id="457" name="Google Shape;457;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61E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18"/>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59" name="Google Shape;459;p18"/>
            <p:cNvGrpSpPr/>
            <p:nvPr/>
          </p:nvGrpSpPr>
          <p:grpSpPr>
            <a:xfrm>
              <a:off x="0" y="0"/>
              <a:ext cx="4371999" cy="4371999"/>
              <a:chOff x="0" y="0"/>
              <a:chExt cx="812800" cy="812800"/>
            </a:xfrm>
          </p:grpSpPr>
          <p:sp>
            <p:nvSpPr>
              <p:cNvPr id="460" name="Google Shape;460;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133350">
                <a:solidFill>
                  <a:srgbClr val="F7CD34"/>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18"/>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462" name="Google Shape;462;p18"/>
          <p:cNvGrpSpPr/>
          <p:nvPr/>
        </p:nvGrpSpPr>
        <p:grpSpPr>
          <a:xfrm>
            <a:off x="9020844" y="4241482"/>
            <a:ext cx="4415770" cy="4288949"/>
            <a:chOff x="0" y="0"/>
            <a:chExt cx="5887693" cy="5718599"/>
          </a:xfrm>
        </p:grpSpPr>
        <p:grpSp>
          <p:nvGrpSpPr>
            <p:cNvPr id="463" name="Google Shape;463;p18"/>
            <p:cNvGrpSpPr/>
            <p:nvPr/>
          </p:nvGrpSpPr>
          <p:grpSpPr>
            <a:xfrm>
              <a:off x="486460" y="317366"/>
              <a:ext cx="5401233" cy="5401233"/>
              <a:chOff x="0" y="0"/>
              <a:chExt cx="812800" cy="812800"/>
            </a:xfrm>
          </p:grpSpPr>
          <p:sp>
            <p:nvSpPr>
              <p:cNvPr id="464" name="Google Shape;464;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61E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18"/>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66" name="Google Shape;466;p18"/>
            <p:cNvGrpSpPr/>
            <p:nvPr/>
          </p:nvGrpSpPr>
          <p:grpSpPr>
            <a:xfrm>
              <a:off x="0" y="0"/>
              <a:ext cx="5401233" cy="5401233"/>
              <a:chOff x="0" y="0"/>
              <a:chExt cx="812800" cy="812800"/>
            </a:xfrm>
          </p:grpSpPr>
          <p:sp>
            <p:nvSpPr>
              <p:cNvPr id="467" name="Google Shape;467;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133350">
                <a:solidFill>
                  <a:srgbClr val="F7CD34"/>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18"/>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469" name="Google Shape;469;p18"/>
          <p:cNvGrpSpPr/>
          <p:nvPr/>
        </p:nvGrpSpPr>
        <p:grpSpPr>
          <a:xfrm>
            <a:off x="12730367" y="847723"/>
            <a:ext cx="4806800" cy="4668749"/>
            <a:chOff x="0" y="0"/>
            <a:chExt cx="6409066" cy="6224998"/>
          </a:xfrm>
        </p:grpSpPr>
        <p:grpSp>
          <p:nvGrpSpPr>
            <p:cNvPr id="470" name="Google Shape;470;p18"/>
            <p:cNvGrpSpPr/>
            <p:nvPr/>
          </p:nvGrpSpPr>
          <p:grpSpPr>
            <a:xfrm>
              <a:off x="529538" y="345470"/>
              <a:ext cx="5879528" cy="5879528"/>
              <a:chOff x="0" y="0"/>
              <a:chExt cx="812800" cy="812800"/>
            </a:xfrm>
          </p:grpSpPr>
          <p:sp>
            <p:nvSpPr>
              <p:cNvPr id="471" name="Google Shape;471;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61E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18"/>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73" name="Google Shape;473;p18"/>
            <p:cNvGrpSpPr/>
            <p:nvPr/>
          </p:nvGrpSpPr>
          <p:grpSpPr>
            <a:xfrm>
              <a:off x="0" y="0"/>
              <a:ext cx="5879528" cy="5879528"/>
              <a:chOff x="0" y="0"/>
              <a:chExt cx="812800" cy="812800"/>
            </a:xfrm>
          </p:grpSpPr>
          <p:sp>
            <p:nvSpPr>
              <p:cNvPr id="474" name="Google Shape;474;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133350">
                <a:solidFill>
                  <a:srgbClr val="F7CD34"/>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18"/>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476" name="Google Shape;476;p18"/>
          <p:cNvSpPr txBox="1"/>
          <p:nvPr/>
        </p:nvSpPr>
        <p:spPr>
          <a:xfrm>
            <a:off x="725146" y="1942276"/>
            <a:ext cx="11606100" cy="1108200"/>
          </a:xfrm>
          <a:prstGeom prst="rect">
            <a:avLst/>
          </a:prstGeom>
          <a:noFill/>
          <a:ln>
            <a:noFill/>
          </a:ln>
        </p:spPr>
        <p:txBody>
          <a:bodyPr anchorCtr="0" anchor="t" bIns="0" lIns="0" spcFirstLastPara="1" rIns="0" wrap="square" tIns="0">
            <a:spAutoFit/>
          </a:bodyPr>
          <a:lstStyle/>
          <a:p>
            <a:pPr indent="0" lvl="0" marL="0" marR="0" rtl="0" algn="l">
              <a:lnSpc>
                <a:spcPct val="111000"/>
              </a:lnSpc>
              <a:spcBef>
                <a:spcPts val="0"/>
              </a:spcBef>
              <a:spcAft>
                <a:spcPts val="0"/>
              </a:spcAft>
              <a:buNone/>
            </a:pPr>
            <a:r>
              <a:rPr b="1" i="0" lang="en-US" sz="7200" u="none" cap="none" strike="noStrike">
                <a:solidFill>
                  <a:srgbClr val="7EC0A4"/>
                </a:solidFill>
                <a:latin typeface="Montserrat Black"/>
                <a:ea typeface="Montserrat Black"/>
                <a:cs typeface="Montserrat Black"/>
                <a:sym typeface="Montserrat Black"/>
              </a:rPr>
              <a:t>IMPORTANT NUMBERS</a:t>
            </a:r>
            <a:endParaRPr/>
          </a:p>
        </p:txBody>
      </p:sp>
      <p:sp>
        <p:nvSpPr>
          <p:cNvPr id="477" name="Google Shape;477;p18"/>
          <p:cNvSpPr txBox="1"/>
          <p:nvPr/>
        </p:nvSpPr>
        <p:spPr>
          <a:xfrm>
            <a:off x="725146" y="3327340"/>
            <a:ext cx="7466400" cy="1810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A2F1F"/>
                </a:solidFill>
                <a:latin typeface="Montserrat"/>
                <a:ea typeface="Montserrat"/>
                <a:cs typeface="Montserrat"/>
                <a:sym typeface="Montserrat"/>
              </a:rPr>
              <a:t>Lorem ipsum odor amet, consectetuer adipiscing elit. Quam eleifend viverra lectus nostra maximus curabitur vulputate. Arcu neque nam dui bibendum malesuada turpis tincidunt bibendum. Quam odio habitasse commodo quam tellus felis non.</a:t>
            </a:r>
            <a:endParaRPr/>
          </a:p>
        </p:txBody>
      </p:sp>
      <p:sp>
        <p:nvSpPr>
          <p:cNvPr id="478" name="Google Shape;478;p18"/>
          <p:cNvSpPr txBox="1"/>
          <p:nvPr/>
        </p:nvSpPr>
        <p:spPr>
          <a:xfrm>
            <a:off x="1840409" y="7730304"/>
            <a:ext cx="2269787" cy="797433"/>
          </a:xfrm>
          <a:prstGeom prst="rect">
            <a:avLst/>
          </a:prstGeom>
          <a:noFill/>
          <a:ln>
            <a:noFill/>
          </a:ln>
        </p:spPr>
        <p:txBody>
          <a:bodyPr anchorCtr="0" anchor="t" bIns="0" lIns="0" spcFirstLastPara="1" rIns="0" wrap="square" tIns="0">
            <a:spAutoFit/>
          </a:bodyPr>
          <a:lstStyle/>
          <a:p>
            <a:pPr indent="0" lvl="0" marL="0" marR="0" rtl="0" algn="ctr">
              <a:lnSpc>
                <a:spcPct val="111000"/>
              </a:lnSpc>
              <a:spcBef>
                <a:spcPts val="0"/>
              </a:spcBef>
              <a:spcAft>
                <a:spcPts val="0"/>
              </a:spcAft>
              <a:buNone/>
            </a:pPr>
            <a:r>
              <a:rPr b="1" i="0" lang="en-US" sz="5600" u="none" cap="none" strike="noStrike">
                <a:solidFill>
                  <a:srgbClr val="F14975"/>
                </a:solidFill>
                <a:latin typeface="Montserrat Black"/>
                <a:ea typeface="Montserrat Black"/>
                <a:cs typeface="Montserrat Black"/>
                <a:sym typeface="Montserrat Black"/>
              </a:rPr>
              <a:t>25%</a:t>
            </a:r>
            <a:endParaRPr/>
          </a:p>
        </p:txBody>
      </p:sp>
      <p:sp>
        <p:nvSpPr>
          <p:cNvPr id="479" name="Google Shape;479;p18"/>
          <p:cNvSpPr txBox="1"/>
          <p:nvPr/>
        </p:nvSpPr>
        <p:spPr>
          <a:xfrm>
            <a:off x="1808645" y="8556313"/>
            <a:ext cx="2333314" cy="393954"/>
          </a:xfrm>
          <a:prstGeom prst="rect">
            <a:avLst/>
          </a:prstGeom>
          <a:noFill/>
          <a:ln>
            <a:noFill/>
          </a:ln>
        </p:spPr>
        <p:txBody>
          <a:bodyPr anchorCtr="0" anchor="t" bIns="0" lIns="0" spcFirstLastPara="1" rIns="0" wrap="square" tIns="0">
            <a:spAutoFit/>
          </a:bodyPr>
          <a:lstStyle/>
          <a:p>
            <a:pPr indent="0" lvl="0" marL="0" marR="0" rtl="0" algn="ctr">
              <a:lnSpc>
                <a:spcPct val="111003"/>
              </a:lnSpc>
              <a:spcBef>
                <a:spcPts val="0"/>
              </a:spcBef>
              <a:spcAft>
                <a:spcPts val="0"/>
              </a:spcAft>
              <a:buNone/>
            </a:pPr>
            <a:r>
              <a:rPr b="1" i="0" lang="en-US" sz="2799" u="none" cap="none" strike="noStrike">
                <a:solidFill>
                  <a:srgbClr val="7EC0A4"/>
                </a:solidFill>
                <a:latin typeface="Montserrat"/>
                <a:ea typeface="Montserrat"/>
                <a:cs typeface="Montserrat"/>
                <a:sym typeface="Montserrat"/>
              </a:rPr>
              <a:t>POINT 01</a:t>
            </a:r>
            <a:endParaRPr/>
          </a:p>
        </p:txBody>
      </p:sp>
      <p:sp>
        <p:nvSpPr>
          <p:cNvPr id="480" name="Google Shape;480;p18"/>
          <p:cNvSpPr txBox="1"/>
          <p:nvPr/>
        </p:nvSpPr>
        <p:spPr>
          <a:xfrm>
            <a:off x="5625377" y="6904297"/>
            <a:ext cx="2269787" cy="1025271"/>
          </a:xfrm>
          <a:prstGeom prst="rect">
            <a:avLst/>
          </a:prstGeom>
          <a:noFill/>
          <a:ln>
            <a:noFill/>
          </a:ln>
        </p:spPr>
        <p:txBody>
          <a:bodyPr anchorCtr="0" anchor="t" bIns="0" lIns="0" spcFirstLastPara="1" rIns="0" wrap="square" tIns="0">
            <a:spAutoFit/>
          </a:bodyPr>
          <a:lstStyle/>
          <a:p>
            <a:pPr indent="0" lvl="0" marL="0" marR="0" rtl="0" algn="ctr">
              <a:lnSpc>
                <a:spcPct val="111000"/>
              </a:lnSpc>
              <a:spcBef>
                <a:spcPts val="0"/>
              </a:spcBef>
              <a:spcAft>
                <a:spcPts val="0"/>
              </a:spcAft>
              <a:buNone/>
            </a:pPr>
            <a:r>
              <a:rPr b="1" i="0" lang="en-US" sz="7200" u="none" cap="none" strike="noStrike">
                <a:solidFill>
                  <a:srgbClr val="F14975"/>
                </a:solidFill>
                <a:latin typeface="Montserrat Black"/>
                <a:ea typeface="Montserrat Black"/>
                <a:cs typeface="Montserrat Black"/>
                <a:sym typeface="Montserrat Black"/>
              </a:rPr>
              <a:t>50%</a:t>
            </a:r>
            <a:endParaRPr/>
          </a:p>
        </p:txBody>
      </p:sp>
      <p:sp>
        <p:nvSpPr>
          <p:cNvPr id="481" name="Google Shape;481;p18"/>
          <p:cNvSpPr txBox="1"/>
          <p:nvPr/>
        </p:nvSpPr>
        <p:spPr>
          <a:xfrm>
            <a:off x="5593613" y="7928421"/>
            <a:ext cx="2333314" cy="393954"/>
          </a:xfrm>
          <a:prstGeom prst="rect">
            <a:avLst/>
          </a:prstGeom>
          <a:noFill/>
          <a:ln>
            <a:noFill/>
          </a:ln>
        </p:spPr>
        <p:txBody>
          <a:bodyPr anchorCtr="0" anchor="t" bIns="0" lIns="0" spcFirstLastPara="1" rIns="0" wrap="square" tIns="0">
            <a:spAutoFit/>
          </a:bodyPr>
          <a:lstStyle/>
          <a:p>
            <a:pPr indent="0" lvl="0" marL="0" marR="0" rtl="0" algn="ctr">
              <a:lnSpc>
                <a:spcPct val="111003"/>
              </a:lnSpc>
              <a:spcBef>
                <a:spcPts val="0"/>
              </a:spcBef>
              <a:spcAft>
                <a:spcPts val="0"/>
              </a:spcAft>
              <a:buNone/>
            </a:pPr>
            <a:r>
              <a:rPr b="1" i="0" lang="en-US" sz="2799" u="none" cap="none" strike="noStrike">
                <a:solidFill>
                  <a:srgbClr val="7EC0A4"/>
                </a:solidFill>
                <a:latin typeface="Montserrat"/>
                <a:ea typeface="Montserrat"/>
                <a:cs typeface="Montserrat"/>
                <a:sym typeface="Montserrat"/>
              </a:rPr>
              <a:t>POINT 02</a:t>
            </a:r>
            <a:endParaRPr/>
          </a:p>
        </p:txBody>
      </p:sp>
      <p:sp>
        <p:nvSpPr>
          <p:cNvPr id="482" name="Google Shape;482;p18"/>
          <p:cNvSpPr txBox="1"/>
          <p:nvPr/>
        </p:nvSpPr>
        <p:spPr>
          <a:xfrm>
            <a:off x="9647181" y="5623782"/>
            <a:ext cx="2809558" cy="1203049"/>
          </a:xfrm>
          <a:prstGeom prst="rect">
            <a:avLst/>
          </a:prstGeom>
          <a:noFill/>
          <a:ln>
            <a:noFill/>
          </a:ln>
        </p:spPr>
        <p:txBody>
          <a:bodyPr anchorCtr="0" anchor="t" bIns="0" lIns="0" spcFirstLastPara="1" rIns="0" wrap="square" tIns="0">
            <a:spAutoFit/>
          </a:bodyPr>
          <a:lstStyle/>
          <a:p>
            <a:pPr indent="0" lvl="0" marL="0" marR="0" rtl="0" algn="ctr">
              <a:lnSpc>
                <a:spcPct val="111001"/>
              </a:lnSpc>
              <a:spcBef>
                <a:spcPts val="0"/>
              </a:spcBef>
              <a:spcAft>
                <a:spcPts val="0"/>
              </a:spcAft>
              <a:buNone/>
            </a:pPr>
            <a:r>
              <a:rPr b="1" i="0" lang="en-US" sz="8408" u="none" cap="none" strike="noStrike">
                <a:solidFill>
                  <a:srgbClr val="F14975"/>
                </a:solidFill>
                <a:latin typeface="Montserrat Black"/>
                <a:ea typeface="Montserrat Black"/>
                <a:cs typeface="Montserrat Black"/>
                <a:sym typeface="Montserrat Black"/>
              </a:rPr>
              <a:t>75%</a:t>
            </a:r>
            <a:endParaRPr/>
          </a:p>
        </p:txBody>
      </p:sp>
      <p:sp>
        <p:nvSpPr>
          <p:cNvPr id="483" name="Google Shape;483;p18"/>
          <p:cNvSpPr txBox="1"/>
          <p:nvPr/>
        </p:nvSpPr>
        <p:spPr>
          <a:xfrm>
            <a:off x="9937225" y="6839658"/>
            <a:ext cx="2229470" cy="384674"/>
          </a:xfrm>
          <a:prstGeom prst="rect">
            <a:avLst/>
          </a:prstGeom>
          <a:noFill/>
          <a:ln>
            <a:noFill/>
          </a:ln>
        </p:spPr>
        <p:txBody>
          <a:bodyPr anchorCtr="0" anchor="t" bIns="0" lIns="0" spcFirstLastPara="1" rIns="0" wrap="square" tIns="0">
            <a:spAutoFit/>
          </a:bodyPr>
          <a:lstStyle/>
          <a:p>
            <a:pPr indent="0" lvl="0" marL="0" marR="0" rtl="0" algn="ctr">
              <a:lnSpc>
                <a:spcPct val="110990"/>
              </a:lnSpc>
              <a:spcBef>
                <a:spcPts val="0"/>
              </a:spcBef>
              <a:spcAft>
                <a:spcPts val="0"/>
              </a:spcAft>
              <a:buNone/>
            </a:pPr>
            <a:r>
              <a:rPr b="1" i="0" lang="en-US" sz="2675" u="none" cap="none" strike="noStrike">
                <a:solidFill>
                  <a:srgbClr val="7EC0A4"/>
                </a:solidFill>
                <a:latin typeface="Montserrat"/>
                <a:ea typeface="Montserrat"/>
                <a:cs typeface="Montserrat"/>
                <a:sym typeface="Montserrat"/>
              </a:rPr>
              <a:t>POINT 03</a:t>
            </a:r>
            <a:endParaRPr/>
          </a:p>
        </p:txBody>
      </p:sp>
      <p:sp>
        <p:nvSpPr>
          <p:cNvPr id="484" name="Google Shape;484;p18"/>
          <p:cNvSpPr txBox="1"/>
          <p:nvPr/>
        </p:nvSpPr>
        <p:spPr>
          <a:xfrm>
            <a:off x="13285074" y="2363532"/>
            <a:ext cx="3356679" cy="1253109"/>
          </a:xfrm>
          <a:prstGeom prst="rect">
            <a:avLst/>
          </a:prstGeom>
          <a:noFill/>
          <a:ln>
            <a:noFill/>
          </a:ln>
        </p:spPr>
        <p:txBody>
          <a:bodyPr anchorCtr="0" anchor="t" bIns="0" lIns="0" spcFirstLastPara="1" rIns="0" wrap="square" tIns="0">
            <a:spAutoFit/>
          </a:bodyPr>
          <a:lstStyle/>
          <a:p>
            <a:pPr indent="0" lvl="0" marL="0" marR="0" rtl="0" algn="ctr">
              <a:lnSpc>
                <a:spcPct val="111001"/>
              </a:lnSpc>
              <a:spcBef>
                <a:spcPts val="0"/>
              </a:spcBef>
              <a:spcAft>
                <a:spcPts val="0"/>
              </a:spcAft>
              <a:buNone/>
            </a:pPr>
            <a:r>
              <a:rPr b="1" i="0" lang="en-US" sz="8799" u="none" cap="none" strike="noStrike">
                <a:solidFill>
                  <a:srgbClr val="F14975"/>
                </a:solidFill>
                <a:latin typeface="Montserrat Black"/>
                <a:ea typeface="Montserrat Black"/>
                <a:cs typeface="Montserrat Black"/>
                <a:sym typeface="Montserrat Black"/>
              </a:rPr>
              <a:t>100%</a:t>
            </a:r>
            <a:endParaRPr/>
          </a:p>
        </p:txBody>
      </p:sp>
      <p:sp>
        <p:nvSpPr>
          <p:cNvPr id="485" name="Google Shape;485;p18"/>
          <p:cNvSpPr txBox="1"/>
          <p:nvPr/>
        </p:nvSpPr>
        <p:spPr>
          <a:xfrm>
            <a:off x="13796757" y="3645215"/>
            <a:ext cx="2333314" cy="393954"/>
          </a:xfrm>
          <a:prstGeom prst="rect">
            <a:avLst/>
          </a:prstGeom>
          <a:noFill/>
          <a:ln>
            <a:noFill/>
          </a:ln>
        </p:spPr>
        <p:txBody>
          <a:bodyPr anchorCtr="0" anchor="t" bIns="0" lIns="0" spcFirstLastPara="1" rIns="0" wrap="square" tIns="0">
            <a:spAutoFit/>
          </a:bodyPr>
          <a:lstStyle/>
          <a:p>
            <a:pPr indent="0" lvl="0" marL="0" marR="0" rtl="0" algn="ctr">
              <a:lnSpc>
                <a:spcPct val="111003"/>
              </a:lnSpc>
              <a:spcBef>
                <a:spcPts val="0"/>
              </a:spcBef>
              <a:spcAft>
                <a:spcPts val="0"/>
              </a:spcAft>
              <a:buNone/>
            </a:pPr>
            <a:r>
              <a:rPr b="1" i="0" lang="en-US" sz="2799" u="none" cap="none" strike="noStrike">
                <a:solidFill>
                  <a:srgbClr val="7EC0A4"/>
                </a:solidFill>
                <a:latin typeface="Montserrat"/>
                <a:ea typeface="Montserrat"/>
                <a:cs typeface="Montserrat"/>
                <a:sym typeface="Montserrat"/>
              </a:rPr>
              <a:t>POINT 04</a:t>
            </a:r>
            <a:endParaRPr/>
          </a:p>
        </p:txBody>
      </p:sp>
      <p:sp>
        <p:nvSpPr>
          <p:cNvPr id="486" name="Google Shape;486;p18"/>
          <p:cNvSpPr/>
          <p:nvPr/>
        </p:nvSpPr>
        <p:spPr>
          <a:xfrm flipH="1">
            <a:off x="12730367" y="6385957"/>
            <a:ext cx="6018153" cy="4519086"/>
          </a:xfrm>
          <a:custGeom>
            <a:rect b="b" l="l" r="r" t="t"/>
            <a:pathLst>
              <a:path extrusionOk="0" h="4519086" w="6018153">
                <a:moveTo>
                  <a:pt x="6018154" y="0"/>
                </a:moveTo>
                <a:lnTo>
                  <a:pt x="0" y="0"/>
                </a:lnTo>
                <a:lnTo>
                  <a:pt x="0" y="4519086"/>
                </a:lnTo>
                <a:lnTo>
                  <a:pt x="6018154" y="4519086"/>
                </a:lnTo>
                <a:lnTo>
                  <a:pt x="6018154" y="0"/>
                </a:lnTo>
                <a:close/>
              </a:path>
            </a:pathLst>
          </a:custGeom>
          <a:blipFill rotWithShape="1">
            <a:blip r:embed="rId4">
              <a:alphaModFix/>
            </a:blip>
            <a:stretch>
              <a:fillRect b="0" l="0" r="0" t="0"/>
            </a:stretch>
          </a:blipFill>
          <a:ln>
            <a:noFill/>
          </a:ln>
        </p:spPr>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FFB"/>
        </a:solidFill>
      </p:bgPr>
    </p:bg>
    <p:spTree>
      <p:nvGrpSpPr>
        <p:cNvPr id="490" name="Shape 490"/>
        <p:cNvGrpSpPr/>
        <p:nvPr/>
      </p:nvGrpSpPr>
      <p:grpSpPr>
        <a:xfrm>
          <a:off x="0" y="0"/>
          <a:ext cx="0" cy="0"/>
          <a:chOff x="0" y="0"/>
          <a:chExt cx="0" cy="0"/>
        </a:xfrm>
      </p:grpSpPr>
      <p:grpSp>
        <p:nvGrpSpPr>
          <p:cNvPr id="491" name="Google Shape;491;p19"/>
          <p:cNvGrpSpPr/>
          <p:nvPr/>
        </p:nvGrpSpPr>
        <p:grpSpPr>
          <a:xfrm>
            <a:off x="-75083" y="8466535"/>
            <a:ext cx="18363087" cy="1820465"/>
            <a:chOff x="0" y="-38100"/>
            <a:chExt cx="4836368" cy="479464"/>
          </a:xfrm>
        </p:grpSpPr>
        <p:sp>
          <p:nvSpPr>
            <p:cNvPr id="492" name="Google Shape;492;p19"/>
            <p:cNvSpPr/>
            <p:nvPr/>
          </p:nvSpPr>
          <p:spPr>
            <a:xfrm>
              <a:off x="0" y="0"/>
              <a:ext cx="4836368" cy="441364"/>
            </a:xfrm>
            <a:custGeom>
              <a:rect b="b" l="l" r="r" t="t"/>
              <a:pathLst>
                <a:path extrusionOk="0" h="441364" w="4836368">
                  <a:moveTo>
                    <a:pt x="0" y="0"/>
                  </a:moveTo>
                  <a:lnTo>
                    <a:pt x="4836368" y="0"/>
                  </a:lnTo>
                  <a:lnTo>
                    <a:pt x="4836368" y="441364"/>
                  </a:lnTo>
                  <a:lnTo>
                    <a:pt x="0" y="441364"/>
                  </a:lnTo>
                  <a:close/>
                </a:path>
              </a:pathLst>
            </a:custGeom>
            <a:solidFill>
              <a:srgbClr val="F7CD34"/>
            </a:solidFill>
            <a:ln>
              <a:noFill/>
            </a:ln>
          </p:spPr>
        </p:sp>
        <p:sp>
          <p:nvSpPr>
            <p:cNvPr id="493" name="Google Shape;493;p19"/>
            <p:cNvSpPr txBox="1"/>
            <p:nvPr/>
          </p:nvSpPr>
          <p:spPr>
            <a:xfrm>
              <a:off x="0" y="-38100"/>
              <a:ext cx="4836367" cy="47946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94" name="Google Shape;494;p19"/>
          <p:cNvSpPr/>
          <p:nvPr/>
        </p:nvSpPr>
        <p:spPr>
          <a:xfrm>
            <a:off x="4688387" y="4599370"/>
            <a:ext cx="1422109" cy="5112157"/>
          </a:xfrm>
          <a:custGeom>
            <a:rect b="b" l="l" r="r" t="t"/>
            <a:pathLst>
              <a:path extrusionOk="0" h="5112157" w="1422109">
                <a:moveTo>
                  <a:pt x="0" y="0"/>
                </a:moveTo>
                <a:lnTo>
                  <a:pt x="1422109" y="0"/>
                </a:lnTo>
                <a:lnTo>
                  <a:pt x="1422109" y="5112157"/>
                </a:lnTo>
                <a:lnTo>
                  <a:pt x="0" y="5112157"/>
                </a:lnTo>
                <a:lnTo>
                  <a:pt x="0" y="0"/>
                </a:lnTo>
                <a:close/>
              </a:path>
            </a:pathLst>
          </a:custGeom>
          <a:blipFill rotWithShape="1">
            <a:blip r:embed="rId3">
              <a:alphaModFix/>
            </a:blip>
            <a:stretch>
              <a:fillRect b="0" l="0" r="0" t="0"/>
            </a:stretch>
          </a:blipFill>
          <a:ln>
            <a:noFill/>
          </a:ln>
        </p:spPr>
      </p:sp>
      <p:sp>
        <p:nvSpPr>
          <p:cNvPr id="495" name="Google Shape;495;p19"/>
          <p:cNvSpPr/>
          <p:nvPr/>
        </p:nvSpPr>
        <p:spPr>
          <a:xfrm flipH="1">
            <a:off x="11807479" y="5572209"/>
            <a:ext cx="1366323" cy="4911619"/>
          </a:xfrm>
          <a:custGeom>
            <a:rect b="b" l="l" r="r" t="t"/>
            <a:pathLst>
              <a:path extrusionOk="0" h="4911619" w="1366323">
                <a:moveTo>
                  <a:pt x="1366324" y="0"/>
                </a:moveTo>
                <a:lnTo>
                  <a:pt x="0" y="0"/>
                </a:lnTo>
                <a:lnTo>
                  <a:pt x="0" y="4911619"/>
                </a:lnTo>
                <a:lnTo>
                  <a:pt x="1366324" y="4911619"/>
                </a:lnTo>
                <a:lnTo>
                  <a:pt x="1366324" y="0"/>
                </a:lnTo>
                <a:close/>
              </a:path>
            </a:pathLst>
          </a:custGeom>
          <a:blipFill rotWithShape="1">
            <a:blip r:embed="rId4">
              <a:alphaModFix/>
            </a:blip>
            <a:stretch>
              <a:fillRect b="0" l="0" r="0" t="0"/>
            </a:stretch>
          </a:blipFill>
          <a:ln>
            <a:noFill/>
          </a:ln>
        </p:spPr>
      </p:sp>
      <p:sp>
        <p:nvSpPr>
          <p:cNvPr id="496" name="Google Shape;496;p19"/>
          <p:cNvSpPr/>
          <p:nvPr/>
        </p:nvSpPr>
        <p:spPr>
          <a:xfrm>
            <a:off x="6643560" y="4842364"/>
            <a:ext cx="1620639" cy="5641464"/>
          </a:xfrm>
          <a:custGeom>
            <a:rect b="b" l="l" r="r" t="t"/>
            <a:pathLst>
              <a:path extrusionOk="0" h="5641464" w="1620639">
                <a:moveTo>
                  <a:pt x="0" y="0"/>
                </a:moveTo>
                <a:lnTo>
                  <a:pt x="1620639" y="0"/>
                </a:lnTo>
                <a:lnTo>
                  <a:pt x="1620639" y="5641464"/>
                </a:lnTo>
                <a:lnTo>
                  <a:pt x="0" y="5641464"/>
                </a:lnTo>
                <a:lnTo>
                  <a:pt x="0" y="0"/>
                </a:lnTo>
                <a:close/>
              </a:path>
            </a:pathLst>
          </a:custGeom>
          <a:blipFill rotWithShape="1">
            <a:blip r:embed="rId5">
              <a:alphaModFix/>
            </a:blip>
            <a:stretch>
              <a:fillRect b="0" l="0" r="0" t="0"/>
            </a:stretch>
          </a:blipFill>
          <a:ln>
            <a:noFill/>
          </a:ln>
        </p:spPr>
      </p:sp>
      <p:sp>
        <p:nvSpPr>
          <p:cNvPr id="497" name="Google Shape;497;p19"/>
          <p:cNvSpPr/>
          <p:nvPr/>
        </p:nvSpPr>
        <p:spPr>
          <a:xfrm>
            <a:off x="9285212" y="4842364"/>
            <a:ext cx="2004129" cy="5274024"/>
          </a:xfrm>
          <a:custGeom>
            <a:rect b="b" l="l" r="r" t="t"/>
            <a:pathLst>
              <a:path extrusionOk="0" h="5274024" w="2004129">
                <a:moveTo>
                  <a:pt x="0" y="0"/>
                </a:moveTo>
                <a:lnTo>
                  <a:pt x="2004129" y="0"/>
                </a:lnTo>
                <a:lnTo>
                  <a:pt x="2004129" y="5274024"/>
                </a:lnTo>
                <a:lnTo>
                  <a:pt x="0" y="5274024"/>
                </a:lnTo>
                <a:lnTo>
                  <a:pt x="0" y="0"/>
                </a:lnTo>
                <a:close/>
              </a:path>
            </a:pathLst>
          </a:custGeom>
          <a:blipFill rotWithShape="1">
            <a:blip r:embed="rId6">
              <a:alphaModFix/>
            </a:blip>
            <a:stretch>
              <a:fillRect b="0" l="0" r="0" t="0"/>
            </a:stretch>
          </a:blipFill>
          <a:ln>
            <a:noFill/>
          </a:ln>
        </p:spPr>
      </p:sp>
      <p:sp>
        <p:nvSpPr>
          <p:cNvPr id="498" name="Google Shape;498;p19"/>
          <p:cNvSpPr/>
          <p:nvPr/>
        </p:nvSpPr>
        <p:spPr>
          <a:xfrm flipH="1">
            <a:off x="13691941" y="4852467"/>
            <a:ext cx="1824499" cy="6351103"/>
          </a:xfrm>
          <a:custGeom>
            <a:rect b="b" l="l" r="r" t="t"/>
            <a:pathLst>
              <a:path extrusionOk="0" h="6351103" w="1824499">
                <a:moveTo>
                  <a:pt x="1824499" y="0"/>
                </a:moveTo>
                <a:lnTo>
                  <a:pt x="0" y="0"/>
                </a:lnTo>
                <a:lnTo>
                  <a:pt x="0" y="6351103"/>
                </a:lnTo>
                <a:lnTo>
                  <a:pt x="1824499" y="6351103"/>
                </a:lnTo>
                <a:lnTo>
                  <a:pt x="1824499" y="0"/>
                </a:lnTo>
                <a:close/>
              </a:path>
            </a:pathLst>
          </a:custGeom>
          <a:blipFill rotWithShape="1">
            <a:blip r:embed="rId7">
              <a:alphaModFix/>
            </a:blip>
            <a:stretch>
              <a:fillRect b="0" l="0" r="0" t="0"/>
            </a:stretch>
          </a:blipFill>
          <a:ln>
            <a:noFill/>
          </a:ln>
        </p:spPr>
      </p:sp>
      <p:sp>
        <p:nvSpPr>
          <p:cNvPr id="499" name="Google Shape;499;p19"/>
          <p:cNvSpPr/>
          <p:nvPr/>
        </p:nvSpPr>
        <p:spPr>
          <a:xfrm flipH="1">
            <a:off x="1931638" y="4842364"/>
            <a:ext cx="1889973" cy="4973614"/>
          </a:xfrm>
          <a:custGeom>
            <a:rect b="b" l="l" r="r" t="t"/>
            <a:pathLst>
              <a:path extrusionOk="0" h="4973614" w="1889973">
                <a:moveTo>
                  <a:pt x="1889974" y="0"/>
                </a:moveTo>
                <a:lnTo>
                  <a:pt x="0" y="0"/>
                </a:lnTo>
                <a:lnTo>
                  <a:pt x="0" y="4973614"/>
                </a:lnTo>
                <a:lnTo>
                  <a:pt x="1889974" y="4973614"/>
                </a:lnTo>
                <a:lnTo>
                  <a:pt x="1889974" y="0"/>
                </a:lnTo>
                <a:close/>
              </a:path>
            </a:pathLst>
          </a:custGeom>
          <a:blipFill rotWithShape="1">
            <a:blip r:embed="rId8">
              <a:alphaModFix/>
            </a:blip>
            <a:stretch>
              <a:fillRect b="0" l="0" r="0" t="0"/>
            </a:stretch>
          </a:blipFill>
          <a:ln>
            <a:noFill/>
          </a:ln>
        </p:spPr>
      </p:sp>
      <p:sp>
        <p:nvSpPr>
          <p:cNvPr id="500" name="Google Shape;500;p19"/>
          <p:cNvSpPr/>
          <p:nvPr/>
        </p:nvSpPr>
        <p:spPr>
          <a:xfrm>
            <a:off x="15716465" y="5403461"/>
            <a:ext cx="1154963" cy="4151828"/>
          </a:xfrm>
          <a:custGeom>
            <a:rect b="b" l="l" r="r" t="t"/>
            <a:pathLst>
              <a:path extrusionOk="0" h="4151828" w="1154963">
                <a:moveTo>
                  <a:pt x="0" y="0"/>
                </a:moveTo>
                <a:lnTo>
                  <a:pt x="1154963" y="0"/>
                </a:lnTo>
                <a:lnTo>
                  <a:pt x="1154963" y="4151829"/>
                </a:lnTo>
                <a:lnTo>
                  <a:pt x="0" y="4151829"/>
                </a:lnTo>
                <a:lnTo>
                  <a:pt x="0" y="0"/>
                </a:lnTo>
                <a:close/>
              </a:path>
            </a:pathLst>
          </a:custGeom>
          <a:blipFill rotWithShape="1">
            <a:blip r:embed="rId4">
              <a:alphaModFix/>
            </a:blip>
            <a:stretch>
              <a:fillRect b="0" l="0" r="0" t="0"/>
            </a:stretch>
          </a:blipFill>
          <a:ln>
            <a:noFill/>
          </a:ln>
        </p:spPr>
      </p:sp>
      <p:cxnSp>
        <p:nvCxnSpPr>
          <p:cNvPr id="501" name="Google Shape;501;p19"/>
          <p:cNvCxnSpPr/>
          <p:nvPr/>
        </p:nvCxnSpPr>
        <p:spPr>
          <a:xfrm>
            <a:off x="2831720" y="3778076"/>
            <a:ext cx="5114249" cy="0"/>
          </a:xfrm>
          <a:prstGeom prst="straightConnector1">
            <a:avLst/>
          </a:prstGeom>
          <a:noFill/>
          <a:ln cap="flat" cmpd="sng" w="57150">
            <a:solidFill>
              <a:srgbClr val="F14975"/>
            </a:solidFill>
            <a:prstDash val="solid"/>
            <a:round/>
            <a:headEnd len="sm" w="sm" type="none"/>
            <a:tailEnd len="sm" w="sm" type="none"/>
          </a:ln>
        </p:spPr>
      </p:cxnSp>
      <p:cxnSp>
        <p:nvCxnSpPr>
          <p:cNvPr id="502" name="Google Shape;502;p19"/>
          <p:cNvCxnSpPr/>
          <p:nvPr/>
        </p:nvCxnSpPr>
        <p:spPr>
          <a:xfrm rot="10800000">
            <a:off x="5320678" y="3060121"/>
            <a:ext cx="0" cy="717955"/>
          </a:xfrm>
          <a:prstGeom prst="straightConnector1">
            <a:avLst/>
          </a:prstGeom>
          <a:noFill/>
          <a:ln cap="flat" cmpd="sng" w="57150">
            <a:solidFill>
              <a:srgbClr val="F14975"/>
            </a:solidFill>
            <a:prstDash val="solid"/>
            <a:round/>
            <a:headEnd len="sm" w="sm" type="none"/>
            <a:tailEnd len="sm" w="sm" type="none"/>
          </a:ln>
        </p:spPr>
      </p:cxnSp>
      <p:cxnSp>
        <p:nvCxnSpPr>
          <p:cNvPr id="503" name="Google Shape;503;p19"/>
          <p:cNvCxnSpPr/>
          <p:nvPr/>
        </p:nvCxnSpPr>
        <p:spPr>
          <a:xfrm rot="10800000">
            <a:off x="2811180" y="3751622"/>
            <a:ext cx="0" cy="847749"/>
          </a:xfrm>
          <a:prstGeom prst="straightConnector1">
            <a:avLst/>
          </a:prstGeom>
          <a:noFill/>
          <a:ln cap="flat" cmpd="sng" w="57150">
            <a:solidFill>
              <a:srgbClr val="F14975"/>
            </a:solidFill>
            <a:prstDash val="solid"/>
            <a:round/>
            <a:headEnd len="sm" w="sm" type="none"/>
            <a:tailEnd len="sm" w="sm" type="none"/>
          </a:ln>
        </p:spPr>
      </p:cxnSp>
      <p:cxnSp>
        <p:nvCxnSpPr>
          <p:cNvPr id="504" name="Google Shape;504;p19"/>
          <p:cNvCxnSpPr/>
          <p:nvPr/>
        </p:nvCxnSpPr>
        <p:spPr>
          <a:xfrm rot="10800000">
            <a:off x="7945968" y="3751622"/>
            <a:ext cx="0" cy="847749"/>
          </a:xfrm>
          <a:prstGeom prst="straightConnector1">
            <a:avLst/>
          </a:prstGeom>
          <a:noFill/>
          <a:ln cap="flat" cmpd="sng" w="57150">
            <a:solidFill>
              <a:srgbClr val="F14975"/>
            </a:solidFill>
            <a:prstDash val="solid"/>
            <a:round/>
            <a:headEnd len="sm" w="sm" type="none"/>
            <a:tailEnd len="sm" w="sm" type="none"/>
          </a:ln>
        </p:spPr>
      </p:cxnSp>
      <p:grpSp>
        <p:nvGrpSpPr>
          <p:cNvPr id="505" name="Google Shape;505;p19"/>
          <p:cNvGrpSpPr/>
          <p:nvPr/>
        </p:nvGrpSpPr>
        <p:grpSpPr>
          <a:xfrm>
            <a:off x="1630592" y="381179"/>
            <a:ext cx="7380173" cy="2678942"/>
            <a:chOff x="0" y="-38100"/>
            <a:chExt cx="1943749" cy="705565"/>
          </a:xfrm>
        </p:grpSpPr>
        <p:sp>
          <p:nvSpPr>
            <p:cNvPr id="506" name="Google Shape;506;p19"/>
            <p:cNvSpPr/>
            <p:nvPr/>
          </p:nvSpPr>
          <p:spPr>
            <a:xfrm>
              <a:off x="0" y="0"/>
              <a:ext cx="1943749" cy="667465"/>
            </a:xfrm>
            <a:custGeom>
              <a:rect b="b" l="l" r="r" t="t"/>
              <a:pathLst>
                <a:path extrusionOk="0" h="667465" w="1943749">
                  <a:moveTo>
                    <a:pt x="53500" y="0"/>
                  </a:moveTo>
                  <a:lnTo>
                    <a:pt x="1890249" y="0"/>
                  </a:lnTo>
                  <a:cubicBezTo>
                    <a:pt x="1919797" y="0"/>
                    <a:pt x="1943749" y="23953"/>
                    <a:pt x="1943749" y="53500"/>
                  </a:cubicBezTo>
                  <a:lnTo>
                    <a:pt x="1943749" y="613965"/>
                  </a:lnTo>
                  <a:cubicBezTo>
                    <a:pt x="1943749" y="628154"/>
                    <a:pt x="1938113" y="641762"/>
                    <a:pt x="1928079" y="651795"/>
                  </a:cubicBezTo>
                  <a:cubicBezTo>
                    <a:pt x="1918046" y="661828"/>
                    <a:pt x="1904438" y="667465"/>
                    <a:pt x="1890249" y="667465"/>
                  </a:cubicBezTo>
                  <a:lnTo>
                    <a:pt x="53500" y="667465"/>
                  </a:lnTo>
                  <a:cubicBezTo>
                    <a:pt x="23953" y="667465"/>
                    <a:pt x="0" y="643512"/>
                    <a:pt x="0" y="613965"/>
                  </a:cubicBezTo>
                  <a:lnTo>
                    <a:pt x="0" y="53500"/>
                  </a:lnTo>
                  <a:cubicBezTo>
                    <a:pt x="0" y="39311"/>
                    <a:pt x="5637" y="25703"/>
                    <a:pt x="15670" y="15670"/>
                  </a:cubicBezTo>
                  <a:cubicBezTo>
                    <a:pt x="25703" y="5637"/>
                    <a:pt x="39311" y="0"/>
                    <a:pt x="53500" y="0"/>
                  </a:cubicBezTo>
                  <a:close/>
                </a:path>
              </a:pathLst>
            </a:custGeom>
            <a:solidFill>
              <a:srgbClr val="FFFFFF"/>
            </a:solidFill>
            <a:ln cap="rnd" cmpd="sng" w="85725">
              <a:solidFill>
                <a:srgbClr val="F1497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19"/>
            <p:cNvSpPr txBox="1"/>
            <p:nvPr/>
          </p:nvSpPr>
          <p:spPr>
            <a:xfrm>
              <a:off x="0" y="-38100"/>
              <a:ext cx="1943749" cy="70556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08" name="Google Shape;508;p19"/>
          <p:cNvSpPr txBox="1"/>
          <p:nvPr/>
        </p:nvSpPr>
        <p:spPr>
          <a:xfrm>
            <a:off x="2516613" y="918591"/>
            <a:ext cx="2940422" cy="1253109"/>
          </a:xfrm>
          <a:prstGeom prst="rect">
            <a:avLst/>
          </a:prstGeom>
          <a:noFill/>
          <a:ln>
            <a:noFill/>
          </a:ln>
        </p:spPr>
        <p:txBody>
          <a:bodyPr anchorCtr="0" anchor="t" bIns="0" lIns="0" spcFirstLastPara="1" rIns="0" wrap="square" tIns="0">
            <a:spAutoFit/>
          </a:bodyPr>
          <a:lstStyle/>
          <a:p>
            <a:pPr indent="0" lvl="0" marL="0" marR="0" rtl="0" algn="l">
              <a:lnSpc>
                <a:spcPct val="111001"/>
              </a:lnSpc>
              <a:spcBef>
                <a:spcPts val="0"/>
              </a:spcBef>
              <a:spcAft>
                <a:spcPts val="0"/>
              </a:spcAft>
              <a:buNone/>
            </a:pPr>
            <a:r>
              <a:rPr b="1" i="0" lang="en-US" sz="8799" u="none" cap="none" strike="noStrike">
                <a:solidFill>
                  <a:srgbClr val="F14975"/>
                </a:solidFill>
                <a:latin typeface="Montserrat Black"/>
                <a:ea typeface="Montserrat Black"/>
                <a:cs typeface="Montserrat Black"/>
                <a:sym typeface="Montserrat Black"/>
              </a:rPr>
              <a:t>30%</a:t>
            </a:r>
            <a:endParaRPr/>
          </a:p>
        </p:txBody>
      </p:sp>
      <p:sp>
        <p:nvSpPr>
          <p:cNvPr id="509" name="Google Shape;509;p19"/>
          <p:cNvSpPr txBox="1"/>
          <p:nvPr/>
        </p:nvSpPr>
        <p:spPr>
          <a:xfrm>
            <a:off x="2516613" y="2200275"/>
            <a:ext cx="2333314" cy="393954"/>
          </a:xfrm>
          <a:prstGeom prst="rect">
            <a:avLst/>
          </a:prstGeom>
          <a:noFill/>
          <a:ln>
            <a:noFill/>
          </a:ln>
        </p:spPr>
        <p:txBody>
          <a:bodyPr anchorCtr="0" anchor="t" bIns="0" lIns="0" spcFirstLastPara="1" rIns="0" wrap="square" tIns="0">
            <a:spAutoFit/>
          </a:bodyPr>
          <a:lstStyle/>
          <a:p>
            <a:pPr indent="0" lvl="0" marL="0" marR="0" rtl="0" algn="l">
              <a:lnSpc>
                <a:spcPct val="111003"/>
              </a:lnSpc>
              <a:spcBef>
                <a:spcPts val="0"/>
              </a:spcBef>
              <a:spcAft>
                <a:spcPts val="0"/>
              </a:spcAft>
              <a:buNone/>
            </a:pPr>
            <a:r>
              <a:rPr b="1" i="0" lang="en-US" sz="2799" u="none" cap="none" strike="noStrike">
                <a:solidFill>
                  <a:srgbClr val="0A2F1F"/>
                </a:solidFill>
                <a:latin typeface="Montserrat"/>
                <a:ea typeface="Montserrat"/>
                <a:cs typeface="Montserrat"/>
                <a:sym typeface="Montserrat"/>
              </a:rPr>
              <a:t>POINT 01</a:t>
            </a:r>
            <a:endParaRPr/>
          </a:p>
        </p:txBody>
      </p:sp>
      <p:sp>
        <p:nvSpPr>
          <p:cNvPr id="510" name="Google Shape;510;p19"/>
          <p:cNvSpPr txBox="1"/>
          <p:nvPr/>
        </p:nvSpPr>
        <p:spPr>
          <a:xfrm>
            <a:off x="5320678" y="1255771"/>
            <a:ext cx="3381300" cy="10668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A2F1F"/>
                </a:solidFill>
                <a:latin typeface="Montserrat"/>
                <a:ea typeface="Montserrat"/>
                <a:cs typeface="Montserrat"/>
                <a:sym typeface="Montserrat"/>
              </a:rPr>
              <a:t>Lorem ipsum odor amet, consectetuer adipiscing elit. Quam eleifend.</a:t>
            </a:r>
            <a:endParaRPr/>
          </a:p>
        </p:txBody>
      </p:sp>
      <p:cxnSp>
        <p:nvCxnSpPr>
          <p:cNvPr id="511" name="Google Shape;511;p19"/>
          <p:cNvCxnSpPr/>
          <p:nvPr/>
        </p:nvCxnSpPr>
        <p:spPr>
          <a:xfrm>
            <a:off x="9357840" y="3778076"/>
            <a:ext cx="7355735" cy="0"/>
          </a:xfrm>
          <a:prstGeom prst="straightConnector1">
            <a:avLst/>
          </a:prstGeom>
          <a:noFill/>
          <a:ln cap="flat" cmpd="sng" w="57150">
            <a:solidFill>
              <a:srgbClr val="7EC0A4"/>
            </a:solidFill>
            <a:prstDash val="solid"/>
            <a:round/>
            <a:headEnd len="sm" w="sm" type="none"/>
            <a:tailEnd len="sm" w="sm" type="none"/>
          </a:ln>
        </p:spPr>
      </p:cxnSp>
      <p:cxnSp>
        <p:nvCxnSpPr>
          <p:cNvPr id="512" name="Google Shape;512;p19"/>
          <p:cNvCxnSpPr/>
          <p:nvPr/>
        </p:nvCxnSpPr>
        <p:spPr>
          <a:xfrm rot="10800000">
            <a:off x="13047926" y="3060121"/>
            <a:ext cx="0" cy="717955"/>
          </a:xfrm>
          <a:prstGeom prst="straightConnector1">
            <a:avLst/>
          </a:prstGeom>
          <a:noFill/>
          <a:ln cap="flat" cmpd="sng" w="57150">
            <a:solidFill>
              <a:srgbClr val="7EC0A4"/>
            </a:solidFill>
            <a:prstDash val="solid"/>
            <a:round/>
            <a:headEnd len="sm" w="sm" type="none"/>
            <a:tailEnd len="sm" w="sm" type="none"/>
          </a:ln>
        </p:spPr>
      </p:cxnSp>
      <p:cxnSp>
        <p:nvCxnSpPr>
          <p:cNvPr id="513" name="Google Shape;513;p19"/>
          <p:cNvCxnSpPr/>
          <p:nvPr/>
        </p:nvCxnSpPr>
        <p:spPr>
          <a:xfrm rot="10800000">
            <a:off x="9386415" y="3751622"/>
            <a:ext cx="0" cy="847749"/>
          </a:xfrm>
          <a:prstGeom prst="straightConnector1">
            <a:avLst/>
          </a:prstGeom>
          <a:noFill/>
          <a:ln cap="flat" cmpd="sng" w="57150">
            <a:solidFill>
              <a:srgbClr val="7EC0A4"/>
            </a:solidFill>
            <a:prstDash val="solid"/>
            <a:round/>
            <a:headEnd len="sm" w="sm" type="none"/>
            <a:tailEnd len="sm" w="sm" type="none"/>
          </a:ln>
        </p:spPr>
      </p:cxnSp>
      <p:cxnSp>
        <p:nvCxnSpPr>
          <p:cNvPr id="514" name="Google Shape;514;p19"/>
          <p:cNvCxnSpPr/>
          <p:nvPr/>
        </p:nvCxnSpPr>
        <p:spPr>
          <a:xfrm rot="10800000">
            <a:off x="16685000" y="3751622"/>
            <a:ext cx="0" cy="847749"/>
          </a:xfrm>
          <a:prstGeom prst="straightConnector1">
            <a:avLst/>
          </a:prstGeom>
          <a:noFill/>
          <a:ln cap="flat" cmpd="sng" w="57150">
            <a:solidFill>
              <a:srgbClr val="7EC0A4"/>
            </a:solidFill>
            <a:prstDash val="solid"/>
            <a:round/>
            <a:headEnd len="sm" w="sm" type="none"/>
            <a:tailEnd len="sm" w="sm" type="none"/>
          </a:ln>
        </p:spPr>
      </p:cxnSp>
      <p:grpSp>
        <p:nvGrpSpPr>
          <p:cNvPr id="515" name="Google Shape;515;p19"/>
          <p:cNvGrpSpPr/>
          <p:nvPr/>
        </p:nvGrpSpPr>
        <p:grpSpPr>
          <a:xfrm>
            <a:off x="9357840" y="381179"/>
            <a:ext cx="7380173" cy="2678942"/>
            <a:chOff x="0" y="-38100"/>
            <a:chExt cx="1943749" cy="705565"/>
          </a:xfrm>
        </p:grpSpPr>
        <p:sp>
          <p:nvSpPr>
            <p:cNvPr id="516" name="Google Shape;516;p19"/>
            <p:cNvSpPr/>
            <p:nvPr/>
          </p:nvSpPr>
          <p:spPr>
            <a:xfrm>
              <a:off x="0" y="0"/>
              <a:ext cx="1943749" cy="667465"/>
            </a:xfrm>
            <a:custGeom>
              <a:rect b="b" l="l" r="r" t="t"/>
              <a:pathLst>
                <a:path extrusionOk="0" h="667465" w="1943749">
                  <a:moveTo>
                    <a:pt x="53500" y="0"/>
                  </a:moveTo>
                  <a:lnTo>
                    <a:pt x="1890249" y="0"/>
                  </a:lnTo>
                  <a:cubicBezTo>
                    <a:pt x="1919797" y="0"/>
                    <a:pt x="1943749" y="23953"/>
                    <a:pt x="1943749" y="53500"/>
                  </a:cubicBezTo>
                  <a:lnTo>
                    <a:pt x="1943749" y="613965"/>
                  </a:lnTo>
                  <a:cubicBezTo>
                    <a:pt x="1943749" y="628154"/>
                    <a:pt x="1938113" y="641762"/>
                    <a:pt x="1928079" y="651795"/>
                  </a:cubicBezTo>
                  <a:cubicBezTo>
                    <a:pt x="1918046" y="661828"/>
                    <a:pt x="1904438" y="667465"/>
                    <a:pt x="1890249" y="667465"/>
                  </a:cubicBezTo>
                  <a:lnTo>
                    <a:pt x="53500" y="667465"/>
                  </a:lnTo>
                  <a:cubicBezTo>
                    <a:pt x="23953" y="667465"/>
                    <a:pt x="0" y="643512"/>
                    <a:pt x="0" y="613965"/>
                  </a:cubicBezTo>
                  <a:lnTo>
                    <a:pt x="0" y="53500"/>
                  </a:lnTo>
                  <a:cubicBezTo>
                    <a:pt x="0" y="39311"/>
                    <a:pt x="5637" y="25703"/>
                    <a:pt x="15670" y="15670"/>
                  </a:cubicBezTo>
                  <a:cubicBezTo>
                    <a:pt x="25703" y="5637"/>
                    <a:pt x="39311" y="0"/>
                    <a:pt x="53500" y="0"/>
                  </a:cubicBezTo>
                  <a:close/>
                </a:path>
              </a:pathLst>
            </a:custGeom>
            <a:solidFill>
              <a:srgbClr val="FFFFFF"/>
            </a:solidFill>
            <a:ln cap="rnd" cmpd="sng" w="85725">
              <a:solidFill>
                <a:srgbClr val="7EC0A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19"/>
            <p:cNvSpPr txBox="1"/>
            <p:nvPr/>
          </p:nvSpPr>
          <p:spPr>
            <a:xfrm>
              <a:off x="0" y="-38100"/>
              <a:ext cx="1943749" cy="70556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18" name="Google Shape;518;p19"/>
          <p:cNvSpPr txBox="1"/>
          <p:nvPr/>
        </p:nvSpPr>
        <p:spPr>
          <a:xfrm>
            <a:off x="10243861" y="918591"/>
            <a:ext cx="2940422" cy="1253109"/>
          </a:xfrm>
          <a:prstGeom prst="rect">
            <a:avLst/>
          </a:prstGeom>
          <a:noFill/>
          <a:ln>
            <a:noFill/>
          </a:ln>
        </p:spPr>
        <p:txBody>
          <a:bodyPr anchorCtr="0" anchor="t" bIns="0" lIns="0" spcFirstLastPara="1" rIns="0" wrap="square" tIns="0">
            <a:spAutoFit/>
          </a:bodyPr>
          <a:lstStyle/>
          <a:p>
            <a:pPr indent="0" lvl="0" marL="0" marR="0" rtl="0" algn="l">
              <a:lnSpc>
                <a:spcPct val="111001"/>
              </a:lnSpc>
              <a:spcBef>
                <a:spcPts val="0"/>
              </a:spcBef>
              <a:spcAft>
                <a:spcPts val="0"/>
              </a:spcAft>
              <a:buNone/>
            </a:pPr>
            <a:r>
              <a:rPr b="1" i="0" lang="en-US" sz="8799" u="none" cap="none" strike="noStrike">
                <a:solidFill>
                  <a:srgbClr val="7EC0A4"/>
                </a:solidFill>
                <a:latin typeface="Montserrat Black"/>
                <a:ea typeface="Montserrat Black"/>
                <a:cs typeface="Montserrat Black"/>
                <a:sym typeface="Montserrat Black"/>
              </a:rPr>
              <a:t>40%</a:t>
            </a:r>
            <a:endParaRPr/>
          </a:p>
        </p:txBody>
      </p:sp>
      <p:sp>
        <p:nvSpPr>
          <p:cNvPr id="519" name="Google Shape;519;p19"/>
          <p:cNvSpPr txBox="1"/>
          <p:nvPr/>
        </p:nvSpPr>
        <p:spPr>
          <a:xfrm>
            <a:off x="10243861" y="2200275"/>
            <a:ext cx="2333314" cy="393954"/>
          </a:xfrm>
          <a:prstGeom prst="rect">
            <a:avLst/>
          </a:prstGeom>
          <a:noFill/>
          <a:ln>
            <a:noFill/>
          </a:ln>
        </p:spPr>
        <p:txBody>
          <a:bodyPr anchorCtr="0" anchor="t" bIns="0" lIns="0" spcFirstLastPara="1" rIns="0" wrap="square" tIns="0">
            <a:spAutoFit/>
          </a:bodyPr>
          <a:lstStyle/>
          <a:p>
            <a:pPr indent="0" lvl="0" marL="0" marR="0" rtl="0" algn="l">
              <a:lnSpc>
                <a:spcPct val="111003"/>
              </a:lnSpc>
              <a:spcBef>
                <a:spcPts val="0"/>
              </a:spcBef>
              <a:spcAft>
                <a:spcPts val="0"/>
              </a:spcAft>
              <a:buNone/>
            </a:pPr>
            <a:r>
              <a:rPr b="1" i="0" lang="en-US" sz="2799" u="none" cap="none" strike="noStrike">
                <a:solidFill>
                  <a:srgbClr val="0A2F1F"/>
                </a:solidFill>
                <a:latin typeface="Montserrat"/>
                <a:ea typeface="Montserrat"/>
                <a:cs typeface="Montserrat"/>
                <a:sym typeface="Montserrat"/>
              </a:rPr>
              <a:t>POINT 01</a:t>
            </a:r>
            <a:endParaRPr/>
          </a:p>
        </p:txBody>
      </p:sp>
      <p:sp>
        <p:nvSpPr>
          <p:cNvPr id="520" name="Google Shape;520;p19"/>
          <p:cNvSpPr txBox="1"/>
          <p:nvPr/>
        </p:nvSpPr>
        <p:spPr>
          <a:xfrm>
            <a:off x="13047926" y="1255771"/>
            <a:ext cx="3381300" cy="10668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A2F1F"/>
                </a:solidFill>
                <a:latin typeface="Montserrat"/>
                <a:ea typeface="Montserrat"/>
                <a:cs typeface="Montserrat"/>
                <a:sym typeface="Montserrat"/>
              </a:rPr>
              <a:t>Lorem ipsum odor amet, consectetuer adipiscing elit. Quam eleifend.</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FFB"/>
        </a:solidFill>
      </p:bgPr>
    </p:bg>
    <p:spTree>
      <p:nvGrpSpPr>
        <p:cNvPr id="524" name="Shape 524"/>
        <p:cNvGrpSpPr/>
        <p:nvPr/>
      </p:nvGrpSpPr>
      <p:grpSpPr>
        <a:xfrm>
          <a:off x="0" y="0"/>
          <a:ext cx="0" cy="0"/>
          <a:chOff x="0" y="0"/>
          <a:chExt cx="0" cy="0"/>
        </a:xfrm>
      </p:grpSpPr>
      <p:grpSp>
        <p:nvGrpSpPr>
          <p:cNvPr id="525" name="Google Shape;525;p20"/>
          <p:cNvGrpSpPr/>
          <p:nvPr/>
        </p:nvGrpSpPr>
        <p:grpSpPr>
          <a:xfrm>
            <a:off x="-75083" y="-144661"/>
            <a:ext cx="7754690" cy="10431661"/>
            <a:chOff x="0" y="-38100"/>
            <a:chExt cx="2042387" cy="2747433"/>
          </a:xfrm>
        </p:grpSpPr>
        <p:sp>
          <p:nvSpPr>
            <p:cNvPr id="526" name="Google Shape;526;p20"/>
            <p:cNvSpPr/>
            <p:nvPr/>
          </p:nvSpPr>
          <p:spPr>
            <a:xfrm>
              <a:off x="0" y="0"/>
              <a:ext cx="2042387" cy="2709333"/>
            </a:xfrm>
            <a:custGeom>
              <a:rect b="b" l="l" r="r" t="t"/>
              <a:pathLst>
                <a:path extrusionOk="0" h="2709333" w="2042387">
                  <a:moveTo>
                    <a:pt x="0" y="0"/>
                  </a:moveTo>
                  <a:lnTo>
                    <a:pt x="2042387" y="0"/>
                  </a:lnTo>
                  <a:lnTo>
                    <a:pt x="2042387" y="2709333"/>
                  </a:lnTo>
                  <a:lnTo>
                    <a:pt x="0" y="2709333"/>
                  </a:lnTo>
                  <a:close/>
                </a:path>
              </a:pathLst>
            </a:custGeom>
            <a:solidFill>
              <a:srgbClr val="6BA78E"/>
            </a:solidFill>
            <a:ln>
              <a:noFill/>
            </a:ln>
          </p:spPr>
        </p:sp>
        <p:sp>
          <p:nvSpPr>
            <p:cNvPr id="527" name="Google Shape;527;p20"/>
            <p:cNvSpPr txBox="1"/>
            <p:nvPr/>
          </p:nvSpPr>
          <p:spPr>
            <a:xfrm>
              <a:off x="0" y="-38100"/>
              <a:ext cx="2042387"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28" name="Google Shape;528;p20"/>
          <p:cNvGrpSpPr/>
          <p:nvPr/>
        </p:nvGrpSpPr>
        <p:grpSpPr>
          <a:xfrm>
            <a:off x="10368244" y="1050131"/>
            <a:ext cx="900541" cy="8281661"/>
            <a:chOff x="0" y="28575"/>
            <a:chExt cx="1200721" cy="11042215"/>
          </a:xfrm>
        </p:grpSpPr>
        <p:sp>
          <p:nvSpPr>
            <p:cNvPr id="529" name="Google Shape;529;p20"/>
            <p:cNvSpPr txBox="1"/>
            <p:nvPr/>
          </p:nvSpPr>
          <p:spPr>
            <a:xfrm>
              <a:off x="0" y="28575"/>
              <a:ext cx="1200721" cy="452501"/>
            </a:xfrm>
            <a:prstGeom prst="rect">
              <a:avLst/>
            </a:prstGeom>
            <a:noFill/>
            <a:ln>
              <a:noFill/>
            </a:ln>
          </p:spPr>
          <p:txBody>
            <a:bodyPr anchorCtr="0" anchor="t" bIns="0" lIns="0" spcFirstLastPara="1" rIns="0" wrap="square" tIns="0">
              <a:spAutoFit/>
            </a:bodyPr>
            <a:lstStyle/>
            <a:p>
              <a:pPr indent="0" lvl="0" marL="0" marR="0" rtl="0" algn="ctr">
                <a:lnSpc>
                  <a:spcPct val="111000"/>
                </a:lnSpc>
                <a:spcBef>
                  <a:spcPts val="0"/>
                </a:spcBef>
                <a:spcAft>
                  <a:spcPts val="0"/>
                </a:spcAft>
                <a:buNone/>
              </a:pPr>
              <a:r>
                <a:rPr b="0" i="0" lang="en-US" sz="2400" u="none" cap="none" strike="noStrike">
                  <a:solidFill>
                    <a:srgbClr val="7EC0A4"/>
                  </a:solidFill>
                  <a:latin typeface="Montserrat"/>
                  <a:ea typeface="Montserrat"/>
                  <a:cs typeface="Montserrat"/>
                  <a:sym typeface="Montserrat"/>
                </a:rPr>
                <a:t>10</a:t>
              </a:r>
              <a:endParaRPr/>
            </a:p>
          </p:txBody>
        </p:sp>
        <p:cxnSp>
          <p:nvCxnSpPr>
            <p:cNvPr id="530" name="Google Shape;530;p20"/>
            <p:cNvCxnSpPr/>
            <p:nvPr/>
          </p:nvCxnSpPr>
          <p:spPr>
            <a:xfrm rot="10800000">
              <a:off x="600360" y="855482"/>
              <a:ext cx="0" cy="10215308"/>
            </a:xfrm>
            <a:prstGeom prst="straightConnector1">
              <a:avLst/>
            </a:prstGeom>
            <a:noFill/>
            <a:ln cap="flat" cmpd="sng" w="50800">
              <a:solidFill>
                <a:srgbClr val="7EC0A4"/>
              </a:solidFill>
              <a:prstDash val="solid"/>
              <a:round/>
              <a:headEnd len="sm" w="sm" type="none"/>
              <a:tailEnd len="sm" w="sm" type="none"/>
            </a:ln>
          </p:spPr>
        </p:cxnSp>
      </p:grpSp>
      <p:grpSp>
        <p:nvGrpSpPr>
          <p:cNvPr id="531" name="Google Shape;531;p20"/>
          <p:cNvGrpSpPr/>
          <p:nvPr/>
        </p:nvGrpSpPr>
        <p:grpSpPr>
          <a:xfrm>
            <a:off x="11865873" y="1050131"/>
            <a:ext cx="900541" cy="8281661"/>
            <a:chOff x="0" y="28575"/>
            <a:chExt cx="1200721" cy="11042215"/>
          </a:xfrm>
        </p:grpSpPr>
        <p:sp>
          <p:nvSpPr>
            <p:cNvPr id="532" name="Google Shape;532;p20"/>
            <p:cNvSpPr txBox="1"/>
            <p:nvPr/>
          </p:nvSpPr>
          <p:spPr>
            <a:xfrm>
              <a:off x="0" y="28575"/>
              <a:ext cx="1200721" cy="452501"/>
            </a:xfrm>
            <a:prstGeom prst="rect">
              <a:avLst/>
            </a:prstGeom>
            <a:noFill/>
            <a:ln>
              <a:noFill/>
            </a:ln>
          </p:spPr>
          <p:txBody>
            <a:bodyPr anchorCtr="0" anchor="t" bIns="0" lIns="0" spcFirstLastPara="1" rIns="0" wrap="square" tIns="0">
              <a:spAutoFit/>
            </a:bodyPr>
            <a:lstStyle/>
            <a:p>
              <a:pPr indent="0" lvl="0" marL="0" marR="0" rtl="0" algn="ctr">
                <a:lnSpc>
                  <a:spcPct val="111000"/>
                </a:lnSpc>
                <a:spcBef>
                  <a:spcPts val="0"/>
                </a:spcBef>
                <a:spcAft>
                  <a:spcPts val="0"/>
                </a:spcAft>
                <a:buNone/>
              </a:pPr>
              <a:r>
                <a:rPr b="0" i="0" lang="en-US" sz="2400" u="none" cap="none" strike="noStrike">
                  <a:solidFill>
                    <a:srgbClr val="7EC0A4"/>
                  </a:solidFill>
                  <a:latin typeface="Montserrat"/>
                  <a:ea typeface="Montserrat"/>
                  <a:cs typeface="Montserrat"/>
                  <a:sym typeface="Montserrat"/>
                </a:rPr>
                <a:t>20</a:t>
              </a:r>
              <a:endParaRPr/>
            </a:p>
          </p:txBody>
        </p:sp>
        <p:cxnSp>
          <p:nvCxnSpPr>
            <p:cNvPr id="533" name="Google Shape;533;p20"/>
            <p:cNvCxnSpPr/>
            <p:nvPr/>
          </p:nvCxnSpPr>
          <p:spPr>
            <a:xfrm rot="10800000">
              <a:off x="600360" y="855482"/>
              <a:ext cx="0" cy="10215308"/>
            </a:xfrm>
            <a:prstGeom prst="straightConnector1">
              <a:avLst/>
            </a:prstGeom>
            <a:noFill/>
            <a:ln cap="flat" cmpd="sng" w="50800">
              <a:solidFill>
                <a:srgbClr val="7EC0A4"/>
              </a:solidFill>
              <a:prstDash val="solid"/>
              <a:round/>
              <a:headEnd len="sm" w="sm" type="none"/>
              <a:tailEnd len="sm" w="sm" type="none"/>
            </a:ln>
          </p:spPr>
        </p:cxnSp>
      </p:grpSp>
      <p:grpSp>
        <p:nvGrpSpPr>
          <p:cNvPr id="534" name="Google Shape;534;p20"/>
          <p:cNvGrpSpPr/>
          <p:nvPr/>
        </p:nvGrpSpPr>
        <p:grpSpPr>
          <a:xfrm>
            <a:off x="13363502" y="1050131"/>
            <a:ext cx="900541" cy="8281661"/>
            <a:chOff x="0" y="28575"/>
            <a:chExt cx="1200721" cy="11042215"/>
          </a:xfrm>
        </p:grpSpPr>
        <p:sp>
          <p:nvSpPr>
            <p:cNvPr id="535" name="Google Shape;535;p20"/>
            <p:cNvSpPr txBox="1"/>
            <p:nvPr/>
          </p:nvSpPr>
          <p:spPr>
            <a:xfrm>
              <a:off x="0" y="28575"/>
              <a:ext cx="1200721" cy="452501"/>
            </a:xfrm>
            <a:prstGeom prst="rect">
              <a:avLst/>
            </a:prstGeom>
            <a:noFill/>
            <a:ln>
              <a:noFill/>
            </a:ln>
          </p:spPr>
          <p:txBody>
            <a:bodyPr anchorCtr="0" anchor="t" bIns="0" lIns="0" spcFirstLastPara="1" rIns="0" wrap="square" tIns="0">
              <a:spAutoFit/>
            </a:bodyPr>
            <a:lstStyle/>
            <a:p>
              <a:pPr indent="0" lvl="0" marL="0" marR="0" rtl="0" algn="ctr">
                <a:lnSpc>
                  <a:spcPct val="111000"/>
                </a:lnSpc>
                <a:spcBef>
                  <a:spcPts val="0"/>
                </a:spcBef>
                <a:spcAft>
                  <a:spcPts val="0"/>
                </a:spcAft>
                <a:buNone/>
              </a:pPr>
              <a:r>
                <a:rPr b="0" i="0" lang="en-US" sz="2400" u="none" cap="none" strike="noStrike">
                  <a:solidFill>
                    <a:srgbClr val="7EC0A4"/>
                  </a:solidFill>
                  <a:latin typeface="Montserrat"/>
                  <a:ea typeface="Montserrat"/>
                  <a:cs typeface="Montserrat"/>
                  <a:sym typeface="Montserrat"/>
                </a:rPr>
                <a:t>30</a:t>
              </a:r>
              <a:endParaRPr/>
            </a:p>
          </p:txBody>
        </p:sp>
        <p:cxnSp>
          <p:nvCxnSpPr>
            <p:cNvPr id="536" name="Google Shape;536;p20"/>
            <p:cNvCxnSpPr/>
            <p:nvPr/>
          </p:nvCxnSpPr>
          <p:spPr>
            <a:xfrm rot="10800000">
              <a:off x="600360" y="855482"/>
              <a:ext cx="0" cy="10215308"/>
            </a:xfrm>
            <a:prstGeom prst="straightConnector1">
              <a:avLst/>
            </a:prstGeom>
            <a:noFill/>
            <a:ln cap="flat" cmpd="sng" w="50800">
              <a:solidFill>
                <a:srgbClr val="7EC0A4"/>
              </a:solidFill>
              <a:prstDash val="solid"/>
              <a:round/>
              <a:headEnd len="sm" w="sm" type="none"/>
              <a:tailEnd len="sm" w="sm" type="none"/>
            </a:ln>
          </p:spPr>
        </p:cxnSp>
      </p:grpSp>
      <p:grpSp>
        <p:nvGrpSpPr>
          <p:cNvPr id="537" name="Google Shape;537;p20"/>
          <p:cNvGrpSpPr/>
          <p:nvPr/>
        </p:nvGrpSpPr>
        <p:grpSpPr>
          <a:xfrm>
            <a:off x="14861131" y="1050131"/>
            <a:ext cx="900541" cy="8281661"/>
            <a:chOff x="0" y="28575"/>
            <a:chExt cx="1200721" cy="11042215"/>
          </a:xfrm>
        </p:grpSpPr>
        <p:sp>
          <p:nvSpPr>
            <p:cNvPr id="538" name="Google Shape;538;p20"/>
            <p:cNvSpPr txBox="1"/>
            <p:nvPr/>
          </p:nvSpPr>
          <p:spPr>
            <a:xfrm>
              <a:off x="0" y="28575"/>
              <a:ext cx="1200721" cy="452501"/>
            </a:xfrm>
            <a:prstGeom prst="rect">
              <a:avLst/>
            </a:prstGeom>
            <a:noFill/>
            <a:ln>
              <a:noFill/>
            </a:ln>
          </p:spPr>
          <p:txBody>
            <a:bodyPr anchorCtr="0" anchor="t" bIns="0" lIns="0" spcFirstLastPara="1" rIns="0" wrap="square" tIns="0">
              <a:spAutoFit/>
            </a:bodyPr>
            <a:lstStyle/>
            <a:p>
              <a:pPr indent="0" lvl="0" marL="0" marR="0" rtl="0" algn="ctr">
                <a:lnSpc>
                  <a:spcPct val="111000"/>
                </a:lnSpc>
                <a:spcBef>
                  <a:spcPts val="0"/>
                </a:spcBef>
                <a:spcAft>
                  <a:spcPts val="0"/>
                </a:spcAft>
                <a:buNone/>
              </a:pPr>
              <a:r>
                <a:rPr b="0" i="0" lang="en-US" sz="2400" u="none" cap="none" strike="noStrike">
                  <a:solidFill>
                    <a:srgbClr val="7EC0A4"/>
                  </a:solidFill>
                  <a:latin typeface="Montserrat"/>
                  <a:ea typeface="Montserrat"/>
                  <a:cs typeface="Montserrat"/>
                  <a:sym typeface="Montserrat"/>
                </a:rPr>
                <a:t>40</a:t>
              </a:r>
              <a:endParaRPr/>
            </a:p>
          </p:txBody>
        </p:sp>
        <p:cxnSp>
          <p:nvCxnSpPr>
            <p:cNvPr id="539" name="Google Shape;539;p20"/>
            <p:cNvCxnSpPr/>
            <p:nvPr/>
          </p:nvCxnSpPr>
          <p:spPr>
            <a:xfrm rot="10800000">
              <a:off x="600360" y="855482"/>
              <a:ext cx="0" cy="10215308"/>
            </a:xfrm>
            <a:prstGeom prst="straightConnector1">
              <a:avLst/>
            </a:prstGeom>
            <a:noFill/>
            <a:ln cap="flat" cmpd="sng" w="50800">
              <a:solidFill>
                <a:srgbClr val="7EC0A4"/>
              </a:solidFill>
              <a:prstDash val="solid"/>
              <a:round/>
              <a:headEnd len="sm" w="sm" type="none"/>
              <a:tailEnd len="sm" w="sm" type="none"/>
            </a:ln>
          </p:spPr>
        </p:cxnSp>
      </p:grpSp>
      <p:grpSp>
        <p:nvGrpSpPr>
          <p:cNvPr id="540" name="Google Shape;540;p20"/>
          <p:cNvGrpSpPr/>
          <p:nvPr/>
        </p:nvGrpSpPr>
        <p:grpSpPr>
          <a:xfrm>
            <a:off x="16358759" y="1050131"/>
            <a:ext cx="900541" cy="8281661"/>
            <a:chOff x="0" y="28575"/>
            <a:chExt cx="1200721" cy="11042215"/>
          </a:xfrm>
        </p:grpSpPr>
        <p:sp>
          <p:nvSpPr>
            <p:cNvPr id="541" name="Google Shape;541;p20"/>
            <p:cNvSpPr txBox="1"/>
            <p:nvPr/>
          </p:nvSpPr>
          <p:spPr>
            <a:xfrm>
              <a:off x="0" y="28575"/>
              <a:ext cx="1200721" cy="452501"/>
            </a:xfrm>
            <a:prstGeom prst="rect">
              <a:avLst/>
            </a:prstGeom>
            <a:noFill/>
            <a:ln>
              <a:noFill/>
            </a:ln>
          </p:spPr>
          <p:txBody>
            <a:bodyPr anchorCtr="0" anchor="t" bIns="0" lIns="0" spcFirstLastPara="1" rIns="0" wrap="square" tIns="0">
              <a:spAutoFit/>
            </a:bodyPr>
            <a:lstStyle/>
            <a:p>
              <a:pPr indent="0" lvl="0" marL="0" marR="0" rtl="0" algn="ctr">
                <a:lnSpc>
                  <a:spcPct val="111000"/>
                </a:lnSpc>
                <a:spcBef>
                  <a:spcPts val="0"/>
                </a:spcBef>
                <a:spcAft>
                  <a:spcPts val="0"/>
                </a:spcAft>
                <a:buNone/>
              </a:pPr>
              <a:r>
                <a:rPr b="0" i="0" lang="en-US" sz="2400" u="none" cap="none" strike="noStrike">
                  <a:solidFill>
                    <a:srgbClr val="7EC0A4"/>
                  </a:solidFill>
                  <a:latin typeface="Montserrat"/>
                  <a:ea typeface="Montserrat"/>
                  <a:cs typeface="Montserrat"/>
                  <a:sym typeface="Montserrat"/>
                </a:rPr>
                <a:t>50</a:t>
              </a:r>
              <a:endParaRPr/>
            </a:p>
          </p:txBody>
        </p:sp>
        <p:cxnSp>
          <p:nvCxnSpPr>
            <p:cNvPr id="542" name="Google Shape;542;p20"/>
            <p:cNvCxnSpPr/>
            <p:nvPr/>
          </p:nvCxnSpPr>
          <p:spPr>
            <a:xfrm rot="10800000">
              <a:off x="600360" y="855482"/>
              <a:ext cx="0" cy="10215308"/>
            </a:xfrm>
            <a:prstGeom prst="straightConnector1">
              <a:avLst/>
            </a:prstGeom>
            <a:noFill/>
            <a:ln cap="flat" cmpd="sng" w="50800">
              <a:solidFill>
                <a:srgbClr val="7EC0A4"/>
              </a:solidFill>
              <a:prstDash val="solid"/>
              <a:round/>
              <a:headEnd len="sm" w="sm" type="none"/>
              <a:tailEnd len="sm" w="sm" type="none"/>
            </a:ln>
          </p:spPr>
        </p:cxnSp>
      </p:grpSp>
      <p:cxnSp>
        <p:nvCxnSpPr>
          <p:cNvPr id="543" name="Google Shape;543;p20"/>
          <p:cNvCxnSpPr/>
          <p:nvPr/>
        </p:nvCxnSpPr>
        <p:spPr>
          <a:xfrm>
            <a:off x="10818514" y="2022497"/>
            <a:ext cx="2544988" cy="0"/>
          </a:xfrm>
          <a:prstGeom prst="straightConnector1">
            <a:avLst/>
          </a:prstGeom>
          <a:noFill/>
          <a:ln cap="flat" cmpd="sng" w="104775">
            <a:solidFill>
              <a:srgbClr val="F14975"/>
            </a:solidFill>
            <a:prstDash val="solid"/>
            <a:round/>
            <a:headEnd len="sm" w="sm" type="none"/>
            <a:tailEnd len="sm" w="sm" type="none"/>
          </a:ln>
        </p:spPr>
      </p:cxnSp>
      <p:grpSp>
        <p:nvGrpSpPr>
          <p:cNvPr id="544" name="Google Shape;544;p20"/>
          <p:cNvGrpSpPr/>
          <p:nvPr/>
        </p:nvGrpSpPr>
        <p:grpSpPr>
          <a:xfrm>
            <a:off x="13205053" y="1844998"/>
            <a:ext cx="316897" cy="316897"/>
            <a:chOff x="0" y="0"/>
            <a:chExt cx="812800" cy="812800"/>
          </a:xfrm>
        </p:grpSpPr>
        <p:sp>
          <p:nvSpPr>
            <p:cNvPr id="545" name="Google Shape;545;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149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20"/>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47" name="Google Shape;547;p20"/>
          <p:cNvSpPr txBox="1"/>
          <p:nvPr/>
        </p:nvSpPr>
        <p:spPr>
          <a:xfrm>
            <a:off x="1049290" y="4002117"/>
            <a:ext cx="6651000" cy="2216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7200" u="none" cap="none" strike="noStrike">
                <a:solidFill>
                  <a:srgbClr val="FFFFFF"/>
                </a:solidFill>
                <a:latin typeface="Montserrat Black"/>
                <a:ea typeface="Montserrat Black"/>
                <a:cs typeface="Montserrat Black"/>
                <a:sym typeface="Montserrat Black"/>
              </a:rPr>
              <a:t>IMPORTANT NUMBERS</a:t>
            </a:r>
            <a:endParaRPr/>
          </a:p>
        </p:txBody>
      </p:sp>
      <p:sp>
        <p:nvSpPr>
          <p:cNvPr id="548" name="Google Shape;548;p20"/>
          <p:cNvSpPr txBox="1"/>
          <p:nvPr/>
        </p:nvSpPr>
        <p:spPr>
          <a:xfrm>
            <a:off x="1049290" y="6493579"/>
            <a:ext cx="5727000" cy="1810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FFFFFF"/>
                </a:solidFill>
                <a:latin typeface="Montserrat"/>
                <a:ea typeface="Montserrat"/>
                <a:cs typeface="Montserrat"/>
                <a:sym typeface="Montserrat"/>
              </a:rPr>
              <a:t>Lorem ipsum odor amet, consectetuer adipiscing elit. Quam eleifend viverra lectus nostra maximus curabitur vulputate. Arcu neque nam dui bibendum malesuada turpis tincidunt bibendum. </a:t>
            </a:r>
            <a:endParaRPr/>
          </a:p>
        </p:txBody>
      </p:sp>
      <p:sp>
        <p:nvSpPr>
          <p:cNvPr id="549" name="Google Shape;549;p20"/>
          <p:cNvSpPr txBox="1"/>
          <p:nvPr/>
        </p:nvSpPr>
        <p:spPr>
          <a:xfrm>
            <a:off x="8247075" y="1873573"/>
            <a:ext cx="2333314" cy="393954"/>
          </a:xfrm>
          <a:prstGeom prst="rect">
            <a:avLst/>
          </a:prstGeom>
          <a:noFill/>
          <a:ln>
            <a:noFill/>
          </a:ln>
        </p:spPr>
        <p:txBody>
          <a:bodyPr anchorCtr="0" anchor="t" bIns="0" lIns="0" spcFirstLastPara="1" rIns="0" wrap="square" tIns="0">
            <a:spAutoFit/>
          </a:bodyPr>
          <a:lstStyle/>
          <a:p>
            <a:pPr indent="0" lvl="0" marL="0" marR="0" rtl="0" algn="l">
              <a:lnSpc>
                <a:spcPct val="111003"/>
              </a:lnSpc>
              <a:spcBef>
                <a:spcPts val="0"/>
              </a:spcBef>
              <a:spcAft>
                <a:spcPts val="0"/>
              </a:spcAft>
              <a:buNone/>
            </a:pPr>
            <a:r>
              <a:rPr b="1" i="0" lang="en-US" sz="2799" u="none" cap="none" strike="noStrike">
                <a:solidFill>
                  <a:srgbClr val="0A2F1F"/>
                </a:solidFill>
                <a:latin typeface="Montserrat"/>
                <a:ea typeface="Montserrat"/>
                <a:cs typeface="Montserrat"/>
                <a:sym typeface="Montserrat"/>
              </a:rPr>
              <a:t>POINT 01</a:t>
            </a:r>
            <a:endParaRPr/>
          </a:p>
        </p:txBody>
      </p:sp>
      <p:cxnSp>
        <p:nvCxnSpPr>
          <p:cNvPr id="550" name="Google Shape;550;p20"/>
          <p:cNvCxnSpPr/>
          <p:nvPr/>
        </p:nvCxnSpPr>
        <p:spPr>
          <a:xfrm>
            <a:off x="10818514" y="3157686"/>
            <a:ext cx="4492887" cy="0"/>
          </a:xfrm>
          <a:prstGeom prst="straightConnector1">
            <a:avLst/>
          </a:prstGeom>
          <a:noFill/>
          <a:ln cap="flat" cmpd="sng" w="104775">
            <a:solidFill>
              <a:srgbClr val="F14975"/>
            </a:solidFill>
            <a:prstDash val="solid"/>
            <a:round/>
            <a:headEnd len="sm" w="sm" type="none"/>
            <a:tailEnd len="sm" w="sm" type="none"/>
          </a:ln>
        </p:spPr>
      </p:cxnSp>
      <p:grpSp>
        <p:nvGrpSpPr>
          <p:cNvPr id="551" name="Google Shape;551;p20"/>
          <p:cNvGrpSpPr/>
          <p:nvPr/>
        </p:nvGrpSpPr>
        <p:grpSpPr>
          <a:xfrm>
            <a:off x="15152952" y="3001429"/>
            <a:ext cx="316897" cy="316897"/>
            <a:chOff x="0" y="0"/>
            <a:chExt cx="812800" cy="812800"/>
          </a:xfrm>
        </p:grpSpPr>
        <p:sp>
          <p:nvSpPr>
            <p:cNvPr id="552" name="Google Shape;552;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149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20"/>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54" name="Google Shape;554;p20"/>
          <p:cNvSpPr txBox="1"/>
          <p:nvPr/>
        </p:nvSpPr>
        <p:spPr>
          <a:xfrm>
            <a:off x="8247075" y="3008763"/>
            <a:ext cx="2333314" cy="393954"/>
          </a:xfrm>
          <a:prstGeom prst="rect">
            <a:avLst/>
          </a:prstGeom>
          <a:noFill/>
          <a:ln>
            <a:noFill/>
          </a:ln>
        </p:spPr>
        <p:txBody>
          <a:bodyPr anchorCtr="0" anchor="t" bIns="0" lIns="0" spcFirstLastPara="1" rIns="0" wrap="square" tIns="0">
            <a:spAutoFit/>
          </a:bodyPr>
          <a:lstStyle/>
          <a:p>
            <a:pPr indent="0" lvl="0" marL="0" marR="0" rtl="0" algn="l">
              <a:lnSpc>
                <a:spcPct val="111003"/>
              </a:lnSpc>
              <a:spcBef>
                <a:spcPts val="0"/>
              </a:spcBef>
              <a:spcAft>
                <a:spcPts val="0"/>
              </a:spcAft>
              <a:buNone/>
            </a:pPr>
            <a:r>
              <a:rPr b="1" i="0" lang="en-US" sz="2799" u="none" cap="none" strike="noStrike">
                <a:solidFill>
                  <a:srgbClr val="0A2F1F"/>
                </a:solidFill>
                <a:latin typeface="Montserrat"/>
                <a:ea typeface="Montserrat"/>
                <a:cs typeface="Montserrat"/>
                <a:sym typeface="Montserrat"/>
              </a:rPr>
              <a:t>POINT 02</a:t>
            </a:r>
            <a:endParaRPr/>
          </a:p>
        </p:txBody>
      </p:sp>
      <p:cxnSp>
        <p:nvCxnSpPr>
          <p:cNvPr id="555" name="Google Shape;555;p20"/>
          <p:cNvCxnSpPr/>
          <p:nvPr/>
        </p:nvCxnSpPr>
        <p:spPr>
          <a:xfrm>
            <a:off x="10818514" y="4292876"/>
            <a:ext cx="1497629" cy="0"/>
          </a:xfrm>
          <a:prstGeom prst="straightConnector1">
            <a:avLst/>
          </a:prstGeom>
          <a:noFill/>
          <a:ln cap="flat" cmpd="sng" w="104775">
            <a:solidFill>
              <a:srgbClr val="F14975"/>
            </a:solidFill>
            <a:prstDash val="solid"/>
            <a:round/>
            <a:headEnd len="sm" w="sm" type="none"/>
            <a:tailEnd len="sm" w="sm" type="none"/>
          </a:ln>
        </p:spPr>
      </p:cxnSp>
      <p:grpSp>
        <p:nvGrpSpPr>
          <p:cNvPr id="556" name="Google Shape;556;p20"/>
          <p:cNvGrpSpPr/>
          <p:nvPr/>
        </p:nvGrpSpPr>
        <p:grpSpPr>
          <a:xfrm>
            <a:off x="12157694" y="4134427"/>
            <a:ext cx="316897" cy="316897"/>
            <a:chOff x="0" y="0"/>
            <a:chExt cx="812800" cy="812800"/>
          </a:xfrm>
        </p:grpSpPr>
        <p:sp>
          <p:nvSpPr>
            <p:cNvPr id="557" name="Google Shape;557;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149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20"/>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59" name="Google Shape;559;p20"/>
          <p:cNvSpPr txBox="1"/>
          <p:nvPr/>
        </p:nvSpPr>
        <p:spPr>
          <a:xfrm>
            <a:off x="8247075" y="4143952"/>
            <a:ext cx="2333314" cy="393954"/>
          </a:xfrm>
          <a:prstGeom prst="rect">
            <a:avLst/>
          </a:prstGeom>
          <a:noFill/>
          <a:ln>
            <a:noFill/>
          </a:ln>
        </p:spPr>
        <p:txBody>
          <a:bodyPr anchorCtr="0" anchor="t" bIns="0" lIns="0" spcFirstLastPara="1" rIns="0" wrap="square" tIns="0">
            <a:spAutoFit/>
          </a:bodyPr>
          <a:lstStyle/>
          <a:p>
            <a:pPr indent="0" lvl="0" marL="0" marR="0" rtl="0" algn="l">
              <a:lnSpc>
                <a:spcPct val="111003"/>
              </a:lnSpc>
              <a:spcBef>
                <a:spcPts val="0"/>
              </a:spcBef>
              <a:spcAft>
                <a:spcPts val="0"/>
              </a:spcAft>
              <a:buNone/>
            </a:pPr>
            <a:r>
              <a:rPr b="1" i="0" lang="en-US" sz="2799" u="none" cap="none" strike="noStrike">
                <a:solidFill>
                  <a:srgbClr val="0A2F1F"/>
                </a:solidFill>
                <a:latin typeface="Montserrat"/>
                <a:ea typeface="Montserrat"/>
                <a:cs typeface="Montserrat"/>
                <a:sym typeface="Montserrat"/>
              </a:rPr>
              <a:t>POINT 03</a:t>
            </a:r>
            <a:endParaRPr/>
          </a:p>
        </p:txBody>
      </p:sp>
      <p:cxnSp>
        <p:nvCxnSpPr>
          <p:cNvPr id="560" name="Google Shape;560;p20"/>
          <p:cNvCxnSpPr/>
          <p:nvPr/>
        </p:nvCxnSpPr>
        <p:spPr>
          <a:xfrm>
            <a:off x="10818514" y="5428065"/>
            <a:ext cx="5990516" cy="0"/>
          </a:xfrm>
          <a:prstGeom prst="straightConnector1">
            <a:avLst/>
          </a:prstGeom>
          <a:noFill/>
          <a:ln cap="flat" cmpd="sng" w="104775">
            <a:solidFill>
              <a:srgbClr val="F14975"/>
            </a:solidFill>
            <a:prstDash val="solid"/>
            <a:round/>
            <a:headEnd len="sm" w="sm" type="none"/>
            <a:tailEnd len="sm" w="sm" type="none"/>
          </a:ln>
        </p:spPr>
      </p:cxnSp>
      <p:grpSp>
        <p:nvGrpSpPr>
          <p:cNvPr id="561" name="Google Shape;561;p20"/>
          <p:cNvGrpSpPr/>
          <p:nvPr/>
        </p:nvGrpSpPr>
        <p:grpSpPr>
          <a:xfrm>
            <a:off x="16650581" y="5269617"/>
            <a:ext cx="316897" cy="316897"/>
            <a:chOff x="0" y="0"/>
            <a:chExt cx="812800" cy="812800"/>
          </a:xfrm>
        </p:grpSpPr>
        <p:sp>
          <p:nvSpPr>
            <p:cNvPr id="562" name="Google Shape;562;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149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20"/>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64" name="Google Shape;564;p20"/>
          <p:cNvSpPr txBox="1"/>
          <p:nvPr/>
        </p:nvSpPr>
        <p:spPr>
          <a:xfrm>
            <a:off x="8247075" y="5279142"/>
            <a:ext cx="2333314" cy="393954"/>
          </a:xfrm>
          <a:prstGeom prst="rect">
            <a:avLst/>
          </a:prstGeom>
          <a:noFill/>
          <a:ln>
            <a:noFill/>
          </a:ln>
        </p:spPr>
        <p:txBody>
          <a:bodyPr anchorCtr="0" anchor="t" bIns="0" lIns="0" spcFirstLastPara="1" rIns="0" wrap="square" tIns="0">
            <a:spAutoFit/>
          </a:bodyPr>
          <a:lstStyle/>
          <a:p>
            <a:pPr indent="0" lvl="0" marL="0" marR="0" rtl="0" algn="l">
              <a:lnSpc>
                <a:spcPct val="111003"/>
              </a:lnSpc>
              <a:spcBef>
                <a:spcPts val="0"/>
              </a:spcBef>
              <a:spcAft>
                <a:spcPts val="0"/>
              </a:spcAft>
              <a:buNone/>
            </a:pPr>
            <a:r>
              <a:rPr b="1" i="0" lang="en-US" sz="2799" u="none" cap="none" strike="noStrike">
                <a:solidFill>
                  <a:srgbClr val="0A2F1F"/>
                </a:solidFill>
                <a:latin typeface="Montserrat"/>
                <a:ea typeface="Montserrat"/>
                <a:cs typeface="Montserrat"/>
                <a:sym typeface="Montserrat"/>
              </a:rPr>
              <a:t>POINT 04</a:t>
            </a:r>
            <a:endParaRPr/>
          </a:p>
        </p:txBody>
      </p:sp>
      <p:cxnSp>
        <p:nvCxnSpPr>
          <p:cNvPr id="565" name="Google Shape;565;p20"/>
          <p:cNvCxnSpPr/>
          <p:nvPr/>
        </p:nvCxnSpPr>
        <p:spPr>
          <a:xfrm>
            <a:off x="10818514" y="6563255"/>
            <a:ext cx="3445528" cy="0"/>
          </a:xfrm>
          <a:prstGeom prst="straightConnector1">
            <a:avLst/>
          </a:prstGeom>
          <a:noFill/>
          <a:ln cap="flat" cmpd="sng" w="104775">
            <a:solidFill>
              <a:srgbClr val="F14975"/>
            </a:solidFill>
            <a:prstDash val="solid"/>
            <a:round/>
            <a:headEnd len="sm" w="sm" type="none"/>
            <a:tailEnd len="sm" w="sm" type="none"/>
          </a:ln>
        </p:spPr>
      </p:cxnSp>
      <p:grpSp>
        <p:nvGrpSpPr>
          <p:cNvPr id="566" name="Google Shape;566;p20"/>
          <p:cNvGrpSpPr/>
          <p:nvPr/>
        </p:nvGrpSpPr>
        <p:grpSpPr>
          <a:xfrm>
            <a:off x="14147538" y="6404806"/>
            <a:ext cx="316897" cy="316897"/>
            <a:chOff x="0" y="0"/>
            <a:chExt cx="812800" cy="812800"/>
          </a:xfrm>
        </p:grpSpPr>
        <p:sp>
          <p:nvSpPr>
            <p:cNvPr id="567" name="Google Shape;567;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149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20"/>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69" name="Google Shape;569;p20"/>
          <p:cNvSpPr txBox="1"/>
          <p:nvPr/>
        </p:nvSpPr>
        <p:spPr>
          <a:xfrm>
            <a:off x="8247075" y="6414331"/>
            <a:ext cx="2333314" cy="393954"/>
          </a:xfrm>
          <a:prstGeom prst="rect">
            <a:avLst/>
          </a:prstGeom>
          <a:noFill/>
          <a:ln>
            <a:noFill/>
          </a:ln>
        </p:spPr>
        <p:txBody>
          <a:bodyPr anchorCtr="0" anchor="t" bIns="0" lIns="0" spcFirstLastPara="1" rIns="0" wrap="square" tIns="0">
            <a:spAutoFit/>
          </a:bodyPr>
          <a:lstStyle/>
          <a:p>
            <a:pPr indent="0" lvl="0" marL="0" marR="0" rtl="0" algn="l">
              <a:lnSpc>
                <a:spcPct val="111003"/>
              </a:lnSpc>
              <a:spcBef>
                <a:spcPts val="0"/>
              </a:spcBef>
              <a:spcAft>
                <a:spcPts val="0"/>
              </a:spcAft>
              <a:buNone/>
            </a:pPr>
            <a:r>
              <a:rPr b="1" i="0" lang="en-US" sz="2799" u="none" cap="none" strike="noStrike">
                <a:solidFill>
                  <a:srgbClr val="0A2F1F"/>
                </a:solidFill>
                <a:latin typeface="Montserrat"/>
                <a:ea typeface="Montserrat"/>
                <a:cs typeface="Montserrat"/>
                <a:sym typeface="Montserrat"/>
              </a:rPr>
              <a:t>POINT 05</a:t>
            </a:r>
            <a:endParaRPr/>
          </a:p>
        </p:txBody>
      </p:sp>
      <p:cxnSp>
        <p:nvCxnSpPr>
          <p:cNvPr id="570" name="Google Shape;570;p20"/>
          <p:cNvCxnSpPr/>
          <p:nvPr/>
        </p:nvCxnSpPr>
        <p:spPr>
          <a:xfrm>
            <a:off x="10818514" y="7698444"/>
            <a:ext cx="1947899" cy="0"/>
          </a:xfrm>
          <a:prstGeom prst="straightConnector1">
            <a:avLst/>
          </a:prstGeom>
          <a:noFill/>
          <a:ln cap="flat" cmpd="sng" w="104775">
            <a:solidFill>
              <a:srgbClr val="F14975"/>
            </a:solidFill>
            <a:prstDash val="solid"/>
            <a:round/>
            <a:headEnd len="sm" w="sm" type="none"/>
            <a:tailEnd len="sm" w="sm" type="none"/>
          </a:ln>
        </p:spPr>
      </p:cxnSp>
      <p:grpSp>
        <p:nvGrpSpPr>
          <p:cNvPr id="571" name="Google Shape;571;p20"/>
          <p:cNvGrpSpPr/>
          <p:nvPr/>
        </p:nvGrpSpPr>
        <p:grpSpPr>
          <a:xfrm>
            <a:off x="12607965" y="7520946"/>
            <a:ext cx="316897" cy="316897"/>
            <a:chOff x="0" y="0"/>
            <a:chExt cx="812800" cy="812800"/>
          </a:xfrm>
        </p:grpSpPr>
        <p:sp>
          <p:nvSpPr>
            <p:cNvPr id="572" name="Google Shape;572;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149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20"/>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574" name="Google Shape;574;p20"/>
          <p:cNvCxnSpPr/>
          <p:nvPr/>
        </p:nvCxnSpPr>
        <p:spPr>
          <a:xfrm>
            <a:off x="10818514" y="8833634"/>
            <a:ext cx="4943157" cy="0"/>
          </a:xfrm>
          <a:prstGeom prst="straightConnector1">
            <a:avLst/>
          </a:prstGeom>
          <a:noFill/>
          <a:ln cap="flat" cmpd="sng" w="104775">
            <a:solidFill>
              <a:srgbClr val="F14975"/>
            </a:solidFill>
            <a:prstDash val="solid"/>
            <a:round/>
            <a:headEnd len="sm" w="sm" type="none"/>
            <a:tailEnd len="sm" w="sm" type="none"/>
          </a:ln>
        </p:spPr>
      </p:cxnSp>
      <p:grpSp>
        <p:nvGrpSpPr>
          <p:cNvPr id="575" name="Google Shape;575;p20"/>
          <p:cNvGrpSpPr/>
          <p:nvPr/>
        </p:nvGrpSpPr>
        <p:grpSpPr>
          <a:xfrm>
            <a:off x="15603223" y="8675185"/>
            <a:ext cx="316897" cy="316897"/>
            <a:chOff x="0" y="0"/>
            <a:chExt cx="812800" cy="812800"/>
          </a:xfrm>
        </p:grpSpPr>
        <p:sp>
          <p:nvSpPr>
            <p:cNvPr id="576" name="Google Shape;576;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149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20"/>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78" name="Google Shape;578;p20"/>
          <p:cNvSpPr txBox="1"/>
          <p:nvPr/>
        </p:nvSpPr>
        <p:spPr>
          <a:xfrm>
            <a:off x="8247075" y="7549521"/>
            <a:ext cx="2333314" cy="393954"/>
          </a:xfrm>
          <a:prstGeom prst="rect">
            <a:avLst/>
          </a:prstGeom>
          <a:noFill/>
          <a:ln>
            <a:noFill/>
          </a:ln>
        </p:spPr>
        <p:txBody>
          <a:bodyPr anchorCtr="0" anchor="t" bIns="0" lIns="0" spcFirstLastPara="1" rIns="0" wrap="square" tIns="0">
            <a:spAutoFit/>
          </a:bodyPr>
          <a:lstStyle/>
          <a:p>
            <a:pPr indent="0" lvl="0" marL="0" marR="0" rtl="0" algn="l">
              <a:lnSpc>
                <a:spcPct val="111003"/>
              </a:lnSpc>
              <a:spcBef>
                <a:spcPts val="0"/>
              </a:spcBef>
              <a:spcAft>
                <a:spcPts val="0"/>
              </a:spcAft>
              <a:buNone/>
            </a:pPr>
            <a:r>
              <a:rPr b="1" i="0" lang="en-US" sz="2799" u="none" cap="none" strike="noStrike">
                <a:solidFill>
                  <a:srgbClr val="0A2F1F"/>
                </a:solidFill>
                <a:latin typeface="Montserrat"/>
                <a:ea typeface="Montserrat"/>
                <a:cs typeface="Montserrat"/>
                <a:sym typeface="Montserrat"/>
              </a:rPr>
              <a:t>POINT 06</a:t>
            </a:r>
            <a:endParaRPr/>
          </a:p>
        </p:txBody>
      </p:sp>
      <p:sp>
        <p:nvSpPr>
          <p:cNvPr id="579" name="Google Shape;579;p20"/>
          <p:cNvSpPr txBox="1"/>
          <p:nvPr/>
        </p:nvSpPr>
        <p:spPr>
          <a:xfrm>
            <a:off x="8247075" y="8684710"/>
            <a:ext cx="2333314" cy="393954"/>
          </a:xfrm>
          <a:prstGeom prst="rect">
            <a:avLst/>
          </a:prstGeom>
          <a:noFill/>
          <a:ln>
            <a:noFill/>
          </a:ln>
        </p:spPr>
        <p:txBody>
          <a:bodyPr anchorCtr="0" anchor="t" bIns="0" lIns="0" spcFirstLastPara="1" rIns="0" wrap="square" tIns="0">
            <a:spAutoFit/>
          </a:bodyPr>
          <a:lstStyle/>
          <a:p>
            <a:pPr indent="0" lvl="0" marL="0" marR="0" rtl="0" algn="l">
              <a:lnSpc>
                <a:spcPct val="111003"/>
              </a:lnSpc>
              <a:spcBef>
                <a:spcPts val="0"/>
              </a:spcBef>
              <a:spcAft>
                <a:spcPts val="0"/>
              </a:spcAft>
              <a:buNone/>
            </a:pPr>
            <a:r>
              <a:rPr b="1" i="0" lang="en-US" sz="2799" u="none" cap="none" strike="noStrike">
                <a:solidFill>
                  <a:srgbClr val="0A2F1F"/>
                </a:solidFill>
                <a:latin typeface="Montserrat"/>
                <a:ea typeface="Montserrat"/>
                <a:cs typeface="Montserrat"/>
                <a:sym typeface="Montserrat"/>
              </a:rPr>
              <a:t>POINT 07</a:t>
            </a:r>
            <a:endParaRPr/>
          </a:p>
        </p:txBody>
      </p:sp>
      <p:sp>
        <p:nvSpPr>
          <p:cNvPr id="580" name="Google Shape;580;p20"/>
          <p:cNvSpPr/>
          <p:nvPr/>
        </p:nvSpPr>
        <p:spPr>
          <a:xfrm>
            <a:off x="1049290" y="1016176"/>
            <a:ext cx="2752973" cy="2502702"/>
          </a:xfrm>
          <a:custGeom>
            <a:rect b="b" l="l" r="r" t="t"/>
            <a:pathLst>
              <a:path extrusionOk="0" h="2502702" w="2752973">
                <a:moveTo>
                  <a:pt x="0" y="0"/>
                </a:moveTo>
                <a:lnTo>
                  <a:pt x="2752972" y="0"/>
                </a:lnTo>
                <a:lnTo>
                  <a:pt x="2752972" y="2502702"/>
                </a:lnTo>
                <a:lnTo>
                  <a:pt x="0" y="2502702"/>
                </a:lnTo>
                <a:lnTo>
                  <a:pt x="0" y="0"/>
                </a:lnTo>
                <a:close/>
              </a:path>
            </a:pathLst>
          </a:custGeom>
          <a:blipFill rotWithShape="1">
            <a:blip r:embed="rId3">
              <a:alphaModFix/>
            </a:blip>
            <a:stretch>
              <a:fillRect b="0" l="0" r="0" t="0"/>
            </a:stretch>
          </a:blipFill>
          <a:ln>
            <a:noFill/>
          </a:ln>
        </p:spPr>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