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Montserrat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MontserratLight-bold.fntdata"/><Relationship Id="rId23" Type="http://schemas.openxmlformats.org/officeDocument/2006/relationships/font" Target="fonts/Montserrat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boldItalic.fntdata"/><Relationship Id="rId25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4" name="Google Shape;324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25" name="Google Shape;32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2" name="Google Shape;33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6456867" y="2095804"/>
            <a:ext cx="5349599" cy="2413483"/>
            <a:chOff x="0" y="0"/>
            <a:chExt cx="1599904" cy="7218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1599904" cy="721774"/>
            </a:xfrm>
            <a:custGeom>
              <a:rect b="b" l="l" r="r" t="t"/>
              <a:pathLst>
                <a:path extrusionOk="0" h="721774" w="1599904">
                  <a:moveTo>
                    <a:pt x="73806" y="0"/>
                  </a:moveTo>
                  <a:lnTo>
                    <a:pt x="1526098" y="0"/>
                  </a:lnTo>
                  <a:cubicBezTo>
                    <a:pt x="1545672" y="0"/>
                    <a:pt x="1564445" y="7776"/>
                    <a:pt x="1578286" y="21617"/>
                  </a:cubicBezTo>
                  <a:cubicBezTo>
                    <a:pt x="1592128" y="35459"/>
                    <a:pt x="1599904" y="54232"/>
                    <a:pt x="1599904" y="73806"/>
                  </a:cubicBezTo>
                  <a:lnTo>
                    <a:pt x="1599904" y="647968"/>
                  </a:lnTo>
                  <a:cubicBezTo>
                    <a:pt x="1599904" y="667543"/>
                    <a:pt x="1592128" y="686316"/>
                    <a:pt x="1578286" y="700157"/>
                  </a:cubicBezTo>
                  <a:cubicBezTo>
                    <a:pt x="1564445" y="713998"/>
                    <a:pt x="1545672" y="721774"/>
                    <a:pt x="1526098" y="721774"/>
                  </a:cubicBezTo>
                  <a:lnTo>
                    <a:pt x="73806" y="721774"/>
                  </a:lnTo>
                  <a:cubicBezTo>
                    <a:pt x="54232" y="721774"/>
                    <a:pt x="35459" y="713998"/>
                    <a:pt x="21617" y="700157"/>
                  </a:cubicBezTo>
                  <a:cubicBezTo>
                    <a:pt x="7776" y="686316"/>
                    <a:pt x="0" y="667543"/>
                    <a:pt x="0" y="647968"/>
                  </a:cubicBezTo>
                  <a:lnTo>
                    <a:pt x="0" y="73806"/>
                  </a:lnTo>
                  <a:cubicBezTo>
                    <a:pt x="0" y="54232"/>
                    <a:pt x="7776" y="35459"/>
                    <a:pt x="21617" y="21617"/>
                  </a:cubicBezTo>
                  <a:cubicBezTo>
                    <a:pt x="35459" y="7776"/>
                    <a:pt x="54232" y="0"/>
                    <a:pt x="73806" y="0"/>
                  </a:cubicBez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0" y="38100"/>
              <a:ext cx="1599900" cy="6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1028700" y="2368239"/>
            <a:ext cx="4141841" cy="1868794"/>
            <a:chOff x="0" y="0"/>
            <a:chExt cx="1238700" cy="5589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3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38100"/>
              <a:ext cx="1238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13092807" y="2368239"/>
            <a:ext cx="4141841" cy="1868794"/>
            <a:chOff x="0" y="0"/>
            <a:chExt cx="1238700" cy="5589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3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38100"/>
              <a:ext cx="1238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6481469" y="4748814"/>
            <a:ext cx="5349599" cy="2413483"/>
            <a:chOff x="0" y="0"/>
            <a:chExt cx="1599904" cy="7218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1599904" cy="721774"/>
            </a:xfrm>
            <a:custGeom>
              <a:rect b="b" l="l" r="r" t="t"/>
              <a:pathLst>
                <a:path extrusionOk="0" h="721774" w="1599904">
                  <a:moveTo>
                    <a:pt x="73806" y="0"/>
                  </a:moveTo>
                  <a:lnTo>
                    <a:pt x="1526098" y="0"/>
                  </a:lnTo>
                  <a:cubicBezTo>
                    <a:pt x="1545672" y="0"/>
                    <a:pt x="1564445" y="7776"/>
                    <a:pt x="1578286" y="21617"/>
                  </a:cubicBezTo>
                  <a:cubicBezTo>
                    <a:pt x="1592128" y="35459"/>
                    <a:pt x="1599904" y="54232"/>
                    <a:pt x="1599904" y="73806"/>
                  </a:cubicBezTo>
                  <a:lnTo>
                    <a:pt x="1599904" y="647968"/>
                  </a:lnTo>
                  <a:cubicBezTo>
                    <a:pt x="1599904" y="667543"/>
                    <a:pt x="1592128" y="686316"/>
                    <a:pt x="1578286" y="700157"/>
                  </a:cubicBezTo>
                  <a:cubicBezTo>
                    <a:pt x="1564445" y="713998"/>
                    <a:pt x="1545672" y="721774"/>
                    <a:pt x="1526098" y="721774"/>
                  </a:cubicBezTo>
                  <a:lnTo>
                    <a:pt x="73806" y="721774"/>
                  </a:lnTo>
                  <a:cubicBezTo>
                    <a:pt x="54232" y="721774"/>
                    <a:pt x="35459" y="713998"/>
                    <a:pt x="21617" y="700157"/>
                  </a:cubicBezTo>
                  <a:cubicBezTo>
                    <a:pt x="7776" y="686316"/>
                    <a:pt x="0" y="667543"/>
                    <a:pt x="0" y="647968"/>
                  </a:cubicBezTo>
                  <a:lnTo>
                    <a:pt x="0" y="73806"/>
                  </a:lnTo>
                  <a:cubicBezTo>
                    <a:pt x="0" y="54232"/>
                    <a:pt x="7776" y="35459"/>
                    <a:pt x="21617" y="21617"/>
                  </a:cubicBezTo>
                  <a:cubicBezTo>
                    <a:pt x="35459" y="7776"/>
                    <a:pt x="54232" y="0"/>
                    <a:pt x="73806" y="0"/>
                  </a:cubicBez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38100"/>
              <a:ext cx="1599900" cy="6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053302" y="5021250"/>
            <a:ext cx="4141841" cy="1868794"/>
            <a:chOff x="0" y="0"/>
            <a:chExt cx="1238700" cy="5589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57CC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38100"/>
              <a:ext cx="1238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3117409" y="5021250"/>
            <a:ext cx="4141841" cy="1868794"/>
            <a:chOff x="0" y="0"/>
            <a:chExt cx="1238700" cy="5589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57CC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38100"/>
              <a:ext cx="1238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506070" y="7401825"/>
            <a:ext cx="5349599" cy="2413483"/>
            <a:chOff x="0" y="0"/>
            <a:chExt cx="1599904" cy="7218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1599904" cy="721774"/>
            </a:xfrm>
            <a:custGeom>
              <a:rect b="b" l="l" r="r" t="t"/>
              <a:pathLst>
                <a:path extrusionOk="0" h="721774" w="1599904">
                  <a:moveTo>
                    <a:pt x="73806" y="0"/>
                  </a:moveTo>
                  <a:lnTo>
                    <a:pt x="1526098" y="0"/>
                  </a:lnTo>
                  <a:cubicBezTo>
                    <a:pt x="1545672" y="0"/>
                    <a:pt x="1564445" y="7776"/>
                    <a:pt x="1578286" y="21617"/>
                  </a:cubicBezTo>
                  <a:cubicBezTo>
                    <a:pt x="1592128" y="35459"/>
                    <a:pt x="1599904" y="54232"/>
                    <a:pt x="1599904" y="73806"/>
                  </a:cubicBezTo>
                  <a:lnTo>
                    <a:pt x="1599904" y="647968"/>
                  </a:lnTo>
                  <a:cubicBezTo>
                    <a:pt x="1599904" y="667543"/>
                    <a:pt x="1592128" y="686316"/>
                    <a:pt x="1578286" y="700157"/>
                  </a:cubicBezTo>
                  <a:cubicBezTo>
                    <a:pt x="1564445" y="713998"/>
                    <a:pt x="1545672" y="721774"/>
                    <a:pt x="1526098" y="721774"/>
                  </a:cubicBezTo>
                  <a:lnTo>
                    <a:pt x="73806" y="721774"/>
                  </a:lnTo>
                  <a:cubicBezTo>
                    <a:pt x="54232" y="721774"/>
                    <a:pt x="35459" y="713998"/>
                    <a:pt x="21617" y="700157"/>
                  </a:cubicBezTo>
                  <a:cubicBezTo>
                    <a:pt x="7776" y="686316"/>
                    <a:pt x="0" y="667543"/>
                    <a:pt x="0" y="647968"/>
                  </a:cubicBezTo>
                  <a:lnTo>
                    <a:pt x="0" y="73806"/>
                  </a:lnTo>
                  <a:cubicBezTo>
                    <a:pt x="0" y="54232"/>
                    <a:pt x="7776" y="35459"/>
                    <a:pt x="21617" y="21617"/>
                  </a:cubicBezTo>
                  <a:cubicBezTo>
                    <a:pt x="35459" y="7776"/>
                    <a:pt x="54232" y="0"/>
                    <a:pt x="73806" y="0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0" y="38100"/>
              <a:ext cx="1599900" cy="6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1077904" y="7674260"/>
            <a:ext cx="4141841" cy="1868794"/>
            <a:chOff x="0" y="0"/>
            <a:chExt cx="1238700" cy="5589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80ED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0" y="38100"/>
              <a:ext cx="1238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3142011" y="7674260"/>
            <a:ext cx="4141841" cy="1868794"/>
            <a:chOff x="0" y="0"/>
            <a:chExt cx="1238700" cy="5589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80ED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 txBox="1"/>
            <p:nvPr/>
          </p:nvSpPr>
          <p:spPr>
            <a:xfrm>
              <a:off x="0" y="38100"/>
              <a:ext cx="1238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5636059" y="2898762"/>
            <a:ext cx="355356" cy="710712"/>
            <a:chOff x="0" y="0"/>
            <a:chExt cx="406400" cy="8128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 txBox="1"/>
            <p:nvPr/>
          </p:nvSpPr>
          <p:spPr>
            <a:xfrm>
              <a:off x="0" y="241300"/>
              <a:ext cx="3048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2273256" y="2898762"/>
            <a:ext cx="355356" cy="710712"/>
            <a:chOff x="0" y="0"/>
            <a:chExt cx="406400" cy="8128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 txBox="1"/>
            <p:nvPr/>
          </p:nvSpPr>
          <p:spPr>
            <a:xfrm>
              <a:off x="0" y="241300"/>
              <a:ext cx="3048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5684635" y="8210233"/>
            <a:ext cx="355356" cy="710712"/>
            <a:chOff x="0" y="0"/>
            <a:chExt cx="406400" cy="8128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 txBox="1"/>
            <p:nvPr/>
          </p:nvSpPr>
          <p:spPr>
            <a:xfrm>
              <a:off x="0" y="241300"/>
              <a:ext cx="3048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>
            <a:off x="12321832" y="8210233"/>
            <a:ext cx="355356" cy="710712"/>
            <a:chOff x="0" y="0"/>
            <a:chExt cx="406400" cy="8128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0" y="241300"/>
              <a:ext cx="3048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5558157" y="5446691"/>
            <a:ext cx="560344" cy="1120689"/>
            <a:chOff x="0" y="0"/>
            <a:chExt cx="406400" cy="8128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 txBox="1"/>
            <p:nvPr/>
          </p:nvSpPr>
          <p:spPr>
            <a:xfrm>
              <a:off x="0" y="241300"/>
              <a:ext cx="3048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2193083" y="5446691"/>
            <a:ext cx="560344" cy="1120689"/>
            <a:chOff x="0" y="0"/>
            <a:chExt cx="406400" cy="8128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0" y="241300"/>
              <a:ext cx="3048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3"/>
          <p:cNvSpPr txBox="1"/>
          <p:nvPr>
            <p:ph idx="1" type="subTitle"/>
          </p:nvPr>
        </p:nvSpPr>
        <p:spPr>
          <a:xfrm>
            <a:off x="1641100" y="2637475"/>
            <a:ext cx="29511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56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48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" name="Google Shape;59;p3"/>
          <p:cNvSpPr txBox="1"/>
          <p:nvPr>
            <p:ph idx="2" type="body"/>
          </p:nvPr>
        </p:nvSpPr>
        <p:spPr>
          <a:xfrm>
            <a:off x="1426750" y="3392175"/>
            <a:ext cx="3379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0" name="Google Shape;60;p3"/>
          <p:cNvSpPr txBox="1"/>
          <p:nvPr>
            <p:ph idx="3" type="subTitle"/>
          </p:nvPr>
        </p:nvSpPr>
        <p:spPr>
          <a:xfrm>
            <a:off x="1641100" y="5308888"/>
            <a:ext cx="29511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3"/>
          <p:cNvSpPr txBox="1"/>
          <p:nvPr>
            <p:ph idx="4" type="body"/>
          </p:nvPr>
        </p:nvSpPr>
        <p:spPr>
          <a:xfrm>
            <a:off x="1426750" y="6063588"/>
            <a:ext cx="3379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2" name="Google Shape;62;p3"/>
          <p:cNvSpPr txBox="1"/>
          <p:nvPr>
            <p:ph idx="5" type="subTitle"/>
          </p:nvPr>
        </p:nvSpPr>
        <p:spPr>
          <a:xfrm>
            <a:off x="1641100" y="7961888"/>
            <a:ext cx="29511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3" name="Google Shape;63;p3"/>
          <p:cNvSpPr txBox="1"/>
          <p:nvPr>
            <p:ph idx="6" type="body"/>
          </p:nvPr>
        </p:nvSpPr>
        <p:spPr>
          <a:xfrm>
            <a:off x="1426750" y="8716588"/>
            <a:ext cx="3379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4" name="Google Shape;64;p3"/>
          <p:cNvSpPr txBox="1"/>
          <p:nvPr>
            <p:ph idx="7" type="subTitle"/>
          </p:nvPr>
        </p:nvSpPr>
        <p:spPr>
          <a:xfrm>
            <a:off x="13720350" y="2646688"/>
            <a:ext cx="29511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3"/>
          <p:cNvSpPr txBox="1"/>
          <p:nvPr>
            <p:ph idx="8" type="body"/>
          </p:nvPr>
        </p:nvSpPr>
        <p:spPr>
          <a:xfrm>
            <a:off x="13506000" y="3401388"/>
            <a:ext cx="3379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9" type="subTitle"/>
          </p:nvPr>
        </p:nvSpPr>
        <p:spPr>
          <a:xfrm>
            <a:off x="13720350" y="5318100"/>
            <a:ext cx="29511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3"/>
          <p:cNvSpPr txBox="1"/>
          <p:nvPr>
            <p:ph idx="13" type="body"/>
          </p:nvPr>
        </p:nvSpPr>
        <p:spPr>
          <a:xfrm>
            <a:off x="13506000" y="6072800"/>
            <a:ext cx="3379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14" type="subTitle"/>
          </p:nvPr>
        </p:nvSpPr>
        <p:spPr>
          <a:xfrm>
            <a:off x="13720350" y="7971100"/>
            <a:ext cx="29511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3"/>
          <p:cNvSpPr txBox="1"/>
          <p:nvPr>
            <p:ph idx="15" type="body"/>
          </p:nvPr>
        </p:nvSpPr>
        <p:spPr>
          <a:xfrm>
            <a:off x="13506000" y="8725800"/>
            <a:ext cx="3379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70" name="Google Shape;70;p3"/>
          <p:cNvSpPr txBox="1"/>
          <p:nvPr>
            <p:ph idx="16" type="subTitle"/>
          </p:nvPr>
        </p:nvSpPr>
        <p:spPr>
          <a:xfrm>
            <a:off x="7219238" y="2368250"/>
            <a:ext cx="38577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71" name="Google Shape;71;p3"/>
          <p:cNvSpPr txBox="1"/>
          <p:nvPr>
            <p:ph idx="17" type="body"/>
          </p:nvPr>
        </p:nvSpPr>
        <p:spPr>
          <a:xfrm>
            <a:off x="6825188" y="3140250"/>
            <a:ext cx="4645800" cy="11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 sz="1600">
                <a:solidFill>
                  <a:srgbClr val="F6F6F6"/>
                </a:solidFill>
              </a:defRPr>
            </a:lvl1pPr>
            <a:lvl2pPr indent="-330200" lvl="1" marL="91440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600"/>
              <a:buChar char="–"/>
              <a:defRPr>
                <a:solidFill>
                  <a:srgbClr val="F6F6F6"/>
                </a:solidFill>
              </a:defRPr>
            </a:lvl2pPr>
            <a:lvl3pPr indent="-330200" lvl="2" marL="137160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3pPr>
            <a:lvl4pPr indent="-330200" lvl="3" marL="182880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–"/>
              <a:defRPr>
                <a:solidFill>
                  <a:srgbClr val="F6F6F6"/>
                </a:solidFill>
              </a:defRPr>
            </a:lvl4pPr>
            <a:lvl5pPr indent="-330200" lvl="4" marL="228600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»"/>
              <a:defRPr>
                <a:solidFill>
                  <a:srgbClr val="F6F6F6"/>
                </a:solidFill>
              </a:defRPr>
            </a:lvl5pPr>
            <a:lvl6pPr indent="-330200" lvl="5" marL="274320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6pPr>
            <a:lvl7pPr indent="-330200" lvl="6" marL="320040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7pPr>
            <a:lvl8pPr indent="-330200" lvl="7" marL="365760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8pPr>
            <a:lvl9pPr indent="-330200" lvl="8" marL="411480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72" name="Google Shape;72;p3"/>
          <p:cNvSpPr txBox="1"/>
          <p:nvPr>
            <p:ph idx="18" type="subTitle"/>
          </p:nvPr>
        </p:nvSpPr>
        <p:spPr>
          <a:xfrm>
            <a:off x="7219238" y="5060638"/>
            <a:ext cx="38577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73" name="Google Shape;73;p3"/>
          <p:cNvSpPr txBox="1"/>
          <p:nvPr>
            <p:ph idx="19" type="body"/>
          </p:nvPr>
        </p:nvSpPr>
        <p:spPr>
          <a:xfrm>
            <a:off x="6825188" y="5832638"/>
            <a:ext cx="4645800" cy="11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 sz="1600">
                <a:solidFill>
                  <a:srgbClr val="F6F6F6"/>
                </a:solidFill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600"/>
              <a:buChar char="–"/>
              <a:defRPr>
                <a:solidFill>
                  <a:srgbClr val="F6F6F6"/>
                </a:solidFill>
              </a:defRPr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–"/>
              <a:defRPr>
                <a:solidFill>
                  <a:srgbClr val="F6F6F6"/>
                </a:solidFill>
              </a:defRPr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»"/>
              <a:defRPr>
                <a:solidFill>
                  <a:srgbClr val="F6F6F6"/>
                </a:solidFill>
              </a:defRPr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74" name="Google Shape;74;p3"/>
          <p:cNvSpPr txBox="1"/>
          <p:nvPr>
            <p:ph idx="20" type="subTitle"/>
          </p:nvPr>
        </p:nvSpPr>
        <p:spPr>
          <a:xfrm>
            <a:off x="7219238" y="7753038"/>
            <a:ext cx="38577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4000"/>
              <a:buNone/>
              <a:defRPr b="1" sz="40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75" name="Google Shape;75;p3"/>
          <p:cNvSpPr txBox="1"/>
          <p:nvPr>
            <p:ph idx="21" type="body"/>
          </p:nvPr>
        </p:nvSpPr>
        <p:spPr>
          <a:xfrm>
            <a:off x="6825188" y="8525038"/>
            <a:ext cx="4645800" cy="11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 sz="1600">
                <a:solidFill>
                  <a:srgbClr val="F6F6F6"/>
                </a:solidFill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600"/>
              <a:buChar char="–"/>
              <a:defRPr>
                <a:solidFill>
                  <a:srgbClr val="F6F6F6"/>
                </a:solidFill>
              </a:defRPr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–"/>
              <a:defRPr>
                <a:solidFill>
                  <a:srgbClr val="F6F6F6"/>
                </a:solidFill>
              </a:defRPr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»"/>
              <a:defRPr>
                <a:solidFill>
                  <a:srgbClr val="F6F6F6"/>
                </a:solidFill>
              </a:defRPr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Char char="•"/>
              <a:defRPr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76" name="Google Shape;76;p3"/>
          <p:cNvSpPr txBox="1"/>
          <p:nvPr>
            <p:ph type="title"/>
          </p:nvPr>
        </p:nvSpPr>
        <p:spPr>
          <a:xfrm>
            <a:off x="4324475" y="154325"/>
            <a:ext cx="9614400" cy="9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9pPr>
          </a:lstStyle>
          <a:p/>
        </p:txBody>
      </p:sp>
      <p:sp>
        <p:nvSpPr>
          <p:cNvPr id="77" name="Google Shape;77;p3"/>
          <p:cNvSpPr txBox="1"/>
          <p:nvPr>
            <p:ph idx="22" type="subTitle"/>
          </p:nvPr>
        </p:nvSpPr>
        <p:spPr>
          <a:xfrm>
            <a:off x="6362075" y="1138625"/>
            <a:ext cx="55392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56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48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4"/>
          <p:cNvGrpSpPr/>
          <p:nvPr/>
        </p:nvGrpSpPr>
        <p:grpSpPr>
          <a:xfrm>
            <a:off x="2730264" y="3527005"/>
            <a:ext cx="3669467" cy="1835185"/>
            <a:chOff x="0" y="0"/>
            <a:chExt cx="812800" cy="406500"/>
          </a:xfrm>
        </p:grpSpPr>
        <p:sp>
          <p:nvSpPr>
            <p:cNvPr id="80" name="Google Shape;80;p4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 txBox="1"/>
            <p:nvPr/>
          </p:nvSpPr>
          <p:spPr>
            <a:xfrm>
              <a:off x="0" y="38100"/>
              <a:ext cx="6984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4"/>
          <p:cNvGrpSpPr/>
          <p:nvPr/>
        </p:nvGrpSpPr>
        <p:grpSpPr>
          <a:xfrm>
            <a:off x="5805562" y="3527005"/>
            <a:ext cx="5263504" cy="1834733"/>
            <a:chOff x="0" y="0"/>
            <a:chExt cx="577050" cy="201146"/>
          </a:xfrm>
        </p:grpSpPr>
        <p:sp>
          <p:nvSpPr>
            <p:cNvPr id="83" name="Google Shape;83;p4"/>
            <p:cNvSpPr/>
            <p:nvPr/>
          </p:nvSpPr>
          <p:spPr>
            <a:xfrm>
              <a:off x="0" y="0"/>
              <a:ext cx="577050" cy="201146"/>
            </a:xfrm>
            <a:custGeom>
              <a:rect b="b" l="l" r="r" t="t"/>
              <a:pathLst>
                <a:path extrusionOk="0" h="201146" w="577050">
                  <a:moveTo>
                    <a:pt x="577050" y="0"/>
                  </a:moveTo>
                  <a:lnTo>
                    <a:pt x="0" y="0"/>
                  </a:lnTo>
                  <a:lnTo>
                    <a:pt x="101600" y="100573"/>
                  </a:lnTo>
                  <a:lnTo>
                    <a:pt x="0" y="201146"/>
                  </a:lnTo>
                  <a:lnTo>
                    <a:pt x="577050" y="201146"/>
                  </a:lnTo>
                  <a:lnTo>
                    <a:pt x="475450" y="100573"/>
                  </a:lnTo>
                  <a:lnTo>
                    <a:pt x="57705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88900" y="38100"/>
              <a:ext cx="399300" cy="1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8817079" y="3527005"/>
            <a:ext cx="3669467" cy="1835185"/>
            <a:chOff x="0" y="0"/>
            <a:chExt cx="812800" cy="406500"/>
          </a:xfrm>
        </p:grpSpPr>
        <p:sp>
          <p:nvSpPr>
            <p:cNvPr id="86" name="Google Shape;86;p4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177800" y="38100"/>
              <a:ext cx="558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11871867" y="3527005"/>
            <a:ext cx="3934930" cy="1835185"/>
            <a:chOff x="0" y="0"/>
            <a:chExt cx="871601" cy="406500"/>
          </a:xfrm>
        </p:grpSpPr>
        <p:sp>
          <p:nvSpPr>
            <p:cNvPr id="89" name="Google Shape;89;p4"/>
            <p:cNvSpPr/>
            <p:nvPr/>
          </p:nvSpPr>
          <p:spPr>
            <a:xfrm>
              <a:off x="0" y="0"/>
              <a:ext cx="871601" cy="406400"/>
            </a:xfrm>
            <a:custGeom>
              <a:rect b="b" l="l" r="r" t="t"/>
              <a:pathLst>
                <a:path extrusionOk="0" h="406400" w="871601">
                  <a:moveTo>
                    <a:pt x="0" y="0"/>
                  </a:moveTo>
                  <a:lnTo>
                    <a:pt x="668401" y="0"/>
                  </a:lnTo>
                  <a:lnTo>
                    <a:pt x="871601" y="203200"/>
                  </a:lnTo>
                  <a:lnTo>
                    <a:pt x="66840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177800" y="38100"/>
              <a:ext cx="6177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4"/>
          <p:cNvGrpSpPr/>
          <p:nvPr/>
        </p:nvGrpSpPr>
        <p:grpSpPr>
          <a:xfrm>
            <a:off x="2730264" y="5593765"/>
            <a:ext cx="3669467" cy="1835185"/>
            <a:chOff x="0" y="0"/>
            <a:chExt cx="812800" cy="406500"/>
          </a:xfrm>
        </p:grpSpPr>
        <p:sp>
          <p:nvSpPr>
            <p:cNvPr id="92" name="Google Shape;92;p4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 txBox="1"/>
            <p:nvPr/>
          </p:nvSpPr>
          <p:spPr>
            <a:xfrm>
              <a:off x="0" y="38100"/>
              <a:ext cx="6984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4"/>
          <p:cNvGrpSpPr/>
          <p:nvPr/>
        </p:nvGrpSpPr>
        <p:grpSpPr>
          <a:xfrm>
            <a:off x="5805562" y="5593765"/>
            <a:ext cx="5263504" cy="1834733"/>
            <a:chOff x="0" y="0"/>
            <a:chExt cx="577050" cy="201146"/>
          </a:xfrm>
        </p:grpSpPr>
        <p:sp>
          <p:nvSpPr>
            <p:cNvPr id="95" name="Google Shape;95;p4"/>
            <p:cNvSpPr/>
            <p:nvPr/>
          </p:nvSpPr>
          <p:spPr>
            <a:xfrm>
              <a:off x="0" y="0"/>
              <a:ext cx="577050" cy="201146"/>
            </a:xfrm>
            <a:custGeom>
              <a:rect b="b" l="l" r="r" t="t"/>
              <a:pathLst>
                <a:path extrusionOk="0" h="201146" w="577050">
                  <a:moveTo>
                    <a:pt x="577050" y="0"/>
                  </a:moveTo>
                  <a:lnTo>
                    <a:pt x="0" y="0"/>
                  </a:lnTo>
                  <a:lnTo>
                    <a:pt x="101600" y="100573"/>
                  </a:lnTo>
                  <a:lnTo>
                    <a:pt x="0" y="201146"/>
                  </a:lnTo>
                  <a:lnTo>
                    <a:pt x="577050" y="201146"/>
                  </a:lnTo>
                  <a:lnTo>
                    <a:pt x="475450" y="100573"/>
                  </a:lnTo>
                  <a:lnTo>
                    <a:pt x="57705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 txBox="1"/>
            <p:nvPr/>
          </p:nvSpPr>
          <p:spPr>
            <a:xfrm>
              <a:off x="88900" y="38100"/>
              <a:ext cx="399300" cy="1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>
            <a:off x="8817079" y="5593765"/>
            <a:ext cx="3669467" cy="1835185"/>
            <a:chOff x="0" y="0"/>
            <a:chExt cx="812800" cy="406500"/>
          </a:xfrm>
        </p:grpSpPr>
        <p:sp>
          <p:nvSpPr>
            <p:cNvPr id="98" name="Google Shape;98;p4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177800" y="38100"/>
              <a:ext cx="558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4"/>
          <p:cNvGrpSpPr/>
          <p:nvPr/>
        </p:nvGrpSpPr>
        <p:grpSpPr>
          <a:xfrm>
            <a:off x="11871867" y="5593765"/>
            <a:ext cx="3934930" cy="1835185"/>
            <a:chOff x="0" y="0"/>
            <a:chExt cx="871601" cy="406500"/>
          </a:xfrm>
        </p:grpSpPr>
        <p:sp>
          <p:nvSpPr>
            <p:cNvPr id="101" name="Google Shape;101;p4"/>
            <p:cNvSpPr/>
            <p:nvPr/>
          </p:nvSpPr>
          <p:spPr>
            <a:xfrm>
              <a:off x="0" y="0"/>
              <a:ext cx="871601" cy="406400"/>
            </a:xfrm>
            <a:custGeom>
              <a:rect b="b" l="l" r="r" t="t"/>
              <a:pathLst>
                <a:path extrusionOk="0" h="406400" w="871601">
                  <a:moveTo>
                    <a:pt x="0" y="0"/>
                  </a:moveTo>
                  <a:lnTo>
                    <a:pt x="668401" y="0"/>
                  </a:lnTo>
                  <a:lnTo>
                    <a:pt x="871601" y="203200"/>
                  </a:lnTo>
                  <a:lnTo>
                    <a:pt x="66840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177800" y="38100"/>
              <a:ext cx="6177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2730264" y="7660525"/>
            <a:ext cx="3669467" cy="1835185"/>
            <a:chOff x="0" y="0"/>
            <a:chExt cx="812800" cy="406500"/>
          </a:xfrm>
        </p:grpSpPr>
        <p:sp>
          <p:nvSpPr>
            <p:cNvPr id="104" name="Google Shape;104;p4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0" y="38100"/>
              <a:ext cx="6984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5805562" y="7660525"/>
            <a:ext cx="5263504" cy="1834733"/>
            <a:chOff x="0" y="0"/>
            <a:chExt cx="577050" cy="201146"/>
          </a:xfrm>
        </p:grpSpPr>
        <p:sp>
          <p:nvSpPr>
            <p:cNvPr id="107" name="Google Shape;107;p4"/>
            <p:cNvSpPr/>
            <p:nvPr/>
          </p:nvSpPr>
          <p:spPr>
            <a:xfrm>
              <a:off x="0" y="0"/>
              <a:ext cx="577050" cy="201146"/>
            </a:xfrm>
            <a:custGeom>
              <a:rect b="b" l="l" r="r" t="t"/>
              <a:pathLst>
                <a:path extrusionOk="0" h="201146" w="577050">
                  <a:moveTo>
                    <a:pt x="577050" y="0"/>
                  </a:moveTo>
                  <a:lnTo>
                    <a:pt x="0" y="0"/>
                  </a:lnTo>
                  <a:lnTo>
                    <a:pt x="101600" y="100573"/>
                  </a:lnTo>
                  <a:lnTo>
                    <a:pt x="0" y="201146"/>
                  </a:lnTo>
                  <a:lnTo>
                    <a:pt x="577050" y="201146"/>
                  </a:lnTo>
                  <a:lnTo>
                    <a:pt x="475450" y="100573"/>
                  </a:lnTo>
                  <a:lnTo>
                    <a:pt x="57705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88900" y="38100"/>
              <a:ext cx="399300" cy="1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817079" y="7660525"/>
            <a:ext cx="3669467" cy="1835185"/>
            <a:chOff x="0" y="0"/>
            <a:chExt cx="812800" cy="406500"/>
          </a:xfrm>
        </p:grpSpPr>
        <p:sp>
          <p:nvSpPr>
            <p:cNvPr id="110" name="Google Shape;110;p4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177800" y="38100"/>
              <a:ext cx="558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11871867" y="7660525"/>
            <a:ext cx="3934930" cy="1835185"/>
            <a:chOff x="0" y="0"/>
            <a:chExt cx="871601" cy="406500"/>
          </a:xfrm>
        </p:grpSpPr>
        <p:sp>
          <p:nvSpPr>
            <p:cNvPr id="113" name="Google Shape;113;p4"/>
            <p:cNvSpPr/>
            <p:nvPr/>
          </p:nvSpPr>
          <p:spPr>
            <a:xfrm>
              <a:off x="0" y="0"/>
              <a:ext cx="871601" cy="406400"/>
            </a:xfrm>
            <a:custGeom>
              <a:rect b="b" l="l" r="r" t="t"/>
              <a:pathLst>
                <a:path extrusionOk="0" h="406400" w="871601">
                  <a:moveTo>
                    <a:pt x="0" y="0"/>
                  </a:moveTo>
                  <a:lnTo>
                    <a:pt x="668401" y="0"/>
                  </a:lnTo>
                  <a:lnTo>
                    <a:pt x="871601" y="203200"/>
                  </a:lnTo>
                  <a:lnTo>
                    <a:pt x="66840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177800" y="38100"/>
              <a:ext cx="6177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5806815" y="3511570"/>
            <a:ext cx="1850177" cy="1850177"/>
            <a:chOff x="0" y="0"/>
            <a:chExt cx="812800" cy="812800"/>
          </a:xfrm>
        </p:grpSpPr>
        <p:sp>
          <p:nvSpPr>
            <p:cNvPr id="116" name="Google Shape;11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15806815" y="5593765"/>
            <a:ext cx="1850177" cy="1850177"/>
            <a:chOff x="0" y="0"/>
            <a:chExt cx="812800" cy="812800"/>
          </a:xfrm>
        </p:grpSpPr>
        <p:sp>
          <p:nvSpPr>
            <p:cNvPr id="119" name="Google Shape;11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15806815" y="7675960"/>
            <a:ext cx="1850177" cy="1850177"/>
            <a:chOff x="0" y="0"/>
            <a:chExt cx="812800" cy="812800"/>
          </a:xfrm>
        </p:grpSpPr>
        <p:sp>
          <p:nvSpPr>
            <p:cNvPr id="122" name="Google Shape;12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636480" y="3527005"/>
            <a:ext cx="1832542" cy="1834729"/>
            <a:chOff x="0" y="0"/>
            <a:chExt cx="510358" cy="510967"/>
          </a:xfrm>
        </p:grpSpPr>
        <p:sp>
          <p:nvSpPr>
            <p:cNvPr id="125" name="Google Shape;125;p4"/>
            <p:cNvSpPr/>
            <p:nvPr/>
          </p:nvSpPr>
          <p:spPr>
            <a:xfrm>
              <a:off x="0" y="0"/>
              <a:ext cx="510358" cy="510967"/>
            </a:xfrm>
            <a:custGeom>
              <a:rect b="b" l="l" r="r" t="t"/>
              <a:pathLst>
                <a:path extrusionOk="0" h="510967" w="510358">
                  <a:moveTo>
                    <a:pt x="0" y="0"/>
                  </a:moveTo>
                  <a:lnTo>
                    <a:pt x="510358" y="0"/>
                  </a:lnTo>
                  <a:lnTo>
                    <a:pt x="510358" y="510967"/>
                  </a:lnTo>
                  <a:lnTo>
                    <a:pt x="0" y="510967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0" y="38100"/>
              <a:ext cx="5103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631007" y="5593765"/>
            <a:ext cx="1832542" cy="1834729"/>
            <a:chOff x="0" y="0"/>
            <a:chExt cx="510358" cy="510967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510358" cy="510967"/>
            </a:xfrm>
            <a:custGeom>
              <a:rect b="b" l="l" r="r" t="t"/>
              <a:pathLst>
                <a:path extrusionOk="0" h="510967" w="510358">
                  <a:moveTo>
                    <a:pt x="0" y="0"/>
                  </a:moveTo>
                  <a:lnTo>
                    <a:pt x="510358" y="0"/>
                  </a:lnTo>
                  <a:lnTo>
                    <a:pt x="510358" y="510967"/>
                  </a:lnTo>
                  <a:lnTo>
                    <a:pt x="0" y="510967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38100"/>
              <a:ext cx="5103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636480" y="7660525"/>
            <a:ext cx="1832542" cy="1834729"/>
            <a:chOff x="0" y="0"/>
            <a:chExt cx="510358" cy="510967"/>
          </a:xfrm>
        </p:grpSpPr>
        <p:sp>
          <p:nvSpPr>
            <p:cNvPr id="131" name="Google Shape;131;p4"/>
            <p:cNvSpPr/>
            <p:nvPr/>
          </p:nvSpPr>
          <p:spPr>
            <a:xfrm>
              <a:off x="0" y="0"/>
              <a:ext cx="510358" cy="510967"/>
            </a:xfrm>
            <a:custGeom>
              <a:rect b="b" l="l" r="r" t="t"/>
              <a:pathLst>
                <a:path extrusionOk="0" h="510967" w="510358">
                  <a:moveTo>
                    <a:pt x="0" y="0"/>
                  </a:moveTo>
                  <a:lnTo>
                    <a:pt x="510358" y="0"/>
                  </a:lnTo>
                  <a:lnTo>
                    <a:pt x="510358" y="510967"/>
                  </a:lnTo>
                  <a:lnTo>
                    <a:pt x="0" y="510967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0" y="38100"/>
              <a:ext cx="5103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2730264" y="2651925"/>
            <a:ext cx="2761106" cy="646992"/>
            <a:chOff x="0" y="0"/>
            <a:chExt cx="727200" cy="170400"/>
          </a:xfrm>
        </p:grpSpPr>
        <p:sp>
          <p:nvSpPr>
            <p:cNvPr id="134" name="Google Shape;134;p4"/>
            <p:cNvSpPr/>
            <p:nvPr/>
          </p:nvSpPr>
          <p:spPr>
            <a:xfrm>
              <a:off x="0" y="0"/>
              <a:ext cx="727129" cy="170266"/>
            </a:xfrm>
            <a:custGeom>
              <a:rect b="b" l="l" r="r" t="t"/>
              <a:pathLst>
                <a:path extrusionOk="0" h="170266" w="727129">
                  <a:moveTo>
                    <a:pt x="0" y="0"/>
                  </a:moveTo>
                  <a:lnTo>
                    <a:pt x="727129" y="0"/>
                  </a:lnTo>
                  <a:lnTo>
                    <a:pt x="727129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0" y="38100"/>
              <a:ext cx="727200" cy="1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5789877" y="2651925"/>
            <a:ext cx="5790048" cy="646992"/>
            <a:chOff x="0" y="0"/>
            <a:chExt cx="1524941" cy="170400"/>
          </a:xfrm>
        </p:grpSpPr>
        <p:sp>
          <p:nvSpPr>
            <p:cNvPr id="137" name="Google Shape;137;p4"/>
            <p:cNvSpPr/>
            <p:nvPr/>
          </p:nvSpPr>
          <p:spPr>
            <a:xfrm>
              <a:off x="0" y="0"/>
              <a:ext cx="1524941" cy="170266"/>
            </a:xfrm>
            <a:custGeom>
              <a:rect b="b" l="l" r="r" t="t"/>
              <a:pathLst>
                <a:path extrusionOk="0" h="170266" w="1524941">
                  <a:moveTo>
                    <a:pt x="0" y="0"/>
                  </a:moveTo>
                  <a:lnTo>
                    <a:pt x="1524941" y="0"/>
                  </a:lnTo>
                  <a:lnTo>
                    <a:pt x="1524941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0" y="38100"/>
              <a:ext cx="1524900" cy="1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11875164" y="2651925"/>
            <a:ext cx="3056125" cy="646992"/>
            <a:chOff x="0" y="0"/>
            <a:chExt cx="804900" cy="170400"/>
          </a:xfrm>
        </p:grpSpPr>
        <p:sp>
          <p:nvSpPr>
            <p:cNvPr id="140" name="Google Shape;140;p4"/>
            <p:cNvSpPr/>
            <p:nvPr/>
          </p:nvSpPr>
          <p:spPr>
            <a:xfrm>
              <a:off x="0" y="0"/>
              <a:ext cx="804897" cy="170266"/>
            </a:xfrm>
            <a:custGeom>
              <a:rect b="b" l="l" r="r" t="t"/>
              <a:pathLst>
                <a:path extrusionOk="0" h="170266" w="804897">
                  <a:moveTo>
                    <a:pt x="0" y="0"/>
                  </a:moveTo>
                  <a:lnTo>
                    <a:pt x="804897" y="0"/>
                  </a:lnTo>
                  <a:lnTo>
                    <a:pt x="804897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0" y="38100"/>
              <a:ext cx="804900" cy="1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15226532" y="2651925"/>
            <a:ext cx="2430775" cy="646992"/>
            <a:chOff x="0" y="0"/>
            <a:chExt cx="640200" cy="170400"/>
          </a:xfrm>
        </p:grpSpPr>
        <p:sp>
          <p:nvSpPr>
            <p:cNvPr id="143" name="Google Shape;143;p4"/>
            <p:cNvSpPr/>
            <p:nvPr/>
          </p:nvSpPr>
          <p:spPr>
            <a:xfrm>
              <a:off x="0" y="0"/>
              <a:ext cx="640121" cy="170266"/>
            </a:xfrm>
            <a:custGeom>
              <a:rect b="b" l="l" r="r" t="t"/>
              <a:pathLst>
                <a:path extrusionOk="0" h="170266" w="640121">
                  <a:moveTo>
                    <a:pt x="0" y="0"/>
                  </a:moveTo>
                  <a:lnTo>
                    <a:pt x="640121" y="0"/>
                  </a:lnTo>
                  <a:lnTo>
                    <a:pt x="640121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38100"/>
              <a:ext cx="640200" cy="1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636480" y="2651925"/>
            <a:ext cx="1832764" cy="646992"/>
            <a:chOff x="0" y="0"/>
            <a:chExt cx="482700" cy="170400"/>
          </a:xfrm>
        </p:grpSpPr>
        <p:sp>
          <p:nvSpPr>
            <p:cNvPr id="146" name="Google Shape;146;p4"/>
            <p:cNvSpPr/>
            <p:nvPr/>
          </p:nvSpPr>
          <p:spPr>
            <a:xfrm>
              <a:off x="0" y="0"/>
              <a:ext cx="482649" cy="170266"/>
            </a:xfrm>
            <a:custGeom>
              <a:rect b="b" l="l" r="r" t="t"/>
              <a:pathLst>
                <a:path extrusionOk="0" h="170266" w="482649">
                  <a:moveTo>
                    <a:pt x="0" y="0"/>
                  </a:moveTo>
                  <a:lnTo>
                    <a:pt x="482649" y="0"/>
                  </a:lnTo>
                  <a:lnTo>
                    <a:pt x="482649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0" y="38100"/>
              <a:ext cx="482700" cy="1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4"/>
          <p:cNvSpPr txBox="1"/>
          <p:nvPr>
            <p:ph type="title"/>
          </p:nvPr>
        </p:nvSpPr>
        <p:spPr>
          <a:xfrm>
            <a:off x="4328000" y="582650"/>
            <a:ext cx="9614400" cy="9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9pPr>
          </a:lstStyle>
          <a:p/>
        </p:txBody>
      </p:sp>
      <p:sp>
        <p:nvSpPr>
          <p:cNvPr id="149" name="Google Shape;149;p4"/>
          <p:cNvSpPr txBox="1"/>
          <p:nvPr>
            <p:ph idx="1" type="subTitle"/>
          </p:nvPr>
        </p:nvSpPr>
        <p:spPr>
          <a:xfrm>
            <a:off x="6365600" y="1566950"/>
            <a:ext cx="55392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50" name="Google Shape;150;p4"/>
          <p:cNvSpPr txBox="1"/>
          <p:nvPr>
            <p:ph idx="2" type="title"/>
          </p:nvPr>
        </p:nvSpPr>
        <p:spPr>
          <a:xfrm>
            <a:off x="896613" y="8034525"/>
            <a:ext cx="1312500" cy="11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9pPr>
          </a:lstStyle>
          <a:p/>
        </p:txBody>
      </p:sp>
      <p:sp>
        <p:nvSpPr>
          <p:cNvPr id="151" name="Google Shape;151;p4"/>
          <p:cNvSpPr txBox="1"/>
          <p:nvPr>
            <p:ph idx="3" type="subTitle"/>
          </p:nvPr>
        </p:nvSpPr>
        <p:spPr>
          <a:xfrm>
            <a:off x="3002425" y="8022875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52" name="Google Shape;152;p4"/>
          <p:cNvSpPr txBox="1"/>
          <p:nvPr>
            <p:ph idx="4" type="body"/>
          </p:nvPr>
        </p:nvSpPr>
        <p:spPr>
          <a:xfrm>
            <a:off x="3002425" y="8646325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3" name="Google Shape;153;p4"/>
          <p:cNvSpPr txBox="1"/>
          <p:nvPr>
            <p:ph idx="5" type="subTitle"/>
          </p:nvPr>
        </p:nvSpPr>
        <p:spPr>
          <a:xfrm>
            <a:off x="8174994" y="8022875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54" name="Google Shape;154;p4"/>
          <p:cNvSpPr txBox="1"/>
          <p:nvPr>
            <p:ph idx="6" type="body"/>
          </p:nvPr>
        </p:nvSpPr>
        <p:spPr>
          <a:xfrm>
            <a:off x="8019744" y="8646325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5" name="Google Shape;155;p4"/>
          <p:cNvSpPr txBox="1"/>
          <p:nvPr>
            <p:ph idx="7" type="subTitle"/>
          </p:nvPr>
        </p:nvSpPr>
        <p:spPr>
          <a:xfrm>
            <a:off x="12781600" y="8022875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56" name="Google Shape;156;p4"/>
          <p:cNvSpPr txBox="1"/>
          <p:nvPr>
            <p:ph idx="8" type="body"/>
          </p:nvPr>
        </p:nvSpPr>
        <p:spPr>
          <a:xfrm>
            <a:off x="12781600" y="8646325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7" name="Google Shape;157;p4"/>
          <p:cNvSpPr txBox="1"/>
          <p:nvPr>
            <p:ph idx="9" type="title"/>
          </p:nvPr>
        </p:nvSpPr>
        <p:spPr>
          <a:xfrm>
            <a:off x="16139100" y="8034525"/>
            <a:ext cx="1214100" cy="11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158" name="Google Shape;158;p4"/>
          <p:cNvSpPr txBox="1"/>
          <p:nvPr>
            <p:ph idx="13" type="title"/>
          </p:nvPr>
        </p:nvSpPr>
        <p:spPr>
          <a:xfrm>
            <a:off x="896613" y="5899588"/>
            <a:ext cx="1312500" cy="11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9pPr>
          </a:lstStyle>
          <a:p/>
        </p:txBody>
      </p:sp>
      <p:sp>
        <p:nvSpPr>
          <p:cNvPr id="159" name="Google Shape;159;p4"/>
          <p:cNvSpPr txBox="1"/>
          <p:nvPr>
            <p:ph idx="14" type="subTitle"/>
          </p:nvPr>
        </p:nvSpPr>
        <p:spPr>
          <a:xfrm>
            <a:off x="3002425" y="5887938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60" name="Google Shape;160;p4"/>
          <p:cNvSpPr txBox="1"/>
          <p:nvPr>
            <p:ph idx="15" type="body"/>
          </p:nvPr>
        </p:nvSpPr>
        <p:spPr>
          <a:xfrm>
            <a:off x="3002425" y="6511388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1" name="Google Shape;161;p4"/>
          <p:cNvSpPr txBox="1"/>
          <p:nvPr>
            <p:ph idx="16" type="subTitle"/>
          </p:nvPr>
        </p:nvSpPr>
        <p:spPr>
          <a:xfrm>
            <a:off x="8174994" y="5887938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62" name="Google Shape;162;p4"/>
          <p:cNvSpPr txBox="1"/>
          <p:nvPr>
            <p:ph idx="17" type="body"/>
          </p:nvPr>
        </p:nvSpPr>
        <p:spPr>
          <a:xfrm>
            <a:off x="8019744" y="6511388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3" name="Google Shape;163;p4"/>
          <p:cNvSpPr txBox="1"/>
          <p:nvPr>
            <p:ph idx="18" type="subTitle"/>
          </p:nvPr>
        </p:nvSpPr>
        <p:spPr>
          <a:xfrm>
            <a:off x="12781600" y="5887938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64" name="Google Shape;164;p4"/>
          <p:cNvSpPr txBox="1"/>
          <p:nvPr>
            <p:ph idx="19" type="body"/>
          </p:nvPr>
        </p:nvSpPr>
        <p:spPr>
          <a:xfrm>
            <a:off x="12781600" y="6511388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5" name="Google Shape;165;p4"/>
          <p:cNvSpPr txBox="1"/>
          <p:nvPr>
            <p:ph idx="20" type="title"/>
          </p:nvPr>
        </p:nvSpPr>
        <p:spPr>
          <a:xfrm>
            <a:off x="16243600" y="5899588"/>
            <a:ext cx="1214100" cy="11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166" name="Google Shape;166;p4"/>
          <p:cNvSpPr txBox="1"/>
          <p:nvPr>
            <p:ph idx="21" type="title"/>
          </p:nvPr>
        </p:nvSpPr>
        <p:spPr>
          <a:xfrm>
            <a:off x="896613" y="3834563"/>
            <a:ext cx="1312500" cy="11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b="1" sz="7400"/>
            </a:lvl9pPr>
          </a:lstStyle>
          <a:p/>
        </p:txBody>
      </p:sp>
      <p:sp>
        <p:nvSpPr>
          <p:cNvPr id="167" name="Google Shape;167;p4"/>
          <p:cNvSpPr txBox="1"/>
          <p:nvPr>
            <p:ph idx="22" type="subTitle"/>
          </p:nvPr>
        </p:nvSpPr>
        <p:spPr>
          <a:xfrm>
            <a:off x="3002425" y="3822913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68" name="Google Shape;168;p4"/>
          <p:cNvSpPr txBox="1"/>
          <p:nvPr>
            <p:ph idx="23" type="body"/>
          </p:nvPr>
        </p:nvSpPr>
        <p:spPr>
          <a:xfrm>
            <a:off x="3002425" y="4446363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9" name="Google Shape;169;p4"/>
          <p:cNvSpPr txBox="1"/>
          <p:nvPr>
            <p:ph idx="24" type="subTitle"/>
          </p:nvPr>
        </p:nvSpPr>
        <p:spPr>
          <a:xfrm>
            <a:off x="8174994" y="3822913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70" name="Google Shape;170;p4"/>
          <p:cNvSpPr txBox="1"/>
          <p:nvPr>
            <p:ph idx="25" type="body"/>
          </p:nvPr>
        </p:nvSpPr>
        <p:spPr>
          <a:xfrm>
            <a:off x="8019744" y="4446363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71" name="Google Shape;171;p4"/>
          <p:cNvSpPr txBox="1"/>
          <p:nvPr>
            <p:ph idx="26" type="subTitle"/>
          </p:nvPr>
        </p:nvSpPr>
        <p:spPr>
          <a:xfrm>
            <a:off x="12781600" y="3822913"/>
            <a:ext cx="21621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72" name="Google Shape;172;p4"/>
          <p:cNvSpPr txBox="1"/>
          <p:nvPr>
            <p:ph idx="27" type="body"/>
          </p:nvPr>
        </p:nvSpPr>
        <p:spPr>
          <a:xfrm>
            <a:off x="12781600" y="4446363"/>
            <a:ext cx="2472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73" name="Google Shape;173;p4"/>
          <p:cNvSpPr txBox="1"/>
          <p:nvPr>
            <p:ph idx="28" type="title"/>
          </p:nvPr>
        </p:nvSpPr>
        <p:spPr>
          <a:xfrm>
            <a:off x="16243600" y="3834563"/>
            <a:ext cx="1214100" cy="11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500"/>
              <a:buNone/>
              <a:defRPr b="1" sz="55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174" name="Google Shape;174;p4"/>
          <p:cNvSpPr txBox="1"/>
          <p:nvPr>
            <p:ph idx="29" type="subTitle"/>
          </p:nvPr>
        </p:nvSpPr>
        <p:spPr>
          <a:xfrm>
            <a:off x="721775" y="2775813"/>
            <a:ext cx="17100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175" name="Google Shape;175;p4"/>
          <p:cNvSpPr txBox="1"/>
          <p:nvPr>
            <p:ph idx="30" type="subTitle"/>
          </p:nvPr>
        </p:nvSpPr>
        <p:spPr>
          <a:xfrm>
            <a:off x="3274563" y="2775813"/>
            <a:ext cx="17100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176" name="Google Shape;176;p4"/>
          <p:cNvSpPr txBox="1"/>
          <p:nvPr>
            <p:ph idx="31" type="subTitle"/>
          </p:nvPr>
        </p:nvSpPr>
        <p:spPr>
          <a:xfrm>
            <a:off x="7828263" y="2775813"/>
            <a:ext cx="17100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177" name="Google Shape;177;p4"/>
          <p:cNvSpPr txBox="1"/>
          <p:nvPr>
            <p:ph idx="32" type="subTitle"/>
          </p:nvPr>
        </p:nvSpPr>
        <p:spPr>
          <a:xfrm>
            <a:off x="12548213" y="2775813"/>
            <a:ext cx="17100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178" name="Google Shape;178;p4"/>
          <p:cNvSpPr txBox="1"/>
          <p:nvPr>
            <p:ph idx="33" type="subTitle"/>
          </p:nvPr>
        </p:nvSpPr>
        <p:spPr>
          <a:xfrm>
            <a:off x="15586900" y="2775813"/>
            <a:ext cx="1710000" cy="3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2000"/>
              <a:buNone/>
              <a:defRPr sz="2000">
                <a:solidFill>
                  <a:srgbClr val="F6F6F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5"/>
          <p:cNvGrpSpPr/>
          <p:nvPr/>
        </p:nvGrpSpPr>
        <p:grpSpPr>
          <a:xfrm>
            <a:off x="3020498" y="1509593"/>
            <a:ext cx="12248097" cy="3011018"/>
            <a:chOff x="0" y="0"/>
            <a:chExt cx="1116600" cy="274500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1116501" cy="274381"/>
            </a:xfrm>
            <a:custGeom>
              <a:rect b="b" l="l" r="r" t="t"/>
              <a:pathLst>
                <a:path extrusionOk="0" h="274381" w="1116501">
                  <a:moveTo>
                    <a:pt x="913301" y="0"/>
                  </a:moveTo>
                  <a:cubicBezTo>
                    <a:pt x="1025525" y="0"/>
                    <a:pt x="1116501" y="61422"/>
                    <a:pt x="1116501" y="137191"/>
                  </a:cubicBezTo>
                  <a:cubicBezTo>
                    <a:pt x="1116501" y="212959"/>
                    <a:pt x="1025525" y="274381"/>
                    <a:pt x="913301" y="274381"/>
                  </a:cubicBezTo>
                  <a:lnTo>
                    <a:pt x="203200" y="274381"/>
                  </a:lnTo>
                  <a:cubicBezTo>
                    <a:pt x="90976" y="274381"/>
                    <a:pt x="0" y="212959"/>
                    <a:pt x="0" y="137191"/>
                  </a:cubicBezTo>
                  <a:cubicBezTo>
                    <a:pt x="0" y="614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22577A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0" y="38100"/>
              <a:ext cx="11166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1871091" y="649494"/>
            <a:ext cx="14613944" cy="4735982"/>
            <a:chOff x="0" y="0"/>
            <a:chExt cx="874500" cy="313500"/>
          </a:xfrm>
        </p:grpSpPr>
        <p:sp>
          <p:nvSpPr>
            <p:cNvPr id="184" name="Google Shape;184;p5"/>
            <p:cNvSpPr/>
            <p:nvPr/>
          </p:nvSpPr>
          <p:spPr>
            <a:xfrm>
              <a:off x="0" y="0"/>
              <a:ext cx="874490" cy="313479"/>
            </a:xfrm>
            <a:custGeom>
              <a:rect b="b" l="l" r="r" t="t"/>
              <a:pathLst>
                <a:path extrusionOk="0" h="313479" w="874490">
                  <a:moveTo>
                    <a:pt x="671290" y="0"/>
                  </a:moveTo>
                  <a:cubicBezTo>
                    <a:pt x="783515" y="0"/>
                    <a:pt x="874490" y="70175"/>
                    <a:pt x="874490" y="156739"/>
                  </a:cubicBezTo>
                  <a:cubicBezTo>
                    <a:pt x="874490" y="243304"/>
                    <a:pt x="783515" y="313479"/>
                    <a:pt x="671290" y="313479"/>
                  </a:cubicBezTo>
                  <a:lnTo>
                    <a:pt x="203200" y="313479"/>
                  </a:lnTo>
                  <a:cubicBezTo>
                    <a:pt x="90976" y="313479"/>
                    <a:pt x="0" y="243304"/>
                    <a:pt x="0" y="156739"/>
                  </a:cubicBezTo>
                  <a:cubicBezTo>
                    <a:pt x="0" y="7017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14400">
              <a:solidFill>
                <a:srgbClr val="22577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0" y="38100"/>
              <a:ext cx="8745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 rot="10800000">
            <a:off x="10338698" y="190494"/>
            <a:ext cx="3086120" cy="911723"/>
            <a:chOff x="0" y="0"/>
            <a:chExt cx="812800" cy="240123"/>
          </a:xfrm>
        </p:grpSpPr>
        <p:sp>
          <p:nvSpPr>
            <p:cNvPr id="187" name="Google Shape;187;p5"/>
            <p:cNvSpPr/>
            <p:nvPr/>
          </p:nvSpPr>
          <p:spPr>
            <a:xfrm>
              <a:off x="0" y="0"/>
              <a:ext cx="812800" cy="240123"/>
            </a:xfrm>
            <a:custGeom>
              <a:rect b="b" l="l" r="r" t="t"/>
              <a:pathLst>
                <a:path extrusionOk="0" h="24012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120061"/>
                  </a:lnTo>
                  <a:lnTo>
                    <a:pt x="609600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177800" y="38100"/>
              <a:ext cx="558900" cy="2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5"/>
          <p:cNvGrpSpPr/>
          <p:nvPr/>
        </p:nvGrpSpPr>
        <p:grpSpPr>
          <a:xfrm>
            <a:off x="10820400" y="4947236"/>
            <a:ext cx="3178818" cy="911723"/>
            <a:chOff x="0" y="0"/>
            <a:chExt cx="837214" cy="240123"/>
          </a:xfrm>
        </p:grpSpPr>
        <p:sp>
          <p:nvSpPr>
            <p:cNvPr id="190" name="Google Shape;190;p5"/>
            <p:cNvSpPr/>
            <p:nvPr/>
          </p:nvSpPr>
          <p:spPr>
            <a:xfrm>
              <a:off x="0" y="0"/>
              <a:ext cx="837214" cy="240123"/>
            </a:xfrm>
            <a:custGeom>
              <a:rect b="b" l="l" r="r" t="t"/>
              <a:pathLst>
                <a:path extrusionOk="0" h="240123" w="837214">
                  <a:moveTo>
                    <a:pt x="0" y="0"/>
                  </a:moveTo>
                  <a:lnTo>
                    <a:pt x="634014" y="0"/>
                  </a:lnTo>
                  <a:lnTo>
                    <a:pt x="837214" y="120061"/>
                  </a:lnTo>
                  <a:lnTo>
                    <a:pt x="634014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177800" y="38100"/>
              <a:ext cx="583200" cy="2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5"/>
          <p:cNvGrpSpPr/>
          <p:nvPr/>
        </p:nvGrpSpPr>
        <p:grpSpPr>
          <a:xfrm rot="10800000">
            <a:off x="4496349" y="194605"/>
            <a:ext cx="3086120" cy="911723"/>
            <a:chOff x="0" y="0"/>
            <a:chExt cx="812800" cy="240123"/>
          </a:xfrm>
        </p:grpSpPr>
        <p:sp>
          <p:nvSpPr>
            <p:cNvPr id="193" name="Google Shape;193;p5"/>
            <p:cNvSpPr/>
            <p:nvPr/>
          </p:nvSpPr>
          <p:spPr>
            <a:xfrm>
              <a:off x="0" y="0"/>
              <a:ext cx="812800" cy="240123"/>
            </a:xfrm>
            <a:custGeom>
              <a:rect b="b" l="l" r="r" t="t"/>
              <a:pathLst>
                <a:path extrusionOk="0" h="24012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120061"/>
                  </a:lnTo>
                  <a:lnTo>
                    <a:pt x="609600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177800" y="38100"/>
              <a:ext cx="558900" cy="2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5016929" y="4943126"/>
            <a:ext cx="3086120" cy="911723"/>
            <a:chOff x="0" y="0"/>
            <a:chExt cx="812800" cy="240123"/>
          </a:xfrm>
        </p:grpSpPr>
        <p:sp>
          <p:nvSpPr>
            <p:cNvPr id="196" name="Google Shape;196;p5"/>
            <p:cNvSpPr/>
            <p:nvPr/>
          </p:nvSpPr>
          <p:spPr>
            <a:xfrm>
              <a:off x="0" y="0"/>
              <a:ext cx="812800" cy="240123"/>
            </a:xfrm>
            <a:custGeom>
              <a:rect b="b" l="l" r="r" t="t"/>
              <a:pathLst>
                <a:path extrusionOk="0" h="24012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120061"/>
                  </a:lnTo>
                  <a:lnTo>
                    <a:pt x="609600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E2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177800" y="38100"/>
              <a:ext cx="558900" cy="2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 rot="10800000">
            <a:off x="6809910" y="190494"/>
            <a:ext cx="4299758" cy="911723"/>
            <a:chOff x="0" y="0"/>
            <a:chExt cx="1132439" cy="240123"/>
          </a:xfrm>
        </p:grpSpPr>
        <p:sp>
          <p:nvSpPr>
            <p:cNvPr id="199" name="Google Shape;199;p5"/>
            <p:cNvSpPr/>
            <p:nvPr/>
          </p:nvSpPr>
          <p:spPr>
            <a:xfrm>
              <a:off x="0" y="0"/>
              <a:ext cx="1132439" cy="240123"/>
            </a:xfrm>
            <a:custGeom>
              <a:rect b="b" l="l" r="r" t="t"/>
              <a:pathLst>
                <a:path extrusionOk="0" h="240123" w="1132439">
                  <a:moveTo>
                    <a:pt x="0" y="0"/>
                  </a:moveTo>
                  <a:lnTo>
                    <a:pt x="929239" y="0"/>
                  </a:lnTo>
                  <a:lnTo>
                    <a:pt x="1132439" y="120061"/>
                  </a:lnTo>
                  <a:lnTo>
                    <a:pt x="929239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177800" y="38100"/>
              <a:ext cx="878400" cy="2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5"/>
          <p:cNvGrpSpPr/>
          <p:nvPr/>
        </p:nvGrpSpPr>
        <p:grpSpPr>
          <a:xfrm>
            <a:off x="7332079" y="4943126"/>
            <a:ext cx="4299758" cy="911723"/>
            <a:chOff x="0" y="0"/>
            <a:chExt cx="1132439" cy="240123"/>
          </a:xfrm>
        </p:grpSpPr>
        <p:sp>
          <p:nvSpPr>
            <p:cNvPr id="202" name="Google Shape;202;p5"/>
            <p:cNvSpPr/>
            <p:nvPr/>
          </p:nvSpPr>
          <p:spPr>
            <a:xfrm>
              <a:off x="0" y="0"/>
              <a:ext cx="1132439" cy="240123"/>
            </a:xfrm>
            <a:custGeom>
              <a:rect b="b" l="l" r="r" t="t"/>
              <a:pathLst>
                <a:path extrusionOk="0" h="240123" w="1132439">
                  <a:moveTo>
                    <a:pt x="0" y="0"/>
                  </a:moveTo>
                  <a:lnTo>
                    <a:pt x="929239" y="0"/>
                  </a:lnTo>
                  <a:lnTo>
                    <a:pt x="1132439" y="120061"/>
                  </a:lnTo>
                  <a:lnTo>
                    <a:pt x="929239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75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177800" y="38100"/>
              <a:ext cx="878400" cy="2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5"/>
          <p:cNvGrpSpPr/>
          <p:nvPr/>
        </p:nvGrpSpPr>
        <p:grpSpPr>
          <a:xfrm>
            <a:off x="860517" y="6079652"/>
            <a:ext cx="135872" cy="1882883"/>
            <a:chOff x="0" y="0"/>
            <a:chExt cx="35785" cy="495900"/>
          </a:xfrm>
        </p:grpSpPr>
        <p:sp>
          <p:nvSpPr>
            <p:cNvPr id="205" name="Google Shape;205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860517" y="8269038"/>
            <a:ext cx="135872" cy="1882883"/>
            <a:chOff x="0" y="0"/>
            <a:chExt cx="35785" cy="495900"/>
          </a:xfrm>
        </p:grpSpPr>
        <p:sp>
          <p:nvSpPr>
            <p:cNvPr id="208" name="Google Shape;208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5"/>
          <p:cNvGrpSpPr/>
          <p:nvPr/>
        </p:nvGrpSpPr>
        <p:grpSpPr>
          <a:xfrm>
            <a:off x="5347690" y="6079652"/>
            <a:ext cx="135872" cy="1882883"/>
            <a:chOff x="0" y="0"/>
            <a:chExt cx="35785" cy="495900"/>
          </a:xfrm>
        </p:grpSpPr>
        <p:sp>
          <p:nvSpPr>
            <p:cNvPr id="211" name="Google Shape;211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5"/>
          <p:cNvGrpSpPr/>
          <p:nvPr/>
        </p:nvGrpSpPr>
        <p:grpSpPr>
          <a:xfrm>
            <a:off x="5347690" y="8269038"/>
            <a:ext cx="135872" cy="1882883"/>
            <a:chOff x="0" y="0"/>
            <a:chExt cx="35785" cy="495900"/>
          </a:xfrm>
        </p:grpSpPr>
        <p:sp>
          <p:nvSpPr>
            <p:cNvPr id="214" name="Google Shape;214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78E2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9911349" y="6079652"/>
            <a:ext cx="135872" cy="1882883"/>
            <a:chOff x="0" y="0"/>
            <a:chExt cx="35785" cy="495900"/>
          </a:xfrm>
        </p:grpSpPr>
        <p:sp>
          <p:nvSpPr>
            <p:cNvPr id="217" name="Google Shape;217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5"/>
          <p:cNvGrpSpPr/>
          <p:nvPr/>
        </p:nvGrpSpPr>
        <p:grpSpPr>
          <a:xfrm>
            <a:off x="9911349" y="8269038"/>
            <a:ext cx="135872" cy="1882883"/>
            <a:chOff x="0" y="0"/>
            <a:chExt cx="35785" cy="495900"/>
          </a:xfrm>
        </p:grpSpPr>
        <p:sp>
          <p:nvSpPr>
            <p:cNvPr id="220" name="Google Shape;220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1275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14470719" y="6079652"/>
            <a:ext cx="135872" cy="1882883"/>
            <a:chOff x="0" y="0"/>
            <a:chExt cx="35785" cy="495900"/>
          </a:xfrm>
        </p:grpSpPr>
        <p:sp>
          <p:nvSpPr>
            <p:cNvPr id="223" name="Google Shape;223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14470719" y="8269038"/>
            <a:ext cx="135872" cy="1882883"/>
            <a:chOff x="0" y="0"/>
            <a:chExt cx="35785" cy="495900"/>
          </a:xfrm>
        </p:grpSpPr>
        <p:sp>
          <p:nvSpPr>
            <p:cNvPr id="226" name="Google Shape;226;p5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0" y="38100"/>
              <a:ext cx="35700" cy="4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5"/>
          <p:cNvSpPr txBox="1"/>
          <p:nvPr/>
        </p:nvSpPr>
        <p:spPr>
          <a:xfrm>
            <a:off x="16181044" y="419733"/>
            <a:ext cx="1770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START</a:t>
            </a:r>
            <a:endParaRPr/>
          </a:p>
        </p:txBody>
      </p:sp>
      <p:sp>
        <p:nvSpPr>
          <p:cNvPr id="229" name="Google Shape;229;p5"/>
          <p:cNvSpPr txBox="1"/>
          <p:nvPr/>
        </p:nvSpPr>
        <p:spPr>
          <a:xfrm>
            <a:off x="16181044" y="5230327"/>
            <a:ext cx="1770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FINISH</a:t>
            </a:r>
            <a:endParaRPr/>
          </a:p>
        </p:txBody>
      </p:sp>
      <p:grpSp>
        <p:nvGrpSpPr>
          <p:cNvPr id="230" name="Google Shape;230;p5"/>
          <p:cNvGrpSpPr/>
          <p:nvPr/>
        </p:nvGrpSpPr>
        <p:grpSpPr>
          <a:xfrm>
            <a:off x="9181748" y="4397368"/>
            <a:ext cx="201818" cy="228100"/>
            <a:chOff x="0" y="0"/>
            <a:chExt cx="406400" cy="459324"/>
          </a:xfrm>
        </p:grpSpPr>
        <p:sp>
          <p:nvSpPr>
            <p:cNvPr id="231" name="Google Shape;231;p5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 txBox="1"/>
            <p:nvPr/>
          </p:nvSpPr>
          <p:spPr>
            <a:xfrm>
              <a:off x="0" y="241300"/>
              <a:ext cx="304800" cy="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5"/>
          <p:cNvGrpSpPr/>
          <p:nvPr/>
        </p:nvGrpSpPr>
        <p:grpSpPr>
          <a:xfrm rot="-5400000">
            <a:off x="15166592" y="2900400"/>
            <a:ext cx="201818" cy="228100"/>
            <a:chOff x="0" y="0"/>
            <a:chExt cx="406400" cy="459324"/>
          </a:xfrm>
        </p:grpSpPr>
        <p:sp>
          <p:nvSpPr>
            <p:cNvPr id="234" name="Google Shape;234;p5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 txBox="1"/>
            <p:nvPr/>
          </p:nvSpPr>
          <p:spPr>
            <a:xfrm>
              <a:off x="0" y="241300"/>
              <a:ext cx="304800" cy="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10800000">
            <a:off x="9181747" y="1395543"/>
            <a:ext cx="201818" cy="228100"/>
            <a:chOff x="0" y="0"/>
            <a:chExt cx="406400" cy="459324"/>
          </a:xfrm>
        </p:grpSpPr>
        <p:sp>
          <p:nvSpPr>
            <p:cNvPr id="237" name="Google Shape;237;p5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0" y="241300"/>
              <a:ext cx="304800" cy="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5"/>
          <p:cNvGrpSpPr/>
          <p:nvPr/>
        </p:nvGrpSpPr>
        <p:grpSpPr>
          <a:xfrm rot="5400000">
            <a:off x="2919588" y="2900401"/>
            <a:ext cx="201818" cy="228100"/>
            <a:chOff x="0" y="0"/>
            <a:chExt cx="406400" cy="459324"/>
          </a:xfrm>
        </p:grpSpPr>
        <p:sp>
          <p:nvSpPr>
            <p:cNvPr id="240" name="Google Shape;240;p5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 txBox="1"/>
            <p:nvPr/>
          </p:nvSpPr>
          <p:spPr>
            <a:xfrm>
              <a:off x="0" y="241300"/>
              <a:ext cx="304800" cy="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5"/>
          <p:cNvGrpSpPr/>
          <p:nvPr/>
        </p:nvGrpSpPr>
        <p:grpSpPr>
          <a:xfrm rot="10800000">
            <a:off x="16590940" y="452107"/>
            <a:ext cx="201818" cy="228100"/>
            <a:chOff x="0" y="0"/>
            <a:chExt cx="406400" cy="459324"/>
          </a:xfrm>
        </p:grpSpPr>
        <p:sp>
          <p:nvSpPr>
            <p:cNvPr id="243" name="Google Shape;243;p5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1A1716">
                <a:alpha val="2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0" y="241300"/>
              <a:ext cx="304800" cy="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5"/>
          <p:cNvGrpSpPr/>
          <p:nvPr/>
        </p:nvGrpSpPr>
        <p:grpSpPr>
          <a:xfrm rot="10800000">
            <a:off x="16587385" y="5333764"/>
            <a:ext cx="201818" cy="228100"/>
            <a:chOff x="0" y="0"/>
            <a:chExt cx="406400" cy="459324"/>
          </a:xfrm>
        </p:grpSpPr>
        <p:sp>
          <p:nvSpPr>
            <p:cNvPr id="246" name="Google Shape;246;p5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1A1716">
                <a:alpha val="2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 txBox="1"/>
            <p:nvPr/>
          </p:nvSpPr>
          <p:spPr>
            <a:xfrm>
              <a:off x="0" y="241300"/>
              <a:ext cx="304800" cy="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5"/>
          <p:cNvSpPr txBox="1"/>
          <p:nvPr>
            <p:ph idx="1" type="subTitle"/>
          </p:nvPr>
        </p:nvSpPr>
        <p:spPr>
          <a:xfrm>
            <a:off x="1214100" y="8291950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9" name="Google Shape;249;p5"/>
          <p:cNvSpPr txBox="1"/>
          <p:nvPr>
            <p:ph idx="2" type="subTitle"/>
          </p:nvPr>
        </p:nvSpPr>
        <p:spPr>
          <a:xfrm>
            <a:off x="1214100" y="8892425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0" name="Google Shape;250;p5"/>
          <p:cNvSpPr txBox="1"/>
          <p:nvPr>
            <p:ph idx="3" type="body"/>
          </p:nvPr>
        </p:nvSpPr>
        <p:spPr>
          <a:xfrm>
            <a:off x="1214100" y="9532300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51" name="Google Shape;251;p5"/>
          <p:cNvSpPr txBox="1"/>
          <p:nvPr>
            <p:ph idx="4" type="subTitle"/>
          </p:nvPr>
        </p:nvSpPr>
        <p:spPr>
          <a:xfrm>
            <a:off x="5699150" y="8291950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2" name="Google Shape;252;p5"/>
          <p:cNvSpPr txBox="1"/>
          <p:nvPr>
            <p:ph idx="5" type="subTitle"/>
          </p:nvPr>
        </p:nvSpPr>
        <p:spPr>
          <a:xfrm>
            <a:off x="5699150" y="8892425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3" name="Google Shape;253;p5"/>
          <p:cNvSpPr txBox="1"/>
          <p:nvPr>
            <p:ph idx="6" type="body"/>
          </p:nvPr>
        </p:nvSpPr>
        <p:spPr>
          <a:xfrm>
            <a:off x="5699150" y="9532300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54" name="Google Shape;254;p5"/>
          <p:cNvSpPr txBox="1"/>
          <p:nvPr>
            <p:ph idx="7" type="subTitle"/>
          </p:nvPr>
        </p:nvSpPr>
        <p:spPr>
          <a:xfrm>
            <a:off x="10338700" y="8320913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5" name="Google Shape;255;p5"/>
          <p:cNvSpPr txBox="1"/>
          <p:nvPr>
            <p:ph idx="8" type="subTitle"/>
          </p:nvPr>
        </p:nvSpPr>
        <p:spPr>
          <a:xfrm>
            <a:off x="10338700" y="8921388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6" name="Google Shape;256;p5"/>
          <p:cNvSpPr txBox="1"/>
          <p:nvPr>
            <p:ph idx="9" type="body"/>
          </p:nvPr>
        </p:nvSpPr>
        <p:spPr>
          <a:xfrm>
            <a:off x="10338700" y="9561263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57" name="Google Shape;257;p5"/>
          <p:cNvSpPr txBox="1"/>
          <p:nvPr>
            <p:ph idx="13" type="subTitle"/>
          </p:nvPr>
        </p:nvSpPr>
        <p:spPr>
          <a:xfrm>
            <a:off x="14823750" y="8320913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8" name="Google Shape;258;p5"/>
          <p:cNvSpPr txBox="1"/>
          <p:nvPr>
            <p:ph idx="14" type="subTitle"/>
          </p:nvPr>
        </p:nvSpPr>
        <p:spPr>
          <a:xfrm>
            <a:off x="14823750" y="8921388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9" name="Google Shape;259;p5"/>
          <p:cNvSpPr txBox="1"/>
          <p:nvPr>
            <p:ph idx="15" type="body"/>
          </p:nvPr>
        </p:nvSpPr>
        <p:spPr>
          <a:xfrm>
            <a:off x="14823750" y="9561263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60" name="Google Shape;260;p5"/>
          <p:cNvSpPr txBox="1"/>
          <p:nvPr>
            <p:ph idx="16" type="subTitle"/>
          </p:nvPr>
        </p:nvSpPr>
        <p:spPr>
          <a:xfrm>
            <a:off x="1214100" y="6073363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1" name="Google Shape;261;p5"/>
          <p:cNvSpPr txBox="1"/>
          <p:nvPr>
            <p:ph idx="17" type="subTitle"/>
          </p:nvPr>
        </p:nvSpPr>
        <p:spPr>
          <a:xfrm>
            <a:off x="1214100" y="6673838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2" name="Google Shape;262;p5"/>
          <p:cNvSpPr txBox="1"/>
          <p:nvPr>
            <p:ph idx="18" type="body"/>
          </p:nvPr>
        </p:nvSpPr>
        <p:spPr>
          <a:xfrm>
            <a:off x="1214100" y="7313713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63" name="Google Shape;263;p5"/>
          <p:cNvSpPr txBox="1"/>
          <p:nvPr>
            <p:ph idx="19" type="subTitle"/>
          </p:nvPr>
        </p:nvSpPr>
        <p:spPr>
          <a:xfrm>
            <a:off x="5699150" y="6073363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4" name="Google Shape;264;p5"/>
          <p:cNvSpPr txBox="1"/>
          <p:nvPr>
            <p:ph idx="20" type="subTitle"/>
          </p:nvPr>
        </p:nvSpPr>
        <p:spPr>
          <a:xfrm>
            <a:off x="5699150" y="6673838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5" name="Google Shape;265;p5"/>
          <p:cNvSpPr txBox="1"/>
          <p:nvPr>
            <p:ph idx="21" type="body"/>
          </p:nvPr>
        </p:nvSpPr>
        <p:spPr>
          <a:xfrm>
            <a:off x="5699150" y="7313713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66" name="Google Shape;266;p5"/>
          <p:cNvSpPr txBox="1"/>
          <p:nvPr>
            <p:ph idx="22" type="subTitle"/>
          </p:nvPr>
        </p:nvSpPr>
        <p:spPr>
          <a:xfrm>
            <a:off x="10338700" y="6102325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7" name="Google Shape;267;p5"/>
          <p:cNvSpPr txBox="1"/>
          <p:nvPr>
            <p:ph idx="23" type="subTitle"/>
          </p:nvPr>
        </p:nvSpPr>
        <p:spPr>
          <a:xfrm>
            <a:off x="10338700" y="6702800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" name="Google Shape;268;p5"/>
          <p:cNvSpPr txBox="1"/>
          <p:nvPr>
            <p:ph idx="24" type="body"/>
          </p:nvPr>
        </p:nvSpPr>
        <p:spPr>
          <a:xfrm>
            <a:off x="10338700" y="7342675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69" name="Google Shape;269;p5"/>
          <p:cNvSpPr txBox="1"/>
          <p:nvPr>
            <p:ph idx="25" type="subTitle"/>
          </p:nvPr>
        </p:nvSpPr>
        <p:spPr>
          <a:xfrm>
            <a:off x="14823750" y="6102325"/>
            <a:ext cx="654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0" name="Google Shape;270;p5"/>
          <p:cNvSpPr txBox="1"/>
          <p:nvPr>
            <p:ph idx="26" type="subTitle"/>
          </p:nvPr>
        </p:nvSpPr>
        <p:spPr>
          <a:xfrm>
            <a:off x="14823750" y="6702800"/>
            <a:ext cx="2411700" cy="4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1" name="Google Shape;271;p5"/>
          <p:cNvSpPr txBox="1"/>
          <p:nvPr>
            <p:ph idx="27" type="body"/>
          </p:nvPr>
        </p:nvSpPr>
        <p:spPr>
          <a:xfrm>
            <a:off x="14823750" y="7342675"/>
            <a:ext cx="256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72" name="Google Shape;272;p5"/>
          <p:cNvSpPr txBox="1"/>
          <p:nvPr>
            <p:ph idx="28" type="subTitle"/>
          </p:nvPr>
        </p:nvSpPr>
        <p:spPr>
          <a:xfrm>
            <a:off x="5414200" y="449550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300"/>
              <a:buNone/>
              <a:defRPr>
                <a:solidFill>
                  <a:srgbClr val="F6F6F6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3" name="Google Shape;273;p5"/>
          <p:cNvSpPr txBox="1"/>
          <p:nvPr>
            <p:ph idx="29" type="subTitle"/>
          </p:nvPr>
        </p:nvSpPr>
        <p:spPr>
          <a:xfrm>
            <a:off x="8267150" y="449550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4" name="Google Shape;274;p5"/>
          <p:cNvSpPr txBox="1"/>
          <p:nvPr>
            <p:ph idx="30" type="subTitle"/>
          </p:nvPr>
        </p:nvSpPr>
        <p:spPr>
          <a:xfrm>
            <a:off x="11171150" y="449550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5"/>
          <p:cNvSpPr txBox="1"/>
          <p:nvPr>
            <p:ph idx="31" type="subTitle"/>
          </p:nvPr>
        </p:nvSpPr>
        <p:spPr>
          <a:xfrm>
            <a:off x="16015850" y="2716969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300"/>
              <a:buNone/>
              <a:defRPr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276" name="Google Shape;276;p5"/>
          <p:cNvSpPr txBox="1"/>
          <p:nvPr>
            <p:ph idx="32" type="subTitle"/>
          </p:nvPr>
        </p:nvSpPr>
        <p:spPr>
          <a:xfrm>
            <a:off x="1402200" y="2716969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300"/>
              <a:buNone/>
              <a:defRPr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600"/>
              <a:buNone/>
              <a:defRPr>
                <a:solidFill>
                  <a:srgbClr val="F6F6F6"/>
                </a:solidFill>
              </a:defRPr>
            </a:lvl9pPr>
          </a:lstStyle>
          <a:p/>
        </p:txBody>
      </p:sp>
      <p:sp>
        <p:nvSpPr>
          <p:cNvPr id="277" name="Google Shape;277;p5"/>
          <p:cNvSpPr txBox="1"/>
          <p:nvPr>
            <p:ph idx="33" type="subTitle"/>
          </p:nvPr>
        </p:nvSpPr>
        <p:spPr>
          <a:xfrm>
            <a:off x="6144913" y="5094500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8" name="Google Shape;278;p5"/>
          <p:cNvSpPr txBox="1"/>
          <p:nvPr>
            <p:ph idx="34" type="subTitle"/>
          </p:nvPr>
        </p:nvSpPr>
        <p:spPr>
          <a:xfrm>
            <a:off x="8997863" y="5094500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2300"/>
              <a:buNone/>
              <a:defRPr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9" name="Google Shape;279;p5"/>
          <p:cNvSpPr txBox="1"/>
          <p:nvPr>
            <p:ph idx="35" type="subTitle"/>
          </p:nvPr>
        </p:nvSpPr>
        <p:spPr>
          <a:xfrm>
            <a:off x="11901863" y="5094500"/>
            <a:ext cx="9396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0" name="Google Shape;280;p5"/>
          <p:cNvSpPr txBox="1"/>
          <p:nvPr>
            <p:ph idx="36" type="subTitle"/>
          </p:nvPr>
        </p:nvSpPr>
        <p:spPr>
          <a:xfrm>
            <a:off x="6265950" y="2237013"/>
            <a:ext cx="5756100" cy="9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algn="ctr">
              <a:spcBef>
                <a:spcPts val="560"/>
              </a:spcBef>
              <a:spcAft>
                <a:spcPts val="0"/>
              </a:spcAft>
              <a:buSzPts val="3500"/>
              <a:buNone/>
              <a:defRPr b="1" sz="3500"/>
            </a:lvl2pPr>
            <a:lvl3pPr lvl="2" algn="ctr">
              <a:spcBef>
                <a:spcPts val="480"/>
              </a:spcBef>
              <a:spcAft>
                <a:spcPts val="0"/>
              </a:spcAft>
              <a:buSzPts val="3500"/>
              <a:buNone/>
              <a:defRPr b="1" sz="3500"/>
            </a:lvl3pPr>
            <a:lvl4pPr lvl="3" algn="ctr">
              <a:spcBef>
                <a:spcPts val="400"/>
              </a:spcBef>
              <a:spcAft>
                <a:spcPts val="0"/>
              </a:spcAft>
              <a:buSzPts val="3500"/>
              <a:buNone/>
              <a:defRPr b="1" sz="3500"/>
            </a:lvl4pPr>
            <a:lvl5pPr lvl="4" algn="ctr">
              <a:spcBef>
                <a:spcPts val="400"/>
              </a:spcBef>
              <a:spcAft>
                <a:spcPts val="0"/>
              </a:spcAft>
              <a:buSzPts val="3500"/>
              <a:buNone/>
              <a:defRPr b="1" sz="3500"/>
            </a:lvl5pPr>
            <a:lvl6pPr lvl="5" algn="ctr">
              <a:spcBef>
                <a:spcPts val="400"/>
              </a:spcBef>
              <a:spcAft>
                <a:spcPts val="0"/>
              </a:spcAft>
              <a:buSzPts val="3500"/>
              <a:buNone/>
              <a:defRPr b="1" sz="3500"/>
            </a:lvl6pPr>
            <a:lvl7pPr lvl="6" algn="ctr">
              <a:spcBef>
                <a:spcPts val="400"/>
              </a:spcBef>
              <a:spcAft>
                <a:spcPts val="0"/>
              </a:spcAft>
              <a:buSzPts val="3500"/>
              <a:buNone/>
              <a:defRPr b="1" sz="3500"/>
            </a:lvl7pPr>
            <a:lvl8pPr lvl="7" algn="ctr">
              <a:spcBef>
                <a:spcPts val="400"/>
              </a:spcBef>
              <a:spcAft>
                <a:spcPts val="0"/>
              </a:spcAft>
              <a:buSzPts val="3500"/>
              <a:buNone/>
              <a:defRPr b="1" sz="3500"/>
            </a:lvl8pPr>
            <a:lvl9pPr lvl="8" algn="ctr">
              <a:spcBef>
                <a:spcPts val="400"/>
              </a:spcBef>
              <a:spcAft>
                <a:spcPts val="0"/>
              </a:spcAft>
              <a:buSzPts val="3500"/>
              <a:buNone/>
              <a:defRPr b="1" sz="3500"/>
            </a:lvl9pPr>
          </a:lstStyle>
          <a:p/>
        </p:txBody>
      </p:sp>
      <p:sp>
        <p:nvSpPr>
          <p:cNvPr id="281" name="Google Shape;281;p5"/>
          <p:cNvSpPr txBox="1"/>
          <p:nvPr>
            <p:ph idx="37" type="subTitle"/>
          </p:nvPr>
        </p:nvSpPr>
        <p:spPr>
          <a:xfrm>
            <a:off x="6234550" y="3337125"/>
            <a:ext cx="58761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3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5" name="Google Shape;28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7" name="Google Shape;29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3" name="Google Shape;303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4" name="Google Shape;30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0" name="Google Shape;310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1" name="Google Shape;311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2" name="Google Shape;312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3" name="Google Shape;31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•"/>
              <a:defRPr i="0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–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–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»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1.png"/><Relationship Id="rId20" Type="http://schemas.openxmlformats.org/officeDocument/2006/relationships/image" Target="../media/image9.png"/><Relationship Id="rId41" Type="http://schemas.openxmlformats.org/officeDocument/2006/relationships/image" Target="../media/image39.png"/><Relationship Id="rId22" Type="http://schemas.openxmlformats.org/officeDocument/2006/relationships/image" Target="../media/image17.png"/><Relationship Id="rId21" Type="http://schemas.openxmlformats.org/officeDocument/2006/relationships/image" Target="../media/image2.png"/><Relationship Id="rId24" Type="http://schemas.openxmlformats.org/officeDocument/2006/relationships/image" Target="../media/image22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26" Type="http://schemas.openxmlformats.org/officeDocument/2006/relationships/image" Target="../media/image28.png"/><Relationship Id="rId25" Type="http://schemas.openxmlformats.org/officeDocument/2006/relationships/image" Target="../media/image30.png"/><Relationship Id="rId28" Type="http://schemas.openxmlformats.org/officeDocument/2006/relationships/image" Target="../media/image15.png"/><Relationship Id="rId27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29" Type="http://schemas.openxmlformats.org/officeDocument/2006/relationships/image" Target="../media/image23.png"/><Relationship Id="rId7" Type="http://schemas.openxmlformats.org/officeDocument/2006/relationships/image" Target="../media/image3.png"/><Relationship Id="rId8" Type="http://schemas.openxmlformats.org/officeDocument/2006/relationships/image" Target="../media/image13.png"/><Relationship Id="rId31" Type="http://schemas.openxmlformats.org/officeDocument/2006/relationships/image" Target="../media/image33.png"/><Relationship Id="rId30" Type="http://schemas.openxmlformats.org/officeDocument/2006/relationships/image" Target="../media/image38.png"/><Relationship Id="rId11" Type="http://schemas.openxmlformats.org/officeDocument/2006/relationships/image" Target="../media/image16.png"/><Relationship Id="rId33" Type="http://schemas.openxmlformats.org/officeDocument/2006/relationships/image" Target="../media/image36.png"/><Relationship Id="rId10" Type="http://schemas.openxmlformats.org/officeDocument/2006/relationships/image" Target="../media/image19.png"/><Relationship Id="rId32" Type="http://schemas.openxmlformats.org/officeDocument/2006/relationships/image" Target="../media/image37.png"/><Relationship Id="rId13" Type="http://schemas.openxmlformats.org/officeDocument/2006/relationships/image" Target="../media/image10.png"/><Relationship Id="rId35" Type="http://schemas.openxmlformats.org/officeDocument/2006/relationships/image" Target="../media/image24.png"/><Relationship Id="rId12" Type="http://schemas.openxmlformats.org/officeDocument/2006/relationships/image" Target="../media/image7.png"/><Relationship Id="rId34" Type="http://schemas.openxmlformats.org/officeDocument/2006/relationships/image" Target="../media/image27.png"/><Relationship Id="rId15" Type="http://schemas.openxmlformats.org/officeDocument/2006/relationships/image" Target="../media/image40.png"/><Relationship Id="rId37" Type="http://schemas.openxmlformats.org/officeDocument/2006/relationships/image" Target="../media/image25.png"/><Relationship Id="rId14" Type="http://schemas.openxmlformats.org/officeDocument/2006/relationships/image" Target="../media/image8.png"/><Relationship Id="rId36" Type="http://schemas.openxmlformats.org/officeDocument/2006/relationships/image" Target="../media/image29.png"/><Relationship Id="rId17" Type="http://schemas.openxmlformats.org/officeDocument/2006/relationships/image" Target="../media/image11.png"/><Relationship Id="rId39" Type="http://schemas.openxmlformats.org/officeDocument/2006/relationships/image" Target="../media/image35.png"/><Relationship Id="rId16" Type="http://schemas.openxmlformats.org/officeDocument/2006/relationships/image" Target="../media/image5.png"/><Relationship Id="rId38" Type="http://schemas.openxmlformats.org/officeDocument/2006/relationships/image" Target="../media/image32.png"/><Relationship Id="rId19" Type="http://schemas.openxmlformats.org/officeDocument/2006/relationships/image" Target="../media/image6.png"/><Relationship Id="rId1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6"/>
          <p:cNvGrpSpPr/>
          <p:nvPr/>
        </p:nvGrpSpPr>
        <p:grpSpPr>
          <a:xfrm>
            <a:off x="3020498" y="1509593"/>
            <a:ext cx="12247003" cy="3009713"/>
            <a:chOff x="0" y="0"/>
            <a:chExt cx="1116501" cy="274381"/>
          </a:xfrm>
        </p:grpSpPr>
        <p:sp>
          <p:nvSpPr>
            <p:cNvPr id="352" name="Google Shape;352;p16"/>
            <p:cNvSpPr/>
            <p:nvPr/>
          </p:nvSpPr>
          <p:spPr>
            <a:xfrm>
              <a:off x="0" y="0"/>
              <a:ext cx="1116501" cy="274381"/>
            </a:xfrm>
            <a:custGeom>
              <a:rect b="b" l="l" r="r" t="t"/>
              <a:pathLst>
                <a:path extrusionOk="0" h="274381" w="1116501">
                  <a:moveTo>
                    <a:pt x="913301" y="0"/>
                  </a:moveTo>
                  <a:cubicBezTo>
                    <a:pt x="1025525" y="0"/>
                    <a:pt x="1116501" y="61422"/>
                    <a:pt x="1116501" y="137191"/>
                  </a:cubicBezTo>
                  <a:cubicBezTo>
                    <a:pt x="1116501" y="212959"/>
                    <a:pt x="1025525" y="274381"/>
                    <a:pt x="913301" y="274381"/>
                  </a:cubicBezTo>
                  <a:lnTo>
                    <a:pt x="203200" y="274381"/>
                  </a:lnTo>
                  <a:cubicBezTo>
                    <a:pt x="90976" y="274381"/>
                    <a:pt x="0" y="212959"/>
                    <a:pt x="0" y="137191"/>
                  </a:cubicBezTo>
                  <a:cubicBezTo>
                    <a:pt x="0" y="614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22577A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0" y="38100"/>
              <a:ext cx="1116501" cy="236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6"/>
          <p:cNvGrpSpPr/>
          <p:nvPr/>
        </p:nvGrpSpPr>
        <p:grpSpPr>
          <a:xfrm>
            <a:off x="1871091" y="649494"/>
            <a:ext cx="14613782" cy="4735658"/>
            <a:chOff x="0" y="0"/>
            <a:chExt cx="874490" cy="313479"/>
          </a:xfrm>
        </p:grpSpPr>
        <p:sp>
          <p:nvSpPr>
            <p:cNvPr id="355" name="Google Shape;355;p16"/>
            <p:cNvSpPr/>
            <p:nvPr/>
          </p:nvSpPr>
          <p:spPr>
            <a:xfrm>
              <a:off x="0" y="0"/>
              <a:ext cx="874490" cy="313479"/>
            </a:xfrm>
            <a:custGeom>
              <a:rect b="b" l="l" r="r" t="t"/>
              <a:pathLst>
                <a:path extrusionOk="0" h="313479" w="874490">
                  <a:moveTo>
                    <a:pt x="671290" y="0"/>
                  </a:moveTo>
                  <a:cubicBezTo>
                    <a:pt x="783515" y="0"/>
                    <a:pt x="874490" y="70175"/>
                    <a:pt x="874490" y="156739"/>
                  </a:cubicBezTo>
                  <a:cubicBezTo>
                    <a:pt x="874490" y="243304"/>
                    <a:pt x="783515" y="313479"/>
                    <a:pt x="671290" y="313479"/>
                  </a:cubicBezTo>
                  <a:lnTo>
                    <a:pt x="203200" y="313479"/>
                  </a:lnTo>
                  <a:cubicBezTo>
                    <a:pt x="90976" y="313479"/>
                    <a:pt x="0" y="243304"/>
                    <a:pt x="0" y="156739"/>
                  </a:cubicBezTo>
                  <a:cubicBezTo>
                    <a:pt x="0" y="7017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14400">
              <a:solidFill>
                <a:srgbClr val="22577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0" y="38100"/>
              <a:ext cx="874490" cy="275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6"/>
          <p:cNvGrpSpPr/>
          <p:nvPr/>
        </p:nvGrpSpPr>
        <p:grpSpPr>
          <a:xfrm rot="10800000">
            <a:off x="10338718" y="190501"/>
            <a:ext cx="3086100" cy="911716"/>
            <a:chOff x="0" y="0"/>
            <a:chExt cx="812800" cy="240123"/>
          </a:xfrm>
        </p:grpSpPr>
        <p:sp>
          <p:nvSpPr>
            <p:cNvPr id="358" name="Google Shape;358;p16"/>
            <p:cNvSpPr/>
            <p:nvPr/>
          </p:nvSpPr>
          <p:spPr>
            <a:xfrm>
              <a:off x="0" y="0"/>
              <a:ext cx="812800" cy="240123"/>
            </a:xfrm>
            <a:custGeom>
              <a:rect b="b" l="l" r="r" t="t"/>
              <a:pathLst>
                <a:path extrusionOk="0" h="24012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120061"/>
                  </a:lnTo>
                  <a:lnTo>
                    <a:pt x="609600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6"/>
            <p:cNvSpPr txBox="1"/>
            <p:nvPr/>
          </p:nvSpPr>
          <p:spPr>
            <a:xfrm>
              <a:off x="177800" y="38100"/>
              <a:ext cx="558800" cy="202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16"/>
          <p:cNvGrpSpPr/>
          <p:nvPr/>
        </p:nvGrpSpPr>
        <p:grpSpPr>
          <a:xfrm>
            <a:off x="10820400" y="4947236"/>
            <a:ext cx="3178797" cy="911716"/>
            <a:chOff x="0" y="0"/>
            <a:chExt cx="837214" cy="240123"/>
          </a:xfrm>
        </p:grpSpPr>
        <p:sp>
          <p:nvSpPr>
            <p:cNvPr id="361" name="Google Shape;361;p16"/>
            <p:cNvSpPr/>
            <p:nvPr/>
          </p:nvSpPr>
          <p:spPr>
            <a:xfrm>
              <a:off x="0" y="0"/>
              <a:ext cx="837214" cy="240123"/>
            </a:xfrm>
            <a:custGeom>
              <a:rect b="b" l="l" r="r" t="t"/>
              <a:pathLst>
                <a:path extrusionOk="0" h="240123" w="837214">
                  <a:moveTo>
                    <a:pt x="0" y="0"/>
                  </a:moveTo>
                  <a:lnTo>
                    <a:pt x="634014" y="0"/>
                  </a:lnTo>
                  <a:lnTo>
                    <a:pt x="837214" y="120061"/>
                  </a:lnTo>
                  <a:lnTo>
                    <a:pt x="634014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6"/>
            <p:cNvSpPr txBox="1"/>
            <p:nvPr/>
          </p:nvSpPr>
          <p:spPr>
            <a:xfrm>
              <a:off x="177800" y="38100"/>
              <a:ext cx="583214" cy="202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6"/>
          <p:cNvGrpSpPr/>
          <p:nvPr/>
        </p:nvGrpSpPr>
        <p:grpSpPr>
          <a:xfrm rot="10800000">
            <a:off x="4496369" y="194612"/>
            <a:ext cx="3086100" cy="911716"/>
            <a:chOff x="0" y="0"/>
            <a:chExt cx="812800" cy="240123"/>
          </a:xfrm>
        </p:grpSpPr>
        <p:sp>
          <p:nvSpPr>
            <p:cNvPr id="364" name="Google Shape;364;p16"/>
            <p:cNvSpPr/>
            <p:nvPr/>
          </p:nvSpPr>
          <p:spPr>
            <a:xfrm>
              <a:off x="0" y="0"/>
              <a:ext cx="812800" cy="240123"/>
            </a:xfrm>
            <a:custGeom>
              <a:rect b="b" l="l" r="r" t="t"/>
              <a:pathLst>
                <a:path extrusionOk="0" h="24012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120061"/>
                  </a:lnTo>
                  <a:lnTo>
                    <a:pt x="609600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6"/>
            <p:cNvSpPr txBox="1"/>
            <p:nvPr/>
          </p:nvSpPr>
          <p:spPr>
            <a:xfrm>
              <a:off x="177800" y="38100"/>
              <a:ext cx="558800" cy="202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6"/>
          <p:cNvGrpSpPr/>
          <p:nvPr/>
        </p:nvGrpSpPr>
        <p:grpSpPr>
          <a:xfrm>
            <a:off x="5016929" y="4943126"/>
            <a:ext cx="3086100" cy="911716"/>
            <a:chOff x="0" y="0"/>
            <a:chExt cx="812800" cy="240123"/>
          </a:xfrm>
        </p:grpSpPr>
        <p:sp>
          <p:nvSpPr>
            <p:cNvPr id="367" name="Google Shape;367;p16"/>
            <p:cNvSpPr/>
            <p:nvPr/>
          </p:nvSpPr>
          <p:spPr>
            <a:xfrm>
              <a:off x="0" y="0"/>
              <a:ext cx="812800" cy="240123"/>
            </a:xfrm>
            <a:custGeom>
              <a:rect b="b" l="l" r="r" t="t"/>
              <a:pathLst>
                <a:path extrusionOk="0" h="24012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120061"/>
                  </a:lnTo>
                  <a:lnTo>
                    <a:pt x="609600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E2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77800" y="38100"/>
              <a:ext cx="558800" cy="202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6"/>
          <p:cNvGrpSpPr/>
          <p:nvPr/>
        </p:nvGrpSpPr>
        <p:grpSpPr>
          <a:xfrm rot="10800000">
            <a:off x="6809940" y="190501"/>
            <a:ext cx="4299728" cy="911716"/>
            <a:chOff x="0" y="0"/>
            <a:chExt cx="1132439" cy="240123"/>
          </a:xfrm>
        </p:grpSpPr>
        <p:sp>
          <p:nvSpPr>
            <p:cNvPr id="370" name="Google Shape;370;p16"/>
            <p:cNvSpPr/>
            <p:nvPr/>
          </p:nvSpPr>
          <p:spPr>
            <a:xfrm>
              <a:off x="0" y="0"/>
              <a:ext cx="1132439" cy="240123"/>
            </a:xfrm>
            <a:custGeom>
              <a:rect b="b" l="l" r="r" t="t"/>
              <a:pathLst>
                <a:path extrusionOk="0" h="240123" w="1132439">
                  <a:moveTo>
                    <a:pt x="0" y="0"/>
                  </a:moveTo>
                  <a:lnTo>
                    <a:pt x="929239" y="0"/>
                  </a:lnTo>
                  <a:lnTo>
                    <a:pt x="1132439" y="120061"/>
                  </a:lnTo>
                  <a:lnTo>
                    <a:pt x="929239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177800" y="38100"/>
              <a:ext cx="878439" cy="202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6"/>
          <p:cNvGrpSpPr/>
          <p:nvPr/>
        </p:nvGrpSpPr>
        <p:grpSpPr>
          <a:xfrm>
            <a:off x="7332079" y="4943126"/>
            <a:ext cx="4299728" cy="911716"/>
            <a:chOff x="0" y="0"/>
            <a:chExt cx="1132439" cy="240123"/>
          </a:xfrm>
        </p:grpSpPr>
        <p:sp>
          <p:nvSpPr>
            <p:cNvPr id="373" name="Google Shape;373;p16"/>
            <p:cNvSpPr/>
            <p:nvPr/>
          </p:nvSpPr>
          <p:spPr>
            <a:xfrm>
              <a:off x="0" y="0"/>
              <a:ext cx="1132439" cy="240123"/>
            </a:xfrm>
            <a:custGeom>
              <a:rect b="b" l="l" r="r" t="t"/>
              <a:pathLst>
                <a:path extrusionOk="0" h="240123" w="1132439">
                  <a:moveTo>
                    <a:pt x="0" y="0"/>
                  </a:moveTo>
                  <a:lnTo>
                    <a:pt x="929239" y="0"/>
                  </a:lnTo>
                  <a:lnTo>
                    <a:pt x="1132439" y="120061"/>
                  </a:lnTo>
                  <a:lnTo>
                    <a:pt x="929239" y="240123"/>
                  </a:lnTo>
                  <a:lnTo>
                    <a:pt x="0" y="240123"/>
                  </a:lnTo>
                  <a:lnTo>
                    <a:pt x="203200" y="120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75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177800" y="38100"/>
              <a:ext cx="878439" cy="202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16"/>
          <p:cNvSpPr txBox="1"/>
          <p:nvPr/>
        </p:nvSpPr>
        <p:spPr>
          <a:xfrm>
            <a:off x="6353738" y="2164941"/>
            <a:ext cx="57570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PROCESS IMPROVEMENT PLAN </a:t>
            </a:r>
            <a:endParaRPr/>
          </a:p>
        </p:txBody>
      </p:sp>
      <p:sp>
        <p:nvSpPr>
          <p:cNvPr id="376" name="Google Shape;376;p16"/>
          <p:cNvSpPr txBox="1"/>
          <p:nvPr/>
        </p:nvSpPr>
        <p:spPr>
          <a:xfrm>
            <a:off x="5699161" y="467600"/>
            <a:ext cx="677584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/>
          </a:p>
        </p:txBody>
      </p:sp>
      <p:sp>
        <p:nvSpPr>
          <p:cNvPr id="377" name="Google Shape;377;p16"/>
          <p:cNvSpPr txBox="1"/>
          <p:nvPr/>
        </p:nvSpPr>
        <p:spPr>
          <a:xfrm>
            <a:off x="8706419" y="477227"/>
            <a:ext cx="769711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/>
          </a:p>
        </p:txBody>
      </p:sp>
      <p:sp>
        <p:nvSpPr>
          <p:cNvPr id="378" name="Google Shape;378;p16"/>
          <p:cNvSpPr txBox="1"/>
          <p:nvPr/>
        </p:nvSpPr>
        <p:spPr>
          <a:xfrm>
            <a:off x="16207191" y="2588920"/>
            <a:ext cx="511548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/>
          </a:p>
        </p:txBody>
      </p:sp>
      <p:sp>
        <p:nvSpPr>
          <p:cNvPr id="379" name="Google Shape;379;p16"/>
          <p:cNvSpPr txBox="1"/>
          <p:nvPr/>
        </p:nvSpPr>
        <p:spPr>
          <a:xfrm>
            <a:off x="9127910" y="5243590"/>
            <a:ext cx="770732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07.</a:t>
            </a:r>
            <a:endParaRPr/>
          </a:p>
        </p:txBody>
      </p:sp>
      <p:sp>
        <p:nvSpPr>
          <p:cNvPr id="380" name="Google Shape;380;p16"/>
          <p:cNvSpPr txBox="1"/>
          <p:nvPr/>
        </p:nvSpPr>
        <p:spPr>
          <a:xfrm>
            <a:off x="1572655" y="2572902"/>
            <a:ext cx="574906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05.</a:t>
            </a:r>
            <a:endParaRPr/>
          </a:p>
        </p:txBody>
      </p:sp>
      <p:sp>
        <p:nvSpPr>
          <p:cNvPr id="381" name="Google Shape;381;p16"/>
          <p:cNvSpPr txBox="1"/>
          <p:nvPr/>
        </p:nvSpPr>
        <p:spPr>
          <a:xfrm>
            <a:off x="6304205" y="5243590"/>
            <a:ext cx="654712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06.</a:t>
            </a:r>
            <a:endParaRPr/>
          </a:p>
        </p:txBody>
      </p:sp>
      <p:sp>
        <p:nvSpPr>
          <p:cNvPr id="382" name="Google Shape;382;p16"/>
          <p:cNvSpPr txBox="1"/>
          <p:nvPr/>
        </p:nvSpPr>
        <p:spPr>
          <a:xfrm>
            <a:off x="12244265" y="5243590"/>
            <a:ext cx="698298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08.</a:t>
            </a:r>
            <a:endParaRPr/>
          </a:p>
        </p:txBody>
      </p:sp>
      <p:sp>
        <p:nvSpPr>
          <p:cNvPr id="383" name="Google Shape;383;p16"/>
          <p:cNvSpPr txBox="1"/>
          <p:nvPr/>
        </p:nvSpPr>
        <p:spPr>
          <a:xfrm>
            <a:off x="11625994" y="477227"/>
            <a:ext cx="612458" cy="38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/>
          </a:p>
        </p:txBody>
      </p:sp>
      <p:grpSp>
        <p:nvGrpSpPr>
          <p:cNvPr id="384" name="Google Shape;384;p16"/>
          <p:cNvGrpSpPr/>
          <p:nvPr/>
        </p:nvGrpSpPr>
        <p:grpSpPr>
          <a:xfrm>
            <a:off x="860517" y="6079652"/>
            <a:ext cx="135873" cy="1882521"/>
            <a:chOff x="0" y="0"/>
            <a:chExt cx="35785" cy="495808"/>
          </a:xfrm>
        </p:grpSpPr>
        <p:sp>
          <p:nvSpPr>
            <p:cNvPr id="385" name="Google Shape;385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6"/>
          <p:cNvSpPr txBox="1"/>
          <p:nvPr/>
        </p:nvSpPr>
        <p:spPr>
          <a:xfrm>
            <a:off x="1223706" y="6127277"/>
            <a:ext cx="793119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/>
          </a:p>
        </p:txBody>
      </p:sp>
      <p:sp>
        <p:nvSpPr>
          <p:cNvPr id="388" name="Google Shape;388;p16"/>
          <p:cNvSpPr txBox="1"/>
          <p:nvPr/>
        </p:nvSpPr>
        <p:spPr>
          <a:xfrm>
            <a:off x="1223706" y="7217429"/>
            <a:ext cx="2711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389" name="Google Shape;389;p16"/>
          <p:cNvSpPr txBox="1"/>
          <p:nvPr/>
        </p:nvSpPr>
        <p:spPr>
          <a:xfrm>
            <a:off x="1223706" y="6794845"/>
            <a:ext cx="2546752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390" name="Google Shape;390;p16"/>
          <p:cNvSpPr txBox="1"/>
          <p:nvPr/>
        </p:nvSpPr>
        <p:spPr>
          <a:xfrm>
            <a:off x="1221539" y="8316663"/>
            <a:ext cx="793752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05.</a:t>
            </a:r>
            <a:endParaRPr/>
          </a:p>
        </p:txBody>
      </p:sp>
      <p:sp>
        <p:nvSpPr>
          <p:cNvPr id="391" name="Google Shape;391;p16"/>
          <p:cNvSpPr txBox="1"/>
          <p:nvPr/>
        </p:nvSpPr>
        <p:spPr>
          <a:xfrm>
            <a:off x="1221539" y="9406814"/>
            <a:ext cx="2713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392" name="Google Shape;392;p16"/>
          <p:cNvSpPr txBox="1"/>
          <p:nvPr/>
        </p:nvSpPr>
        <p:spPr>
          <a:xfrm>
            <a:off x="1221539" y="8984230"/>
            <a:ext cx="2548787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grpSp>
        <p:nvGrpSpPr>
          <p:cNvPr id="393" name="Google Shape;393;p16"/>
          <p:cNvGrpSpPr/>
          <p:nvPr/>
        </p:nvGrpSpPr>
        <p:grpSpPr>
          <a:xfrm>
            <a:off x="860517" y="8269038"/>
            <a:ext cx="135873" cy="1882521"/>
            <a:chOff x="0" y="0"/>
            <a:chExt cx="35785" cy="495808"/>
          </a:xfrm>
        </p:grpSpPr>
        <p:sp>
          <p:nvSpPr>
            <p:cNvPr id="394" name="Google Shape;394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6"/>
          <p:cNvSpPr txBox="1"/>
          <p:nvPr/>
        </p:nvSpPr>
        <p:spPr>
          <a:xfrm>
            <a:off x="5747433" y="6127277"/>
            <a:ext cx="804798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5747433" y="7217429"/>
            <a:ext cx="27516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398" name="Google Shape;398;p16"/>
          <p:cNvSpPr txBox="1"/>
          <p:nvPr/>
        </p:nvSpPr>
        <p:spPr>
          <a:xfrm>
            <a:off x="5747433" y="6794845"/>
            <a:ext cx="2584255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399" name="Google Shape;399;p16"/>
          <p:cNvSpPr txBox="1"/>
          <p:nvPr/>
        </p:nvSpPr>
        <p:spPr>
          <a:xfrm>
            <a:off x="5712162" y="8316663"/>
            <a:ext cx="751039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06.</a:t>
            </a:r>
            <a:endParaRPr/>
          </a:p>
        </p:txBody>
      </p:sp>
      <p:sp>
        <p:nvSpPr>
          <p:cNvPr id="400" name="Google Shape;400;p16"/>
          <p:cNvSpPr txBox="1"/>
          <p:nvPr/>
        </p:nvSpPr>
        <p:spPr>
          <a:xfrm>
            <a:off x="5712162" y="9406814"/>
            <a:ext cx="2568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401" name="Google Shape;401;p16"/>
          <p:cNvSpPr txBox="1"/>
          <p:nvPr/>
        </p:nvSpPr>
        <p:spPr>
          <a:xfrm>
            <a:off x="5712162" y="8984230"/>
            <a:ext cx="2411633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grpSp>
        <p:nvGrpSpPr>
          <p:cNvPr id="402" name="Google Shape;402;p16"/>
          <p:cNvGrpSpPr/>
          <p:nvPr/>
        </p:nvGrpSpPr>
        <p:grpSpPr>
          <a:xfrm>
            <a:off x="5347690" y="6079652"/>
            <a:ext cx="135873" cy="1882521"/>
            <a:chOff x="0" y="0"/>
            <a:chExt cx="35785" cy="495808"/>
          </a:xfrm>
        </p:grpSpPr>
        <p:sp>
          <p:nvSpPr>
            <p:cNvPr id="403" name="Google Shape;403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5347690" y="8269038"/>
            <a:ext cx="135873" cy="1882521"/>
            <a:chOff x="0" y="0"/>
            <a:chExt cx="35785" cy="495808"/>
          </a:xfrm>
        </p:grpSpPr>
        <p:sp>
          <p:nvSpPr>
            <p:cNvPr id="406" name="Google Shape;406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78E2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16"/>
          <p:cNvSpPr txBox="1"/>
          <p:nvPr/>
        </p:nvSpPr>
        <p:spPr>
          <a:xfrm>
            <a:off x="10338718" y="6127277"/>
            <a:ext cx="795464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/>
          </a:p>
        </p:txBody>
      </p:sp>
      <p:sp>
        <p:nvSpPr>
          <p:cNvPr id="409" name="Google Shape;409;p16"/>
          <p:cNvSpPr txBox="1"/>
          <p:nvPr/>
        </p:nvSpPr>
        <p:spPr>
          <a:xfrm>
            <a:off x="10338718" y="7217429"/>
            <a:ext cx="2719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410" name="Google Shape;410;p16"/>
          <p:cNvSpPr txBox="1"/>
          <p:nvPr/>
        </p:nvSpPr>
        <p:spPr>
          <a:xfrm>
            <a:off x="10338718" y="6794845"/>
            <a:ext cx="2554282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411" name="Google Shape;411;p16"/>
          <p:cNvSpPr txBox="1"/>
          <p:nvPr/>
        </p:nvSpPr>
        <p:spPr>
          <a:xfrm>
            <a:off x="10338718" y="8316663"/>
            <a:ext cx="795464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07.</a:t>
            </a:r>
            <a:endParaRPr/>
          </a:p>
        </p:txBody>
      </p:sp>
      <p:sp>
        <p:nvSpPr>
          <p:cNvPr id="412" name="Google Shape;412;p16"/>
          <p:cNvSpPr txBox="1"/>
          <p:nvPr/>
        </p:nvSpPr>
        <p:spPr>
          <a:xfrm>
            <a:off x="10338718" y="9406814"/>
            <a:ext cx="2719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413" name="Google Shape;413;p16"/>
          <p:cNvSpPr txBox="1"/>
          <p:nvPr/>
        </p:nvSpPr>
        <p:spPr>
          <a:xfrm>
            <a:off x="10338718" y="8984230"/>
            <a:ext cx="2554282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grpSp>
        <p:nvGrpSpPr>
          <p:cNvPr id="414" name="Google Shape;414;p16"/>
          <p:cNvGrpSpPr/>
          <p:nvPr/>
        </p:nvGrpSpPr>
        <p:grpSpPr>
          <a:xfrm>
            <a:off x="9911349" y="6079652"/>
            <a:ext cx="135873" cy="1882521"/>
            <a:chOff x="0" y="0"/>
            <a:chExt cx="35785" cy="495808"/>
          </a:xfrm>
        </p:grpSpPr>
        <p:sp>
          <p:nvSpPr>
            <p:cNvPr id="415" name="Google Shape;415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6"/>
          <p:cNvGrpSpPr/>
          <p:nvPr/>
        </p:nvGrpSpPr>
        <p:grpSpPr>
          <a:xfrm>
            <a:off x="9911349" y="8269038"/>
            <a:ext cx="135873" cy="1882521"/>
            <a:chOff x="0" y="0"/>
            <a:chExt cx="35785" cy="495808"/>
          </a:xfrm>
        </p:grpSpPr>
        <p:sp>
          <p:nvSpPr>
            <p:cNvPr id="418" name="Google Shape;418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1275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16"/>
          <p:cNvSpPr txBox="1"/>
          <p:nvPr/>
        </p:nvSpPr>
        <p:spPr>
          <a:xfrm>
            <a:off x="14925713" y="6127277"/>
            <a:ext cx="789752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/>
          </a:p>
        </p:txBody>
      </p:sp>
      <p:sp>
        <p:nvSpPr>
          <p:cNvPr id="421" name="Google Shape;421;p16"/>
          <p:cNvSpPr txBox="1"/>
          <p:nvPr/>
        </p:nvSpPr>
        <p:spPr>
          <a:xfrm>
            <a:off x="14925713" y="7217429"/>
            <a:ext cx="27003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422" name="Google Shape;422;p16"/>
          <p:cNvSpPr txBox="1"/>
          <p:nvPr/>
        </p:nvSpPr>
        <p:spPr>
          <a:xfrm>
            <a:off x="14925713" y="6794845"/>
            <a:ext cx="2535941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423" name="Google Shape;423;p16"/>
          <p:cNvSpPr txBox="1"/>
          <p:nvPr/>
        </p:nvSpPr>
        <p:spPr>
          <a:xfrm>
            <a:off x="14925713" y="8316663"/>
            <a:ext cx="789752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08.</a:t>
            </a:r>
            <a:endParaRPr/>
          </a:p>
        </p:txBody>
      </p:sp>
      <p:sp>
        <p:nvSpPr>
          <p:cNvPr id="424" name="Google Shape;424;p16"/>
          <p:cNvSpPr txBox="1"/>
          <p:nvPr/>
        </p:nvSpPr>
        <p:spPr>
          <a:xfrm>
            <a:off x="14925713" y="9406814"/>
            <a:ext cx="27003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425" name="Google Shape;425;p16"/>
          <p:cNvSpPr txBox="1"/>
          <p:nvPr/>
        </p:nvSpPr>
        <p:spPr>
          <a:xfrm>
            <a:off x="14925713" y="8984230"/>
            <a:ext cx="2535941" cy="306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grpSp>
        <p:nvGrpSpPr>
          <p:cNvPr id="426" name="Google Shape;426;p16"/>
          <p:cNvGrpSpPr/>
          <p:nvPr/>
        </p:nvGrpSpPr>
        <p:grpSpPr>
          <a:xfrm>
            <a:off x="14470719" y="6079652"/>
            <a:ext cx="135873" cy="1882521"/>
            <a:chOff x="0" y="0"/>
            <a:chExt cx="35785" cy="495808"/>
          </a:xfrm>
        </p:grpSpPr>
        <p:sp>
          <p:nvSpPr>
            <p:cNvPr id="427" name="Google Shape;427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16"/>
          <p:cNvGrpSpPr/>
          <p:nvPr/>
        </p:nvGrpSpPr>
        <p:grpSpPr>
          <a:xfrm>
            <a:off x="14470719" y="8269038"/>
            <a:ext cx="135873" cy="1882521"/>
            <a:chOff x="0" y="0"/>
            <a:chExt cx="35785" cy="495808"/>
          </a:xfrm>
        </p:grpSpPr>
        <p:sp>
          <p:nvSpPr>
            <p:cNvPr id="430" name="Google Shape;430;p16"/>
            <p:cNvSpPr/>
            <p:nvPr/>
          </p:nvSpPr>
          <p:spPr>
            <a:xfrm>
              <a:off x="0" y="0"/>
              <a:ext cx="35785" cy="495808"/>
            </a:xfrm>
            <a:custGeom>
              <a:rect b="b" l="l" r="r" t="t"/>
              <a:pathLst>
                <a:path extrusionOk="0" h="495808" w="35785">
                  <a:moveTo>
                    <a:pt x="0" y="0"/>
                  </a:moveTo>
                  <a:lnTo>
                    <a:pt x="35785" y="0"/>
                  </a:lnTo>
                  <a:lnTo>
                    <a:pt x="35785" y="495808"/>
                  </a:lnTo>
                  <a:lnTo>
                    <a:pt x="0" y="495808"/>
                  </a:ln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6"/>
            <p:cNvSpPr txBox="1"/>
            <p:nvPr/>
          </p:nvSpPr>
          <p:spPr>
            <a:xfrm>
              <a:off x="0" y="38100"/>
              <a:ext cx="35785" cy="4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16"/>
          <p:cNvSpPr txBox="1"/>
          <p:nvPr/>
        </p:nvSpPr>
        <p:spPr>
          <a:xfrm>
            <a:off x="6974996" y="3494943"/>
            <a:ext cx="451441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INFOGRAPHICS</a:t>
            </a:r>
            <a:endParaRPr/>
          </a:p>
        </p:txBody>
      </p:sp>
      <p:sp>
        <p:nvSpPr>
          <p:cNvPr id="433" name="Google Shape;433;p16"/>
          <p:cNvSpPr txBox="1"/>
          <p:nvPr/>
        </p:nvSpPr>
        <p:spPr>
          <a:xfrm>
            <a:off x="16181044" y="419733"/>
            <a:ext cx="1770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START</a:t>
            </a:r>
            <a:endParaRPr/>
          </a:p>
        </p:txBody>
      </p:sp>
      <p:sp>
        <p:nvSpPr>
          <p:cNvPr id="434" name="Google Shape;434;p16"/>
          <p:cNvSpPr txBox="1"/>
          <p:nvPr/>
        </p:nvSpPr>
        <p:spPr>
          <a:xfrm>
            <a:off x="16181044" y="5230327"/>
            <a:ext cx="1770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FINISH</a:t>
            </a:r>
            <a:endParaRPr/>
          </a:p>
        </p:txBody>
      </p:sp>
      <p:grpSp>
        <p:nvGrpSpPr>
          <p:cNvPr id="435" name="Google Shape;435;p16"/>
          <p:cNvGrpSpPr/>
          <p:nvPr/>
        </p:nvGrpSpPr>
        <p:grpSpPr>
          <a:xfrm>
            <a:off x="9181748" y="4397368"/>
            <a:ext cx="201817" cy="228099"/>
            <a:chOff x="0" y="0"/>
            <a:chExt cx="406400" cy="459324"/>
          </a:xfrm>
        </p:grpSpPr>
        <p:sp>
          <p:nvSpPr>
            <p:cNvPr id="436" name="Google Shape;436;p16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0" y="241300"/>
              <a:ext cx="304800" cy="14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16"/>
          <p:cNvGrpSpPr/>
          <p:nvPr/>
        </p:nvGrpSpPr>
        <p:grpSpPr>
          <a:xfrm rot="-5400000">
            <a:off x="15166592" y="2900401"/>
            <a:ext cx="201817" cy="228099"/>
            <a:chOff x="0" y="0"/>
            <a:chExt cx="406400" cy="459324"/>
          </a:xfrm>
        </p:grpSpPr>
        <p:sp>
          <p:nvSpPr>
            <p:cNvPr id="439" name="Google Shape;439;p16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6"/>
            <p:cNvSpPr txBox="1"/>
            <p:nvPr/>
          </p:nvSpPr>
          <p:spPr>
            <a:xfrm>
              <a:off x="0" y="241300"/>
              <a:ext cx="304800" cy="14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16"/>
          <p:cNvGrpSpPr/>
          <p:nvPr/>
        </p:nvGrpSpPr>
        <p:grpSpPr>
          <a:xfrm rot="10800000">
            <a:off x="9181748" y="1395544"/>
            <a:ext cx="201817" cy="228099"/>
            <a:chOff x="0" y="0"/>
            <a:chExt cx="406400" cy="459324"/>
          </a:xfrm>
        </p:grpSpPr>
        <p:sp>
          <p:nvSpPr>
            <p:cNvPr id="442" name="Google Shape;442;p16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6"/>
            <p:cNvSpPr txBox="1"/>
            <p:nvPr/>
          </p:nvSpPr>
          <p:spPr>
            <a:xfrm>
              <a:off x="0" y="241300"/>
              <a:ext cx="304800" cy="14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6"/>
          <p:cNvGrpSpPr/>
          <p:nvPr/>
        </p:nvGrpSpPr>
        <p:grpSpPr>
          <a:xfrm rot="5400000">
            <a:off x="2919589" y="2900401"/>
            <a:ext cx="201817" cy="228099"/>
            <a:chOff x="0" y="0"/>
            <a:chExt cx="406400" cy="459324"/>
          </a:xfrm>
        </p:grpSpPr>
        <p:sp>
          <p:nvSpPr>
            <p:cNvPr id="445" name="Google Shape;445;p16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6"/>
            <p:cNvSpPr txBox="1"/>
            <p:nvPr/>
          </p:nvSpPr>
          <p:spPr>
            <a:xfrm>
              <a:off x="0" y="241300"/>
              <a:ext cx="304800" cy="14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16"/>
          <p:cNvGrpSpPr/>
          <p:nvPr/>
        </p:nvGrpSpPr>
        <p:grpSpPr>
          <a:xfrm rot="10800000">
            <a:off x="16590940" y="452107"/>
            <a:ext cx="201818" cy="228100"/>
            <a:chOff x="0" y="0"/>
            <a:chExt cx="406400" cy="459324"/>
          </a:xfrm>
        </p:grpSpPr>
        <p:sp>
          <p:nvSpPr>
            <p:cNvPr id="448" name="Google Shape;448;p16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1A1716">
                <a:alpha val="2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6"/>
            <p:cNvSpPr txBox="1"/>
            <p:nvPr/>
          </p:nvSpPr>
          <p:spPr>
            <a:xfrm>
              <a:off x="0" y="241300"/>
              <a:ext cx="304800" cy="14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16"/>
          <p:cNvGrpSpPr/>
          <p:nvPr/>
        </p:nvGrpSpPr>
        <p:grpSpPr>
          <a:xfrm rot="10800000">
            <a:off x="16587385" y="5333764"/>
            <a:ext cx="201818" cy="228100"/>
            <a:chOff x="0" y="0"/>
            <a:chExt cx="406400" cy="459324"/>
          </a:xfrm>
        </p:grpSpPr>
        <p:sp>
          <p:nvSpPr>
            <p:cNvPr id="451" name="Google Shape;451;p16"/>
            <p:cNvSpPr/>
            <p:nvPr/>
          </p:nvSpPr>
          <p:spPr>
            <a:xfrm>
              <a:off x="0" y="0"/>
              <a:ext cx="406400" cy="459324"/>
            </a:xfrm>
            <a:custGeom>
              <a:rect b="b" l="l" r="r" t="t"/>
              <a:pathLst>
                <a:path extrusionOk="0" h="459324" w="406400">
                  <a:moveTo>
                    <a:pt x="406400" y="229662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56124"/>
                  </a:lnTo>
                  <a:lnTo>
                    <a:pt x="0" y="256124"/>
                  </a:lnTo>
                  <a:lnTo>
                    <a:pt x="0" y="459324"/>
                  </a:lnTo>
                  <a:lnTo>
                    <a:pt x="406400" y="229662"/>
                  </a:lnTo>
                  <a:close/>
                </a:path>
              </a:pathLst>
            </a:custGeom>
            <a:solidFill>
              <a:srgbClr val="1A1716">
                <a:alpha val="2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6"/>
            <p:cNvSpPr txBox="1"/>
            <p:nvPr/>
          </p:nvSpPr>
          <p:spPr>
            <a:xfrm>
              <a:off x="0" y="241300"/>
              <a:ext cx="304800" cy="14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17"/>
          <p:cNvGrpSpPr/>
          <p:nvPr/>
        </p:nvGrpSpPr>
        <p:grpSpPr>
          <a:xfrm>
            <a:off x="2730264" y="3527005"/>
            <a:ext cx="3669485" cy="1834742"/>
            <a:chOff x="0" y="0"/>
            <a:chExt cx="812800" cy="406400"/>
          </a:xfrm>
        </p:grpSpPr>
        <p:sp>
          <p:nvSpPr>
            <p:cNvPr id="458" name="Google Shape;458;p17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7"/>
            <p:cNvSpPr txBox="1"/>
            <p:nvPr/>
          </p:nvSpPr>
          <p:spPr>
            <a:xfrm>
              <a:off x="0" y="38100"/>
              <a:ext cx="6985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17"/>
          <p:cNvGrpSpPr/>
          <p:nvPr/>
        </p:nvGrpSpPr>
        <p:grpSpPr>
          <a:xfrm>
            <a:off x="5805562" y="3527005"/>
            <a:ext cx="5263517" cy="1834742"/>
            <a:chOff x="0" y="0"/>
            <a:chExt cx="577050" cy="201146"/>
          </a:xfrm>
        </p:grpSpPr>
        <p:sp>
          <p:nvSpPr>
            <p:cNvPr id="461" name="Google Shape;461;p17"/>
            <p:cNvSpPr/>
            <p:nvPr/>
          </p:nvSpPr>
          <p:spPr>
            <a:xfrm>
              <a:off x="0" y="0"/>
              <a:ext cx="577050" cy="201146"/>
            </a:xfrm>
            <a:custGeom>
              <a:rect b="b" l="l" r="r" t="t"/>
              <a:pathLst>
                <a:path extrusionOk="0" h="201146" w="577050">
                  <a:moveTo>
                    <a:pt x="577050" y="0"/>
                  </a:moveTo>
                  <a:lnTo>
                    <a:pt x="0" y="0"/>
                  </a:lnTo>
                  <a:lnTo>
                    <a:pt x="101600" y="100573"/>
                  </a:lnTo>
                  <a:lnTo>
                    <a:pt x="0" y="201146"/>
                  </a:lnTo>
                  <a:lnTo>
                    <a:pt x="577050" y="201146"/>
                  </a:lnTo>
                  <a:lnTo>
                    <a:pt x="475450" y="100573"/>
                  </a:lnTo>
                  <a:lnTo>
                    <a:pt x="57705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7"/>
            <p:cNvSpPr txBox="1"/>
            <p:nvPr/>
          </p:nvSpPr>
          <p:spPr>
            <a:xfrm>
              <a:off x="88900" y="38100"/>
              <a:ext cx="399250" cy="163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17"/>
          <p:cNvGrpSpPr/>
          <p:nvPr/>
        </p:nvGrpSpPr>
        <p:grpSpPr>
          <a:xfrm>
            <a:off x="8817079" y="3527005"/>
            <a:ext cx="3669485" cy="1834742"/>
            <a:chOff x="0" y="0"/>
            <a:chExt cx="812800" cy="406400"/>
          </a:xfrm>
        </p:grpSpPr>
        <p:sp>
          <p:nvSpPr>
            <p:cNvPr id="464" name="Google Shape;464;p17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7"/>
            <p:cNvSpPr txBox="1"/>
            <p:nvPr/>
          </p:nvSpPr>
          <p:spPr>
            <a:xfrm>
              <a:off x="177800" y="38100"/>
              <a:ext cx="558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17"/>
          <p:cNvGrpSpPr/>
          <p:nvPr/>
        </p:nvGrpSpPr>
        <p:grpSpPr>
          <a:xfrm>
            <a:off x="11871867" y="3527005"/>
            <a:ext cx="3934948" cy="1834742"/>
            <a:chOff x="0" y="0"/>
            <a:chExt cx="871601" cy="406400"/>
          </a:xfrm>
        </p:grpSpPr>
        <p:sp>
          <p:nvSpPr>
            <p:cNvPr id="467" name="Google Shape;467;p17"/>
            <p:cNvSpPr/>
            <p:nvPr/>
          </p:nvSpPr>
          <p:spPr>
            <a:xfrm>
              <a:off x="0" y="0"/>
              <a:ext cx="871601" cy="406400"/>
            </a:xfrm>
            <a:custGeom>
              <a:rect b="b" l="l" r="r" t="t"/>
              <a:pathLst>
                <a:path extrusionOk="0" h="406400" w="871601">
                  <a:moveTo>
                    <a:pt x="0" y="0"/>
                  </a:moveTo>
                  <a:lnTo>
                    <a:pt x="668401" y="0"/>
                  </a:lnTo>
                  <a:lnTo>
                    <a:pt x="871601" y="203200"/>
                  </a:lnTo>
                  <a:lnTo>
                    <a:pt x="66840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7"/>
            <p:cNvSpPr txBox="1"/>
            <p:nvPr/>
          </p:nvSpPr>
          <p:spPr>
            <a:xfrm>
              <a:off x="177800" y="38100"/>
              <a:ext cx="617601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17"/>
          <p:cNvGrpSpPr/>
          <p:nvPr/>
        </p:nvGrpSpPr>
        <p:grpSpPr>
          <a:xfrm>
            <a:off x="2730264" y="5593765"/>
            <a:ext cx="3669485" cy="1834742"/>
            <a:chOff x="0" y="0"/>
            <a:chExt cx="812800" cy="406400"/>
          </a:xfrm>
        </p:grpSpPr>
        <p:sp>
          <p:nvSpPr>
            <p:cNvPr id="470" name="Google Shape;470;p17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7"/>
            <p:cNvSpPr txBox="1"/>
            <p:nvPr/>
          </p:nvSpPr>
          <p:spPr>
            <a:xfrm>
              <a:off x="0" y="38100"/>
              <a:ext cx="6985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7"/>
          <p:cNvGrpSpPr/>
          <p:nvPr/>
        </p:nvGrpSpPr>
        <p:grpSpPr>
          <a:xfrm>
            <a:off x="5805562" y="5593765"/>
            <a:ext cx="5263517" cy="1834742"/>
            <a:chOff x="0" y="0"/>
            <a:chExt cx="577050" cy="201146"/>
          </a:xfrm>
        </p:grpSpPr>
        <p:sp>
          <p:nvSpPr>
            <p:cNvPr id="473" name="Google Shape;473;p17"/>
            <p:cNvSpPr/>
            <p:nvPr/>
          </p:nvSpPr>
          <p:spPr>
            <a:xfrm>
              <a:off x="0" y="0"/>
              <a:ext cx="577050" cy="201146"/>
            </a:xfrm>
            <a:custGeom>
              <a:rect b="b" l="l" r="r" t="t"/>
              <a:pathLst>
                <a:path extrusionOk="0" h="201146" w="577050">
                  <a:moveTo>
                    <a:pt x="577050" y="0"/>
                  </a:moveTo>
                  <a:lnTo>
                    <a:pt x="0" y="0"/>
                  </a:lnTo>
                  <a:lnTo>
                    <a:pt x="101600" y="100573"/>
                  </a:lnTo>
                  <a:lnTo>
                    <a:pt x="0" y="201146"/>
                  </a:lnTo>
                  <a:lnTo>
                    <a:pt x="577050" y="201146"/>
                  </a:lnTo>
                  <a:lnTo>
                    <a:pt x="475450" y="100573"/>
                  </a:lnTo>
                  <a:lnTo>
                    <a:pt x="57705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88900" y="38100"/>
              <a:ext cx="399250" cy="163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7"/>
          <p:cNvGrpSpPr/>
          <p:nvPr/>
        </p:nvGrpSpPr>
        <p:grpSpPr>
          <a:xfrm>
            <a:off x="8817079" y="5593765"/>
            <a:ext cx="3669485" cy="1834742"/>
            <a:chOff x="0" y="0"/>
            <a:chExt cx="812800" cy="406400"/>
          </a:xfrm>
        </p:grpSpPr>
        <p:sp>
          <p:nvSpPr>
            <p:cNvPr id="476" name="Google Shape;476;p17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7"/>
            <p:cNvSpPr txBox="1"/>
            <p:nvPr/>
          </p:nvSpPr>
          <p:spPr>
            <a:xfrm>
              <a:off x="177800" y="38100"/>
              <a:ext cx="558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17"/>
          <p:cNvGrpSpPr/>
          <p:nvPr/>
        </p:nvGrpSpPr>
        <p:grpSpPr>
          <a:xfrm>
            <a:off x="11871867" y="5593765"/>
            <a:ext cx="3934948" cy="1834742"/>
            <a:chOff x="0" y="0"/>
            <a:chExt cx="871601" cy="406400"/>
          </a:xfrm>
        </p:grpSpPr>
        <p:sp>
          <p:nvSpPr>
            <p:cNvPr id="479" name="Google Shape;479;p17"/>
            <p:cNvSpPr/>
            <p:nvPr/>
          </p:nvSpPr>
          <p:spPr>
            <a:xfrm>
              <a:off x="0" y="0"/>
              <a:ext cx="871601" cy="406400"/>
            </a:xfrm>
            <a:custGeom>
              <a:rect b="b" l="l" r="r" t="t"/>
              <a:pathLst>
                <a:path extrusionOk="0" h="406400" w="871601">
                  <a:moveTo>
                    <a:pt x="0" y="0"/>
                  </a:moveTo>
                  <a:lnTo>
                    <a:pt x="668401" y="0"/>
                  </a:lnTo>
                  <a:lnTo>
                    <a:pt x="871601" y="203200"/>
                  </a:lnTo>
                  <a:lnTo>
                    <a:pt x="66840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7"/>
            <p:cNvSpPr txBox="1"/>
            <p:nvPr/>
          </p:nvSpPr>
          <p:spPr>
            <a:xfrm>
              <a:off x="177800" y="38100"/>
              <a:ext cx="617601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17"/>
          <p:cNvGrpSpPr/>
          <p:nvPr/>
        </p:nvGrpSpPr>
        <p:grpSpPr>
          <a:xfrm>
            <a:off x="2730264" y="7660525"/>
            <a:ext cx="3669485" cy="1834742"/>
            <a:chOff x="0" y="0"/>
            <a:chExt cx="812800" cy="406400"/>
          </a:xfrm>
        </p:grpSpPr>
        <p:sp>
          <p:nvSpPr>
            <p:cNvPr id="482" name="Google Shape;482;p17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7"/>
            <p:cNvSpPr txBox="1"/>
            <p:nvPr/>
          </p:nvSpPr>
          <p:spPr>
            <a:xfrm>
              <a:off x="0" y="38100"/>
              <a:ext cx="6985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17"/>
          <p:cNvGrpSpPr/>
          <p:nvPr/>
        </p:nvGrpSpPr>
        <p:grpSpPr>
          <a:xfrm>
            <a:off x="5805562" y="7660525"/>
            <a:ext cx="5263517" cy="1834742"/>
            <a:chOff x="0" y="0"/>
            <a:chExt cx="577050" cy="201146"/>
          </a:xfrm>
        </p:grpSpPr>
        <p:sp>
          <p:nvSpPr>
            <p:cNvPr id="485" name="Google Shape;485;p17"/>
            <p:cNvSpPr/>
            <p:nvPr/>
          </p:nvSpPr>
          <p:spPr>
            <a:xfrm>
              <a:off x="0" y="0"/>
              <a:ext cx="577050" cy="201146"/>
            </a:xfrm>
            <a:custGeom>
              <a:rect b="b" l="l" r="r" t="t"/>
              <a:pathLst>
                <a:path extrusionOk="0" h="201146" w="577050">
                  <a:moveTo>
                    <a:pt x="577050" y="0"/>
                  </a:moveTo>
                  <a:lnTo>
                    <a:pt x="0" y="0"/>
                  </a:lnTo>
                  <a:lnTo>
                    <a:pt x="101600" y="100573"/>
                  </a:lnTo>
                  <a:lnTo>
                    <a:pt x="0" y="201146"/>
                  </a:lnTo>
                  <a:lnTo>
                    <a:pt x="577050" y="201146"/>
                  </a:lnTo>
                  <a:lnTo>
                    <a:pt x="475450" y="100573"/>
                  </a:lnTo>
                  <a:lnTo>
                    <a:pt x="57705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7"/>
            <p:cNvSpPr txBox="1"/>
            <p:nvPr/>
          </p:nvSpPr>
          <p:spPr>
            <a:xfrm>
              <a:off x="88900" y="38100"/>
              <a:ext cx="399250" cy="163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17"/>
          <p:cNvGrpSpPr/>
          <p:nvPr/>
        </p:nvGrpSpPr>
        <p:grpSpPr>
          <a:xfrm>
            <a:off x="8817079" y="7660525"/>
            <a:ext cx="3669485" cy="1834742"/>
            <a:chOff x="0" y="0"/>
            <a:chExt cx="812800" cy="406400"/>
          </a:xfrm>
        </p:grpSpPr>
        <p:sp>
          <p:nvSpPr>
            <p:cNvPr id="488" name="Google Shape;488;p17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7"/>
            <p:cNvSpPr txBox="1"/>
            <p:nvPr/>
          </p:nvSpPr>
          <p:spPr>
            <a:xfrm>
              <a:off x="177800" y="38100"/>
              <a:ext cx="558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17"/>
          <p:cNvGrpSpPr/>
          <p:nvPr/>
        </p:nvGrpSpPr>
        <p:grpSpPr>
          <a:xfrm>
            <a:off x="11871867" y="7660525"/>
            <a:ext cx="3934948" cy="1834742"/>
            <a:chOff x="0" y="0"/>
            <a:chExt cx="871601" cy="406400"/>
          </a:xfrm>
        </p:grpSpPr>
        <p:sp>
          <p:nvSpPr>
            <p:cNvPr id="491" name="Google Shape;491;p17"/>
            <p:cNvSpPr/>
            <p:nvPr/>
          </p:nvSpPr>
          <p:spPr>
            <a:xfrm>
              <a:off x="0" y="0"/>
              <a:ext cx="871601" cy="406400"/>
            </a:xfrm>
            <a:custGeom>
              <a:rect b="b" l="l" r="r" t="t"/>
              <a:pathLst>
                <a:path extrusionOk="0" h="406400" w="871601">
                  <a:moveTo>
                    <a:pt x="0" y="0"/>
                  </a:moveTo>
                  <a:lnTo>
                    <a:pt x="668401" y="0"/>
                  </a:lnTo>
                  <a:lnTo>
                    <a:pt x="871601" y="203200"/>
                  </a:lnTo>
                  <a:lnTo>
                    <a:pt x="66840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7"/>
            <p:cNvSpPr txBox="1"/>
            <p:nvPr/>
          </p:nvSpPr>
          <p:spPr>
            <a:xfrm>
              <a:off x="177800" y="38100"/>
              <a:ext cx="617601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17"/>
          <p:cNvGrpSpPr/>
          <p:nvPr/>
        </p:nvGrpSpPr>
        <p:grpSpPr>
          <a:xfrm>
            <a:off x="15806815" y="3511570"/>
            <a:ext cx="1850178" cy="1850178"/>
            <a:chOff x="0" y="0"/>
            <a:chExt cx="812800" cy="812800"/>
          </a:xfrm>
        </p:grpSpPr>
        <p:sp>
          <p:nvSpPr>
            <p:cNvPr id="494" name="Google Shape;49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17"/>
          <p:cNvGrpSpPr/>
          <p:nvPr/>
        </p:nvGrpSpPr>
        <p:grpSpPr>
          <a:xfrm>
            <a:off x="15806815" y="5593765"/>
            <a:ext cx="1850178" cy="1850178"/>
            <a:chOff x="0" y="0"/>
            <a:chExt cx="812800" cy="812800"/>
          </a:xfrm>
        </p:grpSpPr>
        <p:sp>
          <p:nvSpPr>
            <p:cNvPr id="497" name="Google Shape;49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17"/>
          <p:cNvGrpSpPr/>
          <p:nvPr/>
        </p:nvGrpSpPr>
        <p:grpSpPr>
          <a:xfrm>
            <a:off x="15806815" y="7675960"/>
            <a:ext cx="1850178" cy="1850178"/>
            <a:chOff x="0" y="0"/>
            <a:chExt cx="812800" cy="812800"/>
          </a:xfrm>
        </p:grpSpPr>
        <p:sp>
          <p:nvSpPr>
            <p:cNvPr id="500" name="Google Shape;50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7"/>
          <p:cNvGrpSpPr/>
          <p:nvPr/>
        </p:nvGrpSpPr>
        <p:grpSpPr>
          <a:xfrm>
            <a:off x="636480" y="3527005"/>
            <a:ext cx="1832556" cy="1834742"/>
            <a:chOff x="0" y="0"/>
            <a:chExt cx="510358" cy="510967"/>
          </a:xfrm>
        </p:grpSpPr>
        <p:sp>
          <p:nvSpPr>
            <p:cNvPr id="503" name="Google Shape;503;p17"/>
            <p:cNvSpPr/>
            <p:nvPr/>
          </p:nvSpPr>
          <p:spPr>
            <a:xfrm>
              <a:off x="0" y="0"/>
              <a:ext cx="510358" cy="510967"/>
            </a:xfrm>
            <a:custGeom>
              <a:rect b="b" l="l" r="r" t="t"/>
              <a:pathLst>
                <a:path extrusionOk="0" h="510967" w="510358">
                  <a:moveTo>
                    <a:pt x="0" y="0"/>
                  </a:moveTo>
                  <a:lnTo>
                    <a:pt x="510358" y="0"/>
                  </a:lnTo>
                  <a:lnTo>
                    <a:pt x="510358" y="510967"/>
                  </a:lnTo>
                  <a:lnTo>
                    <a:pt x="0" y="510967"/>
                  </a:ln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7"/>
            <p:cNvSpPr txBox="1"/>
            <p:nvPr/>
          </p:nvSpPr>
          <p:spPr>
            <a:xfrm>
              <a:off x="0" y="38100"/>
              <a:ext cx="510358" cy="472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7"/>
          <p:cNvGrpSpPr/>
          <p:nvPr/>
        </p:nvGrpSpPr>
        <p:grpSpPr>
          <a:xfrm>
            <a:off x="631007" y="5593765"/>
            <a:ext cx="1832556" cy="1834742"/>
            <a:chOff x="0" y="0"/>
            <a:chExt cx="510358" cy="510967"/>
          </a:xfrm>
        </p:grpSpPr>
        <p:sp>
          <p:nvSpPr>
            <p:cNvPr id="506" name="Google Shape;506;p17"/>
            <p:cNvSpPr/>
            <p:nvPr/>
          </p:nvSpPr>
          <p:spPr>
            <a:xfrm>
              <a:off x="0" y="0"/>
              <a:ext cx="510358" cy="510967"/>
            </a:xfrm>
            <a:custGeom>
              <a:rect b="b" l="l" r="r" t="t"/>
              <a:pathLst>
                <a:path extrusionOk="0" h="510967" w="510358">
                  <a:moveTo>
                    <a:pt x="0" y="0"/>
                  </a:moveTo>
                  <a:lnTo>
                    <a:pt x="510358" y="0"/>
                  </a:lnTo>
                  <a:lnTo>
                    <a:pt x="510358" y="510967"/>
                  </a:lnTo>
                  <a:lnTo>
                    <a:pt x="0" y="510967"/>
                  </a:ln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 txBox="1"/>
            <p:nvPr/>
          </p:nvSpPr>
          <p:spPr>
            <a:xfrm>
              <a:off x="0" y="38100"/>
              <a:ext cx="510358" cy="472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7"/>
          <p:cNvGrpSpPr/>
          <p:nvPr/>
        </p:nvGrpSpPr>
        <p:grpSpPr>
          <a:xfrm>
            <a:off x="636480" y="7660525"/>
            <a:ext cx="1832556" cy="1834742"/>
            <a:chOff x="0" y="0"/>
            <a:chExt cx="510358" cy="510967"/>
          </a:xfrm>
        </p:grpSpPr>
        <p:sp>
          <p:nvSpPr>
            <p:cNvPr id="509" name="Google Shape;509;p17"/>
            <p:cNvSpPr/>
            <p:nvPr/>
          </p:nvSpPr>
          <p:spPr>
            <a:xfrm>
              <a:off x="0" y="0"/>
              <a:ext cx="510358" cy="510967"/>
            </a:xfrm>
            <a:custGeom>
              <a:rect b="b" l="l" r="r" t="t"/>
              <a:pathLst>
                <a:path extrusionOk="0" h="510967" w="510358">
                  <a:moveTo>
                    <a:pt x="0" y="0"/>
                  </a:moveTo>
                  <a:lnTo>
                    <a:pt x="510358" y="0"/>
                  </a:lnTo>
                  <a:lnTo>
                    <a:pt x="510358" y="510967"/>
                  </a:lnTo>
                  <a:lnTo>
                    <a:pt x="0" y="510967"/>
                  </a:ln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7"/>
            <p:cNvSpPr txBox="1"/>
            <p:nvPr/>
          </p:nvSpPr>
          <p:spPr>
            <a:xfrm>
              <a:off x="0" y="38100"/>
              <a:ext cx="510358" cy="472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17"/>
          <p:cNvGrpSpPr/>
          <p:nvPr/>
        </p:nvGrpSpPr>
        <p:grpSpPr>
          <a:xfrm>
            <a:off x="2730264" y="2651925"/>
            <a:ext cx="2760817" cy="646480"/>
            <a:chOff x="0" y="0"/>
            <a:chExt cx="727129" cy="170266"/>
          </a:xfrm>
        </p:grpSpPr>
        <p:sp>
          <p:nvSpPr>
            <p:cNvPr id="512" name="Google Shape;512;p17"/>
            <p:cNvSpPr/>
            <p:nvPr/>
          </p:nvSpPr>
          <p:spPr>
            <a:xfrm>
              <a:off x="0" y="0"/>
              <a:ext cx="727129" cy="170266"/>
            </a:xfrm>
            <a:custGeom>
              <a:rect b="b" l="l" r="r" t="t"/>
              <a:pathLst>
                <a:path extrusionOk="0" h="170266" w="727129">
                  <a:moveTo>
                    <a:pt x="0" y="0"/>
                  </a:moveTo>
                  <a:lnTo>
                    <a:pt x="727129" y="0"/>
                  </a:lnTo>
                  <a:lnTo>
                    <a:pt x="727129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7"/>
            <p:cNvSpPr txBox="1"/>
            <p:nvPr/>
          </p:nvSpPr>
          <p:spPr>
            <a:xfrm>
              <a:off x="0" y="38100"/>
              <a:ext cx="727129" cy="13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7"/>
          <p:cNvGrpSpPr/>
          <p:nvPr/>
        </p:nvGrpSpPr>
        <p:grpSpPr>
          <a:xfrm>
            <a:off x="5789877" y="2651925"/>
            <a:ext cx="5790012" cy="646480"/>
            <a:chOff x="0" y="0"/>
            <a:chExt cx="1524941" cy="170266"/>
          </a:xfrm>
        </p:grpSpPr>
        <p:sp>
          <p:nvSpPr>
            <p:cNvPr id="515" name="Google Shape;515;p17"/>
            <p:cNvSpPr/>
            <p:nvPr/>
          </p:nvSpPr>
          <p:spPr>
            <a:xfrm>
              <a:off x="0" y="0"/>
              <a:ext cx="1524941" cy="170266"/>
            </a:xfrm>
            <a:custGeom>
              <a:rect b="b" l="l" r="r" t="t"/>
              <a:pathLst>
                <a:path extrusionOk="0" h="170266" w="1524941">
                  <a:moveTo>
                    <a:pt x="0" y="0"/>
                  </a:moveTo>
                  <a:lnTo>
                    <a:pt x="1524941" y="0"/>
                  </a:lnTo>
                  <a:lnTo>
                    <a:pt x="1524941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 txBox="1"/>
            <p:nvPr/>
          </p:nvSpPr>
          <p:spPr>
            <a:xfrm>
              <a:off x="0" y="38100"/>
              <a:ext cx="1524941" cy="13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7"/>
          <p:cNvGrpSpPr/>
          <p:nvPr/>
        </p:nvGrpSpPr>
        <p:grpSpPr>
          <a:xfrm>
            <a:off x="11875164" y="2651925"/>
            <a:ext cx="3056092" cy="646480"/>
            <a:chOff x="0" y="0"/>
            <a:chExt cx="804897" cy="170266"/>
          </a:xfrm>
        </p:grpSpPr>
        <p:sp>
          <p:nvSpPr>
            <p:cNvPr id="518" name="Google Shape;518;p17"/>
            <p:cNvSpPr/>
            <p:nvPr/>
          </p:nvSpPr>
          <p:spPr>
            <a:xfrm>
              <a:off x="0" y="0"/>
              <a:ext cx="804897" cy="170266"/>
            </a:xfrm>
            <a:custGeom>
              <a:rect b="b" l="l" r="r" t="t"/>
              <a:pathLst>
                <a:path extrusionOk="0" h="170266" w="804897">
                  <a:moveTo>
                    <a:pt x="0" y="0"/>
                  </a:moveTo>
                  <a:lnTo>
                    <a:pt x="804897" y="0"/>
                  </a:lnTo>
                  <a:lnTo>
                    <a:pt x="804897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 txBox="1"/>
            <p:nvPr/>
          </p:nvSpPr>
          <p:spPr>
            <a:xfrm>
              <a:off x="0" y="38100"/>
              <a:ext cx="804897" cy="13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17"/>
          <p:cNvGrpSpPr/>
          <p:nvPr/>
        </p:nvGrpSpPr>
        <p:grpSpPr>
          <a:xfrm>
            <a:off x="15226532" y="2651925"/>
            <a:ext cx="2430461" cy="646480"/>
            <a:chOff x="0" y="0"/>
            <a:chExt cx="640121" cy="170266"/>
          </a:xfrm>
        </p:grpSpPr>
        <p:sp>
          <p:nvSpPr>
            <p:cNvPr id="521" name="Google Shape;521;p17"/>
            <p:cNvSpPr/>
            <p:nvPr/>
          </p:nvSpPr>
          <p:spPr>
            <a:xfrm>
              <a:off x="0" y="0"/>
              <a:ext cx="640121" cy="170266"/>
            </a:xfrm>
            <a:custGeom>
              <a:rect b="b" l="l" r="r" t="t"/>
              <a:pathLst>
                <a:path extrusionOk="0" h="170266" w="640121">
                  <a:moveTo>
                    <a:pt x="0" y="0"/>
                  </a:moveTo>
                  <a:lnTo>
                    <a:pt x="640121" y="0"/>
                  </a:lnTo>
                  <a:lnTo>
                    <a:pt x="640121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 txBox="1"/>
            <p:nvPr/>
          </p:nvSpPr>
          <p:spPr>
            <a:xfrm>
              <a:off x="0" y="38100"/>
              <a:ext cx="640121" cy="13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7"/>
          <p:cNvGrpSpPr/>
          <p:nvPr/>
        </p:nvGrpSpPr>
        <p:grpSpPr>
          <a:xfrm>
            <a:off x="636480" y="2651925"/>
            <a:ext cx="1832556" cy="646480"/>
            <a:chOff x="0" y="0"/>
            <a:chExt cx="482649" cy="170266"/>
          </a:xfrm>
        </p:grpSpPr>
        <p:sp>
          <p:nvSpPr>
            <p:cNvPr id="524" name="Google Shape;524;p17"/>
            <p:cNvSpPr/>
            <p:nvPr/>
          </p:nvSpPr>
          <p:spPr>
            <a:xfrm>
              <a:off x="0" y="0"/>
              <a:ext cx="482649" cy="170266"/>
            </a:xfrm>
            <a:custGeom>
              <a:rect b="b" l="l" r="r" t="t"/>
              <a:pathLst>
                <a:path extrusionOk="0" h="170266" w="482649">
                  <a:moveTo>
                    <a:pt x="0" y="0"/>
                  </a:moveTo>
                  <a:lnTo>
                    <a:pt x="482649" y="0"/>
                  </a:lnTo>
                  <a:lnTo>
                    <a:pt x="482649" y="170266"/>
                  </a:lnTo>
                  <a:lnTo>
                    <a:pt x="0" y="170266"/>
                  </a:ln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7"/>
            <p:cNvSpPr txBox="1"/>
            <p:nvPr/>
          </p:nvSpPr>
          <p:spPr>
            <a:xfrm>
              <a:off x="0" y="38100"/>
              <a:ext cx="482649" cy="13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17"/>
          <p:cNvSpPr txBox="1"/>
          <p:nvPr/>
        </p:nvSpPr>
        <p:spPr>
          <a:xfrm>
            <a:off x="7602086" y="2852583"/>
            <a:ext cx="2162072" cy="26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527" name="Google Shape;527;p17"/>
          <p:cNvSpPr txBox="1"/>
          <p:nvPr/>
        </p:nvSpPr>
        <p:spPr>
          <a:xfrm>
            <a:off x="7727152" y="4526083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28" name="Google Shape;528;p17"/>
          <p:cNvSpPr txBox="1"/>
          <p:nvPr/>
        </p:nvSpPr>
        <p:spPr>
          <a:xfrm>
            <a:off x="7727152" y="6585804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29" name="Google Shape;529;p17"/>
          <p:cNvSpPr txBox="1"/>
          <p:nvPr/>
        </p:nvSpPr>
        <p:spPr>
          <a:xfrm>
            <a:off x="7727152" y="8645525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30" name="Google Shape;530;p17"/>
          <p:cNvSpPr txBox="1"/>
          <p:nvPr/>
        </p:nvSpPr>
        <p:spPr>
          <a:xfrm>
            <a:off x="7781778" y="3760491"/>
            <a:ext cx="2803723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31" name="Google Shape;531;p17"/>
          <p:cNvSpPr txBox="1"/>
          <p:nvPr/>
        </p:nvSpPr>
        <p:spPr>
          <a:xfrm>
            <a:off x="2986154" y="3760491"/>
            <a:ext cx="2803723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32" name="Google Shape;532;p17"/>
          <p:cNvSpPr txBox="1"/>
          <p:nvPr/>
        </p:nvSpPr>
        <p:spPr>
          <a:xfrm>
            <a:off x="2986154" y="4526083"/>
            <a:ext cx="2803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33" name="Google Shape;533;p17"/>
          <p:cNvSpPr txBox="1"/>
          <p:nvPr/>
        </p:nvSpPr>
        <p:spPr>
          <a:xfrm>
            <a:off x="2986154" y="5914197"/>
            <a:ext cx="2803723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34" name="Google Shape;534;p17"/>
          <p:cNvSpPr txBox="1"/>
          <p:nvPr/>
        </p:nvSpPr>
        <p:spPr>
          <a:xfrm>
            <a:off x="2986154" y="6585804"/>
            <a:ext cx="262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35" name="Google Shape;535;p17"/>
          <p:cNvSpPr txBox="1"/>
          <p:nvPr/>
        </p:nvSpPr>
        <p:spPr>
          <a:xfrm>
            <a:off x="2986154" y="7973918"/>
            <a:ext cx="2803723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36" name="Google Shape;536;p17"/>
          <p:cNvSpPr txBox="1"/>
          <p:nvPr/>
        </p:nvSpPr>
        <p:spPr>
          <a:xfrm>
            <a:off x="2986154" y="8645525"/>
            <a:ext cx="262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37" name="Google Shape;537;p17"/>
          <p:cNvSpPr txBox="1"/>
          <p:nvPr/>
        </p:nvSpPr>
        <p:spPr>
          <a:xfrm>
            <a:off x="12781602" y="4526083"/>
            <a:ext cx="2759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38" name="Google Shape;538;p17"/>
          <p:cNvSpPr txBox="1"/>
          <p:nvPr/>
        </p:nvSpPr>
        <p:spPr>
          <a:xfrm>
            <a:off x="12781602" y="3760491"/>
            <a:ext cx="214965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39" name="Google Shape;539;p17"/>
          <p:cNvSpPr txBox="1"/>
          <p:nvPr/>
        </p:nvSpPr>
        <p:spPr>
          <a:xfrm>
            <a:off x="12781602" y="6585804"/>
            <a:ext cx="2606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40" name="Google Shape;540;p17"/>
          <p:cNvSpPr txBox="1"/>
          <p:nvPr/>
        </p:nvSpPr>
        <p:spPr>
          <a:xfrm>
            <a:off x="12781602" y="5914197"/>
            <a:ext cx="214965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41" name="Google Shape;541;p17"/>
          <p:cNvSpPr txBox="1"/>
          <p:nvPr/>
        </p:nvSpPr>
        <p:spPr>
          <a:xfrm>
            <a:off x="12934239" y="8572474"/>
            <a:ext cx="2607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42" name="Google Shape;542;p17"/>
          <p:cNvSpPr txBox="1"/>
          <p:nvPr/>
        </p:nvSpPr>
        <p:spPr>
          <a:xfrm>
            <a:off x="12781602" y="7973918"/>
            <a:ext cx="214965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43" name="Google Shape;543;p17"/>
          <p:cNvSpPr txBox="1"/>
          <p:nvPr/>
        </p:nvSpPr>
        <p:spPr>
          <a:xfrm>
            <a:off x="7781778" y="5914197"/>
            <a:ext cx="2803723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44" name="Google Shape;544;p17"/>
          <p:cNvSpPr txBox="1"/>
          <p:nvPr/>
        </p:nvSpPr>
        <p:spPr>
          <a:xfrm>
            <a:off x="7739504" y="7973918"/>
            <a:ext cx="2803723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 POINT</a:t>
            </a:r>
            <a:endParaRPr/>
          </a:p>
        </p:txBody>
      </p:sp>
      <p:sp>
        <p:nvSpPr>
          <p:cNvPr id="545" name="Google Shape;545;p17"/>
          <p:cNvSpPr txBox="1"/>
          <p:nvPr/>
        </p:nvSpPr>
        <p:spPr>
          <a:xfrm>
            <a:off x="815429" y="3908163"/>
            <a:ext cx="14748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86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</a:t>
            </a:r>
            <a:endParaRPr/>
          </a:p>
        </p:txBody>
      </p:sp>
      <p:sp>
        <p:nvSpPr>
          <p:cNvPr id="546" name="Google Shape;546;p17"/>
          <p:cNvSpPr txBox="1"/>
          <p:nvPr/>
        </p:nvSpPr>
        <p:spPr>
          <a:xfrm>
            <a:off x="809956" y="5971347"/>
            <a:ext cx="14748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86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</a:t>
            </a:r>
            <a:endParaRPr/>
          </a:p>
        </p:txBody>
      </p:sp>
      <p:sp>
        <p:nvSpPr>
          <p:cNvPr id="547" name="Google Shape;547;p17"/>
          <p:cNvSpPr txBox="1"/>
          <p:nvPr/>
        </p:nvSpPr>
        <p:spPr>
          <a:xfrm>
            <a:off x="809956" y="8038108"/>
            <a:ext cx="14748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86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03</a:t>
            </a:r>
            <a:endParaRPr/>
          </a:p>
        </p:txBody>
      </p:sp>
      <p:sp>
        <p:nvSpPr>
          <p:cNvPr id="548" name="Google Shape;548;p17"/>
          <p:cNvSpPr txBox="1"/>
          <p:nvPr/>
        </p:nvSpPr>
        <p:spPr>
          <a:xfrm>
            <a:off x="3161782" y="2852583"/>
            <a:ext cx="1897780" cy="26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549" name="Google Shape;549;p17"/>
          <p:cNvSpPr txBox="1"/>
          <p:nvPr/>
        </p:nvSpPr>
        <p:spPr>
          <a:xfrm>
            <a:off x="631007" y="2852583"/>
            <a:ext cx="1718165" cy="26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550" name="Google Shape;550;p17"/>
          <p:cNvSpPr txBox="1"/>
          <p:nvPr/>
        </p:nvSpPr>
        <p:spPr>
          <a:xfrm>
            <a:off x="12524143" y="2852583"/>
            <a:ext cx="1877450" cy="26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551" name="Google Shape;551;p17"/>
          <p:cNvSpPr txBox="1"/>
          <p:nvPr/>
        </p:nvSpPr>
        <p:spPr>
          <a:xfrm>
            <a:off x="15625899" y="2852583"/>
            <a:ext cx="1717948" cy="26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552" name="Google Shape;552;p17"/>
          <p:cNvSpPr txBox="1"/>
          <p:nvPr/>
        </p:nvSpPr>
        <p:spPr>
          <a:xfrm>
            <a:off x="4020242" y="774230"/>
            <a:ext cx="10247516" cy="601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PROCESS IMPROVEMENT PLAN</a:t>
            </a:r>
            <a:endParaRPr/>
          </a:p>
        </p:txBody>
      </p:sp>
      <p:sp>
        <p:nvSpPr>
          <p:cNvPr id="553" name="Google Shape;553;p17"/>
          <p:cNvSpPr txBox="1"/>
          <p:nvPr/>
        </p:nvSpPr>
        <p:spPr>
          <a:xfrm>
            <a:off x="6886795" y="1566710"/>
            <a:ext cx="4514410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INFOGRAPHICS</a:t>
            </a:r>
            <a:endParaRPr/>
          </a:p>
        </p:txBody>
      </p:sp>
      <p:sp>
        <p:nvSpPr>
          <p:cNvPr id="554" name="Google Shape;554;p17"/>
          <p:cNvSpPr txBox="1"/>
          <p:nvPr/>
        </p:nvSpPr>
        <p:spPr>
          <a:xfrm>
            <a:off x="16025446" y="4056350"/>
            <a:ext cx="14748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6F6F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35%</a:t>
            </a:r>
            <a:endParaRPr/>
          </a:p>
        </p:txBody>
      </p:sp>
      <p:sp>
        <p:nvSpPr>
          <p:cNvPr id="555" name="Google Shape;555;p17"/>
          <p:cNvSpPr txBox="1"/>
          <p:nvPr/>
        </p:nvSpPr>
        <p:spPr>
          <a:xfrm>
            <a:off x="15932976" y="6110100"/>
            <a:ext cx="16596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6F6F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67%</a:t>
            </a:r>
            <a:endParaRPr/>
          </a:p>
        </p:txBody>
      </p:sp>
      <p:sp>
        <p:nvSpPr>
          <p:cNvPr id="556" name="Google Shape;556;p17"/>
          <p:cNvSpPr txBox="1"/>
          <p:nvPr/>
        </p:nvSpPr>
        <p:spPr>
          <a:xfrm>
            <a:off x="15903726" y="8211325"/>
            <a:ext cx="17181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6F6F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54%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18"/>
          <p:cNvGrpSpPr/>
          <p:nvPr/>
        </p:nvGrpSpPr>
        <p:grpSpPr>
          <a:xfrm>
            <a:off x="6456867" y="2095804"/>
            <a:ext cx="5349665" cy="2413427"/>
            <a:chOff x="0" y="0"/>
            <a:chExt cx="1599904" cy="721774"/>
          </a:xfrm>
        </p:grpSpPr>
        <p:sp>
          <p:nvSpPr>
            <p:cNvPr id="562" name="Google Shape;562;p18"/>
            <p:cNvSpPr/>
            <p:nvPr/>
          </p:nvSpPr>
          <p:spPr>
            <a:xfrm>
              <a:off x="0" y="0"/>
              <a:ext cx="1599904" cy="721774"/>
            </a:xfrm>
            <a:custGeom>
              <a:rect b="b" l="l" r="r" t="t"/>
              <a:pathLst>
                <a:path extrusionOk="0" h="721774" w="1599904">
                  <a:moveTo>
                    <a:pt x="73806" y="0"/>
                  </a:moveTo>
                  <a:lnTo>
                    <a:pt x="1526098" y="0"/>
                  </a:lnTo>
                  <a:cubicBezTo>
                    <a:pt x="1545672" y="0"/>
                    <a:pt x="1564445" y="7776"/>
                    <a:pt x="1578286" y="21617"/>
                  </a:cubicBezTo>
                  <a:cubicBezTo>
                    <a:pt x="1592128" y="35459"/>
                    <a:pt x="1599904" y="54232"/>
                    <a:pt x="1599904" y="73806"/>
                  </a:cubicBezTo>
                  <a:lnTo>
                    <a:pt x="1599904" y="647968"/>
                  </a:lnTo>
                  <a:cubicBezTo>
                    <a:pt x="1599904" y="667543"/>
                    <a:pt x="1592128" y="686316"/>
                    <a:pt x="1578286" y="700157"/>
                  </a:cubicBezTo>
                  <a:cubicBezTo>
                    <a:pt x="1564445" y="713998"/>
                    <a:pt x="1545672" y="721774"/>
                    <a:pt x="1526098" y="721774"/>
                  </a:cubicBezTo>
                  <a:lnTo>
                    <a:pt x="73806" y="721774"/>
                  </a:lnTo>
                  <a:cubicBezTo>
                    <a:pt x="54232" y="721774"/>
                    <a:pt x="35459" y="713998"/>
                    <a:pt x="21617" y="700157"/>
                  </a:cubicBezTo>
                  <a:cubicBezTo>
                    <a:pt x="7776" y="686316"/>
                    <a:pt x="0" y="667543"/>
                    <a:pt x="0" y="647968"/>
                  </a:cubicBezTo>
                  <a:lnTo>
                    <a:pt x="0" y="73806"/>
                  </a:lnTo>
                  <a:cubicBezTo>
                    <a:pt x="0" y="54232"/>
                    <a:pt x="7776" y="35459"/>
                    <a:pt x="21617" y="21617"/>
                  </a:cubicBezTo>
                  <a:cubicBezTo>
                    <a:pt x="35459" y="7776"/>
                    <a:pt x="54232" y="0"/>
                    <a:pt x="73806" y="0"/>
                  </a:cubicBez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 txBox="1"/>
            <p:nvPr/>
          </p:nvSpPr>
          <p:spPr>
            <a:xfrm>
              <a:off x="0" y="38100"/>
              <a:ext cx="1599904" cy="6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28700" y="2368239"/>
            <a:ext cx="4141891" cy="1868557"/>
            <a:chOff x="0" y="0"/>
            <a:chExt cx="1238699" cy="558822"/>
          </a:xfrm>
        </p:grpSpPr>
        <p:sp>
          <p:nvSpPr>
            <p:cNvPr id="565" name="Google Shape;565;p18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3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8"/>
            <p:cNvSpPr txBox="1"/>
            <p:nvPr/>
          </p:nvSpPr>
          <p:spPr>
            <a:xfrm>
              <a:off x="0" y="38100"/>
              <a:ext cx="1238699" cy="52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18"/>
          <p:cNvGrpSpPr/>
          <p:nvPr/>
        </p:nvGrpSpPr>
        <p:grpSpPr>
          <a:xfrm>
            <a:off x="13092807" y="2368239"/>
            <a:ext cx="4141891" cy="1868557"/>
            <a:chOff x="0" y="0"/>
            <a:chExt cx="1238699" cy="558822"/>
          </a:xfrm>
        </p:grpSpPr>
        <p:sp>
          <p:nvSpPr>
            <p:cNvPr id="568" name="Google Shape;568;p18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3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8"/>
            <p:cNvSpPr txBox="1"/>
            <p:nvPr/>
          </p:nvSpPr>
          <p:spPr>
            <a:xfrm>
              <a:off x="0" y="38100"/>
              <a:ext cx="1238699" cy="52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18"/>
          <p:cNvGrpSpPr/>
          <p:nvPr/>
        </p:nvGrpSpPr>
        <p:grpSpPr>
          <a:xfrm>
            <a:off x="6481469" y="4748814"/>
            <a:ext cx="5349665" cy="2413427"/>
            <a:chOff x="0" y="0"/>
            <a:chExt cx="1599904" cy="721774"/>
          </a:xfrm>
        </p:grpSpPr>
        <p:sp>
          <p:nvSpPr>
            <p:cNvPr id="571" name="Google Shape;571;p18"/>
            <p:cNvSpPr/>
            <p:nvPr/>
          </p:nvSpPr>
          <p:spPr>
            <a:xfrm>
              <a:off x="0" y="0"/>
              <a:ext cx="1599904" cy="721774"/>
            </a:xfrm>
            <a:custGeom>
              <a:rect b="b" l="l" r="r" t="t"/>
              <a:pathLst>
                <a:path extrusionOk="0" h="721774" w="1599904">
                  <a:moveTo>
                    <a:pt x="73806" y="0"/>
                  </a:moveTo>
                  <a:lnTo>
                    <a:pt x="1526098" y="0"/>
                  </a:lnTo>
                  <a:cubicBezTo>
                    <a:pt x="1545672" y="0"/>
                    <a:pt x="1564445" y="7776"/>
                    <a:pt x="1578286" y="21617"/>
                  </a:cubicBezTo>
                  <a:cubicBezTo>
                    <a:pt x="1592128" y="35459"/>
                    <a:pt x="1599904" y="54232"/>
                    <a:pt x="1599904" y="73806"/>
                  </a:cubicBezTo>
                  <a:lnTo>
                    <a:pt x="1599904" y="647968"/>
                  </a:lnTo>
                  <a:cubicBezTo>
                    <a:pt x="1599904" y="667543"/>
                    <a:pt x="1592128" y="686316"/>
                    <a:pt x="1578286" y="700157"/>
                  </a:cubicBezTo>
                  <a:cubicBezTo>
                    <a:pt x="1564445" y="713998"/>
                    <a:pt x="1545672" y="721774"/>
                    <a:pt x="1526098" y="721774"/>
                  </a:cubicBezTo>
                  <a:lnTo>
                    <a:pt x="73806" y="721774"/>
                  </a:lnTo>
                  <a:cubicBezTo>
                    <a:pt x="54232" y="721774"/>
                    <a:pt x="35459" y="713998"/>
                    <a:pt x="21617" y="700157"/>
                  </a:cubicBezTo>
                  <a:cubicBezTo>
                    <a:pt x="7776" y="686316"/>
                    <a:pt x="0" y="667543"/>
                    <a:pt x="0" y="647968"/>
                  </a:cubicBezTo>
                  <a:lnTo>
                    <a:pt x="0" y="73806"/>
                  </a:lnTo>
                  <a:cubicBezTo>
                    <a:pt x="0" y="54232"/>
                    <a:pt x="7776" y="35459"/>
                    <a:pt x="21617" y="21617"/>
                  </a:cubicBezTo>
                  <a:cubicBezTo>
                    <a:pt x="35459" y="7776"/>
                    <a:pt x="54232" y="0"/>
                    <a:pt x="73806" y="0"/>
                  </a:cubicBez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8"/>
            <p:cNvSpPr txBox="1"/>
            <p:nvPr/>
          </p:nvSpPr>
          <p:spPr>
            <a:xfrm>
              <a:off x="0" y="38100"/>
              <a:ext cx="1599904" cy="6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8"/>
          <p:cNvGrpSpPr/>
          <p:nvPr/>
        </p:nvGrpSpPr>
        <p:grpSpPr>
          <a:xfrm>
            <a:off x="1053302" y="5021250"/>
            <a:ext cx="4141891" cy="1868557"/>
            <a:chOff x="0" y="0"/>
            <a:chExt cx="1238699" cy="558822"/>
          </a:xfrm>
        </p:grpSpPr>
        <p:sp>
          <p:nvSpPr>
            <p:cNvPr id="574" name="Google Shape;574;p18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57CC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8"/>
            <p:cNvSpPr txBox="1"/>
            <p:nvPr/>
          </p:nvSpPr>
          <p:spPr>
            <a:xfrm>
              <a:off x="0" y="38100"/>
              <a:ext cx="1238699" cy="52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18"/>
          <p:cNvGrpSpPr/>
          <p:nvPr/>
        </p:nvGrpSpPr>
        <p:grpSpPr>
          <a:xfrm>
            <a:off x="13117409" y="5021250"/>
            <a:ext cx="4141891" cy="1868557"/>
            <a:chOff x="0" y="0"/>
            <a:chExt cx="1238699" cy="558822"/>
          </a:xfrm>
        </p:grpSpPr>
        <p:sp>
          <p:nvSpPr>
            <p:cNvPr id="577" name="Google Shape;577;p18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57CC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8"/>
            <p:cNvSpPr txBox="1"/>
            <p:nvPr/>
          </p:nvSpPr>
          <p:spPr>
            <a:xfrm>
              <a:off x="0" y="38100"/>
              <a:ext cx="1238699" cy="52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18"/>
          <p:cNvGrpSpPr/>
          <p:nvPr/>
        </p:nvGrpSpPr>
        <p:grpSpPr>
          <a:xfrm>
            <a:off x="6506070" y="7401825"/>
            <a:ext cx="5349665" cy="2413427"/>
            <a:chOff x="0" y="0"/>
            <a:chExt cx="1599904" cy="721774"/>
          </a:xfrm>
        </p:grpSpPr>
        <p:sp>
          <p:nvSpPr>
            <p:cNvPr id="580" name="Google Shape;580;p18"/>
            <p:cNvSpPr/>
            <p:nvPr/>
          </p:nvSpPr>
          <p:spPr>
            <a:xfrm>
              <a:off x="0" y="0"/>
              <a:ext cx="1599904" cy="721774"/>
            </a:xfrm>
            <a:custGeom>
              <a:rect b="b" l="l" r="r" t="t"/>
              <a:pathLst>
                <a:path extrusionOk="0" h="721774" w="1599904">
                  <a:moveTo>
                    <a:pt x="73806" y="0"/>
                  </a:moveTo>
                  <a:lnTo>
                    <a:pt x="1526098" y="0"/>
                  </a:lnTo>
                  <a:cubicBezTo>
                    <a:pt x="1545672" y="0"/>
                    <a:pt x="1564445" y="7776"/>
                    <a:pt x="1578286" y="21617"/>
                  </a:cubicBezTo>
                  <a:cubicBezTo>
                    <a:pt x="1592128" y="35459"/>
                    <a:pt x="1599904" y="54232"/>
                    <a:pt x="1599904" y="73806"/>
                  </a:cubicBezTo>
                  <a:lnTo>
                    <a:pt x="1599904" y="647968"/>
                  </a:lnTo>
                  <a:cubicBezTo>
                    <a:pt x="1599904" y="667543"/>
                    <a:pt x="1592128" y="686316"/>
                    <a:pt x="1578286" y="700157"/>
                  </a:cubicBezTo>
                  <a:cubicBezTo>
                    <a:pt x="1564445" y="713998"/>
                    <a:pt x="1545672" y="721774"/>
                    <a:pt x="1526098" y="721774"/>
                  </a:cubicBezTo>
                  <a:lnTo>
                    <a:pt x="73806" y="721774"/>
                  </a:lnTo>
                  <a:cubicBezTo>
                    <a:pt x="54232" y="721774"/>
                    <a:pt x="35459" y="713998"/>
                    <a:pt x="21617" y="700157"/>
                  </a:cubicBezTo>
                  <a:cubicBezTo>
                    <a:pt x="7776" y="686316"/>
                    <a:pt x="0" y="667543"/>
                    <a:pt x="0" y="647968"/>
                  </a:cubicBezTo>
                  <a:lnTo>
                    <a:pt x="0" y="73806"/>
                  </a:lnTo>
                  <a:cubicBezTo>
                    <a:pt x="0" y="54232"/>
                    <a:pt x="7776" y="35459"/>
                    <a:pt x="21617" y="21617"/>
                  </a:cubicBezTo>
                  <a:cubicBezTo>
                    <a:pt x="35459" y="7776"/>
                    <a:pt x="54232" y="0"/>
                    <a:pt x="73806" y="0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 txBox="1"/>
            <p:nvPr/>
          </p:nvSpPr>
          <p:spPr>
            <a:xfrm>
              <a:off x="0" y="38100"/>
              <a:ext cx="1599904" cy="6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18"/>
          <p:cNvGrpSpPr/>
          <p:nvPr/>
        </p:nvGrpSpPr>
        <p:grpSpPr>
          <a:xfrm>
            <a:off x="1077904" y="7674260"/>
            <a:ext cx="4141891" cy="1868557"/>
            <a:chOff x="0" y="0"/>
            <a:chExt cx="1238699" cy="558822"/>
          </a:xfrm>
        </p:grpSpPr>
        <p:sp>
          <p:nvSpPr>
            <p:cNvPr id="583" name="Google Shape;583;p18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80ED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8"/>
            <p:cNvSpPr txBox="1"/>
            <p:nvPr/>
          </p:nvSpPr>
          <p:spPr>
            <a:xfrm>
              <a:off x="0" y="38100"/>
              <a:ext cx="1238699" cy="52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18"/>
          <p:cNvGrpSpPr/>
          <p:nvPr/>
        </p:nvGrpSpPr>
        <p:grpSpPr>
          <a:xfrm>
            <a:off x="13142011" y="7674260"/>
            <a:ext cx="4141891" cy="1868557"/>
            <a:chOff x="0" y="0"/>
            <a:chExt cx="1238699" cy="558822"/>
          </a:xfrm>
        </p:grpSpPr>
        <p:sp>
          <p:nvSpPr>
            <p:cNvPr id="586" name="Google Shape;586;p18"/>
            <p:cNvSpPr/>
            <p:nvPr/>
          </p:nvSpPr>
          <p:spPr>
            <a:xfrm>
              <a:off x="0" y="0"/>
              <a:ext cx="1238699" cy="558822"/>
            </a:xfrm>
            <a:custGeom>
              <a:rect b="b" l="l" r="r" t="t"/>
              <a:pathLst>
                <a:path extrusionOk="0" h="558822" w="1238699">
                  <a:moveTo>
                    <a:pt x="95328" y="0"/>
                  </a:moveTo>
                  <a:lnTo>
                    <a:pt x="1143371" y="0"/>
                  </a:lnTo>
                  <a:cubicBezTo>
                    <a:pt x="1196020" y="0"/>
                    <a:pt x="1238699" y="42680"/>
                    <a:pt x="1238699" y="95328"/>
                  </a:cubicBezTo>
                  <a:lnTo>
                    <a:pt x="1238699" y="463494"/>
                  </a:lnTo>
                  <a:cubicBezTo>
                    <a:pt x="1238699" y="488777"/>
                    <a:pt x="1228656" y="513024"/>
                    <a:pt x="1210779" y="530901"/>
                  </a:cubicBezTo>
                  <a:cubicBezTo>
                    <a:pt x="1192901" y="548779"/>
                    <a:pt x="1168654" y="558822"/>
                    <a:pt x="1143371" y="558822"/>
                  </a:cubicBezTo>
                  <a:lnTo>
                    <a:pt x="95328" y="558822"/>
                  </a:lnTo>
                  <a:cubicBezTo>
                    <a:pt x="70045" y="558822"/>
                    <a:pt x="45798" y="548779"/>
                    <a:pt x="27921" y="530901"/>
                  </a:cubicBezTo>
                  <a:cubicBezTo>
                    <a:pt x="10043" y="513024"/>
                    <a:pt x="0" y="488777"/>
                    <a:pt x="0" y="463494"/>
                  </a:cubicBezTo>
                  <a:lnTo>
                    <a:pt x="0" y="95328"/>
                  </a:lnTo>
                  <a:cubicBezTo>
                    <a:pt x="0" y="70045"/>
                    <a:pt x="10043" y="45798"/>
                    <a:pt x="27921" y="27921"/>
                  </a:cubicBezTo>
                  <a:cubicBezTo>
                    <a:pt x="45798" y="10043"/>
                    <a:pt x="70045" y="0"/>
                    <a:pt x="953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80ED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8"/>
            <p:cNvSpPr txBox="1"/>
            <p:nvPr/>
          </p:nvSpPr>
          <p:spPr>
            <a:xfrm>
              <a:off x="0" y="38100"/>
              <a:ext cx="1238699" cy="52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18"/>
          <p:cNvGrpSpPr/>
          <p:nvPr/>
        </p:nvGrpSpPr>
        <p:grpSpPr>
          <a:xfrm>
            <a:off x="5636059" y="2898762"/>
            <a:ext cx="355339" cy="710677"/>
            <a:chOff x="0" y="0"/>
            <a:chExt cx="406400" cy="812800"/>
          </a:xfrm>
        </p:grpSpPr>
        <p:sp>
          <p:nvSpPr>
            <p:cNvPr id="589" name="Google Shape;589;p18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8"/>
            <p:cNvSpPr txBox="1"/>
            <p:nvPr/>
          </p:nvSpPr>
          <p:spPr>
            <a:xfrm>
              <a:off x="0" y="241300"/>
              <a:ext cx="304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p18"/>
          <p:cNvSpPr txBox="1"/>
          <p:nvPr/>
        </p:nvSpPr>
        <p:spPr>
          <a:xfrm>
            <a:off x="4057145" y="437184"/>
            <a:ext cx="10247516" cy="601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PROCESS IMPROVEMENT PLAN</a:t>
            </a:r>
            <a:endParaRPr/>
          </a:p>
        </p:txBody>
      </p:sp>
      <p:sp>
        <p:nvSpPr>
          <p:cNvPr id="592" name="Google Shape;592;p18"/>
          <p:cNvSpPr txBox="1"/>
          <p:nvPr/>
        </p:nvSpPr>
        <p:spPr>
          <a:xfrm>
            <a:off x="6737393" y="3273943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Briefly elaborate on what you want to discuss.</a:t>
            </a:r>
            <a:endParaRPr/>
          </a:p>
        </p:txBody>
      </p:sp>
      <p:sp>
        <p:nvSpPr>
          <p:cNvPr id="593" name="Google Shape;593;p18"/>
          <p:cNvSpPr txBox="1"/>
          <p:nvPr/>
        </p:nvSpPr>
        <p:spPr>
          <a:xfrm>
            <a:off x="6737393" y="3649975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94" name="Google Shape;594;p18"/>
          <p:cNvSpPr txBox="1"/>
          <p:nvPr/>
        </p:nvSpPr>
        <p:spPr>
          <a:xfrm>
            <a:off x="6737393" y="4026006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95" name="Google Shape;595;p18"/>
          <p:cNvSpPr txBox="1"/>
          <p:nvPr/>
        </p:nvSpPr>
        <p:spPr>
          <a:xfrm>
            <a:off x="1719298" y="8651968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96" name="Google Shape;596;p18"/>
          <p:cNvSpPr txBox="1"/>
          <p:nvPr/>
        </p:nvSpPr>
        <p:spPr>
          <a:xfrm>
            <a:off x="7376462" y="2487655"/>
            <a:ext cx="3608882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6F6F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MAIN POINT</a:t>
            </a:r>
            <a:endParaRPr/>
          </a:p>
        </p:txBody>
      </p:sp>
      <p:sp>
        <p:nvSpPr>
          <p:cNvPr id="597" name="Google Shape;597;p18"/>
          <p:cNvSpPr txBox="1"/>
          <p:nvPr/>
        </p:nvSpPr>
        <p:spPr>
          <a:xfrm>
            <a:off x="1725474" y="8094607"/>
            <a:ext cx="2803723" cy="39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598" name="Google Shape;598;p18"/>
          <p:cNvSpPr txBox="1"/>
          <p:nvPr/>
        </p:nvSpPr>
        <p:spPr>
          <a:xfrm>
            <a:off x="6688189" y="5935623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599" name="Google Shape;599;p18"/>
          <p:cNvSpPr txBox="1"/>
          <p:nvPr/>
        </p:nvSpPr>
        <p:spPr>
          <a:xfrm>
            <a:off x="6688189" y="6311655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00" name="Google Shape;600;p18"/>
          <p:cNvSpPr txBox="1"/>
          <p:nvPr/>
        </p:nvSpPr>
        <p:spPr>
          <a:xfrm>
            <a:off x="6688189" y="6687687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01" name="Google Shape;601;p18"/>
          <p:cNvSpPr txBox="1"/>
          <p:nvPr/>
        </p:nvSpPr>
        <p:spPr>
          <a:xfrm>
            <a:off x="6737393" y="8586329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02" name="Google Shape;602;p18"/>
          <p:cNvSpPr txBox="1"/>
          <p:nvPr/>
        </p:nvSpPr>
        <p:spPr>
          <a:xfrm>
            <a:off x="6737393" y="8962361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03" name="Google Shape;603;p18"/>
          <p:cNvSpPr txBox="1"/>
          <p:nvPr/>
        </p:nvSpPr>
        <p:spPr>
          <a:xfrm>
            <a:off x="6737393" y="9338392"/>
            <a:ext cx="4887020" cy="2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6F6F6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grpSp>
        <p:nvGrpSpPr>
          <p:cNvPr id="604" name="Google Shape;604;p18"/>
          <p:cNvGrpSpPr/>
          <p:nvPr/>
        </p:nvGrpSpPr>
        <p:grpSpPr>
          <a:xfrm>
            <a:off x="12273256" y="2898762"/>
            <a:ext cx="355339" cy="710677"/>
            <a:chOff x="0" y="0"/>
            <a:chExt cx="406400" cy="812800"/>
          </a:xfrm>
        </p:grpSpPr>
        <p:sp>
          <p:nvSpPr>
            <p:cNvPr id="605" name="Google Shape;605;p18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8"/>
            <p:cNvSpPr txBox="1"/>
            <p:nvPr/>
          </p:nvSpPr>
          <p:spPr>
            <a:xfrm>
              <a:off x="0" y="241300"/>
              <a:ext cx="304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18"/>
          <p:cNvGrpSpPr/>
          <p:nvPr/>
        </p:nvGrpSpPr>
        <p:grpSpPr>
          <a:xfrm>
            <a:off x="5684635" y="8210233"/>
            <a:ext cx="355339" cy="710677"/>
            <a:chOff x="0" y="0"/>
            <a:chExt cx="406400" cy="812800"/>
          </a:xfrm>
        </p:grpSpPr>
        <p:sp>
          <p:nvSpPr>
            <p:cNvPr id="608" name="Google Shape;608;p18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8"/>
            <p:cNvSpPr txBox="1"/>
            <p:nvPr/>
          </p:nvSpPr>
          <p:spPr>
            <a:xfrm>
              <a:off x="0" y="241300"/>
              <a:ext cx="304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18"/>
          <p:cNvGrpSpPr/>
          <p:nvPr/>
        </p:nvGrpSpPr>
        <p:grpSpPr>
          <a:xfrm>
            <a:off x="12321832" y="8210233"/>
            <a:ext cx="355339" cy="710677"/>
            <a:chOff x="0" y="0"/>
            <a:chExt cx="406400" cy="812800"/>
          </a:xfrm>
        </p:grpSpPr>
        <p:sp>
          <p:nvSpPr>
            <p:cNvPr id="611" name="Google Shape;611;p18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8"/>
            <p:cNvSpPr txBox="1"/>
            <p:nvPr/>
          </p:nvSpPr>
          <p:spPr>
            <a:xfrm>
              <a:off x="0" y="241300"/>
              <a:ext cx="304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5558157" y="5446691"/>
            <a:ext cx="560348" cy="1120695"/>
            <a:chOff x="0" y="0"/>
            <a:chExt cx="406400" cy="812800"/>
          </a:xfrm>
        </p:grpSpPr>
        <p:sp>
          <p:nvSpPr>
            <p:cNvPr id="614" name="Google Shape;614;p18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8"/>
            <p:cNvSpPr txBox="1"/>
            <p:nvPr/>
          </p:nvSpPr>
          <p:spPr>
            <a:xfrm>
              <a:off x="0" y="241300"/>
              <a:ext cx="304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18"/>
          <p:cNvGrpSpPr/>
          <p:nvPr/>
        </p:nvGrpSpPr>
        <p:grpSpPr>
          <a:xfrm>
            <a:off x="12193083" y="5446691"/>
            <a:ext cx="560348" cy="1120695"/>
            <a:chOff x="0" y="0"/>
            <a:chExt cx="406400" cy="812800"/>
          </a:xfrm>
        </p:grpSpPr>
        <p:sp>
          <p:nvSpPr>
            <p:cNvPr id="617" name="Google Shape;617;p18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406400" y="40640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81280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595959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8"/>
            <p:cNvSpPr txBox="1"/>
            <p:nvPr/>
          </p:nvSpPr>
          <p:spPr>
            <a:xfrm>
              <a:off x="0" y="241300"/>
              <a:ext cx="304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9" name="Google Shape;619;p18"/>
          <p:cNvSpPr txBox="1"/>
          <p:nvPr/>
        </p:nvSpPr>
        <p:spPr>
          <a:xfrm>
            <a:off x="6923698" y="1229664"/>
            <a:ext cx="4514410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INFOGRAPHICS</a:t>
            </a:r>
            <a:endParaRPr/>
          </a:p>
        </p:txBody>
      </p:sp>
      <p:sp>
        <p:nvSpPr>
          <p:cNvPr id="620" name="Google Shape;620;p18"/>
          <p:cNvSpPr txBox="1"/>
          <p:nvPr/>
        </p:nvSpPr>
        <p:spPr>
          <a:xfrm>
            <a:off x="7376462" y="5179039"/>
            <a:ext cx="3608882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6F6F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MAIN POINT</a:t>
            </a:r>
            <a:endParaRPr/>
          </a:p>
        </p:txBody>
      </p:sp>
      <p:sp>
        <p:nvSpPr>
          <p:cNvPr id="621" name="Google Shape;621;p18"/>
          <p:cNvSpPr txBox="1"/>
          <p:nvPr/>
        </p:nvSpPr>
        <p:spPr>
          <a:xfrm>
            <a:off x="7376462" y="7857567"/>
            <a:ext cx="3608882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6F6F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MAIN POINT</a:t>
            </a:r>
            <a:endParaRPr/>
          </a:p>
        </p:txBody>
      </p:sp>
      <p:sp>
        <p:nvSpPr>
          <p:cNvPr id="622" name="Google Shape;622;p18"/>
          <p:cNvSpPr txBox="1"/>
          <p:nvPr/>
        </p:nvSpPr>
        <p:spPr>
          <a:xfrm>
            <a:off x="1719298" y="5992592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23" name="Google Shape;623;p18"/>
          <p:cNvSpPr txBox="1"/>
          <p:nvPr/>
        </p:nvSpPr>
        <p:spPr>
          <a:xfrm>
            <a:off x="1725474" y="5435231"/>
            <a:ext cx="2803723" cy="39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624" name="Google Shape;624;p18"/>
          <p:cNvSpPr txBox="1"/>
          <p:nvPr/>
        </p:nvSpPr>
        <p:spPr>
          <a:xfrm>
            <a:off x="1719298" y="3373750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25" name="Google Shape;625;p18"/>
          <p:cNvSpPr txBox="1"/>
          <p:nvPr/>
        </p:nvSpPr>
        <p:spPr>
          <a:xfrm>
            <a:off x="1725474" y="2816388"/>
            <a:ext cx="2803723" cy="39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626" name="Google Shape;626;p18"/>
          <p:cNvSpPr txBox="1"/>
          <p:nvPr/>
        </p:nvSpPr>
        <p:spPr>
          <a:xfrm>
            <a:off x="13780317" y="8640372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27" name="Google Shape;627;p18"/>
          <p:cNvSpPr txBox="1"/>
          <p:nvPr/>
        </p:nvSpPr>
        <p:spPr>
          <a:xfrm>
            <a:off x="13786493" y="8083010"/>
            <a:ext cx="2803723" cy="39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628" name="Google Shape;628;p18"/>
          <p:cNvSpPr txBox="1"/>
          <p:nvPr/>
        </p:nvSpPr>
        <p:spPr>
          <a:xfrm>
            <a:off x="13780317" y="5980996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29" name="Google Shape;629;p18"/>
          <p:cNvSpPr txBox="1"/>
          <p:nvPr/>
        </p:nvSpPr>
        <p:spPr>
          <a:xfrm>
            <a:off x="13786493" y="5423635"/>
            <a:ext cx="2803723" cy="39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  <p:sp>
        <p:nvSpPr>
          <p:cNvPr id="630" name="Google Shape;630;p18"/>
          <p:cNvSpPr txBox="1"/>
          <p:nvPr/>
        </p:nvSpPr>
        <p:spPr>
          <a:xfrm>
            <a:off x="13780317" y="3362153"/>
            <a:ext cx="2816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</a:t>
            </a:r>
            <a:endParaRPr/>
          </a:p>
        </p:txBody>
      </p:sp>
      <p:sp>
        <p:nvSpPr>
          <p:cNvPr id="631" name="Google Shape;631;p18"/>
          <p:cNvSpPr txBox="1"/>
          <p:nvPr/>
        </p:nvSpPr>
        <p:spPr>
          <a:xfrm>
            <a:off x="13786493" y="2804792"/>
            <a:ext cx="2803723" cy="39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POINT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19"/>
          <p:cNvGrpSpPr/>
          <p:nvPr/>
        </p:nvGrpSpPr>
        <p:grpSpPr>
          <a:xfrm>
            <a:off x="515767" y="2066883"/>
            <a:ext cx="5097641" cy="7400322"/>
            <a:chOff x="0" y="0"/>
            <a:chExt cx="1342589" cy="1949056"/>
          </a:xfrm>
        </p:grpSpPr>
        <p:sp>
          <p:nvSpPr>
            <p:cNvPr id="637" name="Google Shape;637;p1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77455" y="0"/>
                  </a:moveTo>
                  <a:lnTo>
                    <a:pt x="1265134" y="0"/>
                  </a:lnTo>
                  <a:cubicBezTo>
                    <a:pt x="1307911" y="0"/>
                    <a:pt x="1342589" y="34678"/>
                    <a:pt x="1342589" y="77455"/>
                  </a:cubicBezTo>
                  <a:lnTo>
                    <a:pt x="1342589" y="1871601"/>
                  </a:lnTo>
                  <a:cubicBezTo>
                    <a:pt x="1342589" y="1914378"/>
                    <a:pt x="1307911" y="1949056"/>
                    <a:pt x="1265134" y="1949056"/>
                  </a:cubicBezTo>
                  <a:lnTo>
                    <a:pt x="77455" y="1949056"/>
                  </a:lnTo>
                  <a:cubicBezTo>
                    <a:pt x="34678" y="1949056"/>
                    <a:pt x="0" y="1914378"/>
                    <a:pt x="0" y="1871601"/>
                  </a:cubicBezTo>
                  <a:lnTo>
                    <a:pt x="0" y="77455"/>
                  </a:lnTo>
                  <a:cubicBezTo>
                    <a:pt x="0" y="34678"/>
                    <a:pt x="34678" y="0"/>
                    <a:pt x="77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9"/>
            <p:cNvSpPr txBox="1"/>
            <p:nvPr/>
          </p:nvSpPr>
          <p:spPr>
            <a:xfrm>
              <a:off x="0" y="38100"/>
              <a:ext cx="1342589" cy="1910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19"/>
          <p:cNvGrpSpPr/>
          <p:nvPr/>
        </p:nvGrpSpPr>
        <p:grpSpPr>
          <a:xfrm>
            <a:off x="6106854" y="2066883"/>
            <a:ext cx="11512980" cy="7400322"/>
            <a:chOff x="0" y="0"/>
            <a:chExt cx="3032225" cy="1949056"/>
          </a:xfrm>
        </p:grpSpPr>
        <p:sp>
          <p:nvSpPr>
            <p:cNvPr id="640" name="Google Shape;640;p1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34295" y="0"/>
                  </a:moveTo>
                  <a:lnTo>
                    <a:pt x="2997930" y="0"/>
                  </a:lnTo>
                  <a:cubicBezTo>
                    <a:pt x="3007026" y="0"/>
                    <a:pt x="3015749" y="3613"/>
                    <a:pt x="3022180" y="10045"/>
                  </a:cubicBezTo>
                  <a:cubicBezTo>
                    <a:pt x="3028612" y="16476"/>
                    <a:pt x="3032225" y="25199"/>
                    <a:pt x="3032225" y="34295"/>
                  </a:cubicBezTo>
                  <a:lnTo>
                    <a:pt x="3032225" y="1914761"/>
                  </a:lnTo>
                  <a:cubicBezTo>
                    <a:pt x="3032225" y="1933702"/>
                    <a:pt x="3016871" y="1949056"/>
                    <a:pt x="2997930" y="1949056"/>
                  </a:cubicBezTo>
                  <a:lnTo>
                    <a:pt x="34295" y="1949056"/>
                  </a:lnTo>
                  <a:cubicBezTo>
                    <a:pt x="15354" y="1949056"/>
                    <a:pt x="0" y="1933702"/>
                    <a:pt x="0" y="1914761"/>
                  </a:cubicBezTo>
                  <a:lnTo>
                    <a:pt x="0" y="34295"/>
                  </a:lnTo>
                  <a:cubicBezTo>
                    <a:pt x="0" y="15354"/>
                    <a:pt x="15354" y="0"/>
                    <a:pt x="34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9"/>
            <p:cNvSpPr txBox="1"/>
            <p:nvPr/>
          </p:nvSpPr>
          <p:spPr>
            <a:xfrm>
              <a:off x="0" y="38100"/>
              <a:ext cx="3032225" cy="1910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19"/>
          <p:cNvGrpSpPr/>
          <p:nvPr/>
        </p:nvGrpSpPr>
        <p:grpSpPr>
          <a:xfrm>
            <a:off x="880554" y="2239105"/>
            <a:ext cx="4368067" cy="755733"/>
            <a:chOff x="0" y="-28575"/>
            <a:chExt cx="1150437" cy="199041"/>
          </a:xfrm>
        </p:grpSpPr>
        <p:sp>
          <p:nvSpPr>
            <p:cNvPr id="643" name="Google Shape;643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21A5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19"/>
          <p:cNvGrpSpPr/>
          <p:nvPr/>
        </p:nvGrpSpPr>
        <p:grpSpPr>
          <a:xfrm>
            <a:off x="9679310" y="2239105"/>
            <a:ext cx="4368067" cy="755733"/>
            <a:chOff x="0" y="-28575"/>
            <a:chExt cx="1150437" cy="199041"/>
          </a:xfrm>
        </p:grpSpPr>
        <p:sp>
          <p:nvSpPr>
            <p:cNvPr id="646" name="Google Shape;646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21A5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19"/>
          <p:cNvGrpSpPr/>
          <p:nvPr/>
        </p:nvGrpSpPr>
        <p:grpSpPr>
          <a:xfrm>
            <a:off x="871461" y="6338140"/>
            <a:ext cx="4368067" cy="755733"/>
            <a:chOff x="0" y="-28575"/>
            <a:chExt cx="1150437" cy="199041"/>
          </a:xfrm>
        </p:grpSpPr>
        <p:sp>
          <p:nvSpPr>
            <p:cNvPr id="649" name="Google Shape;649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21A5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19"/>
          <p:cNvGrpSpPr/>
          <p:nvPr/>
        </p:nvGrpSpPr>
        <p:grpSpPr>
          <a:xfrm>
            <a:off x="1366753" y="8333814"/>
            <a:ext cx="754204" cy="780719"/>
            <a:chOff x="0" y="-28575"/>
            <a:chExt cx="812800" cy="841375"/>
          </a:xfrm>
        </p:grpSpPr>
        <p:sp>
          <p:nvSpPr>
            <p:cNvPr id="652" name="Google Shape;65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8E2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19"/>
          <p:cNvGrpSpPr/>
          <p:nvPr/>
        </p:nvGrpSpPr>
        <p:grpSpPr>
          <a:xfrm>
            <a:off x="2302263" y="8333814"/>
            <a:ext cx="754204" cy="780719"/>
            <a:chOff x="0" y="-28575"/>
            <a:chExt cx="812800" cy="841375"/>
          </a:xfrm>
        </p:grpSpPr>
        <p:sp>
          <p:nvSpPr>
            <p:cNvPr id="655" name="Google Shape;65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19"/>
          <p:cNvGrpSpPr/>
          <p:nvPr/>
        </p:nvGrpSpPr>
        <p:grpSpPr>
          <a:xfrm>
            <a:off x="3235826" y="8333814"/>
            <a:ext cx="754204" cy="780719"/>
            <a:chOff x="0" y="-28575"/>
            <a:chExt cx="812800" cy="841375"/>
          </a:xfrm>
        </p:grpSpPr>
        <p:sp>
          <p:nvSpPr>
            <p:cNvPr id="658" name="Google Shape;65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19"/>
          <p:cNvGrpSpPr/>
          <p:nvPr/>
        </p:nvGrpSpPr>
        <p:grpSpPr>
          <a:xfrm>
            <a:off x="4169389" y="8333814"/>
            <a:ext cx="754204" cy="780719"/>
            <a:chOff x="0" y="-28575"/>
            <a:chExt cx="812800" cy="841375"/>
          </a:xfrm>
        </p:grpSpPr>
        <p:sp>
          <p:nvSpPr>
            <p:cNvPr id="661" name="Google Shape;66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3" name="Google Shape;663;p19"/>
          <p:cNvSpPr txBox="1"/>
          <p:nvPr/>
        </p:nvSpPr>
        <p:spPr>
          <a:xfrm>
            <a:off x="973945" y="3190430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 strike="noStrike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 strike="noStrike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664" name="Google Shape;664;p19"/>
          <p:cNvSpPr txBox="1"/>
          <p:nvPr/>
        </p:nvSpPr>
        <p:spPr>
          <a:xfrm>
            <a:off x="973945" y="6005619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665" name="Google Shape;665;p19"/>
          <p:cNvSpPr txBox="1"/>
          <p:nvPr/>
        </p:nvSpPr>
        <p:spPr>
          <a:xfrm>
            <a:off x="1470418" y="3899744"/>
            <a:ext cx="3150536" cy="1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7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0">
              <a:solidFill>
                <a:srgbClr val="1A17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7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0">
              <a:solidFill>
                <a:srgbClr val="1A17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7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</p:txBody>
      </p:sp>
      <p:sp>
        <p:nvSpPr>
          <p:cNvPr id="666" name="Google Shape;666;p19"/>
          <p:cNvSpPr txBox="1"/>
          <p:nvPr/>
        </p:nvSpPr>
        <p:spPr>
          <a:xfrm>
            <a:off x="1133168" y="9247505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#78E2E2</a:t>
            </a:r>
            <a:endParaRPr/>
          </a:p>
        </p:txBody>
      </p:sp>
      <p:sp>
        <p:nvSpPr>
          <p:cNvPr id="667" name="Google Shape;667;p19"/>
          <p:cNvSpPr txBox="1"/>
          <p:nvPr/>
        </p:nvSpPr>
        <p:spPr>
          <a:xfrm>
            <a:off x="2068679" y="9247505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#80ED99</a:t>
            </a:r>
            <a:endParaRPr/>
          </a:p>
        </p:txBody>
      </p:sp>
      <p:sp>
        <p:nvSpPr>
          <p:cNvPr id="668" name="Google Shape;668;p19"/>
          <p:cNvSpPr txBox="1"/>
          <p:nvPr/>
        </p:nvSpPr>
        <p:spPr>
          <a:xfrm>
            <a:off x="3002242" y="9247505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#C7F9CC</a:t>
            </a:r>
            <a:endParaRPr/>
          </a:p>
        </p:txBody>
      </p:sp>
      <p:sp>
        <p:nvSpPr>
          <p:cNvPr id="669" name="Google Shape;669;p19"/>
          <p:cNvSpPr txBox="1"/>
          <p:nvPr/>
        </p:nvSpPr>
        <p:spPr>
          <a:xfrm>
            <a:off x="4181565" y="9247505"/>
            <a:ext cx="729853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#F6F6F6</a:t>
            </a:r>
            <a:endParaRPr/>
          </a:p>
        </p:txBody>
      </p:sp>
      <p:sp>
        <p:nvSpPr>
          <p:cNvPr id="670" name="Google Shape;670;p19"/>
          <p:cNvSpPr txBox="1"/>
          <p:nvPr/>
        </p:nvSpPr>
        <p:spPr>
          <a:xfrm>
            <a:off x="4210005" y="1446041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</a:t>
            </a:r>
            <a:endParaRPr/>
          </a:p>
        </p:txBody>
      </p:sp>
      <p:sp>
        <p:nvSpPr>
          <p:cNvPr id="671" name="Google Shape;671;p19"/>
          <p:cNvSpPr txBox="1"/>
          <p:nvPr/>
        </p:nvSpPr>
        <p:spPr>
          <a:xfrm>
            <a:off x="11703076" y="9762481"/>
            <a:ext cx="5916757" cy="17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 PAGE BEFORE PRESENTING. </a:t>
            </a:r>
            <a:endParaRPr/>
          </a:p>
        </p:txBody>
      </p:sp>
      <p:sp>
        <p:nvSpPr>
          <p:cNvPr id="672" name="Google Shape;672;p19"/>
          <p:cNvSpPr txBox="1"/>
          <p:nvPr/>
        </p:nvSpPr>
        <p:spPr>
          <a:xfrm>
            <a:off x="3666181" y="443848"/>
            <a:ext cx="10859351" cy="79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none" strike="noStrike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673" name="Google Shape;673;p19"/>
          <p:cNvSpPr txBox="1"/>
          <p:nvPr/>
        </p:nvSpPr>
        <p:spPr>
          <a:xfrm>
            <a:off x="1489319" y="2483895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Fonts</a:t>
            </a:r>
            <a:endParaRPr/>
          </a:p>
        </p:txBody>
      </p:sp>
      <p:sp>
        <p:nvSpPr>
          <p:cNvPr id="674" name="Google Shape;674;p19"/>
          <p:cNvSpPr txBox="1"/>
          <p:nvPr/>
        </p:nvSpPr>
        <p:spPr>
          <a:xfrm>
            <a:off x="9983151" y="2483895"/>
            <a:ext cx="376038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Design Elements</a:t>
            </a:r>
            <a:endParaRPr/>
          </a:p>
        </p:txBody>
      </p:sp>
      <p:sp>
        <p:nvSpPr>
          <p:cNvPr id="675" name="Google Shape;675;p19"/>
          <p:cNvSpPr txBox="1"/>
          <p:nvPr/>
        </p:nvSpPr>
        <p:spPr>
          <a:xfrm>
            <a:off x="1490293" y="6582929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Colors</a:t>
            </a:r>
            <a:endParaRPr/>
          </a:p>
        </p:txBody>
      </p:sp>
      <p:sp>
        <p:nvSpPr>
          <p:cNvPr id="676" name="Google Shape;676;p19"/>
          <p:cNvSpPr/>
          <p:nvPr/>
        </p:nvSpPr>
        <p:spPr>
          <a:xfrm>
            <a:off x="15219743" y="5150372"/>
            <a:ext cx="746939" cy="642367"/>
          </a:xfrm>
          <a:custGeom>
            <a:rect b="b" l="l" r="r" t="t"/>
            <a:pathLst>
              <a:path extrusionOk="0" h="642367" w="746939">
                <a:moveTo>
                  <a:pt x="0" y="0"/>
                </a:moveTo>
                <a:lnTo>
                  <a:pt x="746939" y="0"/>
                </a:lnTo>
                <a:lnTo>
                  <a:pt x="746939" y="642367"/>
                </a:lnTo>
                <a:lnTo>
                  <a:pt x="0" y="642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9"/>
          <p:cNvSpPr/>
          <p:nvPr/>
        </p:nvSpPr>
        <p:spPr>
          <a:xfrm>
            <a:off x="16585493" y="6391698"/>
            <a:ext cx="530880" cy="733628"/>
          </a:xfrm>
          <a:custGeom>
            <a:rect b="b" l="l" r="r" t="t"/>
            <a:pathLst>
              <a:path extrusionOk="0" h="733628" w="530880">
                <a:moveTo>
                  <a:pt x="0" y="0"/>
                </a:moveTo>
                <a:lnTo>
                  <a:pt x="530880" y="0"/>
                </a:lnTo>
                <a:lnTo>
                  <a:pt x="530880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9"/>
          <p:cNvSpPr/>
          <p:nvPr/>
        </p:nvSpPr>
        <p:spPr>
          <a:xfrm>
            <a:off x="15374868" y="6469858"/>
            <a:ext cx="437375" cy="655467"/>
          </a:xfrm>
          <a:custGeom>
            <a:rect b="b" l="l" r="r" t="t"/>
            <a:pathLst>
              <a:path extrusionOk="0" h="655467" w="437375">
                <a:moveTo>
                  <a:pt x="0" y="0"/>
                </a:moveTo>
                <a:lnTo>
                  <a:pt x="437375" y="0"/>
                </a:lnTo>
                <a:lnTo>
                  <a:pt x="437375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9"/>
          <p:cNvSpPr/>
          <p:nvPr/>
        </p:nvSpPr>
        <p:spPr>
          <a:xfrm>
            <a:off x="16449504" y="7786173"/>
            <a:ext cx="725366" cy="655467"/>
          </a:xfrm>
          <a:custGeom>
            <a:rect b="b" l="l" r="r" t="t"/>
            <a:pathLst>
              <a:path extrusionOk="0" h="655467" w="725366">
                <a:moveTo>
                  <a:pt x="0" y="0"/>
                </a:moveTo>
                <a:lnTo>
                  <a:pt x="725366" y="0"/>
                </a:lnTo>
                <a:lnTo>
                  <a:pt x="725366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9"/>
          <p:cNvSpPr/>
          <p:nvPr/>
        </p:nvSpPr>
        <p:spPr>
          <a:xfrm>
            <a:off x="16449504" y="3774644"/>
            <a:ext cx="655467" cy="655467"/>
          </a:xfrm>
          <a:custGeom>
            <a:rect b="b" l="l" r="r" t="t"/>
            <a:pathLst>
              <a:path extrusionOk="0" h="655467" w="655467">
                <a:moveTo>
                  <a:pt x="0" y="0"/>
                </a:moveTo>
                <a:lnTo>
                  <a:pt x="655467" y="0"/>
                </a:lnTo>
                <a:lnTo>
                  <a:pt x="655467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9"/>
          <p:cNvSpPr/>
          <p:nvPr/>
        </p:nvSpPr>
        <p:spPr>
          <a:xfrm>
            <a:off x="15136670" y="3781194"/>
            <a:ext cx="896771" cy="551107"/>
          </a:xfrm>
          <a:custGeom>
            <a:rect b="b" l="l" r="r" t="t"/>
            <a:pathLst>
              <a:path extrusionOk="0" h="551107" w="896771">
                <a:moveTo>
                  <a:pt x="0" y="0"/>
                </a:moveTo>
                <a:lnTo>
                  <a:pt x="896771" y="0"/>
                </a:lnTo>
                <a:lnTo>
                  <a:pt x="896771" y="551107"/>
                </a:lnTo>
                <a:lnTo>
                  <a:pt x="0" y="55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9"/>
          <p:cNvSpPr/>
          <p:nvPr/>
        </p:nvSpPr>
        <p:spPr>
          <a:xfrm>
            <a:off x="16382745" y="5150372"/>
            <a:ext cx="733628" cy="733628"/>
          </a:xfrm>
          <a:custGeom>
            <a:rect b="b" l="l" r="r" t="t"/>
            <a:pathLst>
              <a:path extrusionOk="0" h="733628" w="733628">
                <a:moveTo>
                  <a:pt x="0" y="0"/>
                </a:moveTo>
                <a:lnTo>
                  <a:pt x="733628" y="0"/>
                </a:lnTo>
                <a:lnTo>
                  <a:pt x="733628" y="733628"/>
                </a:lnTo>
                <a:lnTo>
                  <a:pt x="0" y="73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15301372" y="7802444"/>
            <a:ext cx="510872" cy="733628"/>
          </a:xfrm>
          <a:custGeom>
            <a:rect b="b" l="l" r="r" t="t"/>
            <a:pathLst>
              <a:path extrusionOk="0" h="733628" w="510872">
                <a:moveTo>
                  <a:pt x="0" y="0"/>
                </a:moveTo>
                <a:lnTo>
                  <a:pt x="510871" y="0"/>
                </a:lnTo>
                <a:lnTo>
                  <a:pt x="510871" y="733628"/>
                </a:lnTo>
                <a:lnTo>
                  <a:pt x="0" y="73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11801797" y="3742772"/>
            <a:ext cx="644259" cy="733628"/>
          </a:xfrm>
          <a:custGeom>
            <a:rect b="b" l="l" r="r" t="t"/>
            <a:pathLst>
              <a:path extrusionOk="0" h="733628" w="644259">
                <a:moveTo>
                  <a:pt x="0" y="0"/>
                </a:moveTo>
                <a:lnTo>
                  <a:pt x="644259" y="0"/>
                </a:lnTo>
                <a:lnTo>
                  <a:pt x="644259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>
            <a:off x="13930089" y="3875876"/>
            <a:ext cx="850591" cy="505715"/>
          </a:xfrm>
          <a:custGeom>
            <a:rect b="b" l="l" r="r" t="t"/>
            <a:pathLst>
              <a:path extrusionOk="0" h="505715" w="850591">
                <a:moveTo>
                  <a:pt x="0" y="0"/>
                </a:moveTo>
                <a:lnTo>
                  <a:pt x="850592" y="0"/>
                </a:lnTo>
                <a:lnTo>
                  <a:pt x="850592" y="505715"/>
                </a:lnTo>
                <a:lnTo>
                  <a:pt x="0" y="505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>
            <a:off x="7572255" y="3781852"/>
            <a:ext cx="655467" cy="655467"/>
          </a:xfrm>
          <a:custGeom>
            <a:rect b="b" l="l" r="r" t="t"/>
            <a:pathLst>
              <a:path extrusionOk="0" h="655467" w="655467">
                <a:moveTo>
                  <a:pt x="0" y="0"/>
                </a:moveTo>
                <a:lnTo>
                  <a:pt x="655467" y="0"/>
                </a:lnTo>
                <a:lnTo>
                  <a:pt x="655467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>
            <a:off x="6557141" y="3781852"/>
            <a:ext cx="655467" cy="655467"/>
          </a:xfrm>
          <a:custGeom>
            <a:rect b="b" l="l" r="r" t="t"/>
            <a:pathLst>
              <a:path extrusionOk="0" h="655467" w="655467">
                <a:moveTo>
                  <a:pt x="0" y="0"/>
                </a:moveTo>
                <a:lnTo>
                  <a:pt x="655468" y="0"/>
                </a:lnTo>
                <a:lnTo>
                  <a:pt x="655468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>
            <a:off x="10682974" y="3762414"/>
            <a:ext cx="727407" cy="694343"/>
          </a:xfrm>
          <a:custGeom>
            <a:rect b="b" l="l" r="r" t="t"/>
            <a:pathLst>
              <a:path extrusionOk="0" h="694343" w="727407">
                <a:moveTo>
                  <a:pt x="0" y="0"/>
                </a:moveTo>
                <a:lnTo>
                  <a:pt x="727407" y="0"/>
                </a:lnTo>
                <a:lnTo>
                  <a:pt x="727407" y="694343"/>
                </a:lnTo>
                <a:lnTo>
                  <a:pt x="0" y="694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>
            <a:off x="8602193" y="3742772"/>
            <a:ext cx="728292" cy="733628"/>
          </a:xfrm>
          <a:custGeom>
            <a:rect b="b" l="l" r="r" t="t"/>
            <a:pathLst>
              <a:path extrusionOk="0" h="733628" w="728292">
                <a:moveTo>
                  <a:pt x="0" y="0"/>
                </a:moveTo>
                <a:lnTo>
                  <a:pt x="728292" y="0"/>
                </a:lnTo>
                <a:lnTo>
                  <a:pt x="728292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>
            <a:off x="9697543" y="3735564"/>
            <a:ext cx="607485" cy="740836"/>
          </a:xfrm>
          <a:custGeom>
            <a:rect b="b" l="l" r="r" t="t"/>
            <a:pathLst>
              <a:path extrusionOk="0" h="740836" w="607485">
                <a:moveTo>
                  <a:pt x="0" y="0"/>
                </a:moveTo>
                <a:lnTo>
                  <a:pt x="607486" y="0"/>
                </a:lnTo>
                <a:lnTo>
                  <a:pt x="607486" y="740835"/>
                </a:lnTo>
                <a:lnTo>
                  <a:pt x="0" y="740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>
            <a:off x="12854725" y="3781852"/>
            <a:ext cx="689979" cy="693763"/>
          </a:xfrm>
          <a:custGeom>
            <a:rect b="b" l="l" r="r" t="t"/>
            <a:pathLst>
              <a:path extrusionOk="0" h="693763" w="689979">
                <a:moveTo>
                  <a:pt x="0" y="0"/>
                </a:moveTo>
                <a:lnTo>
                  <a:pt x="689979" y="0"/>
                </a:lnTo>
                <a:lnTo>
                  <a:pt x="689979" y="693763"/>
                </a:lnTo>
                <a:lnTo>
                  <a:pt x="0" y="693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12780975" y="5091017"/>
            <a:ext cx="592238" cy="733628"/>
          </a:xfrm>
          <a:custGeom>
            <a:rect b="b" l="l" r="r" t="t"/>
            <a:pathLst>
              <a:path extrusionOk="0" h="733628" w="592238">
                <a:moveTo>
                  <a:pt x="0" y="0"/>
                </a:moveTo>
                <a:lnTo>
                  <a:pt x="592237" y="0"/>
                </a:lnTo>
                <a:lnTo>
                  <a:pt x="592237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11504822" y="5091017"/>
            <a:ext cx="797422" cy="733628"/>
          </a:xfrm>
          <a:custGeom>
            <a:rect b="b" l="l" r="r" t="t"/>
            <a:pathLst>
              <a:path extrusionOk="0" h="733628" w="797422">
                <a:moveTo>
                  <a:pt x="0" y="0"/>
                </a:moveTo>
                <a:lnTo>
                  <a:pt x="797422" y="0"/>
                </a:lnTo>
                <a:lnTo>
                  <a:pt x="797422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13901195" y="5257386"/>
            <a:ext cx="838377" cy="481686"/>
          </a:xfrm>
          <a:custGeom>
            <a:rect b="b" l="l" r="r" t="t"/>
            <a:pathLst>
              <a:path extrusionOk="0" h="481686" w="838377">
                <a:moveTo>
                  <a:pt x="0" y="0"/>
                </a:moveTo>
                <a:lnTo>
                  <a:pt x="838377" y="0"/>
                </a:lnTo>
                <a:lnTo>
                  <a:pt x="838377" y="481686"/>
                </a:lnTo>
                <a:lnTo>
                  <a:pt x="0" y="48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9096224" y="5091017"/>
            <a:ext cx="733628" cy="733628"/>
          </a:xfrm>
          <a:custGeom>
            <a:rect b="b" l="l" r="r" t="t"/>
            <a:pathLst>
              <a:path extrusionOk="0" h="733628" w="733628">
                <a:moveTo>
                  <a:pt x="0" y="0"/>
                </a:moveTo>
                <a:lnTo>
                  <a:pt x="733628" y="0"/>
                </a:lnTo>
                <a:lnTo>
                  <a:pt x="733628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6557141" y="5091017"/>
            <a:ext cx="853056" cy="733628"/>
          </a:xfrm>
          <a:custGeom>
            <a:rect b="b" l="l" r="r" t="t"/>
            <a:pathLst>
              <a:path extrusionOk="0" h="733628" w="853056">
                <a:moveTo>
                  <a:pt x="0" y="0"/>
                </a:moveTo>
                <a:lnTo>
                  <a:pt x="853056" y="0"/>
                </a:lnTo>
                <a:lnTo>
                  <a:pt x="853056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10221857" y="5091017"/>
            <a:ext cx="732294" cy="733628"/>
          </a:xfrm>
          <a:custGeom>
            <a:rect b="b" l="l" r="r" t="t"/>
            <a:pathLst>
              <a:path extrusionOk="0" h="733628" w="732294">
                <a:moveTo>
                  <a:pt x="0" y="0"/>
                </a:moveTo>
                <a:lnTo>
                  <a:pt x="732294" y="0"/>
                </a:lnTo>
                <a:lnTo>
                  <a:pt x="732294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7886397" y="5091017"/>
            <a:ext cx="733628" cy="733628"/>
          </a:xfrm>
          <a:custGeom>
            <a:rect b="b" l="l" r="r" t="t"/>
            <a:pathLst>
              <a:path extrusionOk="0" h="733628" w="733628">
                <a:moveTo>
                  <a:pt x="0" y="0"/>
                </a:moveTo>
                <a:lnTo>
                  <a:pt x="733628" y="0"/>
                </a:lnTo>
                <a:lnTo>
                  <a:pt x="733628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11903220" y="6459429"/>
            <a:ext cx="804018" cy="634444"/>
          </a:xfrm>
          <a:custGeom>
            <a:rect b="b" l="l" r="r" t="t"/>
            <a:pathLst>
              <a:path extrusionOk="0" h="634444" w="804018">
                <a:moveTo>
                  <a:pt x="0" y="0"/>
                </a:moveTo>
                <a:lnTo>
                  <a:pt x="804019" y="0"/>
                </a:lnTo>
                <a:lnTo>
                  <a:pt x="804019" y="634443"/>
                </a:lnTo>
                <a:lnTo>
                  <a:pt x="0" y="63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10670882" y="6489245"/>
            <a:ext cx="829196" cy="499025"/>
          </a:xfrm>
          <a:custGeom>
            <a:rect b="b" l="l" r="r" t="t"/>
            <a:pathLst>
              <a:path extrusionOk="0" h="499025" w="829196">
                <a:moveTo>
                  <a:pt x="0" y="0"/>
                </a:moveTo>
                <a:lnTo>
                  <a:pt x="829197" y="0"/>
                </a:lnTo>
                <a:lnTo>
                  <a:pt x="829197" y="499026"/>
                </a:lnTo>
                <a:lnTo>
                  <a:pt x="0" y="499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718568" y="6413017"/>
            <a:ext cx="682310" cy="727268"/>
          </a:xfrm>
          <a:custGeom>
            <a:rect b="b" l="l" r="r" t="t"/>
            <a:pathLst>
              <a:path extrusionOk="0" h="727268" w="682310">
                <a:moveTo>
                  <a:pt x="0" y="0"/>
                </a:moveTo>
                <a:lnTo>
                  <a:pt x="682310" y="0"/>
                </a:lnTo>
                <a:lnTo>
                  <a:pt x="682310" y="727268"/>
                </a:lnTo>
                <a:lnTo>
                  <a:pt x="0" y="727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9804020" y="6421536"/>
            <a:ext cx="463721" cy="634444"/>
          </a:xfrm>
          <a:custGeom>
            <a:rect b="b" l="l" r="r" t="t"/>
            <a:pathLst>
              <a:path extrusionOk="0" h="634444" w="463721">
                <a:moveTo>
                  <a:pt x="0" y="0"/>
                </a:moveTo>
                <a:lnTo>
                  <a:pt x="463720" y="0"/>
                </a:lnTo>
                <a:lnTo>
                  <a:pt x="463720" y="634444"/>
                </a:lnTo>
                <a:lnTo>
                  <a:pt x="0" y="634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9"/>
          <p:cNvSpPr/>
          <p:nvPr/>
        </p:nvSpPr>
        <p:spPr>
          <a:xfrm>
            <a:off x="7783105" y="6413017"/>
            <a:ext cx="530245" cy="727268"/>
          </a:xfrm>
          <a:custGeom>
            <a:rect b="b" l="l" r="r" t="t"/>
            <a:pathLst>
              <a:path extrusionOk="0" h="727268" w="530245">
                <a:moveTo>
                  <a:pt x="0" y="0"/>
                </a:moveTo>
                <a:lnTo>
                  <a:pt x="530244" y="0"/>
                </a:lnTo>
                <a:lnTo>
                  <a:pt x="530244" y="727268"/>
                </a:lnTo>
                <a:lnTo>
                  <a:pt x="0" y="727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9"/>
          <p:cNvSpPr/>
          <p:nvPr/>
        </p:nvSpPr>
        <p:spPr>
          <a:xfrm>
            <a:off x="14152120" y="6459429"/>
            <a:ext cx="634444" cy="634444"/>
          </a:xfrm>
          <a:custGeom>
            <a:rect b="b" l="l" r="r" t="t"/>
            <a:pathLst>
              <a:path extrusionOk="0" h="634444" w="634444">
                <a:moveTo>
                  <a:pt x="0" y="0"/>
                </a:moveTo>
                <a:lnTo>
                  <a:pt x="634444" y="0"/>
                </a:lnTo>
                <a:lnTo>
                  <a:pt x="634444" y="634443"/>
                </a:lnTo>
                <a:lnTo>
                  <a:pt x="0" y="63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9"/>
          <p:cNvSpPr/>
          <p:nvPr/>
        </p:nvSpPr>
        <p:spPr>
          <a:xfrm>
            <a:off x="13113496" y="6459429"/>
            <a:ext cx="634444" cy="634444"/>
          </a:xfrm>
          <a:custGeom>
            <a:rect b="b" l="l" r="r" t="t"/>
            <a:pathLst>
              <a:path extrusionOk="0" h="634444" w="634444">
                <a:moveTo>
                  <a:pt x="0" y="0"/>
                </a:moveTo>
                <a:lnTo>
                  <a:pt x="634444" y="0"/>
                </a:lnTo>
                <a:lnTo>
                  <a:pt x="634444" y="634443"/>
                </a:lnTo>
                <a:lnTo>
                  <a:pt x="0" y="63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9"/>
          <p:cNvSpPr/>
          <p:nvPr/>
        </p:nvSpPr>
        <p:spPr>
          <a:xfrm>
            <a:off x="6557141" y="6371944"/>
            <a:ext cx="821783" cy="733628"/>
          </a:xfrm>
          <a:custGeom>
            <a:rect b="b" l="l" r="r" t="t"/>
            <a:pathLst>
              <a:path extrusionOk="0" h="733628" w="821783">
                <a:moveTo>
                  <a:pt x="0" y="0"/>
                </a:moveTo>
                <a:lnTo>
                  <a:pt x="821783" y="0"/>
                </a:lnTo>
                <a:lnTo>
                  <a:pt x="821783" y="733628"/>
                </a:lnTo>
                <a:lnTo>
                  <a:pt x="0" y="73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19"/>
          <p:cNvSpPr/>
          <p:nvPr/>
        </p:nvSpPr>
        <p:spPr>
          <a:xfrm>
            <a:off x="13996121" y="7817905"/>
            <a:ext cx="628069" cy="718167"/>
          </a:xfrm>
          <a:custGeom>
            <a:rect b="b" l="l" r="r" t="t"/>
            <a:pathLst>
              <a:path extrusionOk="0" h="718167" w="628069">
                <a:moveTo>
                  <a:pt x="0" y="0"/>
                </a:moveTo>
                <a:lnTo>
                  <a:pt x="628070" y="0"/>
                </a:lnTo>
                <a:lnTo>
                  <a:pt x="628070" y="718167"/>
                </a:lnTo>
                <a:lnTo>
                  <a:pt x="0" y="71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9"/>
          <p:cNvSpPr/>
          <p:nvPr/>
        </p:nvSpPr>
        <p:spPr>
          <a:xfrm>
            <a:off x="12752844" y="7912337"/>
            <a:ext cx="756148" cy="529303"/>
          </a:xfrm>
          <a:custGeom>
            <a:rect b="b" l="l" r="r" t="t"/>
            <a:pathLst>
              <a:path extrusionOk="0" h="529303" w="756148">
                <a:moveTo>
                  <a:pt x="0" y="0"/>
                </a:moveTo>
                <a:lnTo>
                  <a:pt x="756148" y="0"/>
                </a:lnTo>
                <a:lnTo>
                  <a:pt x="756148" y="529303"/>
                </a:lnTo>
                <a:lnTo>
                  <a:pt x="0" y="5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9"/>
          <p:cNvSpPr/>
          <p:nvPr/>
        </p:nvSpPr>
        <p:spPr>
          <a:xfrm>
            <a:off x="11612149" y="7912337"/>
            <a:ext cx="646926" cy="529303"/>
          </a:xfrm>
          <a:custGeom>
            <a:rect b="b" l="l" r="r" t="t"/>
            <a:pathLst>
              <a:path extrusionOk="0" h="529303" w="646926">
                <a:moveTo>
                  <a:pt x="0" y="0"/>
                </a:moveTo>
                <a:lnTo>
                  <a:pt x="646927" y="0"/>
                </a:lnTo>
                <a:lnTo>
                  <a:pt x="646927" y="529303"/>
                </a:lnTo>
                <a:lnTo>
                  <a:pt x="0" y="5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9"/>
          <p:cNvSpPr/>
          <p:nvPr/>
        </p:nvSpPr>
        <p:spPr>
          <a:xfrm>
            <a:off x="9746891" y="7817905"/>
            <a:ext cx="361695" cy="718167"/>
          </a:xfrm>
          <a:custGeom>
            <a:rect b="b" l="l" r="r" t="t"/>
            <a:pathLst>
              <a:path extrusionOk="0" h="718167" w="361695">
                <a:moveTo>
                  <a:pt x="0" y="0"/>
                </a:moveTo>
                <a:lnTo>
                  <a:pt x="361695" y="0"/>
                </a:lnTo>
                <a:lnTo>
                  <a:pt x="361695" y="718167"/>
                </a:lnTo>
                <a:lnTo>
                  <a:pt x="0" y="71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19"/>
          <p:cNvSpPr/>
          <p:nvPr/>
        </p:nvSpPr>
        <p:spPr>
          <a:xfrm>
            <a:off x="10595716" y="7912337"/>
            <a:ext cx="529303" cy="529303"/>
          </a:xfrm>
          <a:custGeom>
            <a:rect b="b" l="l" r="r" t="t"/>
            <a:pathLst>
              <a:path extrusionOk="0" h="529303" w="529303">
                <a:moveTo>
                  <a:pt x="0" y="0"/>
                </a:moveTo>
                <a:lnTo>
                  <a:pt x="529303" y="0"/>
                </a:lnTo>
                <a:lnTo>
                  <a:pt x="529303" y="529303"/>
                </a:lnTo>
                <a:lnTo>
                  <a:pt x="0" y="5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9"/>
          <p:cNvSpPr/>
          <p:nvPr/>
        </p:nvSpPr>
        <p:spPr>
          <a:xfrm>
            <a:off x="6551817" y="7753396"/>
            <a:ext cx="455939" cy="847185"/>
          </a:xfrm>
          <a:custGeom>
            <a:rect b="b" l="l" r="r" t="t"/>
            <a:pathLst>
              <a:path extrusionOk="0" h="847185" w="455939">
                <a:moveTo>
                  <a:pt x="0" y="0"/>
                </a:moveTo>
                <a:lnTo>
                  <a:pt x="455939" y="0"/>
                </a:lnTo>
                <a:lnTo>
                  <a:pt x="455939" y="847185"/>
                </a:lnTo>
                <a:lnTo>
                  <a:pt x="0" y="847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19"/>
          <p:cNvSpPr/>
          <p:nvPr/>
        </p:nvSpPr>
        <p:spPr>
          <a:xfrm>
            <a:off x="7496214" y="7753396"/>
            <a:ext cx="656183" cy="847185"/>
          </a:xfrm>
          <a:custGeom>
            <a:rect b="b" l="l" r="r" t="t"/>
            <a:pathLst>
              <a:path extrusionOk="0" h="847185" w="656183">
                <a:moveTo>
                  <a:pt x="0" y="0"/>
                </a:moveTo>
                <a:lnTo>
                  <a:pt x="656183" y="0"/>
                </a:lnTo>
                <a:lnTo>
                  <a:pt x="656183" y="847185"/>
                </a:lnTo>
                <a:lnTo>
                  <a:pt x="0" y="847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9"/>
          <p:cNvSpPr/>
          <p:nvPr/>
        </p:nvSpPr>
        <p:spPr>
          <a:xfrm>
            <a:off x="8602193" y="7754037"/>
            <a:ext cx="675394" cy="782035"/>
          </a:xfrm>
          <a:custGeom>
            <a:rect b="b" l="l" r="r" t="t"/>
            <a:pathLst>
              <a:path extrusionOk="0" h="782035" w="675394">
                <a:moveTo>
                  <a:pt x="0" y="0"/>
                </a:moveTo>
                <a:lnTo>
                  <a:pt x="675393" y="0"/>
                </a:lnTo>
                <a:lnTo>
                  <a:pt x="675393" y="782035"/>
                </a:lnTo>
                <a:lnTo>
                  <a:pt x="0" y="782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5" name="Google Shape;715;p19"/>
          <p:cNvGrpSpPr/>
          <p:nvPr/>
        </p:nvGrpSpPr>
        <p:grpSpPr>
          <a:xfrm>
            <a:off x="810292" y="7170920"/>
            <a:ext cx="754204" cy="780719"/>
            <a:chOff x="0" y="-28575"/>
            <a:chExt cx="812800" cy="841375"/>
          </a:xfrm>
        </p:grpSpPr>
        <p:sp>
          <p:nvSpPr>
            <p:cNvPr id="716" name="Google Shape;71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A17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19"/>
          <p:cNvGrpSpPr/>
          <p:nvPr/>
        </p:nvGrpSpPr>
        <p:grpSpPr>
          <a:xfrm>
            <a:off x="1745803" y="7170920"/>
            <a:ext cx="754204" cy="780719"/>
            <a:chOff x="0" y="-28575"/>
            <a:chExt cx="812800" cy="841375"/>
          </a:xfrm>
        </p:grpSpPr>
        <p:sp>
          <p:nvSpPr>
            <p:cNvPr id="719" name="Google Shape;71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275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19"/>
          <p:cNvGrpSpPr/>
          <p:nvPr/>
        </p:nvGrpSpPr>
        <p:grpSpPr>
          <a:xfrm>
            <a:off x="2679366" y="7170920"/>
            <a:ext cx="754204" cy="780719"/>
            <a:chOff x="0" y="-28575"/>
            <a:chExt cx="812800" cy="841375"/>
          </a:xfrm>
        </p:grpSpPr>
        <p:sp>
          <p:nvSpPr>
            <p:cNvPr id="722" name="Google Shape;72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19"/>
          <p:cNvGrpSpPr/>
          <p:nvPr/>
        </p:nvGrpSpPr>
        <p:grpSpPr>
          <a:xfrm>
            <a:off x="3612928" y="7170920"/>
            <a:ext cx="754204" cy="780719"/>
            <a:chOff x="0" y="-28575"/>
            <a:chExt cx="812800" cy="841375"/>
          </a:xfrm>
        </p:grpSpPr>
        <p:sp>
          <p:nvSpPr>
            <p:cNvPr id="725" name="Google Shape;72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19"/>
          <p:cNvGrpSpPr/>
          <p:nvPr/>
        </p:nvGrpSpPr>
        <p:grpSpPr>
          <a:xfrm>
            <a:off x="4546491" y="7170920"/>
            <a:ext cx="754204" cy="780719"/>
            <a:chOff x="0" y="-28575"/>
            <a:chExt cx="812800" cy="841375"/>
          </a:xfrm>
        </p:grpSpPr>
        <p:sp>
          <p:nvSpPr>
            <p:cNvPr id="728" name="Google Shape;72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0" name="Google Shape;730;p19"/>
          <p:cNvSpPr txBox="1"/>
          <p:nvPr/>
        </p:nvSpPr>
        <p:spPr>
          <a:xfrm>
            <a:off x="576708" y="808461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#1A1716</a:t>
            </a:r>
            <a:endParaRPr/>
          </a:p>
        </p:txBody>
      </p:sp>
      <p:sp>
        <p:nvSpPr>
          <p:cNvPr id="731" name="Google Shape;731;p19"/>
          <p:cNvSpPr txBox="1"/>
          <p:nvPr/>
        </p:nvSpPr>
        <p:spPr>
          <a:xfrm>
            <a:off x="1512218" y="808461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#127585</a:t>
            </a:r>
            <a:endParaRPr/>
          </a:p>
        </p:txBody>
      </p:sp>
      <p:sp>
        <p:nvSpPr>
          <p:cNvPr id="732" name="Google Shape;732;p19"/>
          <p:cNvSpPr txBox="1"/>
          <p:nvPr/>
        </p:nvSpPr>
        <p:spPr>
          <a:xfrm>
            <a:off x="2445781" y="808461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#22577A</a:t>
            </a:r>
            <a:endParaRPr/>
          </a:p>
        </p:txBody>
      </p:sp>
      <p:sp>
        <p:nvSpPr>
          <p:cNvPr id="733" name="Google Shape;733;p19"/>
          <p:cNvSpPr txBox="1"/>
          <p:nvPr/>
        </p:nvSpPr>
        <p:spPr>
          <a:xfrm>
            <a:off x="3621770" y="8084611"/>
            <a:ext cx="736521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#38A3A5</a:t>
            </a:r>
            <a:endParaRPr/>
          </a:p>
        </p:txBody>
      </p:sp>
      <p:sp>
        <p:nvSpPr>
          <p:cNvPr id="734" name="Google Shape;734;p19"/>
          <p:cNvSpPr txBox="1"/>
          <p:nvPr/>
        </p:nvSpPr>
        <p:spPr>
          <a:xfrm>
            <a:off x="4312907" y="808461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#57CC99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0"/>
          <p:cNvGrpSpPr/>
          <p:nvPr/>
        </p:nvGrpSpPr>
        <p:grpSpPr>
          <a:xfrm>
            <a:off x="2522892" y="304362"/>
            <a:ext cx="12841903" cy="8953938"/>
            <a:chOff x="0" y="-38100"/>
            <a:chExt cx="812800" cy="566720"/>
          </a:xfrm>
        </p:grpSpPr>
        <p:sp>
          <p:nvSpPr>
            <p:cNvPr id="740" name="Google Shape;740;p20"/>
            <p:cNvSpPr/>
            <p:nvPr/>
          </p:nvSpPr>
          <p:spPr>
            <a:xfrm>
              <a:off x="0" y="0"/>
              <a:ext cx="812800" cy="528620"/>
            </a:xfrm>
            <a:custGeom>
              <a:rect b="b" l="l" r="r" t="t"/>
              <a:pathLst>
                <a:path extrusionOk="0" h="52862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401620"/>
                  </a:lnTo>
                  <a:cubicBezTo>
                    <a:pt x="812800" y="435302"/>
                    <a:pt x="799420" y="467605"/>
                    <a:pt x="775603" y="491422"/>
                  </a:cubicBezTo>
                  <a:cubicBezTo>
                    <a:pt x="751785" y="515239"/>
                    <a:pt x="719482" y="528620"/>
                    <a:pt x="685800" y="528620"/>
                  </a:cubicBezTo>
                  <a:lnTo>
                    <a:pt x="127000" y="528620"/>
                  </a:lnTo>
                  <a:cubicBezTo>
                    <a:pt x="56860" y="528620"/>
                    <a:pt x="0" y="471760"/>
                    <a:pt x="0" y="40162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0"/>
            <p:cNvSpPr txBox="1"/>
            <p:nvPr/>
          </p:nvSpPr>
          <p:spPr>
            <a:xfrm>
              <a:off x="0" y="-38100"/>
              <a:ext cx="812800" cy="56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2" name="Google Shape;742;p20"/>
          <p:cNvSpPr/>
          <p:nvPr/>
        </p:nvSpPr>
        <p:spPr>
          <a:xfrm>
            <a:off x="6622468" y="3800729"/>
            <a:ext cx="4890664" cy="1227112"/>
          </a:xfrm>
          <a:custGeom>
            <a:rect b="b" l="l" r="r" t="t"/>
            <a:pathLst>
              <a:path extrusionOk="0" h="1227112" w="4890664">
                <a:moveTo>
                  <a:pt x="0" y="0"/>
                </a:moveTo>
                <a:lnTo>
                  <a:pt x="4890664" y="0"/>
                </a:lnTo>
                <a:lnTo>
                  <a:pt x="4890664" y="1227112"/>
                </a:lnTo>
                <a:lnTo>
                  <a:pt x="0" y="1227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0"/>
          <p:cNvSpPr txBox="1"/>
          <p:nvPr/>
        </p:nvSpPr>
        <p:spPr>
          <a:xfrm>
            <a:off x="5145860" y="2768092"/>
            <a:ext cx="7595967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44" name="Google Shape;744;p20"/>
          <p:cNvSpPr txBox="1"/>
          <p:nvPr/>
        </p:nvSpPr>
        <p:spPr>
          <a:xfrm>
            <a:off x="7032532" y="8190748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ED7843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</a:t>
            </a:r>
            <a:endParaRPr/>
          </a:p>
        </p:txBody>
      </p:sp>
      <p:sp>
        <p:nvSpPr>
          <p:cNvPr id="745" name="Google Shape;745;p20"/>
          <p:cNvSpPr txBox="1"/>
          <p:nvPr/>
        </p:nvSpPr>
        <p:spPr>
          <a:xfrm>
            <a:off x="4133805" y="5212837"/>
            <a:ext cx="9867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for the presentation template</a:t>
            </a:r>
            <a:endParaRPr/>
          </a:p>
        </p:txBody>
      </p:sp>
      <p:sp>
        <p:nvSpPr>
          <p:cNvPr id="746" name="Google Shape;746;p20"/>
          <p:cNvSpPr txBox="1"/>
          <p:nvPr/>
        </p:nvSpPr>
        <p:spPr>
          <a:xfrm>
            <a:off x="4133805" y="6948053"/>
            <a:ext cx="9867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for the photos</a:t>
            </a:r>
            <a:endParaRPr/>
          </a:p>
        </p:txBody>
      </p:sp>
      <p:sp>
        <p:nvSpPr>
          <p:cNvPr id="747" name="Google Shape;747;p20"/>
          <p:cNvSpPr txBox="1"/>
          <p:nvPr/>
        </p:nvSpPr>
        <p:spPr>
          <a:xfrm>
            <a:off x="5393773" y="1493764"/>
            <a:ext cx="7348055" cy="79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none" strike="noStrike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748" name="Google Shape;748;p20"/>
          <p:cNvSpPr txBox="1"/>
          <p:nvPr/>
        </p:nvSpPr>
        <p:spPr>
          <a:xfrm>
            <a:off x="6033827" y="62060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12">
                <a:solidFill>
                  <a:srgbClr val="1A1716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fessional Process Improvement Plan Infographics">
  <a:themeElements>
    <a:clrScheme name="Office">
      <a:dk1>
        <a:srgbClr val="1A1716"/>
      </a:dk1>
      <a:lt1>
        <a:srgbClr val="F6F6F6"/>
      </a:lt1>
      <a:dk2>
        <a:srgbClr val="C7F9CC"/>
      </a:dk2>
      <a:lt2>
        <a:srgbClr val="80ED99"/>
      </a:lt2>
      <a:accent1>
        <a:srgbClr val="57CC99"/>
      </a:accent1>
      <a:accent2>
        <a:srgbClr val="78E2E2"/>
      </a:accent2>
      <a:accent3>
        <a:srgbClr val="38A3A5"/>
      </a:accent3>
      <a:accent4>
        <a:srgbClr val="127585"/>
      </a:accent4>
      <a:accent5>
        <a:srgbClr val="22577A"/>
      </a:accent5>
      <a:accent6>
        <a:srgbClr val="BBBABA"/>
      </a:accent6>
      <a:hlink>
        <a:srgbClr val="EFEFE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