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7556500" cx="10693400"/>
  <p:notesSz cx="6858000" cy="9144000"/>
  <p:embeddedFontLst>
    <p:embeddedFont>
      <p:font typeface="Bai Jamjuree"/>
      <p:regular r:id="rId10"/>
      <p:bold r:id="rId11"/>
      <p:italic r:id="rId12"/>
      <p:boldItalic r:id="rId13"/>
    </p:embeddedFont>
    <p:embeddedFont>
      <p:font typeface="DM Sans"/>
      <p:bold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BaiJamjuree-bold.fntdata"/><Relationship Id="rId10" Type="http://schemas.openxmlformats.org/officeDocument/2006/relationships/font" Target="fonts/BaiJamjuree-regular.fntdata"/><Relationship Id="rId13" Type="http://schemas.openxmlformats.org/officeDocument/2006/relationships/font" Target="fonts/BaiJamjuree-boldItalic.fntdata"/><Relationship Id="rId12" Type="http://schemas.openxmlformats.org/officeDocument/2006/relationships/font" Target="fonts/BaiJamjuree-italic.fntdata"/><Relationship Id="rId15" Type="http://schemas.openxmlformats.org/officeDocument/2006/relationships/font" Target="fonts/DMSans-boldItalic.fntdata"/><Relationship Id="rId14" Type="http://schemas.openxmlformats.org/officeDocument/2006/relationships/font" Target="fonts/DMSans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Google Shape;61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" name="Google Shape;10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1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68" name="Google Shape;268;p1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69" name="Google Shape;269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" name="Google Shape;270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" name="Google Shape;271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" name="Google Shape;274;p1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75" name="Google Shape;275;p1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76" name="Google Shape;276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" name="Google Shape;277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" name="Google Shape;278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" name="Google Shape;281;p13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" name="Google Shape;282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3" name="Google Shape;283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4" name="Google Shape;284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4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" name="Google Shape;287;p14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8" name="Google Shape;288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" name="Google Shape;289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" name="Google Shape;290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1">
    <p:bg>
      <p:bgPr>
        <a:solidFill>
          <a:srgbClr val="111250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3;p3"/>
          <p:cNvGrpSpPr/>
          <p:nvPr/>
        </p:nvGrpSpPr>
        <p:grpSpPr>
          <a:xfrm>
            <a:off x="9052136" y="1517224"/>
            <a:ext cx="3486587" cy="3486587"/>
            <a:chOff x="0" y="0"/>
            <a:chExt cx="812800" cy="812800"/>
          </a:xfrm>
        </p:grpSpPr>
        <p:sp>
          <p:nvSpPr>
            <p:cNvPr id="14" name="Google Shape;14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5E17E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3"/>
            <p:cNvSpPr txBox="1"/>
            <p:nvPr/>
          </p:nvSpPr>
          <p:spPr>
            <a:xfrm>
              <a:off x="76200" y="47625"/>
              <a:ext cx="660300" cy="68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«</a:t>
              </a:r>
              <a:endParaRPr/>
            </a:p>
          </p:txBody>
        </p:sp>
      </p:grpSp>
      <p:grpSp>
        <p:nvGrpSpPr>
          <p:cNvPr id="16" name="Google Shape;16;p3"/>
          <p:cNvGrpSpPr/>
          <p:nvPr/>
        </p:nvGrpSpPr>
        <p:grpSpPr>
          <a:xfrm>
            <a:off x="8735392" y="-1252087"/>
            <a:ext cx="3356945" cy="3356945"/>
            <a:chOff x="0" y="0"/>
            <a:chExt cx="812800" cy="812800"/>
          </a:xfrm>
        </p:grpSpPr>
        <p:sp>
          <p:nvSpPr>
            <p:cNvPr id="17" name="Google Shape;17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5E17E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3"/>
            <p:cNvSpPr txBox="1"/>
            <p:nvPr/>
          </p:nvSpPr>
          <p:spPr>
            <a:xfrm>
              <a:off x="76200" y="47625"/>
              <a:ext cx="660300" cy="68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«</a:t>
              </a:r>
              <a:endParaRPr/>
            </a:p>
          </p:txBody>
        </p:sp>
      </p:grpSp>
      <p:grpSp>
        <p:nvGrpSpPr>
          <p:cNvPr id="19" name="Google Shape;19;p3"/>
          <p:cNvGrpSpPr/>
          <p:nvPr/>
        </p:nvGrpSpPr>
        <p:grpSpPr>
          <a:xfrm>
            <a:off x="-1587995" y="4546080"/>
            <a:ext cx="2743688" cy="2743688"/>
            <a:chOff x="0" y="0"/>
            <a:chExt cx="812800" cy="812800"/>
          </a:xfrm>
        </p:grpSpPr>
        <p:sp>
          <p:nvSpPr>
            <p:cNvPr id="20" name="Google Shape;20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5E17E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3"/>
            <p:cNvSpPr txBox="1"/>
            <p:nvPr/>
          </p:nvSpPr>
          <p:spPr>
            <a:xfrm>
              <a:off x="76200" y="47625"/>
              <a:ext cx="660300" cy="68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«</a:t>
              </a:r>
              <a:endParaRPr/>
            </a:p>
          </p:txBody>
        </p:sp>
      </p:grpSp>
      <p:grpSp>
        <p:nvGrpSpPr>
          <p:cNvPr id="22" name="Google Shape;22;p3"/>
          <p:cNvGrpSpPr/>
          <p:nvPr/>
        </p:nvGrpSpPr>
        <p:grpSpPr>
          <a:xfrm>
            <a:off x="-1788020" y="3330639"/>
            <a:ext cx="5449824" cy="5449824"/>
            <a:chOff x="0" y="0"/>
            <a:chExt cx="812800" cy="812800"/>
          </a:xfrm>
        </p:grpSpPr>
        <p:sp>
          <p:nvSpPr>
            <p:cNvPr id="23" name="Google Shape;23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5E17E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3"/>
            <p:cNvSpPr txBox="1"/>
            <p:nvPr/>
          </p:nvSpPr>
          <p:spPr>
            <a:xfrm>
              <a:off x="76200" y="47625"/>
              <a:ext cx="660300" cy="68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«</a:t>
              </a:r>
              <a:endParaRPr/>
            </a:p>
          </p:txBody>
        </p:sp>
      </p:grpSp>
      <p:grpSp>
        <p:nvGrpSpPr>
          <p:cNvPr id="25" name="Google Shape;25;p3"/>
          <p:cNvGrpSpPr/>
          <p:nvPr/>
        </p:nvGrpSpPr>
        <p:grpSpPr>
          <a:xfrm>
            <a:off x="278128" y="300465"/>
            <a:ext cx="10135910" cy="6879452"/>
            <a:chOff x="0" y="-28575"/>
            <a:chExt cx="3632422" cy="2465400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3632422" cy="2436823"/>
            </a:xfrm>
            <a:custGeom>
              <a:rect b="b" l="l" r="r" t="t"/>
              <a:pathLst>
                <a:path extrusionOk="0" h="2436823" w="3632422">
                  <a:moveTo>
                    <a:pt x="28261" y="0"/>
                  </a:moveTo>
                  <a:lnTo>
                    <a:pt x="3604161" y="0"/>
                  </a:lnTo>
                  <a:cubicBezTo>
                    <a:pt x="3619769" y="0"/>
                    <a:pt x="3632422" y="12653"/>
                    <a:pt x="3632422" y="28261"/>
                  </a:cubicBezTo>
                  <a:lnTo>
                    <a:pt x="3632422" y="2408561"/>
                  </a:lnTo>
                  <a:cubicBezTo>
                    <a:pt x="3632422" y="2424169"/>
                    <a:pt x="3619769" y="2436823"/>
                    <a:pt x="3604161" y="2436823"/>
                  </a:cubicBezTo>
                  <a:lnTo>
                    <a:pt x="28261" y="2436823"/>
                  </a:lnTo>
                  <a:cubicBezTo>
                    <a:pt x="12653" y="2436823"/>
                    <a:pt x="0" y="2424169"/>
                    <a:pt x="0" y="2408561"/>
                  </a:cubicBezTo>
                  <a:lnTo>
                    <a:pt x="0" y="28261"/>
                  </a:lnTo>
                  <a:cubicBezTo>
                    <a:pt x="0" y="12653"/>
                    <a:pt x="12653" y="0"/>
                    <a:pt x="28261" y="0"/>
                  </a:cubicBezTo>
                  <a:close/>
                </a:path>
              </a:pathLst>
            </a:custGeom>
            <a:solidFill>
              <a:srgbClr val="02022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3"/>
            <p:cNvSpPr txBox="1"/>
            <p:nvPr/>
          </p:nvSpPr>
          <p:spPr>
            <a:xfrm>
              <a:off x="0" y="-28575"/>
              <a:ext cx="3632400" cy="246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8" name="Google Shape;28;p3"/>
          <p:cNvCxnSpPr/>
          <p:nvPr/>
        </p:nvCxnSpPr>
        <p:spPr>
          <a:xfrm>
            <a:off x="1330997" y="5805849"/>
            <a:ext cx="86049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9" name="Google Shape;29;p3"/>
          <p:cNvGrpSpPr/>
          <p:nvPr/>
        </p:nvGrpSpPr>
        <p:grpSpPr>
          <a:xfrm>
            <a:off x="704059" y="6465784"/>
            <a:ext cx="371960" cy="452045"/>
            <a:chOff x="0" y="-28575"/>
            <a:chExt cx="133300" cy="162000"/>
          </a:xfrm>
        </p:grpSpPr>
        <p:sp>
          <p:nvSpPr>
            <p:cNvPr id="30" name="Google Shape;30;p3"/>
            <p:cNvSpPr/>
            <p:nvPr/>
          </p:nvSpPr>
          <p:spPr>
            <a:xfrm>
              <a:off x="0" y="0"/>
              <a:ext cx="133300" cy="133300"/>
            </a:xfrm>
            <a:custGeom>
              <a:rect b="b" l="l" r="r" t="t"/>
              <a:pathLst>
                <a:path extrusionOk="0" h="133300" w="133300">
                  <a:moveTo>
                    <a:pt x="0" y="0"/>
                  </a:moveTo>
                  <a:lnTo>
                    <a:pt x="133300" y="0"/>
                  </a:lnTo>
                  <a:lnTo>
                    <a:pt x="133300" y="133300"/>
                  </a:lnTo>
                  <a:lnTo>
                    <a:pt x="0" y="133300"/>
                  </a:lnTo>
                  <a:close/>
                </a:path>
              </a:pathLst>
            </a:custGeom>
            <a:gradFill>
              <a:gsLst>
                <a:gs pos="0">
                  <a:srgbClr val="0097B2"/>
                </a:gs>
                <a:gs pos="100000">
                  <a:srgbClr val="7ED957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3"/>
            <p:cNvSpPr txBox="1"/>
            <p:nvPr/>
          </p:nvSpPr>
          <p:spPr>
            <a:xfrm>
              <a:off x="0" y="-28575"/>
              <a:ext cx="133200" cy="16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" name="Google Shape;32;p3"/>
          <p:cNvGrpSpPr/>
          <p:nvPr/>
        </p:nvGrpSpPr>
        <p:grpSpPr>
          <a:xfrm>
            <a:off x="3067892" y="6465784"/>
            <a:ext cx="371960" cy="452045"/>
            <a:chOff x="0" y="-28575"/>
            <a:chExt cx="133300" cy="162000"/>
          </a:xfrm>
        </p:grpSpPr>
        <p:sp>
          <p:nvSpPr>
            <p:cNvPr id="33" name="Google Shape;33;p3"/>
            <p:cNvSpPr/>
            <p:nvPr/>
          </p:nvSpPr>
          <p:spPr>
            <a:xfrm>
              <a:off x="0" y="0"/>
              <a:ext cx="133300" cy="133300"/>
            </a:xfrm>
            <a:custGeom>
              <a:rect b="b" l="l" r="r" t="t"/>
              <a:pathLst>
                <a:path extrusionOk="0" h="133300" w="133300">
                  <a:moveTo>
                    <a:pt x="0" y="0"/>
                  </a:moveTo>
                  <a:lnTo>
                    <a:pt x="133300" y="0"/>
                  </a:lnTo>
                  <a:lnTo>
                    <a:pt x="133300" y="133300"/>
                  </a:lnTo>
                  <a:lnTo>
                    <a:pt x="0" y="133300"/>
                  </a:lnTo>
                  <a:close/>
                </a:path>
              </a:pathLst>
            </a:custGeom>
            <a:gradFill>
              <a:gsLst>
                <a:gs pos="0">
                  <a:srgbClr val="FF3131"/>
                </a:gs>
                <a:gs pos="100000">
                  <a:srgbClr val="FF914D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3"/>
            <p:cNvSpPr txBox="1"/>
            <p:nvPr/>
          </p:nvSpPr>
          <p:spPr>
            <a:xfrm>
              <a:off x="0" y="-28575"/>
              <a:ext cx="133200" cy="16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" name="Google Shape;35;p3"/>
          <p:cNvGrpSpPr/>
          <p:nvPr/>
        </p:nvGrpSpPr>
        <p:grpSpPr>
          <a:xfrm>
            <a:off x="5431725" y="6465784"/>
            <a:ext cx="371960" cy="452045"/>
            <a:chOff x="0" y="-28575"/>
            <a:chExt cx="133300" cy="162000"/>
          </a:xfrm>
        </p:grpSpPr>
        <p:sp>
          <p:nvSpPr>
            <p:cNvPr id="36" name="Google Shape;36;p3"/>
            <p:cNvSpPr/>
            <p:nvPr/>
          </p:nvSpPr>
          <p:spPr>
            <a:xfrm>
              <a:off x="0" y="0"/>
              <a:ext cx="133300" cy="133300"/>
            </a:xfrm>
            <a:custGeom>
              <a:rect b="b" l="l" r="r" t="t"/>
              <a:pathLst>
                <a:path extrusionOk="0" h="133300" w="133300">
                  <a:moveTo>
                    <a:pt x="0" y="0"/>
                  </a:moveTo>
                  <a:lnTo>
                    <a:pt x="133300" y="0"/>
                  </a:lnTo>
                  <a:lnTo>
                    <a:pt x="133300" y="133300"/>
                  </a:lnTo>
                  <a:lnTo>
                    <a:pt x="0" y="133300"/>
                  </a:lnTo>
                  <a:close/>
                </a:path>
              </a:pathLst>
            </a:custGeom>
            <a:gradFill>
              <a:gsLst>
                <a:gs pos="0">
                  <a:srgbClr val="FFDE59"/>
                </a:gs>
                <a:gs pos="100000">
                  <a:srgbClr val="FF914D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3"/>
            <p:cNvSpPr txBox="1"/>
            <p:nvPr/>
          </p:nvSpPr>
          <p:spPr>
            <a:xfrm>
              <a:off x="0" y="-28575"/>
              <a:ext cx="133200" cy="16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" name="Google Shape;38;p3"/>
          <p:cNvGrpSpPr/>
          <p:nvPr/>
        </p:nvGrpSpPr>
        <p:grpSpPr>
          <a:xfrm>
            <a:off x="7795558" y="6465784"/>
            <a:ext cx="371960" cy="452045"/>
            <a:chOff x="0" y="-28575"/>
            <a:chExt cx="133300" cy="162000"/>
          </a:xfrm>
        </p:grpSpPr>
        <p:sp>
          <p:nvSpPr>
            <p:cNvPr id="39" name="Google Shape;39;p3"/>
            <p:cNvSpPr/>
            <p:nvPr/>
          </p:nvSpPr>
          <p:spPr>
            <a:xfrm>
              <a:off x="0" y="0"/>
              <a:ext cx="133300" cy="133300"/>
            </a:xfrm>
            <a:custGeom>
              <a:rect b="b" l="l" r="r" t="t"/>
              <a:pathLst>
                <a:path extrusionOk="0" h="133300" w="133300">
                  <a:moveTo>
                    <a:pt x="0" y="0"/>
                  </a:moveTo>
                  <a:lnTo>
                    <a:pt x="133300" y="0"/>
                  </a:lnTo>
                  <a:lnTo>
                    <a:pt x="133300" y="133300"/>
                  </a:lnTo>
                  <a:lnTo>
                    <a:pt x="0" y="133300"/>
                  </a:lnTo>
                  <a:close/>
                </a:path>
              </a:pathLst>
            </a:custGeom>
            <a:gradFill>
              <a:gsLst>
                <a:gs pos="0">
                  <a:srgbClr val="5DE0E6"/>
                </a:gs>
                <a:gs pos="100000">
                  <a:srgbClr val="004AAD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3"/>
            <p:cNvSpPr txBox="1"/>
            <p:nvPr/>
          </p:nvSpPr>
          <p:spPr>
            <a:xfrm>
              <a:off x="0" y="-28575"/>
              <a:ext cx="133200" cy="16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1" name="Google Shape;41;p3"/>
          <p:cNvCxnSpPr/>
          <p:nvPr/>
        </p:nvCxnSpPr>
        <p:spPr>
          <a:xfrm>
            <a:off x="1330997" y="5044975"/>
            <a:ext cx="8604900" cy="0"/>
          </a:xfrm>
          <a:prstGeom prst="straightConnector1">
            <a:avLst/>
          </a:prstGeom>
          <a:noFill/>
          <a:ln cap="flat" cmpd="sng" w="19050">
            <a:solidFill>
              <a:srgbClr val="FFFFFF">
                <a:alpha val="1961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" name="Google Shape;42;p3"/>
          <p:cNvCxnSpPr/>
          <p:nvPr/>
        </p:nvCxnSpPr>
        <p:spPr>
          <a:xfrm>
            <a:off x="1330997" y="4284100"/>
            <a:ext cx="8604900" cy="0"/>
          </a:xfrm>
          <a:prstGeom prst="straightConnector1">
            <a:avLst/>
          </a:prstGeom>
          <a:noFill/>
          <a:ln cap="flat" cmpd="sng" w="19050">
            <a:solidFill>
              <a:srgbClr val="FFFFFF">
                <a:alpha val="1961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3" name="Google Shape;43;p3"/>
          <p:cNvCxnSpPr/>
          <p:nvPr/>
        </p:nvCxnSpPr>
        <p:spPr>
          <a:xfrm>
            <a:off x="1330997" y="3523225"/>
            <a:ext cx="8604900" cy="0"/>
          </a:xfrm>
          <a:prstGeom prst="straightConnector1">
            <a:avLst/>
          </a:prstGeom>
          <a:noFill/>
          <a:ln cap="flat" cmpd="sng" w="19050">
            <a:solidFill>
              <a:srgbClr val="FFFFFF">
                <a:alpha val="1961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" name="Google Shape;44;p3"/>
          <p:cNvCxnSpPr/>
          <p:nvPr/>
        </p:nvCxnSpPr>
        <p:spPr>
          <a:xfrm>
            <a:off x="1330997" y="2762351"/>
            <a:ext cx="8604900" cy="0"/>
          </a:xfrm>
          <a:prstGeom prst="straightConnector1">
            <a:avLst/>
          </a:prstGeom>
          <a:noFill/>
          <a:ln cap="flat" cmpd="sng" w="19050">
            <a:solidFill>
              <a:srgbClr val="FFFFFF">
                <a:alpha val="1961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" name="Google Shape;45;p3"/>
          <p:cNvCxnSpPr/>
          <p:nvPr/>
        </p:nvCxnSpPr>
        <p:spPr>
          <a:xfrm>
            <a:off x="1330997" y="2001476"/>
            <a:ext cx="8604900" cy="0"/>
          </a:xfrm>
          <a:prstGeom prst="straightConnector1">
            <a:avLst/>
          </a:prstGeom>
          <a:noFill/>
          <a:ln cap="flat" cmpd="sng" w="19050">
            <a:solidFill>
              <a:srgbClr val="FFFFFF">
                <a:alpha val="1961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6" name="Google Shape;46;p3"/>
          <p:cNvGrpSpPr/>
          <p:nvPr/>
        </p:nvGrpSpPr>
        <p:grpSpPr>
          <a:xfrm>
            <a:off x="1330997" y="5284288"/>
            <a:ext cx="786897" cy="521571"/>
            <a:chOff x="0" y="-28575"/>
            <a:chExt cx="299759" cy="198686"/>
          </a:xfrm>
        </p:grpSpPr>
        <p:sp>
          <p:nvSpPr>
            <p:cNvPr id="47" name="Google Shape;47;p3"/>
            <p:cNvSpPr/>
            <p:nvPr/>
          </p:nvSpPr>
          <p:spPr>
            <a:xfrm>
              <a:off x="0" y="0"/>
              <a:ext cx="299759" cy="170111"/>
            </a:xfrm>
            <a:custGeom>
              <a:rect b="b" l="l" r="r" t="t"/>
              <a:pathLst>
                <a:path extrusionOk="0" h="170111" w="299759">
                  <a:moveTo>
                    <a:pt x="0" y="0"/>
                  </a:moveTo>
                  <a:lnTo>
                    <a:pt x="299759" y="0"/>
                  </a:lnTo>
                  <a:lnTo>
                    <a:pt x="299759" y="170111"/>
                  </a:lnTo>
                  <a:lnTo>
                    <a:pt x="0" y="170111"/>
                  </a:lnTo>
                  <a:close/>
                </a:path>
              </a:pathLst>
            </a:custGeom>
            <a:gradFill>
              <a:gsLst>
                <a:gs pos="0">
                  <a:srgbClr val="0097B2"/>
                </a:gs>
                <a:gs pos="100000">
                  <a:srgbClr val="7ED957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3"/>
            <p:cNvSpPr txBox="1"/>
            <p:nvPr/>
          </p:nvSpPr>
          <p:spPr>
            <a:xfrm>
              <a:off x="0" y="-28575"/>
              <a:ext cx="299700" cy="19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" name="Google Shape;49;p3"/>
          <p:cNvGrpSpPr/>
          <p:nvPr/>
        </p:nvGrpSpPr>
        <p:grpSpPr>
          <a:xfrm>
            <a:off x="1330997" y="4909190"/>
            <a:ext cx="786897" cy="450450"/>
            <a:chOff x="0" y="-28575"/>
            <a:chExt cx="299759" cy="171600"/>
          </a:xfrm>
        </p:grpSpPr>
        <p:sp>
          <p:nvSpPr>
            <p:cNvPr id="50" name="Google Shape;50;p3"/>
            <p:cNvSpPr/>
            <p:nvPr/>
          </p:nvSpPr>
          <p:spPr>
            <a:xfrm>
              <a:off x="0" y="0"/>
              <a:ext cx="299759" cy="142893"/>
            </a:xfrm>
            <a:custGeom>
              <a:rect b="b" l="l" r="r" t="t"/>
              <a:pathLst>
                <a:path extrusionOk="0" h="142893" w="299759">
                  <a:moveTo>
                    <a:pt x="0" y="0"/>
                  </a:moveTo>
                  <a:lnTo>
                    <a:pt x="299759" y="0"/>
                  </a:lnTo>
                  <a:lnTo>
                    <a:pt x="299759" y="142893"/>
                  </a:lnTo>
                  <a:lnTo>
                    <a:pt x="0" y="142893"/>
                  </a:lnTo>
                  <a:close/>
                </a:path>
              </a:pathLst>
            </a:custGeom>
            <a:gradFill>
              <a:gsLst>
                <a:gs pos="0">
                  <a:srgbClr val="FF3131"/>
                </a:gs>
                <a:gs pos="100000">
                  <a:srgbClr val="FF914D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3"/>
            <p:cNvSpPr txBox="1"/>
            <p:nvPr/>
          </p:nvSpPr>
          <p:spPr>
            <a:xfrm>
              <a:off x="0" y="-28575"/>
              <a:ext cx="299700" cy="17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" name="Google Shape;52;p3"/>
          <p:cNvGrpSpPr/>
          <p:nvPr/>
        </p:nvGrpSpPr>
        <p:grpSpPr>
          <a:xfrm>
            <a:off x="1330997" y="4299577"/>
            <a:ext cx="786897" cy="684613"/>
            <a:chOff x="0" y="-28575"/>
            <a:chExt cx="299759" cy="260805"/>
          </a:xfrm>
        </p:grpSpPr>
        <p:sp>
          <p:nvSpPr>
            <p:cNvPr id="53" name="Google Shape;53;p3"/>
            <p:cNvSpPr/>
            <p:nvPr/>
          </p:nvSpPr>
          <p:spPr>
            <a:xfrm>
              <a:off x="0" y="0"/>
              <a:ext cx="299759" cy="232230"/>
            </a:xfrm>
            <a:custGeom>
              <a:rect b="b" l="l" r="r" t="t"/>
              <a:pathLst>
                <a:path extrusionOk="0" h="232230" w="299759">
                  <a:moveTo>
                    <a:pt x="0" y="0"/>
                  </a:moveTo>
                  <a:lnTo>
                    <a:pt x="299759" y="0"/>
                  </a:lnTo>
                  <a:lnTo>
                    <a:pt x="299759" y="232230"/>
                  </a:lnTo>
                  <a:lnTo>
                    <a:pt x="0" y="232230"/>
                  </a:lnTo>
                  <a:close/>
                </a:path>
              </a:pathLst>
            </a:custGeom>
            <a:gradFill>
              <a:gsLst>
                <a:gs pos="0">
                  <a:srgbClr val="FFDE59"/>
                </a:gs>
                <a:gs pos="100000">
                  <a:srgbClr val="FF914D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3"/>
            <p:cNvSpPr txBox="1"/>
            <p:nvPr/>
          </p:nvSpPr>
          <p:spPr>
            <a:xfrm>
              <a:off x="0" y="-28575"/>
              <a:ext cx="2997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3"/>
          <p:cNvGrpSpPr/>
          <p:nvPr/>
        </p:nvGrpSpPr>
        <p:grpSpPr>
          <a:xfrm>
            <a:off x="1330997" y="4015039"/>
            <a:ext cx="786897" cy="359901"/>
            <a:chOff x="0" y="-28575"/>
            <a:chExt cx="299759" cy="137100"/>
          </a:xfrm>
        </p:grpSpPr>
        <p:sp>
          <p:nvSpPr>
            <p:cNvPr id="56" name="Google Shape;56;p3"/>
            <p:cNvSpPr/>
            <p:nvPr/>
          </p:nvSpPr>
          <p:spPr>
            <a:xfrm>
              <a:off x="0" y="0"/>
              <a:ext cx="299759" cy="108392"/>
            </a:xfrm>
            <a:custGeom>
              <a:rect b="b" l="l" r="r" t="t"/>
              <a:pathLst>
                <a:path extrusionOk="0" h="108392" w="299759">
                  <a:moveTo>
                    <a:pt x="0" y="0"/>
                  </a:moveTo>
                  <a:lnTo>
                    <a:pt x="299759" y="0"/>
                  </a:lnTo>
                  <a:lnTo>
                    <a:pt x="299759" y="108392"/>
                  </a:lnTo>
                  <a:lnTo>
                    <a:pt x="0" y="108392"/>
                  </a:lnTo>
                  <a:close/>
                </a:path>
              </a:pathLst>
            </a:custGeom>
            <a:gradFill>
              <a:gsLst>
                <a:gs pos="0">
                  <a:srgbClr val="5DE0E6"/>
                </a:gs>
                <a:gs pos="100000">
                  <a:srgbClr val="004AAD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3"/>
            <p:cNvSpPr txBox="1"/>
            <p:nvPr/>
          </p:nvSpPr>
          <p:spPr>
            <a:xfrm>
              <a:off x="0" y="-28575"/>
              <a:ext cx="299700" cy="13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" name="Google Shape;58;p3"/>
          <p:cNvGrpSpPr/>
          <p:nvPr/>
        </p:nvGrpSpPr>
        <p:grpSpPr>
          <a:xfrm>
            <a:off x="8771770" y="2785914"/>
            <a:ext cx="786897" cy="3020062"/>
            <a:chOff x="0" y="-28575"/>
            <a:chExt cx="299759" cy="1150500"/>
          </a:xfrm>
        </p:grpSpPr>
        <p:sp>
          <p:nvSpPr>
            <p:cNvPr id="59" name="Google Shape;59;p3"/>
            <p:cNvSpPr/>
            <p:nvPr/>
          </p:nvSpPr>
          <p:spPr>
            <a:xfrm>
              <a:off x="0" y="0"/>
              <a:ext cx="299759" cy="1121857"/>
            </a:xfrm>
            <a:custGeom>
              <a:rect b="b" l="l" r="r" t="t"/>
              <a:pathLst>
                <a:path extrusionOk="0" h="1121857" w="299759">
                  <a:moveTo>
                    <a:pt x="0" y="0"/>
                  </a:moveTo>
                  <a:lnTo>
                    <a:pt x="299759" y="0"/>
                  </a:lnTo>
                  <a:lnTo>
                    <a:pt x="299759" y="1121857"/>
                  </a:lnTo>
                  <a:lnTo>
                    <a:pt x="0" y="1121857"/>
                  </a:lnTo>
                  <a:close/>
                </a:path>
              </a:pathLst>
            </a:custGeom>
            <a:gradFill>
              <a:gsLst>
                <a:gs pos="0">
                  <a:srgbClr val="0097B2"/>
                </a:gs>
                <a:gs pos="100000">
                  <a:srgbClr val="7ED957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3"/>
            <p:cNvSpPr txBox="1"/>
            <p:nvPr/>
          </p:nvSpPr>
          <p:spPr>
            <a:xfrm>
              <a:off x="0" y="-28575"/>
              <a:ext cx="299700" cy="115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" name="Google Shape;61;p3"/>
          <p:cNvGrpSpPr/>
          <p:nvPr/>
        </p:nvGrpSpPr>
        <p:grpSpPr>
          <a:xfrm>
            <a:off x="8771770" y="3210642"/>
            <a:ext cx="786897" cy="1085175"/>
            <a:chOff x="0" y="-28575"/>
            <a:chExt cx="299759" cy="413400"/>
          </a:xfrm>
        </p:grpSpPr>
        <p:sp>
          <p:nvSpPr>
            <p:cNvPr id="62" name="Google Shape;62;p3"/>
            <p:cNvSpPr/>
            <p:nvPr/>
          </p:nvSpPr>
          <p:spPr>
            <a:xfrm>
              <a:off x="0" y="0"/>
              <a:ext cx="299759" cy="384822"/>
            </a:xfrm>
            <a:custGeom>
              <a:rect b="b" l="l" r="r" t="t"/>
              <a:pathLst>
                <a:path extrusionOk="0" h="384822" w="299759">
                  <a:moveTo>
                    <a:pt x="0" y="0"/>
                  </a:moveTo>
                  <a:lnTo>
                    <a:pt x="299759" y="0"/>
                  </a:lnTo>
                  <a:lnTo>
                    <a:pt x="299759" y="384822"/>
                  </a:lnTo>
                  <a:lnTo>
                    <a:pt x="0" y="384822"/>
                  </a:lnTo>
                  <a:close/>
                </a:path>
              </a:pathLst>
            </a:custGeom>
            <a:gradFill>
              <a:gsLst>
                <a:gs pos="0">
                  <a:srgbClr val="FF3131"/>
                </a:gs>
                <a:gs pos="100000">
                  <a:srgbClr val="FF914D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3"/>
            <p:cNvSpPr txBox="1"/>
            <p:nvPr/>
          </p:nvSpPr>
          <p:spPr>
            <a:xfrm>
              <a:off x="0" y="-28575"/>
              <a:ext cx="299700" cy="41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" name="Google Shape;64;p3"/>
          <p:cNvGrpSpPr/>
          <p:nvPr/>
        </p:nvGrpSpPr>
        <p:grpSpPr>
          <a:xfrm>
            <a:off x="8771770" y="2544212"/>
            <a:ext cx="786897" cy="741452"/>
            <a:chOff x="0" y="-28575"/>
            <a:chExt cx="299759" cy="282447"/>
          </a:xfrm>
        </p:grpSpPr>
        <p:sp>
          <p:nvSpPr>
            <p:cNvPr id="65" name="Google Shape;65;p3"/>
            <p:cNvSpPr/>
            <p:nvPr/>
          </p:nvSpPr>
          <p:spPr>
            <a:xfrm>
              <a:off x="0" y="0"/>
              <a:ext cx="299759" cy="253872"/>
            </a:xfrm>
            <a:custGeom>
              <a:rect b="b" l="l" r="r" t="t"/>
              <a:pathLst>
                <a:path extrusionOk="0" h="253872" w="299759">
                  <a:moveTo>
                    <a:pt x="0" y="0"/>
                  </a:moveTo>
                  <a:lnTo>
                    <a:pt x="299759" y="0"/>
                  </a:lnTo>
                  <a:lnTo>
                    <a:pt x="299759" y="253872"/>
                  </a:lnTo>
                  <a:lnTo>
                    <a:pt x="0" y="253872"/>
                  </a:lnTo>
                  <a:close/>
                </a:path>
              </a:pathLst>
            </a:custGeom>
            <a:gradFill>
              <a:gsLst>
                <a:gs pos="0">
                  <a:srgbClr val="FFDE59"/>
                </a:gs>
                <a:gs pos="100000">
                  <a:srgbClr val="FF914D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3"/>
            <p:cNvSpPr txBox="1"/>
            <p:nvPr/>
          </p:nvSpPr>
          <p:spPr>
            <a:xfrm>
              <a:off x="0" y="-28575"/>
              <a:ext cx="299700" cy="28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" name="Google Shape;67;p3"/>
          <p:cNvGrpSpPr/>
          <p:nvPr/>
        </p:nvGrpSpPr>
        <p:grpSpPr>
          <a:xfrm>
            <a:off x="8771770" y="1926464"/>
            <a:ext cx="786897" cy="693026"/>
            <a:chOff x="0" y="-28575"/>
            <a:chExt cx="299759" cy="264000"/>
          </a:xfrm>
        </p:grpSpPr>
        <p:sp>
          <p:nvSpPr>
            <p:cNvPr id="68" name="Google Shape;68;p3"/>
            <p:cNvSpPr/>
            <p:nvPr/>
          </p:nvSpPr>
          <p:spPr>
            <a:xfrm>
              <a:off x="0" y="0"/>
              <a:ext cx="299759" cy="235328"/>
            </a:xfrm>
            <a:custGeom>
              <a:rect b="b" l="l" r="r" t="t"/>
              <a:pathLst>
                <a:path extrusionOk="0" h="235328" w="299759">
                  <a:moveTo>
                    <a:pt x="0" y="0"/>
                  </a:moveTo>
                  <a:lnTo>
                    <a:pt x="299759" y="0"/>
                  </a:lnTo>
                  <a:lnTo>
                    <a:pt x="299759" y="235328"/>
                  </a:lnTo>
                  <a:lnTo>
                    <a:pt x="0" y="235328"/>
                  </a:lnTo>
                  <a:close/>
                </a:path>
              </a:pathLst>
            </a:custGeom>
            <a:gradFill>
              <a:gsLst>
                <a:gs pos="0">
                  <a:srgbClr val="5DE0E6"/>
                </a:gs>
                <a:gs pos="100000">
                  <a:srgbClr val="004AAD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3"/>
            <p:cNvSpPr txBox="1"/>
            <p:nvPr/>
          </p:nvSpPr>
          <p:spPr>
            <a:xfrm>
              <a:off x="0" y="-28575"/>
              <a:ext cx="299700" cy="26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" name="Google Shape;70;p3"/>
          <p:cNvGrpSpPr/>
          <p:nvPr/>
        </p:nvGrpSpPr>
        <p:grpSpPr>
          <a:xfrm>
            <a:off x="3173266" y="2877426"/>
            <a:ext cx="786890" cy="1406678"/>
            <a:chOff x="0" y="-100015"/>
            <a:chExt cx="1049186" cy="1875571"/>
          </a:xfrm>
        </p:grpSpPr>
        <p:grpSp>
          <p:nvGrpSpPr>
            <p:cNvPr id="71" name="Google Shape;71;p3"/>
            <p:cNvGrpSpPr/>
            <p:nvPr/>
          </p:nvGrpSpPr>
          <p:grpSpPr>
            <a:xfrm>
              <a:off x="0" y="1080135"/>
              <a:ext cx="1049186" cy="695421"/>
              <a:chOff x="0" y="-28575"/>
              <a:chExt cx="299759" cy="198686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0" y="0"/>
                <a:ext cx="299759" cy="170111"/>
              </a:xfrm>
              <a:custGeom>
                <a:rect b="b" l="l" r="r" t="t"/>
                <a:pathLst>
                  <a:path extrusionOk="0" h="170111" w="299759">
                    <a:moveTo>
                      <a:pt x="0" y="0"/>
                    </a:moveTo>
                    <a:lnTo>
                      <a:pt x="299759" y="0"/>
                    </a:lnTo>
                    <a:lnTo>
                      <a:pt x="299759" y="170111"/>
                    </a:lnTo>
                    <a:lnTo>
                      <a:pt x="0" y="170111"/>
                    </a:lnTo>
                    <a:close/>
                  </a:path>
                </a:pathLst>
              </a:custGeom>
              <a:gradFill>
                <a:gsLst>
                  <a:gs pos="0">
                    <a:srgbClr val="0097B2"/>
                  </a:gs>
                  <a:gs pos="100000">
                    <a:srgbClr val="7ED957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3"/>
              <p:cNvSpPr txBox="1"/>
              <p:nvPr/>
            </p:nvSpPr>
            <p:spPr>
              <a:xfrm>
                <a:off x="0" y="-28575"/>
                <a:ext cx="299700" cy="19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1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" name="Google Shape;74;p3"/>
            <p:cNvGrpSpPr/>
            <p:nvPr/>
          </p:nvGrpSpPr>
          <p:grpSpPr>
            <a:xfrm>
              <a:off x="0" y="592146"/>
              <a:ext cx="1049186" cy="770011"/>
              <a:chOff x="0" y="-28575"/>
              <a:chExt cx="299759" cy="219997"/>
            </a:xfrm>
          </p:grpSpPr>
          <p:sp>
            <p:nvSpPr>
              <p:cNvPr id="75" name="Google Shape;75;p3"/>
              <p:cNvSpPr/>
              <p:nvPr/>
            </p:nvSpPr>
            <p:spPr>
              <a:xfrm>
                <a:off x="0" y="0"/>
                <a:ext cx="299759" cy="191422"/>
              </a:xfrm>
              <a:custGeom>
                <a:rect b="b" l="l" r="r" t="t"/>
                <a:pathLst>
                  <a:path extrusionOk="0" h="191422" w="299759">
                    <a:moveTo>
                      <a:pt x="0" y="0"/>
                    </a:moveTo>
                    <a:lnTo>
                      <a:pt x="299759" y="0"/>
                    </a:lnTo>
                    <a:lnTo>
                      <a:pt x="299759" y="191422"/>
                    </a:lnTo>
                    <a:lnTo>
                      <a:pt x="0" y="191422"/>
                    </a:lnTo>
                    <a:close/>
                  </a:path>
                </a:pathLst>
              </a:custGeom>
              <a:gradFill>
                <a:gsLst>
                  <a:gs pos="0">
                    <a:srgbClr val="FF3131"/>
                  </a:gs>
                  <a:gs pos="100000">
                    <a:srgbClr val="FF914D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3"/>
              <p:cNvSpPr txBox="1"/>
              <p:nvPr/>
            </p:nvSpPr>
            <p:spPr>
              <a:xfrm>
                <a:off x="0" y="-28575"/>
                <a:ext cx="299700" cy="21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1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" name="Google Shape;77;p3"/>
            <p:cNvGrpSpPr/>
            <p:nvPr/>
          </p:nvGrpSpPr>
          <p:grpSpPr>
            <a:xfrm>
              <a:off x="0" y="412517"/>
              <a:ext cx="1049186" cy="279644"/>
              <a:chOff x="0" y="-28575"/>
              <a:chExt cx="299759" cy="79896"/>
            </a:xfrm>
          </p:grpSpPr>
          <p:sp>
            <p:nvSpPr>
              <p:cNvPr id="78" name="Google Shape;78;p3"/>
              <p:cNvSpPr/>
              <p:nvPr/>
            </p:nvSpPr>
            <p:spPr>
              <a:xfrm>
                <a:off x="0" y="0"/>
                <a:ext cx="299759" cy="51321"/>
              </a:xfrm>
              <a:custGeom>
                <a:rect b="b" l="l" r="r" t="t"/>
                <a:pathLst>
                  <a:path extrusionOk="0" h="51321" w="299759">
                    <a:moveTo>
                      <a:pt x="0" y="0"/>
                    </a:moveTo>
                    <a:lnTo>
                      <a:pt x="299759" y="0"/>
                    </a:lnTo>
                    <a:lnTo>
                      <a:pt x="299759" y="51321"/>
                    </a:lnTo>
                    <a:lnTo>
                      <a:pt x="0" y="51321"/>
                    </a:lnTo>
                    <a:close/>
                  </a:path>
                </a:pathLst>
              </a:custGeom>
              <a:gradFill>
                <a:gsLst>
                  <a:gs pos="0">
                    <a:srgbClr val="FFDE59"/>
                  </a:gs>
                  <a:gs pos="100000">
                    <a:srgbClr val="FF914D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3"/>
              <p:cNvSpPr txBox="1"/>
              <p:nvPr/>
            </p:nvSpPr>
            <p:spPr>
              <a:xfrm>
                <a:off x="0" y="-28575"/>
                <a:ext cx="299700" cy="79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1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0" name="Google Shape;80;p3"/>
            <p:cNvGrpSpPr/>
            <p:nvPr/>
          </p:nvGrpSpPr>
          <p:grpSpPr>
            <a:xfrm>
              <a:off x="0" y="-100015"/>
              <a:ext cx="1049186" cy="635790"/>
              <a:chOff x="0" y="-28575"/>
              <a:chExt cx="299759" cy="181649"/>
            </a:xfrm>
          </p:grpSpPr>
          <p:sp>
            <p:nvSpPr>
              <p:cNvPr id="81" name="Google Shape;81;p3"/>
              <p:cNvSpPr/>
              <p:nvPr/>
            </p:nvSpPr>
            <p:spPr>
              <a:xfrm>
                <a:off x="0" y="0"/>
                <a:ext cx="299759" cy="153074"/>
              </a:xfrm>
              <a:custGeom>
                <a:rect b="b" l="l" r="r" t="t"/>
                <a:pathLst>
                  <a:path extrusionOk="0" h="153074" w="299759">
                    <a:moveTo>
                      <a:pt x="0" y="0"/>
                    </a:moveTo>
                    <a:lnTo>
                      <a:pt x="299759" y="0"/>
                    </a:lnTo>
                    <a:lnTo>
                      <a:pt x="299759" y="153074"/>
                    </a:lnTo>
                    <a:lnTo>
                      <a:pt x="0" y="153074"/>
                    </a:lnTo>
                    <a:close/>
                  </a:path>
                </a:pathLst>
              </a:custGeom>
              <a:gradFill>
                <a:gsLst>
                  <a:gs pos="0">
                    <a:srgbClr val="5DE0E6"/>
                  </a:gs>
                  <a:gs pos="100000">
                    <a:srgbClr val="004AAD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82;p3"/>
              <p:cNvSpPr txBox="1"/>
              <p:nvPr/>
            </p:nvSpPr>
            <p:spPr>
              <a:xfrm>
                <a:off x="0" y="-28575"/>
                <a:ext cx="299700" cy="18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1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3" name="Google Shape;83;p3"/>
          <p:cNvGrpSpPr/>
          <p:nvPr/>
        </p:nvGrpSpPr>
        <p:grpSpPr>
          <a:xfrm>
            <a:off x="5033460" y="3228810"/>
            <a:ext cx="786897" cy="648939"/>
            <a:chOff x="0" y="-28575"/>
            <a:chExt cx="299759" cy="247215"/>
          </a:xfrm>
        </p:grpSpPr>
        <p:sp>
          <p:nvSpPr>
            <p:cNvPr id="84" name="Google Shape;84;p3"/>
            <p:cNvSpPr/>
            <p:nvPr/>
          </p:nvSpPr>
          <p:spPr>
            <a:xfrm>
              <a:off x="0" y="0"/>
              <a:ext cx="299759" cy="218640"/>
            </a:xfrm>
            <a:custGeom>
              <a:rect b="b" l="l" r="r" t="t"/>
              <a:pathLst>
                <a:path extrusionOk="0" h="218640" w="299759">
                  <a:moveTo>
                    <a:pt x="0" y="0"/>
                  </a:moveTo>
                  <a:lnTo>
                    <a:pt x="299759" y="0"/>
                  </a:lnTo>
                  <a:lnTo>
                    <a:pt x="299759" y="218640"/>
                  </a:lnTo>
                  <a:lnTo>
                    <a:pt x="0" y="218640"/>
                  </a:lnTo>
                  <a:close/>
                </a:path>
              </a:pathLst>
            </a:custGeom>
            <a:gradFill>
              <a:gsLst>
                <a:gs pos="0">
                  <a:srgbClr val="0097B2"/>
                </a:gs>
                <a:gs pos="100000">
                  <a:srgbClr val="7ED957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3"/>
            <p:cNvSpPr txBox="1"/>
            <p:nvPr/>
          </p:nvSpPr>
          <p:spPr>
            <a:xfrm>
              <a:off x="0" y="-28575"/>
              <a:ext cx="299700" cy="24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" name="Google Shape;86;p3"/>
          <p:cNvGrpSpPr/>
          <p:nvPr/>
        </p:nvGrpSpPr>
        <p:grpSpPr>
          <a:xfrm>
            <a:off x="5033460" y="3005693"/>
            <a:ext cx="786897" cy="434700"/>
            <a:chOff x="0" y="-28575"/>
            <a:chExt cx="299759" cy="165600"/>
          </a:xfrm>
        </p:grpSpPr>
        <p:sp>
          <p:nvSpPr>
            <p:cNvPr id="87" name="Google Shape;87;p3"/>
            <p:cNvSpPr/>
            <p:nvPr/>
          </p:nvSpPr>
          <p:spPr>
            <a:xfrm>
              <a:off x="0" y="0"/>
              <a:ext cx="299759" cy="136994"/>
            </a:xfrm>
            <a:custGeom>
              <a:rect b="b" l="l" r="r" t="t"/>
              <a:pathLst>
                <a:path extrusionOk="0" h="136994" w="299759">
                  <a:moveTo>
                    <a:pt x="0" y="0"/>
                  </a:moveTo>
                  <a:lnTo>
                    <a:pt x="299759" y="0"/>
                  </a:lnTo>
                  <a:lnTo>
                    <a:pt x="299759" y="136994"/>
                  </a:lnTo>
                  <a:lnTo>
                    <a:pt x="0" y="136994"/>
                  </a:lnTo>
                  <a:close/>
                </a:path>
              </a:pathLst>
            </a:custGeom>
            <a:gradFill>
              <a:gsLst>
                <a:gs pos="0">
                  <a:srgbClr val="FF3131"/>
                </a:gs>
                <a:gs pos="100000">
                  <a:srgbClr val="FF914D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3"/>
            <p:cNvSpPr txBox="1"/>
            <p:nvPr/>
          </p:nvSpPr>
          <p:spPr>
            <a:xfrm>
              <a:off x="0" y="-28575"/>
              <a:ext cx="299700" cy="16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" name="Google Shape;89;p3"/>
          <p:cNvGrpSpPr/>
          <p:nvPr/>
        </p:nvGrpSpPr>
        <p:grpSpPr>
          <a:xfrm>
            <a:off x="5033460" y="2728097"/>
            <a:ext cx="786897" cy="352800"/>
            <a:chOff x="0" y="-28575"/>
            <a:chExt cx="299759" cy="134400"/>
          </a:xfrm>
        </p:grpSpPr>
        <p:sp>
          <p:nvSpPr>
            <p:cNvPr id="90" name="Google Shape;90;p3"/>
            <p:cNvSpPr/>
            <p:nvPr/>
          </p:nvSpPr>
          <p:spPr>
            <a:xfrm>
              <a:off x="0" y="0"/>
              <a:ext cx="299759" cy="105749"/>
            </a:xfrm>
            <a:custGeom>
              <a:rect b="b" l="l" r="r" t="t"/>
              <a:pathLst>
                <a:path extrusionOk="0" h="105749" w="299759">
                  <a:moveTo>
                    <a:pt x="0" y="0"/>
                  </a:moveTo>
                  <a:lnTo>
                    <a:pt x="299759" y="0"/>
                  </a:lnTo>
                  <a:lnTo>
                    <a:pt x="299759" y="105749"/>
                  </a:lnTo>
                  <a:lnTo>
                    <a:pt x="0" y="105749"/>
                  </a:lnTo>
                  <a:close/>
                </a:path>
              </a:pathLst>
            </a:custGeom>
            <a:gradFill>
              <a:gsLst>
                <a:gs pos="0">
                  <a:srgbClr val="FFDE59"/>
                </a:gs>
                <a:gs pos="100000">
                  <a:srgbClr val="FF914D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3"/>
            <p:cNvSpPr txBox="1"/>
            <p:nvPr/>
          </p:nvSpPr>
          <p:spPr>
            <a:xfrm>
              <a:off x="0" y="-28575"/>
              <a:ext cx="299700" cy="13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" name="Google Shape;92;p3"/>
          <p:cNvGrpSpPr/>
          <p:nvPr/>
        </p:nvGrpSpPr>
        <p:grpSpPr>
          <a:xfrm>
            <a:off x="5033460" y="2174169"/>
            <a:ext cx="786897" cy="646538"/>
            <a:chOff x="0" y="-28575"/>
            <a:chExt cx="299759" cy="246300"/>
          </a:xfrm>
        </p:grpSpPr>
        <p:sp>
          <p:nvSpPr>
            <p:cNvPr id="93" name="Google Shape;93;p3"/>
            <p:cNvSpPr/>
            <p:nvPr/>
          </p:nvSpPr>
          <p:spPr>
            <a:xfrm>
              <a:off x="0" y="0"/>
              <a:ext cx="299759" cy="217656"/>
            </a:xfrm>
            <a:custGeom>
              <a:rect b="b" l="l" r="r" t="t"/>
              <a:pathLst>
                <a:path extrusionOk="0" h="217656" w="299759">
                  <a:moveTo>
                    <a:pt x="0" y="0"/>
                  </a:moveTo>
                  <a:lnTo>
                    <a:pt x="299759" y="0"/>
                  </a:lnTo>
                  <a:lnTo>
                    <a:pt x="299759" y="217656"/>
                  </a:lnTo>
                  <a:lnTo>
                    <a:pt x="0" y="217656"/>
                  </a:lnTo>
                  <a:close/>
                </a:path>
              </a:pathLst>
            </a:custGeom>
            <a:gradFill>
              <a:gsLst>
                <a:gs pos="0">
                  <a:srgbClr val="5DE0E6"/>
                </a:gs>
                <a:gs pos="100000">
                  <a:srgbClr val="004AAD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3"/>
            <p:cNvSpPr txBox="1"/>
            <p:nvPr/>
          </p:nvSpPr>
          <p:spPr>
            <a:xfrm>
              <a:off x="0" y="-28575"/>
              <a:ext cx="2997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" name="Google Shape;95;p3"/>
          <p:cNvGrpSpPr/>
          <p:nvPr/>
        </p:nvGrpSpPr>
        <p:grpSpPr>
          <a:xfrm>
            <a:off x="6893653" y="2677062"/>
            <a:ext cx="786897" cy="377441"/>
            <a:chOff x="0" y="-28575"/>
            <a:chExt cx="299759" cy="143787"/>
          </a:xfrm>
        </p:grpSpPr>
        <p:sp>
          <p:nvSpPr>
            <p:cNvPr id="96" name="Google Shape;96;p3"/>
            <p:cNvSpPr/>
            <p:nvPr/>
          </p:nvSpPr>
          <p:spPr>
            <a:xfrm>
              <a:off x="0" y="0"/>
              <a:ext cx="299759" cy="115212"/>
            </a:xfrm>
            <a:custGeom>
              <a:rect b="b" l="l" r="r" t="t"/>
              <a:pathLst>
                <a:path extrusionOk="0" h="115212" w="299759">
                  <a:moveTo>
                    <a:pt x="0" y="0"/>
                  </a:moveTo>
                  <a:lnTo>
                    <a:pt x="299759" y="0"/>
                  </a:lnTo>
                  <a:lnTo>
                    <a:pt x="299759" y="115212"/>
                  </a:lnTo>
                  <a:lnTo>
                    <a:pt x="0" y="115212"/>
                  </a:lnTo>
                  <a:close/>
                </a:path>
              </a:pathLst>
            </a:custGeom>
            <a:gradFill>
              <a:gsLst>
                <a:gs pos="0">
                  <a:srgbClr val="0097B2"/>
                </a:gs>
                <a:gs pos="100000">
                  <a:srgbClr val="7ED957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3"/>
            <p:cNvSpPr txBox="1"/>
            <p:nvPr/>
          </p:nvSpPr>
          <p:spPr>
            <a:xfrm>
              <a:off x="0" y="-28575"/>
              <a:ext cx="299700" cy="14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" name="Google Shape;98;p3"/>
          <p:cNvGrpSpPr/>
          <p:nvPr/>
        </p:nvGrpSpPr>
        <p:grpSpPr>
          <a:xfrm>
            <a:off x="6893653" y="2462713"/>
            <a:ext cx="786897" cy="289362"/>
            <a:chOff x="0" y="-28575"/>
            <a:chExt cx="299759" cy="110229"/>
          </a:xfrm>
        </p:grpSpPr>
        <p:sp>
          <p:nvSpPr>
            <p:cNvPr id="99" name="Google Shape;99;p3"/>
            <p:cNvSpPr/>
            <p:nvPr/>
          </p:nvSpPr>
          <p:spPr>
            <a:xfrm>
              <a:off x="0" y="0"/>
              <a:ext cx="299759" cy="81654"/>
            </a:xfrm>
            <a:custGeom>
              <a:rect b="b" l="l" r="r" t="t"/>
              <a:pathLst>
                <a:path extrusionOk="0" h="81654" w="299759">
                  <a:moveTo>
                    <a:pt x="0" y="0"/>
                  </a:moveTo>
                  <a:lnTo>
                    <a:pt x="299759" y="0"/>
                  </a:lnTo>
                  <a:lnTo>
                    <a:pt x="299759" y="81654"/>
                  </a:lnTo>
                  <a:lnTo>
                    <a:pt x="0" y="81654"/>
                  </a:lnTo>
                  <a:close/>
                </a:path>
              </a:pathLst>
            </a:custGeom>
            <a:gradFill>
              <a:gsLst>
                <a:gs pos="0">
                  <a:srgbClr val="FF3131"/>
                </a:gs>
                <a:gs pos="100000">
                  <a:srgbClr val="FF914D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3"/>
            <p:cNvSpPr txBox="1"/>
            <p:nvPr/>
          </p:nvSpPr>
          <p:spPr>
            <a:xfrm>
              <a:off x="0" y="-28575"/>
              <a:ext cx="299700" cy="11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" name="Google Shape;101;p3"/>
          <p:cNvGrpSpPr/>
          <p:nvPr/>
        </p:nvGrpSpPr>
        <p:grpSpPr>
          <a:xfrm>
            <a:off x="6893653" y="2185120"/>
            <a:ext cx="786897" cy="352800"/>
            <a:chOff x="0" y="-28575"/>
            <a:chExt cx="299759" cy="134400"/>
          </a:xfrm>
        </p:grpSpPr>
        <p:sp>
          <p:nvSpPr>
            <p:cNvPr id="102" name="Google Shape;102;p3"/>
            <p:cNvSpPr/>
            <p:nvPr/>
          </p:nvSpPr>
          <p:spPr>
            <a:xfrm>
              <a:off x="0" y="0"/>
              <a:ext cx="299759" cy="105749"/>
            </a:xfrm>
            <a:custGeom>
              <a:rect b="b" l="l" r="r" t="t"/>
              <a:pathLst>
                <a:path extrusionOk="0" h="105749" w="299759">
                  <a:moveTo>
                    <a:pt x="0" y="0"/>
                  </a:moveTo>
                  <a:lnTo>
                    <a:pt x="299759" y="0"/>
                  </a:lnTo>
                  <a:lnTo>
                    <a:pt x="299759" y="105749"/>
                  </a:lnTo>
                  <a:lnTo>
                    <a:pt x="0" y="105749"/>
                  </a:lnTo>
                  <a:close/>
                </a:path>
              </a:pathLst>
            </a:custGeom>
            <a:gradFill>
              <a:gsLst>
                <a:gs pos="0">
                  <a:srgbClr val="FFDE59"/>
                </a:gs>
                <a:gs pos="100000">
                  <a:srgbClr val="FF914D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3"/>
            <p:cNvSpPr txBox="1"/>
            <p:nvPr/>
          </p:nvSpPr>
          <p:spPr>
            <a:xfrm>
              <a:off x="0" y="-28575"/>
              <a:ext cx="299700" cy="13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" name="Google Shape;104;p3"/>
          <p:cNvGrpSpPr/>
          <p:nvPr/>
        </p:nvGrpSpPr>
        <p:grpSpPr>
          <a:xfrm>
            <a:off x="6893653" y="1926467"/>
            <a:ext cx="786897" cy="333900"/>
            <a:chOff x="0" y="-28575"/>
            <a:chExt cx="299759" cy="127200"/>
          </a:xfrm>
        </p:grpSpPr>
        <p:sp>
          <p:nvSpPr>
            <p:cNvPr id="105" name="Google Shape;105;p3"/>
            <p:cNvSpPr/>
            <p:nvPr/>
          </p:nvSpPr>
          <p:spPr>
            <a:xfrm>
              <a:off x="0" y="0"/>
              <a:ext cx="299759" cy="98533"/>
            </a:xfrm>
            <a:custGeom>
              <a:rect b="b" l="l" r="r" t="t"/>
              <a:pathLst>
                <a:path extrusionOk="0" h="98533" w="299759">
                  <a:moveTo>
                    <a:pt x="0" y="0"/>
                  </a:moveTo>
                  <a:lnTo>
                    <a:pt x="299759" y="0"/>
                  </a:lnTo>
                  <a:lnTo>
                    <a:pt x="299759" y="98533"/>
                  </a:lnTo>
                  <a:lnTo>
                    <a:pt x="0" y="98533"/>
                  </a:lnTo>
                  <a:close/>
                </a:path>
              </a:pathLst>
            </a:custGeom>
            <a:gradFill>
              <a:gsLst>
                <a:gs pos="0">
                  <a:srgbClr val="5DE0E6"/>
                </a:gs>
                <a:gs pos="100000">
                  <a:srgbClr val="004AAD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3"/>
            <p:cNvSpPr txBox="1"/>
            <p:nvPr/>
          </p:nvSpPr>
          <p:spPr>
            <a:xfrm>
              <a:off x="0" y="-28575"/>
              <a:ext cx="299700" cy="12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7" name="Google Shape;107;p3"/>
          <p:cNvSpPr txBox="1"/>
          <p:nvPr>
            <p:ph idx="1" type="body"/>
          </p:nvPr>
        </p:nvSpPr>
        <p:spPr>
          <a:xfrm>
            <a:off x="1076025" y="6566725"/>
            <a:ext cx="1992000" cy="31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 algn="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>
                <a:solidFill>
                  <a:schemeClr val="lt1"/>
                </a:solidFill>
              </a:defRPr>
            </a:lvl2pPr>
            <a:lvl3pPr indent="-304800" lvl="2" marL="1371600" rtl="0" algn="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3pPr>
            <a:lvl4pPr indent="-304800" lvl="3" marL="1828800" rtl="0" algn="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>
                <a:solidFill>
                  <a:schemeClr val="lt1"/>
                </a:solidFill>
              </a:defRPr>
            </a:lvl4pPr>
            <a:lvl5pPr indent="-304800" lvl="4" marL="2286000" rtl="0" algn="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»"/>
              <a:defRPr>
                <a:solidFill>
                  <a:schemeClr val="lt1"/>
                </a:solidFill>
              </a:defRPr>
            </a:lvl5pPr>
            <a:lvl6pPr indent="-304800" lvl="5" marL="2743200" rtl="0" algn="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6pPr>
            <a:lvl7pPr indent="-304800" lvl="6" marL="3200400" rtl="0" algn="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7pPr>
            <a:lvl8pPr indent="-304800" lvl="7" marL="3657600" rtl="0" algn="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8pPr>
            <a:lvl9pPr indent="-304800" lvl="8" marL="4114800" rtl="0" algn="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8" name="Google Shape;108;p3"/>
          <p:cNvSpPr txBox="1"/>
          <p:nvPr>
            <p:ph idx="2" type="body"/>
          </p:nvPr>
        </p:nvSpPr>
        <p:spPr>
          <a:xfrm>
            <a:off x="3439788" y="6566725"/>
            <a:ext cx="1992000" cy="31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 algn="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>
                <a:solidFill>
                  <a:schemeClr val="lt1"/>
                </a:solidFill>
              </a:defRPr>
            </a:lvl2pPr>
            <a:lvl3pPr indent="-304800" lvl="2" marL="1371600" rtl="0" algn="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3pPr>
            <a:lvl4pPr indent="-304800" lvl="3" marL="1828800" rtl="0" algn="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>
                <a:solidFill>
                  <a:schemeClr val="lt1"/>
                </a:solidFill>
              </a:defRPr>
            </a:lvl4pPr>
            <a:lvl5pPr indent="-304800" lvl="4" marL="2286000" rtl="0" algn="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»"/>
              <a:defRPr>
                <a:solidFill>
                  <a:schemeClr val="lt1"/>
                </a:solidFill>
              </a:defRPr>
            </a:lvl5pPr>
            <a:lvl6pPr indent="-304800" lvl="5" marL="2743200" rtl="0" algn="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6pPr>
            <a:lvl7pPr indent="-304800" lvl="6" marL="3200400" rtl="0" algn="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7pPr>
            <a:lvl8pPr indent="-304800" lvl="7" marL="3657600" rtl="0" algn="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8pPr>
            <a:lvl9pPr indent="-304800" lvl="8" marL="4114800" rtl="0" algn="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9" name="Google Shape;109;p3"/>
          <p:cNvSpPr txBox="1"/>
          <p:nvPr>
            <p:ph idx="3" type="body"/>
          </p:nvPr>
        </p:nvSpPr>
        <p:spPr>
          <a:xfrm>
            <a:off x="5803563" y="6566725"/>
            <a:ext cx="1992000" cy="31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 algn="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>
                <a:solidFill>
                  <a:schemeClr val="lt1"/>
                </a:solidFill>
              </a:defRPr>
            </a:lvl2pPr>
            <a:lvl3pPr indent="-304800" lvl="2" marL="1371600" rtl="0" algn="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3pPr>
            <a:lvl4pPr indent="-304800" lvl="3" marL="1828800" rtl="0" algn="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>
                <a:solidFill>
                  <a:schemeClr val="lt1"/>
                </a:solidFill>
              </a:defRPr>
            </a:lvl4pPr>
            <a:lvl5pPr indent="-304800" lvl="4" marL="2286000" rtl="0" algn="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»"/>
              <a:defRPr>
                <a:solidFill>
                  <a:schemeClr val="lt1"/>
                </a:solidFill>
              </a:defRPr>
            </a:lvl5pPr>
            <a:lvl6pPr indent="-304800" lvl="5" marL="2743200" rtl="0" algn="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6pPr>
            <a:lvl7pPr indent="-304800" lvl="6" marL="3200400" rtl="0" algn="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7pPr>
            <a:lvl8pPr indent="-304800" lvl="7" marL="3657600" rtl="0" algn="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8pPr>
            <a:lvl9pPr indent="-304800" lvl="8" marL="4114800" rtl="0" algn="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0" name="Google Shape;110;p3"/>
          <p:cNvSpPr txBox="1"/>
          <p:nvPr>
            <p:ph idx="4" type="body"/>
          </p:nvPr>
        </p:nvSpPr>
        <p:spPr>
          <a:xfrm>
            <a:off x="8167338" y="6590425"/>
            <a:ext cx="1992000" cy="31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 algn="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>
                <a:solidFill>
                  <a:schemeClr val="lt1"/>
                </a:solidFill>
              </a:defRPr>
            </a:lvl2pPr>
            <a:lvl3pPr indent="-304800" lvl="2" marL="1371600" rtl="0" algn="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3pPr>
            <a:lvl4pPr indent="-304800" lvl="3" marL="1828800" rtl="0" algn="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>
                <a:solidFill>
                  <a:schemeClr val="lt1"/>
                </a:solidFill>
              </a:defRPr>
            </a:lvl4pPr>
            <a:lvl5pPr indent="-304800" lvl="4" marL="2286000" rtl="0" algn="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»"/>
              <a:defRPr>
                <a:solidFill>
                  <a:schemeClr val="lt1"/>
                </a:solidFill>
              </a:defRPr>
            </a:lvl5pPr>
            <a:lvl6pPr indent="-304800" lvl="5" marL="2743200" rtl="0" algn="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6pPr>
            <a:lvl7pPr indent="-304800" lvl="6" marL="3200400" rtl="0" algn="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7pPr>
            <a:lvl8pPr indent="-304800" lvl="7" marL="3657600" rtl="0" algn="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8pPr>
            <a:lvl9pPr indent="-304800" lvl="8" marL="4114800" rtl="0" algn="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1" name="Google Shape;111;p3"/>
          <p:cNvSpPr txBox="1"/>
          <p:nvPr>
            <p:ph idx="5" type="body"/>
          </p:nvPr>
        </p:nvSpPr>
        <p:spPr>
          <a:xfrm>
            <a:off x="8771768" y="5978175"/>
            <a:ext cx="786900" cy="31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>
                <a:solidFill>
                  <a:schemeClr val="lt1"/>
                </a:solidFill>
              </a:defRPr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3pPr>
            <a:lvl4pPr indent="-304800" lvl="3" marL="182880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>
                <a:solidFill>
                  <a:schemeClr val="lt1"/>
                </a:solidFill>
              </a:defRPr>
            </a:lvl4pPr>
            <a:lvl5pPr indent="-304800" lvl="4" marL="228600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»"/>
              <a:defRPr>
                <a:solidFill>
                  <a:schemeClr val="lt1"/>
                </a:solidFill>
              </a:defRPr>
            </a:lvl5pPr>
            <a:lvl6pPr indent="-304800" lvl="5" marL="274320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6pPr>
            <a:lvl7pPr indent="-304800" lvl="6" marL="320040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7pPr>
            <a:lvl8pPr indent="-304800" lvl="7" marL="365760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8pPr>
            <a:lvl9pPr indent="-304800" lvl="8" marL="411480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2" name="Google Shape;112;p3"/>
          <p:cNvSpPr txBox="1"/>
          <p:nvPr>
            <p:ph idx="6" type="body"/>
          </p:nvPr>
        </p:nvSpPr>
        <p:spPr>
          <a:xfrm>
            <a:off x="6911577" y="5978175"/>
            <a:ext cx="786900" cy="31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>
                <a:solidFill>
                  <a:schemeClr val="lt1"/>
                </a:solidFill>
              </a:defRPr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3pPr>
            <a:lvl4pPr indent="-304800" lvl="3" marL="182880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>
                <a:solidFill>
                  <a:schemeClr val="lt1"/>
                </a:solidFill>
              </a:defRPr>
            </a:lvl4pPr>
            <a:lvl5pPr indent="-304800" lvl="4" marL="228600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»"/>
              <a:defRPr>
                <a:solidFill>
                  <a:schemeClr val="lt1"/>
                </a:solidFill>
              </a:defRPr>
            </a:lvl5pPr>
            <a:lvl6pPr indent="-304800" lvl="5" marL="274320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6pPr>
            <a:lvl7pPr indent="-304800" lvl="6" marL="320040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7pPr>
            <a:lvl8pPr indent="-304800" lvl="7" marL="365760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8pPr>
            <a:lvl9pPr indent="-304800" lvl="8" marL="411480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3" name="Google Shape;113;p3"/>
          <p:cNvSpPr txBox="1"/>
          <p:nvPr>
            <p:ph idx="7" type="body"/>
          </p:nvPr>
        </p:nvSpPr>
        <p:spPr>
          <a:xfrm>
            <a:off x="5051386" y="5978175"/>
            <a:ext cx="786900" cy="31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>
                <a:solidFill>
                  <a:schemeClr val="lt1"/>
                </a:solidFill>
              </a:defRPr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3pPr>
            <a:lvl4pPr indent="-304800" lvl="3" marL="182880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>
                <a:solidFill>
                  <a:schemeClr val="lt1"/>
                </a:solidFill>
              </a:defRPr>
            </a:lvl4pPr>
            <a:lvl5pPr indent="-304800" lvl="4" marL="228600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»"/>
              <a:defRPr>
                <a:solidFill>
                  <a:schemeClr val="lt1"/>
                </a:solidFill>
              </a:defRPr>
            </a:lvl5pPr>
            <a:lvl6pPr indent="-304800" lvl="5" marL="274320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6pPr>
            <a:lvl7pPr indent="-304800" lvl="6" marL="320040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7pPr>
            <a:lvl8pPr indent="-304800" lvl="7" marL="365760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8pPr>
            <a:lvl9pPr indent="-304800" lvl="8" marL="411480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4" name="Google Shape;114;p3"/>
          <p:cNvSpPr txBox="1"/>
          <p:nvPr>
            <p:ph idx="8" type="body"/>
          </p:nvPr>
        </p:nvSpPr>
        <p:spPr>
          <a:xfrm>
            <a:off x="3191196" y="5978175"/>
            <a:ext cx="786900" cy="31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>
                <a:solidFill>
                  <a:schemeClr val="lt1"/>
                </a:solidFill>
              </a:defRPr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3pPr>
            <a:lvl4pPr indent="-304800" lvl="3" marL="182880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>
                <a:solidFill>
                  <a:schemeClr val="lt1"/>
                </a:solidFill>
              </a:defRPr>
            </a:lvl4pPr>
            <a:lvl5pPr indent="-304800" lvl="4" marL="228600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»"/>
              <a:defRPr>
                <a:solidFill>
                  <a:schemeClr val="lt1"/>
                </a:solidFill>
              </a:defRPr>
            </a:lvl5pPr>
            <a:lvl6pPr indent="-304800" lvl="5" marL="274320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6pPr>
            <a:lvl7pPr indent="-304800" lvl="6" marL="320040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7pPr>
            <a:lvl8pPr indent="-304800" lvl="7" marL="365760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8pPr>
            <a:lvl9pPr indent="-304800" lvl="8" marL="411480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5" name="Google Shape;115;p3"/>
          <p:cNvSpPr txBox="1"/>
          <p:nvPr>
            <p:ph idx="9" type="body"/>
          </p:nvPr>
        </p:nvSpPr>
        <p:spPr>
          <a:xfrm>
            <a:off x="1331005" y="5978175"/>
            <a:ext cx="786900" cy="31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>
                <a:solidFill>
                  <a:schemeClr val="lt1"/>
                </a:solidFill>
              </a:defRPr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3pPr>
            <a:lvl4pPr indent="-304800" lvl="3" marL="182880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>
                <a:solidFill>
                  <a:schemeClr val="lt1"/>
                </a:solidFill>
              </a:defRPr>
            </a:lvl4pPr>
            <a:lvl5pPr indent="-304800" lvl="4" marL="228600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»"/>
              <a:defRPr>
                <a:solidFill>
                  <a:schemeClr val="lt1"/>
                </a:solidFill>
              </a:defRPr>
            </a:lvl5pPr>
            <a:lvl6pPr indent="-304800" lvl="5" marL="274320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6pPr>
            <a:lvl7pPr indent="-304800" lvl="6" marL="320040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7pPr>
            <a:lvl8pPr indent="-304800" lvl="7" marL="365760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8pPr>
            <a:lvl9pPr indent="-304800" lvl="8" marL="411480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6" name="Google Shape;116;p3"/>
          <p:cNvSpPr txBox="1"/>
          <p:nvPr>
            <p:ph idx="13" type="body"/>
          </p:nvPr>
        </p:nvSpPr>
        <p:spPr>
          <a:xfrm>
            <a:off x="668988" y="5628200"/>
            <a:ext cx="614700" cy="43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117" name="Google Shape;117;p3"/>
          <p:cNvSpPr txBox="1"/>
          <p:nvPr>
            <p:ph idx="14" type="body"/>
          </p:nvPr>
        </p:nvSpPr>
        <p:spPr>
          <a:xfrm>
            <a:off x="668988" y="4859385"/>
            <a:ext cx="614700" cy="43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118" name="Google Shape;118;p3"/>
          <p:cNvSpPr txBox="1"/>
          <p:nvPr>
            <p:ph idx="15" type="body"/>
          </p:nvPr>
        </p:nvSpPr>
        <p:spPr>
          <a:xfrm>
            <a:off x="668988" y="4090570"/>
            <a:ext cx="614700" cy="43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119" name="Google Shape;119;p3"/>
          <p:cNvSpPr txBox="1"/>
          <p:nvPr>
            <p:ph idx="16" type="body"/>
          </p:nvPr>
        </p:nvSpPr>
        <p:spPr>
          <a:xfrm>
            <a:off x="668988" y="3321755"/>
            <a:ext cx="614700" cy="43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120" name="Google Shape;120;p3"/>
          <p:cNvSpPr txBox="1"/>
          <p:nvPr>
            <p:ph idx="17" type="body"/>
          </p:nvPr>
        </p:nvSpPr>
        <p:spPr>
          <a:xfrm>
            <a:off x="668988" y="2552940"/>
            <a:ext cx="614700" cy="43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121" name="Google Shape;121;p3"/>
          <p:cNvSpPr txBox="1"/>
          <p:nvPr>
            <p:ph idx="18" type="body"/>
          </p:nvPr>
        </p:nvSpPr>
        <p:spPr>
          <a:xfrm>
            <a:off x="668988" y="1784125"/>
            <a:ext cx="614700" cy="43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122" name="Google Shape;122;p3"/>
          <p:cNvSpPr txBox="1"/>
          <p:nvPr>
            <p:ph type="title"/>
          </p:nvPr>
        </p:nvSpPr>
        <p:spPr>
          <a:xfrm>
            <a:off x="704050" y="558450"/>
            <a:ext cx="3796200" cy="74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3"/>
          <p:cNvSpPr txBox="1"/>
          <p:nvPr>
            <p:ph idx="19" type="subTitle"/>
          </p:nvPr>
        </p:nvSpPr>
        <p:spPr>
          <a:xfrm>
            <a:off x="704050" y="1474375"/>
            <a:ext cx="3760200" cy="45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bg>
      <p:bgPr>
        <a:solidFill>
          <a:srgbClr val="EDEDED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4"/>
          <p:cNvGrpSpPr/>
          <p:nvPr/>
        </p:nvGrpSpPr>
        <p:grpSpPr>
          <a:xfrm>
            <a:off x="297802" y="201876"/>
            <a:ext cx="7145132" cy="7077012"/>
            <a:chOff x="0" y="-28575"/>
            <a:chExt cx="2560612" cy="2536200"/>
          </a:xfrm>
        </p:grpSpPr>
        <p:sp>
          <p:nvSpPr>
            <p:cNvPr id="126" name="Google Shape;126;p4"/>
            <p:cNvSpPr/>
            <p:nvPr/>
          </p:nvSpPr>
          <p:spPr>
            <a:xfrm>
              <a:off x="0" y="0"/>
              <a:ext cx="2560612" cy="2507486"/>
            </a:xfrm>
            <a:custGeom>
              <a:rect b="b" l="l" r="r" t="t"/>
              <a:pathLst>
                <a:path extrusionOk="0" h="2507486" w="2560612">
                  <a:moveTo>
                    <a:pt x="40091" y="0"/>
                  </a:moveTo>
                  <a:lnTo>
                    <a:pt x="2520521" y="0"/>
                  </a:lnTo>
                  <a:cubicBezTo>
                    <a:pt x="2542662" y="0"/>
                    <a:pt x="2560612" y="17949"/>
                    <a:pt x="2560612" y="40091"/>
                  </a:cubicBezTo>
                  <a:lnTo>
                    <a:pt x="2560612" y="2467396"/>
                  </a:lnTo>
                  <a:cubicBezTo>
                    <a:pt x="2560612" y="2478028"/>
                    <a:pt x="2556388" y="2488226"/>
                    <a:pt x="2548869" y="2495744"/>
                  </a:cubicBezTo>
                  <a:cubicBezTo>
                    <a:pt x="2541351" y="2503263"/>
                    <a:pt x="2531153" y="2507486"/>
                    <a:pt x="2520521" y="2507486"/>
                  </a:cubicBezTo>
                  <a:lnTo>
                    <a:pt x="40091" y="2507486"/>
                  </a:lnTo>
                  <a:cubicBezTo>
                    <a:pt x="29458" y="2507486"/>
                    <a:pt x="19261" y="2503263"/>
                    <a:pt x="11742" y="2495744"/>
                  </a:cubicBezTo>
                  <a:cubicBezTo>
                    <a:pt x="4224" y="2488226"/>
                    <a:pt x="0" y="2478028"/>
                    <a:pt x="0" y="2467396"/>
                  </a:cubicBezTo>
                  <a:lnTo>
                    <a:pt x="0" y="40091"/>
                  </a:lnTo>
                  <a:cubicBezTo>
                    <a:pt x="0" y="29458"/>
                    <a:pt x="4224" y="19261"/>
                    <a:pt x="11742" y="11742"/>
                  </a:cubicBezTo>
                  <a:cubicBezTo>
                    <a:pt x="19261" y="4224"/>
                    <a:pt x="29458" y="0"/>
                    <a:pt x="400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4"/>
            <p:cNvSpPr txBox="1"/>
            <p:nvPr/>
          </p:nvSpPr>
          <p:spPr>
            <a:xfrm>
              <a:off x="0" y="-28575"/>
              <a:ext cx="2560500" cy="253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8" name="Google Shape;128;p4"/>
          <p:cNvSpPr txBox="1"/>
          <p:nvPr>
            <p:ph idx="1" type="body"/>
          </p:nvPr>
        </p:nvSpPr>
        <p:spPr>
          <a:xfrm>
            <a:off x="405225" y="1244350"/>
            <a:ext cx="410100" cy="1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40"/>
              </a:spcBef>
              <a:spcAft>
                <a:spcPts val="0"/>
              </a:spcAft>
              <a:buSzPts val="1200"/>
              <a:buFont typeface="Arial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129" name="Google Shape;129;p4"/>
          <p:cNvSpPr txBox="1"/>
          <p:nvPr>
            <p:ph idx="2" type="body"/>
          </p:nvPr>
        </p:nvSpPr>
        <p:spPr>
          <a:xfrm>
            <a:off x="405225" y="1686643"/>
            <a:ext cx="410100" cy="1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40"/>
              </a:spcBef>
              <a:spcAft>
                <a:spcPts val="0"/>
              </a:spcAft>
              <a:buSzPts val="1200"/>
              <a:buFont typeface="Arial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130" name="Google Shape;130;p4"/>
          <p:cNvSpPr txBox="1"/>
          <p:nvPr>
            <p:ph idx="3" type="body"/>
          </p:nvPr>
        </p:nvSpPr>
        <p:spPr>
          <a:xfrm>
            <a:off x="405225" y="2128936"/>
            <a:ext cx="410100" cy="1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40"/>
              </a:spcBef>
              <a:spcAft>
                <a:spcPts val="0"/>
              </a:spcAft>
              <a:buSzPts val="1200"/>
              <a:buFont typeface="Arial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131" name="Google Shape;131;p4"/>
          <p:cNvSpPr txBox="1"/>
          <p:nvPr>
            <p:ph idx="4" type="body"/>
          </p:nvPr>
        </p:nvSpPr>
        <p:spPr>
          <a:xfrm>
            <a:off x="405225" y="2571230"/>
            <a:ext cx="410100" cy="1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40"/>
              </a:spcBef>
              <a:spcAft>
                <a:spcPts val="0"/>
              </a:spcAft>
              <a:buSzPts val="1200"/>
              <a:buFont typeface="Arial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132" name="Google Shape;132;p4"/>
          <p:cNvSpPr txBox="1"/>
          <p:nvPr>
            <p:ph idx="5" type="body"/>
          </p:nvPr>
        </p:nvSpPr>
        <p:spPr>
          <a:xfrm>
            <a:off x="405225" y="3013523"/>
            <a:ext cx="410100" cy="1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40"/>
              </a:spcBef>
              <a:spcAft>
                <a:spcPts val="0"/>
              </a:spcAft>
              <a:buSzPts val="1200"/>
              <a:buFont typeface="Arial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133" name="Google Shape;133;p4"/>
          <p:cNvSpPr txBox="1"/>
          <p:nvPr>
            <p:ph idx="6" type="body"/>
          </p:nvPr>
        </p:nvSpPr>
        <p:spPr>
          <a:xfrm>
            <a:off x="405225" y="3455816"/>
            <a:ext cx="410100" cy="1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40"/>
              </a:spcBef>
              <a:spcAft>
                <a:spcPts val="0"/>
              </a:spcAft>
              <a:buSzPts val="1200"/>
              <a:buFont typeface="Arial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134" name="Google Shape;134;p4"/>
          <p:cNvSpPr txBox="1"/>
          <p:nvPr>
            <p:ph idx="7" type="body"/>
          </p:nvPr>
        </p:nvSpPr>
        <p:spPr>
          <a:xfrm>
            <a:off x="405225" y="3898109"/>
            <a:ext cx="410100" cy="1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40"/>
              </a:spcBef>
              <a:spcAft>
                <a:spcPts val="0"/>
              </a:spcAft>
              <a:buSzPts val="1200"/>
              <a:buFont typeface="Arial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135" name="Google Shape;135;p4"/>
          <p:cNvSpPr txBox="1"/>
          <p:nvPr>
            <p:ph idx="8" type="body"/>
          </p:nvPr>
        </p:nvSpPr>
        <p:spPr>
          <a:xfrm>
            <a:off x="405225" y="4340402"/>
            <a:ext cx="410100" cy="1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40"/>
              </a:spcBef>
              <a:spcAft>
                <a:spcPts val="0"/>
              </a:spcAft>
              <a:buSzPts val="1200"/>
              <a:buFont typeface="Arial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136" name="Google Shape;136;p4"/>
          <p:cNvSpPr txBox="1"/>
          <p:nvPr>
            <p:ph idx="9" type="body"/>
          </p:nvPr>
        </p:nvSpPr>
        <p:spPr>
          <a:xfrm>
            <a:off x="405225" y="4782695"/>
            <a:ext cx="410100" cy="1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40"/>
              </a:spcBef>
              <a:spcAft>
                <a:spcPts val="0"/>
              </a:spcAft>
              <a:buSzPts val="1200"/>
              <a:buFont typeface="Arial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137" name="Google Shape;137;p4"/>
          <p:cNvSpPr txBox="1"/>
          <p:nvPr>
            <p:ph idx="13" type="body"/>
          </p:nvPr>
        </p:nvSpPr>
        <p:spPr>
          <a:xfrm>
            <a:off x="405225" y="5224989"/>
            <a:ext cx="410100" cy="1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40"/>
              </a:spcBef>
              <a:spcAft>
                <a:spcPts val="0"/>
              </a:spcAft>
              <a:buSzPts val="1200"/>
              <a:buFont typeface="Arial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138" name="Google Shape;138;p4"/>
          <p:cNvSpPr txBox="1"/>
          <p:nvPr>
            <p:ph idx="14" type="body"/>
          </p:nvPr>
        </p:nvSpPr>
        <p:spPr>
          <a:xfrm>
            <a:off x="405225" y="5667282"/>
            <a:ext cx="410100" cy="1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40"/>
              </a:spcBef>
              <a:spcAft>
                <a:spcPts val="0"/>
              </a:spcAft>
              <a:buSzPts val="1200"/>
              <a:buFont typeface="Arial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139" name="Google Shape;139;p4"/>
          <p:cNvSpPr txBox="1"/>
          <p:nvPr>
            <p:ph idx="15" type="body"/>
          </p:nvPr>
        </p:nvSpPr>
        <p:spPr>
          <a:xfrm>
            <a:off x="405225" y="6109575"/>
            <a:ext cx="410100" cy="1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40"/>
              </a:spcBef>
              <a:spcAft>
                <a:spcPts val="0"/>
              </a:spcAft>
              <a:buSzPts val="1200"/>
              <a:buFont typeface="Arial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grpSp>
        <p:nvGrpSpPr>
          <p:cNvPr id="140" name="Google Shape;140;p4"/>
          <p:cNvGrpSpPr/>
          <p:nvPr/>
        </p:nvGrpSpPr>
        <p:grpSpPr>
          <a:xfrm>
            <a:off x="7711133" y="4230123"/>
            <a:ext cx="2683109" cy="3048314"/>
            <a:chOff x="0" y="-28575"/>
            <a:chExt cx="961550" cy="1092429"/>
          </a:xfrm>
        </p:grpSpPr>
        <p:sp>
          <p:nvSpPr>
            <p:cNvPr id="141" name="Google Shape;141;p4"/>
            <p:cNvSpPr/>
            <p:nvPr/>
          </p:nvSpPr>
          <p:spPr>
            <a:xfrm>
              <a:off x="0" y="0"/>
              <a:ext cx="961550" cy="1063854"/>
            </a:xfrm>
            <a:custGeom>
              <a:rect b="b" l="l" r="r" t="t"/>
              <a:pathLst>
                <a:path extrusionOk="0" h="1063854" w="961550">
                  <a:moveTo>
                    <a:pt x="106763" y="0"/>
                  </a:moveTo>
                  <a:lnTo>
                    <a:pt x="854787" y="0"/>
                  </a:lnTo>
                  <a:cubicBezTo>
                    <a:pt x="913751" y="0"/>
                    <a:pt x="961550" y="47799"/>
                    <a:pt x="961550" y="106763"/>
                  </a:cubicBezTo>
                  <a:lnTo>
                    <a:pt x="961550" y="957091"/>
                  </a:lnTo>
                  <a:cubicBezTo>
                    <a:pt x="961550" y="1016055"/>
                    <a:pt x="913751" y="1063854"/>
                    <a:pt x="854787" y="1063854"/>
                  </a:cubicBezTo>
                  <a:lnTo>
                    <a:pt x="106763" y="1063854"/>
                  </a:lnTo>
                  <a:cubicBezTo>
                    <a:pt x="47799" y="1063854"/>
                    <a:pt x="0" y="1016055"/>
                    <a:pt x="0" y="957091"/>
                  </a:cubicBezTo>
                  <a:lnTo>
                    <a:pt x="0" y="106763"/>
                  </a:lnTo>
                  <a:cubicBezTo>
                    <a:pt x="0" y="47799"/>
                    <a:pt x="47799" y="0"/>
                    <a:pt x="1067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4"/>
            <p:cNvSpPr txBox="1"/>
            <p:nvPr/>
          </p:nvSpPr>
          <p:spPr>
            <a:xfrm>
              <a:off x="0" y="-28575"/>
              <a:ext cx="961500" cy="109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43" name="Google Shape;143;p4"/>
          <p:cNvCxnSpPr/>
          <p:nvPr/>
        </p:nvCxnSpPr>
        <p:spPr>
          <a:xfrm>
            <a:off x="906254" y="1244350"/>
            <a:ext cx="19200" cy="50568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44" name="Google Shape;144;p4"/>
          <p:cNvGrpSpPr/>
          <p:nvPr/>
        </p:nvGrpSpPr>
        <p:grpSpPr>
          <a:xfrm>
            <a:off x="5761951" y="1642084"/>
            <a:ext cx="1134287" cy="4654491"/>
            <a:chOff x="0" y="-106313"/>
            <a:chExt cx="1512383" cy="6205988"/>
          </a:xfrm>
        </p:grpSpPr>
        <p:grpSp>
          <p:nvGrpSpPr>
            <p:cNvPr id="145" name="Google Shape;145;p4"/>
            <p:cNvGrpSpPr/>
            <p:nvPr/>
          </p:nvGrpSpPr>
          <p:grpSpPr>
            <a:xfrm>
              <a:off x="0" y="3017985"/>
              <a:ext cx="1512383" cy="3081690"/>
              <a:chOff x="0" y="-28575"/>
              <a:chExt cx="406500" cy="828300"/>
            </a:xfrm>
          </p:grpSpPr>
          <p:sp>
            <p:nvSpPr>
              <p:cNvPr id="146" name="Google Shape;146;p4"/>
              <p:cNvSpPr/>
              <p:nvPr/>
            </p:nvSpPr>
            <p:spPr>
              <a:xfrm>
                <a:off x="0" y="0"/>
                <a:ext cx="406400" cy="799700"/>
              </a:xfrm>
              <a:custGeom>
                <a:rect b="b" l="l" r="r" t="t"/>
                <a:pathLst>
                  <a:path extrusionOk="0" h="799700" w="406400">
                    <a:moveTo>
                      <a:pt x="0" y="0"/>
                    </a:moveTo>
                    <a:lnTo>
                      <a:pt x="406400" y="0"/>
                    </a:lnTo>
                    <a:lnTo>
                      <a:pt x="406400" y="799700"/>
                    </a:lnTo>
                    <a:lnTo>
                      <a:pt x="0" y="799700"/>
                    </a:lnTo>
                    <a:close/>
                  </a:path>
                </a:pathLst>
              </a:custGeom>
              <a:solidFill>
                <a:srgbClr val="3BB8B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p4"/>
              <p:cNvSpPr txBox="1"/>
              <p:nvPr/>
            </p:nvSpPr>
            <p:spPr>
              <a:xfrm>
                <a:off x="0" y="-28575"/>
                <a:ext cx="406500" cy="82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0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8" name="Google Shape;148;p4"/>
            <p:cNvGrpSpPr/>
            <p:nvPr/>
          </p:nvGrpSpPr>
          <p:grpSpPr>
            <a:xfrm>
              <a:off x="0" y="1306743"/>
              <a:ext cx="1512383" cy="1817568"/>
              <a:chOff x="0" y="-28575"/>
              <a:chExt cx="406500" cy="488528"/>
            </a:xfrm>
          </p:grpSpPr>
          <p:sp>
            <p:nvSpPr>
              <p:cNvPr id="149" name="Google Shape;149;p4"/>
              <p:cNvSpPr/>
              <p:nvPr/>
            </p:nvSpPr>
            <p:spPr>
              <a:xfrm>
                <a:off x="0" y="0"/>
                <a:ext cx="406400" cy="459953"/>
              </a:xfrm>
              <a:custGeom>
                <a:rect b="b" l="l" r="r" t="t"/>
                <a:pathLst>
                  <a:path extrusionOk="0" h="459953" w="406400">
                    <a:moveTo>
                      <a:pt x="0" y="0"/>
                    </a:moveTo>
                    <a:lnTo>
                      <a:pt x="406400" y="0"/>
                    </a:lnTo>
                    <a:lnTo>
                      <a:pt x="406400" y="459953"/>
                    </a:lnTo>
                    <a:lnTo>
                      <a:pt x="0" y="459953"/>
                    </a:lnTo>
                    <a:close/>
                  </a:path>
                </a:pathLst>
              </a:custGeom>
              <a:solidFill>
                <a:srgbClr val="35A7C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4"/>
              <p:cNvSpPr txBox="1"/>
              <p:nvPr/>
            </p:nvSpPr>
            <p:spPr>
              <a:xfrm>
                <a:off x="0" y="-28575"/>
                <a:ext cx="406500" cy="48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0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1" name="Google Shape;151;p4"/>
            <p:cNvGrpSpPr/>
            <p:nvPr/>
          </p:nvGrpSpPr>
          <p:grpSpPr>
            <a:xfrm>
              <a:off x="0" y="-106313"/>
              <a:ext cx="1512383" cy="1519382"/>
              <a:chOff x="0" y="-28575"/>
              <a:chExt cx="406500" cy="408381"/>
            </a:xfrm>
          </p:grpSpPr>
          <p:sp>
            <p:nvSpPr>
              <p:cNvPr id="152" name="Google Shape;152;p4"/>
              <p:cNvSpPr/>
              <p:nvPr/>
            </p:nvSpPr>
            <p:spPr>
              <a:xfrm>
                <a:off x="0" y="0"/>
                <a:ext cx="406400" cy="379806"/>
              </a:xfrm>
              <a:custGeom>
                <a:rect b="b" l="l" r="r" t="t"/>
                <a:pathLst>
                  <a:path extrusionOk="0" h="379806" w="406400">
                    <a:moveTo>
                      <a:pt x="0" y="0"/>
                    </a:moveTo>
                    <a:lnTo>
                      <a:pt x="406400" y="0"/>
                    </a:lnTo>
                    <a:lnTo>
                      <a:pt x="406400" y="379806"/>
                    </a:lnTo>
                    <a:lnTo>
                      <a:pt x="0" y="379806"/>
                    </a:lnTo>
                    <a:close/>
                  </a:path>
                </a:pathLst>
              </a:custGeom>
              <a:solidFill>
                <a:srgbClr val="4A80B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4"/>
              <p:cNvSpPr txBox="1"/>
              <p:nvPr/>
            </p:nvSpPr>
            <p:spPr>
              <a:xfrm>
                <a:off x="0" y="-28575"/>
                <a:ext cx="406500" cy="40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0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4" name="Google Shape;154;p4"/>
          <p:cNvGrpSpPr/>
          <p:nvPr/>
        </p:nvGrpSpPr>
        <p:grpSpPr>
          <a:xfrm>
            <a:off x="1304165" y="4275479"/>
            <a:ext cx="1134287" cy="2006903"/>
            <a:chOff x="0" y="-106313"/>
            <a:chExt cx="1512383" cy="2675870"/>
          </a:xfrm>
        </p:grpSpPr>
        <p:grpSp>
          <p:nvGrpSpPr>
            <p:cNvPr id="155" name="Google Shape;155;p4"/>
            <p:cNvGrpSpPr/>
            <p:nvPr/>
          </p:nvGrpSpPr>
          <p:grpSpPr>
            <a:xfrm>
              <a:off x="0" y="1079497"/>
              <a:ext cx="1512383" cy="1490060"/>
              <a:chOff x="0" y="-28575"/>
              <a:chExt cx="406500" cy="400500"/>
            </a:xfrm>
          </p:grpSpPr>
          <p:sp>
            <p:nvSpPr>
              <p:cNvPr id="156" name="Google Shape;156;p4"/>
              <p:cNvSpPr/>
              <p:nvPr/>
            </p:nvSpPr>
            <p:spPr>
              <a:xfrm>
                <a:off x="0" y="0"/>
                <a:ext cx="406400" cy="371863"/>
              </a:xfrm>
              <a:custGeom>
                <a:rect b="b" l="l" r="r" t="t"/>
                <a:pathLst>
                  <a:path extrusionOk="0" h="371863" w="406400">
                    <a:moveTo>
                      <a:pt x="0" y="0"/>
                    </a:moveTo>
                    <a:lnTo>
                      <a:pt x="406400" y="0"/>
                    </a:lnTo>
                    <a:lnTo>
                      <a:pt x="406400" y="371863"/>
                    </a:lnTo>
                    <a:lnTo>
                      <a:pt x="0" y="371863"/>
                    </a:lnTo>
                    <a:close/>
                  </a:path>
                </a:pathLst>
              </a:custGeom>
              <a:solidFill>
                <a:srgbClr val="3BB8B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4"/>
              <p:cNvSpPr txBox="1"/>
              <p:nvPr/>
            </p:nvSpPr>
            <p:spPr>
              <a:xfrm>
                <a:off x="0" y="-28575"/>
                <a:ext cx="406500" cy="400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0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8" name="Google Shape;158;p4"/>
            <p:cNvGrpSpPr/>
            <p:nvPr/>
          </p:nvGrpSpPr>
          <p:grpSpPr>
            <a:xfrm>
              <a:off x="0" y="288942"/>
              <a:ext cx="1512383" cy="897385"/>
              <a:chOff x="0" y="-28575"/>
              <a:chExt cx="406500" cy="241200"/>
            </a:xfrm>
          </p:grpSpPr>
          <p:sp>
            <p:nvSpPr>
              <p:cNvPr id="159" name="Google Shape;159;p4"/>
              <p:cNvSpPr/>
              <p:nvPr/>
            </p:nvSpPr>
            <p:spPr>
              <a:xfrm>
                <a:off x="0" y="0"/>
                <a:ext cx="406400" cy="212488"/>
              </a:xfrm>
              <a:custGeom>
                <a:rect b="b" l="l" r="r" t="t"/>
                <a:pathLst>
                  <a:path extrusionOk="0" h="212488" w="406400">
                    <a:moveTo>
                      <a:pt x="0" y="0"/>
                    </a:moveTo>
                    <a:lnTo>
                      <a:pt x="406400" y="0"/>
                    </a:lnTo>
                    <a:lnTo>
                      <a:pt x="406400" y="212488"/>
                    </a:lnTo>
                    <a:lnTo>
                      <a:pt x="0" y="212488"/>
                    </a:lnTo>
                    <a:close/>
                  </a:path>
                </a:pathLst>
              </a:custGeom>
              <a:solidFill>
                <a:srgbClr val="35A7C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4"/>
              <p:cNvSpPr txBox="1"/>
              <p:nvPr/>
            </p:nvSpPr>
            <p:spPr>
              <a:xfrm>
                <a:off x="0" y="-28575"/>
                <a:ext cx="406500" cy="24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0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1" name="Google Shape;161;p4"/>
            <p:cNvGrpSpPr/>
            <p:nvPr/>
          </p:nvGrpSpPr>
          <p:grpSpPr>
            <a:xfrm>
              <a:off x="0" y="-106313"/>
              <a:ext cx="1512383" cy="501572"/>
              <a:chOff x="0" y="-28575"/>
              <a:chExt cx="406500" cy="134813"/>
            </a:xfrm>
          </p:grpSpPr>
          <p:sp>
            <p:nvSpPr>
              <p:cNvPr id="162" name="Google Shape;162;p4"/>
              <p:cNvSpPr/>
              <p:nvPr/>
            </p:nvSpPr>
            <p:spPr>
              <a:xfrm>
                <a:off x="0" y="0"/>
                <a:ext cx="406400" cy="106238"/>
              </a:xfrm>
              <a:custGeom>
                <a:rect b="b" l="l" r="r" t="t"/>
                <a:pathLst>
                  <a:path extrusionOk="0" h="106238" w="406400">
                    <a:moveTo>
                      <a:pt x="0" y="0"/>
                    </a:moveTo>
                    <a:lnTo>
                      <a:pt x="406400" y="0"/>
                    </a:lnTo>
                    <a:lnTo>
                      <a:pt x="406400" y="106238"/>
                    </a:lnTo>
                    <a:lnTo>
                      <a:pt x="0" y="106238"/>
                    </a:lnTo>
                    <a:close/>
                  </a:path>
                </a:pathLst>
              </a:custGeom>
              <a:solidFill>
                <a:srgbClr val="4A80B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4"/>
              <p:cNvSpPr txBox="1"/>
              <p:nvPr/>
            </p:nvSpPr>
            <p:spPr>
              <a:xfrm>
                <a:off x="0" y="-28575"/>
                <a:ext cx="406500" cy="134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0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cxnSp>
        <p:nvCxnSpPr>
          <p:cNvPr id="164" name="Google Shape;164;p4"/>
          <p:cNvCxnSpPr/>
          <p:nvPr/>
        </p:nvCxnSpPr>
        <p:spPr>
          <a:xfrm>
            <a:off x="934829" y="6310775"/>
            <a:ext cx="6252300" cy="192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65" name="Google Shape;165;p4"/>
          <p:cNvGrpSpPr/>
          <p:nvPr/>
        </p:nvGrpSpPr>
        <p:grpSpPr>
          <a:xfrm>
            <a:off x="2791546" y="3524799"/>
            <a:ext cx="1134298" cy="821215"/>
            <a:chOff x="0" y="-28575"/>
            <a:chExt cx="406500" cy="294300"/>
          </a:xfrm>
        </p:grpSpPr>
        <p:sp>
          <p:nvSpPr>
            <p:cNvPr id="166" name="Google Shape;166;p4"/>
            <p:cNvSpPr/>
            <p:nvPr/>
          </p:nvSpPr>
          <p:spPr>
            <a:xfrm>
              <a:off x="0" y="0"/>
              <a:ext cx="406400" cy="265613"/>
            </a:xfrm>
            <a:custGeom>
              <a:rect b="b" l="l" r="r" t="t"/>
              <a:pathLst>
                <a:path extrusionOk="0" h="265613" w="406400">
                  <a:moveTo>
                    <a:pt x="0" y="0"/>
                  </a:moveTo>
                  <a:lnTo>
                    <a:pt x="406400" y="0"/>
                  </a:lnTo>
                  <a:lnTo>
                    <a:pt x="406400" y="265613"/>
                  </a:lnTo>
                  <a:lnTo>
                    <a:pt x="0" y="265613"/>
                  </a:lnTo>
                  <a:close/>
                </a:path>
              </a:pathLst>
            </a:custGeom>
            <a:solidFill>
              <a:srgbClr val="3BB8B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4"/>
            <p:cNvSpPr txBox="1"/>
            <p:nvPr/>
          </p:nvSpPr>
          <p:spPr>
            <a:xfrm>
              <a:off x="0" y="-28575"/>
              <a:ext cx="406500" cy="29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8" name="Google Shape;168;p4"/>
          <p:cNvGrpSpPr/>
          <p:nvPr/>
        </p:nvGrpSpPr>
        <p:grpSpPr>
          <a:xfrm>
            <a:off x="2791546" y="3188786"/>
            <a:ext cx="1134298" cy="416034"/>
            <a:chOff x="0" y="-28575"/>
            <a:chExt cx="406500" cy="149100"/>
          </a:xfrm>
        </p:grpSpPr>
        <p:sp>
          <p:nvSpPr>
            <p:cNvPr id="169" name="Google Shape;169;p4"/>
            <p:cNvSpPr/>
            <p:nvPr/>
          </p:nvSpPr>
          <p:spPr>
            <a:xfrm>
              <a:off x="0" y="0"/>
              <a:ext cx="406400" cy="120421"/>
            </a:xfrm>
            <a:custGeom>
              <a:rect b="b" l="l" r="r" t="t"/>
              <a:pathLst>
                <a:path extrusionOk="0" h="120421" w="406400">
                  <a:moveTo>
                    <a:pt x="0" y="0"/>
                  </a:moveTo>
                  <a:lnTo>
                    <a:pt x="406400" y="0"/>
                  </a:lnTo>
                  <a:lnTo>
                    <a:pt x="406400" y="120421"/>
                  </a:lnTo>
                  <a:lnTo>
                    <a:pt x="0" y="120421"/>
                  </a:lnTo>
                  <a:close/>
                </a:path>
              </a:pathLst>
            </a:custGeom>
            <a:solidFill>
              <a:srgbClr val="35A7C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4"/>
            <p:cNvSpPr txBox="1"/>
            <p:nvPr/>
          </p:nvSpPr>
          <p:spPr>
            <a:xfrm>
              <a:off x="0" y="-28575"/>
              <a:ext cx="406500" cy="14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1" name="Google Shape;171;p4"/>
          <p:cNvGrpSpPr/>
          <p:nvPr/>
        </p:nvGrpSpPr>
        <p:grpSpPr>
          <a:xfrm>
            <a:off x="2791546" y="3010934"/>
            <a:ext cx="1134298" cy="257824"/>
            <a:chOff x="0" y="-28575"/>
            <a:chExt cx="406500" cy="92400"/>
          </a:xfrm>
        </p:grpSpPr>
        <p:sp>
          <p:nvSpPr>
            <p:cNvPr id="172" name="Google Shape;172;p4"/>
            <p:cNvSpPr/>
            <p:nvPr/>
          </p:nvSpPr>
          <p:spPr>
            <a:xfrm>
              <a:off x="0" y="0"/>
              <a:ext cx="406400" cy="63738"/>
            </a:xfrm>
            <a:custGeom>
              <a:rect b="b" l="l" r="r" t="t"/>
              <a:pathLst>
                <a:path extrusionOk="0" h="63738" w="406400">
                  <a:moveTo>
                    <a:pt x="0" y="0"/>
                  </a:moveTo>
                  <a:lnTo>
                    <a:pt x="406400" y="0"/>
                  </a:lnTo>
                  <a:lnTo>
                    <a:pt x="406400" y="63738"/>
                  </a:lnTo>
                  <a:lnTo>
                    <a:pt x="0" y="63738"/>
                  </a:lnTo>
                  <a:close/>
                </a:path>
              </a:pathLst>
            </a:custGeom>
            <a:solidFill>
              <a:srgbClr val="4A80B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4"/>
            <p:cNvSpPr txBox="1"/>
            <p:nvPr/>
          </p:nvSpPr>
          <p:spPr>
            <a:xfrm>
              <a:off x="0" y="-28575"/>
              <a:ext cx="406500" cy="9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4" name="Google Shape;174;p4"/>
          <p:cNvGrpSpPr/>
          <p:nvPr/>
        </p:nvGrpSpPr>
        <p:grpSpPr>
          <a:xfrm>
            <a:off x="4278927" y="1637321"/>
            <a:ext cx="1134287" cy="1453558"/>
            <a:chOff x="0" y="-106313"/>
            <a:chExt cx="1512383" cy="1938077"/>
          </a:xfrm>
        </p:grpSpPr>
        <p:grpSp>
          <p:nvGrpSpPr>
            <p:cNvPr id="175" name="Google Shape;175;p4"/>
            <p:cNvGrpSpPr/>
            <p:nvPr/>
          </p:nvGrpSpPr>
          <p:grpSpPr>
            <a:xfrm>
              <a:off x="0" y="1152029"/>
              <a:ext cx="1512383" cy="679735"/>
              <a:chOff x="0" y="-28575"/>
              <a:chExt cx="406500" cy="182700"/>
            </a:xfrm>
          </p:grpSpPr>
          <p:sp>
            <p:nvSpPr>
              <p:cNvPr id="176" name="Google Shape;176;p4"/>
              <p:cNvSpPr/>
              <p:nvPr/>
            </p:nvSpPr>
            <p:spPr>
              <a:xfrm>
                <a:off x="0" y="0"/>
                <a:ext cx="406400" cy="154050"/>
              </a:xfrm>
              <a:custGeom>
                <a:rect b="b" l="l" r="r" t="t"/>
                <a:pathLst>
                  <a:path extrusionOk="0" h="154050" w="406400">
                    <a:moveTo>
                      <a:pt x="0" y="0"/>
                    </a:moveTo>
                    <a:lnTo>
                      <a:pt x="406400" y="0"/>
                    </a:lnTo>
                    <a:lnTo>
                      <a:pt x="406400" y="154050"/>
                    </a:lnTo>
                    <a:lnTo>
                      <a:pt x="0" y="154050"/>
                    </a:lnTo>
                    <a:close/>
                  </a:path>
                </a:pathLst>
              </a:custGeom>
              <a:solidFill>
                <a:srgbClr val="3BB8B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177;p4"/>
              <p:cNvSpPr txBox="1"/>
              <p:nvPr/>
            </p:nvSpPr>
            <p:spPr>
              <a:xfrm>
                <a:off x="0" y="-28575"/>
                <a:ext cx="406500" cy="18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0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8" name="Google Shape;178;p4"/>
            <p:cNvGrpSpPr/>
            <p:nvPr/>
          </p:nvGrpSpPr>
          <p:grpSpPr>
            <a:xfrm>
              <a:off x="0" y="506357"/>
              <a:ext cx="1512383" cy="752285"/>
              <a:chOff x="0" y="-28575"/>
              <a:chExt cx="406500" cy="202200"/>
            </a:xfrm>
          </p:grpSpPr>
          <p:sp>
            <p:nvSpPr>
              <p:cNvPr id="179" name="Google Shape;179;p4"/>
              <p:cNvSpPr/>
              <p:nvPr/>
            </p:nvSpPr>
            <p:spPr>
              <a:xfrm>
                <a:off x="0" y="0"/>
                <a:ext cx="406400" cy="173546"/>
              </a:xfrm>
              <a:custGeom>
                <a:rect b="b" l="l" r="r" t="t"/>
                <a:pathLst>
                  <a:path extrusionOk="0" h="173546" w="406400">
                    <a:moveTo>
                      <a:pt x="0" y="0"/>
                    </a:moveTo>
                    <a:lnTo>
                      <a:pt x="406400" y="0"/>
                    </a:lnTo>
                    <a:lnTo>
                      <a:pt x="406400" y="173546"/>
                    </a:lnTo>
                    <a:lnTo>
                      <a:pt x="0" y="173546"/>
                    </a:lnTo>
                    <a:close/>
                  </a:path>
                </a:pathLst>
              </a:custGeom>
              <a:solidFill>
                <a:srgbClr val="35A7C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180;p4"/>
              <p:cNvSpPr txBox="1"/>
              <p:nvPr/>
            </p:nvSpPr>
            <p:spPr>
              <a:xfrm>
                <a:off x="0" y="-28575"/>
                <a:ext cx="4065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0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1" name="Google Shape;181;p4"/>
            <p:cNvGrpSpPr/>
            <p:nvPr/>
          </p:nvGrpSpPr>
          <p:grpSpPr>
            <a:xfrm>
              <a:off x="0" y="-106313"/>
              <a:ext cx="1512383" cy="718987"/>
              <a:chOff x="0" y="-28575"/>
              <a:chExt cx="406500" cy="193250"/>
            </a:xfrm>
          </p:grpSpPr>
          <p:sp>
            <p:nvSpPr>
              <p:cNvPr id="182" name="Google Shape;182;p4"/>
              <p:cNvSpPr/>
              <p:nvPr/>
            </p:nvSpPr>
            <p:spPr>
              <a:xfrm>
                <a:off x="0" y="0"/>
                <a:ext cx="406400" cy="164675"/>
              </a:xfrm>
              <a:custGeom>
                <a:rect b="b" l="l" r="r" t="t"/>
                <a:pathLst>
                  <a:path extrusionOk="0" h="164675" w="406400">
                    <a:moveTo>
                      <a:pt x="0" y="0"/>
                    </a:moveTo>
                    <a:lnTo>
                      <a:pt x="406400" y="0"/>
                    </a:lnTo>
                    <a:lnTo>
                      <a:pt x="406400" y="164675"/>
                    </a:lnTo>
                    <a:lnTo>
                      <a:pt x="0" y="164675"/>
                    </a:lnTo>
                    <a:close/>
                  </a:path>
                </a:pathLst>
              </a:custGeom>
              <a:solidFill>
                <a:srgbClr val="4A80B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183;p4"/>
              <p:cNvSpPr txBox="1"/>
              <p:nvPr/>
            </p:nvSpPr>
            <p:spPr>
              <a:xfrm>
                <a:off x="0" y="-28575"/>
                <a:ext cx="406500" cy="193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0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4" name="Google Shape;184;p4"/>
          <p:cNvGrpSpPr/>
          <p:nvPr/>
        </p:nvGrpSpPr>
        <p:grpSpPr>
          <a:xfrm>
            <a:off x="7711133" y="201876"/>
            <a:ext cx="2683109" cy="3838360"/>
            <a:chOff x="0" y="-28575"/>
            <a:chExt cx="961550" cy="1375559"/>
          </a:xfrm>
        </p:grpSpPr>
        <p:sp>
          <p:nvSpPr>
            <p:cNvPr id="185" name="Google Shape;185;p4"/>
            <p:cNvSpPr/>
            <p:nvPr/>
          </p:nvSpPr>
          <p:spPr>
            <a:xfrm>
              <a:off x="0" y="0"/>
              <a:ext cx="961550" cy="1346984"/>
            </a:xfrm>
            <a:custGeom>
              <a:rect b="b" l="l" r="r" t="t"/>
              <a:pathLst>
                <a:path extrusionOk="0" h="1346984" w="961550">
                  <a:moveTo>
                    <a:pt x="106763" y="0"/>
                  </a:moveTo>
                  <a:lnTo>
                    <a:pt x="854787" y="0"/>
                  </a:lnTo>
                  <a:cubicBezTo>
                    <a:pt x="913751" y="0"/>
                    <a:pt x="961550" y="47799"/>
                    <a:pt x="961550" y="106763"/>
                  </a:cubicBezTo>
                  <a:lnTo>
                    <a:pt x="961550" y="1240222"/>
                  </a:lnTo>
                  <a:cubicBezTo>
                    <a:pt x="961550" y="1299185"/>
                    <a:pt x="913751" y="1346984"/>
                    <a:pt x="854787" y="1346984"/>
                  </a:cubicBezTo>
                  <a:lnTo>
                    <a:pt x="106763" y="1346984"/>
                  </a:lnTo>
                  <a:cubicBezTo>
                    <a:pt x="47799" y="1346984"/>
                    <a:pt x="0" y="1299185"/>
                    <a:pt x="0" y="1240222"/>
                  </a:cubicBezTo>
                  <a:lnTo>
                    <a:pt x="0" y="106763"/>
                  </a:lnTo>
                  <a:cubicBezTo>
                    <a:pt x="0" y="47799"/>
                    <a:pt x="47799" y="0"/>
                    <a:pt x="1067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4"/>
            <p:cNvSpPr txBox="1"/>
            <p:nvPr/>
          </p:nvSpPr>
          <p:spPr>
            <a:xfrm>
              <a:off x="0" y="-28575"/>
              <a:ext cx="961500" cy="137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" name="Google Shape;187;p4"/>
          <p:cNvGrpSpPr/>
          <p:nvPr/>
        </p:nvGrpSpPr>
        <p:grpSpPr>
          <a:xfrm>
            <a:off x="9812283" y="5446432"/>
            <a:ext cx="314057" cy="393789"/>
            <a:chOff x="0" y="-28575"/>
            <a:chExt cx="112553" cy="141128"/>
          </a:xfrm>
        </p:grpSpPr>
        <p:sp>
          <p:nvSpPr>
            <p:cNvPr id="188" name="Google Shape;188;p4"/>
            <p:cNvSpPr/>
            <p:nvPr/>
          </p:nvSpPr>
          <p:spPr>
            <a:xfrm>
              <a:off x="0" y="0"/>
              <a:ext cx="112553" cy="112553"/>
            </a:xfrm>
            <a:custGeom>
              <a:rect b="b" l="l" r="r" t="t"/>
              <a:pathLst>
                <a:path extrusionOk="0" h="112553" w="112553">
                  <a:moveTo>
                    <a:pt x="0" y="0"/>
                  </a:moveTo>
                  <a:lnTo>
                    <a:pt x="112553" y="0"/>
                  </a:lnTo>
                  <a:lnTo>
                    <a:pt x="112553" y="112553"/>
                  </a:lnTo>
                  <a:lnTo>
                    <a:pt x="0" y="112553"/>
                  </a:lnTo>
                  <a:close/>
                </a:path>
              </a:pathLst>
            </a:custGeom>
            <a:solidFill>
              <a:srgbClr val="4A80B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4"/>
            <p:cNvSpPr txBox="1"/>
            <p:nvPr/>
          </p:nvSpPr>
          <p:spPr>
            <a:xfrm>
              <a:off x="0" y="-28575"/>
              <a:ext cx="112500" cy="14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0" name="Google Shape;190;p4"/>
          <p:cNvGrpSpPr/>
          <p:nvPr/>
        </p:nvGrpSpPr>
        <p:grpSpPr>
          <a:xfrm>
            <a:off x="9812283" y="5958377"/>
            <a:ext cx="314057" cy="393789"/>
            <a:chOff x="0" y="-28575"/>
            <a:chExt cx="112553" cy="141128"/>
          </a:xfrm>
        </p:grpSpPr>
        <p:sp>
          <p:nvSpPr>
            <p:cNvPr id="191" name="Google Shape;191;p4"/>
            <p:cNvSpPr/>
            <p:nvPr/>
          </p:nvSpPr>
          <p:spPr>
            <a:xfrm>
              <a:off x="0" y="0"/>
              <a:ext cx="112553" cy="112553"/>
            </a:xfrm>
            <a:custGeom>
              <a:rect b="b" l="l" r="r" t="t"/>
              <a:pathLst>
                <a:path extrusionOk="0" h="112553" w="112553">
                  <a:moveTo>
                    <a:pt x="0" y="0"/>
                  </a:moveTo>
                  <a:lnTo>
                    <a:pt x="112553" y="0"/>
                  </a:lnTo>
                  <a:lnTo>
                    <a:pt x="112553" y="112553"/>
                  </a:lnTo>
                  <a:lnTo>
                    <a:pt x="0" y="112553"/>
                  </a:lnTo>
                  <a:close/>
                </a:path>
              </a:pathLst>
            </a:custGeom>
            <a:solidFill>
              <a:srgbClr val="35A7C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4"/>
            <p:cNvSpPr txBox="1"/>
            <p:nvPr/>
          </p:nvSpPr>
          <p:spPr>
            <a:xfrm>
              <a:off x="0" y="-28575"/>
              <a:ext cx="112500" cy="14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3" name="Google Shape;193;p4"/>
          <p:cNvGrpSpPr/>
          <p:nvPr/>
        </p:nvGrpSpPr>
        <p:grpSpPr>
          <a:xfrm>
            <a:off x="9812283" y="6470323"/>
            <a:ext cx="314057" cy="393789"/>
            <a:chOff x="0" y="-28575"/>
            <a:chExt cx="112553" cy="141128"/>
          </a:xfrm>
        </p:grpSpPr>
        <p:sp>
          <p:nvSpPr>
            <p:cNvPr id="194" name="Google Shape;194;p4"/>
            <p:cNvSpPr/>
            <p:nvPr/>
          </p:nvSpPr>
          <p:spPr>
            <a:xfrm>
              <a:off x="0" y="0"/>
              <a:ext cx="112553" cy="112553"/>
            </a:xfrm>
            <a:custGeom>
              <a:rect b="b" l="l" r="r" t="t"/>
              <a:pathLst>
                <a:path extrusionOk="0" h="112553" w="112553">
                  <a:moveTo>
                    <a:pt x="0" y="0"/>
                  </a:moveTo>
                  <a:lnTo>
                    <a:pt x="112553" y="0"/>
                  </a:lnTo>
                  <a:lnTo>
                    <a:pt x="112553" y="112553"/>
                  </a:lnTo>
                  <a:lnTo>
                    <a:pt x="0" y="112553"/>
                  </a:lnTo>
                  <a:close/>
                </a:path>
              </a:pathLst>
            </a:custGeom>
            <a:solidFill>
              <a:srgbClr val="3BB8B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4"/>
            <p:cNvSpPr txBox="1"/>
            <p:nvPr/>
          </p:nvSpPr>
          <p:spPr>
            <a:xfrm>
              <a:off x="0" y="-28575"/>
              <a:ext cx="112500" cy="14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6" name="Google Shape;196;p4"/>
          <p:cNvGrpSpPr/>
          <p:nvPr/>
        </p:nvGrpSpPr>
        <p:grpSpPr>
          <a:xfrm>
            <a:off x="9324886" y="2782184"/>
            <a:ext cx="953821" cy="953821"/>
            <a:chOff x="0" y="0"/>
            <a:chExt cx="812800" cy="812800"/>
          </a:xfrm>
        </p:grpSpPr>
        <p:sp>
          <p:nvSpPr>
            <p:cNvPr id="197" name="Google Shape;197;p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4"/>
            <p:cNvSpPr txBox="1"/>
            <p:nvPr/>
          </p:nvSpPr>
          <p:spPr>
            <a:xfrm>
              <a:off x="76200" y="47625"/>
              <a:ext cx="660300" cy="68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99" name="Google Shape;199;p4"/>
          <p:cNvCxnSpPr/>
          <p:nvPr/>
        </p:nvCxnSpPr>
        <p:spPr>
          <a:xfrm rot="10800000">
            <a:off x="9526792" y="3242754"/>
            <a:ext cx="573300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200" name="Google Shape;200;p4"/>
          <p:cNvSpPr txBox="1"/>
          <p:nvPr>
            <p:ph type="title"/>
          </p:nvPr>
        </p:nvSpPr>
        <p:spPr>
          <a:xfrm>
            <a:off x="8002425" y="474850"/>
            <a:ext cx="2217600" cy="10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4"/>
          <p:cNvSpPr txBox="1"/>
          <p:nvPr>
            <p:ph idx="16" type="subTitle"/>
          </p:nvPr>
        </p:nvSpPr>
        <p:spPr>
          <a:xfrm>
            <a:off x="8026525" y="1788500"/>
            <a:ext cx="2252100" cy="49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64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56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02" name="Google Shape;202;p4"/>
          <p:cNvSpPr txBox="1"/>
          <p:nvPr>
            <p:ph idx="17" type="subTitle"/>
          </p:nvPr>
        </p:nvSpPr>
        <p:spPr>
          <a:xfrm>
            <a:off x="7926638" y="4597288"/>
            <a:ext cx="2252100" cy="49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64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56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48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03" name="Google Shape;203;p4"/>
          <p:cNvSpPr txBox="1"/>
          <p:nvPr>
            <p:ph idx="18" type="body"/>
          </p:nvPr>
        </p:nvSpPr>
        <p:spPr>
          <a:xfrm>
            <a:off x="7926650" y="6548900"/>
            <a:ext cx="1906200" cy="31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>
              <a:spcBef>
                <a:spcPts val="640"/>
              </a:spcBef>
              <a:spcAft>
                <a:spcPts val="0"/>
              </a:spcAft>
              <a:buSzPts val="1200"/>
              <a:buFont typeface="Arial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204" name="Google Shape;204;p4"/>
          <p:cNvSpPr txBox="1"/>
          <p:nvPr>
            <p:ph idx="19" type="body"/>
          </p:nvPr>
        </p:nvSpPr>
        <p:spPr>
          <a:xfrm>
            <a:off x="7926650" y="6036913"/>
            <a:ext cx="1906200" cy="31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40"/>
              </a:spcBef>
              <a:spcAft>
                <a:spcPts val="0"/>
              </a:spcAft>
              <a:buSzPts val="1200"/>
              <a:buFont typeface="Arial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205" name="Google Shape;205;p4"/>
          <p:cNvSpPr txBox="1"/>
          <p:nvPr>
            <p:ph idx="20" type="body"/>
          </p:nvPr>
        </p:nvSpPr>
        <p:spPr>
          <a:xfrm>
            <a:off x="7926650" y="5524913"/>
            <a:ext cx="1906200" cy="31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40"/>
              </a:spcBef>
              <a:spcAft>
                <a:spcPts val="0"/>
              </a:spcAft>
              <a:buSzPts val="1200"/>
              <a:buFont typeface="Arial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206" name="Google Shape;206;p4"/>
          <p:cNvSpPr txBox="1"/>
          <p:nvPr>
            <p:ph idx="21" type="body"/>
          </p:nvPr>
        </p:nvSpPr>
        <p:spPr>
          <a:xfrm>
            <a:off x="1304175" y="6510450"/>
            <a:ext cx="1134300" cy="31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40"/>
              </a:spcBef>
              <a:spcAft>
                <a:spcPts val="0"/>
              </a:spcAft>
              <a:buSzPts val="1200"/>
              <a:buFont typeface="Arial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207" name="Google Shape;207;p4"/>
          <p:cNvSpPr txBox="1"/>
          <p:nvPr>
            <p:ph idx="22" type="body"/>
          </p:nvPr>
        </p:nvSpPr>
        <p:spPr>
          <a:xfrm>
            <a:off x="2784550" y="6510450"/>
            <a:ext cx="1134300" cy="31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40"/>
              </a:spcBef>
              <a:spcAft>
                <a:spcPts val="0"/>
              </a:spcAft>
              <a:buSzPts val="1200"/>
              <a:buFont typeface="Arial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208" name="Google Shape;208;p4"/>
          <p:cNvSpPr txBox="1"/>
          <p:nvPr>
            <p:ph idx="23" type="body"/>
          </p:nvPr>
        </p:nvSpPr>
        <p:spPr>
          <a:xfrm>
            <a:off x="4299825" y="6510450"/>
            <a:ext cx="1134300" cy="31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40"/>
              </a:spcBef>
              <a:spcAft>
                <a:spcPts val="0"/>
              </a:spcAft>
              <a:buSzPts val="1200"/>
              <a:buFont typeface="Arial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209" name="Google Shape;209;p4"/>
          <p:cNvSpPr txBox="1"/>
          <p:nvPr>
            <p:ph idx="24" type="body"/>
          </p:nvPr>
        </p:nvSpPr>
        <p:spPr>
          <a:xfrm>
            <a:off x="5761950" y="6510450"/>
            <a:ext cx="1134300" cy="31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40"/>
              </a:spcBef>
              <a:spcAft>
                <a:spcPts val="0"/>
              </a:spcAft>
              <a:buSzPts val="1200"/>
              <a:buFont typeface="Arial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210" name="Google Shape;210;p4"/>
          <p:cNvSpPr txBox="1"/>
          <p:nvPr>
            <p:ph idx="25" type="body"/>
          </p:nvPr>
        </p:nvSpPr>
        <p:spPr>
          <a:xfrm>
            <a:off x="1554675" y="5560725"/>
            <a:ext cx="675000" cy="25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>
                <a:solidFill>
                  <a:schemeClr val="lt1"/>
                </a:solidFill>
              </a:defRPr>
            </a:lvl2pPr>
            <a:lvl3pPr indent="-304800" lvl="2" marL="137160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3pPr>
            <a:lvl4pPr indent="-304800" lvl="3" marL="18288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>
                <a:solidFill>
                  <a:schemeClr val="lt1"/>
                </a:solidFill>
              </a:defRPr>
            </a:lvl4pPr>
            <a:lvl5pPr indent="-304800" lvl="4" marL="22860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»"/>
              <a:defRPr>
                <a:solidFill>
                  <a:schemeClr val="lt1"/>
                </a:solidFill>
              </a:defRPr>
            </a:lvl5pPr>
            <a:lvl6pPr indent="-304800" lvl="5" marL="27432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6pPr>
            <a:lvl7pPr indent="-304800" lvl="6" marL="32004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7pPr>
            <a:lvl8pPr indent="-304800" lvl="7" marL="36576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8pPr>
            <a:lvl9pPr indent="-304800" lvl="8" marL="411480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1" name="Google Shape;211;p4"/>
          <p:cNvSpPr txBox="1"/>
          <p:nvPr>
            <p:ph idx="26" type="body"/>
          </p:nvPr>
        </p:nvSpPr>
        <p:spPr>
          <a:xfrm>
            <a:off x="1554675" y="4839400"/>
            <a:ext cx="675000" cy="25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»"/>
              <a:defRPr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2" name="Google Shape;212;p4"/>
          <p:cNvSpPr txBox="1"/>
          <p:nvPr>
            <p:ph idx="27" type="body"/>
          </p:nvPr>
        </p:nvSpPr>
        <p:spPr>
          <a:xfrm>
            <a:off x="1554675" y="4346025"/>
            <a:ext cx="675000" cy="25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»"/>
              <a:defRPr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3" name="Google Shape;213;p4"/>
          <p:cNvSpPr txBox="1"/>
          <p:nvPr>
            <p:ph idx="28" type="body"/>
          </p:nvPr>
        </p:nvSpPr>
        <p:spPr>
          <a:xfrm>
            <a:off x="5991600" y="2092463"/>
            <a:ext cx="675000" cy="25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»"/>
              <a:defRPr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4" name="Google Shape;214;p4"/>
          <p:cNvSpPr txBox="1"/>
          <p:nvPr>
            <p:ph idx="29" type="body"/>
          </p:nvPr>
        </p:nvSpPr>
        <p:spPr>
          <a:xfrm>
            <a:off x="5991600" y="3267950"/>
            <a:ext cx="675000" cy="25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»"/>
              <a:defRPr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5" name="Google Shape;215;p4"/>
          <p:cNvSpPr txBox="1"/>
          <p:nvPr>
            <p:ph idx="30" type="body"/>
          </p:nvPr>
        </p:nvSpPr>
        <p:spPr>
          <a:xfrm>
            <a:off x="5991600" y="4839400"/>
            <a:ext cx="675000" cy="25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»"/>
              <a:defRPr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6" name="Google Shape;216;p4"/>
          <p:cNvSpPr txBox="1"/>
          <p:nvPr>
            <p:ph idx="31" type="body"/>
          </p:nvPr>
        </p:nvSpPr>
        <p:spPr>
          <a:xfrm>
            <a:off x="4519025" y="2756013"/>
            <a:ext cx="675000" cy="25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»"/>
              <a:defRPr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7" name="Google Shape;217;p4"/>
          <p:cNvSpPr txBox="1"/>
          <p:nvPr>
            <p:ph idx="32" type="body"/>
          </p:nvPr>
        </p:nvSpPr>
        <p:spPr>
          <a:xfrm>
            <a:off x="3006188" y="3797663"/>
            <a:ext cx="675000" cy="25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»"/>
              <a:defRPr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8" name="Google Shape;218;p4"/>
          <p:cNvSpPr txBox="1"/>
          <p:nvPr>
            <p:ph idx="33" type="body"/>
          </p:nvPr>
        </p:nvSpPr>
        <p:spPr>
          <a:xfrm>
            <a:off x="3006188" y="3225138"/>
            <a:ext cx="675000" cy="25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»"/>
              <a:defRPr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9" name="Google Shape;219;p4"/>
          <p:cNvSpPr txBox="1"/>
          <p:nvPr>
            <p:ph idx="34" type="body"/>
          </p:nvPr>
        </p:nvSpPr>
        <p:spPr>
          <a:xfrm>
            <a:off x="4519025" y="2288288"/>
            <a:ext cx="675000" cy="25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»"/>
              <a:defRPr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0" name="Google Shape;220;p4"/>
          <p:cNvSpPr txBox="1"/>
          <p:nvPr>
            <p:ph idx="35" type="body"/>
          </p:nvPr>
        </p:nvSpPr>
        <p:spPr>
          <a:xfrm>
            <a:off x="4519025" y="1820563"/>
            <a:ext cx="675000" cy="25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»"/>
              <a:defRPr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1" name="Google Shape;221;p4"/>
          <p:cNvSpPr txBox="1"/>
          <p:nvPr>
            <p:ph idx="36" type="body"/>
          </p:nvPr>
        </p:nvSpPr>
        <p:spPr>
          <a:xfrm>
            <a:off x="3006188" y="3041075"/>
            <a:ext cx="675000" cy="1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–"/>
              <a:defRPr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»"/>
              <a:defRPr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2" name="Google Shape;222;p4"/>
          <p:cNvSpPr txBox="1"/>
          <p:nvPr>
            <p:ph idx="37" type="body"/>
          </p:nvPr>
        </p:nvSpPr>
        <p:spPr>
          <a:xfrm>
            <a:off x="1446200" y="474850"/>
            <a:ext cx="675000" cy="31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40"/>
              </a:spcBef>
              <a:spcAft>
                <a:spcPts val="0"/>
              </a:spcAft>
              <a:buSzPts val="1200"/>
              <a:buFont typeface="Arial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223" name="Google Shape;223;p4"/>
          <p:cNvSpPr txBox="1"/>
          <p:nvPr>
            <p:ph idx="38" type="body"/>
          </p:nvPr>
        </p:nvSpPr>
        <p:spPr>
          <a:xfrm>
            <a:off x="3006200" y="474850"/>
            <a:ext cx="675000" cy="31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40"/>
              </a:spcBef>
              <a:spcAft>
                <a:spcPts val="0"/>
              </a:spcAft>
              <a:buSzPts val="1200"/>
              <a:buFont typeface="Arial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224" name="Google Shape;224;p4"/>
          <p:cNvSpPr txBox="1"/>
          <p:nvPr>
            <p:ph idx="39" type="body"/>
          </p:nvPr>
        </p:nvSpPr>
        <p:spPr>
          <a:xfrm>
            <a:off x="4508575" y="474850"/>
            <a:ext cx="675000" cy="31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40"/>
              </a:spcBef>
              <a:spcAft>
                <a:spcPts val="0"/>
              </a:spcAft>
              <a:buSzPts val="1200"/>
              <a:buFont typeface="Arial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  <p:sp>
        <p:nvSpPr>
          <p:cNvPr id="225" name="Google Shape;225;p4"/>
          <p:cNvSpPr txBox="1"/>
          <p:nvPr>
            <p:ph idx="40" type="body"/>
          </p:nvPr>
        </p:nvSpPr>
        <p:spPr>
          <a:xfrm>
            <a:off x="6010950" y="474850"/>
            <a:ext cx="675000" cy="31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spcBef>
                <a:spcPts val="640"/>
              </a:spcBef>
              <a:spcAft>
                <a:spcPts val="0"/>
              </a:spcAft>
              <a:buSzPts val="1200"/>
              <a:buFont typeface="Arial"/>
              <a:buChar char="•"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/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9" name="Google Shape;229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" name="Google Shape;235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1" name="Google Shape;241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47" name="Google Shape;247;p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48" name="Google Shape;248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" name="Google Shape;249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" name="Google Shape;250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54" name="Google Shape;254;p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55" name="Google Shape;255;p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56" name="Google Shape;256;p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57" name="Google Shape;257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" name="Google Shape;258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" name="Google Shape;259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2" name="Google Shape;262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3" name="Google Shape;263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4" name="Google Shape;264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ai Jamjuree"/>
              <a:buNone/>
              <a:defRPr i="0" sz="4000" u="none" cap="none" strike="noStrik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ai Jamjuree"/>
              <a:buChar char="•"/>
              <a:defRPr i="0" sz="2400" u="none" cap="none" strike="noStrike">
                <a:solidFill>
                  <a:schemeClr val="dk1"/>
                </a:solidFill>
                <a:latin typeface="Bai Jamjuree"/>
                <a:ea typeface="Bai Jamjuree"/>
                <a:cs typeface="Bai Jamjuree"/>
                <a:sym typeface="Bai Jamjuree"/>
              </a:defRPr>
            </a:lvl1pPr>
            <a:lvl2pPr indent="-3048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i="0" sz="1200" u="none" cap="none" strike="noStrike">
                <a:solidFill>
                  <a:schemeClr val="dk1"/>
                </a:solidFill>
              </a:defRPr>
            </a:lvl2pPr>
            <a:lvl3pPr indent="-3048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i="0" sz="1200" u="none" cap="none" strike="noStrike">
                <a:solidFill>
                  <a:schemeClr val="dk1"/>
                </a:solidFill>
              </a:defRPr>
            </a:lvl3pPr>
            <a:lvl4pPr indent="-3048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i="0" sz="1200" u="none" cap="none" strike="noStrike">
                <a:solidFill>
                  <a:schemeClr val="dk1"/>
                </a:solidFill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i="0" sz="1200" u="none" cap="none" strike="noStrike">
                <a:solidFill>
                  <a:schemeClr val="dk1"/>
                </a:solidFill>
              </a:defRPr>
            </a:lvl5pPr>
            <a:lvl6pPr indent="-3048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i="0" sz="1200" u="none" cap="none" strike="noStrike">
                <a:solidFill>
                  <a:schemeClr val="dk1"/>
                </a:solidFill>
              </a:defRPr>
            </a:lvl6pPr>
            <a:lvl7pPr indent="-3048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i="0" sz="1200" u="none" cap="none" strike="noStrike">
                <a:solidFill>
                  <a:schemeClr val="dk1"/>
                </a:solidFill>
              </a:defRPr>
            </a:lvl7pPr>
            <a:lvl8pPr indent="-3048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i="0" sz="1200" u="none" cap="none" strike="noStrike">
                <a:solidFill>
                  <a:schemeClr val="dk1"/>
                </a:solidFill>
              </a:defRPr>
            </a:lvl8pPr>
            <a:lvl9pPr indent="-3048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i="0" sz="1200" u="none" cap="none" strike="noStrike">
                <a:solidFill>
                  <a:schemeClr val="dk1"/>
                </a:solidFill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40" Type="http://schemas.openxmlformats.org/officeDocument/2006/relationships/image" Target="../media/image34.png"/><Relationship Id="rId20" Type="http://schemas.openxmlformats.org/officeDocument/2006/relationships/image" Target="../media/image22.png"/><Relationship Id="rId41" Type="http://schemas.openxmlformats.org/officeDocument/2006/relationships/image" Target="../media/image39.png"/><Relationship Id="rId22" Type="http://schemas.openxmlformats.org/officeDocument/2006/relationships/image" Target="../media/image17.png"/><Relationship Id="rId21" Type="http://schemas.openxmlformats.org/officeDocument/2006/relationships/image" Target="../media/image20.png"/><Relationship Id="rId24" Type="http://schemas.openxmlformats.org/officeDocument/2006/relationships/image" Target="../media/image26.png"/><Relationship Id="rId23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4.png"/><Relationship Id="rId26" Type="http://schemas.openxmlformats.org/officeDocument/2006/relationships/image" Target="../media/image21.png"/><Relationship Id="rId25" Type="http://schemas.openxmlformats.org/officeDocument/2006/relationships/image" Target="../media/image25.png"/><Relationship Id="rId28" Type="http://schemas.openxmlformats.org/officeDocument/2006/relationships/image" Target="../media/image23.png"/><Relationship Id="rId27" Type="http://schemas.openxmlformats.org/officeDocument/2006/relationships/image" Target="../media/image24.png"/><Relationship Id="rId5" Type="http://schemas.openxmlformats.org/officeDocument/2006/relationships/image" Target="../media/image8.png"/><Relationship Id="rId6" Type="http://schemas.openxmlformats.org/officeDocument/2006/relationships/image" Target="../media/image5.png"/><Relationship Id="rId29" Type="http://schemas.openxmlformats.org/officeDocument/2006/relationships/image" Target="../media/image30.png"/><Relationship Id="rId7" Type="http://schemas.openxmlformats.org/officeDocument/2006/relationships/image" Target="../media/image12.png"/><Relationship Id="rId8" Type="http://schemas.openxmlformats.org/officeDocument/2006/relationships/image" Target="../media/image6.png"/><Relationship Id="rId31" Type="http://schemas.openxmlformats.org/officeDocument/2006/relationships/image" Target="../media/image31.png"/><Relationship Id="rId30" Type="http://schemas.openxmlformats.org/officeDocument/2006/relationships/image" Target="../media/image28.png"/><Relationship Id="rId11" Type="http://schemas.openxmlformats.org/officeDocument/2006/relationships/image" Target="../media/image16.png"/><Relationship Id="rId33" Type="http://schemas.openxmlformats.org/officeDocument/2006/relationships/image" Target="../media/image38.png"/><Relationship Id="rId10" Type="http://schemas.openxmlformats.org/officeDocument/2006/relationships/image" Target="../media/image18.png"/><Relationship Id="rId32" Type="http://schemas.openxmlformats.org/officeDocument/2006/relationships/image" Target="../media/image40.png"/><Relationship Id="rId13" Type="http://schemas.openxmlformats.org/officeDocument/2006/relationships/image" Target="../media/image7.png"/><Relationship Id="rId35" Type="http://schemas.openxmlformats.org/officeDocument/2006/relationships/image" Target="../media/image33.png"/><Relationship Id="rId12" Type="http://schemas.openxmlformats.org/officeDocument/2006/relationships/image" Target="../media/image9.png"/><Relationship Id="rId34" Type="http://schemas.openxmlformats.org/officeDocument/2006/relationships/image" Target="../media/image27.png"/><Relationship Id="rId15" Type="http://schemas.openxmlformats.org/officeDocument/2006/relationships/image" Target="../media/image13.png"/><Relationship Id="rId37" Type="http://schemas.openxmlformats.org/officeDocument/2006/relationships/image" Target="../media/image32.png"/><Relationship Id="rId14" Type="http://schemas.openxmlformats.org/officeDocument/2006/relationships/image" Target="../media/image4.png"/><Relationship Id="rId36" Type="http://schemas.openxmlformats.org/officeDocument/2006/relationships/image" Target="../media/image35.png"/><Relationship Id="rId17" Type="http://schemas.openxmlformats.org/officeDocument/2006/relationships/image" Target="../media/image10.png"/><Relationship Id="rId39" Type="http://schemas.openxmlformats.org/officeDocument/2006/relationships/image" Target="../media/image29.png"/><Relationship Id="rId16" Type="http://schemas.openxmlformats.org/officeDocument/2006/relationships/image" Target="../media/image3.png"/><Relationship Id="rId38" Type="http://schemas.openxmlformats.org/officeDocument/2006/relationships/image" Target="../media/image36.png"/><Relationship Id="rId19" Type="http://schemas.openxmlformats.org/officeDocument/2006/relationships/image" Target="../media/image19.png"/><Relationship Id="rId18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DEDED"/>
            </a:gs>
            <a:gs pos="100000">
              <a:srgbClr val="F8F8F8"/>
            </a:gs>
          </a:gsLst>
          <a:lin ang="5400000" scaled="0"/>
        </a:gra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oogle Shape;295;p15"/>
          <p:cNvGrpSpPr/>
          <p:nvPr/>
        </p:nvGrpSpPr>
        <p:grpSpPr>
          <a:xfrm>
            <a:off x="7711133" y="4230125"/>
            <a:ext cx="2683065" cy="3048263"/>
            <a:chOff x="0" y="-28575"/>
            <a:chExt cx="961550" cy="1092429"/>
          </a:xfrm>
        </p:grpSpPr>
        <p:sp>
          <p:nvSpPr>
            <p:cNvPr id="296" name="Google Shape;296;p15"/>
            <p:cNvSpPr/>
            <p:nvPr/>
          </p:nvSpPr>
          <p:spPr>
            <a:xfrm>
              <a:off x="0" y="0"/>
              <a:ext cx="961550" cy="1063854"/>
            </a:xfrm>
            <a:custGeom>
              <a:rect b="b" l="l" r="r" t="t"/>
              <a:pathLst>
                <a:path extrusionOk="0" h="1063854" w="961550">
                  <a:moveTo>
                    <a:pt x="106763" y="0"/>
                  </a:moveTo>
                  <a:lnTo>
                    <a:pt x="854787" y="0"/>
                  </a:lnTo>
                  <a:cubicBezTo>
                    <a:pt x="913751" y="0"/>
                    <a:pt x="961550" y="47799"/>
                    <a:pt x="961550" y="106763"/>
                  </a:cubicBezTo>
                  <a:lnTo>
                    <a:pt x="961550" y="957091"/>
                  </a:lnTo>
                  <a:cubicBezTo>
                    <a:pt x="961550" y="1016055"/>
                    <a:pt x="913751" y="1063854"/>
                    <a:pt x="854787" y="1063854"/>
                  </a:cubicBezTo>
                  <a:lnTo>
                    <a:pt x="106763" y="1063854"/>
                  </a:lnTo>
                  <a:cubicBezTo>
                    <a:pt x="47799" y="1063854"/>
                    <a:pt x="0" y="1016055"/>
                    <a:pt x="0" y="957091"/>
                  </a:cubicBezTo>
                  <a:lnTo>
                    <a:pt x="0" y="106763"/>
                  </a:lnTo>
                  <a:cubicBezTo>
                    <a:pt x="0" y="47799"/>
                    <a:pt x="47799" y="0"/>
                    <a:pt x="1067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15"/>
            <p:cNvSpPr txBox="1"/>
            <p:nvPr/>
          </p:nvSpPr>
          <p:spPr>
            <a:xfrm>
              <a:off x="0" y="-28575"/>
              <a:ext cx="961550" cy="10924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8" name="Google Shape;298;p15"/>
          <p:cNvGrpSpPr/>
          <p:nvPr/>
        </p:nvGrpSpPr>
        <p:grpSpPr>
          <a:xfrm>
            <a:off x="297802" y="201876"/>
            <a:ext cx="7145132" cy="7076627"/>
            <a:chOff x="0" y="-28575"/>
            <a:chExt cx="2560612" cy="2536062"/>
          </a:xfrm>
        </p:grpSpPr>
        <p:sp>
          <p:nvSpPr>
            <p:cNvPr id="299" name="Google Shape;299;p15"/>
            <p:cNvSpPr/>
            <p:nvPr/>
          </p:nvSpPr>
          <p:spPr>
            <a:xfrm>
              <a:off x="0" y="0"/>
              <a:ext cx="2560612" cy="2507486"/>
            </a:xfrm>
            <a:custGeom>
              <a:rect b="b" l="l" r="r" t="t"/>
              <a:pathLst>
                <a:path extrusionOk="0" h="2507486" w="2560612">
                  <a:moveTo>
                    <a:pt x="40091" y="0"/>
                  </a:moveTo>
                  <a:lnTo>
                    <a:pt x="2520521" y="0"/>
                  </a:lnTo>
                  <a:cubicBezTo>
                    <a:pt x="2542662" y="0"/>
                    <a:pt x="2560612" y="17949"/>
                    <a:pt x="2560612" y="40091"/>
                  </a:cubicBezTo>
                  <a:lnTo>
                    <a:pt x="2560612" y="2467396"/>
                  </a:lnTo>
                  <a:cubicBezTo>
                    <a:pt x="2560612" y="2478028"/>
                    <a:pt x="2556388" y="2488226"/>
                    <a:pt x="2548869" y="2495744"/>
                  </a:cubicBezTo>
                  <a:cubicBezTo>
                    <a:pt x="2541351" y="2503263"/>
                    <a:pt x="2531153" y="2507486"/>
                    <a:pt x="2520521" y="2507486"/>
                  </a:cubicBezTo>
                  <a:lnTo>
                    <a:pt x="40091" y="2507486"/>
                  </a:lnTo>
                  <a:cubicBezTo>
                    <a:pt x="29458" y="2507486"/>
                    <a:pt x="19261" y="2503263"/>
                    <a:pt x="11742" y="2495744"/>
                  </a:cubicBezTo>
                  <a:cubicBezTo>
                    <a:pt x="4224" y="2488226"/>
                    <a:pt x="0" y="2478028"/>
                    <a:pt x="0" y="2467396"/>
                  </a:cubicBezTo>
                  <a:lnTo>
                    <a:pt x="0" y="40091"/>
                  </a:lnTo>
                  <a:cubicBezTo>
                    <a:pt x="0" y="29458"/>
                    <a:pt x="4224" y="19261"/>
                    <a:pt x="11742" y="11742"/>
                  </a:cubicBezTo>
                  <a:cubicBezTo>
                    <a:pt x="19261" y="4224"/>
                    <a:pt x="29458" y="0"/>
                    <a:pt x="400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15"/>
            <p:cNvSpPr txBox="1"/>
            <p:nvPr/>
          </p:nvSpPr>
          <p:spPr>
            <a:xfrm>
              <a:off x="0" y="-28575"/>
              <a:ext cx="2560612" cy="25360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01" name="Google Shape;301;p15"/>
          <p:cNvCxnSpPr/>
          <p:nvPr/>
        </p:nvCxnSpPr>
        <p:spPr>
          <a:xfrm>
            <a:off x="906254" y="1244350"/>
            <a:ext cx="19050" cy="50569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02" name="Google Shape;302;p15"/>
          <p:cNvGrpSpPr/>
          <p:nvPr/>
        </p:nvGrpSpPr>
        <p:grpSpPr>
          <a:xfrm>
            <a:off x="5761951" y="1642085"/>
            <a:ext cx="1134000" cy="4654403"/>
            <a:chOff x="0" y="-106312"/>
            <a:chExt cx="1512000" cy="6205871"/>
          </a:xfrm>
        </p:grpSpPr>
        <p:grpSp>
          <p:nvGrpSpPr>
            <p:cNvPr id="303" name="Google Shape;303;p15"/>
            <p:cNvGrpSpPr/>
            <p:nvPr/>
          </p:nvGrpSpPr>
          <p:grpSpPr>
            <a:xfrm>
              <a:off x="0" y="3017986"/>
              <a:ext cx="1512000" cy="3081573"/>
              <a:chOff x="0" y="-28575"/>
              <a:chExt cx="406400" cy="828275"/>
            </a:xfrm>
          </p:grpSpPr>
          <p:sp>
            <p:nvSpPr>
              <p:cNvPr id="304" name="Google Shape;304;p15"/>
              <p:cNvSpPr/>
              <p:nvPr/>
            </p:nvSpPr>
            <p:spPr>
              <a:xfrm>
                <a:off x="0" y="0"/>
                <a:ext cx="406400" cy="799700"/>
              </a:xfrm>
              <a:custGeom>
                <a:rect b="b" l="l" r="r" t="t"/>
                <a:pathLst>
                  <a:path extrusionOk="0" h="799700" w="406400">
                    <a:moveTo>
                      <a:pt x="0" y="0"/>
                    </a:moveTo>
                    <a:lnTo>
                      <a:pt x="406400" y="0"/>
                    </a:lnTo>
                    <a:lnTo>
                      <a:pt x="406400" y="799700"/>
                    </a:lnTo>
                    <a:lnTo>
                      <a:pt x="0" y="799700"/>
                    </a:lnTo>
                    <a:close/>
                  </a:path>
                </a:pathLst>
              </a:custGeom>
              <a:solidFill>
                <a:srgbClr val="3BB8B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305;p15"/>
              <p:cNvSpPr txBox="1"/>
              <p:nvPr/>
            </p:nvSpPr>
            <p:spPr>
              <a:xfrm>
                <a:off x="0" y="-28575"/>
                <a:ext cx="406400" cy="828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0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6" name="Google Shape;306;p15"/>
            <p:cNvGrpSpPr/>
            <p:nvPr/>
          </p:nvGrpSpPr>
          <p:grpSpPr>
            <a:xfrm>
              <a:off x="0" y="1306744"/>
              <a:ext cx="1512000" cy="1817554"/>
              <a:chOff x="0" y="-28575"/>
              <a:chExt cx="406400" cy="488528"/>
            </a:xfrm>
          </p:grpSpPr>
          <p:sp>
            <p:nvSpPr>
              <p:cNvPr id="307" name="Google Shape;307;p15"/>
              <p:cNvSpPr/>
              <p:nvPr/>
            </p:nvSpPr>
            <p:spPr>
              <a:xfrm>
                <a:off x="0" y="0"/>
                <a:ext cx="406400" cy="459953"/>
              </a:xfrm>
              <a:custGeom>
                <a:rect b="b" l="l" r="r" t="t"/>
                <a:pathLst>
                  <a:path extrusionOk="0" h="459953" w="406400">
                    <a:moveTo>
                      <a:pt x="0" y="0"/>
                    </a:moveTo>
                    <a:lnTo>
                      <a:pt x="406400" y="0"/>
                    </a:lnTo>
                    <a:lnTo>
                      <a:pt x="406400" y="459953"/>
                    </a:lnTo>
                    <a:lnTo>
                      <a:pt x="0" y="459953"/>
                    </a:lnTo>
                    <a:close/>
                  </a:path>
                </a:pathLst>
              </a:custGeom>
              <a:solidFill>
                <a:srgbClr val="35A7C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308;p15"/>
              <p:cNvSpPr txBox="1"/>
              <p:nvPr/>
            </p:nvSpPr>
            <p:spPr>
              <a:xfrm>
                <a:off x="0" y="-28575"/>
                <a:ext cx="406400" cy="4885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0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9" name="Google Shape;309;p15"/>
            <p:cNvGrpSpPr/>
            <p:nvPr/>
          </p:nvGrpSpPr>
          <p:grpSpPr>
            <a:xfrm>
              <a:off x="0" y="-106312"/>
              <a:ext cx="1512000" cy="1519368"/>
              <a:chOff x="0" y="-28575"/>
              <a:chExt cx="406400" cy="408381"/>
            </a:xfrm>
          </p:grpSpPr>
          <p:sp>
            <p:nvSpPr>
              <p:cNvPr id="310" name="Google Shape;310;p15"/>
              <p:cNvSpPr/>
              <p:nvPr/>
            </p:nvSpPr>
            <p:spPr>
              <a:xfrm>
                <a:off x="0" y="0"/>
                <a:ext cx="406400" cy="379806"/>
              </a:xfrm>
              <a:custGeom>
                <a:rect b="b" l="l" r="r" t="t"/>
                <a:pathLst>
                  <a:path extrusionOk="0" h="379806" w="406400">
                    <a:moveTo>
                      <a:pt x="0" y="0"/>
                    </a:moveTo>
                    <a:lnTo>
                      <a:pt x="406400" y="0"/>
                    </a:lnTo>
                    <a:lnTo>
                      <a:pt x="406400" y="379806"/>
                    </a:lnTo>
                    <a:lnTo>
                      <a:pt x="0" y="379806"/>
                    </a:lnTo>
                    <a:close/>
                  </a:path>
                </a:pathLst>
              </a:custGeom>
              <a:solidFill>
                <a:srgbClr val="4A80B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" name="Google Shape;311;p15"/>
              <p:cNvSpPr txBox="1"/>
              <p:nvPr/>
            </p:nvSpPr>
            <p:spPr>
              <a:xfrm>
                <a:off x="0" y="-28575"/>
                <a:ext cx="406400" cy="4083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0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12" name="Google Shape;312;p15"/>
          <p:cNvGrpSpPr/>
          <p:nvPr/>
        </p:nvGrpSpPr>
        <p:grpSpPr>
          <a:xfrm>
            <a:off x="1304165" y="4275480"/>
            <a:ext cx="1134000" cy="2006721"/>
            <a:chOff x="0" y="-106312"/>
            <a:chExt cx="1512000" cy="2675627"/>
          </a:xfrm>
        </p:grpSpPr>
        <p:grpSp>
          <p:nvGrpSpPr>
            <p:cNvPr id="313" name="Google Shape;313;p15"/>
            <p:cNvGrpSpPr/>
            <p:nvPr/>
          </p:nvGrpSpPr>
          <p:grpSpPr>
            <a:xfrm>
              <a:off x="0" y="1079498"/>
              <a:ext cx="1512000" cy="1489817"/>
              <a:chOff x="0" y="-28575"/>
              <a:chExt cx="406400" cy="400438"/>
            </a:xfrm>
          </p:grpSpPr>
          <p:sp>
            <p:nvSpPr>
              <p:cNvPr id="314" name="Google Shape;314;p15"/>
              <p:cNvSpPr/>
              <p:nvPr/>
            </p:nvSpPr>
            <p:spPr>
              <a:xfrm>
                <a:off x="0" y="0"/>
                <a:ext cx="406400" cy="371863"/>
              </a:xfrm>
              <a:custGeom>
                <a:rect b="b" l="l" r="r" t="t"/>
                <a:pathLst>
                  <a:path extrusionOk="0" h="371863" w="406400">
                    <a:moveTo>
                      <a:pt x="0" y="0"/>
                    </a:moveTo>
                    <a:lnTo>
                      <a:pt x="406400" y="0"/>
                    </a:lnTo>
                    <a:lnTo>
                      <a:pt x="406400" y="371863"/>
                    </a:lnTo>
                    <a:lnTo>
                      <a:pt x="0" y="371863"/>
                    </a:lnTo>
                    <a:close/>
                  </a:path>
                </a:pathLst>
              </a:custGeom>
              <a:solidFill>
                <a:srgbClr val="3BB8B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15"/>
              <p:cNvSpPr txBox="1"/>
              <p:nvPr/>
            </p:nvSpPr>
            <p:spPr>
              <a:xfrm>
                <a:off x="0" y="-28575"/>
                <a:ext cx="406400" cy="4004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0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6" name="Google Shape;316;p15"/>
            <p:cNvGrpSpPr/>
            <p:nvPr/>
          </p:nvGrpSpPr>
          <p:grpSpPr>
            <a:xfrm>
              <a:off x="0" y="288943"/>
              <a:ext cx="1512000" cy="896867"/>
              <a:chOff x="0" y="-28575"/>
              <a:chExt cx="406400" cy="241063"/>
            </a:xfrm>
          </p:grpSpPr>
          <p:sp>
            <p:nvSpPr>
              <p:cNvPr id="317" name="Google Shape;317;p15"/>
              <p:cNvSpPr/>
              <p:nvPr/>
            </p:nvSpPr>
            <p:spPr>
              <a:xfrm>
                <a:off x="0" y="0"/>
                <a:ext cx="406400" cy="212488"/>
              </a:xfrm>
              <a:custGeom>
                <a:rect b="b" l="l" r="r" t="t"/>
                <a:pathLst>
                  <a:path extrusionOk="0" h="212488" w="406400">
                    <a:moveTo>
                      <a:pt x="0" y="0"/>
                    </a:moveTo>
                    <a:lnTo>
                      <a:pt x="406400" y="0"/>
                    </a:lnTo>
                    <a:lnTo>
                      <a:pt x="406400" y="212488"/>
                    </a:lnTo>
                    <a:lnTo>
                      <a:pt x="0" y="212488"/>
                    </a:lnTo>
                    <a:close/>
                  </a:path>
                </a:pathLst>
              </a:custGeom>
              <a:solidFill>
                <a:srgbClr val="35A7C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15"/>
              <p:cNvSpPr txBox="1"/>
              <p:nvPr/>
            </p:nvSpPr>
            <p:spPr>
              <a:xfrm>
                <a:off x="0" y="-28575"/>
                <a:ext cx="406400" cy="2410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0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9" name="Google Shape;319;p15"/>
            <p:cNvGrpSpPr/>
            <p:nvPr/>
          </p:nvGrpSpPr>
          <p:grpSpPr>
            <a:xfrm>
              <a:off x="0" y="-106312"/>
              <a:ext cx="1512000" cy="501567"/>
              <a:chOff x="0" y="-28575"/>
              <a:chExt cx="406400" cy="134813"/>
            </a:xfrm>
          </p:grpSpPr>
          <p:sp>
            <p:nvSpPr>
              <p:cNvPr id="320" name="Google Shape;320;p15"/>
              <p:cNvSpPr/>
              <p:nvPr/>
            </p:nvSpPr>
            <p:spPr>
              <a:xfrm>
                <a:off x="0" y="0"/>
                <a:ext cx="406400" cy="106238"/>
              </a:xfrm>
              <a:custGeom>
                <a:rect b="b" l="l" r="r" t="t"/>
                <a:pathLst>
                  <a:path extrusionOk="0" h="106238" w="406400">
                    <a:moveTo>
                      <a:pt x="0" y="0"/>
                    </a:moveTo>
                    <a:lnTo>
                      <a:pt x="406400" y="0"/>
                    </a:lnTo>
                    <a:lnTo>
                      <a:pt x="406400" y="106238"/>
                    </a:lnTo>
                    <a:lnTo>
                      <a:pt x="0" y="106238"/>
                    </a:lnTo>
                    <a:close/>
                  </a:path>
                </a:pathLst>
              </a:custGeom>
              <a:solidFill>
                <a:srgbClr val="4A80B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321;p15"/>
              <p:cNvSpPr txBox="1"/>
              <p:nvPr/>
            </p:nvSpPr>
            <p:spPr>
              <a:xfrm>
                <a:off x="0" y="-28575"/>
                <a:ext cx="406400" cy="1348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0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cxnSp>
        <p:nvCxnSpPr>
          <p:cNvPr id="322" name="Google Shape;322;p15"/>
          <p:cNvCxnSpPr/>
          <p:nvPr/>
        </p:nvCxnSpPr>
        <p:spPr>
          <a:xfrm>
            <a:off x="934829" y="6310775"/>
            <a:ext cx="6252193" cy="1905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23" name="Google Shape;323;p15"/>
          <p:cNvGrpSpPr/>
          <p:nvPr/>
        </p:nvGrpSpPr>
        <p:grpSpPr>
          <a:xfrm>
            <a:off x="2791546" y="3524801"/>
            <a:ext cx="1134000" cy="820888"/>
            <a:chOff x="0" y="-28575"/>
            <a:chExt cx="406400" cy="294188"/>
          </a:xfrm>
        </p:grpSpPr>
        <p:sp>
          <p:nvSpPr>
            <p:cNvPr id="324" name="Google Shape;324;p15"/>
            <p:cNvSpPr/>
            <p:nvPr/>
          </p:nvSpPr>
          <p:spPr>
            <a:xfrm>
              <a:off x="0" y="0"/>
              <a:ext cx="406400" cy="265613"/>
            </a:xfrm>
            <a:custGeom>
              <a:rect b="b" l="l" r="r" t="t"/>
              <a:pathLst>
                <a:path extrusionOk="0" h="265613" w="406400">
                  <a:moveTo>
                    <a:pt x="0" y="0"/>
                  </a:moveTo>
                  <a:lnTo>
                    <a:pt x="406400" y="0"/>
                  </a:lnTo>
                  <a:lnTo>
                    <a:pt x="406400" y="265613"/>
                  </a:lnTo>
                  <a:lnTo>
                    <a:pt x="0" y="265613"/>
                  </a:lnTo>
                  <a:close/>
                </a:path>
              </a:pathLst>
            </a:custGeom>
            <a:solidFill>
              <a:srgbClr val="3BB8B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5"/>
            <p:cNvSpPr txBox="1"/>
            <p:nvPr/>
          </p:nvSpPr>
          <p:spPr>
            <a:xfrm>
              <a:off x="0" y="-28575"/>
              <a:ext cx="406400" cy="2941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6" name="Google Shape;326;p15"/>
          <p:cNvGrpSpPr/>
          <p:nvPr/>
        </p:nvGrpSpPr>
        <p:grpSpPr>
          <a:xfrm>
            <a:off x="2791546" y="3188785"/>
            <a:ext cx="1134000" cy="415750"/>
            <a:chOff x="0" y="-28575"/>
            <a:chExt cx="406400" cy="148996"/>
          </a:xfrm>
        </p:grpSpPr>
        <p:sp>
          <p:nvSpPr>
            <p:cNvPr id="327" name="Google Shape;327;p15"/>
            <p:cNvSpPr/>
            <p:nvPr/>
          </p:nvSpPr>
          <p:spPr>
            <a:xfrm>
              <a:off x="0" y="0"/>
              <a:ext cx="406400" cy="120421"/>
            </a:xfrm>
            <a:custGeom>
              <a:rect b="b" l="l" r="r" t="t"/>
              <a:pathLst>
                <a:path extrusionOk="0" h="120421" w="406400">
                  <a:moveTo>
                    <a:pt x="0" y="0"/>
                  </a:moveTo>
                  <a:lnTo>
                    <a:pt x="406400" y="0"/>
                  </a:lnTo>
                  <a:lnTo>
                    <a:pt x="406400" y="120421"/>
                  </a:lnTo>
                  <a:lnTo>
                    <a:pt x="0" y="120421"/>
                  </a:lnTo>
                  <a:close/>
                </a:path>
              </a:pathLst>
            </a:custGeom>
            <a:solidFill>
              <a:srgbClr val="35A7C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15"/>
            <p:cNvSpPr txBox="1"/>
            <p:nvPr/>
          </p:nvSpPr>
          <p:spPr>
            <a:xfrm>
              <a:off x="0" y="-28575"/>
              <a:ext cx="406400" cy="148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9" name="Google Shape;329;p15"/>
          <p:cNvGrpSpPr/>
          <p:nvPr/>
        </p:nvGrpSpPr>
        <p:grpSpPr>
          <a:xfrm>
            <a:off x="2791546" y="3010933"/>
            <a:ext cx="1134000" cy="257585"/>
            <a:chOff x="0" y="-28575"/>
            <a:chExt cx="406400" cy="92313"/>
          </a:xfrm>
        </p:grpSpPr>
        <p:sp>
          <p:nvSpPr>
            <p:cNvPr id="330" name="Google Shape;330;p15"/>
            <p:cNvSpPr/>
            <p:nvPr/>
          </p:nvSpPr>
          <p:spPr>
            <a:xfrm>
              <a:off x="0" y="0"/>
              <a:ext cx="406400" cy="63738"/>
            </a:xfrm>
            <a:custGeom>
              <a:rect b="b" l="l" r="r" t="t"/>
              <a:pathLst>
                <a:path extrusionOk="0" h="63738" w="406400">
                  <a:moveTo>
                    <a:pt x="0" y="0"/>
                  </a:moveTo>
                  <a:lnTo>
                    <a:pt x="406400" y="0"/>
                  </a:lnTo>
                  <a:lnTo>
                    <a:pt x="406400" y="63738"/>
                  </a:lnTo>
                  <a:lnTo>
                    <a:pt x="0" y="63738"/>
                  </a:lnTo>
                  <a:close/>
                </a:path>
              </a:pathLst>
            </a:custGeom>
            <a:solidFill>
              <a:srgbClr val="4A80B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5"/>
            <p:cNvSpPr txBox="1"/>
            <p:nvPr/>
          </p:nvSpPr>
          <p:spPr>
            <a:xfrm>
              <a:off x="0" y="-28575"/>
              <a:ext cx="406400" cy="923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2" name="Google Shape;332;p15"/>
          <p:cNvGrpSpPr/>
          <p:nvPr/>
        </p:nvGrpSpPr>
        <p:grpSpPr>
          <a:xfrm>
            <a:off x="4278927" y="1637321"/>
            <a:ext cx="1134000" cy="1453346"/>
            <a:chOff x="0" y="-106313"/>
            <a:chExt cx="1512000" cy="1937795"/>
          </a:xfrm>
        </p:grpSpPr>
        <p:grpSp>
          <p:nvGrpSpPr>
            <p:cNvPr id="333" name="Google Shape;333;p15"/>
            <p:cNvGrpSpPr/>
            <p:nvPr/>
          </p:nvGrpSpPr>
          <p:grpSpPr>
            <a:xfrm>
              <a:off x="0" y="1152029"/>
              <a:ext cx="1512000" cy="679453"/>
              <a:chOff x="0" y="-28575"/>
              <a:chExt cx="406400" cy="182625"/>
            </a:xfrm>
          </p:grpSpPr>
          <p:sp>
            <p:nvSpPr>
              <p:cNvPr id="334" name="Google Shape;334;p15"/>
              <p:cNvSpPr/>
              <p:nvPr/>
            </p:nvSpPr>
            <p:spPr>
              <a:xfrm>
                <a:off x="0" y="0"/>
                <a:ext cx="406400" cy="154050"/>
              </a:xfrm>
              <a:custGeom>
                <a:rect b="b" l="l" r="r" t="t"/>
                <a:pathLst>
                  <a:path extrusionOk="0" h="154050" w="406400">
                    <a:moveTo>
                      <a:pt x="0" y="0"/>
                    </a:moveTo>
                    <a:lnTo>
                      <a:pt x="406400" y="0"/>
                    </a:lnTo>
                    <a:lnTo>
                      <a:pt x="406400" y="154050"/>
                    </a:lnTo>
                    <a:lnTo>
                      <a:pt x="0" y="154050"/>
                    </a:lnTo>
                    <a:close/>
                  </a:path>
                </a:pathLst>
              </a:custGeom>
              <a:solidFill>
                <a:srgbClr val="3BB8B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335;p15"/>
              <p:cNvSpPr txBox="1"/>
              <p:nvPr/>
            </p:nvSpPr>
            <p:spPr>
              <a:xfrm>
                <a:off x="0" y="-28575"/>
                <a:ext cx="406400" cy="1826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0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6" name="Google Shape;336;p15"/>
            <p:cNvGrpSpPr/>
            <p:nvPr/>
          </p:nvGrpSpPr>
          <p:grpSpPr>
            <a:xfrm>
              <a:off x="0" y="506358"/>
              <a:ext cx="1512000" cy="751983"/>
              <a:chOff x="0" y="-28575"/>
              <a:chExt cx="406400" cy="202121"/>
            </a:xfrm>
          </p:grpSpPr>
          <p:sp>
            <p:nvSpPr>
              <p:cNvPr id="337" name="Google Shape;337;p15"/>
              <p:cNvSpPr/>
              <p:nvPr/>
            </p:nvSpPr>
            <p:spPr>
              <a:xfrm>
                <a:off x="0" y="0"/>
                <a:ext cx="406400" cy="173546"/>
              </a:xfrm>
              <a:custGeom>
                <a:rect b="b" l="l" r="r" t="t"/>
                <a:pathLst>
                  <a:path extrusionOk="0" h="173546" w="406400">
                    <a:moveTo>
                      <a:pt x="0" y="0"/>
                    </a:moveTo>
                    <a:lnTo>
                      <a:pt x="406400" y="0"/>
                    </a:lnTo>
                    <a:lnTo>
                      <a:pt x="406400" y="173546"/>
                    </a:lnTo>
                    <a:lnTo>
                      <a:pt x="0" y="173546"/>
                    </a:lnTo>
                    <a:close/>
                  </a:path>
                </a:pathLst>
              </a:custGeom>
              <a:solidFill>
                <a:srgbClr val="35A7C0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338;p15"/>
              <p:cNvSpPr txBox="1"/>
              <p:nvPr/>
            </p:nvSpPr>
            <p:spPr>
              <a:xfrm>
                <a:off x="0" y="-28575"/>
                <a:ext cx="406400" cy="2021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0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9" name="Google Shape;339;p15"/>
            <p:cNvGrpSpPr/>
            <p:nvPr/>
          </p:nvGrpSpPr>
          <p:grpSpPr>
            <a:xfrm>
              <a:off x="0" y="-106313"/>
              <a:ext cx="1512000" cy="718983"/>
              <a:chOff x="0" y="-28575"/>
              <a:chExt cx="406400" cy="193250"/>
            </a:xfrm>
          </p:grpSpPr>
          <p:sp>
            <p:nvSpPr>
              <p:cNvPr id="340" name="Google Shape;340;p15"/>
              <p:cNvSpPr/>
              <p:nvPr/>
            </p:nvSpPr>
            <p:spPr>
              <a:xfrm>
                <a:off x="0" y="0"/>
                <a:ext cx="406400" cy="164675"/>
              </a:xfrm>
              <a:custGeom>
                <a:rect b="b" l="l" r="r" t="t"/>
                <a:pathLst>
                  <a:path extrusionOk="0" h="164675" w="406400">
                    <a:moveTo>
                      <a:pt x="0" y="0"/>
                    </a:moveTo>
                    <a:lnTo>
                      <a:pt x="406400" y="0"/>
                    </a:lnTo>
                    <a:lnTo>
                      <a:pt x="406400" y="164675"/>
                    </a:lnTo>
                    <a:lnTo>
                      <a:pt x="0" y="164675"/>
                    </a:lnTo>
                    <a:close/>
                  </a:path>
                </a:pathLst>
              </a:custGeom>
              <a:solidFill>
                <a:srgbClr val="4A80B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341;p15"/>
              <p:cNvSpPr txBox="1"/>
              <p:nvPr/>
            </p:nvSpPr>
            <p:spPr>
              <a:xfrm>
                <a:off x="0" y="-28575"/>
                <a:ext cx="406400" cy="193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80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42" name="Google Shape;342;p15"/>
          <p:cNvGrpSpPr/>
          <p:nvPr/>
        </p:nvGrpSpPr>
        <p:grpSpPr>
          <a:xfrm>
            <a:off x="7711133" y="201878"/>
            <a:ext cx="2683065" cy="3838297"/>
            <a:chOff x="0" y="-28575"/>
            <a:chExt cx="961550" cy="1375559"/>
          </a:xfrm>
        </p:grpSpPr>
        <p:sp>
          <p:nvSpPr>
            <p:cNvPr id="343" name="Google Shape;343;p15"/>
            <p:cNvSpPr/>
            <p:nvPr/>
          </p:nvSpPr>
          <p:spPr>
            <a:xfrm>
              <a:off x="0" y="0"/>
              <a:ext cx="961550" cy="1346984"/>
            </a:xfrm>
            <a:custGeom>
              <a:rect b="b" l="l" r="r" t="t"/>
              <a:pathLst>
                <a:path extrusionOk="0" h="1346984" w="961550">
                  <a:moveTo>
                    <a:pt x="106763" y="0"/>
                  </a:moveTo>
                  <a:lnTo>
                    <a:pt x="854787" y="0"/>
                  </a:lnTo>
                  <a:cubicBezTo>
                    <a:pt x="913751" y="0"/>
                    <a:pt x="961550" y="47799"/>
                    <a:pt x="961550" y="106763"/>
                  </a:cubicBezTo>
                  <a:lnTo>
                    <a:pt x="961550" y="1240222"/>
                  </a:lnTo>
                  <a:cubicBezTo>
                    <a:pt x="961550" y="1299185"/>
                    <a:pt x="913751" y="1346984"/>
                    <a:pt x="854787" y="1346984"/>
                  </a:cubicBezTo>
                  <a:lnTo>
                    <a:pt x="106763" y="1346984"/>
                  </a:lnTo>
                  <a:cubicBezTo>
                    <a:pt x="47799" y="1346984"/>
                    <a:pt x="0" y="1299185"/>
                    <a:pt x="0" y="1240222"/>
                  </a:cubicBezTo>
                  <a:lnTo>
                    <a:pt x="0" y="106763"/>
                  </a:lnTo>
                  <a:cubicBezTo>
                    <a:pt x="0" y="47799"/>
                    <a:pt x="47799" y="0"/>
                    <a:pt x="1067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5"/>
            <p:cNvSpPr txBox="1"/>
            <p:nvPr/>
          </p:nvSpPr>
          <p:spPr>
            <a:xfrm>
              <a:off x="0" y="-28575"/>
              <a:ext cx="961550" cy="13755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5" name="Google Shape;345;p15"/>
          <p:cNvGrpSpPr/>
          <p:nvPr/>
        </p:nvGrpSpPr>
        <p:grpSpPr>
          <a:xfrm>
            <a:off x="9812283" y="5446431"/>
            <a:ext cx="314062" cy="393796"/>
            <a:chOff x="0" y="-28575"/>
            <a:chExt cx="112553" cy="141128"/>
          </a:xfrm>
        </p:grpSpPr>
        <p:sp>
          <p:nvSpPr>
            <p:cNvPr id="346" name="Google Shape;346;p15"/>
            <p:cNvSpPr/>
            <p:nvPr/>
          </p:nvSpPr>
          <p:spPr>
            <a:xfrm>
              <a:off x="0" y="0"/>
              <a:ext cx="112553" cy="112553"/>
            </a:xfrm>
            <a:custGeom>
              <a:rect b="b" l="l" r="r" t="t"/>
              <a:pathLst>
                <a:path extrusionOk="0" h="112553" w="112553">
                  <a:moveTo>
                    <a:pt x="0" y="0"/>
                  </a:moveTo>
                  <a:lnTo>
                    <a:pt x="112553" y="0"/>
                  </a:lnTo>
                  <a:lnTo>
                    <a:pt x="112553" y="112553"/>
                  </a:lnTo>
                  <a:lnTo>
                    <a:pt x="0" y="112553"/>
                  </a:lnTo>
                  <a:close/>
                </a:path>
              </a:pathLst>
            </a:custGeom>
            <a:solidFill>
              <a:srgbClr val="4A80B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15"/>
            <p:cNvSpPr txBox="1"/>
            <p:nvPr/>
          </p:nvSpPr>
          <p:spPr>
            <a:xfrm>
              <a:off x="0" y="-28575"/>
              <a:ext cx="112553" cy="1411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8" name="Google Shape;348;p15"/>
          <p:cNvGrpSpPr/>
          <p:nvPr/>
        </p:nvGrpSpPr>
        <p:grpSpPr>
          <a:xfrm>
            <a:off x="9812283" y="5958376"/>
            <a:ext cx="314062" cy="393796"/>
            <a:chOff x="0" y="-28575"/>
            <a:chExt cx="112553" cy="141128"/>
          </a:xfrm>
        </p:grpSpPr>
        <p:sp>
          <p:nvSpPr>
            <p:cNvPr id="349" name="Google Shape;349;p15"/>
            <p:cNvSpPr/>
            <p:nvPr/>
          </p:nvSpPr>
          <p:spPr>
            <a:xfrm>
              <a:off x="0" y="0"/>
              <a:ext cx="112553" cy="112553"/>
            </a:xfrm>
            <a:custGeom>
              <a:rect b="b" l="l" r="r" t="t"/>
              <a:pathLst>
                <a:path extrusionOk="0" h="112553" w="112553">
                  <a:moveTo>
                    <a:pt x="0" y="0"/>
                  </a:moveTo>
                  <a:lnTo>
                    <a:pt x="112553" y="0"/>
                  </a:lnTo>
                  <a:lnTo>
                    <a:pt x="112553" y="112553"/>
                  </a:lnTo>
                  <a:lnTo>
                    <a:pt x="0" y="112553"/>
                  </a:lnTo>
                  <a:close/>
                </a:path>
              </a:pathLst>
            </a:custGeom>
            <a:solidFill>
              <a:srgbClr val="35A7C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5"/>
            <p:cNvSpPr txBox="1"/>
            <p:nvPr/>
          </p:nvSpPr>
          <p:spPr>
            <a:xfrm>
              <a:off x="0" y="-28575"/>
              <a:ext cx="112553" cy="1411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1" name="Google Shape;351;p15"/>
          <p:cNvGrpSpPr/>
          <p:nvPr/>
        </p:nvGrpSpPr>
        <p:grpSpPr>
          <a:xfrm>
            <a:off x="9812283" y="6470322"/>
            <a:ext cx="314062" cy="393796"/>
            <a:chOff x="0" y="-28575"/>
            <a:chExt cx="112553" cy="141128"/>
          </a:xfrm>
        </p:grpSpPr>
        <p:sp>
          <p:nvSpPr>
            <p:cNvPr id="352" name="Google Shape;352;p15"/>
            <p:cNvSpPr/>
            <p:nvPr/>
          </p:nvSpPr>
          <p:spPr>
            <a:xfrm>
              <a:off x="0" y="0"/>
              <a:ext cx="112553" cy="112553"/>
            </a:xfrm>
            <a:custGeom>
              <a:rect b="b" l="l" r="r" t="t"/>
              <a:pathLst>
                <a:path extrusionOk="0" h="112553" w="112553">
                  <a:moveTo>
                    <a:pt x="0" y="0"/>
                  </a:moveTo>
                  <a:lnTo>
                    <a:pt x="112553" y="0"/>
                  </a:lnTo>
                  <a:lnTo>
                    <a:pt x="112553" y="112553"/>
                  </a:lnTo>
                  <a:lnTo>
                    <a:pt x="0" y="112553"/>
                  </a:lnTo>
                  <a:close/>
                </a:path>
              </a:pathLst>
            </a:custGeom>
            <a:solidFill>
              <a:srgbClr val="3BB8B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5"/>
            <p:cNvSpPr txBox="1"/>
            <p:nvPr/>
          </p:nvSpPr>
          <p:spPr>
            <a:xfrm>
              <a:off x="0" y="-28575"/>
              <a:ext cx="112553" cy="1411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4" name="Google Shape;354;p15"/>
          <p:cNvGrpSpPr/>
          <p:nvPr/>
        </p:nvGrpSpPr>
        <p:grpSpPr>
          <a:xfrm>
            <a:off x="9324886" y="2782184"/>
            <a:ext cx="953798" cy="953798"/>
            <a:chOff x="0" y="0"/>
            <a:chExt cx="812800" cy="812800"/>
          </a:xfrm>
        </p:grpSpPr>
        <p:sp>
          <p:nvSpPr>
            <p:cNvPr id="355" name="Google Shape;355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1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7" name="Google Shape;357;p15"/>
          <p:cNvSpPr txBox="1"/>
          <p:nvPr/>
        </p:nvSpPr>
        <p:spPr>
          <a:xfrm>
            <a:off x="450678" y="2702550"/>
            <a:ext cx="3546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350</a:t>
            </a:r>
            <a:endParaRPr/>
          </a:p>
        </p:txBody>
      </p:sp>
      <p:sp>
        <p:nvSpPr>
          <p:cNvPr id="358" name="Google Shape;358;p15"/>
          <p:cNvSpPr txBox="1"/>
          <p:nvPr/>
        </p:nvSpPr>
        <p:spPr>
          <a:xfrm>
            <a:off x="499259" y="2207691"/>
            <a:ext cx="2574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400</a:t>
            </a:r>
            <a:endParaRPr/>
          </a:p>
        </p:txBody>
      </p:sp>
      <p:sp>
        <p:nvSpPr>
          <p:cNvPr id="359" name="Google Shape;359;p15"/>
          <p:cNvSpPr txBox="1"/>
          <p:nvPr/>
        </p:nvSpPr>
        <p:spPr>
          <a:xfrm>
            <a:off x="463278" y="1712825"/>
            <a:ext cx="3294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450</a:t>
            </a:r>
            <a:endParaRPr/>
          </a:p>
        </p:txBody>
      </p:sp>
      <p:sp>
        <p:nvSpPr>
          <p:cNvPr id="360" name="Google Shape;360;p15"/>
          <p:cNvSpPr txBox="1"/>
          <p:nvPr/>
        </p:nvSpPr>
        <p:spPr>
          <a:xfrm>
            <a:off x="470928" y="1217975"/>
            <a:ext cx="314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500</a:t>
            </a:r>
            <a:endParaRPr/>
          </a:p>
        </p:txBody>
      </p:sp>
      <p:sp>
        <p:nvSpPr>
          <p:cNvPr id="361" name="Google Shape;361;p15"/>
          <p:cNvSpPr txBox="1"/>
          <p:nvPr/>
        </p:nvSpPr>
        <p:spPr>
          <a:xfrm>
            <a:off x="4768297" y="2753609"/>
            <a:ext cx="193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40</a:t>
            </a:r>
            <a:endParaRPr/>
          </a:p>
        </p:txBody>
      </p:sp>
      <p:sp>
        <p:nvSpPr>
          <p:cNvPr id="362" name="Google Shape;362;p15"/>
          <p:cNvSpPr txBox="1"/>
          <p:nvPr/>
        </p:nvSpPr>
        <p:spPr>
          <a:xfrm>
            <a:off x="4772466" y="2288228"/>
            <a:ext cx="1890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45</a:t>
            </a:r>
            <a:endParaRPr/>
          </a:p>
        </p:txBody>
      </p:sp>
      <p:sp>
        <p:nvSpPr>
          <p:cNvPr id="363" name="Google Shape;363;p15"/>
          <p:cNvSpPr txBox="1"/>
          <p:nvPr/>
        </p:nvSpPr>
        <p:spPr>
          <a:xfrm>
            <a:off x="4772466" y="1822847"/>
            <a:ext cx="1890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45</a:t>
            </a:r>
            <a:endParaRPr/>
          </a:p>
        </p:txBody>
      </p:sp>
      <p:sp>
        <p:nvSpPr>
          <p:cNvPr id="364" name="Google Shape;364;p15"/>
          <p:cNvSpPr txBox="1"/>
          <p:nvPr/>
        </p:nvSpPr>
        <p:spPr>
          <a:xfrm>
            <a:off x="589223" y="6166567"/>
            <a:ext cx="774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365" name="Google Shape;365;p15"/>
          <p:cNvSpPr txBox="1"/>
          <p:nvPr/>
        </p:nvSpPr>
        <p:spPr>
          <a:xfrm>
            <a:off x="533145" y="5671706"/>
            <a:ext cx="1896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50</a:t>
            </a:r>
            <a:endParaRPr/>
          </a:p>
        </p:txBody>
      </p:sp>
      <p:sp>
        <p:nvSpPr>
          <p:cNvPr id="366" name="Google Shape;366;p15"/>
          <p:cNvSpPr txBox="1"/>
          <p:nvPr/>
        </p:nvSpPr>
        <p:spPr>
          <a:xfrm>
            <a:off x="453378" y="5176850"/>
            <a:ext cx="349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endParaRPr/>
          </a:p>
        </p:txBody>
      </p:sp>
      <p:sp>
        <p:nvSpPr>
          <p:cNvPr id="367" name="Google Shape;367;p15"/>
          <p:cNvSpPr txBox="1"/>
          <p:nvPr/>
        </p:nvSpPr>
        <p:spPr>
          <a:xfrm>
            <a:off x="450678" y="4682000"/>
            <a:ext cx="3546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150</a:t>
            </a:r>
            <a:endParaRPr/>
          </a:p>
        </p:txBody>
      </p:sp>
      <p:sp>
        <p:nvSpPr>
          <p:cNvPr id="368" name="Google Shape;368;p15"/>
          <p:cNvSpPr txBox="1"/>
          <p:nvPr/>
        </p:nvSpPr>
        <p:spPr>
          <a:xfrm>
            <a:off x="450678" y="4187125"/>
            <a:ext cx="3546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200</a:t>
            </a:r>
            <a:endParaRPr/>
          </a:p>
        </p:txBody>
      </p:sp>
      <p:sp>
        <p:nvSpPr>
          <p:cNvPr id="369" name="Google Shape;369;p15"/>
          <p:cNvSpPr txBox="1"/>
          <p:nvPr/>
        </p:nvSpPr>
        <p:spPr>
          <a:xfrm>
            <a:off x="453378" y="3692275"/>
            <a:ext cx="349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250</a:t>
            </a:r>
            <a:endParaRPr/>
          </a:p>
        </p:txBody>
      </p:sp>
      <p:sp>
        <p:nvSpPr>
          <p:cNvPr id="370" name="Google Shape;370;p15"/>
          <p:cNvSpPr txBox="1"/>
          <p:nvPr/>
        </p:nvSpPr>
        <p:spPr>
          <a:xfrm>
            <a:off x="450678" y="3197400"/>
            <a:ext cx="3546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300</a:t>
            </a:r>
            <a:endParaRPr/>
          </a:p>
        </p:txBody>
      </p:sp>
      <p:sp>
        <p:nvSpPr>
          <p:cNvPr id="371" name="Google Shape;371;p15"/>
          <p:cNvSpPr txBox="1"/>
          <p:nvPr/>
        </p:nvSpPr>
        <p:spPr>
          <a:xfrm>
            <a:off x="1255800" y="6548900"/>
            <a:ext cx="1297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 a main point</a:t>
            </a:r>
            <a:endParaRPr/>
          </a:p>
        </p:txBody>
      </p:sp>
      <p:sp>
        <p:nvSpPr>
          <p:cNvPr id="372" name="Google Shape;372;p15"/>
          <p:cNvSpPr txBox="1"/>
          <p:nvPr/>
        </p:nvSpPr>
        <p:spPr>
          <a:xfrm>
            <a:off x="2743001" y="6548900"/>
            <a:ext cx="1297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 a main point</a:t>
            </a:r>
            <a:endParaRPr/>
          </a:p>
        </p:txBody>
      </p:sp>
      <p:sp>
        <p:nvSpPr>
          <p:cNvPr id="373" name="Google Shape;373;p15"/>
          <p:cNvSpPr txBox="1"/>
          <p:nvPr/>
        </p:nvSpPr>
        <p:spPr>
          <a:xfrm>
            <a:off x="4230201" y="6539375"/>
            <a:ext cx="1297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 a main point</a:t>
            </a:r>
            <a:endParaRPr/>
          </a:p>
        </p:txBody>
      </p:sp>
      <p:sp>
        <p:nvSpPr>
          <p:cNvPr id="374" name="Google Shape;374;p15"/>
          <p:cNvSpPr txBox="1"/>
          <p:nvPr/>
        </p:nvSpPr>
        <p:spPr>
          <a:xfrm>
            <a:off x="5717402" y="6548900"/>
            <a:ext cx="1223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 a main point</a:t>
            </a:r>
            <a:endParaRPr/>
          </a:p>
        </p:txBody>
      </p:sp>
      <p:sp>
        <p:nvSpPr>
          <p:cNvPr id="375" name="Google Shape;375;p15"/>
          <p:cNvSpPr txBox="1"/>
          <p:nvPr/>
        </p:nvSpPr>
        <p:spPr>
          <a:xfrm>
            <a:off x="1743292" y="5671707"/>
            <a:ext cx="2886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110</a:t>
            </a:r>
            <a:endParaRPr/>
          </a:p>
        </p:txBody>
      </p:sp>
      <p:sp>
        <p:nvSpPr>
          <p:cNvPr id="376" name="Google Shape;376;p15"/>
          <p:cNvSpPr txBox="1"/>
          <p:nvPr/>
        </p:nvSpPr>
        <p:spPr>
          <a:xfrm>
            <a:off x="1751506" y="4832940"/>
            <a:ext cx="2724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50</a:t>
            </a:r>
            <a:endParaRPr/>
          </a:p>
        </p:txBody>
      </p:sp>
      <p:sp>
        <p:nvSpPr>
          <p:cNvPr id="377" name="Google Shape;377;p15"/>
          <p:cNvSpPr txBox="1"/>
          <p:nvPr/>
        </p:nvSpPr>
        <p:spPr>
          <a:xfrm>
            <a:off x="1713109" y="4397246"/>
            <a:ext cx="349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endParaRPr/>
          </a:p>
        </p:txBody>
      </p:sp>
      <p:sp>
        <p:nvSpPr>
          <p:cNvPr id="378" name="Google Shape;378;p15"/>
          <p:cNvSpPr txBox="1"/>
          <p:nvPr/>
        </p:nvSpPr>
        <p:spPr>
          <a:xfrm>
            <a:off x="3246889" y="3879232"/>
            <a:ext cx="2328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80</a:t>
            </a:r>
            <a:endParaRPr/>
          </a:p>
        </p:txBody>
      </p:sp>
      <p:sp>
        <p:nvSpPr>
          <p:cNvPr id="379" name="Google Shape;379;p15"/>
          <p:cNvSpPr txBox="1"/>
          <p:nvPr/>
        </p:nvSpPr>
        <p:spPr>
          <a:xfrm>
            <a:off x="6171683" y="2063744"/>
            <a:ext cx="3294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endParaRPr/>
          </a:p>
        </p:txBody>
      </p:sp>
      <p:sp>
        <p:nvSpPr>
          <p:cNvPr id="380" name="Google Shape;380;p15"/>
          <p:cNvSpPr txBox="1"/>
          <p:nvPr/>
        </p:nvSpPr>
        <p:spPr>
          <a:xfrm>
            <a:off x="6171624" y="3227581"/>
            <a:ext cx="3294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140</a:t>
            </a:r>
            <a:endParaRPr/>
          </a:p>
        </p:txBody>
      </p:sp>
      <p:sp>
        <p:nvSpPr>
          <p:cNvPr id="381" name="Google Shape;381;p15"/>
          <p:cNvSpPr txBox="1"/>
          <p:nvPr/>
        </p:nvSpPr>
        <p:spPr>
          <a:xfrm>
            <a:off x="6168618" y="5032902"/>
            <a:ext cx="3354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220</a:t>
            </a:r>
            <a:endParaRPr/>
          </a:p>
        </p:txBody>
      </p:sp>
      <p:sp>
        <p:nvSpPr>
          <p:cNvPr id="382" name="Google Shape;382;p15"/>
          <p:cNvSpPr txBox="1"/>
          <p:nvPr/>
        </p:nvSpPr>
        <p:spPr>
          <a:xfrm>
            <a:off x="3249032" y="3335527"/>
            <a:ext cx="2286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30</a:t>
            </a:r>
            <a:endParaRPr/>
          </a:p>
        </p:txBody>
      </p:sp>
      <p:sp>
        <p:nvSpPr>
          <p:cNvPr id="383" name="Google Shape;383;p15"/>
          <p:cNvSpPr txBox="1"/>
          <p:nvPr/>
        </p:nvSpPr>
        <p:spPr>
          <a:xfrm>
            <a:off x="3212695" y="3062092"/>
            <a:ext cx="301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384" name="Google Shape;384;p15"/>
          <p:cNvSpPr txBox="1"/>
          <p:nvPr/>
        </p:nvSpPr>
        <p:spPr>
          <a:xfrm>
            <a:off x="8109565" y="440324"/>
            <a:ext cx="2169000" cy="12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40">
                <a:solidFill>
                  <a:srgbClr val="000000"/>
                </a:solidFill>
                <a:latin typeface="Bai Jamjuree"/>
                <a:ea typeface="Bai Jamjuree"/>
                <a:cs typeface="Bai Jamjuree"/>
                <a:sym typeface="Bai Jamjuree"/>
              </a:rPr>
              <a:t>Stacked Waterfall</a:t>
            </a:r>
            <a:endParaRPr/>
          </a:p>
        </p:txBody>
      </p:sp>
      <p:sp>
        <p:nvSpPr>
          <p:cNvPr id="385" name="Google Shape;385;p15"/>
          <p:cNvSpPr txBox="1"/>
          <p:nvPr/>
        </p:nvSpPr>
        <p:spPr>
          <a:xfrm>
            <a:off x="8242977" y="4733933"/>
            <a:ext cx="1883369" cy="3816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37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55" u="none" strike="noStrike">
                <a:solidFill>
                  <a:srgbClr val="000000"/>
                </a:solidFill>
                <a:latin typeface="Bai Jamjuree"/>
                <a:ea typeface="Bai Jamjuree"/>
                <a:cs typeface="Bai Jamjuree"/>
                <a:sym typeface="Bai Jamjuree"/>
              </a:rPr>
              <a:t>Legend</a:t>
            </a:r>
            <a:endParaRPr/>
          </a:p>
        </p:txBody>
      </p:sp>
      <p:sp>
        <p:nvSpPr>
          <p:cNvPr id="386" name="Google Shape;386;p15"/>
          <p:cNvSpPr txBox="1"/>
          <p:nvPr/>
        </p:nvSpPr>
        <p:spPr>
          <a:xfrm>
            <a:off x="8090515" y="5567563"/>
            <a:ext cx="1645460" cy="2026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 a main point        - </a:t>
            </a:r>
            <a:endParaRPr/>
          </a:p>
        </p:txBody>
      </p:sp>
      <p:sp>
        <p:nvSpPr>
          <p:cNvPr id="387" name="Google Shape;387;p15"/>
          <p:cNvSpPr txBox="1"/>
          <p:nvPr/>
        </p:nvSpPr>
        <p:spPr>
          <a:xfrm>
            <a:off x="8090515" y="6090997"/>
            <a:ext cx="1645460" cy="2026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 a main point        - </a:t>
            </a:r>
            <a:endParaRPr/>
          </a:p>
        </p:txBody>
      </p:sp>
      <p:sp>
        <p:nvSpPr>
          <p:cNvPr id="388" name="Google Shape;388;p15"/>
          <p:cNvSpPr txBox="1"/>
          <p:nvPr/>
        </p:nvSpPr>
        <p:spPr>
          <a:xfrm>
            <a:off x="8090515" y="6614432"/>
            <a:ext cx="1645460" cy="2026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 a main point        - </a:t>
            </a:r>
            <a:endParaRPr/>
          </a:p>
        </p:txBody>
      </p:sp>
      <p:sp>
        <p:nvSpPr>
          <p:cNvPr id="389" name="Google Shape;389;p15"/>
          <p:cNvSpPr txBox="1"/>
          <p:nvPr/>
        </p:nvSpPr>
        <p:spPr>
          <a:xfrm>
            <a:off x="1604224" y="553300"/>
            <a:ext cx="410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180</a:t>
            </a:r>
            <a:endParaRPr/>
          </a:p>
        </p:txBody>
      </p:sp>
      <p:sp>
        <p:nvSpPr>
          <p:cNvPr id="390" name="Google Shape;390;p15"/>
          <p:cNvSpPr txBox="1"/>
          <p:nvPr/>
        </p:nvSpPr>
        <p:spPr>
          <a:xfrm>
            <a:off x="3185512" y="553308"/>
            <a:ext cx="332387" cy="188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120</a:t>
            </a:r>
            <a:endParaRPr/>
          </a:p>
        </p:txBody>
      </p:sp>
      <p:sp>
        <p:nvSpPr>
          <p:cNvPr id="391" name="Google Shape;391;p15"/>
          <p:cNvSpPr txBox="1"/>
          <p:nvPr/>
        </p:nvSpPr>
        <p:spPr>
          <a:xfrm>
            <a:off x="4763582" y="553307"/>
            <a:ext cx="354517" cy="188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130</a:t>
            </a:r>
            <a:endParaRPr/>
          </a:p>
        </p:txBody>
      </p:sp>
      <p:sp>
        <p:nvSpPr>
          <p:cNvPr id="392" name="Google Shape;392;p15"/>
          <p:cNvSpPr txBox="1"/>
          <p:nvPr/>
        </p:nvSpPr>
        <p:spPr>
          <a:xfrm>
            <a:off x="6324866" y="553307"/>
            <a:ext cx="354516" cy="188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460</a:t>
            </a:r>
            <a:endParaRPr/>
          </a:p>
        </p:txBody>
      </p:sp>
      <p:sp>
        <p:nvSpPr>
          <p:cNvPr id="393" name="Google Shape;393;p15"/>
          <p:cNvSpPr txBox="1"/>
          <p:nvPr/>
        </p:nvSpPr>
        <p:spPr>
          <a:xfrm>
            <a:off x="8636513" y="1914673"/>
            <a:ext cx="1642170" cy="402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37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55">
                <a:solidFill>
                  <a:srgbClr val="000000"/>
                </a:solidFill>
                <a:latin typeface="Bai Jamjuree"/>
                <a:ea typeface="Bai Jamjuree"/>
                <a:cs typeface="Bai Jamjuree"/>
                <a:sym typeface="Bai Jamjuree"/>
              </a:rPr>
              <a:t>Infographic</a:t>
            </a:r>
            <a:endParaRPr/>
          </a:p>
        </p:txBody>
      </p:sp>
      <p:cxnSp>
        <p:nvCxnSpPr>
          <p:cNvPr id="394" name="Google Shape;394;p15"/>
          <p:cNvCxnSpPr/>
          <p:nvPr/>
        </p:nvCxnSpPr>
        <p:spPr>
          <a:xfrm rot="10800000">
            <a:off x="9526929" y="3242754"/>
            <a:ext cx="573163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1250"/>
        </a:solidFill>
      </p:bgPr>
    </p:bg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" name="Google Shape;399;p16"/>
          <p:cNvGrpSpPr/>
          <p:nvPr/>
        </p:nvGrpSpPr>
        <p:grpSpPr>
          <a:xfrm>
            <a:off x="9052136" y="1517224"/>
            <a:ext cx="3486571" cy="3486571"/>
            <a:chOff x="0" y="0"/>
            <a:chExt cx="812800" cy="812800"/>
          </a:xfrm>
        </p:grpSpPr>
        <p:sp>
          <p:nvSpPr>
            <p:cNvPr id="400" name="Google Shape;400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5E17E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1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«</a:t>
              </a:r>
              <a:endParaRPr/>
            </a:p>
          </p:txBody>
        </p:sp>
      </p:grpSp>
      <p:grpSp>
        <p:nvGrpSpPr>
          <p:cNvPr id="402" name="Google Shape;402;p16"/>
          <p:cNvGrpSpPr/>
          <p:nvPr/>
        </p:nvGrpSpPr>
        <p:grpSpPr>
          <a:xfrm>
            <a:off x="8735392" y="-1252087"/>
            <a:ext cx="3356961" cy="3356961"/>
            <a:chOff x="0" y="0"/>
            <a:chExt cx="812800" cy="812800"/>
          </a:xfrm>
        </p:grpSpPr>
        <p:sp>
          <p:nvSpPr>
            <p:cNvPr id="403" name="Google Shape;403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5E17E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1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«</a:t>
              </a:r>
              <a:endParaRPr/>
            </a:p>
          </p:txBody>
        </p:sp>
      </p:grpSp>
      <p:grpSp>
        <p:nvGrpSpPr>
          <p:cNvPr id="405" name="Google Shape;405;p16"/>
          <p:cNvGrpSpPr/>
          <p:nvPr/>
        </p:nvGrpSpPr>
        <p:grpSpPr>
          <a:xfrm>
            <a:off x="-1587995" y="4546080"/>
            <a:ext cx="2743727" cy="2743727"/>
            <a:chOff x="0" y="0"/>
            <a:chExt cx="812800" cy="812800"/>
          </a:xfrm>
        </p:grpSpPr>
        <p:sp>
          <p:nvSpPr>
            <p:cNvPr id="406" name="Google Shape;406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5E17E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1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«</a:t>
              </a:r>
              <a:endParaRPr/>
            </a:p>
          </p:txBody>
        </p:sp>
      </p:grpSp>
      <p:grpSp>
        <p:nvGrpSpPr>
          <p:cNvPr id="408" name="Google Shape;408;p16"/>
          <p:cNvGrpSpPr/>
          <p:nvPr/>
        </p:nvGrpSpPr>
        <p:grpSpPr>
          <a:xfrm>
            <a:off x="-1788020" y="3330639"/>
            <a:ext cx="5449816" cy="5449816"/>
            <a:chOff x="0" y="0"/>
            <a:chExt cx="812800" cy="812800"/>
          </a:xfrm>
        </p:grpSpPr>
        <p:sp>
          <p:nvSpPr>
            <p:cNvPr id="409" name="Google Shape;409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5E17E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1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«</a:t>
              </a:r>
              <a:endParaRPr/>
            </a:p>
          </p:txBody>
        </p:sp>
      </p:grpSp>
      <p:grpSp>
        <p:nvGrpSpPr>
          <p:cNvPr id="411" name="Google Shape;411;p16"/>
          <p:cNvGrpSpPr/>
          <p:nvPr/>
        </p:nvGrpSpPr>
        <p:grpSpPr>
          <a:xfrm>
            <a:off x="278128" y="300467"/>
            <a:ext cx="10135744" cy="6879335"/>
            <a:chOff x="0" y="-28575"/>
            <a:chExt cx="3632422" cy="2465398"/>
          </a:xfrm>
        </p:grpSpPr>
        <p:sp>
          <p:nvSpPr>
            <p:cNvPr id="412" name="Google Shape;412;p16"/>
            <p:cNvSpPr/>
            <p:nvPr/>
          </p:nvSpPr>
          <p:spPr>
            <a:xfrm>
              <a:off x="0" y="0"/>
              <a:ext cx="3632422" cy="2436823"/>
            </a:xfrm>
            <a:custGeom>
              <a:rect b="b" l="l" r="r" t="t"/>
              <a:pathLst>
                <a:path extrusionOk="0" h="2436823" w="3632422">
                  <a:moveTo>
                    <a:pt x="28261" y="0"/>
                  </a:moveTo>
                  <a:lnTo>
                    <a:pt x="3604161" y="0"/>
                  </a:lnTo>
                  <a:cubicBezTo>
                    <a:pt x="3619769" y="0"/>
                    <a:pt x="3632422" y="12653"/>
                    <a:pt x="3632422" y="28261"/>
                  </a:cubicBezTo>
                  <a:lnTo>
                    <a:pt x="3632422" y="2408561"/>
                  </a:lnTo>
                  <a:cubicBezTo>
                    <a:pt x="3632422" y="2424169"/>
                    <a:pt x="3619769" y="2436823"/>
                    <a:pt x="3604161" y="2436823"/>
                  </a:cubicBezTo>
                  <a:lnTo>
                    <a:pt x="28261" y="2436823"/>
                  </a:lnTo>
                  <a:cubicBezTo>
                    <a:pt x="12653" y="2436823"/>
                    <a:pt x="0" y="2424169"/>
                    <a:pt x="0" y="2408561"/>
                  </a:cubicBezTo>
                  <a:lnTo>
                    <a:pt x="0" y="28261"/>
                  </a:lnTo>
                  <a:cubicBezTo>
                    <a:pt x="0" y="12653"/>
                    <a:pt x="12653" y="0"/>
                    <a:pt x="28261" y="0"/>
                  </a:cubicBezTo>
                  <a:close/>
                </a:path>
              </a:pathLst>
            </a:custGeom>
            <a:solidFill>
              <a:srgbClr val="02022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16"/>
            <p:cNvSpPr txBox="1"/>
            <p:nvPr/>
          </p:nvSpPr>
          <p:spPr>
            <a:xfrm>
              <a:off x="0" y="-28575"/>
              <a:ext cx="3632422" cy="24653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14" name="Google Shape;414;p16"/>
          <p:cNvCxnSpPr/>
          <p:nvPr/>
        </p:nvCxnSpPr>
        <p:spPr>
          <a:xfrm>
            <a:off x="1330997" y="5805849"/>
            <a:ext cx="8605003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15" name="Google Shape;415;p16"/>
          <p:cNvGrpSpPr/>
          <p:nvPr/>
        </p:nvGrpSpPr>
        <p:grpSpPr>
          <a:xfrm>
            <a:off x="704059" y="6465785"/>
            <a:ext cx="371956" cy="451691"/>
            <a:chOff x="0" y="-28575"/>
            <a:chExt cx="133300" cy="161875"/>
          </a:xfrm>
        </p:grpSpPr>
        <p:sp>
          <p:nvSpPr>
            <p:cNvPr id="416" name="Google Shape;416;p16"/>
            <p:cNvSpPr/>
            <p:nvPr/>
          </p:nvSpPr>
          <p:spPr>
            <a:xfrm>
              <a:off x="0" y="0"/>
              <a:ext cx="133300" cy="133300"/>
            </a:xfrm>
            <a:custGeom>
              <a:rect b="b" l="l" r="r" t="t"/>
              <a:pathLst>
                <a:path extrusionOk="0" h="133300" w="133300">
                  <a:moveTo>
                    <a:pt x="0" y="0"/>
                  </a:moveTo>
                  <a:lnTo>
                    <a:pt x="133300" y="0"/>
                  </a:lnTo>
                  <a:lnTo>
                    <a:pt x="133300" y="133300"/>
                  </a:lnTo>
                  <a:lnTo>
                    <a:pt x="0" y="133300"/>
                  </a:lnTo>
                  <a:close/>
                </a:path>
              </a:pathLst>
            </a:custGeom>
            <a:gradFill>
              <a:gsLst>
                <a:gs pos="0">
                  <a:srgbClr val="0097B2"/>
                </a:gs>
                <a:gs pos="100000">
                  <a:srgbClr val="7ED957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6"/>
            <p:cNvSpPr txBox="1"/>
            <p:nvPr/>
          </p:nvSpPr>
          <p:spPr>
            <a:xfrm>
              <a:off x="0" y="-28575"/>
              <a:ext cx="133300" cy="161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8" name="Google Shape;418;p16"/>
          <p:cNvGrpSpPr/>
          <p:nvPr/>
        </p:nvGrpSpPr>
        <p:grpSpPr>
          <a:xfrm>
            <a:off x="3067892" y="6465785"/>
            <a:ext cx="371956" cy="451691"/>
            <a:chOff x="0" y="-28575"/>
            <a:chExt cx="133300" cy="161875"/>
          </a:xfrm>
        </p:grpSpPr>
        <p:sp>
          <p:nvSpPr>
            <p:cNvPr id="419" name="Google Shape;419;p16"/>
            <p:cNvSpPr/>
            <p:nvPr/>
          </p:nvSpPr>
          <p:spPr>
            <a:xfrm>
              <a:off x="0" y="0"/>
              <a:ext cx="133300" cy="133300"/>
            </a:xfrm>
            <a:custGeom>
              <a:rect b="b" l="l" r="r" t="t"/>
              <a:pathLst>
                <a:path extrusionOk="0" h="133300" w="133300">
                  <a:moveTo>
                    <a:pt x="0" y="0"/>
                  </a:moveTo>
                  <a:lnTo>
                    <a:pt x="133300" y="0"/>
                  </a:lnTo>
                  <a:lnTo>
                    <a:pt x="133300" y="133300"/>
                  </a:lnTo>
                  <a:lnTo>
                    <a:pt x="0" y="133300"/>
                  </a:lnTo>
                  <a:close/>
                </a:path>
              </a:pathLst>
            </a:custGeom>
            <a:gradFill>
              <a:gsLst>
                <a:gs pos="0">
                  <a:srgbClr val="FF3131"/>
                </a:gs>
                <a:gs pos="100000">
                  <a:srgbClr val="FF914D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16"/>
            <p:cNvSpPr txBox="1"/>
            <p:nvPr/>
          </p:nvSpPr>
          <p:spPr>
            <a:xfrm>
              <a:off x="0" y="-28575"/>
              <a:ext cx="133300" cy="161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1" name="Google Shape;421;p16"/>
          <p:cNvGrpSpPr/>
          <p:nvPr/>
        </p:nvGrpSpPr>
        <p:grpSpPr>
          <a:xfrm>
            <a:off x="5431725" y="6465785"/>
            <a:ext cx="371956" cy="451691"/>
            <a:chOff x="0" y="-28575"/>
            <a:chExt cx="133300" cy="161875"/>
          </a:xfrm>
        </p:grpSpPr>
        <p:sp>
          <p:nvSpPr>
            <p:cNvPr id="422" name="Google Shape;422;p16"/>
            <p:cNvSpPr/>
            <p:nvPr/>
          </p:nvSpPr>
          <p:spPr>
            <a:xfrm>
              <a:off x="0" y="0"/>
              <a:ext cx="133300" cy="133300"/>
            </a:xfrm>
            <a:custGeom>
              <a:rect b="b" l="l" r="r" t="t"/>
              <a:pathLst>
                <a:path extrusionOk="0" h="133300" w="133300">
                  <a:moveTo>
                    <a:pt x="0" y="0"/>
                  </a:moveTo>
                  <a:lnTo>
                    <a:pt x="133300" y="0"/>
                  </a:lnTo>
                  <a:lnTo>
                    <a:pt x="133300" y="133300"/>
                  </a:lnTo>
                  <a:lnTo>
                    <a:pt x="0" y="133300"/>
                  </a:lnTo>
                  <a:close/>
                </a:path>
              </a:pathLst>
            </a:custGeom>
            <a:gradFill>
              <a:gsLst>
                <a:gs pos="0">
                  <a:srgbClr val="FFDE59"/>
                </a:gs>
                <a:gs pos="100000">
                  <a:srgbClr val="FF914D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16"/>
            <p:cNvSpPr txBox="1"/>
            <p:nvPr/>
          </p:nvSpPr>
          <p:spPr>
            <a:xfrm>
              <a:off x="0" y="-28575"/>
              <a:ext cx="133300" cy="161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4" name="Google Shape;424;p16"/>
          <p:cNvGrpSpPr/>
          <p:nvPr/>
        </p:nvGrpSpPr>
        <p:grpSpPr>
          <a:xfrm>
            <a:off x="7795558" y="6465785"/>
            <a:ext cx="371956" cy="451691"/>
            <a:chOff x="0" y="-28575"/>
            <a:chExt cx="133300" cy="161875"/>
          </a:xfrm>
        </p:grpSpPr>
        <p:sp>
          <p:nvSpPr>
            <p:cNvPr id="425" name="Google Shape;425;p16"/>
            <p:cNvSpPr/>
            <p:nvPr/>
          </p:nvSpPr>
          <p:spPr>
            <a:xfrm>
              <a:off x="0" y="0"/>
              <a:ext cx="133300" cy="133300"/>
            </a:xfrm>
            <a:custGeom>
              <a:rect b="b" l="l" r="r" t="t"/>
              <a:pathLst>
                <a:path extrusionOk="0" h="133300" w="133300">
                  <a:moveTo>
                    <a:pt x="0" y="0"/>
                  </a:moveTo>
                  <a:lnTo>
                    <a:pt x="133300" y="0"/>
                  </a:lnTo>
                  <a:lnTo>
                    <a:pt x="133300" y="133300"/>
                  </a:lnTo>
                  <a:lnTo>
                    <a:pt x="0" y="133300"/>
                  </a:lnTo>
                  <a:close/>
                </a:path>
              </a:pathLst>
            </a:custGeom>
            <a:gradFill>
              <a:gsLst>
                <a:gs pos="0">
                  <a:srgbClr val="5DE0E6"/>
                </a:gs>
                <a:gs pos="100000">
                  <a:srgbClr val="004AAD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16"/>
            <p:cNvSpPr txBox="1"/>
            <p:nvPr/>
          </p:nvSpPr>
          <p:spPr>
            <a:xfrm>
              <a:off x="0" y="-28575"/>
              <a:ext cx="133300" cy="161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27" name="Google Shape;427;p16"/>
          <p:cNvCxnSpPr/>
          <p:nvPr/>
        </p:nvCxnSpPr>
        <p:spPr>
          <a:xfrm>
            <a:off x="1330997" y="5044975"/>
            <a:ext cx="8605003" cy="0"/>
          </a:xfrm>
          <a:prstGeom prst="straightConnector1">
            <a:avLst/>
          </a:prstGeom>
          <a:noFill/>
          <a:ln cap="flat" cmpd="sng" w="19050">
            <a:solidFill>
              <a:srgbClr val="FFFFFF">
                <a:alpha val="19607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8" name="Google Shape;428;p16"/>
          <p:cNvCxnSpPr/>
          <p:nvPr/>
        </p:nvCxnSpPr>
        <p:spPr>
          <a:xfrm>
            <a:off x="1330997" y="4284100"/>
            <a:ext cx="8605003" cy="0"/>
          </a:xfrm>
          <a:prstGeom prst="straightConnector1">
            <a:avLst/>
          </a:prstGeom>
          <a:noFill/>
          <a:ln cap="flat" cmpd="sng" w="19050">
            <a:solidFill>
              <a:srgbClr val="FFFFFF">
                <a:alpha val="19607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9" name="Google Shape;429;p16"/>
          <p:cNvCxnSpPr/>
          <p:nvPr/>
        </p:nvCxnSpPr>
        <p:spPr>
          <a:xfrm>
            <a:off x="1330997" y="3523225"/>
            <a:ext cx="8605003" cy="0"/>
          </a:xfrm>
          <a:prstGeom prst="straightConnector1">
            <a:avLst/>
          </a:prstGeom>
          <a:noFill/>
          <a:ln cap="flat" cmpd="sng" w="19050">
            <a:solidFill>
              <a:srgbClr val="FFFFFF">
                <a:alpha val="19607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30" name="Google Shape;430;p16"/>
          <p:cNvCxnSpPr/>
          <p:nvPr/>
        </p:nvCxnSpPr>
        <p:spPr>
          <a:xfrm>
            <a:off x="1330997" y="2762351"/>
            <a:ext cx="8605003" cy="0"/>
          </a:xfrm>
          <a:prstGeom prst="straightConnector1">
            <a:avLst/>
          </a:prstGeom>
          <a:noFill/>
          <a:ln cap="flat" cmpd="sng" w="19050">
            <a:solidFill>
              <a:srgbClr val="FFFFFF">
                <a:alpha val="19607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31" name="Google Shape;431;p16"/>
          <p:cNvCxnSpPr/>
          <p:nvPr/>
        </p:nvCxnSpPr>
        <p:spPr>
          <a:xfrm>
            <a:off x="1330997" y="2001476"/>
            <a:ext cx="8605003" cy="0"/>
          </a:xfrm>
          <a:prstGeom prst="straightConnector1">
            <a:avLst/>
          </a:prstGeom>
          <a:noFill/>
          <a:ln cap="flat" cmpd="sng" w="19050">
            <a:solidFill>
              <a:srgbClr val="FFFFFF">
                <a:alpha val="19607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32" name="Google Shape;432;p16"/>
          <p:cNvGrpSpPr/>
          <p:nvPr/>
        </p:nvGrpSpPr>
        <p:grpSpPr>
          <a:xfrm>
            <a:off x="1330997" y="5284289"/>
            <a:ext cx="786883" cy="521561"/>
            <a:chOff x="0" y="-28575"/>
            <a:chExt cx="299759" cy="198686"/>
          </a:xfrm>
        </p:grpSpPr>
        <p:sp>
          <p:nvSpPr>
            <p:cNvPr id="433" name="Google Shape;433;p16"/>
            <p:cNvSpPr/>
            <p:nvPr/>
          </p:nvSpPr>
          <p:spPr>
            <a:xfrm>
              <a:off x="0" y="0"/>
              <a:ext cx="299759" cy="170111"/>
            </a:xfrm>
            <a:custGeom>
              <a:rect b="b" l="l" r="r" t="t"/>
              <a:pathLst>
                <a:path extrusionOk="0" h="170111" w="299759">
                  <a:moveTo>
                    <a:pt x="0" y="0"/>
                  </a:moveTo>
                  <a:lnTo>
                    <a:pt x="299759" y="0"/>
                  </a:lnTo>
                  <a:lnTo>
                    <a:pt x="299759" y="170111"/>
                  </a:lnTo>
                  <a:lnTo>
                    <a:pt x="0" y="170111"/>
                  </a:lnTo>
                  <a:close/>
                </a:path>
              </a:pathLst>
            </a:custGeom>
            <a:gradFill>
              <a:gsLst>
                <a:gs pos="0">
                  <a:srgbClr val="0097B2"/>
                </a:gs>
                <a:gs pos="100000">
                  <a:srgbClr val="7ED957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16"/>
            <p:cNvSpPr txBox="1"/>
            <p:nvPr/>
          </p:nvSpPr>
          <p:spPr>
            <a:xfrm>
              <a:off x="0" y="-28575"/>
              <a:ext cx="299759" cy="1986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5" name="Google Shape;435;p16"/>
          <p:cNvGrpSpPr/>
          <p:nvPr/>
        </p:nvGrpSpPr>
        <p:grpSpPr>
          <a:xfrm>
            <a:off x="1330997" y="4909188"/>
            <a:ext cx="786883" cy="450111"/>
            <a:chOff x="0" y="-28575"/>
            <a:chExt cx="299759" cy="171468"/>
          </a:xfrm>
        </p:grpSpPr>
        <p:sp>
          <p:nvSpPr>
            <p:cNvPr id="436" name="Google Shape;436;p16"/>
            <p:cNvSpPr/>
            <p:nvPr/>
          </p:nvSpPr>
          <p:spPr>
            <a:xfrm>
              <a:off x="0" y="0"/>
              <a:ext cx="299759" cy="142893"/>
            </a:xfrm>
            <a:custGeom>
              <a:rect b="b" l="l" r="r" t="t"/>
              <a:pathLst>
                <a:path extrusionOk="0" h="142893" w="299759">
                  <a:moveTo>
                    <a:pt x="0" y="0"/>
                  </a:moveTo>
                  <a:lnTo>
                    <a:pt x="299759" y="0"/>
                  </a:lnTo>
                  <a:lnTo>
                    <a:pt x="299759" y="142893"/>
                  </a:lnTo>
                  <a:lnTo>
                    <a:pt x="0" y="142893"/>
                  </a:lnTo>
                  <a:close/>
                </a:path>
              </a:pathLst>
            </a:custGeom>
            <a:gradFill>
              <a:gsLst>
                <a:gs pos="0">
                  <a:srgbClr val="FF3131"/>
                </a:gs>
                <a:gs pos="100000">
                  <a:srgbClr val="FF914D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16"/>
            <p:cNvSpPr txBox="1"/>
            <p:nvPr/>
          </p:nvSpPr>
          <p:spPr>
            <a:xfrm>
              <a:off x="0" y="-28575"/>
              <a:ext cx="299759" cy="1714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8" name="Google Shape;438;p16"/>
          <p:cNvGrpSpPr/>
          <p:nvPr/>
        </p:nvGrpSpPr>
        <p:grpSpPr>
          <a:xfrm>
            <a:off x="1330997" y="4299575"/>
            <a:ext cx="786883" cy="684625"/>
            <a:chOff x="0" y="-28575"/>
            <a:chExt cx="299759" cy="260805"/>
          </a:xfrm>
        </p:grpSpPr>
        <p:sp>
          <p:nvSpPr>
            <p:cNvPr id="439" name="Google Shape;439;p16"/>
            <p:cNvSpPr/>
            <p:nvPr/>
          </p:nvSpPr>
          <p:spPr>
            <a:xfrm>
              <a:off x="0" y="0"/>
              <a:ext cx="299759" cy="232230"/>
            </a:xfrm>
            <a:custGeom>
              <a:rect b="b" l="l" r="r" t="t"/>
              <a:pathLst>
                <a:path extrusionOk="0" h="232230" w="299759">
                  <a:moveTo>
                    <a:pt x="0" y="0"/>
                  </a:moveTo>
                  <a:lnTo>
                    <a:pt x="299759" y="0"/>
                  </a:lnTo>
                  <a:lnTo>
                    <a:pt x="299759" y="232230"/>
                  </a:lnTo>
                  <a:lnTo>
                    <a:pt x="0" y="232230"/>
                  </a:lnTo>
                  <a:close/>
                </a:path>
              </a:pathLst>
            </a:custGeom>
            <a:gradFill>
              <a:gsLst>
                <a:gs pos="0">
                  <a:srgbClr val="FFDE59"/>
                </a:gs>
                <a:gs pos="100000">
                  <a:srgbClr val="FF914D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16"/>
            <p:cNvSpPr txBox="1"/>
            <p:nvPr/>
          </p:nvSpPr>
          <p:spPr>
            <a:xfrm>
              <a:off x="0" y="-28575"/>
              <a:ext cx="299759" cy="2608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1" name="Google Shape;441;p16"/>
          <p:cNvGrpSpPr/>
          <p:nvPr/>
        </p:nvGrpSpPr>
        <p:grpSpPr>
          <a:xfrm>
            <a:off x="1330997" y="4015040"/>
            <a:ext cx="786883" cy="359546"/>
            <a:chOff x="0" y="-28575"/>
            <a:chExt cx="299759" cy="136967"/>
          </a:xfrm>
        </p:grpSpPr>
        <p:sp>
          <p:nvSpPr>
            <p:cNvPr id="442" name="Google Shape;442;p16"/>
            <p:cNvSpPr/>
            <p:nvPr/>
          </p:nvSpPr>
          <p:spPr>
            <a:xfrm>
              <a:off x="0" y="0"/>
              <a:ext cx="299759" cy="108392"/>
            </a:xfrm>
            <a:custGeom>
              <a:rect b="b" l="l" r="r" t="t"/>
              <a:pathLst>
                <a:path extrusionOk="0" h="108392" w="299759">
                  <a:moveTo>
                    <a:pt x="0" y="0"/>
                  </a:moveTo>
                  <a:lnTo>
                    <a:pt x="299759" y="0"/>
                  </a:lnTo>
                  <a:lnTo>
                    <a:pt x="299759" y="108392"/>
                  </a:lnTo>
                  <a:lnTo>
                    <a:pt x="0" y="108392"/>
                  </a:lnTo>
                  <a:close/>
                </a:path>
              </a:pathLst>
            </a:custGeom>
            <a:gradFill>
              <a:gsLst>
                <a:gs pos="0">
                  <a:srgbClr val="5DE0E6"/>
                </a:gs>
                <a:gs pos="100000">
                  <a:srgbClr val="004AAD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16"/>
            <p:cNvSpPr txBox="1"/>
            <p:nvPr/>
          </p:nvSpPr>
          <p:spPr>
            <a:xfrm>
              <a:off x="0" y="-28575"/>
              <a:ext cx="299759" cy="1369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4" name="Google Shape;444;p16"/>
          <p:cNvGrpSpPr/>
          <p:nvPr/>
        </p:nvGrpSpPr>
        <p:grpSpPr>
          <a:xfrm>
            <a:off x="8771770" y="2785912"/>
            <a:ext cx="786883" cy="3019938"/>
            <a:chOff x="0" y="-28575"/>
            <a:chExt cx="299759" cy="1150432"/>
          </a:xfrm>
        </p:grpSpPr>
        <p:sp>
          <p:nvSpPr>
            <p:cNvPr id="445" name="Google Shape;445;p16"/>
            <p:cNvSpPr/>
            <p:nvPr/>
          </p:nvSpPr>
          <p:spPr>
            <a:xfrm>
              <a:off x="0" y="0"/>
              <a:ext cx="299759" cy="1121857"/>
            </a:xfrm>
            <a:custGeom>
              <a:rect b="b" l="l" r="r" t="t"/>
              <a:pathLst>
                <a:path extrusionOk="0" h="1121857" w="299759">
                  <a:moveTo>
                    <a:pt x="0" y="0"/>
                  </a:moveTo>
                  <a:lnTo>
                    <a:pt x="299759" y="0"/>
                  </a:lnTo>
                  <a:lnTo>
                    <a:pt x="299759" y="1121857"/>
                  </a:lnTo>
                  <a:lnTo>
                    <a:pt x="0" y="1121857"/>
                  </a:lnTo>
                  <a:close/>
                </a:path>
              </a:pathLst>
            </a:custGeom>
            <a:gradFill>
              <a:gsLst>
                <a:gs pos="0">
                  <a:srgbClr val="0097B2"/>
                </a:gs>
                <a:gs pos="100000">
                  <a:srgbClr val="7ED957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16"/>
            <p:cNvSpPr txBox="1"/>
            <p:nvPr/>
          </p:nvSpPr>
          <p:spPr>
            <a:xfrm>
              <a:off x="0" y="-28575"/>
              <a:ext cx="299759" cy="11504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7" name="Google Shape;447;p16"/>
          <p:cNvGrpSpPr/>
          <p:nvPr/>
        </p:nvGrpSpPr>
        <p:grpSpPr>
          <a:xfrm>
            <a:off x="8771770" y="3210640"/>
            <a:ext cx="786883" cy="1085185"/>
            <a:chOff x="0" y="-28575"/>
            <a:chExt cx="299759" cy="413397"/>
          </a:xfrm>
        </p:grpSpPr>
        <p:sp>
          <p:nvSpPr>
            <p:cNvPr id="448" name="Google Shape;448;p16"/>
            <p:cNvSpPr/>
            <p:nvPr/>
          </p:nvSpPr>
          <p:spPr>
            <a:xfrm>
              <a:off x="0" y="0"/>
              <a:ext cx="299759" cy="384822"/>
            </a:xfrm>
            <a:custGeom>
              <a:rect b="b" l="l" r="r" t="t"/>
              <a:pathLst>
                <a:path extrusionOk="0" h="384822" w="299759">
                  <a:moveTo>
                    <a:pt x="0" y="0"/>
                  </a:moveTo>
                  <a:lnTo>
                    <a:pt x="299759" y="0"/>
                  </a:lnTo>
                  <a:lnTo>
                    <a:pt x="299759" y="384822"/>
                  </a:lnTo>
                  <a:lnTo>
                    <a:pt x="0" y="384822"/>
                  </a:lnTo>
                  <a:close/>
                </a:path>
              </a:pathLst>
            </a:custGeom>
            <a:gradFill>
              <a:gsLst>
                <a:gs pos="0">
                  <a:srgbClr val="FF3131"/>
                </a:gs>
                <a:gs pos="100000">
                  <a:srgbClr val="FF914D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16"/>
            <p:cNvSpPr txBox="1"/>
            <p:nvPr/>
          </p:nvSpPr>
          <p:spPr>
            <a:xfrm>
              <a:off x="0" y="-28575"/>
              <a:ext cx="299759" cy="4133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0" name="Google Shape;450;p16"/>
          <p:cNvGrpSpPr/>
          <p:nvPr/>
        </p:nvGrpSpPr>
        <p:grpSpPr>
          <a:xfrm>
            <a:off x="8771770" y="2544213"/>
            <a:ext cx="786883" cy="741438"/>
            <a:chOff x="0" y="-28575"/>
            <a:chExt cx="299759" cy="282447"/>
          </a:xfrm>
        </p:grpSpPr>
        <p:sp>
          <p:nvSpPr>
            <p:cNvPr id="451" name="Google Shape;451;p16"/>
            <p:cNvSpPr/>
            <p:nvPr/>
          </p:nvSpPr>
          <p:spPr>
            <a:xfrm>
              <a:off x="0" y="0"/>
              <a:ext cx="299759" cy="253872"/>
            </a:xfrm>
            <a:custGeom>
              <a:rect b="b" l="l" r="r" t="t"/>
              <a:pathLst>
                <a:path extrusionOk="0" h="253872" w="299759">
                  <a:moveTo>
                    <a:pt x="0" y="0"/>
                  </a:moveTo>
                  <a:lnTo>
                    <a:pt x="299759" y="0"/>
                  </a:lnTo>
                  <a:lnTo>
                    <a:pt x="299759" y="253872"/>
                  </a:lnTo>
                  <a:lnTo>
                    <a:pt x="0" y="253872"/>
                  </a:lnTo>
                  <a:close/>
                </a:path>
              </a:pathLst>
            </a:custGeom>
            <a:gradFill>
              <a:gsLst>
                <a:gs pos="0">
                  <a:srgbClr val="FFDE59"/>
                </a:gs>
                <a:gs pos="100000">
                  <a:srgbClr val="FF914D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16"/>
            <p:cNvSpPr txBox="1"/>
            <p:nvPr/>
          </p:nvSpPr>
          <p:spPr>
            <a:xfrm>
              <a:off x="0" y="-28575"/>
              <a:ext cx="299759" cy="2824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3" name="Google Shape;453;p16"/>
          <p:cNvGrpSpPr/>
          <p:nvPr/>
        </p:nvGrpSpPr>
        <p:grpSpPr>
          <a:xfrm>
            <a:off x="8771770" y="1926465"/>
            <a:ext cx="786883" cy="692759"/>
            <a:chOff x="0" y="-28575"/>
            <a:chExt cx="299759" cy="263903"/>
          </a:xfrm>
        </p:grpSpPr>
        <p:sp>
          <p:nvSpPr>
            <p:cNvPr id="454" name="Google Shape;454;p16"/>
            <p:cNvSpPr/>
            <p:nvPr/>
          </p:nvSpPr>
          <p:spPr>
            <a:xfrm>
              <a:off x="0" y="0"/>
              <a:ext cx="299759" cy="235328"/>
            </a:xfrm>
            <a:custGeom>
              <a:rect b="b" l="l" r="r" t="t"/>
              <a:pathLst>
                <a:path extrusionOk="0" h="235328" w="299759">
                  <a:moveTo>
                    <a:pt x="0" y="0"/>
                  </a:moveTo>
                  <a:lnTo>
                    <a:pt x="299759" y="0"/>
                  </a:lnTo>
                  <a:lnTo>
                    <a:pt x="299759" y="235328"/>
                  </a:lnTo>
                  <a:lnTo>
                    <a:pt x="0" y="235328"/>
                  </a:lnTo>
                  <a:close/>
                </a:path>
              </a:pathLst>
            </a:custGeom>
            <a:gradFill>
              <a:gsLst>
                <a:gs pos="0">
                  <a:srgbClr val="5DE0E6"/>
                </a:gs>
                <a:gs pos="100000">
                  <a:srgbClr val="004AAD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16"/>
            <p:cNvSpPr txBox="1"/>
            <p:nvPr/>
          </p:nvSpPr>
          <p:spPr>
            <a:xfrm>
              <a:off x="0" y="-28575"/>
              <a:ext cx="299759" cy="2639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6" name="Google Shape;456;p16"/>
          <p:cNvGrpSpPr/>
          <p:nvPr/>
        </p:nvGrpSpPr>
        <p:grpSpPr>
          <a:xfrm>
            <a:off x="3173266" y="2877427"/>
            <a:ext cx="786883" cy="1406673"/>
            <a:chOff x="0" y="-100015"/>
            <a:chExt cx="1049177" cy="1875565"/>
          </a:xfrm>
        </p:grpSpPr>
        <p:grpSp>
          <p:nvGrpSpPr>
            <p:cNvPr id="457" name="Google Shape;457;p16"/>
            <p:cNvGrpSpPr/>
            <p:nvPr/>
          </p:nvGrpSpPr>
          <p:grpSpPr>
            <a:xfrm>
              <a:off x="0" y="1080136"/>
              <a:ext cx="1049177" cy="695414"/>
              <a:chOff x="0" y="-28575"/>
              <a:chExt cx="299759" cy="198686"/>
            </a:xfrm>
          </p:grpSpPr>
          <p:sp>
            <p:nvSpPr>
              <p:cNvPr id="458" name="Google Shape;458;p16"/>
              <p:cNvSpPr/>
              <p:nvPr/>
            </p:nvSpPr>
            <p:spPr>
              <a:xfrm>
                <a:off x="0" y="0"/>
                <a:ext cx="299759" cy="170111"/>
              </a:xfrm>
              <a:custGeom>
                <a:rect b="b" l="l" r="r" t="t"/>
                <a:pathLst>
                  <a:path extrusionOk="0" h="170111" w="299759">
                    <a:moveTo>
                      <a:pt x="0" y="0"/>
                    </a:moveTo>
                    <a:lnTo>
                      <a:pt x="299759" y="0"/>
                    </a:lnTo>
                    <a:lnTo>
                      <a:pt x="299759" y="170111"/>
                    </a:lnTo>
                    <a:lnTo>
                      <a:pt x="0" y="170111"/>
                    </a:lnTo>
                    <a:close/>
                  </a:path>
                </a:pathLst>
              </a:custGeom>
              <a:gradFill>
                <a:gsLst>
                  <a:gs pos="0">
                    <a:srgbClr val="0097B2"/>
                  </a:gs>
                  <a:gs pos="100000">
                    <a:srgbClr val="7ED957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16"/>
              <p:cNvSpPr txBox="1"/>
              <p:nvPr/>
            </p:nvSpPr>
            <p:spPr>
              <a:xfrm>
                <a:off x="0" y="-28575"/>
                <a:ext cx="299759" cy="1986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1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0" name="Google Shape;460;p16"/>
            <p:cNvGrpSpPr/>
            <p:nvPr/>
          </p:nvGrpSpPr>
          <p:grpSpPr>
            <a:xfrm>
              <a:off x="0" y="592147"/>
              <a:ext cx="1049177" cy="770002"/>
              <a:chOff x="0" y="-28575"/>
              <a:chExt cx="299759" cy="219997"/>
            </a:xfrm>
          </p:grpSpPr>
          <p:sp>
            <p:nvSpPr>
              <p:cNvPr id="461" name="Google Shape;461;p16"/>
              <p:cNvSpPr/>
              <p:nvPr/>
            </p:nvSpPr>
            <p:spPr>
              <a:xfrm>
                <a:off x="0" y="0"/>
                <a:ext cx="299759" cy="191422"/>
              </a:xfrm>
              <a:custGeom>
                <a:rect b="b" l="l" r="r" t="t"/>
                <a:pathLst>
                  <a:path extrusionOk="0" h="191422" w="299759">
                    <a:moveTo>
                      <a:pt x="0" y="0"/>
                    </a:moveTo>
                    <a:lnTo>
                      <a:pt x="299759" y="0"/>
                    </a:lnTo>
                    <a:lnTo>
                      <a:pt x="299759" y="191422"/>
                    </a:lnTo>
                    <a:lnTo>
                      <a:pt x="0" y="191422"/>
                    </a:lnTo>
                    <a:close/>
                  </a:path>
                </a:pathLst>
              </a:custGeom>
              <a:gradFill>
                <a:gsLst>
                  <a:gs pos="0">
                    <a:srgbClr val="FF3131"/>
                  </a:gs>
                  <a:gs pos="100000">
                    <a:srgbClr val="FF914D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62;p16"/>
              <p:cNvSpPr txBox="1"/>
              <p:nvPr/>
            </p:nvSpPr>
            <p:spPr>
              <a:xfrm>
                <a:off x="0" y="-28575"/>
                <a:ext cx="299759" cy="219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1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3" name="Google Shape;463;p16"/>
            <p:cNvGrpSpPr/>
            <p:nvPr/>
          </p:nvGrpSpPr>
          <p:grpSpPr>
            <a:xfrm>
              <a:off x="0" y="412517"/>
              <a:ext cx="1049177" cy="279643"/>
              <a:chOff x="0" y="-28575"/>
              <a:chExt cx="299759" cy="79896"/>
            </a:xfrm>
          </p:grpSpPr>
          <p:sp>
            <p:nvSpPr>
              <p:cNvPr id="464" name="Google Shape;464;p16"/>
              <p:cNvSpPr/>
              <p:nvPr/>
            </p:nvSpPr>
            <p:spPr>
              <a:xfrm>
                <a:off x="0" y="0"/>
                <a:ext cx="299759" cy="51321"/>
              </a:xfrm>
              <a:custGeom>
                <a:rect b="b" l="l" r="r" t="t"/>
                <a:pathLst>
                  <a:path extrusionOk="0" h="51321" w="299759">
                    <a:moveTo>
                      <a:pt x="0" y="0"/>
                    </a:moveTo>
                    <a:lnTo>
                      <a:pt x="299759" y="0"/>
                    </a:lnTo>
                    <a:lnTo>
                      <a:pt x="299759" y="51321"/>
                    </a:lnTo>
                    <a:lnTo>
                      <a:pt x="0" y="51321"/>
                    </a:lnTo>
                    <a:close/>
                  </a:path>
                </a:pathLst>
              </a:custGeom>
              <a:gradFill>
                <a:gsLst>
                  <a:gs pos="0">
                    <a:srgbClr val="FFDE59"/>
                  </a:gs>
                  <a:gs pos="100000">
                    <a:srgbClr val="FF914D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5" name="Google Shape;465;p16"/>
              <p:cNvSpPr txBox="1"/>
              <p:nvPr/>
            </p:nvSpPr>
            <p:spPr>
              <a:xfrm>
                <a:off x="0" y="-28575"/>
                <a:ext cx="299759" cy="798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1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6" name="Google Shape;466;p16"/>
            <p:cNvGrpSpPr/>
            <p:nvPr/>
          </p:nvGrpSpPr>
          <p:grpSpPr>
            <a:xfrm>
              <a:off x="0" y="-100015"/>
              <a:ext cx="1049177" cy="635785"/>
              <a:chOff x="0" y="-28575"/>
              <a:chExt cx="299759" cy="181649"/>
            </a:xfrm>
          </p:grpSpPr>
          <p:sp>
            <p:nvSpPr>
              <p:cNvPr id="467" name="Google Shape;467;p16"/>
              <p:cNvSpPr/>
              <p:nvPr/>
            </p:nvSpPr>
            <p:spPr>
              <a:xfrm>
                <a:off x="0" y="0"/>
                <a:ext cx="299759" cy="153074"/>
              </a:xfrm>
              <a:custGeom>
                <a:rect b="b" l="l" r="r" t="t"/>
                <a:pathLst>
                  <a:path extrusionOk="0" h="153074" w="299759">
                    <a:moveTo>
                      <a:pt x="0" y="0"/>
                    </a:moveTo>
                    <a:lnTo>
                      <a:pt x="299759" y="0"/>
                    </a:lnTo>
                    <a:lnTo>
                      <a:pt x="299759" y="153074"/>
                    </a:lnTo>
                    <a:lnTo>
                      <a:pt x="0" y="153074"/>
                    </a:lnTo>
                    <a:close/>
                  </a:path>
                </a:pathLst>
              </a:custGeom>
              <a:gradFill>
                <a:gsLst>
                  <a:gs pos="0">
                    <a:srgbClr val="5DE0E6"/>
                  </a:gs>
                  <a:gs pos="100000">
                    <a:srgbClr val="004AAD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468;p16"/>
              <p:cNvSpPr txBox="1"/>
              <p:nvPr/>
            </p:nvSpPr>
            <p:spPr>
              <a:xfrm>
                <a:off x="0" y="-28575"/>
                <a:ext cx="299759" cy="1816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91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69" name="Google Shape;469;p16"/>
          <p:cNvGrpSpPr/>
          <p:nvPr/>
        </p:nvGrpSpPr>
        <p:grpSpPr>
          <a:xfrm>
            <a:off x="5033460" y="3228808"/>
            <a:ext cx="786883" cy="648951"/>
            <a:chOff x="0" y="-28575"/>
            <a:chExt cx="299759" cy="247215"/>
          </a:xfrm>
        </p:grpSpPr>
        <p:sp>
          <p:nvSpPr>
            <p:cNvPr id="470" name="Google Shape;470;p16"/>
            <p:cNvSpPr/>
            <p:nvPr/>
          </p:nvSpPr>
          <p:spPr>
            <a:xfrm>
              <a:off x="0" y="0"/>
              <a:ext cx="299759" cy="218640"/>
            </a:xfrm>
            <a:custGeom>
              <a:rect b="b" l="l" r="r" t="t"/>
              <a:pathLst>
                <a:path extrusionOk="0" h="218640" w="299759">
                  <a:moveTo>
                    <a:pt x="0" y="0"/>
                  </a:moveTo>
                  <a:lnTo>
                    <a:pt x="299759" y="0"/>
                  </a:lnTo>
                  <a:lnTo>
                    <a:pt x="299759" y="218640"/>
                  </a:lnTo>
                  <a:lnTo>
                    <a:pt x="0" y="218640"/>
                  </a:lnTo>
                  <a:close/>
                </a:path>
              </a:pathLst>
            </a:custGeom>
            <a:gradFill>
              <a:gsLst>
                <a:gs pos="0">
                  <a:srgbClr val="0097B2"/>
                </a:gs>
                <a:gs pos="100000">
                  <a:srgbClr val="7ED957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16"/>
            <p:cNvSpPr txBox="1"/>
            <p:nvPr/>
          </p:nvSpPr>
          <p:spPr>
            <a:xfrm>
              <a:off x="0" y="-28575"/>
              <a:ext cx="299759" cy="2472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2" name="Google Shape;472;p16"/>
          <p:cNvGrpSpPr/>
          <p:nvPr/>
        </p:nvGrpSpPr>
        <p:grpSpPr>
          <a:xfrm>
            <a:off x="5033460" y="3005691"/>
            <a:ext cx="786883" cy="434627"/>
            <a:chOff x="0" y="-28575"/>
            <a:chExt cx="299759" cy="165569"/>
          </a:xfrm>
        </p:grpSpPr>
        <p:sp>
          <p:nvSpPr>
            <p:cNvPr id="473" name="Google Shape;473;p16"/>
            <p:cNvSpPr/>
            <p:nvPr/>
          </p:nvSpPr>
          <p:spPr>
            <a:xfrm>
              <a:off x="0" y="0"/>
              <a:ext cx="299759" cy="136994"/>
            </a:xfrm>
            <a:custGeom>
              <a:rect b="b" l="l" r="r" t="t"/>
              <a:pathLst>
                <a:path extrusionOk="0" h="136994" w="299759">
                  <a:moveTo>
                    <a:pt x="0" y="0"/>
                  </a:moveTo>
                  <a:lnTo>
                    <a:pt x="299759" y="0"/>
                  </a:lnTo>
                  <a:lnTo>
                    <a:pt x="299759" y="136994"/>
                  </a:lnTo>
                  <a:lnTo>
                    <a:pt x="0" y="136994"/>
                  </a:lnTo>
                  <a:close/>
                </a:path>
              </a:pathLst>
            </a:custGeom>
            <a:gradFill>
              <a:gsLst>
                <a:gs pos="0">
                  <a:srgbClr val="FF3131"/>
                </a:gs>
                <a:gs pos="100000">
                  <a:srgbClr val="FF914D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16"/>
            <p:cNvSpPr txBox="1"/>
            <p:nvPr/>
          </p:nvSpPr>
          <p:spPr>
            <a:xfrm>
              <a:off x="0" y="-28575"/>
              <a:ext cx="299759" cy="1655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5" name="Google Shape;475;p16"/>
          <p:cNvGrpSpPr/>
          <p:nvPr/>
        </p:nvGrpSpPr>
        <p:grpSpPr>
          <a:xfrm>
            <a:off x="5033460" y="2728095"/>
            <a:ext cx="786883" cy="352607"/>
            <a:chOff x="0" y="-28575"/>
            <a:chExt cx="299759" cy="134324"/>
          </a:xfrm>
        </p:grpSpPr>
        <p:sp>
          <p:nvSpPr>
            <p:cNvPr id="476" name="Google Shape;476;p16"/>
            <p:cNvSpPr/>
            <p:nvPr/>
          </p:nvSpPr>
          <p:spPr>
            <a:xfrm>
              <a:off x="0" y="0"/>
              <a:ext cx="299759" cy="105749"/>
            </a:xfrm>
            <a:custGeom>
              <a:rect b="b" l="l" r="r" t="t"/>
              <a:pathLst>
                <a:path extrusionOk="0" h="105749" w="299759">
                  <a:moveTo>
                    <a:pt x="0" y="0"/>
                  </a:moveTo>
                  <a:lnTo>
                    <a:pt x="299759" y="0"/>
                  </a:lnTo>
                  <a:lnTo>
                    <a:pt x="299759" y="105749"/>
                  </a:lnTo>
                  <a:lnTo>
                    <a:pt x="0" y="105749"/>
                  </a:lnTo>
                  <a:close/>
                </a:path>
              </a:pathLst>
            </a:custGeom>
            <a:gradFill>
              <a:gsLst>
                <a:gs pos="0">
                  <a:srgbClr val="FFDE59"/>
                </a:gs>
                <a:gs pos="100000">
                  <a:srgbClr val="FF914D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16"/>
            <p:cNvSpPr txBox="1"/>
            <p:nvPr/>
          </p:nvSpPr>
          <p:spPr>
            <a:xfrm>
              <a:off x="0" y="-28575"/>
              <a:ext cx="299759" cy="1343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8" name="Google Shape;478;p16"/>
          <p:cNvGrpSpPr/>
          <p:nvPr/>
        </p:nvGrpSpPr>
        <p:grpSpPr>
          <a:xfrm>
            <a:off x="5033460" y="2174167"/>
            <a:ext cx="786883" cy="646367"/>
            <a:chOff x="0" y="-28575"/>
            <a:chExt cx="299759" cy="246231"/>
          </a:xfrm>
        </p:grpSpPr>
        <p:sp>
          <p:nvSpPr>
            <p:cNvPr id="479" name="Google Shape;479;p16"/>
            <p:cNvSpPr/>
            <p:nvPr/>
          </p:nvSpPr>
          <p:spPr>
            <a:xfrm>
              <a:off x="0" y="0"/>
              <a:ext cx="299759" cy="217656"/>
            </a:xfrm>
            <a:custGeom>
              <a:rect b="b" l="l" r="r" t="t"/>
              <a:pathLst>
                <a:path extrusionOk="0" h="217656" w="299759">
                  <a:moveTo>
                    <a:pt x="0" y="0"/>
                  </a:moveTo>
                  <a:lnTo>
                    <a:pt x="299759" y="0"/>
                  </a:lnTo>
                  <a:lnTo>
                    <a:pt x="299759" y="217656"/>
                  </a:lnTo>
                  <a:lnTo>
                    <a:pt x="0" y="217656"/>
                  </a:lnTo>
                  <a:close/>
                </a:path>
              </a:pathLst>
            </a:custGeom>
            <a:gradFill>
              <a:gsLst>
                <a:gs pos="0">
                  <a:srgbClr val="5DE0E6"/>
                </a:gs>
                <a:gs pos="100000">
                  <a:srgbClr val="004AAD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16"/>
            <p:cNvSpPr txBox="1"/>
            <p:nvPr/>
          </p:nvSpPr>
          <p:spPr>
            <a:xfrm>
              <a:off x="0" y="-28575"/>
              <a:ext cx="299759" cy="246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1" name="Google Shape;481;p16"/>
          <p:cNvGrpSpPr/>
          <p:nvPr/>
        </p:nvGrpSpPr>
        <p:grpSpPr>
          <a:xfrm>
            <a:off x="6893653" y="2677060"/>
            <a:ext cx="786883" cy="377448"/>
            <a:chOff x="0" y="-28575"/>
            <a:chExt cx="299759" cy="143787"/>
          </a:xfrm>
        </p:grpSpPr>
        <p:sp>
          <p:nvSpPr>
            <p:cNvPr id="482" name="Google Shape;482;p16"/>
            <p:cNvSpPr/>
            <p:nvPr/>
          </p:nvSpPr>
          <p:spPr>
            <a:xfrm>
              <a:off x="0" y="0"/>
              <a:ext cx="299759" cy="115212"/>
            </a:xfrm>
            <a:custGeom>
              <a:rect b="b" l="l" r="r" t="t"/>
              <a:pathLst>
                <a:path extrusionOk="0" h="115212" w="299759">
                  <a:moveTo>
                    <a:pt x="0" y="0"/>
                  </a:moveTo>
                  <a:lnTo>
                    <a:pt x="299759" y="0"/>
                  </a:lnTo>
                  <a:lnTo>
                    <a:pt x="299759" y="115212"/>
                  </a:lnTo>
                  <a:lnTo>
                    <a:pt x="0" y="115212"/>
                  </a:lnTo>
                  <a:close/>
                </a:path>
              </a:pathLst>
            </a:custGeom>
            <a:gradFill>
              <a:gsLst>
                <a:gs pos="0">
                  <a:srgbClr val="0097B2"/>
                </a:gs>
                <a:gs pos="100000">
                  <a:srgbClr val="7ED957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16"/>
            <p:cNvSpPr txBox="1"/>
            <p:nvPr/>
          </p:nvSpPr>
          <p:spPr>
            <a:xfrm>
              <a:off x="0" y="-28575"/>
              <a:ext cx="299759" cy="1437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4" name="Google Shape;484;p16"/>
          <p:cNvGrpSpPr/>
          <p:nvPr/>
        </p:nvGrpSpPr>
        <p:grpSpPr>
          <a:xfrm>
            <a:off x="6893653" y="2462714"/>
            <a:ext cx="786883" cy="289357"/>
            <a:chOff x="0" y="-28575"/>
            <a:chExt cx="299759" cy="110229"/>
          </a:xfrm>
        </p:grpSpPr>
        <p:sp>
          <p:nvSpPr>
            <p:cNvPr id="485" name="Google Shape;485;p16"/>
            <p:cNvSpPr/>
            <p:nvPr/>
          </p:nvSpPr>
          <p:spPr>
            <a:xfrm>
              <a:off x="0" y="0"/>
              <a:ext cx="299759" cy="81654"/>
            </a:xfrm>
            <a:custGeom>
              <a:rect b="b" l="l" r="r" t="t"/>
              <a:pathLst>
                <a:path extrusionOk="0" h="81654" w="299759">
                  <a:moveTo>
                    <a:pt x="0" y="0"/>
                  </a:moveTo>
                  <a:lnTo>
                    <a:pt x="299759" y="0"/>
                  </a:lnTo>
                  <a:lnTo>
                    <a:pt x="299759" y="81654"/>
                  </a:lnTo>
                  <a:lnTo>
                    <a:pt x="0" y="81654"/>
                  </a:lnTo>
                  <a:close/>
                </a:path>
              </a:pathLst>
            </a:custGeom>
            <a:gradFill>
              <a:gsLst>
                <a:gs pos="0">
                  <a:srgbClr val="FF3131"/>
                </a:gs>
                <a:gs pos="100000">
                  <a:srgbClr val="FF914D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16"/>
            <p:cNvSpPr txBox="1"/>
            <p:nvPr/>
          </p:nvSpPr>
          <p:spPr>
            <a:xfrm>
              <a:off x="0" y="-28575"/>
              <a:ext cx="299759" cy="1102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7" name="Google Shape;487;p16"/>
          <p:cNvGrpSpPr/>
          <p:nvPr/>
        </p:nvGrpSpPr>
        <p:grpSpPr>
          <a:xfrm>
            <a:off x="6893653" y="2185118"/>
            <a:ext cx="786883" cy="352607"/>
            <a:chOff x="0" y="-28575"/>
            <a:chExt cx="299759" cy="134324"/>
          </a:xfrm>
        </p:grpSpPr>
        <p:sp>
          <p:nvSpPr>
            <p:cNvPr id="488" name="Google Shape;488;p16"/>
            <p:cNvSpPr/>
            <p:nvPr/>
          </p:nvSpPr>
          <p:spPr>
            <a:xfrm>
              <a:off x="0" y="0"/>
              <a:ext cx="299759" cy="105749"/>
            </a:xfrm>
            <a:custGeom>
              <a:rect b="b" l="l" r="r" t="t"/>
              <a:pathLst>
                <a:path extrusionOk="0" h="105749" w="299759">
                  <a:moveTo>
                    <a:pt x="0" y="0"/>
                  </a:moveTo>
                  <a:lnTo>
                    <a:pt x="299759" y="0"/>
                  </a:lnTo>
                  <a:lnTo>
                    <a:pt x="299759" y="105749"/>
                  </a:lnTo>
                  <a:lnTo>
                    <a:pt x="0" y="105749"/>
                  </a:lnTo>
                  <a:close/>
                </a:path>
              </a:pathLst>
            </a:custGeom>
            <a:gradFill>
              <a:gsLst>
                <a:gs pos="0">
                  <a:srgbClr val="FFDE59"/>
                </a:gs>
                <a:gs pos="100000">
                  <a:srgbClr val="FF914D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16"/>
            <p:cNvSpPr txBox="1"/>
            <p:nvPr/>
          </p:nvSpPr>
          <p:spPr>
            <a:xfrm>
              <a:off x="0" y="-28575"/>
              <a:ext cx="299759" cy="1343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0" name="Google Shape;490;p16"/>
          <p:cNvGrpSpPr/>
          <p:nvPr/>
        </p:nvGrpSpPr>
        <p:grpSpPr>
          <a:xfrm>
            <a:off x="6893653" y="1926466"/>
            <a:ext cx="786883" cy="333663"/>
            <a:chOff x="0" y="-28575"/>
            <a:chExt cx="299759" cy="127108"/>
          </a:xfrm>
        </p:grpSpPr>
        <p:sp>
          <p:nvSpPr>
            <p:cNvPr id="491" name="Google Shape;491;p16"/>
            <p:cNvSpPr/>
            <p:nvPr/>
          </p:nvSpPr>
          <p:spPr>
            <a:xfrm>
              <a:off x="0" y="0"/>
              <a:ext cx="299759" cy="98533"/>
            </a:xfrm>
            <a:custGeom>
              <a:rect b="b" l="l" r="r" t="t"/>
              <a:pathLst>
                <a:path extrusionOk="0" h="98533" w="299759">
                  <a:moveTo>
                    <a:pt x="0" y="0"/>
                  </a:moveTo>
                  <a:lnTo>
                    <a:pt x="299759" y="0"/>
                  </a:lnTo>
                  <a:lnTo>
                    <a:pt x="299759" y="98533"/>
                  </a:lnTo>
                  <a:lnTo>
                    <a:pt x="0" y="98533"/>
                  </a:lnTo>
                  <a:close/>
                </a:path>
              </a:pathLst>
            </a:custGeom>
            <a:gradFill>
              <a:gsLst>
                <a:gs pos="0">
                  <a:srgbClr val="5DE0E6"/>
                </a:gs>
                <a:gs pos="100000">
                  <a:srgbClr val="004AAD"/>
                </a:gs>
              </a:gsLst>
              <a:lin ang="54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16"/>
            <p:cNvSpPr txBox="1"/>
            <p:nvPr/>
          </p:nvSpPr>
          <p:spPr>
            <a:xfrm>
              <a:off x="0" y="-28575"/>
              <a:ext cx="299759" cy="1271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3" name="Google Shape;493;p16"/>
          <p:cNvSpPr txBox="1"/>
          <p:nvPr/>
        </p:nvSpPr>
        <p:spPr>
          <a:xfrm>
            <a:off x="704059" y="515473"/>
            <a:ext cx="4810234" cy="6747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7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40">
                <a:solidFill>
                  <a:srgbClr val="FFFFFF"/>
                </a:solidFill>
                <a:latin typeface="Bai Jamjuree"/>
                <a:ea typeface="Bai Jamjuree"/>
                <a:cs typeface="Bai Jamjuree"/>
                <a:sym typeface="Bai Jamjuree"/>
              </a:rPr>
              <a:t>Stacked Waterfall</a:t>
            </a:r>
            <a:endParaRPr/>
          </a:p>
        </p:txBody>
      </p:sp>
      <p:sp>
        <p:nvSpPr>
          <p:cNvPr id="494" name="Google Shape;494;p16"/>
          <p:cNvSpPr txBox="1"/>
          <p:nvPr/>
        </p:nvSpPr>
        <p:spPr>
          <a:xfrm>
            <a:off x="704059" y="1158316"/>
            <a:ext cx="1642170" cy="4063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55">
                <a:solidFill>
                  <a:srgbClr val="FFFFFF"/>
                </a:solidFill>
                <a:latin typeface="Bai Jamjuree"/>
                <a:ea typeface="Bai Jamjuree"/>
                <a:cs typeface="Bai Jamjuree"/>
                <a:sym typeface="Bai Jamjuree"/>
              </a:rPr>
              <a:t>Infographic</a:t>
            </a:r>
            <a:endParaRPr/>
          </a:p>
        </p:txBody>
      </p:sp>
      <p:sp>
        <p:nvSpPr>
          <p:cNvPr id="495" name="Google Shape;495;p16"/>
          <p:cNvSpPr txBox="1"/>
          <p:nvPr/>
        </p:nvSpPr>
        <p:spPr>
          <a:xfrm>
            <a:off x="1043700" y="6615875"/>
            <a:ext cx="2024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-          Add a main point</a:t>
            </a:r>
            <a:endParaRPr/>
          </a:p>
        </p:txBody>
      </p:sp>
      <p:sp>
        <p:nvSpPr>
          <p:cNvPr id="496" name="Google Shape;496;p16"/>
          <p:cNvSpPr txBox="1"/>
          <p:nvPr/>
        </p:nvSpPr>
        <p:spPr>
          <a:xfrm>
            <a:off x="3439850" y="6615875"/>
            <a:ext cx="2024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-          Add a main point</a:t>
            </a:r>
            <a:endParaRPr/>
          </a:p>
        </p:txBody>
      </p:sp>
      <p:sp>
        <p:nvSpPr>
          <p:cNvPr id="497" name="Google Shape;497;p16"/>
          <p:cNvSpPr txBox="1"/>
          <p:nvPr/>
        </p:nvSpPr>
        <p:spPr>
          <a:xfrm>
            <a:off x="5803675" y="6615875"/>
            <a:ext cx="2024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-          Add a main point</a:t>
            </a:r>
            <a:endParaRPr/>
          </a:p>
        </p:txBody>
      </p:sp>
      <p:sp>
        <p:nvSpPr>
          <p:cNvPr id="498" name="Google Shape;498;p16"/>
          <p:cNvSpPr txBox="1"/>
          <p:nvPr/>
        </p:nvSpPr>
        <p:spPr>
          <a:xfrm>
            <a:off x="8167525" y="6615875"/>
            <a:ext cx="2024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-          Add a main point</a:t>
            </a:r>
            <a:endParaRPr/>
          </a:p>
        </p:txBody>
      </p:sp>
      <p:sp>
        <p:nvSpPr>
          <p:cNvPr id="499" name="Google Shape;499;p16"/>
          <p:cNvSpPr txBox="1"/>
          <p:nvPr/>
        </p:nvSpPr>
        <p:spPr>
          <a:xfrm>
            <a:off x="785691" y="5584332"/>
            <a:ext cx="258000" cy="2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8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500" name="Google Shape;500;p16"/>
          <p:cNvSpPr txBox="1"/>
          <p:nvPr/>
        </p:nvSpPr>
        <p:spPr>
          <a:xfrm>
            <a:off x="681891" y="4809284"/>
            <a:ext cx="465600" cy="2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8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endParaRPr/>
          </a:p>
        </p:txBody>
      </p:sp>
      <p:sp>
        <p:nvSpPr>
          <p:cNvPr id="501" name="Google Shape;501;p16"/>
          <p:cNvSpPr txBox="1"/>
          <p:nvPr/>
        </p:nvSpPr>
        <p:spPr>
          <a:xfrm>
            <a:off x="681891" y="4064801"/>
            <a:ext cx="465600" cy="2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8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200</a:t>
            </a:r>
            <a:endParaRPr/>
          </a:p>
        </p:txBody>
      </p:sp>
      <p:sp>
        <p:nvSpPr>
          <p:cNvPr id="502" name="Google Shape;502;p16"/>
          <p:cNvSpPr txBox="1"/>
          <p:nvPr/>
        </p:nvSpPr>
        <p:spPr>
          <a:xfrm>
            <a:off x="681891" y="3320317"/>
            <a:ext cx="465600" cy="2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8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300</a:t>
            </a:r>
            <a:endParaRPr/>
          </a:p>
        </p:txBody>
      </p:sp>
      <p:sp>
        <p:nvSpPr>
          <p:cNvPr id="503" name="Google Shape;503;p16"/>
          <p:cNvSpPr txBox="1"/>
          <p:nvPr/>
        </p:nvSpPr>
        <p:spPr>
          <a:xfrm>
            <a:off x="681891" y="2575834"/>
            <a:ext cx="465600" cy="2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8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400</a:t>
            </a:r>
            <a:endParaRPr/>
          </a:p>
        </p:txBody>
      </p:sp>
      <p:sp>
        <p:nvSpPr>
          <p:cNvPr id="504" name="Google Shape;504;p16"/>
          <p:cNvSpPr txBox="1"/>
          <p:nvPr/>
        </p:nvSpPr>
        <p:spPr>
          <a:xfrm>
            <a:off x="681891" y="1831350"/>
            <a:ext cx="465600" cy="2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8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500</a:t>
            </a:r>
            <a:endParaRPr/>
          </a:p>
        </p:txBody>
      </p:sp>
      <p:sp>
        <p:nvSpPr>
          <p:cNvPr id="505" name="Google Shape;505;p16"/>
          <p:cNvSpPr txBox="1"/>
          <p:nvPr/>
        </p:nvSpPr>
        <p:spPr>
          <a:xfrm>
            <a:off x="1295150" y="5992871"/>
            <a:ext cx="822730" cy="2026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Main Point</a:t>
            </a:r>
            <a:endParaRPr/>
          </a:p>
        </p:txBody>
      </p:sp>
      <p:sp>
        <p:nvSpPr>
          <p:cNvPr id="506" name="Google Shape;506;p16"/>
          <p:cNvSpPr txBox="1"/>
          <p:nvPr/>
        </p:nvSpPr>
        <p:spPr>
          <a:xfrm>
            <a:off x="3155343" y="5992871"/>
            <a:ext cx="822730" cy="2026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Main Point</a:t>
            </a:r>
            <a:endParaRPr/>
          </a:p>
        </p:txBody>
      </p:sp>
      <p:sp>
        <p:nvSpPr>
          <p:cNvPr id="507" name="Google Shape;507;p16"/>
          <p:cNvSpPr txBox="1"/>
          <p:nvPr/>
        </p:nvSpPr>
        <p:spPr>
          <a:xfrm>
            <a:off x="5015536" y="5992871"/>
            <a:ext cx="822730" cy="2026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Main Point</a:t>
            </a:r>
            <a:endParaRPr/>
          </a:p>
        </p:txBody>
      </p:sp>
      <p:sp>
        <p:nvSpPr>
          <p:cNvPr id="508" name="Google Shape;508;p16"/>
          <p:cNvSpPr txBox="1"/>
          <p:nvPr/>
        </p:nvSpPr>
        <p:spPr>
          <a:xfrm>
            <a:off x="6875729" y="5992871"/>
            <a:ext cx="822730" cy="2026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Main Point</a:t>
            </a:r>
            <a:endParaRPr/>
          </a:p>
        </p:txBody>
      </p:sp>
      <p:sp>
        <p:nvSpPr>
          <p:cNvPr id="509" name="Google Shape;509;p16"/>
          <p:cNvSpPr txBox="1"/>
          <p:nvPr/>
        </p:nvSpPr>
        <p:spPr>
          <a:xfrm>
            <a:off x="8735923" y="5992871"/>
            <a:ext cx="822730" cy="2026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Main Point</a:t>
            </a:r>
            <a:endParaRPr/>
          </a:p>
        </p:txBody>
      </p:sp>
      <p:sp>
        <p:nvSpPr>
          <p:cNvPr id="510" name="Google Shape;510;p16"/>
          <p:cNvSpPr txBox="1"/>
          <p:nvPr/>
        </p:nvSpPr>
        <p:spPr>
          <a:xfrm rot="-5400000">
            <a:off x="53020" y="3464204"/>
            <a:ext cx="822730" cy="2026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Value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AEE"/>
        </a:solidFill>
      </p:bgPr>
    </p:bg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5" name="Google Shape;515;p17"/>
          <p:cNvGrpSpPr/>
          <p:nvPr/>
        </p:nvGrpSpPr>
        <p:grpSpPr>
          <a:xfrm>
            <a:off x="452643" y="2045882"/>
            <a:ext cx="2980314" cy="4626862"/>
            <a:chOff x="0" y="-28575"/>
            <a:chExt cx="1342589" cy="2084335"/>
          </a:xfrm>
        </p:grpSpPr>
        <p:sp>
          <p:nvSpPr>
            <p:cNvPr id="516" name="Google Shape;516;p17"/>
            <p:cNvSpPr/>
            <p:nvPr/>
          </p:nvSpPr>
          <p:spPr>
            <a:xfrm>
              <a:off x="0" y="0"/>
              <a:ext cx="1342589" cy="2055760"/>
            </a:xfrm>
            <a:custGeom>
              <a:rect b="b" l="l" r="r" t="t"/>
              <a:pathLst>
                <a:path extrusionOk="0" h="2055760" w="1342589">
                  <a:moveTo>
                    <a:pt x="36368" y="0"/>
                  </a:moveTo>
                  <a:lnTo>
                    <a:pt x="1306221" y="0"/>
                  </a:lnTo>
                  <a:cubicBezTo>
                    <a:pt x="1315866" y="0"/>
                    <a:pt x="1325117" y="3832"/>
                    <a:pt x="1331937" y="10652"/>
                  </a:cubicBezTo>
                  <a:cubicBezTo>
                    <a:pt x="1338757" y="17472"/>
                    <a:pt x="1342589" y="26722"/>
                    <a:pt x="1342589" y="36368"/>
                  </a:cubicBezTo>
                  <a:lnTo>
                    <a:pt x="1342589" y="2019392"/>
                  </a:lnTo>
                  <a:cubicBezTo>
                    <a:pt x="1342589" y="2029038"/>
                    <a:pt x="1338757" y="2038288"/>
                    <a:pt x="1331937" y="2045108"/>
                  </a:cubicBezTo>
                  <a:cubicBezTo>
                    <a:pt x="1325117" y="2051928"/>
                    <a:pt x="1315866" y="2055760"/>
                    <a:pt x="1306221" y="2055760"/>
                  </a:cubicBezTo>
                  <a:lnTo>
                    <a:pt x="36368" y="2055760"/>
                  </a:lnTo>
                  <a:cubicBezTo>
                    <a:pt x="26722" y="2055760"/>
                    <a:pt x="17472" y="2051928"/>
                    <a:pt x="10652" y="2045108"/>
                  </a:cubicBezTo>
                  <a:cubicBezTo>
                    <a:pt x="3832" y="2038288"/>
                    <a:pt x="0" y="2029038"/>
                    <a:pt x="0" y="2019392"/>
                  </a:cubicBezTo>
                  <a:lnTo>
                    <a:pt x="0" y="36368"/>
                  </a:lnTo>
                  <a:cubicBezTo>
                    <a:pt x="0" y="26722"/>
                    <a:pt x="3832" y="17472"/>
                    <a:pt x="10652" y="10652"/>
                  </a:cubicBezTo>
                  <a:cubicBezTo>
                    <a:pt x="17472" y="3832"/>
                    <a:pt x="26722" y="0"/>
                    <a:pt x="3636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1E1A1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17"/>
            <p:cNvSpPr txBox="1"/>
            <p:nvPr/>
          </p:nvSpPr>
          <p:spPr>
            <a:xfrm>
              <a:off x="0" y="-28575"/>
              <a:ext cx="1342589" cy="20843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8" name="Google Shape;518;p17"/>
          <p:cNvGrpSpPr/>
          <p:nvPr/>
        </p:nvGrpSpPr>
        <p:grpSpPr>
          <a:xfrm>
            <a:off x="3572176" y="2067026"/>
            <a:ext cx="6731014" cy="4605718"/>
            <a:chOff x="0" y="-19050"/>
            <a:chExt cx="3032225" cy="2074810"/>
          </a:xfrm>
        </p:grpSpPr>
        <p:sp>
          <p:nvSpPr>
            <p:cNvPr id="519" name="Google Shape;519;p17"/>
            <p:cNvSpPr/>
            <p:nvPr/>
          </p:nvSpPr>
          <p:spPr>
            <a:xfrm>
              <a:off x="0" y="0"/>
              <a:ext cx="3032225" cy="2055760"/>
            </a:xfrm>
            <a:custGeom>
              <a:rect b="b" l="l" r="r" t="t"/>
              <a:pathLst>
                <a:path extrusionOk="0" h="2055760" w="3032225">
                  <a:moveTo>
                    <a:pt x="16103" y="0"/>
                  </a:moveTo>
                  <a:lnTo>
                    <a:pt x="3016122" y="0"/>
                  </a:lnTo>
                  <a:cubicBezTo>
                    <a:pt x="3020393" y="0"/>
                    <a:pt x="3024489" y="1697"/>
                    <a:pt x="3027509" y="4716"/>
                  </a:cubicBezTo>
                  <a:cubicBezTo>
                    <a:pt x="3030528" y="7736"/>
                    <a:pt x="3032225" y="11832"/>
                    <a:pt x="3032225" y="16103"/>
                  </a:cubicBezTo>
                  <a:lnTo>
                    <a:pt x="3032225" y="2039657"/>
                  </a:lnTo>
                  <a:cubicBezTo>
                    <a:pt x="3032225" y="2043928"/>
                    <a:pt x="3030528" y="2048024"/>
                    <a:pt x="3027509" y="2051044"/>
                  </a:cubicBezTo>
                  <a:cubicBezTo>
                    <a:pt x="3024489" y="2054063"/>
                    <a:pt x="3020393" y="2055760"/>
                    <a:pt x="3016122" y="2055760"/>
                  </a:cubicBezTo>
                  <a:lnTo>
                    <a:pt x="16103" y="2055760"/>
                  </a:lnTo>
                  <a:cubicBezTo>
                    <a:pt x="11832" y="2055760"/>
                    <a:pt x="7736" y="2054063"/>
                    <a:pt x="4716" y="2051044"/>
                  </a:cubicBezTo>
                  <a:cubicBezTo>
                    <a:pt x="1697" y="2048024"/>
                    <a:pt x="0" y="2043928"/>
                    <a:pt x="0" y="2039657"/>
                  </a:cubicBezTo>
                  <a:lnTo>
                    <a:pt x="0" y="16103"/>
                  </a:lnTo>
                  <a:cubicBezTo>
                    <a:pt x="0" y="11832"/>
                    <a:pt x="1697" y="7736"/>
                    <a:pt x="4716" y="4716"/>
                  </a:cubicBezTo>
                  <a:cubicBezTo>
                    <a:pt x="7736" y="1697"/>
                    <a:pt x="11832" y="0"/>
                    <a:pt x="161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17"/>
            <p:cNvSpPr txBox="1"/>
            <p:nvPr/>
          </p:nvSpPr>
          <p:spPr>
            <a:xfrm>
              <a:off x="0" y="-19050"/>
              <a:ext cx="3032225" cy="20748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1" name="Google Shape;521;p17"/>
          <p:cNvGrpSpPr/>
          <p:nvPr/>
        </p:nvGrpSpPr>
        <p:grpSpPr>
          <a:xfrm>
            <a:off x="665914" y="2210004"/>
            <a:ext cx="2553771" cy="441835"/>
            <a:chOff x="0" y="-28575"/>
            <a:chExt cx="1150437" cy="199041"/>
          </a:xfrm>
        </p:grpSpPr>
        <p:sp>
          <p:nvSpPr>
            <p:cNvPr id="522" name="Google Shape;522;p17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347" y="0"/>
                  </a:moveTo>
                  <a:lnTo>
                    <a:pt x="1117090" y="0"/>
                  </a:lnTo>
                  <a:cubicBezTo>
                    <a:pt x="1125934" y="0"/>
                    <a:pt x="1134416" y="3513"/>
                    <a:pt x="1140670" y="9767"/>
                  </a:cubicBezTo>
                  <a:cubicBezTo>
                    <a:pt x="1146924" y="16021"/>
                    <a:pt x="1150437" y="24503"/>
                    <a:pt x="1150437" y="33347"/>
                  </a:cubicBezTo>
                  <a:lnTo>
                    <a:pt x="1150437" y="137118"/>
                  </a:lnTo>
                  <a:cubicBezTo>
                    <a:pt x="1150437" y="155536"/>
                    <a:pt x="1135507" y="170466"/>
                    <a:pt x="1117090" y="170466"/>
                  </a:cubicBezTo>
                  <a:lnTo>
                    <a:pt x="33347" y="170466"/>
                  </a:lnTo>
                  <a:cubicBezTo>
                    <a:pt x="14930" y="170466"/>
                    <a:pt x="0" y="155536"/>
                    <a:pt x="0" y="137118"/>
                  </a:cubicBezTo>
                  <a:lnTo>
                    <a:pt x="0" y="33347"/>
                  </a:lnTo>
                  <a:cubicBezTo>
                    <a:pt x="0" y="14930"/>
                    <a:pt x="14930" y="0"/>
                    <a:pt x="3334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1E1A1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17"/>
            <p:cNvSpPr txBox="1"/>
            <p:nvPr/>
          </p:nvSpPr>
          <p:spPr>
            <a:xfrm>
              <a:off x="0" y="-28575"/>
              <a:ext cx="1150437" cy="1990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4" name="Google Shape;524;p17"/>
          <p:cNvGrpSpPr/>
          <p:nvPr/>
        </p:nvGrpSpPr>
        <p:grpSpPr>
          <a:xfrm>
            <a:off x="5660797" y="2231147"/>
            <a:ext cx="2553771" cy="420692"/>
            <a:chOff x="0" y="-19050"/>
            <a:chExt cx="1150437" cy="189516"/>
          </a:xfrm>
        </p:grpSpPr>
        <p:sp>
          <p:nvSpPr>
            <p:cNvPr id="525" name="Google Shape;525;p17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347" y="0"/>
                  </a:moveTo>
                  <a:lnTo>
                    <a:pt x="1117090" y="0"/>
                  </a:lnTo>
                  <a:cubicBezTo>
                    <a:pt x="1125934" y="0"/>
                    <a:pt x="1134416" y="3513"/>
                    <a:pt x="1140670" y="9767"/>
                  </a:cubicBezTo>
                  <a:cubicBezTo>
                    <a:pt x="1146924" y="16021"/>
                    <a:pt x="1150437" y="24503"/>
                    <a:pt x="1150437" y="33347"/>
                  </a:cubicBezTo>
                  <a:lnTo>
                    <a:pt x="1150437" y="137118"/>
                  </a:lnTo>
                  <a:cubicBezTo>
                    <a:pt x="1150437" y="155536"/>
                    <a:pt x="1135507" y="170466"/>
                    <a:pt x="1117090" y="170466"/>
                  </a:cubicBezTo>
                  <a:lnTo>
                    <a:pt x="33347" y="170466"/>
                  </a:lnTo>
                  <a:cubicBezTo>
                    <a:pt x="14930" y="170466"/>
                    <a:pt x="0" y="155536"/>
                    <a:pt x="0" y="137118"/>
                  </a:cubicBezTo>
                  <a:lnTo>
                    <a:pt x="0" y="33347"/>
                  </a:lnTo>
                  <a:cubicBezTo>
                    <a:pt x="0" y="14930"/>
                    <a:pt x="14930" y="0"/>
                    <a:pt x="3334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1E1A1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17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7" name="Google Shape;527;p17"/>
          <p:cNvGrpSpPr/>
          <p:nvPr/>
        </p:nvGrpSpPr>
        <p:grpSpPr>
          <a:xfrm>
            <a:off x="684049" y="4773903"/>
            <a:ext cx="2553771" cy="441835"/>
            <a:chOff x="0" y="-28575"/>
            <a:chExt cx="1150437" cy="199041"/>
          </a:xfrm>
        </p:grpSpPr>
        <p:sp>
          <p:nvSpPr>
            <p:cNvPr id="528" name="Google Shape;528;p17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347" y="0"/>
                  </a:moveTo>
                  <a:lnTo>
                    <a:pt x="1117090" y="0"/>
                  </a:lnTo>
                  <a:cubicBezTo>
                    <a:pt x="1125934" y="0"/>
                    <a:pt x="1134416" y="3513"/>
                    <a:pt x="1140670" y="9767"/>
                  </a:cubicBezTo>
                  <a:cubicBezTo>
                    <a:pt x="1146924" y="16021"/>
                    <a:pt x="1150437" y="24503"/>
                    <a:pt x="1150437" y="33347"/>
                  </a:cubicBezTo>
                  <a:lnTo>
                    <a:pt x="1150437" y="137118"/>
                  </a:lnTo>
                  <a:cubicBezTo>
                    <a:pt x="1150437" y="155536"/>
                    <a:pt x="1135507" y="170466"/>
                    <a:pt x="1117090" y="170466"/>
                  </a:cubicBezTo>
                  <a:lnTo>
                    <a:pt x="33347" y="170466"/>
                  </a:lnTo>
                  <a:cubicBezTo>
                    <a:pt x="14930" y="170466"/>
                    <a:pt x="0" y="155536"/>
                    <a:pt x="0" y="137118"/>
                  </a:cubicBezTo>
                  <a:lnTo>
                    <a:pt x="0" y="33347"/>
                  </a:lnTo>
                  <a:cubicBezTo>
                    <a:pt x="0" y="14930"/>
                    <a:pt x="14930" y="0"/>
                    <a:pt x="3334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1E1A1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17"/>
            <p:cNvSpPr txBox="1"/>
            <p:nvPr/>
          </p:nvSpPr>
          <p:spPr>
            <a:xfrm>
              <a:off x="0" y="-28575"/>
              <a:ext cx="1150437" cy="1990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0" name="Google Shape;530;p17"/>
          <p:cNvGrpSpPr/>
          <p:nvPr/>
        </p:nvGrpSpPr>
        <p:grpSpPr>
          <a:xfrm>
            <a:off x="614870" y="5324061"/>
            <a:ext cx="440942" cy="456444"/>
            <a:chOff x="0" y="-28575"/>
            <a:chExt cx="812800" cy="841375"/>
          </a:xfrm>
        </p:grpSpPr>
        <p:sp>
          <p:nvSpPr>
            <p:cNvPr id="531" name="Google Shape;531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1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3" name="Google Shape;533;p17"/>
          <p:cNvGrpSpPr/>
          <p:nvPr/>
        </p:nvGrpSpPr>
        <p:grpSpPr>
          <a:xfrm>
            <a:off x="1160674" y="5324061"/>
            <a:ext cx="440942" cy="456444"/>
            <a:chOff x="0" y="-28575"/>
            <a:chExt cx="812800" cy="841375"/>
          </a:xfrm>
        </p:grpSpPr>
        <p:sp>
          <p:nvSpPr>
            <p:cNvPr id="534" name="Google Shape;534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11125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1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6" name="Google Shape;536;p17"/>
          <p:cNvGrpSpPr/>
          <p:nvPr/>
        </p:nvGrpSpPr>
        <p:grpSpPr>
          <a:xfrm>
            <a:off x="1706477" y="5324061"/>
            <a:ext cx="440942" cy="456444"/>
            <a:chOff x="0" y="-28575"/>
            <a:chExt cx="812800" cy="841375"/>
          </a:xfrm>
        </p:grpSpPr>
        <p:sp>
          <p:nvSpPr>
            <p:cNvPr id="537" name="Google Shape;537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35A7C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1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9" name="Google Shape;539;p17"/>
          <p:cNvGrpSpPr/>
          <p:nvPr/>
        </p:nvGrpSpPr>
        <p:grpSpPr>
          <a:xfrm>
            <a:off x="2252281" y="5324061"/>
            <a:ext cx="440942" cy="456444"/>
            <a:chOff x="0" y="-28575"/>
            <a:chExt cx="812800" cy="841375"/>
          </a:xfrm>
        </p:grpSpPr>
        <p:sp>
          <p:nvSpPr>
            <p:cNvPr id="540" name="Google Shape;540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3BB8B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1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2" name="Google Shape;542;p17"/>
          <p:cNvSpPr txBox="1"/>
          <p:nvPr/>
        </p:nvSpPr>
        <p:spPr>
          <a:xfrm>
            <a:off x="720515" y="2773949"/>
            <a:ext cx="2444570" cy="317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3" u="none" strike="noStrike">
                <a:solidFill>
                  <a:srgbClr val="1E1A1B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3" u="none" strike="noStrike">
                <a:solidFill>
                  <a:srgbClr val="1E1A1B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543" name="Google Shape;543;p17"/>
          <p:cNvSpPr txBox="1"/>
          <p:nvPr/>
        </p:nvSpPr>
        <p:spPr>
          <a:xfrm>
            <a:off x="684049" y="4592490"/>
            <a:ext cx="2553771" cy="1668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3">
                <a:solidFill>
                  <a:srgbClr val="1E1A1B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544" name="Google Shape;544;p17"/>
          <p:cNvSpPr txBox="1"/>
          <p:nvPr/>
        </p:nvSpPr>
        <p:spPr>
          <a:xfrm>
            <a:off x="1039961" y="3185932"/>
            <a:ext cx="1842000" cy="13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9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75">
                <a:solidFill>
                  <a:srgbClr val="1E1A1B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33">
                <a:solidFill>
                  <a:srgbClr val="1E1A1B"/>
                </a:solidFill>
                <a:latin typeface="Arial"/>
                <a:ea typeface="Arial"/>
                <a:cs typeface="Arial"/>
                <a:sym typeface="Arial"/>
              </a:rPr>
              <a:t>BAI JAMJUREE</a:t>
            </a:r>
            <a:endParaRPr/>
          </a:p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33">
              <a:solidFill>
                <a:srgbClr val="1E1A1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29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75">
                <a:solidFill>
                  <a:srgbClr val="1E1A1B"/>
                </a:solidFill>
                <a:latin typeface="Arial"/>
                <a:ea typeface="Arial"/>
                <a:cs typeface="Arial"/>
                <a:sym typeface="Arial"/>
              </a:rPr>
              <a:t>HEADERS:</a:t>
            </a:r>
            <a:endParaRPr/>
          </a:p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33">
                <a:solidFill>
                  <a:srgbClr val="1E1A1B"/>
                </a:solidFill>
                <a:latin typeface="Arial"/>
                <a:ea typeface="Arial"/>
                <a:cs typeface="Arial"/>
                <a:sym typeface="Arial"/>
              </a:rPr>
              <a:t>ALMARAI</a:t>
            </a:r>
            <a:endParaRPr/>
          </a:p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33">
              <a:solidFill>
                <a:srgbClr val="1E1A1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29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75">
                <a:solidFill>
                  <a:srgbClr val="1E1A1B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33">
                <a:solidFill>
                  <a:srgbClr val="1E1A1B"/>
                </a:solidFill>
                <a:latin typeface="Arial"/>
                <a:ea typeface="Arial"/>
                <a:cs typeface="Arial"/>
                <a:sym typeface="Arial"/>
              </a:rPr>
              <a:t>ALMARAI</a:t>
            </a:r>
            <a:endParaRPr/>
          </a:p>
        </p:txBody>
      </p:sp>
      <p:sp>
        <p:nvSpPr>
          <p:cNvPr id="545" name="Google Shape;545;p17"/>
          <p:cNvSpPr txBox="1"/>
          <p:nvPr/>
        </p:nvSpPr>
        <p:spPr>
          <a:xfrm>
            <a:off x="478306" y="5842655"/>
            <a:ext cx="714071" cy="1155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8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6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#000000</a:t>
            </a:r>
            <a:endParaRPr/>
          </a:p>
        </p:txBody>
      </p:sp>
      <p:sp>
        <p:nvSpPr>
          <p:cNvPr id="546" name="Google Shape;546;p17"/>
          <p:cNvSpPr txBox="1"/>
          <p:nvPr/>
        </p:nvSpPr>
        <p:spPr>
          <a:xfrm>
            <a:off x="1024110" y="5842655"/>
            <a:ext cx="714071" cy="1155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8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6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#111250</a:t>
            </a:r>
            <a:endParaRPr/>
          </a:p>
        </p:txBody>
      </p:sp>
      <p:sp>
        <p:nvSpPr>
          <p:cNvPr id="547" name="Google Shape;547;p17"/>
          <p:cNvSpPr txBox="1"/>
          <p:nvPr/>
        </p:nvSpPr>
        <p:spPr>
          <a:xfrm>
            <a:off x="1569913" y="5842655"/>
            <a:ext cx="714071" cy="1155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8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6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#35A7C0</a:t>
            </a:r>
            <a:endParaRPr/>
          </a:p>
        </p:txBody>
      </p:sp>
      <p:sp>
        <p:nvSpPr>
          <p:cNvPr id="548" name="Google Shape;548;p17"/>
          <p:cNvSpPr txBox="1"/>
          <p:nvPr/>
        </p:nvSpPr>
        <p:spPr>
          <a:xfrm>
            <a:off x="2115716" y="5842655"/>
            <a:ext cx="714071" cy="1155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8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6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#33BB8B2</a:t>
            </a:r>
            <a:endParaRPr/>
          </a:p>
        </p:txBody>
      </p:sp>
      <p:sp>
        <p:nvSpPr>
          <p:cNvPr id="549" name="Google Shape;549;p17"/>
          <p:cNvSpPr txBox="1"/>
          <p:nvPr/>
        </p:nvSpPr>
        <p:spPr>
          <a:xfrm>
            <a:off x="2461361" y="1608771"/>
            <a:ext cx="5769277" cy="2011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8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sp>
        <p:nvSpPr>
          <p:cNvPr id="550" name="Google Shape;550;p17"/>
          <p:cNvSpPr txBox="1"/>
          <p:nvPr/>
        </p:nvSpPr>
        <p:spPr>
          <a:xfrm>
            <a:off x="6843983" y="6570126"/>
            <a:ext cx="3459207" cy="1026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r">
              <a:lnSpc>
                <a:spcPct val="121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1" u="none" cap="none" strike="noStrike">
                <a:solidFill>
                  <a:srgbClr val="F7FDF2"/>
                </a:solidFill>
                <a:latin typeface="DM Sans"/>
                <a:ea typeface="DM Sans"/>
                <a:cs typeface="DM Sans"/>
                <a:sym typeface="DM Sans"/>
              </a:rPr>
              <a:t>DON'T FORGET TO DELETE THIS PAGE BEFORE PRESENTING. </a:t>
            </a:r>
            <a:endParaRPr/>
          </a:p>
        </p:txBody>
      </p:sp>
      <p:sp>
        <p:nvSpPr>
          <p:cNvPr id="551" name="Google Shape;551;p17"/>
          <p:cNvSpPr txBox="1"/>
          <p:nvPr/>
        </p:nvSpPr>
        <p:spPr>
          <a:xfrm>
            <a:off x="3197996" y="987550"/>
            <a:ext cx="4296008" cy="487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23" u="none" strike="noStrike">
                <a:solidFill>
                  <a:srgbClr val="000000"/>
                </a:solidFill>
                <a:latin typeface="Bai Jamjuree"/>
                <a:ea typeface="Bai Jamjuree"/>
                <a:cs typeface="Bai Jamjuree"/>
                <a:sym typeface="Bai Jamjuree"/>
              </a:rPr>
              <a:t>RESOURCE PAGE</a:t>
            </a:r>
            <a:endParaRPr/>
          </a:p>
        </p:txBody>
      </p:sp>
      <p:sp>
        <p:nvSpPr>
          <p:cNvPr id="552" name="Google Shape;552;p17"/>
          <p:cNvSpPr txBox="1"/>
          <p:nvPr/>
        </p:nvSpPr>
        <p:spPr>
          <a:xfrm>
            <a:off x="1021826" y="2348663"/>
            <a:ext cx="1841947" cy="2234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61">
                <a:solidFill>
                  <a:srgbClr val="1E1A1B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sp>
        <p:nvSpPr>
          <p:cNvPr id="553" name="Google Shape;553;p17"/>
          <p:cNvSpPr txBox="1"/>
          <p:nvPr/>
        </p:nvSpPr>
        <p:spPr>
          <a:xfrm>
            <a:off x="6016709" y="2348663"/>
            <a:ext cx="1841947" cy="2234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61">
                <a:solidFill>
                  <a:srgbClr val="1E1A1B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/>
          </a:p>
        </p:txBody>
      </p:sp>
      <p:sp>
        <p:nvSpPr>
          <p:cNvPr id="554" name="Google Shape;554;p17"/>
          <p:cNvSpPr txBox="1"/>
          <p:nvPr/>
        </p:nvSpPr>
        <p:spPr>
          <a:xfrm>
            <a:off x="1039961" y="4894287"/>
            <a:ext cx="1841947" cy="2234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61">
                <a:solidFill>
                  <a:srgbClr val="1E1A1B"/>
                </a:solidFill>
                <a:latin typeface="Arial"/>
                <a:ea typeface="Arial"/>
                <a:cs typeface="Arial"/>
                <a:sym typeface="Arial"/>
              </a:rPr>
              <a:t>Colors</a:t>
            </a:r>
            <a:endParaRPr/>
          </a:p>
        </p:txBody>
      </p:sp>
      <p:grpSp>
        <p:nvGrpSpPr>
          <p:cNvPr id="555" name="Google Shape;555;p17"/>
          <p:cNvGrpSpPr/>
          <p:nvPr/>
        </p:nvGrpSpPr>
        <p:grpSpPr>
          <a:xfrm>
            <a:off x="3813957" y="3194764"/>
            <a:ext cx="6260266" cy="2867001"/>
            <a:chOff x="0" y="0"/>
            <a:chExt cx="8347022" cy="3822668"/>
          </a:xfrm>
        </p:grpSpPr>
        <p:sp>
          <p:nvSpPr>
            <p:cNvPr id="556" name="Google Shape;556;p17"/>
            <p:cNvSpPr/>
            <p:nvPr/>
          </p:nvSpPr>
          <p:spPr>
            <a:xfrm>
              <a:off x="6810789" y="1111680"/>
              <a:ext cx="586904" cy="504737"/>
            </a:xfrm>
            <a:custGeom>
              <a:rect b="b" l="l" r="r" t="t"/>
              <a:pathLst>
                <a:path extrusionOk="0" h="504737" w="586904">
                  <a:moveTo>
                    <a:pt x="0" y="0"/>
                  </a:moveTo>
                  <a:lnTo>
                    <a:pt x="586904" y="0"/>
                  </a:lnTo>
                  <a:lnTo>
                    <a:pt x="586904" y="504737"/>
                  </a:lnTo>
                  <a:lnTo>
                    <a:pt x="0" y="50473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17"/>
            <p:cNvSpPr/>
            <p:nvPr/>
          </p:nvSpPr>
          <p:spPr>
            <a:xfrm>
              <a:off x="7883921" y="2087047"/>
              <a:ext cx="417137" cy="576445"/>
            </a:xfrm>
            <a:custGeom>
              <a:rect b="b" l="l" r="r" t="t"/>
              <a:pathLst>
                <a:path extrusionOk="0" h="576445" w="417137">
                  <a:moveTo>
                    <a:pt x="0" y="0"/>
                  </a:moveTo>
                  <a:lnTo>
                    <a:pt x="417137" y="0"/>
                  </a:lnTo>
                  <a:lnTo>
                    <a:pt x="417137" y="576445"/>
                  </a:lnTo>
                  <a:lnTo>
                    <a:pt x="0" y="57644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17"/>
            <p:cNvSpPr/>
            <p:nvPr/>
          </p:nvSpPr>
          <p:spPr>
            <a:xfrm>
              <a:off x="6932677" y="2148461"/>
              <a:ext cx="343666" cy="515031"/>
            </a:xfrm>
            <a:custGeom>
              <a:rect b="b" l="l" r="r" t="t"/>
              <a:pathLst>
                <a:path extrusionOk="0" h="515031" w="343666">
                  <a:moveTo>
                    <a:pt x="0" y="0"/>
                  </a:moveTo>
                  <a:lnTo>
                    <a:pt x="343666" y="0"/>
                  </a:lnTo>
                  <a:lnTo>
                    <a:pt x="343666" y="515031"/>
                  </a:lnTo>
                  <a:lnTo>
                    <a:pt x="0" y="51503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17"/>
            <p:cNvSpPr/>
            <p:nvPr/>
          </p:nvSpPr>
          <p:spPr>
            <a:xfrm>
              <a:off x="7777068" y="3182750"/>
              <a:ext cx="569954" cy="515031"/>
            </a:xfrm>
            <a:custGeom>
              <a:rect b="b" l="l" r="r" t="t"/>
              <a:pathLst>
                <a:path extrusionOk="0" h="515031" w="569954">
                  <a:moveTo>
                    <a:pt x="0" y="0"/>
                  </a:moveTo>
                  <a:lnTo>
                    <a:pt x="569954" y="0"/>
                  </a:lnTo>
                  <a:lnTo>
                    <a:pt x="569954" y="515031"/>
                  </a:lnTo>
                  <a:lnTo>
                    <a:pt x="0" y="51503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17"/>
            <p:cNvSpPr/>
            <p:nvPr/>
          </p:nvSpPr>
          <p:spPr>
            <a:xfrm>
              <a:off x="7777068" y="30707"/>
              <a:ext cx="515031" cy="515031"/>
            </a:xfrm>
            <a:custGeom>
              <a:rect b="b" l="l" r="r" t="t"/>
              <a:pathLst>
                <a:path extrusionOk="0" h="515031" w="515031">
                  <a:moveTo>
                    <a:pt x="0" y="0"/>
                  </a:moveTo>
                  <a:lnTo>
                    <a:pt x="515031" y="0"/>
                  </a:lnTo>
                  <a:lnTo>
                    <a:pt x="515031" y="515031"/>
                  </a:lnTo>
                  <a:lnTo>
                    <a:pt x="0" y="51503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17"/>
            <p:cNvSpPr/>
            <p:nvPr/>
          </p:nvSpPr>
          <p:spPr>
            <a:xfrm>
              <a:off x="6745514" y="35854"/>
              <a:ext cx="704634" cy="433030"/>
            </a:xfrm>
            <a:custGeom>
              <a:rect b="b" l="l" r="r" t="t"/>
              <a:pathLst>
                <a:path extrusionOk="0" h="433030" w="704634">
                  <a:moveTo>
                    <a:pt x="0" y="0"/>
                  </a:moveTo>
                  <a:lnTo>
                    <a:pt x="704634" y="0"/>
                  </a:lnTo>
                  <a:lnTo>
                    <a:pt x="704634" y="433030"/>
                  </a:lnTo>
                  <a:lnTo>
                    <a:pt x="0" y="43303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17"/>
            <p:cNvSpPr/>
            <p:nvPr/>
          </p:nvSpPr>
          <p:spPr>
            <a:xfrm>
              <a:off x="7724613" y="1111680"/>
              <a:ext cx="576445" cy="576445"/>
            </a:xfrm>
            <a:custGeom>
              <a:rect b="b" l="l" r="r" t="t"/>
              <a:pathLst>
                <a:path extrusionOk="0" h="576445" w="576445">
                  <a:moveTo>
                    <a:pt x="0" y="0"/>
                  </a:moveTo>
                  <a:lnTo>
                    <a:pt x="576445" y="0"/>
                  </a:lnTo>
                  <a:lnTo>
                    <a:pt x="576445" y="576445"/>
                  </a:lnTo>
                  <a:lnTo>
                    <a:pt x="0" y="57644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17"/>
            <p:cNvSpPr/>
            <p:nvPr/>
          </p:nvSpPr>
          <p:spPr>
            <a:xfrm>
              <a:off x="6874928" y="3195535"/>
              <a:ext cx="401415" cy="576445"/>
            </a:xfrm>
            <a:custGeom>
              <a:rect b="b" l="l" r="r" t="t"/>
              <a:pathLst>
                <a:path extrusionOk="0" h="576445" w="401415">
                  <a:moveTo>
                    <a:pt x="0" y="0"/>
                  </a:moveTo>
                  <a:lnTo>
                    <a:pt x="401415" y="0"/>
                  </a:lnTo>
                  <a:lnTo>
                    <a:pt x="401415" y="576445"/>
                  </a:lnTo>
                  <a:lnTo>
                    <a:pt x="0" y="57644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17"/>
            <p:cNvSpPr/>
            <p:nvPr/>
          </p:nvSpPr>
          <p:spPr>
            <a:xfrm>
              <a:off x="4125151" y="5664"/>
              <a:ext cx="506224" cy="576445"/>
            </a:xfrm>
            <a:custGeom>
              <a:rect b="b" l="l" r="r" t="t"/>
              <a:pathLst>
                <a:path extrusionOk="0" h="576445" w="506224">
                  <a:moveTo>
                    <a:pt x="0" y="0"/>
                  </a:moveTo>
                  <a:lnTo>
                    <a:pt x="506224" y="0"/>
                  </a:lnTo>
                  <a:lnTo>
                    <a:pt x="506224" y="576445"/>
                  </a:lnTo>
                  <a:lnTo>
                    <a:pt x="0" y="57644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17"/>
            <p:cNvSpPr/>
            <p:nvPr/>
          </p:nvSpPr>
          <p:spPr>
            <a:xfrm>
              <a:off x="5797448" y="110250"/>
              <a:ext cx="668349" cy="397364"/>
            </a:xfrm>
            <a:custGeom>
              <a:rect b="b" l="l" r="r" t="t"/>
              <a:pathLst>
                <a:path extrusionOk="0" h="397364" w="668349">
                  <a:moveTo>
                    <a:pt x="0" y="0"/>
                  </a:moveTo>
                  <a:lnTo>
                    <a:pt x="668349" y="0"/>
                  </a:lnTo>
                  <a:lnTo>
                    <a:pt x="668349" y="397363"/>
                  </a:lnTo>
                  <a:lnTo>
                    <a:pt x="0" y="39736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17"/>
            <p:cNvSpPr/>
            <p:nvPr/>
          </p:nvSpPr>
          <p:spPr>
            <a:xfrm>
              <a:off x="801805" y="36371"/>
              <a:ext cx="515031" cy="515031"/>
            </a:xfrm>
            <a:custGeom>
              <a:rect b="b" l="l" r="r" t="t"/>
              <a:pathLst>
                <a:path extrusionOk="0" h="515031" w="515031">
                  <a:moveTo>
                    <a:pt x="0" y="0"/>
                  </a:moveTo>
                  <a:lnTo>
                    <a:pt x="515031" y="0"/>
                  </a:lnTo>
                  <a:lnTo>
                    <a:pt x="515031" y="515031"/>
                  </a:lnTo>
                  <a:lnTo>
                    <a:pt x="0" y="51503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17"/>
            <p:cNvSpPr/>
            <p:nvPr/>
          </p:nvSpPr>
          <p:spPr>
            <a:xfrm>
              <a:off x="4184" y="36371"/>
              <a:ext cx="515031" cy="515031"/>
            </a:xfrm>
            <a:custGeom>
              <a:rect b="b" l="l" r="r" t="t"/>
              <a:pathLst>
                <a:path extrusionOk="0" h="515031" w="515031">
                  <a:moveTo>
                    <a:pt x="0" y="0"/>
                  </a:moveTo>
                  <a:lnTo>
                    <a:pt x="515031" y="0"/>
                  </a:lnTo>
                  <a:lnTo>
                    <a:pt x="515031" y="515031"/>
                  </a:lnTo>
                  <a:lnTo>
                    <a:pt x="0" y="51503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17"/>
            <p:cNvSpPr/>
            <p:nvPr/>
          </p:nvSpPr>
          <p:spPr>
            <a:xfrm>
              <a:off x="3246040" y="21097"/>
              <a:ext cx="571557" cy="545577"/>
            </a:xfrm>
            <a:custGeom>
              <a:rect b="b" l="l" r="r" t="t"/>
              <a:pathLst>
                <a:path extrusionOk="0" h="545577" w="571557">
                  <a:moveTo>
                    <a:pt x="0" y="0"/>
                  </a:moveTo>
                  <a:lnTo>
                    <a:pt x="571558" y="0"/>
                  </a:lnTo>
                  <a:lnTo>
                    <a:pt x="571558" y="545578"/>
                  </a:lnTo>
                  <a:lnTo>
                    <a:pt x="0" y="5455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17"/>
            <p:cNvSpPr/>
            <p:nvPr/>
          </p:nvSpPr>
          <p:spPr>
            <a:xfrm>
              <a:off x="1611075" y="5664"/>
              <a:ext cx="572253" cy="576445"/>
            </a:xfrm>
            <a:custGeom>
              <a:rect b="b" l="l" r="r" t="t"/>
              <a:pathLst>
                <a:path extrusionOk="0" h="576445" w="572253">
                  <a:moveTo>
                    <a:pt x="0" y="0"/>
                  </a:moveTo>
                  <a:lnTo>
                    <a:pt x="572252" y="0"/>
                  </a:lnTo>
                  <a:lnTo>
                    <a:pt x="572252" y="576445"/>
                  </a:lnTo>
                  <a:lnTo>
                    <a:pt x="0" y="57644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17"/>
            <p:cNvSpPr/>
            <p:nvPr/>
          </p:nvSpPr>
          <p:spPr>
            <a:xfrm>
              <a:off x="2471742" y="0"/>
              <a:ext cx="477329" cy="582109"/>
            </a:xfrm>
            <a:custGeom>
              <a:rect b="b" l="l" r="r" t="t"/>
              <a:pathLst>
                <a:path extrusionOk="0" h="582109" w="477329">
                  <a:moveTo>
                    <a:pt x="0" y="0"/>
                  </a:moveTo>
                  <a:lnTo>
                    <a:pt x="477329" y="0"/>
                  </a:lnTo>
                  <a:lnTo>
                    <a:pt x="477329" y="582109"/>
                  </a:lnTo>
                  <a:lnTo>
                    <a:pt x="0" y="58210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17"/>
            <p:cNvSpPr/>
            <p:nvPr/>
          </p:nvSpPr>
          <p:spPr>
            <a:xfrm>
              <a:off x="4952485" y="36371"/>
              <a:ext cx="542148" cy="545122"/>
            </a:xfrm>
            <a:custGeom>
              <a:rect b="b" l="l" r="r" t="t"/>
              <a:pathLst>
                <a:path extrusionOk="0" h="545122" w="542148">
                  <a:moveTo>
                    <a:pt x="0" y="0"/>
                  </a:moveTo>
                  <a:lnTo>
                    <a:pt x="542148" y="0"/>
                  </a:lnTo>
                  <a:lnTo>
                    <a:pt x="542148" y="545121"/>
                  </a:lnTo>
                  <a:lnTo>
                    <a:pt x="0" y="54512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17"/>
            <p:cNvSpPr/>
            <p:nvPr/>
          </p:nvSpPr>
          <p:spPr>
            <a:xfrm>
              <a:off x="4894536" y="1065042"/>
              <a:ext cx="465348" cy="576445"/>
            </a:xfrm>
            <a:custGeom>
              <a:rect b="b" l="l" r="r" t="t"/>
              <a:pathLst>
                <a:path extrusionOk="0" h="576445" w="465348">
                  <a:moveTo>
                    <a:pt x="0" y="0"/>
                  </a:moveTo>
                  <a:lnTo>
                    <a:pt x="465349" y="0"/>
                  </a:lnTo>
                  <a:lnTo>
                    <a:pt x="465349" y="576445"/>
                  </a:lnTo>
                  <a:lnTo>
                    <a:pt x="0" y="57644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17"/>
            <p:cNvSpPr/>
            <p:nvPr/>
          </p:nvSpPr>
          <p:spPr>
            <a:xfrm>
              <a:off x="3891804" y="1065042"/>
              <a:ext cx="626571" cy="576445"/>
            </a:xfrm>
            <a:custGeom>
              <a:rect b="b" l="l" r="r" t="t"/>
              <a:pathLst>
                <a:path extrusionOk="0" h="576445" w="626571">
                  <a:moveTo>
                    <a:pt x="0" y="0"/>
                  </a:moveTo>
                  <a:lnTo>
                    <a:pt x="626571" y="0"/>
                  </a:lnTo>
                  <a:lnTo>
                    <a:pt x="626571" y="576445"/>
                  </a:lnTo>
                  <a:lnTo>
                    <a:pt x="0" y="57644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17"/>
            <p:cNvSpPr/>
            <p:nvPr/>
          </p:nvSpPr>
          <p:spPr>
            <a:xfrm>
              <a:off x="5774745" y="1195766"/>
              <a:ext cx="658751" cy="378483"/>
            </a:xfrm>
            <a:custGeom>
              <a:rect b="b" l="l" r="r" t="t"/>
              <a:pathLst>
                <a:path extrusionOk="0" h="378483" w="658751">
                  <a:moveTo>
                    <a:pt x="0" y="0"/>
                  </a:moveTo>
                  <a:lnTo>
                    <a:pt x="658751" y="0"/>
                  </a:lnTo>
                  <a:lnTo>
                    <a:pt x="658751" y="378482"/>
                  </a:lnTo>
                  <a:lnTo>
                    <a:pt x="0" y="37848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17"/>
            <p:cNvSpPr/>
            <p:nvPr/>
          </p:nvSpPr>
          <p:spPr>
            <a:xfrm>
              <a:off x="1999258" y="1065042"/>
              <a:ext cx="576445" cy="576445"/>
            </a:xfrm>
            <a:custGeom>
              <a:rect b="b" l="l" r="r" t="t"/>
              <a:pathLst>
                <a:path extrusionOk="0" h="576445" w="576445">
                  <a:moveTo>
                    <a:pt x="0" y="0"/>
                  </a:moveTo>
                  <a:lnTo>
                    <a:pt x="576445" y="0"/>
                  </a:lnTo>
                  <a:lnTo>
                    <a:pt x="576445" y="576445"/>
                  </a:lnTo>
                  <a:lnTo>
                    <a:pt x="0" y="57644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17"/>
            <p:cNvSpPr/>
            <p:nvPr/>
          </p:nvSpPr>
          <p:spPr>
            <a:xfrm>
              <a:off x="4184" y="1065042"/>
              <a:ext cx="670285" cy="576445"/>
            </a:xfrm>
            <a:custGeom>
              <a:rect b="b" l="l" r="r" t="t"/>
              <a:pathLst>
                <a:path extrusionOk="0" h="576445" w="670285">
                  <a:moveTo>
                    <a:pt x="0" y="0"/>
                  </a:moveTo>
                  <a:lnTo>
                    <a:pt x="670285" y="0"/>
                  </a:lnTo>
                  <a:lnTo>
                    <a:pt x="670285" y="576445"/>
                  </a:lnTo>
                  <a:lnTo>
                    <a:pt x="0" y="57644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17"/>
            <p:cNvSpPr/>
            <p:nvPr/>
          </p:nvSpPr>
          <p:spPr>
            <a:xfrm>
              <a:off x="2883719" y="1065042"/>
              <a:ext cx="575397" cy="576445"/>
            </a:xfrm>
            <a:custGeom>
              <a:rect b="b" l="l" r="r" t="t"/>
              <a:pathLst>
                <a:path extrusionOk="0" h="576445" w="575397">
                  <a:moveTo>
                    <a:pt x="0" y="0"/>
                  </a:moveTo>
                  <a:lnTo>
                    <a:pt x="575397" y="0"/>
                  </a:lnTo>
                  <a:lnTo>
                    <a:pt x="575397" y="576445"/>
                  </a:lnTo>
                  <a:lnTo>
                    <a:pt x="0" y="57644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17"/>
            <p:cNvSpPr/>
            <p:nvPr/>
          </p:nvSpPr>
          <p:spPr>
            <a:xfrm>
              <a:off x="1048641" y="1065042"/>
              <a:ext cx="576445" cy="576445"/>
            </a:xfrm>
            <a:custGeom>
              <a:rect b="b" l="l" r="r" t="t"/>
              <a:pathLst>
                <a:path extrusionOk="0" h="576445" w="576445">
                  <a:moveTo>
                    <a:pt x="0" y="0"/>
                  </a:moveTo>
                  <a:lnTo>
                    <a:pt x="576445" y="0"/>
                  </a:lnTo>
                  <a:lnTo>
                    <a:pt x="576445" y="576445"/>
                  </a:lnTo>
                  <a:lnTo>
                    <a:pt x="0" y="57644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17"/>
            <p:cNvSpPr/>
            <p:nvPr/>
          </p:nvSpPr>
          <p:spPr>
            <a:xfrm>
              <a:off x="4204844" y="2140266"/>
              <a:ext cx="631754" cy="498512"/>
            </a:xfrm>
            <a:custGeom>
              <a:rect b="b" l="l" r="r" t="t"/>
              <a:pathLst>
                <a:path extrusionOk="0" h="498512" w="631754">
                  <a:moveTo>
                    <a:pt x="0" y="0"/>
                  </a:moveTo>
                  <a:lnTo>
                    <a:pt x="631754" y="0"/>
                  </a:lnTo>
                  <a:lnTo>
                    <a:pt x="631754" y="498512"/>
                  </a:lnTo>
                  <a:lnTo>
                    <a:pt x="0" y="49851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17"/>
            <p:cNvSpPr/>
            <p:nvPr/>
          </p:nvSpPr>
          <p:spPr>
            <a:xfrm>
              <a:off x="3236539" y="2163694"/>
              <a:ext cx="651538" cy="392107"/>
            </a:xfrm>
            <a:custGeom>
              <a:rect b="b" l="l" r="r" t="t"/>
              <a:pathLst>
                <a:path extrusionOk="0" h="392107" w="651538">
                  <a:moveTo>
                    <a:pt x="0" y="0"/>
                  </a:moveTo>
                  <a:lnTo>
                    <a:pt x="651538" y="0"/>
                  </a:lnTo>
                  <a:lnTo>
                    <a:pt x="651538" y="392108"/>
                  </a:lnTo>
                  <a:lnTo>
                    <a:pt x="0" y="3921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17"/>
            <p:cNvSpPr/>
            <p:nvPr/>
          </p:nvSpPr>
          <p:spPr>
            <a:xfrm>
              <a:off x="1702516" y="2103798"/>
              <a:ext cx="536122" cy="571448"/>
            </a:xfrm>
            <a:custGeom>
              <a:rect b="b" l="l" r="r" t="t"/>
              <a:pathLst>
                <a:path extrusionOk="0" h="571448" w="536122">
                  <a:moveTo>
                    <a:pt x="0" y="0"/>
                  </a:moveTo>
                  <a:lnTo>
                    <a:pt x="536122" y="0"/>
                  </a:lnTo>
                  <a:lnTo>
                    <a:pt x="536122" y="571448"/>
                  </a:lnTo>
                  <a:lnTo>
                    <a:pt x="0" y="57144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17"/>
            <p:cNvSpPr/>
            <p:nvPr/>
          </p:nvSpPr>
          <p:spPr>
            <a:xfrm>
              <a:off x="2555406" y="2110492"/>
              <a:ext cx="364367" cy="498512"/>
            </a:xfrm>
            <a:custGeom>
              <a:rect b="b" l="l" r="r" t="t"/>
              <a:pathLst>
                <a:path extrusionOk="0" h="498512" w="364367">
                  <a:moveTo>
                    <a:pt x="0" y="0"/>
                  </a:moveTo>
                  <a:lnTo>
                    <a:pt x="364366" y="0"/>
                  </a:lnTo>
                  <a:lnTo>
                    <a:pt x="364366" y="498512"/>
                  </a:lnTo>
                  <a:lnTo>
                    <a:pt x="0" y="49851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17"/>
            <p:cNvSpPr/>
            <p:nvPr/>
          </p:nvSpPr>
          <p:spPr>
            <a:xfrm>
              <a:off x="967479" y="2103798"/>
              <a:ext cx="416638" cy="571448"/>
            </a:xfrm>
            <a:custGeom>
              <a:rect b="b" l="l" r="r" t="t"/>
              <a:pathLst>
                <a:path extrusionOk="0" h="571448" w="416638">
                  <a:moveTo>
                    <a:pt x="0" y="0"/>
                  </a:moveTo>
                  <a:lnTo>
                    <a:pt x="416638" y="0"/>
                  </a:lnTo>
                  <a:lnTo>
                    <a:pt x="416638" y="571448"/>
                  </a:lnTo>
                  <a:lnTo>
                    <a:pt x="0" y="57144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17"/>
            <p:cNvSpPr/>
            <p:nvPr/>
          </p:nvSpPr>
          <p:spPr>
            <a:xfrm>
              <a:off x="5971908" y="2140266"/>
              <a:ext cx="498512" cy="498512"/>
            </a:xfrm>
            <a:custGeom>
              <a:rect b="b" l="l" r="r" t="t"/>
              <a:pathLst>
                <a:path extrusionOk="0" h="498512" w="498512">
                  <a:moveTo>
                    <a:pt x="0" y="0"/>
                  </a:moveTo>
                  <a:lnTo>
                    <a:pt x="498512" y="0"/>
                  </a:lnTo>
                  <a:lnTo>
                    <a:pt x="498512" y="498512"/>
                  </a:lnTo>
                  <a:lnTo>
                    <a:pt x="0" y="49851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7"/>
            <p:cNvSpPr/>
            <p:nvPr/>
          </p:nvSpPr>
          <p:spPr>
            <a:xfrm>
              <a:off x="5155814" y="2140266"/>
              <a:ext cx="498512" cy="498512"/>
            </a:xfrm>
            <a:custGeom>
              <a:rect b="b" l="l" r="r" t="t"/>
              <a:pathLst>
                <a:path extrusionOk="0" h="498512" w="498512">
                  <a:moveTo>
                    <a:pt x="0" y="0"/>
                  </a:moveTo>
                  <a:lnTo>
                    <a:pt x="498511" y="0"/>
                  </a:lnTo>
                  <a:lnTo>
                    <a:pt x="498511" y="498512"/>
                  </a:lnTo>
                  <a:lnTo>
                    <a:pt x="0" y="49851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17"/>
            <p:cNvSpPr/>
            <p:nvPr/>
          </p:nvSpPr>
          <p:spPr>
            <a:xfrm>
              <a:off x="4184" y="2071525"/>
              <a:ext cx="645712" cy="576445"/>
            </a:xfrm>
            <a:custGeom>
              <a:rect b="b" l="l" r="r" t="t"/>
              <a:pathLst>
                <a:path extrusionOk="0" h="576445" w="645712">
                  <a:moveTo>
                    <a:pt x="0" y="0"/>
                  </a:moveTo>
                  <a:lnTo>
                    <a:pt x="645712" y="0"/>
                  </a:lnTo>
                  <a:lnTo>
                    <a:pt x="645712" y="576446"/>
                  </a:lnTo>
                  <a:lnTo>
                    <a:pt x="0" y="57644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17"/>
            <p:cNvSpPr/>
            <p:nvPr/>
          </p:nvSpPr>
          <p:spPr>
            <a:xfrm>
              <a:off x="5849333" y="3207684"/>
              <a:ext cx="493503" cy="564297"/>
            </a:xfrm>
            <a:custGeom>
              <a:rect b="b" l="l" r="r" t="t"/>
              <a:pathLst>
                <a:path extrusionOk="0" h="564297" w="493503">
                  <a:moveTo>
                    <a:pt x="0" y="0"/>
                  </a:moveTo>
                  <a:lnTo>
                    <a:pt x="493503" y="0"/>
                  </a:lnTo>
                  <a:lnTo>
                    <a:pt x="493503" y="564296"/>
                  </a:lnTo>
                  <a:lnTo>
                    <a:pt x="0" y="56429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17"/>
            <p:cNvSpPr/>
            <p:nvPr/>
          </p:nvSpPr>
          <p:spPr>
            <a:xfrm>
              <a:off x="4872432" y="3281883"/>
              <a:ext cx="594140" cy="415898"/>
            </a:xfrm>
            <a:custGeom>
              <a:rect b="b" l="l" r="r" t="t"/>
              <a:pathLst>
                <a:path extrusionOk="0" h="415898" w="594140">
                  <a:moveTo>
                    <a:pt x="0" y="0"/>
                  </a:moveTo>
                  <a:lnTo>
                    <a:pt x="594140" y="0"/>
                  </a:lnTo>
                  <a:lnTo>
                    <a:pt x="594140" y="415898"/>
                  </a:lnTo>
                  <a:lnTo>
                    <a:pt x="0" y="41589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17"/>
            <p:cNvSpPr/>
            <p:nvPr/>
          </p:nvSpPr>
          <p:spPr>
            <a:xfrm>
              <a:off x="3976136" y="3281883"/>
              <a:ext cx="508320" cy="415898"/>
            </a:xfrm>
            <a:custGeom>
              <a:rect b="b" l="l" r="r" t="t"/>
              <a:pathLst>
                <a:path extrusionOk="0" h="415898" w="508320">
                  <a:moveTo>
                    <a:pt x="0" y="0"/>
                  </a:moveTo>
                  <a:lnTo>
                    <a:pt x="508320" y="0"/>
                  </a:lnTo>
                  <a:lnTo>
                    <a:pt x="508320" y="415898"/>
                  </a:lnTo>
                  <a:lnTo>
                    <a:pt x="0" y="41589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17"/>
            <p:cNvSpPr/>
            <p:nvPr/>
          </p:nvSpPr>
          <p:spPr>
            <a:xfrm>
              <a:off x="2510517" y="3207684"/>
              <a:ext cx="284200" cy="564297"/>
            </a:xfrm>
            <a:custGeom>
              <a:rect b="b" l="l" r="r" t="t"/>
              <a:pathLst>
                <a:path extrusionOk="0" h="564297" w="284200">
                  <a:moveTo>
                    <a:pt x="0" y="0"/>
                  </a:moveTo>
                  <a:lnTo>
                    <a:pt x="284201" y="0"/>
                  </a:lnTo>
                  <a:lnTo>
                    <a:pt x="284201" y="564296"/>
                  </a:lnTo>
                  <a:lnTo>
                    <a:pt x="0" y="56429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17"/>
            <p:cNvSpPr/>
            <p:nvPr/>
          </p:nvSpPr>
          <p:spPr>
            <a:xfrm>
              <a:off x="3177478" y="3281883"/>
              <a:ext cx="415898" cy="415898"/>
            </a:xfrm>
            <a:custGeom>
              <a:rect b="b" l="l" r="r" t="t"/>
              <a:pathLst>
                <a:path extrusionOk="0" h="415898" w="415898">
                  <a:moveTo>
                    <a:pt x="0" y="0"/>
                  </a:moveTo>
                  <a:lnTo>
                    <a:pt x="415898" y="0"/>
                  </a:lnTo>
                  <a:lnTo>
                    <a:pt x="415898" y="415898"/>
                  </a:lnTo>
                  <a:lnTo>
                    <a:pt x="0" y="41589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17"/>
            <p:cNvSpPr/>
            <p:nvPr/>
          </p:nvSpPr>
          <p:spPr>
            <a:xfrm>
              <a:off x="0" y="3156996"/>
              <a:ext cx="358253" cy="665672"/>
            </a:xfrm>
            <a:custGeom>
              <a:rect b="b" l="l" r="r" t="t"/>
              <a:pathLst>
                <a:path extrusionOk="0" h="665672" w="358253">
                  <a:moveTo>
                    <a:pt x="0" y="0"/>
                  </a:moveTo>
                  <a:lnTo>
                    <a:pt x="358253" y="0"/>
                  </a:lnTo>
                  <a:lnTo>
                    <a:pt x="358253" y="665672"/>
                  </a:lnTo>
                  <a:lnTo>
                    <a:pt x="0" y="66567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17"/>
            <p:cNvSpPr/>
            <p:nvPr/>
          </p:nvSpPr>
          <p:spPr>
            <a:xfrm>
              <a:off x="742056" y="3156996"/>
              <a:ext cx="515593" cy="665672"/>
            </a:xfrm>
            <a:custGeom>
              <a:rect b="b" l="l" r="r" t="t"/>
              <a:pathLst>
                <a:path extrusionOk="0" h="665672" w="515593">
                  <a:moveTo>
                    <a:pt x="0" y="0"/>
                  </a:moveTo>
                  <a:lnTo>
                    <a:pt x="515594" y="0"/>
                  </a:lnTo>
                  <a:lnTo>
                    <a:pt x="515594" y="665672"/>
                  </a:lnTo>
                  <a:lnTo>
                    <a:pt x="0" y="66567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17"/>
            <p:cNvSpPr/>
            <p:nvPr/>
          </p:nvSpPr>
          <p:spPr>
            <a:xfrm>
              <a:off x="1640410" y="3207684"/>
              <a:ext cx="487347" cy="564297"/>
            </a:xfrm>
            <a:custGeom>
              <a:rect b="b" l="l" r="r" t="t"/>
              <a:pathLst>
                <a:path extrusionOk="0" h="564297" w="487347">
                  <a:moveTo>
                    <a:pt x="0" y="0"/>
                  </a:moveTo>
                  <a:lnTo>
                    <a:pt x="487347" y="0"/>
                  </a:lnTo>
                  <a:lnTo>
                    <a:pt x="487347" y="564296"/>
                  </a:lnTo>
                  <a:lnTo>
                    <a:pt x="0" y="56429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5" name="Google Shape;595;p17"/>
          <p:cNvGrpSpPr/>
          <p:nvPr/>
        </p:nvGrpSpPr>
        <p:grpSpPr>
          <a:xfrm>
            <a:off x="2829787" y="5324061"/>
            <a:ext cx="440942" cy="456444"/>
            <a:chOff x="0" y="-28575"/>
            <a:chExt cx="812800" cy="841375"/>
          </a:xfrm>
        </p:grpSpPr>
        <p:sp>
          <p:nvSpPr>
            <p:cNvPr id="596" name="Google Shape;596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4A80B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1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8" name="Google Shape;598;p17"/>
          <p:cNvSpPr txBox="1"/>
          <p:nvPr/>
        </p:nvSpPr>
        <p:spPr>
          <a:xfrm>
            <a:off x="2693223" y="5842655"/>
            <a:ext cx="714071" cy="1155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8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6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#4A80BE</a:t>
            </a:r>
            <a:endParaRPr/>
          </a:p>
        </p:txBody>
      </p:sp>
      <p:grpSp>
        <p:nvGrpSpPr>
          <p:cNvPr id="599" name="Google Shape;599;p17"/>
          <p:cNvGrpSpPr/>
          <p:nvPr/>
        </p:nvGrpSpPr>
        <p:grpSpPr>
          <a:xfrm>
            <a:off x="1176525" y="5987309"/>
            <a:ext cx="440942" cy="456444"/>
            <a:chOff x="0" y="-28575"/>
            <a:chExt cx="812800" cy="841375"/>
          </a:xfrm>
        </p:grpSpPr>
        <p:sp>
          <p:nvSpPr>
            <p:cNvPr id="600" name="Google Shape;600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EBEAEE"/>
            </a:solidFill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1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2" name="Google Shape;602;p17"/>
          <p:cNvGrpSpPr/>
          <p:nvPr/>
        </p:nvGrpSpPr>
        <p:grpSpPr>
          <a:xfrm>
            <a:off x="1722329" y="5987309"/>
            <a:ext cx="440942" cy="456444"/>
            <a:chOff x="0" y="-28575"/>
            <a:chExt cx="812800" cy="841375"/>
          </a:xfrm>
        </p:grpSpPr>
        <p:sp>
          <p:nvSpPr>
            <p:cNvPr id="603" name="Google Shape;603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1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5" name="Google Shape;605;p17"/>
          <p:cNvGrpSpPr/>
          <p:nvPr/>
        </p:nvGrpSpPr>
        <p:grpSpPr>
          <a:xfrm>
            <a:off x="2268132" y="5987309"/>
            <a:ext cx="440942" cy="456444"/>
            <a:chOff x="0" y="-28575"/>
            <a:chExt cx="812800" cy="841375"/>
          </a:xfrm>
        </p:grpSpPr>
        <p:sp>
          <p:nvSpPr>
            <p:cNvPr id="606" name="Google Shape;606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02022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1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8" name="Google Shape;608;p17"/>
          <p:cNvSpPr txBox="1"/>
          <p:nvPr/>
        </p:nvSpPr>
        <p:spPr>
          <a:xfrm>
            <a:off x="1039961" y="6505902"/>
            <a:ext cx="714071" cy="1155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8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6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#EBEAEE</a:t>
            </a:r>
            <a:endParaRPr/>
          </a:p>
        </p:txBody>
      </p:sp>
      <p:sp>
        <p:nvSpPr>
          <p:cNvPr id="609" name="Google Shape;609;p17"/>
          <p:cNvSpPr txBox="1"/>
          <p:nvPr/>
        </p:nvSpPr>
        <p:spPr>
          <a:xfrm>
            <a:off x="1585765" y="6505902"/>
            <a:ext cx="714071" cy="1155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8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6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#FFFFFF</a:t>
            </a:r>
            <a:endParaRPr/>
          </a:p>
        </p:txBody>
      </p:sp>
      <p:sp>
        <p:nvSpPr>
          <p:cNvPr id="610" name="Google Shape;610;p17"/>
          <p:cNvSpPr txBox="1"/>
          <p:nvPr/>
        </p:nvSpPr>
        <p:spPr>
          <a:xfrm>
            <a:off x="2131568" y="6505902"/>
            <a:ext cx="714071" cy="1155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28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6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#020227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AEE"/>
        </a:solidFill>
      </p:bgPr>
    </p:bg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Google Shape;615;p18"/>
          <p:cNvGrpSpPr/>
          <p:nvPr/>
        </p:nvGrpSpPr>
        <p:grpSpPr>
          <a:xfrm>
            <a:off x="1980493" y="1455997"/>
            <a:ext cx="6731014" cy="4605718"/>
            <a:chOff x="0" y="-19050"/>
            <a:chExt cx="3032225" cy="2074810"/>
          </a:xfrm>
        </p:grpSpPr>
        <p:sp>
          <p:nvSpPr>
            <p:cNvPr id="616" name="Google Shape;616;p18"/>
            <p:cNvSpPr/>
            <p:nvPr/>
          </p:nvSpPr>
          <p:spPr>
            <a:xfrm>
              <a:off x="0" y="0"/>
              <a:ext cx="3032225" cy="2055760"/>
            </a:xfrm>
            <a:custGeom>
              <a:rect b="b" l="l" r="r" t="t"/>
              <a:pathLst>
                <a:path extrusionOk="0" h="2055760" w="3032225">
                  <a:moveTo>
                    <a:pt x="16103" y="0"/>
                  </a:moveTo>
                  <a:lnTo>
                    <a:pt x="3016122" y="0"/>
                  </a:lnTo>
                  <a:cubicBezTo>
                    <a:pt x="3020393" y="0"/>
                    <a:pt x="3024489" y="1697"/>
                    <a:pt x="3027509" y="4716"/>
                  </a:cubicBezTo>
                  <a:cubicBezTo>
                    <a:pt x="3030528" y="7736"/>
                    <a:pt x="3032225" y="11832"/>
                    <a:pt x="3032225" y="16103"/>
                  </a:cubicBezTo>
                  <a:lnTo>
                    <a:pt x="3032225" y="2039657"/>
                  </a:lnTo>
                  <a:cubicBezTo>
                    <a:pt x="3032225" y="2043928"/>
                    <a:pt x="3030528" y="2048024"/>
                    <a:pt x="3027509" y="2051044"/>
                  </a:cubicBezTo>
                  <a:cubicBezTo>
                    <a:pt x="3024489" y="2054063"/>
                    <a:pt x="3020393" y="2055760"/>
                    <a:pt x="3016122" y="2055760"/>
                  </a:cubicBezTo>
                  <a:lnTo>
                    <a:pt x="16103" y="2055760"/>
                  </a:lnTo>
                  <a:cubicBezTo>
                    <a:pt x="11832" y="2055760"/>
                    <a:pt x="7736" y="2054063"/>
                    <a:pt x="4716" y="2051044"/>
                  </a:cubicBezTo>
                  <a:cubicBezTo>
                    <a:pt x="1697" y="2048024"/>
                    <a:pt x="0" y="2043928"/>
                    <a:pt x="0" y="2039657"/>
                  </a:cubicBezTo>
                  <a:lnTo>
                    <a:pt x="0" y="16103"/>
                  </a:lnTo>
                  <a:cubicBezTo>
                    <a:pt x="0" y="11832"/>
                    <a:pt x="1697" y="7736"/>
                    <a:pt x="4716" y="4716"/>
                  </a:cubicBezTo>
                  <a:cubicBezTo>
                    <a:pt x="7736" y="1697"/>
                    <a:pt x="11832" y="0"/>
                    <a:pt x="161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18"/>
            <p:cNvSpPr txBox="1"/>
            <p:nvPr/>
          </p:nvSpPr>
          <p:spPr>
            <a:xfrm>
              <a:off x="0" y="-19050"/>
              <a:ext cx="3032225" cy="20748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8" name="Google Shape;618;p18"/>
          <p:cNvSpPr txBox="1"/>
          <p:nvPr/>
        </p:nvSpPr>
        <p:spPr>
          <a:xfrm>
            <a:off x="3197996" y="2456311"/>
            <a:ext cx="3987801" cy="3960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8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619" name="Google Shape;619;p18"/>
          <p:cNvSpPr txBox="1"/>
          <p:nvPr/>
        </p:nvSpPr>
        <p:spPr>
          <a:xfrm>
            <a:off x="4156090" y="5401679"/>
            <a:ext cx="2379821" cy="2604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3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Happy designing!</a:t>
            </a:r>
            <a:endParaRPr/>
          </a:p>
        </p:txBody>
      </p:sp>
      <p:sp>
        <p:nvSpPr>
          <p:cNvPr id="620" name="Google Shape;620;p18"/>
          <p:cNvSpPr txBox="1"/>
          <p:nvPr/>
        </p:nvSpPr>
        <p:spPr>
          <a:xfrm>
            <a:off x="2461361" y="3846038"/>
            <a:ext cx="5769277" cy="194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6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621" name="Google Shape;621;p18"/>
          <p:cNvSpPr txBox="1"/>
          <p:nvPr/>
        </p:nvSpPr>
        <p:spPr>
          <a:xfrm>
            <a:off x="2461361" y="4860524"/>
            <a:ext cx="5769277" cy="194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6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622" name="Google Shape;622;p18"/>
          <p:cNvSpPr txBox="1"/>
          <p:nvPr/>
        </p:nvSpPr>
        <p:spPr>
          <a:xfrm>
            <a:off x="3197996" y="1789836"/>
            <a:ext cx="4296008" cy="4912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23" u="none" strike="noStrike">
                <a:solidFill>
                  <a:srgbClr val="000000"/>
                </a:solidFill>
                <a:latin typeface="Bai Jamjuree"/>
                <a:ea typeface="Bai Jamjuree"/>
                <a:cs typeface="Bai Jamjuree"/>
                <a:sym typeface="Bai Jamjuree"/>
              </a:rPr>
              <a:t>CREDITS</a:t>
            </a:r>
            <a:endParaRPr/>
          </a:p>
        </p:txBody>
      </p:sp>
      <p:sp>
        <p:nvSpPr>
          <p:cNvPr id="623" name="Google Shape;623;p18"/>
          <p:cNvSpPr txBox="1"/>
          <p:nvPr/>
        </p:nvSpPr>
        <p:spPr>
          <a:xfrm>
            <a:off x="3572201" y="4433753"/>
            <a:ext cx="3547598" cy="3771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sp>
        <p:nvSpPr>
          <p:cNvPr id="624" name="Google Shape;624;p18"/>
          <p:cNvSpPr/>
          <p:nvPr/>
        </p:nvSpPr>
        <p:spPr>
          <a:xfrm>
            <a:off x="3935705" y="3037114"/>
            <a:ext cx="2820590" cy="705147"/>
          </a:xfrm>
          <a:custGeom>
            <a:rect b="b" l="l" r="r" t="t"/>
            <a:pathLst>
              <a:path extrusionOk="0" h="705147" w="2820590">
                <a:moveTo>
                  <a:pt x="0" y="0"/>
                </a:moveTo>
                <a:lnTo>
                  <a:pt x="2820590" y="0"/>
                </a:lnTo>
                <a:lnTo>
                  <a:pt x="2820590" y="705147"/>
                </a:lnTo>
                <a:lnTo>
                  <a:pt x="0" y="7051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rofessional Stacked Waterfall Infographic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