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Lato"/>
      <p:regular r:id="rId21"/>
      <p:bold r:id="rId22"/>
      <p:italic r:id="rId23"/>
      <p:boldItalic r:id="rId24"/>
    </p:embeddedFont>
    <p:embeddedFont>
      <p:font typeface="Libre Baskerville"/>
      <p:regular r:id="rId25"/>
      <p:bold r:id="rId26"/>
      <p: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Lato-bold.fntdata"/><Relationship Id="rId21" Type="http://schemas.openxmlformats.org/officeDocument/2006/relationships/font" Target="fonts/Lato-regular.fntdata"/><Relationship Id="rId24" Type="http://schemas.openxmlformats.org/officeDocument/2006/relationships/font" Target="fonts/Lato-boldItalic.fntdata"/><Relationship Id="rId23" Type="http://schemas.openxmlformats.org/officeDocument/2006/relationships/font" Target="fonts/Lat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ibreBaskerville-bold.fntdata"/><Relationship Id="rId25" Type="http://schemas.openxmlformats.org/officeDocument/2006/relationships/font" Target="fonts/LibreBaskerville-regular.fntdata"/><Relationship Id="rId27" Type="http://schemas.openxmlformats.org/officeDocument/2006/relationships/font" Target="fonts/LibreBaskerville-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1f0e07c689d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g1f0e07c689d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1f0e07c689d_1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1f0e07c689d_1_4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1f0e07c689d_1_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g1f0e07c689d_1_4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1f0e07c689d_1_4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g1f0e07c689d_1_4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1f0e07c689d_1_5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1f0e07c689d_1_5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1f0e07c689d_1_5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1f0e07c689d_1_5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1f0e07c689d_1_6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1f0e07c689d_1_60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f0e07c689d_1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1f0e07c689d_1_1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f0e07c689d_1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1f0e07c689d_1_17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1f0e07c689d_1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1f0e07c689d_1_2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1f0e07c689d_1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1f0e07c689d_1_2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1f0e07c689d_1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1f0e07c689d_1_29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1f0e07c689d_1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1f0e07c689d_1_3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1f0e07c689d_1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g1f0e07c689d_1_3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1f0e07c689d_1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g1f0e07c689d_1_38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
          <p:cNvSpPr/>
          <p:nvPr/>
        </p:nvSpPr>
        <p:spPr>
          <a:xfrm rot="-5400000">
            <a:off x="-266875" y="5562981"/>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2">
              <a:alphaModFix/>
            </a:blip>
            <a:stretch>
              <a:fillRect b="0" l="0" r="0" t="0"/>
            </a:stretch>
          </a:blipFill>
          <a:ln>
            <a:noFill/>
          </a:ln>
        </p:spPr>
      </p:sp>
      <p:sp>
        <p:nvSpPr>
          <p:cNvPr id="14" name="Google Shape;14;p2"/>
          <p:cNvSpPr/>
          <p:nvPr/>
        </p:nvSpPr>
        <p:spPr>
          <a:xfrm>
            <a:off x="-2305225" y="5562981"/>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2">
              <a:alphaModFix/>
            </a:blip>
            <a:stretch>
              <a:fillRect b="0" l="0" r="0" t="0"/>
            </a:stretch>
          </a:blipFill>
          <a:ln>
            <a:noFill/>
          </a:ln>
        </p:spPr>
      </p:sp>
      <p:sp>
        <p:nvSpPr>
          <p:cNvPr id="15" name="Google Shape;15;p2"/>
          <p:cNvSpPr/>
          <p:nvPr/>
        </p:nvSpPr>
        <p:spPr>
          <a:xfrm rot="5400000">
            <a:off x="-2305225" y="3538919"/>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2">
              <a:alphaModFix/>
            </a:blip>
            <a:stretch>
              <a:fillRect b="0" l="0" r="0" t="0"/>
            </a:stretch>
          </a:blipFill>
          <a:ln>
            <a:noFill/>
          </a:ln>
        </p:spPr>
      </p:sp>
      <p:sp>
        <p:nvSpPr>
          <p:cNvPr id="16" name="Google Shape;16;p2"/>
          <p:cNvSpPr/>
          <p:nvPr/>
        </p:nvSpPr>
        <p:spPr>
          <a:xfrm rot="10800000">
            <a:off x="-266875" y="3538919"/>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2">
              <a:alphaModFix/>
            </a:blip>
            <a:stretch>
              <a:fillRect b="0" l="0" r="0" t="0"/>
            </a:stretch>
          </a:blipFill>
          <a:ln>
            <a:noFill/>
          </a:ln>
        </p:spPr>
      </p:sp>
      <p:sp>
        <p:nvSpPr>
          <p:cNvPr id="17" name="Google Shape;17;p2"/>
          <p:cNvSpPr/>
          <p:nvPr/>
        </p:nvSpPr>
        <p:spPr>
          <a:xfrm rot="-5400000">
            <a:off x="9544225" y="5562981"/>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2">
              <a:alphaModFix/>
            </a:blip>
            <a:stretch>
              <a:fillRect b="0" l="0" r="0" t="0"/>
            </a:stretch>
          </a:blipFill>
          <a:ln>
            <a:noFill/>
          </a:ln>
        </p:spPr>
      </p:sp>
      <p:sp>
        <p:nvSpPr>
          <p:cNvPr id="18" name="Google Shape;18;p2"/>
          <p:cNvSpPr/>
          <p:nvPr/>
        </p:nvSpPr>
        <p:spPr>
          <a:xfrm>
            <a:off x="7505875" y="5562981"/>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2">
              <a:alphaModFix/>
            </a:blip>
            <a:stretch>
              <a:fillRect b="0" l="0" r="0" t="0"/>
            </a:stretch>
          </a:blipFill>
          <a:ln>
            <a:noFill/>
          </a:ln>
        </p:spPr>
      </p:sp>
      <p:sp>
        <p:nvSpPr>
          <p:cNvPr id="19" name="Google Shape;19;p2"/>
          <p:cNvSpPr/>
          <p:nvPr/>
        </p:nvSpPr>
        <p:spPr>
          <a:xfrm rot="5400000">
            <a:off x="7505875" y="3538919"/>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2">
              <a:alphaModFix/>
            </a:blip>
            <a:stretch>
              <a:fillRect b="0" l="0" r="0" t="0"/>
            </a:stretch>
          </a:blipFill>
          <a:ln>
            <a:noFill/>
          </a:ln>
        </p:spPr>
      </p:sp>
      <p:sp>
        <p:nvSpPr>
          <p:cNvPr id="20" name="Google Shape;20;p2"/>
          <p:cNvSpPr/>
          <p:nvPr/>
        </p:nvSpPr>
        <p:spPr>
          <a:xfrm rot="10800000">
            <a:off x="9544225" y="3538919"/>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grpSp>
        <p:nvGrpSpPr>
          <p:cNvPr id="22" name="Google Shape;22;p3"/>
          <p:cNvGrpSpPr/>
          <p:nvPr/>
        </p:nvGrpSpPr>
        <p:grpSpPr>
          <a:xfrm>
            <a:off x="-293003" y="-641201"/>
            <a:ext cx="4895286" cy="2847617"/>
            <a:chOff x="0" y="0"/>
            <a:chExt cx="13054096" cy="7593644"/>
          </a:xfrm>
        </p:grpSpPr>
        <p:sp>
          <p:nvSpPr>
            <p:cNvPr id="23" name="Google Shape;23;p3"/>
            <p:cNvSpPr/>
            <p:nvPr/>
          </p:nvSpPr>
          <p:spPr>
            <a:xfrm>
              <a:off x="0" y="0"/>
              <a:ext cx="6668520" cy="4267853"/>
            </a:xfrm>
            <a:custGeom>
              <a:rect b="b" l="l" r="r" t="t"/>
              <a:pathLst>
                <a:path extrusionOk="0" h="4267853" w="6668520">
                  <a:moveTo>
                    <a:pt x="0" y="0"/>
                  </a:moveTo>
                  <a:lnTo>
                    <a:pt x="6668520" y="0"/>
                  </a:lnTo>
                  <a:lnTo>
                    <a:pt x="6668520" y="4267853"/>
                  </a:lnTo>
                  <a:lnTo>
                    <a:pt x="0" y="4267853"/>
                  </a:lnTo>
                  <a:lnTo>
                    <a:pt x="0" y="0"/>
                  </a:lnTo>
                  <a:close/>
                </a:path>
              </a:pathLst>
            </a:custGeom>
            <a:blipFill rotWithShape="1">
              <a:blip r:embed="rId2">
                <a:alphaModFix/>
              </a:blip>
              <a:stretch>
                <a:fillRect b="0" l="0" r="0" t="0"/>
              </a:stretch>
            </a:blipFill>
            <a:ln>
              <a:noFill/>
            </a:ln>
          </p:spPr>
        </p:sp>
        <p:sp>
          <p:nvSpPr>
            <p:cNvPr id="24" name="Google Shape;24;p3"/>
            <p:cNvSpPr/>
            <p:nvPr/>
          </p:nvSpPr>
          <p:spPr>
            <a:xfrm>
              <a:off x="6385576" y="3325791"/>
              <a:ext cx="6668520" cy="4267853"/>
            </a:xfrm>
            <a:custGeom>
              <a:rect b="b" l="l" r="r" t="t"/>
              <a:pathLst>
                <a:path extrusionOk="0" h="4267853" w="6668520">
                  <a:moveTo>
                    <a:pt x="0" y="0"/>
                  </a:moveTo>
                  <a:lnTo>
                    <a:pt x="6668520" y="0"/>
                  </a:lnTo>
                  <a:lnTo>
                    <a:pt x="6668520" y="4267853"/>
                  </a:lnTo>
                  <a:lnTo>
                    <a:pt x="0" y="4267853"/>
                  </a:lnTo>
                  <a:lnTo>
                    <a:pt x="0" y="0"/>
                  </a:lnTo>
                  <a:close/>
                </a:path>
              </a:pathLst>
            </a:custGeom>
            <a:blipFill rotWithShape="1">
              <a:blip r:embed="rId2">
                <a:alphaModFix/>
              </a:blip>
              <a:stretch>
                <a:fillRect b="0" l="0" r="0" t="0"/>
              </a:stretch>
            </a:blipFill>
            <a:ln>
              <a:noFill/>
            </a:ln>
          </p:spPr>
        </p:sp>
      </p:grpSp>
      <p:grpSp>
        <p:nvGrpSpPr>
          <p:cNvPr id="25" name="Google Shape;25;p3"/>
          <p:cNvGrpSpPr/>
          <p:nvPr/>
        </p:nvGrpSpPr>
        <p:grpSpPr>
          <a:xfrm>
            <a:off x="4424425" y="1857733"/>
            <a:ext cx="4895286" cy="2847617"/>
            <a:chOff x="0" y="0"/>
            <a:chExt cx="13054096" cy="7593644"/>
          </a:xfrm>
        </p:grpSpPr>
        <p:sp>
          <p:nvSpPr>
            <p:cNvPr id="26" name="Google Shape;26;p3"/>
            <p:cNvSpPr/>
            <p:nvPr/>
          </p:nvSpPr>
          <p:spPr>
            <a:xfrm>
              <a:off x="0" y="0"/>
              <a:ext cx="6668520" cy="4267853"/>
            </a:xfrm>
            <a:custGeom>
              <a:rect b="b" l="l" r="r" t="t"/>
              <a:pathLst>
                <a:path extrusionOk="0" h="4267853" w="6668520">
                  <a:moveTo>
                    <a:pt x="0" y="0"/>
                  </a:moveTo>
                  <a:lnTo>
                    <a:pt x="6668520" y="0"/>
                  </a:lnTo>
                  <a:lnTo>
                    <a:pt x="6668520" y="4267853"/>
                  </a:lnTo>
                  <a:lnTo>
                    <a:pt x="0" y="4267853"/>
                  </a:lnTo>
                  <a:lnTo>
                    <a:pt x="0" y="0"/>
                  </a:lnTo>
                  <a:close/>
                </a:path>
              </a:pathLst>
            </a:custGeom>
            <a:blipFill rotWithShape="1">
              <a:blip r:embed="rId2">
                <a:alphaModFix/>
              </a:blip>
              <a:stretch>
                <a:fillRect b="0" l="0" r="0" t="0"/>
              </a:stretch>
            </a:blipFill>
            <a:ln>
              <a:noFill/>
            </a:ln>
          </p:spPr>
        </p:sp>
        <p:sp>
          <p:nvSpPr>
            <p:cNvPr id="27" name="Google Shape;27;p3"/>
            <p:cNvSpPr/>
            <p:nvPr/>
          </p:nvSpPr>
          <p:spPr>
            <a:xfrm>
              <a:off x="6385576" y="3325791"/>
              <a:ext cx="6668520" cy="4267853"/>
            </a:xfrm>
            <a:custGeom>
              <a:rect b="b" l="l" r="r" t="t"/>
              <a:pathLst>
                <a:path extrusionOk="0" h="4267853" w="6668520">
                  <a:moveTo>
                    <a:pt x="0" y="0"/>
                  </a:moveTo>
                  <a:lnTo>
                    <a:pt x="6668520" y="0"/>
                  </a:lnTo>
                  <a:lnTo>
                    <a:pt x="6668520" y="4267853"/>
                  </a:lnTo>
                  <a:lnTo>
                    <a:pt x="0" y="4267853"/>
                  </a:lnTo>
                  <a:lnTo>
                    <a:pt x="0" y="0"/>
                  </a:lnTo>
                  <a:close/>
                </a:path>
              </a:pathLst>
            </a:custGeom>
            <a:blipFill rotWithShape="1">
              <a:blip r:embed="rId2">
                <a:alphaModFix/>
              </a:blip>
              <a:stretch>
                <a:fillRect b="0" l="0" r="0" t="0"/>
              </a:stretch>
            </a:blipFill>
            <a:ln>
              <a:noFill/>
            </a:ln>
          </p:spPr>
        </p:sp>
      </p:grpSp>
      <p:sp>
        <p:nvSpPr>
          <p:cNvPr id="28" name="Google Shape;28;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9" name="Google Shape;2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0" name="Shape 30"/>
        <p:cNvGrpSpPr/>
        <p:nvPr/>
      </p:nvGrpSpPr>
      <p:grpSpPr>
        <a:xfrm>
          <a:off x="0" y="0"/>
          <a:ext cx="0" cy="0"/>
          <a:chOff x="0" y="0"/>
          <a:chExt cx="0" cy="0"/>
        </a:xfrm>
      </p:grpSpPr>
      <p:sp>
        <p:nvSpPr>
          <p:cNvPr id="31" name="Google Shape;3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2" name="Google Shape;32;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3" name="Google Shape;33;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4" name="Google Shape;34;p4"/>
          <p:cNvSpPr/>
          <p:nvPr/>
        </p:nvSpPr>
        <p:spPr>
          <a:xfrm flipH="1">
            <a:off x="6494027" y="1152712"/>
            <a:ext cx="1241584" cy="1241584"/>
          </a:xfrm>
          <a:custGeom>
            <a:rect b="b" l="l" r="r" t="t"/>
            <a:pathLst>
              <a:path extrusionOk="0" h="2483168" w="2483168">
                <a:moveTo>
                  <a:pt x="0" y="2483168"/>
                </a:moveTo>
                <a:lnTo>
                  <a:pt x="2483168" y="2483168"/>
                </a:lnTo>
                <a:lnTo>
                  <a:pt x="2483168" y="0"/>
                </a:lnTo>
                <a:lnTo>
                  <a:pt x="0" y="0"/>
                </a:lnTo>
                <a:lnTo>
                  <a:pt x="0" y="2483168"/>
                </a:lnTo>
                <a:close/>
              </a:path>
            </a:pathLst>
          </a:custGeom>
          <a:blipFill rotWithShape="1">
            <a:blip r:embed="rId2">
              <a:alphaModFix/>
            </a:blip>
            <a:stretch>
              <a:fillRect b="0" l="0" r="0" t="0"/>
            </a:stretch>
          </a:blipFill>
          <a:ln>
            <a:noFill/>
          </a:ln>
        </p:spPr>
      </p:sp>
      <p:sp>
        <p:nvSpPr>
          <p:cNvPr id="35" name="Google Shape;35;p4"/>
          <p:cNvSpPr/>
          <p:nvPr/>
        </p:nvSpPr>
        <p:spPr>
          <a:xfrm flipH="1">
            <a:off x="4238024" y="4751734"/>
            <a:ext cx="1241584" cy="1241584"/>
          </a:xfrm>
          <a:custGeom>
            <a:rect b="b" l="l" r="r" t="t"/>
            <a:pathLst>
              <a:path extrusionOk="0" h="2483168" w="2483168">
                <a:moveTo>
                  <a:pt x="0" y="2483168"/>
                </a:moveTo>
                <a:lnTo>
                  <a:pt x="2483168" y="2483168"/>
                </a:lnTo>
                <a:lnTo>
                  <a:pt x="2483168" y="0"/>
                </a:lnTo>
                <a:lnTo>
                  <a:pt x="0" y="0"/>
                </a:lnTo>
                <a:lnTo>
                  <a:pt x="0" y="2483168"/>
                </a:lnTo>
                <a:close/>
              </a:path>
            </a:pathLst>
          </a:custGeom>
          <a:blipFill rotWithShape="1">
            <a:blip r:embed="rId2">
              <a:alphaModFix/>
            </a:blip>
            <a:stretch>
              <a:fillRect b="0" l="0" r="0" t="0"/>
            </a:stretch>
          </a:blipFill>
          <a:ln>
            <a:noFill/>
          </a:ln>
        </p:spPr>
      </p:sp>
      <p:sp>
        <p:nvSpPr>
          <p:cNvPr id="36" name="Google Shape;36;p4"/>
          <p:cNvSpPr/>
          <p:nvPr/>
        </p:nvSpPr>
        <p:spPr>
          <a:xfrm>
            <a:off x="7523912" y="-201173"/>
            <a:ext cx="211699" cy="1353886"/>
          </a:xfrm>
          <a:custGeom>
            <a:rect b="b" l="l" r="r" t="t"/>
            <a:pathLst>
              <a:path extrusionOk="0" h="2707772" w="423397">
                <a:moveTo>
                  <a:pt x="0" y="0"/>
                </a:moveTo>
                <a:lnTo>
                  <a:pt x="423398" y="0"/>
                </a:lnTo>
                <a:lnTo>
                  <a:pt x="423398" y="2707772"/>
                </a:lnTo>
                <a:lnTo>
                  <a:pt x="0" y="2707772"/>
                </a:lnTo>
                <a:lnTo>
                  <a:pt x="0" y="0"/>
                </a:lnTo>
                <a:close/>
              </a:path>
            </a:pathLst>
          </a:custGeom>
          <a:blipFill rotWithShape="1">
            <a:blip r:embed="rId3">
              <a:alphaModFix/>
            </a:blip>
            <a:stretch>
              <a:fillRect b="0" l="0" r="0" t="0"/>
            </a:stretch>
          </a:blipFill>
          <a:ln>
            <a:noFill/>
          </a:ln>
        </p:spPr>
      </p:sp>
      <p:sp>
        <p:nvSpPr>
          <p:cNvPr id="37" name="Google Shape;37;p4"/>
          <p:cNvSpPr/>
          <p:nvPr/>
        </p:nvSpPr>
        <p:spPr>
          <a:xfrm>
            <a:off x="5267910" y="3397848"/>
            <a:ext cx="211699" cy="1353886"/>
          </a:xfrm>
          <a:custGeom>
            <a:rect b="b" l="l" r="r" t="t"/>
            <a:pathLst>
              <a:path extrusionOk="0" h="2707772" w="423397">
                <a:moveTo>
                  <a:pt x="0" y="0"/>
                </a:moveTo>
                <a:lnTo>
                  <a:pt x="423397" y="0"/>
                </a:lnTo>
                <a:lnTo>
                  <a:pt x="423397" y="2707772"/>
                </a:lnTo>
                <a:lnTo>
                  <a:pt x="0" y="2707772"/>
                </a:lnTo>
                <a:lnTo>
                  <a:pt x="0" y="0"/>
                </a:lnTo>
                <a:close/>
              </a:path>
            </a:pathLst>
          </a:custGeom>
          <a:blipFill rotWithShape="1">
            <a:blip r:embed="rId3">
              <a:alphaModFix/>
            </a:blip>
            <a:stretch>
              <a:fillRect b="0" l="0" r="0" t="0"/>
            </a:stretch>
          </a:blipFill>
          <a:ln>
            <a:noFill/>
          </a:ln>
        </p:spPr>
      </p:sp>
      <p:sp>
        <p:nvSpPr>
          <p:cNvPr id="38" name="Google Shape;38;p4"/>
          <p:cNvSpPr/>
          <p:nvPr/>
        </p:nvSpPr>
        <p:spPr>
          <a:xfrm rot="5400000">
            <a:off x="5261968" y="2178973"/>
            <a:ext cx="1241584" cy="1241584"/>
          </a:xfrm>
          <a:custGeom>
            <a:rect b="b" l="l" r="r" t="t"/>
            <a:pathLst>
              <a:path extrusionOk="0" h="2483168" w="2483168">
                <a:moveTo>
                  <a:pt x="0" y="0"/>
                </a:moveTo>
                <a:lnTo>
                  <a:pt x="2483168" y="0"/>
                </a:lnTo>
                <a:lnTo>
                  <a:pt x="2483168" y="2483167"/>
                </a:lnTo>
                <a:lnTo>
                  <a:pt x="0" y="2483167"/>
                </a:lnTo>
                <a:lnTo>
                  <a:pt x="0" y="0"/>
                </a:lnTo>
                <a:close/>
              </a:path>
            </a:pathLst>
          </a:custGeom>
          <a:blipFill rotWithShape="1">
            <a:blip r:embed="rId2">
              <a:alphaModFix/>
            </a:blip>
            <a:stretch>
              <a:fillRect b="0" l="0" r="0" t="0"/>
            </a:stretch>
          </a:blipFill>
          <a:ln>
            <a:noFill/>
          </a:ln>
        </p:spPr>
      </p:sp>
      <p:sp>
        <p:nvSpPr>
          <p:cNvPr id="39" name="Google Shape;39;p4"/>
          <p:cNvSpPr/>
          <p:nvPr/>
        </p:nvSpPr>
        <p:spPr>
          <a:xfrm flipH="1">
            <a:off x="8365565" y="1734888"/>
            <a:ext cx="1241584" cy="1241584"/>
          </a:xfrm>
          <a:custGeom>
            <a:rect b="b" l="l" r="r" t="t"/>
            <a:pathLst>
              <a:path extrusionOk="0" h="2483168" w="2483168">
                <a:moveTo>
                  <a:pt x="0" y="2483168"/>
                </a:moveTo>
                <a:lnTo>
                  <a:pt x="2483168" y="2483168"/>
                </a:lnTo>
                <a:lnTo>
                  <a:pt x="2483168" y="0"/>
                </a:lnTo>
                <a:lnTo>
                  <a:pt x="0" y="0"/>
                </a:lnTo>
                <a:lnTo>
                  <a:pt x="0" y="2483168"/>
                </a:lnTo>
                <a:close/>
              </a:path>
            </a:pathLst>
          </a:custGeom>
          <a:blipFill rotWithShape="1">
            <a:blip r:embed="rId2">
              <a:alphaModFix/>
            </a:blip>
            <a:stretch>
              <a:fillRect b="0" l="0" r="0" t="0"/>
            </a:stretch>
          </a:blipFill>
          <a:ln>
            <a:noFill/>
          </a:ln>
        </p:spPr>
      </p:sp>
      <p:sp>
        <p:nvSpPr>
          <p:cNvPr id="40" name="Google Shape;40;p4"/>
          <p:cNvSpPr/>
          <p:nvPr/>
        </p:nvSpPr>
        <p:spPr>
          <a:xfrm flipH="1">
            <a:off x="6109562" y="5333909"/>
            <a:ext cx="1241584" cy="1241584"/>
          </a:xfrm>
          <a:custGeom>
            <a:rect b="b" l="l" r="r" t="t"/>
            <a:pathLst>
              <a:path extrusionOk="0" h="2483168" w="2483168">
                <a:moveTo>
                  <a:pt x="0" y="2483168"/>
                </a:moveTo>
                <a:lnTo>
                  <a:pt x="2483168" y="2483168"/>
                </a:lnTo>
                <a:lnTo>
                  <a:pt x="2483168" y="0"/>
                </a:lnTo>
                <a:lnTo>
                  <a:pt x="0" y="0"/>
                </a:lnTo>
                <a:lnTo>
                  <a:pt x="0" y="2483168"/>
                </a:lnTo>
                <a:close/>
              </a:path>
            </a:pathLst>
          </a:custGeom>
          <a:blipFill rotWithShape="1">
            <a:blip r:embed="rId2">
              <a:alphaModFix/>
            </a:blip>
            <a:stretch>
              <a:fillRect b="0" l="0" r="0" t="0"/>
            </a:stretch>
          </a:blipFill>
          <a:ln>
            <a:noFill/>
          </a:ln>
        </p:spPr>
      </p:sp>
      <p:sp>
        <p:nvSpPr>
          <p:cNvPr id="41" name="Google Shape;41;p4"/>
          <p:cNvSpPr/>
          <p:nvPr/>
        </p:nvSpPr>
        <p:spPr>
          <a:xfrm>
            <a:off x="9395450" y="381001"/>
            <a:ext cx="211699" cy="1353886"/>
          </a:xfrm>
          <a:custGeom>
            <a:rect b="b" l="l" r="r" t="t"/>
            <a:pathLst>
              <a:path extrusionOk="0" h="2707772" w="423397">
                <a:moveTo>
                  <a:pt x="0" y="0"/>
                </a:moveTo>
                <a:lnTo>
                  <a:pt x="423398" y="0"/>
                </a:lnTo>
                <a:lnTo>
                  <a:pt x="423398" y="2707772"/>
                </a:lnTo>
                <a:lnTo>
                  <a:pt x="0" y="2707772"/>
                </a:lnTo>
                <a:lnTo>
                  <a:pt x="0" y="0"/>
                </a:lnTo>
                <a:close/>
              </a:path>
            </a:pathLst>
          </a:custGeom>
          <a:blipFill rotWithShape="1">
            <a:blip r:embed="rId3">
              <a:alphaModFix/>
            </a:blip>
            <a:stretch>
              <a:fillRect b="0" l="0" r="0" t="0"/>
            </a:stretch>
          </a:blipFill>
          <a:ln>
            <a:noFill/>
          </a:ln>
        </p:spPr>
      </p:sp>
      <p:sp>
        <p:nvSpPr>
          <p:cNvPr id="42" name="Google Shape;42;p4"/>
          <p:cNvSpPr/>
          <p:nvPr/>
        </p:nvSpPr>
        <p:spPr>
          <a:xfrm>
            <a:off x="7139447" y="3980023"/>
            <a:ext cx="211699" cy="1353886"/>
          </a:xfrm>
          <a:custGeom>
            <a:rect b="b" l="l" r="r" t="t"/>
            <a:pathLst>
              <a:path extrusionOk="0" h="2707772" w="423397">
                <a:moveTo>
                  <a:pt x="0" y="0"/>
                </a:moveTo>
                <a:lnTo>
                  <a:pt x="423397" y="0"/>
                </a:lnTo>
                <a:lnTo>
                  <a:pt x="423397" y="2707772"/>
                </a:lnTo>
                <a:lnTo>
                  <a:pt x="0" y="2707772"/>
                </a:lnTo>
                <a:lnTo>
                  <a:pt x="0" y="0"/>
                </a:lnTo>
                <a:close/>
              </a:path>
            </a:pathLst>
          </a:custGeom>
          <a:blipFill rotWithShape="1">
            <a:blip r:embed="rId3">
              <a:alphaModFix/>
            </a:blip>
            <a:stretch>
              <a:fillRect b="0" l="0" r="0" t="0"/>
            </a:stretch>
          </a:blipFill>
          <a:ln>
            <a:noFill/>
          </a:ln>
        </p:spPr>
      </p:sp>
      <p:sp>
        <p:nvSpPr>
          <p:cNvPr id="43" name="Google Shape;43;p4"/>
          <p:cNvSpPr/>
          <p:nvPr/>
        </p:nvSpPr>
        <p:spPr>
          <a:xfrm rot="5400000">
            <a:off x="7133506" y="2761148"/>
            <a:ext cx="1241584" cy="1241584"/>
          </a:xfrm>
          <a:custGeom>
            <a:rect b="b" l="l" r="r" t="t"/>
            <a:pathLst>
              <a:path extrusionOk="0" h="2483168" w="2483168">
                <a:moveTo>
                  <a:pt x="0" y="0"/>
                </a:moveTo>
                <a:lnTo>
                  <a:pt x="2483168" y="0"/>
                </a:lnTo>
                <a:lnTo>
                  <a:pt x="2483168" y="2483167"/>
                </a:lnTo>
                <a:lnTo>
                  <a:pt x="0" y="2483167"/>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4" name="Shape 44"/>
        <p:cNvGrpSpPr/>
        <p:nvPr/>
      </p:nvGrpSpPr>
      <p:grpSpPr>
        <a:xfrm>
          <a:off x="0" y="0"/>
          <a:ext cx="0" cy="0"/>
          <a:chOff x="0" y="0"/>
          <a:chExt cx="0" cy="0"/>
        </a:xfrm>
      </p:grpSpPr>
      <p:sp>
        <p:nvSpPr>
          <p:cNvPr id="45" name="Google Shape;45;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6" name="Google Shape;46;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7" name="Google Shape;47;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8" name="Google Shape;48;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49" name="Google Shape;49;p5"/>
          <p:cNvGrpSpPr/>
          <p:nvPr/>
        </p:nvGrpSpPr>
        <p:grpSpPr>
          <a:xfrm>
            <a:off x="0" y="4241305"/>
            <a:ext cx="9152006" cy="283395"/>
            <a:chOff x="0" y="0"/>
            <a:chExt cx="24405348" cy="755719"/>
          </a:xfrm>
        </p:grpSpPr>
        <p:sp>
          <p:nvSpPr>
            <p:cNvPr id="50" name="Google Shape;50;p5"/>
            <p:cNvSpPr/>
            <p:nvPr/>
          </p:nvSpPr>
          <p:spPr>
            <a:xfrm rot="5400000">
              <a:off x="9867588" y="-2038684"/>
              <a:ext cx="755719" cy="4833087"/>
            </a:xfrm>
            <a:custGeom>
              <a:rect b="b" l="l" r="r" t="t"/>
              <a:pathLst>
                <a:path extrusionOk="0" h="4833087" w="755719">
                  <a:moveTo>
                    <a:pt x="0" y="0"/>
                  </a:moveTo>
                  <a:lnTo>
                    <a:pt x="755720" y="0"/>
                  </a:lnTo>
                  <a:lnTo>
                    <a:pt x="755720" y="4833087"/>
                  </a:lnTo>
                  <a:lnTo>
                    <a:pt x="0" y="4833087"/>
                  </a:lnTo>
                  <a:lnTo>
                    <a:pt x="0" y="0"/>
                  </a:lnTo>
                  <a:close/>
                </a:path>
              </a:pathLst>
            </a:custGeom>
            <a:blipFill rotWithShape="1">
              <a:blip r:embed="rId2">
                <a:alphaModFix/>
              </a:blip>
              <a:stretch>
                <a:fillRect b="0" l="0" r="0" t="0"/>
              </a:stretch>
            </a:blipFill>
            <a:ln>
              <a:noFill/>
            </a:ln>
          </p:spPr>
        </p:sp>
        <p:sp>
          <p:nvSpPr>
            <p:cNvPr id="51" name="Google Shape;51;p5"/>
            <p:cNvSpPr/>
            <p:nvPr/>
          </p:nvSpPr>
          <p:spPr>
            <a:xfrm rot="5400000">
              <a:off x="17696493" y="-2038684"/>
              <a:ext cx="755719" cy="4833087"/>
            </a:xfrm>
            <a:custGeom>
              <a:rect b="b" l="l" r="r" t="t"/>
              <a:pathLst>
                <a:path extrusionOk="0" h="4833087" w="755719">
                  <a:moveTo>
                    <a:pt x="0" y="0"/>
                  </a:moveTo>
                  <a:lnTo>
                    <a:pt x="755719" y="0"/>
                  </a:lnTo>
                  <a:lnTo>
                    <a:pt x="755719" y="4833087"/>
                  </a:lnTo>
                  <a:lnTo>
                    <a:pt x="0" y="4833087"/>
                  </a:lnTo>
                  <a:lnTo>
                    <a:pt x="0" y="0"/>
                  </a:lnTo>
                  <a:close/>
                </a:path>
              </a:pathLst>
            </a:custGeom>
            <a:blipFill rotWithShape="1">
              <a:blip r:embed="rId2">
                <a:alphaModFix/>
              </a:blip>
              <a:stretch>
                <a:fillRect b="0" l="0" r="0" t="0"/>
              </a:stretch>
            </a:blipFill>
            <a:ln>
              <a:noFill/>
            </a:ln>
          </p:spPr>
        </p:sp>
        <p:sp>
          <p:nvSpPr>
            <p:cNvPr id="52" name="Google Shape;52;p5"/>
            <p:cNvSpPr/>
            <p:nvPr/>
          </p:nvSpPr>
          <p:spPr>
            <a:xfrm rot="5400000">
              <a:off x="13782040" y="-2038684"/>
              <a:ext cx="755719" cy="4833087"/>
            </a:xfrm>
            <a:custGeom>
              <a:rect b="b" l="l" r="r" t="t"/>
              <a:pathLst>
                <a:path extrusionOk="0" h="4833087" w="755719">
                  <a:moveTo>
                    <a:pt x="0" y="0"/>
                  </a:moveTo>
                  <a:lnTo>
                    <a:pt x="755720" y="0"/>
                  </a:lnTo>
                  <a:lnTo>
                    <a:pt x="755720" y="4833087"/>
                  </a:lnTo>
                  <a:lnTo>
                    <a:pt x="0" y="4833087"/>
                  </a:lnTo>
                  <a:lnTo>
                    <a:pt x="0" y="0"/>
                  </a:lnTo>
                  <a:close/>
                </a:path>
              </a:pathLst>
            </a:custGeom>
            <a:blipFill rotWithShape="1">
              <a:blip r:embed="rId2">
                <a:alphaModFix/>
              </a:blip>
              <a:stretch>
                <a:fillRect b="0" l="0" r="0" t="0"/>
              </a:stretch>
            </a:blipFill>
            <a:ln>
              <a:noFill/>
            </a:ln>
          </p:spPr>
        </p:sp>
        <p:sp>
          <p:nvSpPr>
            <p:cNvPr id="53" name="Google Shape;53;p5"/>
            <p:cNvSpPr/>
            <p:nvPr/>
          </p:nvSpPr>
          <p:spPr>
            <a:xfrm rot="5400000">
              <a:off x="21610945" y="-2038684"/>
              <a:ext cx="755719" cy="4833087"/>
            </a:xfrm>
            <a:custGeom>
              <a:rect b="b" l="l" r="r" t="t"/>
              <a:pathLst>
                <a:path extrusionOk="0" h="4833087" w="755719">
                  <a:moveTo>
                    <a:pt x="0" y="0"/>
                  </a:moveTo>
                  <a:lnTo>
                    <a:pt x="755719" y="0"/>
                  </a:lnTo>
                  <a:lnTo>
                    <a:pt x="755719" y="4833087"/>
                  </a:lnTo>
                  <a:lnTo>
                    <a:pt x="0" y="4833087"/>
                  </a:lnTo>
                  <a:lnTo>
                    <a:pt x="0" y="0"/>
                  </a:lnTo>
                  <a:close/>
                </a:path>
              </a:pathLst>
            </a:custGeom>
            <a:blipFill rotWithShape="1">
              <a:blip r:embed="rId2">
                <a:alphaModFix/>
              </a:blip>
              <a:stretch>
                <a:fillRect b="0" l="0" r="0" t="0"/>
              </a:stretch>
            </a:blipFill>
            <a:ln>
              <a:noFill/>
            </a:ln>
          </p:spPr>
        </p:sp>
        <p:sp>
          <p:nvSpPr>
            <p:cNvPr id="54" name="Google Shape;54;p5"/>
            <p:cNvSpPr/>
            <p:nvPr/>
          </p:nvSpPr>
          <p:spPr>
            <a:xfrm rot="5400000">
              <a:off x="2038684" y="-2038684"/>
              <a:ext cx="755719" cy="4833087"/>
            </a:xfrm>
            <a:custGeom>
              <a:rect b="b" l="l" r="r" t="t"/>
              <a:pathLst>
                <a:path extrusionOk="0" h="4833087" w="755719">
                  <a:moveTo>
                    <a:pt x="0" y="0"/>
                  </a:moveTo>
                  <a:lnTo>
                    <a:pt x="755719" y="0"/>
                  </a:lnTo>
                  <a:lnTo>
                    <a:pt x="755719" y="4833087"/>
                  </a:lnTo>
                  <a:lnTo>
                    <a:pt x="0" y="4833087"/>
                  </a:lnTo>
                  <a:lnTo>
                    <a:pt x="0" y="0"/>
                  </a:lnTo>
                  <a:close/>
                </a:path>
              </a:pathLst>
            </a:custGeom>
            <a:blipFill rotWithShape="1">
              <a:blip r:embed="rId2">
                <a:alphaModFix/>
              </a:blip>
              <a:stretch>
                <a:fillRect b="0" l="0" r="0" t="0"/>
              </a:stretch>
            </a:blipFill>
            <a:ln>
              <a:noFill/>
            </a:ln>
          </p:spPr>
        </p:sp>
        <p:sp>
          <p:nvSpPr>
            <p:cNvPr id="55" name="Google Shape;55;p5"/>
            <p:cNvSpPr/>
            <p:nvPr/>
          </p:nvSpPr>
          <p:spPr>
            <a:xfrm rot="5400000">
              <a:off x="5953136" y="-2038684"/>
              <a:ext cx="755719" cy="4833087"/>
            </a:xfrm>
            <a:custGeom>
              <a:rect b="b" l="l" r="r" t="t"/>
              <a:pathLst>
                <a:path extrusionOk="0" h="4833087" w="755719">
                  <a:moveTo>
                    <a:pt x="0" y="0"/>
                  </a:moveTo>
                  <a:lnTo>
                    <a:pt x="755719" y="0"/>
                  </a:lnTo>
                  <a:lnTo>
                    <a:pt x="755719" y="4833087"/>
                  </a:lnTo>
                  <a:lnTo>
                    <a:pt x="0" y="4833087"/>
                  </a:lnTo>
                  <a:lnTo>
                    <a:pt x="0" y="0"/>
                  </a:lnTo>
                  <a:close/>
                </a:path>
              </a:pathLst>
            </a:custGeom>
            <a:blipFill rotWithShape="1">
              <a:blip r:embed="rId2">
                <a:alphaModFix/>
              </a:blip>
              <a:stretch>
                <a:fillRect b="0" l="0" r="0" t="0"/>
              </a:stretch>
            </a:blipFill>
            <a:ln>
              <a:noFill/>
            </a:ln>
          </p:spPr>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sp>
        <p:nvSpPr>
          <p:cNvPr id="57" name="Google Shape;57;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8" name="Google Shape;5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9" name="Google Shape;59;p6"/>
          <p:cNvSpPr/>
          <p:nvPr/>
        </p:nvSpPr>
        <p:spPr>
          <a:xfrm rot="-5400000">
            <a:off x="1513892" y="3664871"/>
            <a:ext cx="1074204" cy="1074204"/>
          </a:xfrm>
          <a:custGeom>
            <a:rect b="b" l="l" r="r" t="t"/>
            <a:pathLst>
              <a:path extrusionOk="0" h="2148407" w="2148407">
                <a:moveTo>
                  <a:pt x="0" y="0"/>
                </a:moveTo>
                <a:lnTo>
                  <a:pt x="2148406" y="0"/>
                </a:lnTo>
                <a:lnTo>
                  <a:pt x="2148406" y="2148407"/>
                </a:lnTo>
                <a:lnTo>
                  <a:pt x="0" y="2148407"/>
                </a:lnTo>
                <a:lnTo>
                  <a:pt x="0" y="0"/>
                </a:lnTo>
                <a:close/>
              </a:path>
            </a:pathLst>
          </a:custGeom>
          <a:blipFill rotWithShape="1">
            <a:blip r:embed="rId2">
              <a:alphaModFix/>
            </a:blip>
            <a:stretch>
              <a:fillRect b="0" l="0" r="0" t="0"/>
            </a:stretch>
          </a:blipFill>
          <a:ln>
            <a:noFill/>
          </a:ln>
        </p:spPr>
      </p:sp>
      <p:sp>
        <p:nvSpPr>
          <p:cNvPr id="60" name="Google Shape;60;p6"/>
          <p:cNvSpPr/>
          <p:nvPr/>
        </p:nvSpPr>
        <p:spPr>
          <a:xfrm rot="10800000">
            <a:off x="-433101" y="2610560"/>
            <a:ext cx="1074204" cy="1074204"/>
          </a:xfrm>
          <a:custGeom>
            <a:rect b="b" l="l" r="r" t="t"/>
            <a:pathLst>
              <a:path extrusionOk="0" h="2148407" w="2148407">
                <a:moveTo>
                  <a:pt x="0" y="0"/>
                </a:moveTo>
                <a:lnTo>
                  <a:pt x="2148406" y="0"/>
                </a:lnTo>
                <a:lnTo>
                  <a:pt x="2148406" y="2148406"/>
                </a:lnTo>
                <a:lnTo>
                  <a:pt x="0" y="2148406"/>
                </a:lnTo>
                <a:lnTo>
                  <a:pt x="0" y="0"/>
                </a:lnTo>
                <a:close/>
              </a:path>
            </a:pathLst>
          </a:custGeom>
          <a:blipFill rotWithShape="1">
            <a:blip r:embed="rId2">
              <a:alphaModFix/>
            </a:blip>
            <a:stretch>
              <a:fillRect b="0" l="0" r="0" t="0"/>
            </a:stretch>
          </a:blipFill>
          <a:ln>
            <a:noFill/>
          </a:ln>
        </p:spPr>
      </p:sp>
      <p:grpSp>
        <p:nvGrpSpPr>
          <p:cNvPr id="61" name="Google Shape;61;p6"/>
          <p:cNvGrpSpPr/>
          <p:nvPr/>
        </p:nvGrpSpPr>
        <p:grpSpPr>
          <a:xfrm>
            <a:off x="2403398" y="2610560"/>
            <a:ext cx="2131001" cy="1074203"/>
            <a:chOff x="0" y="0"/>
            <a:chExt cx="5682668" cy="2864542"/>
          </a:xfrm>
        </p:grpSpPr>
        <p:sp>
          <p:nvSpPr>
            <p:cNvPr id="62" name="Google Shape;62;p6"/>
            <p:cNvSpPr/>
            <p:nvPr/>
          </p:nvSpPr>
          <p:spPr>
            <a:xfrm rot="5400000">
              <a:off x="0" y="0"/>
              <a:ext cx="2864542" cy="2864542"/>
            </a:xfrm>
            <a:custGeom>
              <a:rect b="b" l="l" r="r" t="t"/>
              <a:pathLst>
                <a:path extrusionOk="0" h="2864542" w="2864542">
                  <a:moveTo>
                    <a:pt x="0" y="0"/>
                  </a:moveTo>
                  <a:lnTo>
                    <a:pt x="2864542" y="0"/>
                  </a:lnTo>
                  <a:lnTo>
                    <a:pt x="2864542" y="2864542"/>
                  </a:lnTo>
                  <a:lnTo>
                    <a:pt x="0" y="2864542"/>
                  </a:lnTo>
                  <a:lnTo>
                    <a:pt x="0" y="0"/>
                  </a:lnTo>
                  <a:close/>
                </a:path>
              </a:pathLst>
            </a:custGeom>
            <a:blipFill rotWithShape="1">
              <a:blip r:embed="rId2">
                <a:alphaModFix/>
              </a:blip>
              <a:stretch>
                <a:fillRect b="0" l="0" r="0" t="0"/>
              </a:stretch>
            </a:blipFill>
            <a:ln>
              <a:noFill/>
            </a:ln>
          </p:spPr>
        </p:sp>
        <p:sp>
          <p:nvSpPr>
            <p:cNvPr id="63" name="Google Shape;63;p6"/>
            <p:cNvSpPr/>
            <p:nvPr/>
          </p:nvSpPr>
          <p:spPr>
            <a:xfrm rot="10800000">
              <a:off x="2818126" y="0"/>
              <a:ext cx="2864542" cy="2864542"/>
            </a:xfrm>
            <a:custGeom>
              <a:rect b="b" l="l" r="r" t="t"/>
              <a:pathLst>
                <a:path extrusionOk="0" h="2864542" w="2864542">
                  <a:moveTo>
                    <a:pt x="0" y="0"/>
                  </a:moveTo>
                  <a:lnTo>
                    <a:pt x="2864542" y="0"/>
                  </a:lnTo>
                  <a:lnTo>
                    <a:pt x="2864542" y="2864542"/>
                  </a:lnTo>
                  <a:lnTo>
                    <a:pt x="0" y="2864542"/>
                  </a:lnTo>
                  <a:lnTo>
                    <a:pt x="0" y="0"/>
                  </a:lnTo>
                  <a:close/>
                </a:path>
              </a:pathLst>
            </a:custGeom>
            <a:blipFill rotWithShape="1">
              <a:blip r:embed="rId2">
                <a:alphaModFix/>
              </a:blip>
              <a:stretch>
                <a:fillRect b="0" l="0" r="0" t="0"/>
              </a:stretch>
            </a:blipFill>
            <a:ln>
              <a:noFill/>
            </a:ln>
          </p:spPr>
        </p:sp>
      </p:grpSp>
      <p:sp>
        <p:nvSpPr>
          <p:cNvPr id="64" name="Google Shape;64;p6"/>
          <p:cNvSpPr/>
          <p:nvPr/>
        </p:nvSpPr>
        <p:spPr>
          <a:xfrm>
            <a:off x="457094" y="3664871"/>
            <a:ext cx="1074204" cy="1074203"/>
          </a:xfrm>
          <a:custGeom>
            <a:rect b="b" l="l" r="r" t="t"/>
            <a:pathLst>
              <a:path extrusionOk="0" h="2148407" w="2148407">
                <a:moveTo>
                  <a:pt x="0" y="0"/>
                </a:moveTo>
                <a:lnTo>
                  <a:pt x="2148407" y="0"/>
                </a:lnTo>
                <a:lnTo>
                  <a:pt x="2148407" y="2148407"/>
                </a:lnTo>
                <a:lnTo>
                  <a:pt x="0" y="2148407"/>
                </a:lnTo>
                <a:lnTo>
                  <a:pt x="0" y="0"/>
                </a:lnTo>
                <a:close/>
              </a:path>
            </a:pathLst>
          </a:custGeom>
          <a:blipFill rotWithShape="1">
            <a:blip r:embed="rId2">
              <a:alphaModFix/>
            </a:blip>
            <a:stretch>
              <a:fillRect b="0" l="0" r="0" t="0"/>
            </a:stretch>
          </a:blipFill>
          <a:ln>
            <a:noFill/>
          </a:ln>
        </p:spPr>
      </p:sp>
      <p:sp>
        <p:nvSpPr>
          <p:cNvPr id="65" name="Google Shape;65;p6"/>
          <p:cNvSpPr/>
          <p:nvPr/>
        </p:nvSpPr>
        <p:spPr>
          <a:xfrm>
            <a:off x="4350391" y="3664871"/>
            <a:ext cx="1074204" cy="1074203"/>
          </a:xfrm>
          <a:custGeom>
            <a:rect b="b" l="l" r="r" t="t"/>
            <a:pathLst>
              <a:path extrusionOk="0" h="2148407" w="2148407">
                <a:moveTo>
                  <a:pt x="0" y="0"/>
                </a:moveTo>
                <a:lnTo>
                  <a:pt x="2148407" y="0"/>
                </a:lnTo>
                <a:lnTo>
                  <a:pt x="2148407" y="2148407"/>
                </a:lnTo>
                <a:lnTo>
                  <a:pt x="0" y="2148407"/>
                </a:lnTo>
                <a:lnTo>
                  <a:pt x="0" y="0"/>
                </a:lnTo>
                <a:close/>
              </a:path>
            </a:pathLst>
          </a:custGeom>
          <a:blipFill rotWithShape="1">
            <a:blip r:embed="rId2">
              <a:alphaModFix/>
            </a:blip>
            <a:stretch>
              <a:fillRect b="0" l="0" r="0" t="0"/>
            </a:stretch>
          </a:blipFill>
          <a:ln>
            <a:noFill/>
          </a:ln>
        </p:spPr>
      </p:sp>
      <p:sp>
        <p:nvSpPr>
          <p:cNvPr id="66" name="Google Shape;66;p6"/>
          <p:cNvSpPr/>
          <p:nvPr/>
        </p:nvSpPr>
        <p:spPr>
          <a:xfrm rot="5400000">
            <a:off x="6314099" y="2610560"/>
            <a:ext cx="1074204" cy="1074204"/>
          </a:xfrm>
          <a:custGeom>
            <a:rect b="b" l="l" r="r" t="t"/>
            <a:pathLst>
              <a:path extrusionOk="0" h="2148407" w="2148407">
                <a:moveTo>
                  <a:pt x="0" y="0"/>
                </a:moveTo>
                <a:lnTo>
                  <a:pt x="2148406" y="0"/>
                </a:lnTo>
                <a:lnTo>
                  <a:pt x="2148406" y="2148406"/>
                </a:lnTo>
                <a:lnTo>
                  <a:pt x="0" y="2148406"/>
                </a:lnTo>
                <a:lnTo>
                  <a:pt x="0" y="0"/>
                </a:lnTo>
                <a:close/>
              </a:path>
            </a:pathLst>
          </a:custGeom>
          <a:blipFill rotWithShape="1">
            <a:blip r:embed="rId2">
              <a:alphaModFix/>
            </a:blip>
            <a:stretch>
              <a:fillRect b="0" l="0" r="0" t="0"/>
            </a:stretch>
          </a:blipFill>
          <a:ln>
            <a:noFill/>
          </a:ln>
        </p:spPr>
      </p:sp>
      <p:sp>
        <p:nvSpPr>
          <p:cNvPr id="67" name="Google Shape;67;p6"/>
          <p:cNvSpPr/>
          <p:nvPr/>
        </p:nvSpPr>
        <p:spPr>
          <a:xfrm rot="-5400000">
            <a:off x="5424594" y="3664871"/>
            <a:ext cx="1074204" cy="1074204"/>
          </a:xfrm>
          <a:custGeom>
            <a:rect b="b" l="l" r="r" t="t"/>
            <a:pathLst>
              <a:path extrusionOk="0" h="2148407" w="2148407">
                <a:moveTo>
                  <a:pt x="0" y="0"/>
                </a:moveTo>
                <a:lnTo>
                  <a:pt x="2148406" y="0"/>
                </a:lnTo>
                <a:lnTo>
                  <a:pt x="2148406" y="2148407"/>
                </a:lnTo>
                <a:lnTo>
                  <a:pt x="0" y="2148407"/>
                </a:lnTo>
                <a:lnTo>
                  <a:pt x="0" y="0"/>
                </a:lnTo>
                <a:close/>
              </a:path>
            </a:pathLst>
          </a:custGeom>
          <a:blipFill rotWithShape="1">
            <a:blip r:embed="rId2">
              <a:alphaModFix/>
            </a:blip>
            <a:stretch>
              <a:fillRect b="0" l="0" r="0" t="0"/>
            </a:stretch>
          </a:blipFill>
          <a:ln>
            <a:noFill/>
          </a:ln>
        </p:spPr>
      </p:sp>
      <p:sp>
        <p:nvSpPr>
          <p:cNvPr id="68" name="Google Shape;68;p6"/>
          <p:cNvSpPr/>
          <p:nvPr/>
        </p:nvSpPr>
        <p:spPr>
          <a:xfrm rot="10800000">
            <a:off x="7370897" y="2610560"/>
            <a:ext cx="1074204" cy="1074204"/>
          </a:xfrm>
          <a:custGeom>
            <a:rect b="b" l="l" r="r" t="t"/>
            <a:pathLst>
              <a:path extrusionOk="0" h="2148407" w="2148407">
                <a:moveTo>
                  <a:pt x="0" y="0"/>
                </a:moveTo>
                <a:lnTo>
                  <a:pt x="2148407" y="0"/>
                </a:lnTo>
                <a:lnTo>
                  <a:pt x="2148407" y="2148406"/>
                </a:lnTo>
                <a:lnTo>
                  <a:pt x="0" y="2148406"/>
                </a:lnTo>
                <a:lnTo>
                  <a:pt x="0" y="0"/>
                </a:lnTo>
                <a:close/>
              </a:path>
            </a:pathLst>
          </a:custGeom>
          <a:blipFill rotWithShape="1">
            <a:blip r:embed="rId2">
              <a:alphaModFix/>
            </a:blip>
            <a:stretch>
              <a:fillRect b="0" l="0" r="0" t="0"/>
            </a:stretch>
          </a:blipFill>
          <a:ln>
            <a:noFill/>
          </a:ln>
        </p:spPr>
      </p:sp>
      <p:sp>
        <p:nvSpPr>
          <p:cNvPr id="69" name="Google Shape;69;p6"/>
          <p:cNvSpPr/>
          <p:nvPr/>
        </p:nvSpPr>
        <p:spPr>
          <a:xfrm>
            <a:off x="8261093" y="3664871"/>
            <a:ext cx="1074204" cy="1074203"/>
          </a:xfrm>
          <a:custGeom>
            <a:rect b="b" l="l" r="r" t="t"/>
            <a:pathLst>
              <a:path extrusionOk="0" h="2148407" w="2148407">
                <a:moveTo>
                  <a:pt x="0" y="0"/>
                </a:moveTo>
                <a:lnTo>
                  <a:pt x="2148406" y="0"/>
                </a:lnTo>
                <a:lnTo>
                  <a:pt x="2148406" y="2148407"/>
                </a:lnTo>
                <a:lnTo>
                  <a:pt x="0" y="2148407"/>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0" name="Shape 70"/>
        <p:cNvGrpSpPr/>
        <p:nvPr/>
      </p:nvGrpSpPr>
      <p:grpSpPr>
        <a:xfrm>
          <a:off x="0" y="0"/>
          <a:ext cx="0" cy="0"/>
          <a:chOff x="0" y="0"/>
          <a:chExt cx="0" cy="0"/>
        </a:xfrm>
      </p:grpSpPr>
      <p:sp>
        <p:nvSpPr>
          <p:cNvPr id="71" name="Google Shape;71;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72" name="Google Shape;7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3" name="Google Shape;73;p7"/>
          <p:cNvSpPr/>
          <p:nvPr/>
        </p:nvSpPr>
        <p:spPr>
          <a:xfrm rot="-5400000">
            <a:off x="6415050" y="4843356"/>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2">
              <a:alphaModFix/>
            </a:blip>
            <a:stretch>
              <a:fillRect b="0" l="0" r="0" t="0"/>
            </a:stretch>
          </a:blipFill>
          <a:ln>
            <a:noFill/>
          </a:ln>
        </p:spPr>
      </p:sp>
      <p:sp>
        <p:nvSpPr>
          <p:cNvPr id="74" name="Google Shape;74;p7"/>
          <p:cNvSpPr/>
          <p:nvPr/>
        </p:nvSpPr>
        <p:spPr>
          <a:xfrm>
            <a:off x="4376700" y="4843356"/>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2">
              <a:alphaModFix/>
            </a:blip>
            <a:stretch>
              <a:fillRect b="0" l="0" r="0" t="0"/>
            </a:stretch>
          </a:blipFill>
          <a:ln>
            <a:noFill/>
          </a:ln>
        </p:spPr>
      </p:sp>
      <p:sp>
        <p:nvSpPr>
          <p:cNvPr id="75" name="Google Shape;75;p7"/>
          <p:cNvSpPr/>
          <p:nvPr/>
        </p:nvSpPr>
        <p:spPr>
          <a:xfrm rot="5400000">
            <a:off x="4376700" y="2819294"/>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2">
              <a:alphaModFix/>
            </a:blip>
            <a:stretch>
              <a:fillRect b="0" l="0" r="0" t="0"/>
            </a:stretch>
          </a:blipFill>
          <a:ln>
            <a:noFill/>
          </a:ln>
        </p:spPr>
      </p:sp>
      <p:sp>
        <p:nvSpPr>
          <p:cNvPr id="76" name="Google Shape;76;p7"/>
          <p:cNvSpPr/>
          <p:nvPr/>
        </p:nvSpPr>
        <p:spPr>
          <a:xfrm rot="10800000">
            <a:off x="6415050" y="2819294"/>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7" name="Shape 77"/>
        <p:cNvGrpSpPr/>
        <p:nvPr/>
      </p:nvGrpSpPr>
      <p:grpSpPr>
        <a:xfrm>
          <a:off x="0" y="0"/>
          <a:ext cx="0" cy="0"/>
          <a:chOff x="0" y="0"/>
          <a:chExt cx="0" cy="0"/>
        </a:xfrm>
      </p:grpSpPr>
      <p:sp>
        <p:nvSpPr>
          <p:cNvPr id="78" name="Google Shape;78;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9" name="Google Shape;79;p8"/>
          <p:cNvGrpSpPr/>
          <p:nvPr/>
        </p:nvGrpSpPr>
        <p:grpSpPr>
          <a:xfrm>
            <a:off x="-6938349" y="63669"/>
            <a:ext cx="23020699" cy="5016163"/>
            <a:chOff x="0" y="0"/>
            <a:chExt cx="61388531" cy="13376435"/>
          </a:xfrm>
        </p:grpSpPr>
        <p:sp>
          <p:nvSpPr>
            <p:cNvPr id="80" name="Google Shape;80;p8"/>
            <p:cNvSpPr/>
            <p:nvPr/>
          </p:nvSpPr>
          <p:spPr>
            <a:xfrm rot="-5400000">
              <a:off x="12235688" y="6625711"/>
              <a:ext cx="6750724" cy="6750724"/>
            </a:xfrm>
            <a:custGeom>
              <a:rect b="b" l="l" r="r" t="t"/>
              <a:pathLst>
                <a:path extrusionOk="0" h="6750724" w="6750724">
                  <a:moveTo>
                    <a:pt x="0" y="0"/>
                  </a:moveTo>
                  <a:lnTo>
                    <a:pt x="6750724" y="0"/>
                  </a:lnTo>
                  <a:lnTo>
                    <a:pt x="6750724" y="6750724"/>
                  </a:lnTo>
                  <a:lnTo>
                    <a:pt x="0" y="6750724"/>
                  </a:lnTo>
                  <a:lnTo>
                    <a:pt x="0" y="0"/>
                  </a:lnTo>
                  <a:close/>
                </a:path>
              </a:pathLst>
            </a:custGeom>
            <a:blipFill rotWithShape="1">
              <a:blip r:embed="rId2">
                <a:alphaModFix/>
              </a:blip>
              <a:stretch>
                <a:fillRect b="0" l="0" r="0" t="0"/>
              </a:stretch>
            </a:blipFill>
            <a:ln>
              <a:noFill/>
            </a:ln>
          </p:spPr>
        </p:sp>
        <p:sp>
          <p:nvSpPr>
            <p:cNvPr id="81" name="Google Shape;81;p8"/>
            <p:cNvSpPr/>
            <p:nvPr/>
          </p:nvSpPr>
          <p:spPr>
            <a:xfrm rot="10800000">
              <a:off x="0" y="0"/>
              <a:ext cx="6750724" cy="6750724"/>
            </a:xfrm>
            <a:custGeom>
              <a:rect b="b" l="l" r="r" t="t"/>
              <a:pathLst>
                <a:path extrusionOk="0" h="6750724" w="6750724">
                  <a:moveTo>
                    <a:pt x="0" y="0"/>
                  </a:moveTo>
                  <a:lnTo>
                    <a:pt x="6750724" y="0"/>
                  </a:lnTo>
                  <a:lnTo>
                    <a:pt x="6750724" y="6750724"/>
                  </a:lnTo>
                  <a:lnTo>
                    <a:pt x="0" y="6750724"/>
                  </a:lnTo>
                  <a:lnTo>
                    <a:pt x="0" y="0"/>
                  </a:lnTo>
                  <a:close/>
                </a:path>
              </a:pathLst>
            </a:custGeom>
            <a:blipFill rotWithShape="1">
              <a:blip r:embed="rId2">
                <a:alphaModFix/>
              </a:blip>
              <a:stretch>
                <a:fillRect b="0" l="0" r="0" t="0"/>
              </a:stretch>
            </a:blipFill>
            <a:ln>
              <a:noFill/>
            </a:ln>
          </p:spPr>
        </p:sp>
        <p:sp>
          <p:nvSpPr>
            <p:cNvPr id="82" name="Google Shape;82;p8"/>
            <p:cNvSpPr/>
            <p:nvPr/>
          </p:nvSpPr>
          <p:spPr>
            <a:xfrm rot="5400000">
              <a:off x="17825697" y="0"/>
              <a:ext cx="6750724" cy="6750724"/>
            </a:xfrm>
            <a:custGeom>
              <a:rect b="b" l="l" r="r" t="t"/>
              <a:pathLst>
                <a:path extrusionOk="0" h="6750724" w="6750724">
                  <a:moveTo>
                    <a:pt x="0" y="0"/>
                  </a:moveTo>
                  <a:lnTo>
                    <a:pt x="6750725" y="0"/>
                  </a:lnTo>
                  <a:lnTo>
                    <a:pt x="6750725" y="6750724"/>
                  </a:lnTo>
                  <a:lnTo>
                    <a:pt x="0" y="6750724"/>
                  </a:lnTo>
                  <a:lnTo>
                    <a:pt x="0" y="0"/>
                  </a:lnTo>
                  <a:close/>
                </a:path>
              </a:pathLst>
            </a:custGeom>
            <a:blipFill rotWithShape="1">
              <a:blip r:embed="rId2">
                <a:alphaModFix/>
              </a:blip>
              <a:stretch>
                <a:fillRect b="0" l="0" r="0" t="0"/>
              </a:stretch>
            </a:blipFill>
            <a:ln>
              <a:noFill/>
            </a:ln>
          </p:spPr>
        </p:sp>
        <p:sp>
          <p:nvSpPr>
            <p:cNvPr id="83" name="Google Shape;83;p8"/>
            <p:cNvSpPr/>
            <p:nvPr/>
          </p:nvSpPr>
          <p:spPr>
            <a:xfrm rot="10800000">
              <a:off x="24467035" y="0"/>
              <a:ext cx="6750724" cy="6750724"/>
            </a:xfrm>
            <a:custGeom>
              <a:rect b="b" l="l" r="r" t="t"/>
              <a:pathLst>
                <a:path extrusionOk="0" h="6750724" w="6750724">
                  <a:moveTo>
                    <a:pt x="0" y="0"/>
                  </a:moveTo>
                  <a:lnTo>
                    <a:pt x="6750725" y="0"/>
                  </a:lnTo>
                  <a:lnTo>
                    <a:pt x="6750725" y="6750724"/>
                  </a:lnTo>
                  <a:lnTo>
                    <a:pt x="0" y="6750724"/>
                  </a:lnTo>
                  <a:lnTo>
                    <a:pt x="0" y="0"/>
                  </a:lnTo>
                  <a:close/>
                </a:path>
              </a:pathLst>
            </a:custGeom>
            <a:blipFill rotWithShape="1">
              <a:blip r:embed="rId2">
                <a:alphaModFix/>
              </a:blip>
              <a:stretch>
                <a:fillRect b="0" l="0" r="0" t="0"/>
              </a:stretch>
            </a:blipFill>
            <a:ln>
              <a:noFill/>
            </a:ln>
          </p:spPr>
        </p:sp>
        <p:sp>
          <p:nvSpPr>
            <p:cNvPr id="84" name="Google Shape;84;p8"/>
            <p:cNvSpPr/>
            <p:nvPr/>
          </p:nvSpPr>
          <p:spPr>
            <a:xfrm>
              <a:off x="5594350" y="6625711"/>
              <a:ext cx="6750724" cy="6750724"/>
            </a:xfrm>
            <a:custGeom>
              <a:rect b="b" l="l" r="r" t="t"/>
              <a:pathLst>
                <a:path extrusionOk="0" h="6750724" w="6750724">
                  <a:moveTo>
                    <a:pt x="0" y="0"/>
                  </a:moveTo>
                  <a:lnTo>
                    <a:pt x="6750725" y="0"/>
                  </a:lnTo>
                  <a:lnTo>
                    <a:pt x="6750725" y="6750724"/>
                  </a:lnTo>
                  <a:lnTo>
                    <a:pt x="0" y="6750724"/>
                  </a:lnTo>
                  <a:lnTo>
                    <a:pt x="0" y="0"/>
                  </a:lnTo>
                  <a:close/>
                </a:path>
              </a:pathLst>
            </a:custGeom>
            <a:blipFill rotWithShape="1">
              <a:blip r:embed="rId2">
                <a:alphaModFix/>
              </a:blip>
              <a:stretch>
                <a:fillRect b="0" l="0" r="0" t="0"/>
              </a:stretch>
            </a:blipFill>
            <a:ln>
              <a:noFill/>
            </a:ln>
          </p:spPr>
        </p:sp>
        <p:sp>
          <p:nvSpPr>
            <p:cNvPr id="85" name="Google Shape;85;p8"/>
            <p:cNvSpPr/>
            <p:nvPr/>
          </p:nvSpPr>
          <p:spPr>
            <a:xfrm>
              <a:off x="30061385" y="6625711"/>
              <a:ext cx="6750724" cy="6750724"/>
            </a:xfrm>
            <a:custGeom>
              <a:rect b="b" l="l" r="r" t="t"/>
              <a:pathLst>
                <a:path extrusionOk="0" h="6750724" w="6750724">
                  <a:moveTo>
                    <a:pt x="0" y="0"/>
                  </a:moveTo>
                  <a:lnTo>
                    <a:pt x="6750725" y="0"/>
                  </a:lnTo>
                  <a:lnTo>
                    <a:pt x="6750725" y="6750724"/>
                  </a:lnTo>
                  <a:lnTo>
                    <a:pt x="0" y="6750724"/>
                  </a:lnTo>
                  <a:lnTo>
                    <a:pt x="0" y="0"/>
                  </a:lnTo>
                  <a:close/>
                </a:path>
              </a:pathLst>
            </a:custGeom>
            <a:blipFill rotWithShape="1">
              <a:blip r:embed="rId2">
                <a:alphaModFix/>
              </a:blip>
              <a:stretch>
                <a:fillRect b="0" l="0" r="0" t="0"/>
              </a:stretch>
            </a:blipFill>
            <a:ln>
              <a:noFill/>
            </a:ln>
          </p:spPr>
        </p:sp>
        <p:sp>
          <p:nvSpPr>
            <p:cNvPr id="86" name="Google Shape;86;p8"/>
            <p:cNvSpPr/>
            <p:nvPr/>
          </p:nvSpPr>
          <p:spPr>
            <a:xfrm rot="5400000">
              <a:off x="42402119" y="0"/>
              <a:ext cx="6750724" cy="6750724"/>
            </a:xfrm>
            <a:custGeom>
              <a:rect b="b" l="l" r="r" t="t"/>
              <a:pathLst>
                <a:path extrusionOk="0" h="6750724" w="6750724">
                  <a:moveTo>
                    <a:pt x="0" y="0"/>
                  </a:moveTo>
                  <a:lnTo>
                    <a:pt x="6750725" y="0"/>
                  </a:lnTo>
                  <a:lnTo>
                    <a:pt x="6750725" y="6750724"/>
                  </a:lnTo>
                  <a:lnTo>
                    <a:pt x="0" y="6750724"/>
                  </a:lnTo>
                  <a:lnTo>
                    <a:pt x="0" y="0"/>
                  </a:lnTo>
                  <a:close/>
                </a:path>
              </a:pathLst>
            </a:custGeom>
            <a:blipFill rotWithShape="1">
              <a:blip r:embed="rId2">
                <a:alphaModFix/>
              </a:blip>
              <a:stretch>
                <a:fillRect b="0" l="0" r="0" t="0"/>
              </a:stretch>
            </a:blipFill>
            <a:ln>
              <a:noFill/>
            </a:ln>
          </p:spPr>
        </p:sp>
        <p:sp>
          <p:nvSpPr>
            <p:cNvPr id="87" name="Google Shape;87;p8"/>
            <p:cNvSpPr/>
            <p:nvPr/>
          </p:nvSpPr>
          <p:spPr>
            <a:xfrm rot="-5400000">
              <a:off x="36812110" y="6625711"/>
              <a:ext cx="6750724" cy="6750724"/>
            </a:xfrm>
            <a:custGeom>
              <a:rect b="b" l="l" r="r" t="t"/>
              <a:pathLst>
                <a:path extrusionOk="0" h="6750724" w="6750724">
                  <a:moveTo>
                    <a:pt x="0" y="0"/>
                  </a:moveTo>
                  <a:lnTo>
                    <a:pt x="6750724" y="0"/>
                  </a:lnTo>
                  <a:lnTo>
                    <a:pt x="6750724" y="6750724"/>
                  </a:lnTo>
                  <a:lnTo>
                    <a:pt x="0" y="6750724"/>
                  </a:lnTo>
                  <a:lnTo>
                    <a:pt x="0" y="0"/>
                  </a:lnTo>
                  <a:close/>
                </a:path>
              </a:pathLst>
            </a:custGeom>
            <a:blipFill rotWithShape="1">
              <a:blip r:embed="rId2">
                <a:alphaModFix/>
              </a:blip>
              <a:stretch>
                <a:fillRect b="0" l="0" r="0" t="0"/>
              </a:stretch>
            </a:blipFill>
            <a:ln>
              <a:noFill/>
            </a:ln>
          </p:spPr>
        </p:sp>
        <p:sp>
          <p:nvSpPr>
            <p:cNvPr id="88" name="Google Shape;88;p8"/>
            <p:cNvSpPr/>
            <p:nvPr/>
          </p:nvSpPr>
          <p:spPr>
            <a:xfrm rot="10800000">
              <a:off x="49043457" y="0"/>
              <a:ext cx="6750724" cy="6750724"/>
            </a:xfrm>
            <a:custGeom>
              <a:rect b="b" l="l" r="r" t="t"/>
              <a:pathLst>
                <a:path extrusionOk="0" h="6750724" w="6750724">
                  <a:moveTo>
                    <a:pt x="0" y="0"/>
                  </a:moveTo>
                  <a:lnTo>
                    <a:pt x="6750724" y="0"/>
                  </a:lnTo>
                  <a:lnTo>
                    <a:pt x="6750724" y="6750724"/>
                  </a:lnTo>
                  <a:lnTo>
                    <a:pt x="0" y="6750724"/>
                  </a:lnTo>
                  <a:lnTo>
                    <a:pt x="0" y="0"/>
                  </a:lnTo>
                  <a:close/>
                </a:path>
              </a:pathLst>
            </a:custGeom>
            <a:blipFill rotWithShape="1">
              <a:blip r:embed="rId2">
                <a:alphaModFix/>
              </a:blip>
              <a:stretch>
                <a:fillRect b="0" l="0" r="0" t="0"/>
              </a:stretch>
            </a:blipFill>
            <a:ln>
              <a:noFill/>
            </a:ln>
          </p:spPr>
        </p:sp>
        <p:sp>
          <p:nvSpPr>
            <p:cNvPr id="89" name="Google Shape;89;p8"/>
            <p:cNvSpPr/>
            <p:nvPr/>
          </p:nvSpPr>
          <p:spPr>
            <a:xfrm>
              <a:off x="54637807" y="6625711"/>
              <a:ext cx="6750724" cy="6750724"/>
            </a:xfrm>
            <a:custGeom>
              <a:rect b="b" l="l" r="r" t="t"/>
              <a:pathLst>
                <a:path extrusionOk="0" h="6750724" w="6750724">
                  <a:moveTo>
                    <a:pt x="0" y="0"/>
                  </a:moveTo>
                  <a:lnTo>
                    <a:pt x="6750725" y="0"/>
                  </a:lnTo>
                  <a:lnTo>
                    <a:pt x="6750725" y="6750724"/>
                  </a:lnTo>
                  <a:lnTo>
                    <a:pt x="0" y="6750724"/>
                  </a:lnTo>
                  <a:lnTo>
                    <a:pt x="0" y="0"/>
                  </a:lnTo>
                  <a:close/>
                </a:path>
              </a:pathLst>
            </a:custGeom>
            <a:blipFill rotWithShape="1">
              <a:blip r:embed="rId2">
                <a:alphaModFix/>
              </a:blip>
              <a:stretch>
                <a:fillRect b="0" l="0" r="0" t="0"/>
              </a:stretch>
            </a:blipFill>
            <a:ln>
              <a:noFill/>
            </a:ln>
          </p:spPr>
        </p:sp>
      </p:grpSp>
      <p:sp>
        <p:nvSpPr>
          <p:cNvPr id="90" name="Google Shape;90;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91" name="Google Shape;91;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92" name="Google Shape;92;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93" name="Google Shape;93;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4" name="Shape 94"/>
        <p:cNvGrpSpPr/>
        <p:nvPr/>
      </p:nvGrpSpPr>
      <p:grpSpPr>
        <a:xfrm>
          <a:off x="0" y="0"/>
          <a:ext cx="0" cy="0"/>
          <a:chOff x="0" y="0"/>
          <a:chExt cx="0" cy="0"/>
        </a:xfrm>
      </p:grpSpPr>
      <p:sp>
        <p:nvSpPr>
          <p:cNvPr id="95" name="Google Shape;95;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96" name="Google Shape;96;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97" name="Google Shape;97;p9"/>
          <p:cNvSpPr/>
          <p:nvPr/>
        </p:nvSpPr>
        <p:spPr>
          <a:xfrm>
            <a:off x="919600" y="-7"/>
            <a:ext cx="1892774" cy="1741352"/>
          </a:xfrm>
          <a:custGeom>
            <a:rect b="b" l="l" r="r" t="t"/>
            <a:pathLst>
              <a:path extrusionOk="0" h="4643605" w="5047397">
                <a:moveTo>
                  <a:pt x="0" y="0"/>
                </a:moveTo>
                <a:lnTo>
                  <a:pt x="5047397" y="0"/>
                </a:lnTo>
                <a:lnTo>
                  <a:pt x="5047397" y="4643605"/>
                </a:lnTo>
                <a:lnTo>
                  <a:pt x="0" y="4643605"/>
                </a:lnTo>
                <a:lnTo>
                  <a:pt x="0" y="0"/>
                </a:lnTo>
                <a:close/>
              </a:path>
            </a:pathLst>
          </a:custGeom>
          <a:blipFill rotWithShape="1">
            <a:blip r:embed="rId2">
              <a:alphaModFix/>
            </a:blip>
            <a:stretch>
              <a:fillRect b="0" l="0" r="0" t="0"/>
            </a:stretch>
          </a:blipFill>
          <a:ln>
            <a:noFill/>
          </a:ln>
        </p:spPr>
      </p:sp>
      <p:sp>
        <p:nvSpPr>
          <p:cNvPr id="98" name="Google Shape;98;p9"/>
          <p:cNvSpPr/>
          <p:nvPr/>
        </p:nvSpPr>
        <p:spPr>
          <a:xfrm>
            <a:off x="3625613" y="-7"/>
            <a:ext cx="1892774" cy="1741352"/>
          </a:xfrm>
          <a:custGeom>
            <a:rect b="b" l="l" r="r" t="t"/>
            <a:pathLst>
              <a:path extrusionOk="0" h="4643605" w="5047397">
                <a:moveTo>
                  <a:pt x="0" y="0"/>
                </a:moveTo>
                <a:lnTo>
                  <a:pt x="5047397" y="0"/>
                </a:lnTo>
                <a:lnTo>
                  <a:pt x="5047397" y="4643605"/>
                </a:lnTo>
                <a:lnTo>
                  <a:pt x="0" y="4643605"/>
                </a:lnTo>
                <a:lnTo>
                  <a:pt x="0" y="0"/>
                </a:lnTo>
                <a:close/>
              </a:path>
            </a:pathLst>
          </a:custGeom>
          <a:blipFill rotWithShape="1">
            <a:blip r:embed="rId2">
              <a:alphaModFix/>
            </a:blip>
            <a:stretch>
              <a:fillRect b="0" l="0" r="0" t="0"/>
            </a:stretch>
          </a:blipFill>
          <a:ln>
            <a:noFill/>
          </a:ln>
        </p:spPr>
      </p:sp>
      <p:sp>
        <p:nvSpPr>
          <p:cNvPr id="99" name="Google Shape;99;p9"/>
          <p:cNvSpPr/>
          <p:nvPr/>
        </p:nvSpPr>
        <p:spPr>
          <a:xfrm>
            <a:off x="6331626" y="-7"/>
            <a:ext cx="1892774" cy="1741352"/>
          </a:xfrm>
          <a:custGeom>
            <a:rect b="b" l="l" r="r" t="t"/>
            <a:pathLst>
              <a:path extrusionOk="0" h="4643605" w="5047397">
                <a:moveTo>
                  <a:pt x="0" y="0"/>
                </a:moveTo>
                <a:lnTo>
                  <a:pt x="5047397" y="0"/>
                </a:lnTo>
                <a:lnTo>
                  <a:pt x="5047397" y="4643605"/>
                </a:lnTo>
                <a:lnTo>
                  <a:pt x="0" y="4643605"/>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0" name="Shape 100"/>
        <p:cNvGrpSpPr/>
        <p:nvPr/>
      </p:nvGrpSpPr>
      <p:grpSpPr>
        <a:xfrm>
          <a:off x="0" y="0"/>
          <a:ext cx="0" cy="0"/>
          <a:chOff x="0" y="0"/>
          <a:chExt cx="0" cy="0"/>
        </a:xfrm>
      </p:grpSpPr>
      <p:sp>
        <p:nvSpPr>
          <p:cNvPr id="101" name="Google Shape;101;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Libre Baskerville"/>
              <a:buNone/>
              <a:defRPr sz="2800">
                <a:solidFill>
                  <a:schemeClr val="dk1"/>
                </a:solidFill>
                <a:latin typeface="Libre Baskerville"/>
                <a:ea typeface="Libre Baskerville"/>
                <a:cs typeface="Libre Baskerville"/>
                <a:sym typeface="Libre Baskervill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Libre Baskerville"/>
              <a:buChar char="●"/>
              <a:defRPr sz="1800">
                <a:solidFill>
                  <a:schemeClr val="dk2"/>
                </a:solidFill>
                <a:latin typeface="Libre Baskerville"/>
                <a:ea typeface="Libre Baskerville"/>
                <a:cs typeface="Libre Baskerville"/>
                <a:sym typeface="Libre Baskerville"/>
              </a:defRPr>
            </a:lvl1pPr>
            <a:lvl2pPr indent="-317500" lvl="1" marL="914400">
              <a:lnSpc>
                <a:spcPct val="115000"/>
              </a:lnSpc>
              <a:spcBef>
                <a:spcPts val="0"/>
              </a:spcBef>
              <a:spcAft>
                <a:spcPts val="0"/>
              </a:spcAft>
              <a:buClr>
                <a:schemeClr val="dk2"/>
              </a:buClr>
              <a:buSzPts val="1400"/>
              <a:buFont typeface="Libre Baskerville"/>
              <a:buChar char="○"/>
              <a:defRPr>
                <a:solidFill>
                  <a:schemeClr val="dk2"/>
                </a:solidFill>
                <a:latin typeface="Libre Baskerville"/>
                <a:ea typeface="Libre Baskerville"/>
                <a:cs typeface="Libre Baskerville"/>
                <a:sym typeface="Libre Baskerville"/>
              </a:defRPr>
            </a:lvl2pPr>
            <a:lvl3pPr indent="-317500" lvl="2" marL="1371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23.png"/><Relationship Id="rId4" Type="http://schemas.openxmlformats.org/officeDocument/2006/relationships/image" Target="../media/image1.png"/><Relationship Id="rId5"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34.png"/><Relationship Id="rId5" Type="http://schemas.openxmlformats.org/officeDocument/2006/relationships/image" Target="../media/image44.png"/><Relationship Id="rId6"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68.png"/><Relationship Id="rId5" Type="http://schemas.openxmlformats.org/officeDocument/2006/relationships/image" Target="../media/image1.png"/></Relationships>
</file>

<file path=ppt/slides/_rels/slide14.xml.rels><?xml version="1.0" encoding="UTF-8" standalone="yes"?><Relationships xmlns="http://schemas.openxmlformats.org/package/2006/relationships"><Relationship Id="rId40" Type="http://schemas.openxmlformats.org/officeDocument/2006/relationships/image" Target="../media/image55.png"/><Relationship Id="rId20" Type="http://schemas.openxmlformats.org/officeDocument/2006/relationships/image" Target="../media/image57.png"/><Relationship Id="rId42" Type="http://schemas.openxmlformats.org/officeDocument/2006/relationships/image" Target="../media/image67.png"/><Relationship Id="rId41" Type="http://schemas.openxmlformats.org/officeDocument/2006/relationships/image" Target="../media/image66.png"/><Relationship Id="rId22" Type="http://schemas.openxmlformats.org/officeDocument/2006/relationships/image" Target="../media/image64.png"/><Relationship Id="rId21" Type="http://schemas.openxmlformats.org/officeDocument/2006/relationships/image" Target="../media/image63.png"/><Relationship Id="rId24" Type="http://schemas.openxmlformats.org/officeDocument/2006/relationships/image" Target="../media/image70.png"/><Relationship Id="rId23" Type="http://schemas.openxmlformats.org/officeDocument/2006/relationships/image" Target="../media/image54.png"/><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24.png"/><Relationship Id="rId9" Type="http://schemas.openxmlformats.org/officeDocument/2006/relationships/image" Target="../media/image40.png"/><Relationship Id="rId26" Type="http://schemas.openxmlformats.org/officeDocument/2006/relationships/image" Target="../media/image61.png"/><Relationship Id="rId25" Type="http://schemas.openxmlformats.org/officeDocument/2006/relationships/image" Target="../media/image43.png"/><Relationship Id="rId28" Type="http://schemas.openxmlformats.org/officeDocument/2006/relationships/image" Target="../media/image41.png"/><Relationship Id="rId27" Type="http://schemas.openxmlformats.org/officeDocument/2006/relationships/image" Target="../media/image45.png"/><Relationship Id="rId5" Type="http://schemas.openxmlformats.org/officeDocument/2006/relationships/image" Target="../media/image29.png"/><Relationship Id="rId6" Type="http://schemas.openxmlformats.org/officeDocument/2006/relationships/image" Target="../media/image19.png"/><Relationship Id="rId29" Type="http://schemas.openxmlformats.org/officeDocument/2006/relationships/image" Target="../media/image56.png"/><Relationship Id="rId7" Type="http://schemas.openxmlformats.org/officeDocument/2006/relationships/image" Target="../media/image50.png"/><Relationship Id="rId8" Type="http://schemas.openxmlformats.org/officeDocument/2006/relationships/image" Target="../media/image30.png"/><Relationship Id="rId31" Type="http://schemas.openxmlformats.org/officeDocument/2006/relationships/image" Target="../media/image58.png"/><Relationship Id="rId30" Type="http://schemas.openxmlformats.org/officeDocument/2006/relationships/image" Target="../media/image46.png"/><Relationship Id="rId11" Type="http://schemas.openxmlformats.org/officeDocument/2006/relationships/image" Target="../media/image37.png"/><Relationship Id="rId33" Type="http://schemas.openxmlformats.org/officeDocument/2006/relationships/image" Target="../media/image48.png"/><Relationship Id="rId10" Type="http://schemas.openxmlformats.org/officeDocument/2006/relationships/image" Target="../media/image31.png"/><Relationship Id="rId32" Type="http://schemas.openxmlformats.org/officeDocument/2006/relationships/image" Target="../media/image69.png"/><Relationship Id="rId13" Type="http://schemas.openxmlformats.org/officeDocument/2006/relationships/image" Target="../media/image49.png"/><Relationship Id="rId35" Type="http://schemas.openxmlformats.org/officeDocument/2006/relationships/image" Target="../media/image60.png"/><Relationship Id="rId12" Type="http://schemas.openxmlformats.org/officeDocument/2006/relationships/image" Target="../media/image38.png"/><Relationship Id="rId34" Type="http://schemas.openxmlformats.org/officeDocument/2006/relationships/image" Target="../media/image72.png"/><Relationship Id="rId15" Type="http://schemas.openxmlformats.org/officeDocument/2006/relationships/image" Target="../media/image51.png"/><Relationship Id="rId37" Type="http://schemas.openxmlformats.org/officeDocument/2006/relationships/image" Target="../media/image65.png"/><Relationship Id="rId14" Type="http://schemas.openxmlformats.org/officeDocument/2006/relationships/image" Target="../media/image42.png"/><Relationship Id="rId36" Type="http://schemas.openxmlformats.org/officeDocument/2006/relationships/image" Target="../media/image74.png"/><Relationship Id="rId17" Type="http://schemas.openxmlformats.org/officeDocument/2006/relationships/image" Target="../media/image52.png"/><Relationship Id="rId39" Type="http://schemas.openxmlformats.org/officeDocument/2006/relationships/image" Target="../media/image73.png"/><Relationship Id="rId16" Type="http://schemas.openxmlformats.org/officeDocument/2006/relationships/image" Target="../media/image59.png"/><Relationship Id="rId38" Type="http://schemas.openxmlformats.org/officeDocument/2006/relationships/image" Target="../media/image71.png"/><Relationship Id="rId19" Type="http://schemas.openxmlformats.org/officeDocument/2006/relationships/image" Target="../media/image47.png"/><Relationship Id="rId18" Type="http://schemas.openxmlformats.org/officeDocument/2006/relationships/image" Target="../media/image5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35.png"/><Relationship Id="rId4" Type="http://schemas.openxmlformats.org/officeDocument/2006/relationships/image" Target="../media/image11.png"/><Relationship Id="rId5" Type="http://schemas.openxmlformats.org/officeDocument/2006/relationships/image" Target="../media/image6.png"/><Relationship Id="rId6"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26.png"/><Relationship Id="rId4" Type="http://schemas.openxmlformats.org/officeDocument/2006/relationships/image" Target="../media/image36.png"/><Relationship Id="rId5"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20.png"/><Relationship Id="rId5" Type="http://schemas.openxmlformats.org/officeDocument/2006/relationships/image" Target="../media/image12.png"/><Relationship Id="rId6"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32.png"/><Relationship Id="rId5" Type="http://schemas.openxmlformats.org/officeDocument/2006/relationships/image" Target="../media/image25.png"/><Relationship Id="rId6" Type="http://schemas.openxmlformats.org/officeDocument/2006/relationships/image" Target="../media/image33.png"/><Relationship Id="rId7"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FE8"/>
        </a:solidFill>
      </p:bgPr>
    </p:bg>
    <p:spTree>
      <p:nvGrpSpPr>
        <p:cNvPr id="105" name="Shape 105"/>
        <p:cNvGrpSpPr/>
        <p:nvPr/>
      </p:nvGrpSpPr>
      <p:grpSpPr>
        <a:xfrm>
          <a:off x="0" y="0"/>
          <a:ext cx="0" cy="0"/>
          <a:chOff x="0" y="0"/>
          <a:chExt cx="0" cy="0"/>
        </a:xfrm>
      </p:grpSpPr>
      <p:pic>
        <p:nvPicPr>
          <p:cNvPr id="106" name="Google Shape;106;p11"/>
          <p:cNvPicPr preferRelativeResize="0"/>
          <p:nvPr/>
        </p:nvPicPr>
        <p:blipFill>
          <a:blip r:embed="rId3">
            <a:alphaModFix/>
          </a:blip>
          <a:stretch>
            <a:fillRect/>
          </a:stretch>
        </p:blipFill>
        <p:spPr>
          <a:xfrm>
            <a:off x="0" y="0"/>
            <a:ext cx="9144003" cy="5143501"/>
          </a:xfrm>
          <a:prstGeom prst="rect">
            <a:avLst/>
          </a:prstGeom>
          <a:noFill/>
          <a:ln>
            <a:noFill/>
          </a:ln>
        </p:spPr>
      </p:pic>
      <p:sp>
        <p:nvSpPr>
          <p:cNvPr id="107" name="Google Shape;107;p11"/>
          <p:cNvSpPr/>
          <p:nvPr/>
        </p:nvSpPr>
        <p:spPr>
          <a:xfrm>
            <a:off x="220803" y="3902215"/>
            <a:ext cx="1025246" cy="1025246"/>
          </a:xfrm>
          <a:custGeom>
            <a:rect b="b" l="l" r="r" t="t"/>
            <a:pathLst>
              <a:path extrusionOk="0" h="2050491" w="2050491">
                <a:moveTo>
                  <a:pt x="0" y="0"/>
                </a:moveTo>
                <a:lnTo>
                  <a:pt x="2050490" y="0"/>
                </a:lnTo>
                <a:lnTo>
                  <a:pt x="2050490" y="2050490"/>
                </a:lnTo>
                <a:lnTo>
                  <a:pt x="0" y="2050490"/>
                </a:lnTo>
                <a:lnTo>
                  <a:pt x="0" y="0"/>
                </a:lnTo>
                <a:close/>
              </a:path>
            </a:pathLst>
          </a:custGeom>
          <a:blipFill rotWithShape="1">
            <a:blip r:embed="rId4">
              <a:alphaModFix/>
            </a:blip>
            <a:stretch>
              <a:fillRect b="0" l="0" r="0" t="0"/>
            </a:stretch>
          </a:blipFill>
          <a:ln>
            <a:noFill/>
          </a:ln>
        </p:spPr>
      </p:sp>
      <p:sp>
        <p:nvSpPr>
          <p:cNvPr id="108" name="Google Shape;108;p11"/>
          <p:cNvSpPr/>
          <p:nvPr/>
        </p:nvSpPr>
        <p:spPr>
          <a:xfrm flipH="1">
            <a:off x="7896802" y="3902215"/>
            <a:ext cx="1025246" cy="1025246"/>
          </a:xfrm>
          <a:custGeom>
            <a:rect b="b" l="l" r="r" t="t"/>
            <a:pathLst>
              <a:path extrusionOk="0" h="2050491" w="2050491">
                <a:moveTo>
                  <a:pt x="2050491" y="0"/>
                </a:moveTo>
                <a:lnTo>
                  <a:pt x="0" y="0"/>
                </a:lnTo>
                <a:lnTo>
                  <a:pt x="0" y="2050490"/>
                </a:lnTo>
                <a:lnTo>
                  <a:pt x="2050491" y="2050490"/>
                </a:lnTo>
                <a:lnTo>
                  <a:pt x="2050491" y="0"/>
                </a:lnTo>
                <a:close/>
              </a:path>
            </a:pathLst>
          </a:custGeom>
          <a:blipFill rotWithShape="1">
            <a:blip r:embed="rId4">
              <a:alphaModFix/>
            </a:blip>
            <a:stretch>
              <a:fillRect b="0" l="0" r="0" t="0"/>
            </a:stretch>
          </a:blipFill>
          <a:ln>
            <a:noFill/>
          </a:ln>
        </p:spPr>
      </p:sp>
      <p:sp>
        <p:nvSpPr>
          <p:cNvPr id="109" name="Google Shape;109;p11"/>
          <p:cNvSpPr/>
          <p:nvPr/>
        </p:nvSpPr>
        <p:spPr>
          <a:xfrm rot="10800000">
            <a:off x="7897953" y="216040"/>
            <a:ext cx="1025246" cy="1025246"/>
          </a:xfrm>
          <a:custGeom>
            <a:rect b="b" l="l" r="r" t="t"/>
            <a:pathLst>
              <a:path extrusionOk="0" h="2050491" w="2050491">
                <a:moveTo>
                  <a:pt x="2050490" y="2050490"/>
                </a:moveTo>
                <a:lnTo>
                  <a:pt x="0" y="2050490"/>
                </a:lnTo>
                <a:lnTo>
                  <a:pt x="0" y="0"/>
                </a:lnTo>
                <a:lnTo>
                  <a:pt x="2050490" y="0"/>
                </a:lnTo>
                <a:lnTo>
                  <a:pt x="2050490" y="2050490"/>
                </a:lnTo>
                <a:close/>
              </a:path>
            </a:pathLst>
          </a:custGeom>
          <a:blipFill rotWithShape="1">
            <a:blip r:embed="rId4">
              <a:alphaModFix/>
            </a:blip>
            <a:stretch>
              <a:fillRect b="0" l="0" r="0" t="0"/>
            </a:stretch>
          </a:blipFill>
          <a:ln>
            <a:noFill/>
          </a:ln>
        </p:spPr>
      </p:sp>
      <p:sp>
        <p:nvSpPr>
          <p:cNvPr id="110" name="Google Shape;110;p11"/>
          <p:cNvSpPr/>
          <p:nvPr/>
        </p:nvSpPr>
        <p:spPr>
          <a:xfrm flipH="1" rot="10800000">
            <a:off x="220803" y="216040"/>
            <a:ext cx="1025246" cy="1025246"/>
          </a:xfrm>
          <a:custGeom>
            <a:rect b="b" l="l" r="r" t="t"/>
            <a:pathLst>
              <a:path extrusionOk="0" h="2050491" w="2050491">
                <a:moveTo>
                  <a:pt x="0" y="2050490"/>
                </a:moveTo>
                <a:lnTo>
                  <a:pt x="2050490" y="2050490"/>
                </a:lnTo>
                <a:lnTo>
                  <a:pt x="2050490" y="0"/>
                </a:lnTo>
                <a:lnTo>
                  <a:pt x="0" y="0"/>
                </a:lnTo>
                <a:lnTo>
                  <a:pt x="0" y="2050490"/>
                </a:lnTo>
                <a:close/>
              </a:path>
            </a:pathLst>
          </a:custGeom>
          <a:blipFill rotWithShape="1">
            <a:blip r:embed="rId4">
              <a:alphaModFix/>
            </a:blip>
            <a:stretch>
              <a:fillRect b="0" l="0" r="0" t="0"/>
            </a:stretch>
          </a:blipFill>
          <a:ln>
            <a:noFill/>
          </a:ln>
        </p:spPr>
      </p:sp>
      <p:sp>
        <p:nvSpPr>
          <p:cNvPr id="111" name="Google Shape;111;p11"/>
          <p:cNvSpPr/>
          <p:nvPr/>
        </p:nvSpPr>
        <p:spPr>
          <a:xfrm>
            <a:off x="220802" y="1203185"/>
            <a:ext cx="177679" cy="1136315"/>
          </a:xfrm>
          <a:custGeom>
            <a:rect b="b" l="l" r="r" t="t"/>
            <a:pathLst>
              <a:path extrusionOk="0" h="2272630" w="355357">
                <a:moveTo>
                  <a:pt x="0" y="0"/>
                </a:moveTo>
                <a:lnTo>
                  <a:pt x="355356" y="0"/>
                </a:lnTo>
                <a:lnTo>
                  <a:pt x="355356" y="2272630"/>
                </a:lnTo>
                <a:lnTo>
                  <a:pt x="0" y="2272630"/>
                </a:lnTo>
                <a:lnTo>
                  <a:pt x="0" y="0"/>
                </a:lnTo>
                <a:close/>
              </a:path>
            </a:pathLst>
          </a:custGeom>
          <a:blipFill rotWithShape="1">
            <a:blip r:embed="rId5">
              <a:alphaModFix/>
            </a:blip>
            <a:stretch>
              <a:fillRect b="0" l="0" r="0" t="0"/>
            </a:stretch>
          </a:blipFill>
          <a:ln>
            <a:noFill/>
          </a:ln>
        </p:spPr>
      </p:sp>
      <p:sp>
        <p:nvSpPr>
          <p:cNvPr id="112" name="Google Shape;112;p11"/>
          <p:cNvSpPr/>
          <p:nvPr/>
        </p:nvSpPr>
        <p:spPr>
          <a:xfrm>
            <a:off x="8744369" y="1203185"/>
            <a:ext cx="177679" cy="1136315"/>
          </a:xfrm>
          <a:custGeom>
            <a:rect b="b" l="l" r="r" t="t"/>
            <a:pathLst>
              <a:path extrusionOk="0" h="2272630" w="355357">
                <a:moveTo>
                  <a:pt x="0" y="0"/>
                </a:moveTo>
                <a:lnTo>
                  <a:pt x="355356" y="0"/>
                </a:lnTo>
                <a:lnTo>
                  <a:pt x="355356" y="2272630"/>
                </a:lnTo>
                <a:lnTo>
                  <a:pt x="0" y="2272630"/>
                </a:lnTo>
                <a:lnTo>
                  <a:pt x="0" y="0"/>
                </a:lnTo>
                <a:close/>
              </a:path>
            </a:pathLst>
          </a:custGeom>
          <a:blipFill rotWithShape="1">
            <a:blip r:embed="rId5">
              <a:alphaModFix/>
            </a:blip>
            <a:stretch>
              <a:fillRect b="0" l="0" r="0" t="0"/>
            </a:stretch>
          </a:blipFill>
          <a:ln>
            <a:noFill/>
          </a:ln>
        </p:spPr>
      </p:sp>
      <p:sp>
        <p:nvSpPr>
          <p:cNvPr id="113" name="Google Shape;113;p11"/>
          <p:cNvSpPr/>
          <p:nvPr/>
        </p:nvSpPr>
        <p:spPr>
          <a:xfrm>
            <a:off x="220802" y="2796393"/>
            <a:ext cx="177679" cy="1136315"/>
          </a:xfrm>
          <a:custGeom>
            <a:rect b="b" l="l" r="r" t="t"/>
            <a:pathLst>
              <a:path extrusionOk="0" h="2272630" w="355357">
                <a:moveTo>
                  <a:pt x="0" y="0"/>
                </a:moveTo>
                <a:lnTo>
                  <a:pt x="355356" y="0"/>
                </a:lnTo>
                <a:lnTo>
                  <a:pt x="355356" y="2272630"/>
                </a:lnTo>
                <a:lnTo>
                  <a:pt x="0" y="2272630"/>
                </a:lnTo>
                <a:lnTo>
                  <a:pt x="0" y="0"/>
                </a:lnTo>
                <a:close/>
              </a:path>
            </a:pathLst>
          </a:custGeom>
          <a:blipFill rotWithShape="1">
            <a:blip r:embed="rId5">
              <a:alphaModFix/>
            </a:blip>
            <a:stretch>
              <a:fillRect b="0" l="0" r="0" t="0"/>
            </a:stretch>
          </a:blipFill>
          <a:ln>
            <a:noFill/>
          </a:ln>
        </p:spPr>
      </p:sp>
      <p:sp>
        <p:nvSpPr>
          <p:cNvPr id="114" name="Google Shape;114;p11"/>
          <p:cNvSpPr/>
          <p:nvPr/>
        </p:nvSpPr>
        <p:spPr>
          <a:xfrm>
            <a:off x="8744369" y="2796393"/>
            <a:ext cx="177679" cy="1136315"/>
          </a:xfrm>
          <a:custGeom>
            <a:rect b="b" l="l" r="r" t="t"/>
            <a:pathLst>
              <a:path extrusionOk="0" h="2272630" w="355357">
                <a:moveTo>
                  <a:pt x="0" y="0"/>
                </a:moveTo>
                <a:lnTo>
                  <a:pt x="355356" y="0"/>
                </a:lnTo>
                <a:lnTo>
                  <a:pt x="355356" y="2272630"/>
                </a:lnTo>
                <a:lnTo>
                  <a:pt x="0" y="2272630"/>
                </a:lnTo>
                <a:lnTo>
                  <a:pt x="0" y="0"/>
                </a:lnTo>
                <a:close/>
              </a:path>
            </a:pathLst>
          </a:custGeom>
          <a:blipFill rotWithShape="1">
            <a:blip r:embed="rId5">
              <a:alphaModFix/>
            </a:blip>
            <a:stretch>
              <a:fillRect b="0" l="0" r="0" t="0"/>
            </a:stretch>
          </a:blipFill>
          <a:ln>
            <a:noFill/>
          </a:ln>
        </p:spPr>
      </p:sp>
      <p:sp>
        <p:nvSpPr>
          <p:cNvPr id="115" name="Google Shape;115;p11"/>
          <p:cNvSpPr/>
          <p:nvPr/>
        </p:nvSpPr>
        <p:spPr>
          <a:xfrm>
            <a:off x="220802" y="1934050"/>
            <a:ext cx="177679" cy="1136315"/>
          </a:xfrm>
          <a:custGeom>
            <a:rect b="b" l="l" r="r" t="t"/>
            <a:pathLst>
              <a:path extrusionOk="0" h="2272630" w="355357">
                <a:moveTo>
                  <a:pt x="0" y="0"/>
                </a:moveTo>
                <a:lnTo>
                  <a:pt x="355356" y="0"/>
                </a:lnTo>
                <a:lnTo>
                  <a:pt x="355356" y="2272630"/>
                </a:lnTo>
                <a:lnTo>
                  <a:pt x="0" y="2272630"/>
                </a:lnTo>
                <a:lnTo>
                  <a:pt x="0" y="0"/>
                </a:lnTo>
                <a:close/>
              </a:path>
            </a:pathLst>
          </a:custGeom>
          <a:blipFill rotWithShape="1">
            <a:blip r:embed="rId5">
              <a:alphaModFix/>
            </a:blip>
            <a:stretch>
              <a:fillRect b="0" l="0" r="0" t="0"/>
            </a:stretch>
          </a:blipFill>
          <a:ln>
            <a:noFill/>
          </a:ln>
        </p:spPr>
      </p:sp>
      <p:sp>
        <p:nvSpPr>
          <p:cNvPr id="116" name="Google Shape;116;p11"/>
          <p:cNvSpPr/>
          <p:nvPr/>
        </p:nvSpPr>
        <p:spPr>
          <a:xfrm rot="5400000">
            <a:off x="1697178" y="-263278"/>
            <a:ext cx="177678" cy="1136315"/>
          </a:xfrm>
          <a:custGeom>
            <a:rect b="b" l="l" r="r" t="t"/>
            <a:pathLst>
              <a:path extrusionOk="0" h="2272630" w="355357">
                <a:moveTo>
                  <a:pt x="0" y="0"/>
                </a:moveTo>
                <a:lnTo>
                  <a:pt x="355356" y="0"/>
                </a:lnTo>
                <a:lnTo>
                  <a:pt x="355356" y="2272630"/>
                </a:lnTo>
                <a:lnTo>
                  <a:pt x="0" y="2272630"/>
                </a:lnTo>
                <a:lnTo>
                  <a:pt x="0" y="0"/>
                </a:lnTo>
                <a:close/>
              </a:path>
            </a:pathLst>
          </a:custGeom>
          <a:blipFill rotWithShape="1">
            <a:blip r:embed="rId5">
              <a:alphaModFix/>
            </a:blip>
            <a:stretch>
              <a:fillRect b="0" l="0" r="0" t="0"/>
            </a:stretch>
          </a:blipFill>
          <a:ln>
            <a:noFill/>
          </a:ln>
        </p:spPr>
      </p:sp>
      <p:sp>
        <p:nvSpPr>
          <p:cNvPr id="117" name="Google Shape;117;p11"/>
          <p:cNvSpPr/>
          <p:nvPr/>
        </p:nvSpPr>
        <p:spPr>
          <a:xfrm rot="5400000">
            <a:off x="1697177" y="4270464"/>
            <a:ext cx="177679" cy="1136315"/>
          </a:xfrm>
          <a:custGeom>
            <a:rect b="b" l="l" r="r" t="t"/>
            <a:pathLst>
              <a:path extrusionOk="0" h="2272630" w="355357">
                <a:moveTo>
                  <a:pt x="0" y="0"/>
                </a:moveTo>
                <a:lnTo>
                  <a:pt x="355356" y="0"/>
                </a:lnTo>
                <a:lnTo>
                  <a:pt x="355356" y="2272630"/>
                </a:lnTo>
                <a:lnTo>
                  <a:pt x="0" y="2272630"/>
                </a:lnTo>
                <a:lnTo>
                  <a:pt x="0" y="0"/>
                </a:lnTo>
                <a:close/>
              </a:path>
            </a:pathLst>
          </a:custGeom>
          <a:blipFill rotWithShape="1">
            <a:blip r:embed="rId5">
              <a:alphaModFix/>
            </a:blip>
            <a:stretch>
              <a:fillRect b="0" l="0" r="0" t="0"/>
            </a:stretch>
          </a:blipFill>
          <a:ln>
            <a:noFill/>
          </a:ln>
        </p:spPr>
      </p:sp>
      <p:sp>
        <p:nvSpPr>
          <p:cNvPr id="118" name="Google Shape;118;p11"/>
          <p:cNvSpPr/>
          <p:nvPr/>
        </p:nvSpPr>
        <p:spPr>
          <a:xfrm rot="5400000">
            <a:off x="3929802" y="-263279"/>
            <a:ext cx="177678" cy="1136315"/>
          </a:xfrm>
          <a:custGeom>
            <a:rect b="b" l="l" r="r" t="t"/>
            <a:pathLst>
              <a:path extrusionOk="0" h="2272630" w="355357">
                <a:moveTo>
                  <a:pt x="0" y="0"/>
                </a:moveTo>
                <a:lnTo>
                  <a:pt x="355356" y="0"/>
                </a:lnTo>
                <a:lnTo>
                  <a:pt x="355356" y="2272630"/>
                </a:lnTo>
                <a:lnTo>
                  <a:pt x="0" y="2272630"/>
                </a:lnTo>
                <a:lnTo>
                  <a:pt x="0" y="0"/>
                </a:lnTo>
                <a:close/>
              </a:path>
            </a:pathLst>
          </a:custGeom>
          <a:blipFill rotWithShape="1">
            <a:blip r:embed="rId5">
              <a:alphaModFix/>
            </a:blip>
            <a:stretch>
              <a:fillRect b="0" l="0" r="0" t="0"/>
            </a:stretch>
          </a:blipFill>
          <a:ln>
            <a:noFill/>
          </a:ln>
        </p:spPr>
      </p:sp>
      <p:sp>
        <p:nvSpPr>
          <p:cNvPr id="119" name="Google Shape;119;p11"/>
          <p:cNvSpPr/>
          <p:nvPr/>
        </p:nvSpPr>
        <p:spPr>
          <a:xfrm rot="5400000">
            <a:off x="3929802" y="4270464"/>
            <a:ext cx="177679" cy="1136315"/>
          </a:xfrm>
          <a:custGeom>
            <a:rect b="b" l="l" r="r" t="t"/>
            <a:pathLst>
              <a:path extrusionOk="0" h="2272630" w="355357">
                <a:moveTo>
                  <a:pt x="0" y="0"/>
                </a:moveTo>
                <a:lnTo>
                  <a:pt x="355356" y="0"/>
                </a:lnTo>
                <a:lnTo>
                  <a:pt x="355356" y="2272630"/>
                </a:lnTo>
                <a:lnTo>
                  <a:pt x="0" y="2272630"/>
                </a:lnTo>
                <a:lnTo>
                  <a:pt x="0" y="0"/>
                </a:lnTo>
                <a:close/>
              </a:path>
            </a:pathLst>
          </a:custGeom>
          <a:blipFill rotWithShape="1">
            <a:blip r:embed="rId5">
              <a:alphaModFix/>
            </a:blip>
            <a:stretch>
              <a:fillRect b="0" l="0" r="0" t="0"/>
            </a:stretch>
          </a:blipFill>
          <a:ln>
            <a:noFill/>
          </a:ln>
        </p:spPr>
      </p:sp>
      <p:sp>
        <p:nvSpPr>
          <p:cNvPr id="120" name="Google Shape;120;p11"/>
          <p:cNvSpPr/>
          <p:nvPr/>
        </p:nvSpPr>
        <p:spPr>
          <a:xfrm rot="5400000">
            <a:off x="6162427" y="-263279"/>
            <a:ext cx="177678" cy="1136315"/>
          </a:xfrm>
          <a:custGeom>
            <a:rect b="b" l="l" r="r" t="t"/>
            <a:pathLst>
              <a:path extrusionOk="0" h="2272630" w="355357">
                <a:moveTo>
                  <a:pt x="0" y="0"/>
                </a:moveTo>
                <a:lnTo>
                  <a:pt x="355356" y="0"/>
                </a:lnTo>
                <a:lnTo>
                  <a:pt x="355356" y="2272630"/>
                </a:lnTo>
                <a:lnTo>
                  <a:pt x="0" y="2272630"/>
                </a:lnTo>
                <a:lnTo>
                  <a:pt x="0" y="0"/>
                </a:lnTo>
                <a:close/>
              </a:path>
            </a:pathLst>
          </a:custGeom>
          <a:blipFill rotWithShape="1">
            <a:blip r:embed="rId5">
              <a:alphaModFix/>
            </a:blip>
            <a:stretch>
              <a:fillRect b="0" l="0" r="0" t="0"/>
            </a:stretch>
          </a:blipFill>
          <a:ln>
            <a:noFill/>
          </a:ln>
        </p:spPr>
      </p:sp>
      <p:sp>
        <p:nvSpPr>
          <p:cNvPr id="121" name="Google Shape;121;p11"/>
          <p:cNvSpPr/>
          <p:nvPr/>
        </p:nvSpPr>
        <p:spPr>
          <a:xfrm rot="5400000">
            <a:off x="6162427" y="4270464"/>
            <a:ext cx="177679" cy="1136315"/>
          </a:xfrm>
          <a:custGeom>
            <a:rect b="b" l="l" r="r" t="t"/>
            <a:pathLst>
              <a:path extrusionOk="0" h="2272630" w="355357">
                <a:moveTo>
                  <a:pt x="0" y="0"/>
                </a:moveTo>
                <a:lnTo>
                  <a:pt x="355356" y="0"/>
                </a:lnTo>
                <a:lnTo>
                  <a:pt x="355356" y="2272630"/>
                </a:lnTo>
                <a:lnTo>
                  <a:pt x="0" y="2272630"/>
                </a:lnTo>
                <a:lnTo>
                  <a:pt x="0" y="0"/>
                </a:lnTo>
                <a:close/>
              </a:path>
            </a:pathLst>
          </a:custGeom>
          <a:blipFill rotWithShape="1">
            <a:blip r:embed="rId5">
              <a:alphaModFix/>
            </a:blip>
            <a:stretch>
              <a:fillRect b="0" l="0" r="0" t="0"/>
            </a:stretch>
          </a:blipFill>
          <a:ln>
            <a:noFill/>
          </a:ln>
        </p:spPr>
      </p:sp>
      <p:sp>
        <p:nvSpPr>
          <p:cNvPr id="122" name="Google Shape;122;p11"/>
          <p:cNvSpPr/>
          <p:nvPr/>
        </p:nvSpPr>
        <p:spPr>
          <a:xfrm rot="5400000">
            <a:off x="2813490" y="-263279"/>
            <a:ext cx="177678" cy="1136315"/>
          </a:xfrm>
          <a:custGeom>
            <a:rect b="b" l="l" r="r" t="t"/>
            <a:pathLst>
              <a:path extrusionOk="0" h="2272630" w="355357">
                <a:moveTo>
                  <a:pt x="0" y="0"/>
                </a:moveTo>
                <a:lnTo>
                  <a:pt x="355357" y="0"/>
                </a:lnTo>
                <a:lnTo>
                  <a:pt x="355357" y="2272630"/>
                </a:lnTo>
                <a:lnTo>
                  <a:pt x="0" y="2272630"/>
                </a:lnTo>
                <a:lnTo>
                  <a:pt x="0" y="0"/>
                </a:lnTo>
                <a:close/>
              </a:path>
            </a:pathLst>
          </a:custGeom>
          <a:blipFill rotWithShape="1">
            <a:blip r:embed="rId5">
              <a:alphaModFix/>
            </a:blip>
            <a:stretch>
              <a:fillRect b="0" l="0" r="0" t="0"/>
            </a:stretch>
          </a:blipFill>
          <a:ln>
            <a:noFill/>
          </a:ln>
        </p:spPr>
      </p:sp>
      <p:sp>
        <p:nvSpPr>
          <p:cNvPr id="123" name="Google Shape;123;p11"/>
          <p:cNvSpPr/>
          <p:nvPr/>
        </p:nvSpPr>
        <p:spPr>
          <a:xfrm rot="5400000">
            <a:off x="2813490" y="4270464"/>
            <a:ext cx="177679" cy="1136315"/>
          </a:xfrm>
          <a:custGeom>
            <a:rect b="b" l="l" r="r" t="t"/>
            <a:pathLst>
              <a:path extrusionOk="0" h="2272630" w="355357">
                <a:moveTo>
                  <a:pt x="0" y="0"/>
                </a:moveTo>
                <a:lnTo>
                  <a:pt x="355357" y="0"/>
                </a:lnTo>
                <a:lnTo>
                  <a:pt x="355357" y="2272630"/>
                </a:lnTo>
                <a:lnTo>
                  <a:pt x="0" y="2272630"/>
                </a:lnTo>
                <a:lnTo>
                  <a:pt x="0" y="0"/>
                </a:lnTo>
                <a:close/>
              </a:path>
            </a:pathLst>
          </a:custGeom>
          <a:blipFill rotWithShape="1">
            <a:blip r:embed="rId5">
              <a:alphaModFix/>
            </a:blip>
            <a:stretch>
              <a:fillRect b="0" l="0" r="0" t="0"/>
            </a:stretch>
          </a:blipFill>
          <a:ln>
            <a:noFill/>
          </a:ln>
        </p:spPr>
      </p:sp>
      <p:sp>
        <p:nvSpPr>
          <p:cNvPr id="124" name="Google Shape;124;p11"/>
          <p:cNvSpPr/>
          <p:nvPr/>
        </p:nvSpPr>
        <p:spPr>
          <a:xfrm rot="5400000">
            <a:off x="5046114" y="-263279"/>
            <a:ext cx="177678" cy="1136315"/>
          </a:xfrm>
          <a:custGeom>
            <a:rect b="b" l="l" r="r" t="t"/>
            <a:pathLst>
              <a:path extrusionOk="0" h="2272630" w="355357">
                <a:moveTo>
                  <a:pt x="0" y="0"/>
                </a:moveTo>
                <a:lnTo>
                  <a:pt x="355357" y="0"/>
                </a:lnTo>
                <a:lnTo>
                  <a:pt x="355357" y="2272630"/>
                </a:lnTo>
                <a:lnTo>
                  <a:pt x="0" y="2272630"/>
                </a:lnTo>
                <a:lnTo>
                  <a:pt x="0" y="0"/>
                </a:lnTo>
                <a:close/>
              </a:path>
            </a:pathLst>
          </a:custGeom>
          <a:blipFill rotWithShape="1">
            <a:blip r:embed="rId5">
              <a:alphaModFix/>
            </a:blip>
            <a:stretch>
              <a:fillRect b="0" l="0" r="0" t="0"/>
            </a:stretch>
          </a:blipFill>
          <a:ln>
            <a:noFill/>
          </a:ln>
        </p:spPr>
      </p:sp>
      <p:sp>
        <p:nvSpPr>
          <p:cNvPr id="125" name="Google Shape;125;p11"/>
          <p:cNvSpPr/>
          <p:nvPr/>
        </p:nvSpPr>
        <p:spPr>
          <a:xfrm rot="5400000">
            <a:off x="5046114" y="4270464"/>
            <a:ext cx="177679" cy="1136315"/>
          </a:xfrm>
          <a:custGeom>
            <a:rect b="b" l="l" r="r" t="t"/>
            <a:pathLst>
              <a:path extrusionOk="0" h="2272630" w="355357">
                <a:moveTo>
                  <a:pt x="0" y="0"/>
                </a:moveTo>
                <a:lnTo>
                  <a:pt x="355357" y="0"/>
                </a:lnTo>
                <a:lnTo>
                  <a:pt x="355357" y="2272630"/>
                </a:lnTo>
                <a:lnTo>
                  <a:pt x="0" y="2272630"/>
                </a:lnTo>
                <a:lnTo>
                  <a:pt x="0" y="0"/>
                </a:lnTo>
                <a:close/>
              </a:path>
            </a:pathLst>
          </a:custGeom>
          <a:blipFill rotWithShape="1">
            <a:blip r:embed="rId5">
              <a:alphaModFix/>
            </a:blip>
            <a:stretch>
              <a:fillRect b="0" l="0" r="0" t="0"/>
            </a:stretch>
          </a:blipFill>
          <a:ln>
            <a:noFill/>
          </a:ln>
        </p:spPr>
      </p:sp>
      <p:sp>
        <p:nvSpPr>
          <p:cNvPr id="126" name="Google Shape;126;p11"/>
          <p:cNvSpPr/>
          <p:nvPr/>
        </p:nvSpPr>
        <p:spPr>
          <a:xfrm rot="5400000">
            <a:off x="7278738" y="-263278"/>
            <a:ext cx="177678" cy="1136315"/>
          </a:xfrm>
          <a:custGeom>
            <a:rect b="b" l="l" r="r" t="t"/>
            <a:pathLst>
              <a:path extrusionOk="0" h="2272630" w="355357">
                <a:moveTo>
                  <a:pt x="0" y="0"/>
                </a:moveTo>
                <a:lnTo>
                  <a:pt x="355357" y="0"/>
                </a:lnTo>
                <a:lnTo>
                  <a:pt x="355357" y="2272630"/>
                </a:lnTo>
                <a:lnTo>
                  <a:pt x="0" y="2272630"/>
                </a:lnTo>
                <a:lnTo>
                  <a:pt x="0" y="0"/>
                </a:lnTo>
                <a:close/>
              </a:path>
            </a:pathLst>
          </a:custGeom>
          <a:blipFill rotWithShape="1">
            <a:blip r:embed="rId5">
              <a:alphaModFix/>
            </a:blip>
            <a:stretch>
              <a:fillRect b="0" l="0" r="0" t="0"/>
            </a:stretch>
          </a:blipFill>
          <a:ln>
            <a:noFill/>
          </a:ln>
        </p:spPr>
      </p:sp>
      <p:sp>
        <p:nvSpPr>
          <p:cNvPr id="127" name="Google Shape;127;p11"/>
          <p:cNvSpPr/>
          <p:nvPr/>
        </p:nvSpPr>
        <p:spPr>
          <a:xfrm rot="5400000">
            <a:off x="7278738" y="4270464"/>
            <a:ext cx="177679" cy="1136315"/>
          </a:xfrm>
          <a:custGeom>
            <a:rect b="b" l="l" r="r" t="t"/>
            <a:pathLst>
              <a:path extrusionOk="0" h="2272630" w="355357">
                <a:moveTo>
                  <a:pt x="0" y="0"/>
                </a:moveTo>
                <a:lnTo>
                  <a:pt x="355357" y="0"/>
                </a:lnTo>
                <a:lnTo>
                  <a:pt x="355357" y="2272630"/>
                </a:lnTo>
                <a:lnTo>
                  <a:pt x="0" y="2272630"/>
                </a:lnTo>
                <a:lnTo>
                  <a:pt x="0" y="0"/>
                </a:lnTo>
                <a:close/>
              </a:path>
            </a:pathLst>
          </a:custGeom>
          <a:blipFill rotWithShape="1">
            <a:blip r:embed="rId5">
              <a:alphaModFix/>
            </a:blip>
            <a:stretch>
              <a:fillRect b="0" l="0" r="0" t="0"/>
            </a:stretch>
          </a:blipFill>
          <a:ln>
            <a:noFill/>
          </a:ln>
        </p:spPr>
      </p:sp>
      <p:sp>
        <p:nvSpPr>
          <p:cNvPr id="128" name="Google Shape;128;p11"/>
          <p:cNvSpPr/>
          <p:nvPr/>
        </p:nvSpPr>
        <p:spPr>
          <a:xfrm>
            <a:off x="8744369" y="1934050"/>
            <a:ext cx="177679" cy="1136315"/>
          </a:xfrm>
          <a:custGeom>
            <a:rect b="b" l="l" r="r" t="t"/>
            <a:pathLst>
              <a:path extrusionOk="0" h="2272630" w="355357">
                <a:moveTo>
                  <a:pt x="0" y="0"/>
                </a:moveTo>
                <a:lnTo>
                  <a:pt x="355356" y="0"/>
                </a:lnTo>
                <a:lnTo>
                  <a:pt x="355356" y="2272630"/>
                </a:lnTo>
                <a:lnTo>
                  <a:pt x="0" y="2272630"/>
                </a:lnTo>
                <a:lnTo>
                  <a:pt x="0" y="0"/>
                </a:lnTo>
                <a:close/>
              </a:path>
            </a:pathLst>
          </a:custGeom>
          <a:blipFill rotWithShape="1">
            <a:blip r:embed="rId5">
              <a:alphaModFix/>
            </a:blip>
            <a:stretch>
              <a:fillRect b="0" l="0" r="0" t="0"/>
            </a:stretch>
          </a:blipFill>
          <a:ln>
            <a:noFill/>
          </a:ln>
        </p:spPr>
      </p:sp>
      <p:grpSp>
        <p:nvGrpSpPr>
          <p:cNvPr id="129" name="Google Shape;129;p11"/>
          <p:cNvGrpSpPr/>
          <p:nvPr/>
        </p:nvGrpSpPr>
        <p:grpSpPr>
          <a:xfrm>
            <a:off x="2080636" y="1042344"/>
            <a:ext cx="4982729" cy="2598183"/>
            <a:chOff x="0" y="-38100"/>
            <a:chExt cx="2624647" cy="1368590"/>
          </a:xfrm>
        </p:grpSpPr>
        <p:sp>
          <p:nvSpPr>
            <p:cNvPr id="130" name="Google Shape;130;p11"/>
            <p:cNvSpPr/>
            <p:nvPr/>
          </p:nvSpPr>
          <p:spPr>
            <a:xfrm>
              <a:off x="0" y="0"/>
              <a:ext cx="2624647" cy="1330490"/>
            </a:xfrm>
            <a:custGeom>
              <a:rect b="b" l="l" r="r" t="t"/>
              <a:pathLst>
                <a:path extrusionOk="0" h="1330490" w="2624647">
                  <a:moveTo>
                    <a:pt x="39621" y="0"/>
                  </a:moveTo>
                  <a:lnTo>
                    <a:pt x="2585027" y="0"/>
                  </a:lnTo>
                  <a:cubicBezTo>
                    <a:pt x="2595535" y="0"/>
                    <a:pt x="2605612" y="4174"/>
                    <a:pt x="2613043" y="11605"/>
                  </a:cubicBezTo>
                  <a:cubicBezTo>
                    <a:pt x="2620473" y="19035"/>
                    <a:pt x="2624647" y="29113"/>
                    <a:pt x="2624647" y="39621"/>
                  </a:cubicBezTo>
                  <a:lnTo>
                    <a:pt x="2624647" y="1290869"/>
                  </a:lnTo>
                  <a:cubicBezTo>
                    <a:pt x="2624647" y="1312751"/>
                    <a:pt x="2606908" y="1330490"/>
                    <a:pt x="2585027" y="1330490"/>
                  </a:cubicBezTo>
                  <a:lnTo>
                    <a:pt x="39621" y="1330490"/>
                  </a:lnTo>
                  <a:cubicBezTo>
                    <a:pt x="17739" y="1330490"/>
                    <a:pt x="0" y="1312751"/>
                    <a:pt x="0" y="1290869"/>
                  </a:cubicBezTo>
                  <a:lnTo>
                    <a:pt x="0" y="39621"/>
                  </a:lnTo>
                  <a:cubicBezTo>
                    <a:pt x="0" y="17739"/>
                    <a:pt x="17739" y="0"/>
                    <a:pt x="39621" y="0"/>
                  </a:cubicBezTo>
                  <a:close/>
                </a:path>
              </a:pathLst>
            </a:custGeom>
            <a:solidFill>
              <a:srgbClr val="E4DAD3">
                <a:alpha val="72549"/>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1" name="Google Shape;131;p11"/>
            <p:cNvSpPr txBox="1"/>
            <p:nvPr/>
          </p:nvSpPr>
          <p:spPr>
            <a:xfrm>
              <a:off x="0" y="-38100"/>
              <a:ext cx="2624647" cy="1368590"/>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2" name="Google Shape;132;p11"/>
          <p:cNvGrpSpPr/>
          <p:nvPr/>
        </p:nvGrpSpPr>
        <p:grpSpPr>
          <a:xfrm>
            <a:off x="2537836" y="3179895"/>
            <a:ext cx="4068329" cy="848931"/>
            <a:chOff x="0" y="-38100"/>
            <a:chExt cx="2142988" cy="447173"/>
          </a:xfrm>
        </p:grpSpPr>
        <p:sp>
          <p:nvSpPr>
            <p:cNvPr id="133" name="Google Shape;133;p11"/>
            <p:cNvSpPr/>
            <p:nvPr/>
          </p:nvSpPr>
          <p:spPr>
            <a:xfrm>
              <a:off x="0" y="0"/>
              <a:ext cx="2142988" cy="409073"/>
            </a:xfrm>
            <a:custGeom>
              <a:rect b="b" l="l" r="r" t="t"/>
              <a:pathLst>
                <a:path extrusionOk="0" h="409073" w="2142988">
                  <a:moveTo>
                    <a:pt x="48526" y="0"/>
                  </a:moveTo>
                  <a:lnTo>
                    <a:pt x="2094462" y="0"/>
                  </a:lnTo>
                  <a:cubicBezTo>
                    <a:pt x="2121262" y="0"/>
                    <a:pt x="2142988" y="21726"/>
                    <a:pt x="2142988" y="48526"/>
                  </a:cubicBezTo>
                  <a:lnTo>
                    <a:pt x="2142988" y="360548"/>
                  </a:lnTo>
                  <a:cubicBezTo>
                    <a:pt x="2142988" y="387348"/>
                    <a:pt x="2121262" y="409073"/>
                    <a:pt x="2094462" y="409073"/>
                  </a:cubicBezTo>
                  <a:lnTo>
                    <a:pt x="48526" y="409073"/>
                  </a:lnTo>
                  <a:cubicBezTo>
                    <a:pt x="21726" y="409073"/>
                    <a:pt x="0" y="387348"/>
                    <a:pt x="0" y="360548"/>
                  </a:cubicBezTo>
                  <a:lnTo>
                    <a:pt x="0" y="48526"/>
                  </a:lnTo>
                  <a:cubicBezTo>
                    <a:pt x="0" y="21726"/>
                    <a:pt x="21726" y="0"/>
                    <a:pt x="48526" y="0"/>
                  </a:cubicBezTo>
                  <a:close/>
                </a:path>
              </a:pathLst>
            </a:custGeom>
            <a:solidFill>
              <a:srgbClr val="FAF6F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4" name="Google Shape;134;p11"/>
            <p:cNvSpPr txBox="1"/>
            <p:nvPr/>
          </p:nvSpPr>
          <p:spPr>
            <a:xfrm>
              <a:off x="0" y="-38100"/>
              <a:ext cx="2142988" cy="447173"/>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35" name="Google Shape;135;p11"/>
          <p:cNvSpPr txBox="1"/>
          <p:nvPr/>
        </p:nvSpPr>
        <p:spPr>
          <a:xfrm>
            <a:off x="2904750" y="3410525"/>
            <a:ext cx="3334500" cy="384900"/>
          </a:xfrm>
          <a:prstGeom prst="rect">
            <a:avLst/>
          </a:prstGeom>
          <a:noFill/>
          <a:ln>
            <a:noFill/>
          </a:ln>
        </p:spPr>
        <p:txBody>
          <a:bodyPr anchorCtr="0" anchor="t" bIns="0" lIns="0" spcFirstLastPara="1" rIns="0" wrap="square" tIns="0">
            <a:spAutoFit/>
          </a:bodyPr>
          <a:lstStyle/>
          <a:p>
            <a:pPr indent="0" lvl="0" marL="0" marR="0" rtl="0" algn="ctr">
              <a:lnSpc>
                <a:spcPct val="139983"/>
              </a:lnSpc>
              <a:spcBef>
                <a:spcPts val="0"/>
              </a:spcBef>
              <a:spcAft>
                <a:spcPts val="0"/>
              </a:spcAft>
              <a:buNone/>
            </a:pPr>
            <a:r>
              <a:rPr b="0" i="0" lang="en" sz="2500" u="none" cap="none" strike="noStrike">
                <a:solidFill>
                  <a:srgbClr val="000000"/>
                </a:solidFill>
                <a:latin typeface="Libre Baskerville"/>
                <a:ea typeface="Libre Baskerville"/>
                <a:cs typeface="Libre Baskerville"/>
                <a:sym typeface="Libre Baskerville"/>
              </a:rPr>
              <a:t>Presentation Design</a:t>
            </a:r>
            <a:endParaRPr sz="700"/>
          </a:p>
        </p:txBody>
      </p:sp>
      <p:sp>
        <p:nvSpPr>
          <p:cNvPr id="136" name="Google Shape;136;p11"/>
          <p:cNvSpPr txBox="1"/>
          <p:nvPr/>
        </p:nvSpPr>
        <p:spPr>
          <a:xfrm>
            <a:off x="2200200" y="1460333"/>
            <a:ext cx="4743602" cy="1521520"/>
          </a:xfrm>
          <a:prstGeom prst="rect">
            <a:avLst/>
          </a:prstGeom>
          <a:noFill/>
          <a:ln>
            <a:noFill/>
          </a:ln>
        </p:spPr>
        <p:txBody>
          <a:bodyPr anchorCtr="0" anchor="t" bIns="0" lIns="0" spcFirstLastPara="1" rIns="0" wrap="square" tIns="0">
            <a:spAutoFit/>
          </a:bodyPr>
          <a:lstStyle/>
          <a:p>
            <a:pPr indent="0" lvl="0" marL="0" marR="0" rtl="0" algn="ctr">
              <a:lnSpc>
                <a:spcPct val="119998"/>
              </a:lnSpc>
              <a:spcBef>
                <a:spcPts val="0"/>
              </a:spcBef>
              <a:spcAft>
                <a:spcPts val="0"/>
              </a:spcAft>
              <a:buNone/>
            </a:pPr>
            <a:r>
              <a:rPr b="0" i="0" lang="en" sz="5000" u="none" cap="none" strike="noStrike">
                <a:solidFill>
                  <a:srgbClr val="3B3B3B"/>
                </a:solidFill>
                <a:latin typeface="Libre Baskerville"/>
                <a:ea typeface="Libre Baskerville"/>
                <a:cs typeface="Libre Baskerville"/>
                <a:sym typeface="Libre Baskerville"/>
              </a:rPr>
              <a:t>Roadmap </a:t>
            </a:r>
            <a:endParaRPr sz="700"/>
          </a:p>
          <a:p>
            <a:pPr indent="0" lvl="0" marL="0" marR="0" rtl="0" algn="ctr">
              <a:lnSpc>
                <a:spcPct val="119998"/>
              </a:lnSpc>
              <a:spcBef>
                <a:spcPts val="0"/>
              </a:spcBef>
              <a:spcAft>
                <a:spcPts val="0"/>
              </a:spcAft>
              <a:buNone/>
            </a:pPr>
            <a:r>
              <a:rPr b="0" i="0" lang="en" sz="5000" u="none" cap="none" strike="noStrike">
                <a:solidFill>
                  <a:srgbClr val="3B3B3B"/>
                </a:solidFill>
                <a:latin typeface="Libre Baskerville"/>
                <a:ea typeface="Libre Baskerville"/>
                <a:cs typeface="Libre Baskerville"/>
                <a:sym typeface="Libre Baskerville"/>
              </a:rPr>
              <a:t>Infographics</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FE8"/>
        </a:solidFill>
      </p:bgPr>
    </p:bg>
    <p:spTree>
      <p:nvGrpSpPr>
        <p:cNvPr id="434" name="Shape 434"/>
        <p:cNvGrpSpPr/>
        <p:nvPr/>
      </p:nvGrpSpPr>
      <p:grpSpPr>
        <a:xfrm>
          <a:off x="0" y="0"/>
          <a:ext cx="0" cy="0"/>
          <a:chOff x="0" y="0"/>
          <a:chExt cx="0" cy="0"/>
        </a:xfrm>
      </p:grpSpPr>
      <p:sp>
        <p:nvSpPr>
          <p:cNvPr id="435" name="Google Shape;435;p20"/>
          <p:cNvSpPr/>
          <p:nvPr/>
        </p:nvSpPr>
        <p:spPr>
          <a:xfrm flipH="1">
            <a:off x="4304952" y="1381312"/>
            <a:ext cx="1241584" cy="1241584"/>
          </a:xfrm>
          <a:custGeom>
            <a:rect b="b" l="l" r="r" t="t"/>
            <a:pathLst>
              <a:path extrusionOk="0" h="2483168" w="2483168">
                <a:moveTo>
                  <a:pt x="0" y="2483168"/>
                </a:moveTo>
                <a:lnTo>
                  <a:pt x="2483168" y="2483168"/>
                </a:lnTo>
                <a:lnTo>
                  <a:pt x="2483168" y="0"/>
                </a:lnTo>
                <a:lnTo>
                  <a:pt x="0" y="0"/>
                </a:lnTo>
                <a:lnTo>
                  <a:pt x="0" y="2483168"/>
                </a:lnTo>
                <a:close/>
              </a:path>
            </a:pathLst>
          </a:custGeom>
          <a:blipFill rotWithShape="1">
            <a:blip r:embed="rId3">
              <a:alphaModFix/>
            </a:blip>
            <a:stretch>
              <a:fillRect b="0" l="0" r="0" t="0"/>
            </a:stretch>
          </a:blipFill>
          <a:ln>
            <a:noFill/>
          </a:ln>
        </p:spPr>
      </p:sp>
      <p:sp>
        <p:nvSpPr>
          <p:cNvPr id="436" name="Google Shape;436;p20"/>
          <p:cNvSpPr/>
          <p:nvPr/>
        </p:nvSpPr>
        <p:spPr>
          <a:xfrm flipH="1">
            <a:off x="2048949" y="4980334"/>
            <a:ext cx="1241584" cy="1241584"/>
          </a:xfrm>
          <a:custGeom>
            <a:rect b="b" l="l" r="r" t="t"/>
            <a:pathLst>
              <a:path extrusionOk="0" h="2483168" w="2483168">
                <a:moveTo>
                  <a:pt x="0" y="2483168"/>
                </a:moveTo>
                <a:lnTo>
                  <a:pt x="2483168" y="2483168"/>
                </a:lnTo>
                <a:lnTo>
                  <a:pt x="2483168" y="0"/>
                </a:lnTo>
                <a:lnTo>
                  <a:pt x="0" y="0"/>
                </a:lnTo>
                <a:lnTo>
                  <a:pt x="0" y="2483168"/>
                </a:lnTo>
                <a:close/>
              </a:path>
            </a:pathLst>
          </a:custGeom>
          <a:blipFill rotWithShape="1">
            <a:blip r:embed="rId3">
              <a:alphaModFix/>
            </a:blip>
            <a:stretch>
              <a:fillRect b="0" l="0" r="0" t="0"/>
            </a:stretch>
          </a:blipFill>
          <a:ln>
            <a:noFill/>
          </a:ln>
        </p:spPr>
      </p:sp>
      <p:sp>
        <p:nvSpPr>
          <p:cNvPr id="437" name="Google Shape;437;p20"/>
          <p:cNvSpPr/>
          <p:nvPr/>
        </p:nvSpPr>
        <p:spPr>
          <a:xfrm>
            <a:off x="5334837" y="27427"/>
            <a:ext cx="211699" cy="1353886"/>
          </a:xfrm>
          <a:custGeom>
            <a:rect b="b" l="l" r="r" t="t"/>
            <a:pathLst>
              <a:path extrusionOk="0" h="2707772" w="423397">
                <a:moveTo>
                  <a:pt x="0" y="0"/>
                </a:moveTo>
                <a:lnTo>
                  <a:pt x="423398" y="0"/>
                </a:lnTo>
                <a:lnTo>
                  <a:pt x="423398" y="2707772"/>
                </a:lnTo>
                <a:lnTo>
                  <a:pt x="0" y="2707772"/>
                </a:lnTo>
                <a:lnTo>
                  <a:pt x="0" y="0"/>
                </a:lnTo>
                <a:close/>
              </a:path>
            </a:pathLst>
          </a:custGeom>
          <a:blipFill rotWithShape="1">
            <a:blip r:embed="rId4">
              <a:alphaModFix/>
            </a:blip>
            <a:stretch>
              <a:fillRect b="0" l="0" r="0" t="0"/>
            </a:stretch>
          </a:blipFill>
          <a:ln>
            <a:noFill/>
          </a:ln>
        </p:spPr>
      </p:sp>
      <p:sp>
        <p:nvSpPr>
          <p:cNvPr id="438" name="Google Shape;438;p20"/>
          <p:cNvSpPr/>
          <p:nvPr/>
        </p:nvSpPr>
        <p:spPr>
          <a:xfrm>
            <a:off x="3078835" y="3626448"/>
            <a:ext cx="211699" cy="1353886"/>
          </a:xfrm>
          <a:custGeom>
            <a:rect b="b" l="l" r="r" t="t"/>
            <a:pathLst>
              <a:path extrusionOk="0" h="2707772" w="423397">
                <a:moveTo>
                  <a:pt x="0" y="0"/>
                </a:moveTo>
                <a:lnTo>
                  <a:pt x="423397" y="0"/>
                </a:lnTo>
                <a:lnTo>
                  <a:pt x="423397" y="2707772"/>
                </a:lnTo>
                <a:lnTo>
                  <a:pt x="0" y="2707772"/>
                </a:lnTo>
                <a:lnTo>
                  <a:pt x="0" y="0"/>
                </a:lnTo>
                <a:close/>
              </a:path>
            </a:pathLst>
          </a:custGeom>
          <a:blipFill rotWithShape="1">
            <a:blip r:embed="rId4">
              <a:alphaModFix/>
            </a:blip>
            <a:stretch>
              <a:fillRect b="0" l="0" r="0" t="0"/>
            </a:stretch>
          </a:blipFill>
          <a:ln>
            <a:noFill/>
          </a:ln>
        </p:spPr>
      </p:sp>
      <p:sp>
        <p:nvSpPr>
          <p:cNvPr id="439" name="Google Shape;439;p20"/>
          <p:cNvSpPr/>
          <p:nvPr/>
        </p:nvSpPr>
        <p:spPr>
          <a:xfrm rot="5400000">
            <a:off x="3072893" y="2407573"/>
            <a:ext cx="1241584" cy="1241584"/>
          </a:xfrm>
          <a:custGeom>
            <a:rect b="b" l="l" r="r" t="t"/>
            <a:pathLst>
              <a:path extrusionOk="0" h="2483168" w="2483168">
                <a:moveTo>
                  <a:pt x="0" y="0"/>
                </a:moveTo>
                <a:lnTo>
                  <a:pt x="2483168" y="0"/>
                </a:lnTo>
                <a:lnTo>
                  <a:pt x="2483168" y="2483167"/>
                </a:lnTo>
                <a:lnTo>
                  <a:pt x="0" y="2483167"/>
                </a:lnTo>
                <a:lnTo>
                  <a:pt x="0" y="0"/>
                </a:lnTo>
                <a:close/>
              </a:path>
            </a:pathLst>
          </a:custGeom>
          <a:blipFill rotWithShape="1">
            <a:blip r:embed="rId3">
              <a:alphaModFix/>
            </a:blip>
            <a:stretch>
              <a:fillRect b="0" l="0" r="0" t="0"/>
            </a:stretch>
          </a:blipFill>
          <a:ln>
            <a:noFill/>
          </a:ln>
        </p:spPr>
      </p:sp>
      <p:grpSp>
        <p:nvGrpSpPr>
          <p:cNvPr id="440" name="Google Shape;440;p20"/>
          <p:cNvGrpSpPr/>
          <p:nvPr/>
        </p:nvGrpSpPr>
        <p:grpSpPr>
          <a:xfrm>
            <a:off x="5405035" y="1541006"/>
            <a:ext cx="3300815" cy="890171"/>
            <a:chOff x="0" y="-38100"/>
            <a:chExt cx="1738701" cy="468897"/>
          </a:xfrm>
        </p:grpSpPr>
        <p:sp>
          <p:nvSpPr>
            <p:cNvPr id="441" name="Google Shape;441;p20"/>
            <p:cNvSpPr/>
            <p:nvPr/>
          </p:nvSpPr>
          <p:spPr>
            <a:xfrm>
              <a:off x="0" y="0"/>
              <a:ext cx="1738701" cy="430797"/>
            </a:xfrm>
            <a:custGeom>
              <a:rect b="b" l="l" r="r" t="t"/>
              <a:pathLst>
                <a:path extrusionOk="0" h="430797" w="1738701">
                  <a:moveTo>
                    <a:pt x="59809" y="0"/>
                  </a:moveTo>
                  <a:lnTo>
                    <a:pt x="1678892" y="0"/>
                  </a:lnTo>
                  <a:cubicBezTo>
                    <a:pt x="1711924" y="0"/>
                    <a:pt x="1738701" y="26777"/>
                    <a:pt x="1738701" y="59809"/>
                  </a:cubicBezTo>
                  <a:lnTo>
                    <a:pt x="1738701" y="370987"/>
                  </a:lnTo>
                  <a:cubicBezTo>
                    <a:pt x="1738701" y="386850"/>
                    <a:pt x="1732400" y="402062"/>
                    <a:pt x="1721183" y="413279"/>
                  </a:cubicBezTo>
                  <a:cubicBezTo>
                    <a:pt x="1709967" y="424495"/>
                    <a:pt x="1694754" y="430797"/>
                    <a:pt x="1678892" y="430797"/>
                  </a:cubicBezTo>
                  <a:lnTo>
                    <a:pt x="59809" y="430797"/>
                  </a:lnTo>
                  <a:cubicBezTo>
                    <a:pt x="26777" y="430797"/>
                    <a:pt x="0" y="404019"/>
                    <a:pt x="0" y="370987"/>
                  </a:cubicBezTo>
                  <a:lnTo>
                    <a:pt x="0" y="59809"/>
                  </a:lnTo>
                  <a:cubicBezTo>
                    <a:pt x="0" y="26777"/>
                    <a:pt x="26777" y="0"/>
                    <a:pt x="59809" y="0"/>
                  </a:cubicBezTo>
                  <a:close/>
                </a:path>
              </a:pathLst>
            </a:custGeom>
            <a:solidFill>
              <a:srgbClr val="FFFFFF">
                <a:alpha val="43921"/>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2" name="Google Shape;442;p20"/>
            <p:cNvSpPr txBox="1"/>
            <p:nvPr/>
          </p:nvSpPr>
          <p:spPr>
            <a:xfrm>
              <a:off x="0" y="-38100"/>
              <a:ext cx="1738701" cy="468897"/>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43" name="Google Shape;443;p20"/>
          <p:cNvSpPr txBox="1"/>
          <p:nvPr/>
        </p:nvSpPr>
        <p:spPr>
          <a:xfrm>
            <a:off x="5627233" y="1758023"/>
            <a:ext cx="824112" cy="510381"/>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 sz="1500" u="none" cap="none" strike="noStrike">
                <a:solidFill>
                  <a:srgbClr val="191919"/>
                </a:solidFill>
                <a:latin typeface="Libre Baskerville"/>
                <a:ea typeface="Libre Baskerville"/>
                <a:cs typeface="Libre Baskerville"/>
                <a:sym typeface="Libre Baskerville"/>
              </a:rPr>
              <a:t>Main Point</a:t>
            </a:r>
            <a:endParaRPr sz="700"/>
          </a:p>
        </p:txBody>
      </p:sp>
      <p:sp>
        <p:nvSpPr>
          <p:cNvPr id="444" name="Google Shape;444;p20"/>
          <p:cNvSpPr txBox="1"/>
          <p:nvPr/>
        </p:nvSpPr>
        <p:spPr>
          <a:xfrm>
            <a:off x="6451346" y="1781836"/>
            <a:ext cx="2122921" cy="454306"/>
          </a:xfrm>
          <a:prstGeom prst="rect">
            <a:avLst/>
          </a:prstGeom>
          <a:noFill/>
          <a:ln>
            <a:noFill/>
          </a:ln>
        </p:spPr>
        <p:txBody>
          <a:bodyPr anchorCtr="0" anchor="t" bIns="0" lIns="0" spcFirstLastPara="1" rIns="0" wrap="square" tIns="0">
            <a:spAutoFit/>
          </a:bodyPr>
          <a:lstStyle/>
          <a:p>
            <a:pPr indent="0" lvl="0" marL="0" marR="0" rtl="0" algn="l">
              <a:lnSpc>
                <a:spcPct val="140069"/>
              </a:lnSpc>
              <a:spcBef>
                <a:spcPts val="0"/>
              </a:spcBef>
              <a:spcAft>
                <a:spcPts val="0"/>
              </a:spcAft>
              <a:buNone/>
            </a:pPr>
            <a:r>
              <a:rPr b="0" i="0" lang="en" sz="900" u="none" cap="none" strike="noStrike">
                <a:solidFill>
                  <a:srgbClr val="191919"/>
                </a:solidFill>
                <a:latin typeface="Lato"/>
                <a:ea typeface="Lato"/>
                <a:cs typeface="Lato"/>
                <a:sym typeface="Lato"/>
              </a:rPr>
              <a:t>Proin sed mattis diam, non efficitur sem. Phasellus diam erat, lacinia non turpis non, finibus luctus erat. </a:t>
            </a:r>
            <a:endParaRPr sz="700"/>
          </a:p>
        </p:txBody>
      </p:sp>
      <p:grpSp>
        <p:nvGrpSpPr>
          <p:cNvPr id="445" name="Google Shape;445;p20"/>
          <p:cNvGrpSpPr/>
          <p:nvPr/>
        </p:nvGrpSpPr>
        <p:grpSpPr>
          <a:xfrm>
            <a:off x="4998464" y="1776109"/>
            <a:ext cx="492296" cy="492295"/>
            <a:chOff x="0" y="0"/>
            <a:chExt cx="812800" cy="812800"/>
          </a:xfrm>
        </p:grpSpPr>
        <p:sp>
          <p:nvSpPr>
            <p:cNvPr id="446" name="Google Shape;44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525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7" name="Google Shape;447;p20"/>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48" name="Google Shape;448;p20"/>
          <p:cNvSpPr txBox="1"/>
          <p:nvPr/>
        </p:nvSpPr>
        <p:spPr>
          <a:xfrm>
            <a:off x="5114571" y="1900803"/>
            <a:ext cx="293628" cy="253206"/>
          </a:xfrm>
          <a:prstGeom prst="rect">
            <a:avLst/>
          </a:prstGeom>
          <a:noFill/>
          <a:ln>
            <a:noFill/>
          </a:ln>
        </p:spPr>
        <p:txBody>
          <a:bodyPr anchorCtr="0" anchor="t" bIns="0" lIns="0" spcFirstLastPara="1" rIns="0" wrap="square" tIns="0">
            <a:spAutoFit/>
          </a:bodyPr>
          <a:lstStyle/>
          <a:p>
            <a:pPr indent="0" lvl="0" marL="0" marR="0" rtl="0" algn="just">
              <a:lnSpc>
                <a:spcPct val="140006"/>
              </a:lnSpc>
              <a:spcBef>
                <a:spcPts val="0"/>
              </a:spcBef>
              <a:spcAft>
                <a:spcPts val="0"/>
              </a:spcAft>
              <a:buNone/>
            </a:pPr>
            <a:r>
              <a:rPr b="0" i="0" lang="en" sz="1500" u="none" cap="none" strike="noStrike">
                <a:solidFill>
                  <a:srgbClr val="F9EFE8"/>
                </a:solidFill>
                <a:latin typeface="Libre Baskerville"/>
                <a:ea typeface="Libre Baskerville"/>
                <a:cs typeface="Libre Baskerville"/>
                <a:sym typeface="Libre Baskerville"/>
              </a:rPr>
              <a:t>02.</a:t>
            </a:r>
            <a:endParaRPr sz="700"/>
          </a:p>
        </p:txBody>
      </p:sp>
      <p:grpSp>
        <p:nvGrpSpPr>
          <p:cNvPr id="449" name="Google Shape;449;p20"/>
          <p:cNvGrpSpPr/>
          <p:nvPr/>
        </p:nvGrpSpPr>
        <p:grpSpPr>
          <a:xfrm>
            <a:off x="3412479" y="3738979"/>
            <a:ext cx="3439679" cy="890171"/>
            <a:chOff x="0" y="-38100"/>
            <a:chExt cx="1811847" cy="468897"/>
          </a:xfrm>
        </p:grpSpPr>
        <p:sp>
          <p:nvSpPr>
            <p:cNvPr id="450" name="Google Shape;450;p20"/>
            <p:cNvSpPr/>
            <p:nvPr/>
          </p:nvSpPr>
          <p:spPr>
            <a:xfrm>
              <a:off x="0" y="0"/>
              <a:ext cx="1811847" cy="430797"/>
            </a:xfrm>
            <a:custGeom>
              <a:rect b="b" l="l" r="r" t="t"/>
              <a:pathLst>
                <a:path extrusionOk="0" h="430797" w="1811847">
                  <a:moveTo>
                    <a:pt x="57395" y="0"/>
                  </a:moveTo>
                  <a:lnTo>
                    <a:pt x="1754453" y="0"/>
                  </a:lnTo>
                  <a:cubicBezTo>
                    <a:pt x="1769675" y="0"/>
                    <a:pt x="1784273" y="6047"/>
                    <a:pt x="1795037" y="16810"/>
                  </a:cubicBezTo>
                  <a:cubicBezTo>
                    <a:pt x="1805800" y="27574"/>
                    <a:pt x="1811847" y="42173"/>
                    <a:pt x="1811847" y="57395"/>
                  </a:cubicBezTo>
                  <a:lnTo>
                    <a:pt x="1811847" y="373402"/>
                  </a:lnTo>
                  <a:cubicBezTo>
                    <a:pt x="1811847" y="388624"/>
                    <a:pt x="1805800" y="403223"/>
                    <a:pt x="1795037" y="413986"/>
                  </a:cubicBezTo>
                  <a:cubicBezTo>
                    <a:pt x="1784273" y="424750"/>
                    <a:pt x="1769675" y="430797"/>
                    <a:pt x="1754453" y="430797"/>
                  </a:cubicBezTo>
                  <a:lnTo>
                    <a:pt x="57395" y="430797"/>
                  </a:lnTo>
                  <a:cubicBezTo>
                    <a:pt x="42173" y="430797"/>
                    <a:pt x="27574" y="424750"/>
                    <a:pt x="16810" y="413986"/>
                  </a:cubicBezTo>
                  <a:cubicBezTo>
                    <a:pt x="6047" y="403223"/>
                    <a:pt x="0" y="388624"/>
                    <a:pt x="0" y="373402"/>
                  </a:cubicBezTo>
                  <a:lnTo>
                    <a:pt x="0" y="57395"/>
                  </a:lnTo>
                  <a:cubicBezTo>
                    <a:pt x="0" y="42173"/>
                    <a:pt x="6047" y="27574"/>
                    <a:pt x="16810" y="16810"/>
                  </a:cubicBezTo>
                  <a:cubicBezTo>
                    <a:pt x="27574" y="6047"/>
                    <a:pt x="42173" y="0"/>
                    <a:pt x="57395" y="0"/>
                  </a:cubicBezTo>
                  <a:close/>
                </a:path>
              </a:pathLst>
            </a:custGeom>
            <a:solidFill>
              <a:srgbClr val="FFFFFF">
                <a:alpha val="43921"/>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1" name="Google Shape;451;p20"/>
            <p:cNvSpPr txBox="1"/>
            <p:nvPr/>
          </p:nvSpPr>
          <p:spPr>
            <a:xfrm>
              <a:off x="0" y="-38100"/>
              <a:ext cx="1811847" cy="468897"/>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52" name="Google Shape;452;p20"/>
          <p:cNvSpPr txBox="1"/>
          <p:nvPr/>
        </p:nvSpPr>
        <p:spPr>
          <a:xfrm>
            <a:off x="3634677" y="3955996"/>
            <a:ext cx="824112" cy="510382"/>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 sz="1500" u="none" cap="none" strike="noStrike">
                <a:solidFill>
                  <a:srgbClr val="191919"/>
                </a:solidFill>
                <a:latin typeface="Libre Baskerville"/>
                <a:ea typeface="Libre Baskerville"/>
                <a:cs typeface="Libre Baskerville"/>
                <a:sym typeface="Libre Baskerville"/>
              </a:rPr>
              <a:t>Main Point</a:t>
            </a:r>
            <a:endParaRPr sz="700"/>
          </a:p>
        </p:txBody>
      </p:sp>
      <p:sp>
        <p:nvSpPr>
          <p:cNvPr id="453" name="Google Shape;453;p20"/>
          <p:cNvSpPr txBox="1"/>
          <p:nvPr/>
        </p:nvSpPr>
        <p:spPr>
          <a:xfrm>
            <a:off x="4458789" y="3979809"/>
            <a:ext cx="2313421" cy="454306"/>
          </a:xfrm>
          <a:prstGeom prst="rect">
            <a:avLst/>
          </a:prstGeom>
          <a:noFill/>
          <a:ln>
            <a:noFill/>
          </a:ln>
        </p:spPr>
        <p:txBody>
          <a:bodyPr anchorCtr="0" anchor="t" bIns="0" lIns="0" spcFirstLastPara="1" rIns="0" wrap="square" tIns="0">
            <a:spAutoFit/>
          </a:bodyPr>
          <a:lstStyle/>
          <a:p>
            <a:pPr indent="0" lvl="0" marL="0" marR="0" rtl="0" algn="l">
              <a:lnSpc>
                <a:spcPct val="140069"/>
              </a:lnSpc>
              <a:spcBef>
                <a:spcPts val="0"/>
              </a:spcBef>
              <a:spcAft>
                <a:spcPts val="0"/>
              </a:spcAft>
              <a:buNone/>
            </a:pPr>
            <a:r>
              <a:rPr b="0" i="0" lang="en" sz="900" u="none" cap="none" strike="noStrike">
                <a:solidFill>
                  <a:srgbClr val="191919"/>
                </a:solidFill>
                <a:latin typeface="Lato"/>
                <a:ea typeface="Lato"/>
                <a:cs typeface="Lato"/>
                <a:sym typeface="Lato"/>
              </a:rPr>
              <a:t>Proin sed mattis diam, non efficitur sem. Phasellus diam erat, lacinia non turpis non, finibus luctus erat. </a:t>
            </a:r>
            <a:endParaRPr sz="700"/>
          </a:p>
        </p:txBody>
      </p:sp>
      <p:grpSp>
        <p:nvGrpSpPr>
          <p:cNvPr id="454" name="Google Shape;454;p20"/>
          <p:cNvGrpSpPr/>
          <p:nvPr/>
        </p:nvGrpSpPr>
        <p:grpSpPr>
          <a:xfrm>
            <a:off x="3005908" y="3974082"/>
            <a:ext cx="492296" cy="492296"/>
            <a:chOff x="0" y="0"/>
            <a:chExt cx="812800" cy="812800"/>
          </a:xfrm>
        </p:grpSpPr>
        <p:sp>
          <p:nvSpPr>
            <p:cNvPr id="455" name="Google Shape;455;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525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6" name="Google Shape;456;p20"/>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57" name="Google Shape;457;p20"/>
          <p:cNvSpPr txBox="1"/>
          <p:nvPr/>
        </p:nvSpPr>
        <p:spPr>
          <a:xfrm>
            <a:off x="3122015" y="4098777"/>
            <a:ext cx="293627" cy="253207"/>
          </a:xfrm>
          <a:prstGeom prst="rect">
            <a:avLst/>
          </a:prstGeom>
          <a:noFill/>
          <a:ln>
            <a:noFill/>
          </a:ln>
        </p:spPr>
        <p:txBody>
          <a:bodyPr anchorCtr="0" anchor="t" bIns="0" lIns="0" spcFirstLastPara="1" rIns="0" wrap="square" tIns="0">
            <a:spAutoFit/>
          </a:bodyPr>
          <a:lstStyle/>
          <a:p>
            <a:pPr indent="0" lvl="0" marL="0" marR="0" rtl="0" algn="just">
              <a:lnSpc>
                <a:spcPct val="140006"/>
              </a:lnSpc>
              <a:spcBef>
                <a:spcPts val="0"/>
              </a:spcBef>
              <a:spcAft>
                <a:spcPts val="0"/>
              </a:spcAft>
              <a:buNone/>
            </a:pPr>
            <a:r>
              <a:rPr b="0" i="0" lang="en" sz="1500" u="none" cap="none" strike="noStrike">
                <a:solidFill>
                  <a:srgbClr val="F9EFE8"/>
                </a:solidFill>
                <a:latin typeface="Libre Baskerville"/>
                <a:ea typeface="Libre Baskerville"/>
                <a:cs typeface="Libre Baskerville"/>
                <a:sym typeface="Libre Baskerville"/>
              </a:rPr>
              <a:t>04.</a:t>
            </a:r>
            <a:endParaRPr sz="700"/>
          </a:p>
        </p:txBody>
      </p:sp>
      <p:grpSp>
        <p:nvGrpSpPr>
          <p:cNvPr id="458" name="Google Shape;458;p20"/>
          <p:cNvGrpSpPr/>
          <p:nvPr/>
        </p:nvGrpSpPr>
        <p:grpSpPr>
          <a:xfrm>
            <a:off x="5624110" y="442020"/>
            <a:ext cx="3300815" cy="890171"/>
            <a:chOff x="0" y="-38100"/>
            <a:chExt cx="1738701" cy="468897"/>
          </a:xfrm>
        </p:grpSpPr>
        <p:sp>
          <p:nvSpPr>
            <p:cNvPr id="459" name="Google Shape;459;p20"/>
            <p:cNvSpPr/>
            <p:nvPr/>
          </p:nvSpPr>
          <p:spPr>
            <a:xfrm>
              <a:off x="0" y="0"/>
              <a:ext cx="1738701" cy="430797"/>
            </a:xfrm>
            <a:custGeom>
              <a:rect b="b" l="l" r="r" t="t"/>
              <a:pathLst>
                <a:path extrusionOk="0" h="430797" w="1738701">
                  <a:moveTo>
                    <a:pt x="59809" y="0"/>
                  </a:moveTo>
                  <a:lnTo>
                    <a:pt x="1678892" y="0"/>
                  </a:lnTo>
                  <a:cubicBezTo>
                    <a:pt x="1711924" y="0"/>
                    <a:pt x="1738701" y="26777"/>
                    <a:pt x="1738701" y="59809"/>
                  </a:cubicBezTo>
                  <a:lnTo>
                    <a:pt x="1738701" y="370987"/>
                  </a:lnTo>
                  <a:cubicBezTo>
                    <a:pt x="1738701" y="386850"/>
                    <a:pt x="1732400" y="402062"/>
                    <a:pt x="1721183" y="413279"/>
                  </a:cubicBezTo>
                  <a:cubicBezTo>
                    <a:pt x="1709967" y="424495"/>
                    <a:pt x="1694754" y="430797"/>
                    <a:pt x="1678892" y="430797"/>
                  </a:cubicBezTo>
                  <a:lnTo>
                    <a:pt x="59809" y="430797"/>
                  </a:lnTo>
                  <a:cubicBezTo>
                    <a:pt x="26777" y="430797"/>
                    <a:pt x="0" y="404019"/>
                    <a:pt x="0" y="370987"/>
                  </a:cubicBezTo>
                  <a:lnTo>
                    <a:pt x="0" y="59809"/>
                  </a:lnTo>
                  <a:cubicBezTo>
                    <a:pt x="0" y="26777"/>
                    <a:pt x="26777" y="0"/>
                    <a:pt x="59809" y="0"/>
                  </a:cubicBezTo>
                  <a:close/>
                </a:path>
              </a:pathLst>
            </a:custGeom>
            <a:solidFill>
              <a:srgbClr val="FFFFFF">
                <a:alpha val="43921"/>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0" name="Google Shape;460;p20"/>
            <p:cNvSpPr txBox="1"/>
            <p:nvPr/>
          </p:nvSpPr>
          <p:spPr>
            <a:xfrm>
              <a:off x="0" y="-38100"/>
              <a:ext cx="1738701" cy="468897"/>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61" name="Google Shape;461;p20"/>
          <p:cNvSpPr txBox="1"/>
          <p:nvPr/>
        </p:nvSpPr>
        <p:spPr>
          <a:xfrm>
            <a:off x="5846308" y="659036"/>
            <a:ext cx="824112" cy="510382"/>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 sz="1500" u="none" cap="none" strike="noStrike">
                <a:solidFill>
                  <a:srgbClr val="191919"/>
                </a:solidFill>
                <a:latin typeface="Libre Baskerville"/>
                <a:ea typeface="Libre Baskerville"/>
                <a:cs typeface="Libre Baskerville"/>
                <a:sym typeface="Libre Baskerville"/>
              </a:rPr>
              <a:t>Main Point</a:t>
            </a:r>
            <a:endParaRPr sz="700"/>
          </a:p>
        </p:txBody>
      </p:sp>
      <p:sp>
        <p:nvSpPr>
          <p:cNvPr id="462" name="Google Shape;462;p20"/>
          <p:cNvSpPr txBox="1"/>
          <p:nvPr/>
        </p:nvSpPr>
        <p:spPr>
          <a:xfrm>
            <a:off x="6670421" y="682849"/>
            <a:ext cx="2122921" cy="454306"/>
          </a:xfrm>
          <a:prstGeom prst="rect">
            <a:avLst/>
          </a:prstGeom>
          <a:noFill/>
          <a:ln>
            <a:noFill/>
          </a:ln>
        </p:spPr>
        <p:txBody>
          <a:bodyPr anchorCtr="0" anchor="t" bIns="0" lIns="0" spcFirstLastPara="1" rIns="0" wrap="square" tIns="0">
            <a:spAutoFit/>
          </a:bodyPr>
          <a:lstStyle/>
          <a:p>
            <a:pPr indent="0" lvl="0" marL="0" marR="0" rtl="0" algn="l">
              <a:lnSpc>
                <a:spcPct val="140069"/>
              </a:lnSpc>
              <a:spcBef>
                <a:spcPts val="0"/>
              </a:spcBef>
              <a:spcAft>
                <a:spcPts val="0"/>
              </a:spcAft>
              <a:buNone/>
            </a:pPr>
            <a:r>
              <a:rPr b="0" i="0" lang="en" sz="900" u="none" cap="none" strike="noStrike">
                <a:solidFill>
                  <a:srgbClr val="191919"/>
                </a:solidFill>
                <a:latin typeface="Lato"/>
                <a:ea typeface="Lato"/>
                <a:cs typeface="Lato"/>
                <a:sym typeface="Lato"/>
              </a:rPr>
              <a:t>Proin sed mattis diam, non efficitur sem. Phasellus diam erat, lacinia non turpis non, finibus luctus erat. </a:t>
            </a:r>
            <a:endParaRPr sz="700"/>
          </a:p>
        </p:txBody>
      </p:sp>
      <p:grpSp>
        <p:nvGrpSpPr>
          <p:cNvPr id="463" name="Google Shape;463;p20"/>
          <p:cNvGrpSpPr/>
          <p:nvPr/>
        </p:nvGrpSpPr>
        <p:grpSpPr>
          <a:xfrm>
            <a:off x="5217539" y="677122"/>
            <a:ext cx="492296" cy="492296"/>
            <a:chOff x="0" y="0"/>
            <a:chExt cx="812800" cy="812800"/>
          </a:xfrm>
        </p:grpSpPr>
        <p:sp>
          <p:nvSpPr>
            <p:cNvPr id="464" name="Google Shape;464;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525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5" name="Google Shape;465;p20"/>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66" name="Google Shape;466;p20"/>
          <p:cNvSpPr txBox="1"/>
          <p:nvPr/>
        </p:nvSpPr>
        <p:spPr>
          <a:xfrm>
            <a:off x="5333646" y="801817"/>
            <a:ext cx="293628" cy="253206"/>
          </a:xfrm>
          <a:prstGeom prst="rect">
            <a:avLst/>
          </a:prstGeom>
          <a:noFill/>
          <a:ln>
            <a:noFill/>
          </a:ln>
        </p:spPr>
        <p:txBody>
          <a:bodyPr anchorCtr="0" anchor="t" bIns="0" lIns="0" spcFirstLastPara="1" rIns="0" wrap="square" tIns="0">
            <a:spAutoFit/>
          </a:bodyPr>
          <a:lstStyle/>
          <a:p>
            <a:pPr indent="0" lvl="0" marL="0" marR="0" rtl="0" algn="just">
              <a:lnSpc>
                <a:spcPct val="140006"/>
              </a:lnSpc>
              <a:spcBef>
                <a:spcPts val="0"/>
              </a:spcBef>
              <a:spcAft>
                <a:spcPts val="0"/>
              </a:spcAft>
              <a:buNone/>
            </a:pPr>
            <a:r>
              <a:rPr b="0" i="0" lang="en" sz="1500" u="none" cap="none" strike="noStrike">
                <a:solidFill>
                  <a:srgbClr val="F9EFE8"/>
                </a:solidFill>
                <a:latin typeface="Libre Baskerville"/>
                <a:ea typeface="Libre Baskerville"/>
                <a:cs typeface="Libre Baskerville"/>
                <a:sym typeface="Libre Baskerville"/>
              </a:rPr>
              <a:t>01.</a:t>
            </a:r>
            <a:endParaRPr sz="700"/>
          </a:p>
        </p:txBody>
      </p:sp>
      <p:grpSp>
        <p:nvGrpSpPr>
          <p:cNvPr id="467" name="Google Shape;467;p20"/>
          <p:cNvGrpSpPr/>
          <p:nvPr/>
        </p:nvGrpSpPr>
        <p:grpSpPr>
          <a:xfrm>
            <a:off x="3576235" y="2639993"/>
            <a:ext cx="3439679" cy="890171"/>
            <a:chOff x="0" y="-38100"/>
            <a:chExt cx="1811847" cy="468897"/>
          </a:xfrm>
        </p:grpSpPr>
        <p:sp>
          <p:nvSpPr>
            <p:cNvPr id="468" name="Google Shape;468;p20"/>
            <p:cNvSpPr/>
            <p:nvPr/>
          </p:nvSpPr>
          <p:spPr>
            <a:xfrm>
              <a:off x="0" y="0"/>
              <a:ext cx="1811847" cy="430797"/>
            </a:xfrm>
            <a:custGeom>
              <a:rect b="b" l="l" r="r" t="t"/>
              <a:pathLst>
                <a:path extrusionOk="0" h="430797" w="1811847">
                  <a:moveTo>
                    <a:pt x="57395" y="0"/>
                  </a:moveTo>
                  <a:lnTo>
                    <a:pt x="1754453" y="0"/>
                  </a:lnTo>
                  <a:cubicBezTo>
                    <a:pt x="1769675" y="0"/>
                    <a:pt x="1784273" y="6047"/>
                    <a:pt x="1795037" y="16810"/>
                  </a:cubicBezTo>
                  <a:cubicBezTo>
                    <a:pt x="1805800" y="27574"/>
                    <a:pt x="1811847" y="42173"/>
                    <a:pt x="1811847" y="57395"/>
                  </a:cubicBezTo>
                  <a:lnTo>
                    <a:pt x="1811847" y="373402"/>
                  </a:lnTo>
                  <a:cubicBezTo>
                    <a:pt x="1811847" y="388624"/>
                    <a:pt x="1805800" y="403223"/>
                    <a:pt x="1795037" y="413986"/>
                  </a:cubicBezTo>
                  <a:cubicBezTo>
                    <a:pt x="1784273" y="424750"/>
                    <a:pt x="1769675" y="430797"/>
                    <a:pt x="1754453" y="430797"/>
                  </a:cubicBezTo>
                  <a:lnTo>
                    <a:pt x="57395" y="430797"/>
                  </a:lnTo>
                  <a:cubicBezTo>
                    <a:pt x="42173" y="430797"/>
                    <a:pt x="27574" y="424750"/>
                    <a:pt x="16810" y="413986"/>
                  </a:cubicBezTo>
                  <a:cubicBezTo>
                    <a:pt x="6047" y="403223"/>
                    <a:pt x="0" y="388624"/>
                    <a:pt x="0" y="373402"/>
                  </a:cubicBezTo>
                  <a:lnTo>
                    <a:pt x="0" y="57395"/>
                  </a:lnTo>
                  <a:cubicBezTo>
                    <a:pt x="0" y="42173"/>
                    <a:pt x="6047" y="27574"/>
                    <a:pt x="16810" y="16810"/>
                  </a:cubicBezTo>
                  <a:cubicBezTo>
                    <a:pt x="27574" y="6047"/>
                    <a:pt x="42173" y="0"/>
                    <a:pt x="57395" y="0"/>
                  </a:cubicBezTo>
                  <a:close/>
                </a:path>
              </a:pathLst>
            </a:custGeom>
            <a:solidFill>
              <a:srgbClr val="FFFFFF">
                <a:alpha val="43921"/>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9" name="Google Shape;469;p20"/>
            <p:cNvSpPr txBox="1"/>
            <p:nvPr/>
          </p:nvSpPr>
          <p:spPr>
            <a:xfrm>
              <a:off x="0" y="-38100"/>
              <a:ext cx="1811847" cy="468897"/>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70" name="Google Shape;470;p20"/>
          <p:cNvSpPr txBox="1"/>
          <p:nvPr/>
        </p:nvSpPr>
        <p:spPr>
          <a:xfrm>
            <a:off x="3798433" y="2857010"/>
            <a:ext cx="824112" cy="510382"/>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 sz="1500" u="none" cap="none" strike="noStrike">
                <a:solidFill>
                  <a:srgbClr val="191919"/>
                </a:solidFill>
                <a:latin typeface="Libre Baskerville"/>
                <a:ea typeface="Libre Baskerville"/>
                <a:cs typeface="Libre Baskerville"/>
                <a:sym typeface="Libre Baskerville"/>
              </a:rPr>
              <a:t>Main Point</a:t>
            </a:r>
            <a:endParaRPr sz="700"/>
          </a:p>
        </p:txBody>
      </p:sp>
      <p:sp>
        <p:nvSpPr>
          <p:cNvPr id="471" name="Google Shape;471;p20"/>
          <p:cNvSpPr txBox="1"/>
          <p:nvPr/>
        </p:nvSpPr>
        <p:spPr>
          <a:xfrm>
            <a:off x="4622546" y="2880822"/>
            <a:ext cx="2313421" cy="454306"/>
          </a:xfrm>
          <a:prstGeom prst="rect">
            <a:avLst/>
          </a:prstGeom>
          <a:noFill/>
          <a:ln>
            <a:noFill/>
          </a:ln>
        </p:spPr>
        <p:txBody>
          <a:bodyPr anchorCtr="0" anchor="t" bIns="0" lIns="0" spcFirstLastPara="1" rIns="0" wrap="square" tIns="0">
            <a:spAutoFit/>
          </a:bodyPr>
          <a:lstStyle/>
          <a:p>
            <a:pPr indent="0" lvl="0" marL="0" marR="0" rtl="0" algn="l">
              <a:lnSpc>
                <a:spcPct val="140069"/>
              </a:lnSpc>
              <a:spcBef>
                <a:spcPts val="0"/>
              </a:spcBef>
              <a:spcAft>
                <a:spcPts val="0"/>
              </a:spcAft>
              <a:buNone/>
            </a:pPr>
            <a:r>
              <a:rPr b="0" i="0" lang="en" sz="900" u="none" cap="none" strike="noStrike">
                <a:solidFill>
                  <a:srgbClr val="191919"/>
                </a:solidFill>
                <a:latin typeface="Lato"/>
                <a:ea typeface="Lato"/>
                <a:cs typeface="Lato"/>
                <a:sym typeface="Lato"/>
              </a:rPr>
              <a:t>Proin sed mattis diam, non efficitur sem. Phasellus diam erat, lacinia non turpis non, finibus luctus erat. </a:t>
            </a:r>
            <a:endParaRPr sz="700"/>
          </a:p>
        </p:txBody>
      </p:sp>
      <p:grpSp>
        <p:nvGrpSpPr>
          <p:cNvPr id="472" name="Google Shape;472;p20"/>
          <p:cNvGrpSpPr/>
          <p:nvPr/>
        </p:nvGrpSpPr>
        <p:grpSpPr>
          <a:xfrm>
            <a:off x="3169664" y="2875096"/>
            <a:ext cx="492296" cy="492296"/>
            <a:chOff x="0" y="0"/>
            <a:chExt cx="812800" cy="812800"/>
          </a:xfrm>
        </p:grpSpPr>
        <p:sp>
          <p:nvSpPr>
            <p:cNvPr id="473" name="Google Shape;473;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525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4" name="Google Shape;474;p20"/>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75" name="Google Shape;475;p20"/>
          <p:cNvSpPr txBox="1"/>
          <p:nvPr/>
        </p:nvSpPr>
        <p:spPr>
          <a:xfrm>
            <a:off x="3285771" y="2999790"/>
            <a:ext cx="293628" cy="253206"/>
          </a:xfrm>
          <a:prstGeom prst="rect">
            <a:avLst/>
          </a:prstGeom>
          <a:noFill/>
          <a:ln>
            <a:noFill/>
          </a:ln>
        </p:spPr>
        <p:txBody>
          <a:bodyPr anchorCtr="0" anchor="t" bIns="0" lIns="0" spcFirstLastPara="1" rIns="0" wrap="square" tIns="0">
            <a:spAutoFit/>
          </a:bodyPr>
          <a:lstStyle/>
          <a:p>
            <a:pPr indent="0" lvl="0" marL="0" marR="0" rtl="0" algn="just">
              <a:lnSpc>
                <a:spcPct val="140006"/>
              </a:lnSpc>
              <a:spcBef>
                <a:spcPts val="0"/>
              </a:spcBef>
              <a:spcAft>
                <a:spcPts val="0"/>
              </a:spcAft>
              <a:buNone/>
            </a:pPr>
            <a:r>
              <a:rPr b="0" i="0" lang="en" sz="1500" u="none" cap="none" strike="noStrike">
                <a:solidFill>
                  <a:srgbClr val="F9EFE8"/>
                </a:solidFill>
                <a:latin typeface="Libre Baskerville"/>
                <a:ea typeface="Libre Baskerville"/>
                <a:cs typeface="Libre Baskerville"/>
                <a:sym typeface="Libre Baskerville"/>
              </a:rPr>
              <a:t>03.</a:t>
            </a:r>
            <a:endParaRPr sz="700"/>
          </a:p>
        </p:txBody>
      </p:sp>
      <p:sp>
        <p:nvSpPr>
          <p:cNvPr id="476" name="Google Shape;476;p20"/>
          <p:cNvSpPr txBox="1"/>
          <p:nvPr/>
        </p:nvSpPr>
        <p:spPr>
          <a:xfrm>
            <a:off x="600075" y="647135"/>
            <a:ext cx="3812921" cy="12477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 sz="4100" u="none" cap="none" strike="noStrike">
                <a:solidFill>
                  <a:srgbClr val="525252"/>
                </a:solidFill>
                <a:latin typeface="Libre Baskerville"/>
                <a:ea typeface="Libre Baskerville"/>
                <a:cs typeface="Libre Baskerville"/>
                <a:sym typeface="Libre Baskerville"/>
              </a:rPr>
              <a:t>Write Your Topic or Idea</a:t>
            </a:r>
            <a:endParaRPr sz="700"/>
          </a:p>
        </p:txBody>
      </p:sp>
      <p:sp>
        <p:nvSpPr>
          <p:cNvPr id="477" name="Google Shape;477;p20"/>
          <p:cNvSpPr txBox="1"/>
          <p:nvPr/>
        </p:nvSpPr>
        <p:spPr>
          <a:xfrm>
            <a:off x="600075" y="2436050"/>
            <a:ext cx="1879500" cy="1302900"/>
          </a:xfrm>
          <a:prstGeom prst="rect">
            <a:avLst/>
          </a:prstGeom>
          <a:noFill/>
          <a:ln>
            <a:noFill/>
          </a:ln>
        </p:spPr>
        <p:txBody>
          <a:bodyPr anchorCtr="0" anchor="t" bIns="0" lIns="0" spcFirstLastPara="1" rIns="0" wrap="square" tIns="0">
            <a:spAutoFit/>
          </a:bodyPr>
          <a:lstStyle/>
          <a:p>
            <a:pPr indent="0" lvl="0" marL="0" marR="0" rtl="0" algn="l">
              <a:lnSpc>
                <a:spcPct val="140069"/>
              </a:lnSpc>
              <a:spcBef>
                <a:spcPts val="0"/>
              </a:spcBef>
              <a:spcAft>
                <a:spcPts val="0"/>
              </a:spcAft>
              <a:buNone/>
            </a:pPr>
            <a:r>
              <a:rPr b="0" i="0" lang="en" sz="900" u="none" cap="none" strike="noStrike">
                <a:solidFill>
                  <a:srgbClr val="191919"/>
                </a:solidFill>
                <a:latin typeface="Lato"/>
                <a:ea typeface="Lato"/>
                <a:cs typeface="Lato"/>
                <a:sym typeface="Lato"/>
              </a:rPr>
              <a:t>Aenean feugiat venenatis magna sit amet bibendum. Donec pulvinar libero urna, a porta leo bibendum et.</a:t>
            </a:r>
            <a:endParaRPr sz="700"/>
          </a:p>
          <a:p>
            <a:pPr indent="0" lvl="0" marL="0" marR="0" rtl="0" algn="l">
              <a:lnSpc>
                <a:spcPct val="140069"/>
              </a:lnSpc>
              <a:spcBef>
                <a:spcPts val="0"/>
              </a:spcBef>
              <a:spcAft>
                <a:spcPts val="0"/>
              </a:spcAft>
              <a:buNone/>
            </a:pPr>
            <a:r>
              <a:t/>
            </a:r>
            <a:endParaRPr b="0" i="0" sz="900" u="none" cap="none" strike="noStrike">
              <a:solidFill>
                <a:srgbClr val="191919"/>
              </a:solidFill>
              <a:latin typeface="Lato"/>
              <a:ea typeface="Lato"/>
              <a:cs typeface="Lato"/>
              <a:sym typeface="Lato"/>
            </a:endParaRPr>
          </a:p>
          <a:p>
            <a:pPr indent="0" lvl="0" marL="0" marR="0" rtl="0" algn="l">
              <a:lnSpc>
                <a:spcPct val="140069"/>
              </a:lnSpc>
              <a:spcBef>
                <a:spcPts val="0"/>
              </a:spcBef>
              <a:spcAft>
                <a:spcPts val="0"/>
              </a:spcAft>
              <a:buNone/>
            </a:pPr>
            <a:r>
              <a:rPr b="0" i="0" lang="en" sz="900" u="none" cap="none" strike="noStrike">
                <a:solidFill>
                  <a:srgbClr val="191919"/>
                </a:solidFill>
                <a:latin typeface="Lato"/>
                <a:ea typeface="Lato"/>
                <a:cs typeface="Lato"/>
                <a:sym typeface="Lato"/>
              </a:rPr>
              <a:t>Nam hendrerit odio eget nisl lacinia, in pretium justo dignissim. Nullam aliquet fringilla rhoncus.</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FE8"/>
        </a:solidFill>
      </p:bgPr>
    </p:bg>
    <p:spTree>
      <p:nvGrpSpPr>
        <p:cNvPr id="481" name="Shape 481"/>
        <p:cNvGrpSpPr/>
        <p:nvPr/>
      </p:nvGrpSpPr>
      <p:grpSpPr>
        <a:xfrm>
          <a:off x="0" y="0"/>
          <a:ext cx="0" cy="0"/>
          <a:chOff x="0" y="0"/>
          <a:chExt cx="0" cy="0"/>
        </a:xfrm>
      </p:grpSpPr>
      <p:sp>
        <p:nvSpPr>
          <p:cNvPr id="482" name="Google Shape;482;p21"/>
          <p:cNvSpPr/>
          <p:nvPr/>
        </p:nvSpPr>
        <p:spPr>
          <a:xfrm>
            <a:off x="919600" y="2174993"/>
            <a:ext cx="1892774" cy="655502"/>
          </a:xfrm>
          <a:custGeom>
            <a:rect b="b" l="l" r="r" t="t"/>
            <a:pathLst>
              <a:path extrusionOk="0" h="1748005" w="5047397">
                <a:moveTo>
                  <a:pt x="0" y="0"/>
                </a:moveTo>
                <a:lnTo>
                  <a:pt x="5047397" y="0"/>
                </a:lnTo>
                <a:lnTo>
                  <a:pt x="5047397" y="1748006"/>
                </a:lnTo>
                <a:lnTo>
                  <a:pt x="0" y="1748006"/>
                </a:lnTo>
                <a:lnTo>
                  <a:pt x="0" y="0"/>
                </a:lnTo>
                <a:close/>
              </a:path>
            </a:pathLst>
          </a:custGeom>
          <a:blipFill rotWithShape="1">
            <a:blip r:embed="rId3">
              <a:alphaModFix/>
            </a:blip>
            <a:stretch>
              <a:fillRect b="-165646" l="0" r="0" t="0"/>
            </a:stretch>
          </a:blipFill>
          <a:ln>
            <a:noFill/>
          </a:ln>
        </p:spPr>
      </p:sp>
      <p:sp>
        <p:nvSpPr>
          <p:cNvPr id="483" name="Google Shape;483;p21"/>
          <p:cNvSpPr/>
          <p:nvPr/>
        </p:nvSpPr>
        <p:spPr>
          <a:xfrm>
            <a:off x="3625613" y="2174993"/>
            <a:ext cx="1892774" cy="655502"/>
          </a:xfrm>
          <a:custGeom>
            <a:rect b="b" l="l" r="r" t="t"/>
            <a:pathLst>
              <a:path extrusionOk="0" h="1748005" w="5047397">
                <a:moveTo>
                  <a:pt x="0" y="0"/>
                </a:moveTo>
                <a:lnTo>
                  <a:pt x="5047397" y="0"/>
                </a:lnTo>
                <a:lnTo>
                  <a:pt x="5047397" y="1748006"/>
                </a:lnTo>
                <a:lnTo>
                  <a:pt x="0" y="1748006"/>
                </a:lnTo>
                <a:lnTo>
                  <a:pt x="0" y="0"/>
                </a:lnTo>
                <a:close/>
              </a:path>
            </a:pathLst>
          </a:custGeom>
          <a:blipFill rotWithShape="1">
            <a:blip r:embed="rId3">
              <a:alphaModFix/>
            </a:blip>
            <a:stretch>
              <a:fillRect b="-165646" l="0" r="0" t="0"/>
            </a:stretch>
          </a:blipFill>
          <a:ln>
            <a:noFill/>
          </a:ln>
        </p:spPr>
      </p:sp>
      <p:sp>
        <p:nvSpPr>
          <p:cNvPr id="484" name="Google Shape;484;p21"/>
          <p:cNvSpPr/>
          <p:nvPr/>
        </p:nvSpPr>
        <p:spPr>
          <a:xfrm>
            <a:off x="6331625" y="2174993"/>
            <a:ext cx="1892774" cy="655502"/>
          </a:xfrm>
          <a:custGeom>
            <a:rect b="b" l="l" r="r" t="t"/>
            <a:pathLst>
              <a:path extrusionOk="0" h="1748005" w="5047397">
                <a:moveTo>
                  <a:pt x="0" y="0"/>
                </a:moveTo>
                <a:lnTo>
                  <a:pt x="5047397" y="0"/>
                </a:lnTo>
                <a:lnTo>
                  <a:pt x="5047397" y="1748006"/>
                </a:lnTo>
                <a:lnTo>
                  <a:pt x="0" y="1748006"/>
                </a:lnTo>
                <a:lnTo>
                  <a:pt x="0" y="0"/>
                </a:lnTo>
                <a:close/>
              </a:path>
            </a:pathLst>
          </a:custGeom>
          <a:blipFill rotWithShape="1">
            <a:blip r:embed="rId3">
              <a:alphaModFix/>
            </a:blip>
            <a:stretch>
              <a:fillRect b="-165646" l="0" r="0" t="0"/>
            </a:stretch>
          </a:blipFill>
          <a:ln>
            <a:noFill/>
          </a:ln>
        </p:spPr>
      </p:sp>
      <p:sp>
        <p:nvSpPr>
          <p:cNvPr id="485" name="Google Shape;485;p21"/>
          <p:cNvSpPr/>
          <p:nvPr/>
        </p:nvSpPr>
        <p:spPr>
          <a:xfrm>
            <a:off x="919600" y="2818793"/>
            <a:ext cx="1892774" cy="1741352"/>
          </a:xfrm>
          <a:custGeom>
            <a:rect b="b" l="l" r="r" t="t"/>
            <a:pathLst>
              <a:path extrusionOk="0" h="4643605" w="5047397">
                <a:moveTo>
                  <a:pt x="0" y="0"/>
                </a:moveTo>
                <a:lnTo>
                  <a:pt x="5047397" y="0"/>
                </a:lnTo>
                <a:lnTo>
                  <a:pt x="5047397" y="4643605"/>
                </a:lnTo>
                <a:lnTo>
                  <a:pt x="0" y="4643605"/>
                </a:lnTo>
                <a:lnTo>
                  <a:pt x="0" y="0"/>
                </a:lnTo>
                <a:close/>
              </a:path>
            </a:pathLst>
          </a:custGeom>
          <a:blipFill rotWithShape="1">
            <a:blip r:embed="rId3">
              <a:alphaModFix/>
            </a:blip>
            <a:stretch>
              <a:fillRect b="0" l="0" r="0" t="0"/>
            </a:stretch>
          </a:blipFill>
          <a:ln>
            <a:noFill/>
          </a:ln>
        </p:spPr>
      </p:sp>
      <p:sp>
        <p:nvSpPr>
          <p:cNvPr id="486" name="Google Shape;486;p21"/>
          <p:cNvSpPr/>
          <p:nvPr/>
        </p:nvSpPr>
        <p:spPr>
          <a:xfrm>
            <a:off x="3625613" y="2818793"/>
            <a:ext cx="1892774" cy="1741352"/>
          </a:xfrm>
          <a:custGeom>
            <a:rect b="b" l="l" r="r" t="t"/>
            <a:pathLst>
              <a:path extrusionOk="0" h="4643605" w="5047397">
                <a:moveTo>
                  <a:pt x="0" y="0"/>
                </a:moveTo>
                <a:lnTo>
                  <a:pt x="5047397" y="0"/>
                </a:lnTo>
                <a:lnTo>
                  <a:pt x="5047397" y="4643605"/>
                </a:lnTo>
                <a:lnTo>
                  <a:pt x="0" y="4643605"/>
                </a:lnTo>
                <a:lnTo>
                  <a:pt x="0" y="0"/>
                </a:lnTo>
                <a:close/>
              </a:path>
            </a:pathLst>
          </a:custGeom>
          <a:blipFill rotWithShape="1">
            <a:blip r:embed="rId3">
              <a:alphaModFix/>
            </a:blip>
            <a:stretch>
              <a:fillRect b="0" l="0" r="0" t="0"/>
            </a:stretch>
          </a:blipFill>
          <a:ln>
            <a:noFill/>
          </a:ln>
        </p:spPr>
      </p:sp>
      <p:sp>
        <p:nvSpPr>
          <p:cNvPr id="487" name="Google Shape;487;p21"/>
          <p:cNvSpPr/>
          <p:nvPr/>
        </p:nvSpPr>
        <p:spPr>
          <a:xfrm>
            <a:off x="6331625" y="2818793"/>
            <a:ext cx="1892774" cy="1741352"/>
          </a:xfrm>
          <a:custGeom>
            <a:rect b="b" l="l" r="r" t="t"/>
            <a:pathLst>
              <a:path extrusionOk="0" h="4643605" w="5047397">
                <a:moveTo>
                  <a:pt x="0" y="0"/>
                </a:moveTo>
                <a:lnTo>
                  <a:pt x="5047397" y="0"/>
                </a:lnTo>
                <a:lnTo>
                  <a:pt x="5047397" y="4643605"/>
                </a:lnTo>
                <a:lnTo>
                  <a:pt x="0" y="4643605"/>
                </a:lnTo>
                <a:lnTo>
                  <a:pt x="0" y="0"/>
                </a:lnTo>
                <a:close/>
              </a:path>
            </a:pathLst>
          </a:custGeom>
          <a:blipFill rotWithShape="1">
            <a:blip r:embed="rId3">
              <a:alphaModFix/>
            </a:blip>
            <a:stretch>
              <a:fillRect b="0" l="0" r="0" t="0"/>
            </a:stretch>
          </a:blipFill>
          <a:ln>
            <a:noFill/>
          </a:ln>
        </p:spPr>
      </p:sp>
      <p:grpSp>
        <p:nvGrpSpPr>
          <p:cNvPr id="488" name="Google Shape;488;p21"/>
          <p:cNvGrpSpPr/>
          <p:nvPr/>
        </p:nvGrpSpPr>
        <p:grpSpPr>
          <a:xfrm>
            <a:off x="748269" y="583355"/>
            <a:ext cx="2235438" cy="2235438"/>
            <a:chOff x="0" y="0"/>
            <a:chExt cx="812800" cy="812800"/>
          </a:xfrm>
        </p:grpSpPr>
        <p:sp>
          <p:nvSpPr>
            <p:cNvPr id="489" name="Google Shape;48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3921"/>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0" name="Google Shape;490;p2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1" name="Google Shape;491;p21"/>
          <p:cNvGrpSpPr/>
          <p:nvPr/>
        </p:nvGrpSpPr>
        <p:grpSpPr>
          <a:xfrm>
            <a:off x="3454281" y="583355"/>
            <a:ext cx="2235438" cy="2235438"/>
            <a:chOff x="0" y="0"/>
            <a:chExt cx="812800" cy="812800"/>
          </a:xfrm>
        </p:grpSpPr>
        <p:sp>
          <p:nvSpPr>
            <p:cNvPr id="492" name="Google Shape;49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3921"/>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3" name="Google Shape;493;p2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4" name="Google Shape;494;p21"/>
          <p:cNvGrpSpPr/>
          <p:nvPr/>
        </p:nvGrpSpPr>
        <p:grpSpPr>
          <a:xfrm>
            <a:off x="6160293" y="583355"/>
            <a:ext cx="2235438" cy="2235438"/>
            <a:chOff x="0" y="0"/>
            <a:chExt cx="812800" cy="812800"/>
          </a:xfrm>
        </p:grpSpPr>
        <p:sp>
          <p:nvSpPr>
            <p:cNvPr id="495" name="Google Shape;49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3921"/>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6" name="Google Shape;496;p2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97" name="Google Shape;497;p21"/>
          <p:cNvPicPr preferRelativeResize="0"/>
          <p:nvPr/>
        </p:nvPicPr>
        <p:blipFill>
          <a:blip r:embed="rId4">
            <a:alphaModFix/>
          </a:blip>
          <a:stretch>
            <a:fillRect/>
          </a:stretch>
        </p:blipFill>
        <p:spPr>
          <a:xfrm>
            <a:off x="915925" y="751025"/>
            <a:ext cx="1900100" cy="1903155"/>
          </a:xfrm>
          <a:prstGeom prst="rect">
            <a:avLst/>
          </a:prstGeom>
          <a:noFill/>
          <a:ln>
            <a:noFill/>
          </a:ln>
        </p:spPr>
      </p:pic>
      <p:pic>
        <p:nvPicPr>
          <p:cNvPr id="498" name="Google Shape;498;p21"/>
          <p:cNvPicPr preferRelativeResize="0"/>
          <p:nvPr/>
        </p:nvPicPr>
        <p:blipFill>
          <a:blip r:embed="rId5">
            <a:alphaModFix/>
          </a:blip>
          <a:stretch>
            <a:fillRect/>
          </a:stretch>
        </p:blipFill>
        <p:spPr>
          <a:xfrm>
            <a:off x="3621950" y="751025"/>
            <a:ext cx="1900100" cy="1900100"/>
          </a:xfrm>
          <a:prstGeom prst="rect">
            <a:avLst/>
          </a:prstGeom>
          <a:noFill/>
          <a:ln>
            <a:noFill/>
          </a:ln>
        </p:spPr>
      </p:pic>
      <p:pic>
        <p:nvPicPr>
          <p:cNvPr id="499" name="Google Shape;499;p21"/>
          <p:cNvPicPr preferRelativeResize="0"/>
          <p:nvPr/>
        </p:nvPicPr>
        <p:blipFill>
          <a:blip r:embed="rId6">
            <a:alphaModFix/>
          </a:blip>
          <a:stretch>
            <a:fillRect/>
          </a:stretch>
        </p:blipFill>
        <p:spPr>
          <a:xfrm>
            <a:off x="6327975" y="751025"/>
            <a:ext cx="1900100" cy="1903149"/>
          </a:xfrm>
          <a:prstGeom prst="rect">
            <a:avLst/>
          </a:prstGeom>
          <a:noFill/>
          <a:ln>
            <a:noFill/>
          </a:ln>
        </p:spPr>
      </p:pic>
      <p:sp>
        <p:nvSpPr>
          <p:cNvPr id="500" name="Google Shape;500;p21"/>
          <p:cNvSpPr txBox="1"/>
          <p:nvPr/>
        </p:nvSpPr>
        <p:spPr>
          <a:xfrm>
            <a:off x="1334869" y="2916112"/>
            <a:ext cx="1062300" cy="2310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1500" u="none" cap="none" strike="noStrike">
                <a:solidFill>
                  <a:srgbClr val="191919"/>
                </a:solidFill>
                <a:latin typeface="Libre Baskerville"/>
                <a:ea typeface="Libre Baskerville"/>
                <a:cs typeface="Libre Baskerville"/>
                <a:sym typeface="Libre Baskerville"/>
              </a:rPr>
              <a:t>Name</a:t>
            </a:r>
            <a:endParaRPr sz="700"/>
          </a:p>
        </p:txBody>
      </p:sp>
      <p:sp>
        <p:nvSpPr>
          <p:cNvPr id="501" name="Google Shape;501;p21"/>
          <p:cNvSpPr txBox="1"/>
          <p:nvPr/>
        </p:nvSpPr>
        <p:spPr>
          <a:xfrm>
            <a:off x="1411069" y="3257316"/>
            <a:ext cx="909787" cy="55417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191919"/>
                </a:solidFill>
                <a:latin typeface="Lato"/>
                <a:ea typeface="Lato"/>
                <a:cs typeface="Lato"/>
                <a:sym typeface="Lato"/>
              </a:rPr>
              <a:t> Phasellus diam erat, lacinia non turpis non, finibus luctus erat. </a:t>
            </a:r>
            <a:endParaRPr sz="700"/>
          </a:p>
        </p:txBody>
      </p:sp>
      <p:sp>
        <p:nvSpPr>
          <p:cNvPr id="502" name="Google Shape;502;p21"/>
          <p:cNvSpPr txBox="1"/>
          <p:nvPr/>
        </p:nvSpPr>
        <p:spPr>
          <a:xfrm>
            <a:off x="4040881" y="2916112"/>
            <a:ext cx="1062300" cy="2310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1500" u="none" cap="none" strike="noStrike">
                <a:solidFill>
                  <a:srgbClr val="191919"/>
                </a:solidFill>
                <a:latin typeface="Libre Baskerville"/>
                <a:ea typeface="Libre Baskerville"/>
                <a:cs typeface="Libre Baskerville"/>
                <a:sym typeface="Libre Baskerville"/>
              </a:rPr>
              <a:t>Name</a:t>
            </a:r>
            <a:endParaRPr sz="700"/>
          </a:p>
        </p:txBody>
      </p:sp>
      <p:sp>
        <p:nvSpPr>
          <p:cNvPr id="503" name="Google Shape;503;p21"/>
          <p:cNvSpPr txBox="1"/>
          <p:nvPr/>
        </p:nvSpPr>
        <p:spPr>
          <a:xfrm>
            <a:off x="4117081" y="3257316"/>
            <a:ext cx="909787" cy="55417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191919"/>
                </a:solidFill>
                <a:latin typeface="Lato"/>
                <a:ea typeface="Lato"/>
                <a:cs typeface="Lato"/>
                <a:sym typeface="Lato"/>
              </a:rPr>
              <a:t> Phasellus diam erat, lacinia non turpis non, finibus luctus erat. </a:t>
            </a:r>
            <a:endParaRPr sz="700"/>
          </a:p>
        </p:txBody>
      </p:sp>
      <p:sp>
        <p:nvSpPr>
          <p:cNvPr id="504" name="Google Shape;504;p21"/>
          <p:cNvSpPr txBox="1"/>
          <p:nvPr/>
        </p:nvSpPr>
        <p:spPr>
          <a:xfrm>
            <a:off x="6746894" y="2916112"/>
            <a:ext cx="1062300" cy="2310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1500" u="none" cap="none" strike="noStrike">
                <a:solidFill>
                  <a:srgbClr val="191919"/>
                </a:solidFill>
                <a:latin typeface="Libre Baskerville"/>
                <a:ea typeface="Libre Baskerville"/>
                <a:cs typeface="Libre Baskerville"/>
                <a:sym typeface="Libre Baskerville"/>
              </a:rPr>
              <a:t>Name</a:t>
            </a:r>
            <a:endParaRPr sz="700"/>
          </a:p>
        </p:txBody>
      </p:sp>
      <p:sp>
        <p:nvSpPr>
          <p:cNvPr id="505" name="Google Shape;505;p21"/>
          <p:cNvSpPr txBox="1"/>
          <p:nvPr/>
        </p:nvSpPr>
        <p:spPr>
          <a:xfrm>
            <a:off x="6823094" y="3257316"/>
            <a:ext cx="909787" cy="55417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191919"/>
                </a:solidFill>
                <a:latin typeface="Lato"/>
                <a:ea typeface="Lato"/>
                <a:cs typeface="Lato"/>
                <a:sym typeface="Lato"/>
              </a:rPr>
              <a:t> Phasellus diam erat, lacinia non turpis non, finibus luctus erat. </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FE8"/>
        </a:solidFill>
      </p:bgPr>
    </p:bg>
    <p:spTree>
      <p:nvGrpSpPr>
        <p:cNvPr id="509" name="Shape 509"/>
        <p:cNvGrpSpPr/>
        <p:nvPr/>
      </p:nvGrpSpPr>
      <p:grpSpPr>
        <a:xfrm>
          <a:off x="0" y="0"/>
          <a:ext cx="0" cy="0"/>
          <a:chOff x="0" y="0"/>
          <a:chExt cx="0" cy="0"/>
        </a:xfrm>
      </p:grpSpPr>
      <p:sp>
        <p:nvSpPr>
          <p:cNvPr id="510" name="Google Shape;510;p22"/>
          <p:cNvSpPr/>
          <p:nvPr/>
        </p:nvSpPr>
        <p:spPr>
          <a:xfrm>
            <a:off x="514350" y="1574118"/>
            <a:ext cx="2482731" cy="2808884"/>
          </a:xfrm>
          <a:prstGeom prst="rect">
            <a:avLst/>
          </a:prstGeom>
          <a:solidFill>
            <a:srgbClr val="FFFFFF">
              <a:alpha val="43921"/>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1" name="Google Shape;511;p22"/>
          <p:cNvSpPr/>
          <p:nvPr/>
        </p:nvSpPr>
        <p:spPr>
          <a:xfrm>
            <a:off x="3330635" y="1574118"/>
            <a:ext cx="2482731" cy="2808884"/>
          </a:xfrm>
          <a:prstGeom prst="rect">
            <a:avLst/>
          </a:prstGeom>
          <a:solidFill>
            <a:srgbClr val="FFFFFF">
              <a:alpha val="43921"/>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cxnSp>
        <p:nvCxnSpPr>
          <p:cNvPr id="512" name="Google Shape;512;p22"/>
          <p:cNvCxnSpPr/>
          <p:nvPr/>
        </p:nvCxnSpPr>
        <p:spPr>
          <a:xfrm>
            <a:off x="5501355" y="4131498"/>
            <a:ext cx="147529" cy="0"/>
          </a:xfrm>
          <a:prstGeom prst="straightConnector1">
            <a:avLst/>
          </a:prstGeom>
          <a:noFill/>
          <a:ln cap="flat" cmpd="sng" w="28575">
            <a:solidFill>
              <a:srgbClr val="FFFFFF"/>
            </a:solidFill>
            <a:prstDash val="solid"/>
            <a:round/>
            <a:headEnd len="sm" w="sm" type="none"/>
            <a:tailEnd len="med" w="med" type="stealth"/>
          </a:ln>
        </p:spPr>
      </p:cxnSp>
      <p:sp>
        <p:nvSpPr>
          <p:cNvPr id="513" name="Google Shape;513;p22"/>
          <p:cNvSpPr/>
          <p:nvPr/>
        </p:nvSpPr>
        <p:spPr>
          <a:xfrm>
            <a:off x="6146920" y="1574118"/>
            <a:ext cx="2482731" cy="2808884"/>
          </a:xfrm>
          <a:prstGeom prst="rect">
            <a:avLst/>
          </a:prstGeom>
          <a:solidFill>
            <a:srgbClr val="FFFFFF">
              <a:alpha val="43921"/>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514" name="Google Shape;514;p22"/>
          <p:cNvGrpSpPr/>
          <p:nvPr/>
        </p:nvGrpSpPr>
        <p:grpSpPr>
          <a:xfrm>
            <a:off x="0" y="4241305"/>
            <a:ext cx="9152006" cy="283394"/>
            <a:chOff x="0" y="0"/>
            <a:chExt cx="24405348" cy="755719"/>
          </a:xfrm>
        </p:grpSpPr>
        <p:sp>
          <p:nvSpPr>
            <p:cNvPr id="515" name="Google Shape;515;p22"/>
            <p:cNvSpPr/>
            <p:nvPr/>
          </p:nvSpPr>
          <p:spPr>
            <a:xfrm rot="5400000">
              <a:off x="9867588" y="-2038684"/>
              <a:ext cx="755719" cy="4833087"/>
            </a:xfrm>
            <a:custGeom>
              <a:rect b="b" l="l" r="r" t="t"/>
              <a:pathLst>
                <a:path extrusionOk="0" h="4833087" w="755719">
                  <a:moveTo>
                    <a:pt x="0" y="0"/>
                  </a:moveTo>
                  <a:lnTo>
                    <a:pt x="755720" y="0"/>
                  </a:lnTo>
                  <a:lnTo>
                    <a:pt x="755720" y="4833087"/>
                  </a:lnTo>
                  <a:lnTo>
                    <a:pt x="0" y="4833087"/>
                  </a:lnTo>
                  <a:lnTo>
                    <a:pt x="0" y="0"/>
                  </a:lnTo>
                  <a:close/>
                </a:path>
              </a:pathLst>
            </a:custGeom>
            <a:blipFill rotWithShape="1">
              <a:blip r:embed="rId3">
                <a:alphaModFix/>
              </a:blip>
              <a:stretch>
                <a:fillRect b="0" l="0" r="0" t="0"/>
              </a:stretch>
            </a:blipFill>
            <a:ln>
              <a:noFill/>
            </a:ln>
          </p:spPr>
        </p:sp>
        <p:sp>
          <p:nvSpPr>
            <p:cNvPr id="516" name="Google Shape;516;p22"/>
            <p:cNvSpPr/>
            <p:nvPr/>
          </p:nvSpPr>
          <p:spPr>
            <a:xfrm rot="5400000">
              <a:off x="17696493" y="-2038684"/>
              <a:ext cx="755719" cy="4833087"/>
            </a:xfrm>
            <a:custGeom>
              <a:rect b="b" l="l" r="r" t="t"/>
              <a:pathLst>
                <a:path extrusionOk="0" h="4833087" w="755719">
                  <a:moveTo>
                    <a:pt x="0" y="0"/>
                  </a:moveTo>
                  <a:lnTo>
                    <a:pt x="755719" y="0"/>
                  </a:lnTo>
                  <a:lnTo>
                    <a:pt x="755719" y="4833087"/>
                  </a:lnTo>
                  <a:lnTo>
                    <a:pt x="0" y="4833087"/>
                  </a:lnTo>
                  <a:lnTo>
                    <a:pt x="0" y="0"/>
                  </a:lnTo>
                  <a:close/>
                </a:path>
              </a:pathLst>
            </a:custGeom>
            <a:blipFill rotWithShape="1">
              <a:blip r:embed="rId3">
                <a:alphaModFix/>
              </a:blip>
              <a:stretch>
                <a:fillRect b="0" l="0" r="0" t="0"/>
              </a:stretch>
            </a:blipFill>
            <a:ln>
              <a:noFill/>
            </a:ln>
          </p:spPr>
        </p:sp>
        <p:sp>
          <p:nvSpPr>
            <p:cNvPr id="517" name="Google Shape;517;p22"/>
            <p:cNvSpPr/>
            <p:nvPr/>
          </p:nvSpPr>
          <p:spPr>
            <a:xfrm rot="5400000">
              <a:off x="13782040" y="-2038684"/>
              <a:ext cx="755719" cy="4833087"/>
            </a:xfrm>
            <a:custGeom>
              <a:rect b="b" l="l" r="r" t="t"/>
              <a:pathLst>
                <a:path extrusionOk="0" h="4833087" w="755719">
                  <a:moveTo>
                    <a:pt x="0" y="0"/>
                  </a:moveTo>
                  <a:lnTo>
                    <a:pt x="755720" y="0"/>
                  </a:lnTo>
                  <a:lnTo>
                    <a:pt x="755720" y="4833087"/>
                  </a:lnTo>
                  <a:lnTo>
                    <a:pt x="0" y="4833087"/>
                  </a:lnTo>
                  <a:lnTo>
                    <a:pt x="0" y="0"/>
                  </a:lnTo>
                  <a:close/>
                </a:path>
              </a:pathLst>
            </a:custGeom>
            <a:blipFill rotWithShape="1">
              <a:blip r:embed="rId3">
                <a:alphaModFix/>
              </a:blip>
              <a:stretch>
                <a:fillRect b="0" l="0" r="0" t="0"/>
              </a:stretch>
            </a:blipFill>
            <a:ln>
              <a:noFill/>
            </a:ln>
          </p:spPr>
        </p:sp>
        <p:sp>
          <p:nvSpPr>
            <p:cNvPr id="518" name="Google Shape;518;p22"/>
            <p:cNvSpPr/>
            <p:nvPr/>
          </p:nvSpPr>
          <p:spPr>
            <a:xfrm rot="5400000">
              <a:off x="21610945" y="-2038684"/>
              <a:ext cx="755719" cy="4833087"/>
            </a:xfrm>
            <a:custGeom>
              <a:rect b="b" l="l" r="r" t="t"/>
              <a:pathLst>
                <a:path extrusionOk="0" h="4833087" w="755719">
                  <a:moveTo>
                    <a:pt x="0" y="0"/>
                  </a:moveTo>
                  <a:lnTo>
                    <a:pt x="755719" y="0"/>
                  </a:lnTo>
                  <a:lnTo>
                    <a:pt x="755719" y="4833087"/>
                  </a:lnTo>
                  <a:lnTo>
                    <a:pt x="0" y="4833087"/>
                  </a:lnTo>
                  <a:lnTo>
                    <a:pt x="0" y="0"/>
                  </a:lnTo>
                  <a:close/>
                </a:path>
              </a:pathLst>
            </a:custGeom>
            <a:blipFill rotWithShape="1">
              <a:blip r:embed="rId3">
                <a:alphaModFix/>
              </a:blip>
              <a:stretch>
                <a:fillRect b="0" l="0" r="0" t="0"/>
              </a:stretch>
            </a:blipFill>
            <a:ln>
              <a:noFill/>
            </a:ln>
          </p:spPr>
        </p:sp>
        <p:sp>
          <p:nvSpPr>
            <p:cNvPr id="519" name="Google Shape;519;p22"/>
            <p:cNvSpPr/>
            <p:nvPr/>
          </p:nvSpPr>
          <p:spPr>
            <a:xfrm rot="5400000">
              <a:off x="2038684" y="-2038684"/>
              <a:ext cx="755719" cy="4833087"/>
            </a:xfrm>
            <a:custGeom>
              <a:rect b="b" l="l" r="r" t="t"/>
              <a:pathLst>
                <a:path extrusionOk="0" h="4833087" w="755719">
                  <a:moveTo>
                    <a:pt x="0" y="0"/>
                  </a:moveTo>
                  <a:lnTo>
                    <a:pt x="755719" y="0"/>
                  </a:lnTo>
                  <a:lnTo>
                    <a:pt x="755719" y="4833087"/>
                  </a:lnTo>
                  <a:lnTo>
                    <a:pt x="0" y="4833087"/>
                  </a:lnTo>
                  <a:lnTo>
                    <a:pt x="0" y="0"/>
                  </a:lnTo>
                  <a:close/>
                </a:path>
              </a:pathLst>
            </a:custGeom>
            <a:blipFill rotWithShape="1">
              <a:blip r:embed="rId3">
                <a:alphaModFix/>
              </a:blip>
              <a:stretch>
                <a:fillRect b="0" l="0" r="0" t="0"/>
              </a:stretch>
            </a:blipFill>
            <a:ln>
              <a:noFill/>
            </a:ln>
          </p:spPr>
        </p:sp>
        <p:sp>
          <p:nvSpPr>
            <p:cNvPr id="520" name="Google Shape;520;p22"/>
            <p:cNvSpPr/>
            <p:nvPr/>
          </p:nvSpPr>
          <p:spPr>
            <a:xfrm rot="5400000">
              <a:off x="5953136" y="-2038684"/>
              <a:ext cx="755719" cy="4833087"/>
            </a:xfrm>
            <a:custGeom>
              <a:rect b="b" l="l" r="r" t="t"/>
              <a:pathLst>
                <a:path extrusionOk="0" h="4833087" w="755719">
                  <a:moveTo>
                    <a:pt x="0" y="0"/>
                  </a:moveTo>
                  <a:lnTo>
                    <a:pt x="755719" y="0"/>
                  </a:lnTo>
                  <a:lnTo>
                    <a:pt x="755719" y="4833087"/>
                  </a:lnTo>
                  <a:lnTo>
                    <a:pt x="0" y="4833087"/>
                  </a:lnTo>
                  <a:lnTo>
                    <a:pt x="0" y="0"/>
                  </a:lnTo>
                  <a:close/>
                </a:path>
              </a:pathLst>
            </a:custGeom>
            <a:blipFill rotWithShape="1">
              <a:blip r:embed="rId3">
                <a:alphaModFix/>
              </a:blip>
              <a:stretch>
                <a:fillRect b="0" l="0" r="0" t="0"/>
              </a:stretch>
            </a:blipFill>
            <a:ln>
              <a:noFill/>
            </a:ln>
          </p:spPr>
        </p:sp>
      </p:grpSp>
      <p:grpSp>
        <p:nvGrpSpPr>
          <p:cNvPr id="521" name="Google Shape;521;p22"/>
          <p:cNvGrpSpPr/>
          <p:nvPr/>
        </p:nvGrpSpPr>
        <p:grpSpPr>
          <a:xfrm>
            <a:off x="1509568" y="4131498"/>
            <a:ext cx="492295" cy="492296"/>
            <a:chOff x="0" y="0"/>
            <a:chExt cx="1312788" cy="1312788"/>
          </a:xfrm>
        </p:grpSpPr>
        <p:grpSp>
          <p:nvGrpSpPr>
            <p:cNvPr id="522" name="Google Shape;522;p22"/>
            <p:cNvGrpSpPr/>
            <p:nvPr/>
          </p:nvGrpSpPr>
          <p:grpSpPr>
            <a:xfrm>
              <a:off x="0" y="0"/>
              <a:ext cx="1312788" cy="1312788"/>
              <a:chOff x="0" y="0"/>
              <a:chExt cx="812800" cy="812800"/>
            </a:xfrm>
          </p:grpSpPr>
          <p:sp>
            <p:nvSpPr>
              <p:cNvPr id="523" name="Google Shape;52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525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24" name="Google Shape;524;p2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25" name="Google Shape;525;p22"/>
            <p:cNvSpPr txBox="1"/>
            <p:nvPr/>
          </p:nvSpPr>
          <p:spPr>
            <a:xfrm>
              <a:off x="309617" y="354743"/>
              <a:ext cx="783006" cy="652992"/>
            </a:xfrm>
            <a:prstGeom prst="rect">
              <a:avLst/>
            </a:prstGeom>
            <a:noFill/>
            <a:ln>
              <a:noFill/>
            </a:ln>
          </p:spPr>
          <p:txBody>
            <a:bodyPr anchorCtr="0" anchor="t" bIns="0" lIns="0" spcFirstLastPara="1" rIns="0" wrap="square" tIns="0">
              <a:spAutoFit/>
            </a:bodyPr>
            <a:lstStyle/>
            <a:p>
              <a:pPr indent="0" lvl="0" marL="0" marR="0" rtl="0" algn="just">
                <a:lnSpc>
                  <a:spcPct val="140006"/>
                </a:lnSpc>
                <a:spcBef>
                  <a:spcPts val="0"/>
                </a:spcBef>
                <a:spcAft>
                  <a:spcPts val="0"/>
                </a:spcAft>
                <a:buNone/>
              </a:pPr>
              <a:r>
                <a:rPr b="0" i="0" lang="en" sz="1500" u="none" cap="none" strike="noStrike">
                  <a:solidFill>
                    <a:srgbClr val="F9EFE8"/>
                  </a:solidFill>
                  <a:latin typeface="Libre Baskerville"/>
                  <a:ea typeface="Libre Baskerville"/>
                  <a:cs typeface="Libre Baskerville"/>
                  <a:sym typeface="Libre Baskerville"/>
                </a:rPr>
                <a:t>01.</a:t>
              </a:r>
              <a:endParaRPr sz="700"/>
            </a:p>
          </p:txBody>
        </p:sp>
      </p:grpSp>
      <p:grpSp>
        <p:nvGrpSpPr>
          <p:cNvPr id="526" name="Google Shape;526;p22"/>
          <p:cNvGrpSpPr/>
          <p:nvPr/>
        </p:nvGrpSpPr>
        <p:grpSpPr>
          <a:xfrm>
            <a:off x="4325852" y="4136855"/>
            <a:ext cx="492296" cy="492296"/>
            <a:chOff x="0" y="0"/>
            <a:chExt cx="1312788" cy="1312788"/>
          </a:xfrm>
        </p:grpSpPr>
        <p:grpSp>
          <p:nvGrpSpPr>
            <p:cNvPr id="527" name="Google Shape;527;p22"/>
            <p:cNvGrpSpPr/>
            <p:nvPr/>
          </p:nvGrpSpPr>
          <p:grpSpPr>
            <a:xfrm>
              <a:off x="0" y="0"/>
              <a:ext cx="1312788" cy="1312788"/>
              <a:chOff x="0" y="0"/>
              <a:chExt cx="812800" cy="812800"/>
            </a:xfrm>
          </p:grpSpPr>
          <p:sp>
            <p:nvSpPr>
              <p:cNvPr id="528" name="Google Shape;52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525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29" name="Google Shape;529;p2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30" name="Google Shape;530;p22"/>
            <p:cNvSpPr txBox="1"/>
            <p:nvPr/>
          </p:nvSpPr>
          <p:spPr>
            <a:xfrm>
              <a:off x="309617" y="354743"/>
              <a:ext cx="783006" cy="652992"/>
            </a:xfrm>
            <a:prstGeom prst="rect">
              <a:avLst/>
            </a:prstGeom>
            <a:noFill/>
            <a:ln>
              <a:noFill/>
            </a:ln>
          </p:spPr>
          <p:txBody>
            <a:bodyPr anchorCtr="0" anchor="t" bIns="0" lIns="0" spcFirstLastPara="1" rIns="0" wrap="square" tIns="0">
              <a:spAutoFit/>
            </a:bodyPr>
            <a:lstStyle/>
            <a:p>
              <a:pPr indent="0" lvl="0" marL="0" marR="0" rtl="0" algn="just">
                <a:lnSpc>
                  <a:spcPct val="140006"/>
                </a:lnSpc>
                <a:spcBef>
                  <a:spcPts val="0"/>
                </a:spcBef>
                <a:spcAft>
                  <a:spcPts val="0"/>
                </a:spcAft>
                <a:buNone/>
              </a:pPr>
              <a:r>
                <a:rPr b="0" i="0" lang="en" sz="1500" u="none" cap="none" strike="noStrike">
                  <a:solidFill>
                    <a:srgbClr val="F9EFE8"/>
                  </a:solidFill>
                  <a:latin typeface="Libre Baskerville"/>
                  <a:ea typeface="Libre Baskerville"/>
                  <a:cs typeface="Libre Baskerville"/>
                  <a:sym typeface="Libre Baskerville"/>
                </a:rPr>
                <a:t>02.</a:t>
              </a:r>
              <a:endParaRPr sz="700"/>
            </a:p>
          </p:txBody>
        </p:sp>
      </p:grpSp>
      <p:grpSp>
        <p:nvGrpSpPr>
          <p:cNvPr id="531" name="Google Shape;531;p22"/>
          <p:cNvGrpSpPr/>
          <p:nvPr/>
        </p:nvGrpSpPr>
        <p:grpSpPr>
          <a:xfrm>
            <a:off x="7142137" y="4136855"/>
            <a:ext cx="492296" cy="492296"/>
            <a:chOff x="0" y="0"/>
            <a:chExt cx="1312788" cy="1312788"/>
          </a:xfrm>
        </p:grpSpPr>
        <p:grpSp>
          <p:nvGrpSpPr>
            <p:cNvPr id="532" name="Google Shape;532;p22"/>
            <p:cNvGrpSpPr/>
            <p:nvPr/>
          </p:nvGrpSpPr>
          <p:grpSpPr>
            <a:xfrm>
              <a:off x="0" y="0"/>
              <a:ext cx="1312788" cy="1312788"/>
              <a:chOff x="0" y="0"/>
              <a:chExt cx="812800" cy="812800"/>
            </a:xfrm>
          </p:grpSpPr>
          <p:sp>
            <p:nvSpPr>
              <p:cNvPr id="533" name="Google Shape;53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525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4" name="Google Shape;534;p2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35" name="Google Shape;535;p22"/>
            <p:cNvSpPr txBox="1"/>
            <p:nvPr/>
          </p:nvSpPr>
          <p:spPr>
            <a:xfrm>
              <a:off x="309617" y="354743"/>
              <a:ext cx="783006" cy="652992"/>
            </a:xfrm>
            <a:prstGeom prst="rect">
              <a:avLst/>
            </a:prstGeom>
            <a:noFill/>
            <a:ln>
              <a:noFill/>
            </a:ln>
          </p:spPr>
          <p:txBody>
            <a:bodyPr anchorCtr="0" anchor="t" bIns="0" lIns="0" spcFirstLastPara="1" rIns="0" wrap="square" tIns="0">
              <a:spAutoFit/>
            </a:bodyPr>
            <a:lstStyle/>
            <a:p>
              <a:pPr indent="0" lvl="0" marL="0" marR="0" rtl="0" algn="just">
                <a:lnSpc>
                  <a:spcPct val="140006"/>
                </a:lnSpc>
                <a:spcBef>
                  <a:spcPts val="0"/>
                </a:spcBef>
                <a:spcAft>
                  <a:spcPts val="0"/>
                </a:spcAft>
                <a:buNone/>
              </a:pPr>
              <a:r>
                <a:rPr b="0" i="0" lang="en" sz="1500" u="none" cap="none" strike="noStrike">
                  <a:solidFill>
                    <a:srgbClr val="F9EFE8"/>
                  </a:solidFill>
                  <a:latin typeface="Libre Baskerville"/>
                  <a:ea typeface="Libre Baskerville"/>
                  <a:cs typeface="Libre Baskerville"/>
                  <a:sym typeface="Libre Baskerville"/>
                </a:rPr>
                <a:t>03.</a:t>
              </a:r>
              <a:endParaRPr sz="700"/>
            </a:p>
          </p:txBody>
        </p:sp>
      </p:grpSp>
      <p:sp>
        <p:nvSpPr>
          <p:cNvPr id="536" name="Google Shape;536;p22"/>
          <p:cNvSpPr txBox="1"/>
          <p:nvPr/>
        </p:nvSpPr>
        <p:spPr>
          <a:xfrm>
            <a:off x="1160784" y="1788764"/>
            <a:ext cx="1189863" cy="255087"/>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1500" u="none" cap="none" strike="noStrike">
                <a:solidFill>
                  <a:srgbClr val="191919"/>
                </a:solidFill>
                <a:latin typeface="Libre Baskerville"/>
                <a:ea typeface="Libre Baskerville"/>
                <a:cs typeface="Libre Baskerville"/>
                <a:sym typeface="Libre Baskerville"/>
              </a:rPr>
              <a:t>Main Point</a:t>
            </a:r>
            <a:endParaRPr sz="700"/>
          </a:p>
        </p:txBody>
      </p:sp>
      <p:sp>
        <p:nvSpPr>
          <p:cNvPr id="537" name="Google Shape;537;p22"/>
          <p:cNvSpPr txBox="1"/>
          <p:nvPr/>
        </p:nvSpPr>
        <p:spPr>
          <a:xfrm>
            <a:off x="3977069" y="1788764"/>
            <a:ext cx="1189863" cy="255087"/>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1500" u="none" cap="none" strike="noStrike">
                <a:solidFill>
                  <a:srgbClr val="191919"/>
                </a:solidFill>
                <a:latin typeface="Libre Baskerville"/>
                <a:ea typeface="Libre Baskerville"/>
                <a:cs typeface="Libre Baskerville"/>
                <a:sym typeface="Libre Baskerville"/>
              </a:rPr>
              <a:t>Main Point</a:t>
            </a:r>
            <a:endParaRPr sz="700"/>
          </a:p>
        </p:txBody>
      </p:sp>
      <p:sp>
        <p:nvSpPr>
          <p:cNvPr id="538" name="Google Shape;538;p22"/>
          <p:cNvSpPr txBox="1"/>
          <p:nvPr/>
        </p:nvSpPr>
        <p:spPr>
          <a:xfrm>
            <a:off x="6795251" y="1788764"/>
            <a:ext cx="1189863" cy="255087"/>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1500" u="none" cap="none" strike="noStrike">
                <a:solidFill>
                  <a:srgbClr val="191919"/>
                </a:solidFill>
                <a:latin typeface="Libre Baskerville"/>
                <a:ea typeface="Libre Baskerville"/>
                <a:cs typeface="Libre Baskerville"/>
                <a:sym typeface="Libre Baskerville"/>
              </a:rPr>
              <a:t>Main Point</a:t>
            </a:r>
            <a:endParaRPr sz="700"/>
          </a:p>
        </p:txBody>
      </p:sp>
      <p:sp>
        <p:nvSpPr>
          <p:cNvPr id="539" name="Google Shape;539;p22"/>
          <p:cNvSpPr txBox="1"/>
          <p:nvPr/>
        </p:nvSpPr>
        <p:spPr>
          <a:xfrm>
            <a:off x="864700" y="2230200"/>
            <a:ext cx="1875900" cy="1523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191919"/>
                </a:solidFill>
                <a:latin typeface="Lato"/>
                <a:ea typeface="Lato"/>
                <a:cs typeface="Lato"/>
                <a:sym typeface="Lato"/>
              </a:rPr>
              <a:t>Proin sed mattis diam, non efficitur sem. Phasellus diam erat, lacinia non turpis non, finibus luctus erat.</a:t>
            </a:r>
            <a:endParaRPr sz="700"/>
          </a:p>
          <a:p>
            <a:pPr indent="0" lvl="0" marL="0" marR="0" rtl="0" algn="ctr">
              <a:lnSpc>
                <a:spcPct val="100000"/>
              </a:lnSpc>
              <a:spcBef>
                <a:spcPts val="0"/>
              </a:spcBef>
              <a:spcAft>
                <a:spcPts val="0"/>
              </a:spcAft>
              <a:buNone/>
            </a:pPr>
            <a:r>
              <a:t/>
            </a:r>
            <a:endParaRPr b="0" i="0" sz="900" u="none" cap="none" strike="noStrike">
              <a:solidFill>
                <a:srgbClr val="191919"/>
              </a:solidFill>
              <a:latin typeface="Lato"/>
              <a:ea typeface="Lato"/>
              <a:cs typeface="Lato"/>
              <a:sym typeface="Lato"/>
            </a:endParaRPr>
          </a:p>
          <a:p>
            <a:pPr indent="0" lvl="0" marL="0" marR="0" rtl="0" algn="ctr">
              <a:lnSpc>
                <a:spcPct val="100000"/>
              </a:lnSpc>
              <a:spcBef>
                <a:spcPts val="0"/>
              </a:spcBef>
              <a:spcAft>
                <a:spcPts val="0"/>
              </a:spcAft>
              <a:buNone/>
            </a:pPr>
            <a:r>
              <a:rPr b="0" i="0" lang="en" sz="900" u="none" cap="none" strike="noStrike">
                <a:solidFill>
                  <a:srgbClr val="191919"/>
                </a:solidFill>
                <a:latin typeface="Lato"/>
                <a:ea typeface="Lato"/>
                <a:cs typeface="Lato"/>
                <a:sym typeface="Lato"/>
              </a:rPr>
              <a:t>Aenean feugiat venenatis magna sit amet bibendum. Donec pulvinar libero urna, a porta leo bibendum et. </a:t>
            </a:r>
            <a:endParaRPr sz="700"/>
          </a:p>
          <a:p>
            <a:pPr indent="0" lvl="0" marL="0" marR="0" rtl="0" algn="ctr">
              <a:lnSpc>
                <a:spcPct val="100000"/>
              </a:lnSpc>
              <a:spcBef>
                <a:spcPts val="0"/>
              </a:spcBef>
              <a:spcAft>
                <a:spcPts val="0"/>
              </a:spcAft>
              <a:buNone/>
            </a:pPr>
            <a:r>
              <a:t/>
            </a:r>
            <a:endParaRPr b="0" i="0" sz="900" u="none" cap="none" strike="noStrike">
              <a:solidFill>
                <a:srgbClr val="191919"/>
              </a:solidFill>
              <a:latin typeface="Lato"/>
              <a:ea typeface="Lato"/>
              <a:cs typeface="Lato"/>
              <a:sym typeface="Lato"/>
            </a:endParaRPr>
          </a:p>
          <a:p>
            <a:pPr indent="0" lvl="0" marL="0" marR="0" rtl="0" algn="ctr">
              <a:lnSpc>
                <a:spcPct val="100000"/>
              </a:lnSpc>
              <a:spcBef>
                <a:spcPts val="0"/>
              </a:spcBef>
              <a:spcAft>
                <a:spcPts val="0"/>
              </a:spcAft>
              <a:buNone/>
            </a:pPr>
            <a:r>
              <a:rPr b="0" i="0" lang="en" sz="900" u="none" cap="none" strike="noStrike">
                <a:solidFill>
                  <a:srgbClr val="191919"/>
                </a:solidFill>
                <a:latin typeface="Lato"/>
                <a:ea typeface="Lato"/>
                <a:cs typeface="Lato"/>
                <a:sym typeface="Lato"/>
              </a:rPr>
              <a:t>Nam hendrerit odio eget nisl lacinia, in pretium justo dignissim. Nullam aliquet fringilla rhoncus.</a:t>
            </a:r>
            <a:endParaRPr sz="700"/>
          </a:p>
        </p:txBody>
      </p:sp>
      <p:sp>
        <p:nvSpPr>
          <p:cNvPr id="540" name="Google Shape;540;p22"/>
          <p:cNvSpPr txBox="1"/>
          <p:nvPr/>
        </p:nvSpPr>
        <p:spPr>
          <a:xfrm>
            <a:off x="3680975" y="2230200"/>
            <a:ext cx="1875900" cy="1523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191919"/>
                </a:solidFill>
                <a:latin typeface="Lato"/>
                <a:ea typeface="Lato"/>
                <a:cs typeface="Lato"/>
                <a:sym typeface="Lato"/>
              </a:rPr>
              <a:t>Proin sed mattis diam, non efficitur sem. Phasellus diam erat, lacinia non turpis non, finibus luctus erat.</a:t>
            </a:r>
            <a:endParaRPr sz="700"/>
          </a:p>
          <a:p>
            <a:pPr indent="0" lvl="0" marL="0" marR="0" rtl="0" algn="ctr">
              <a:lnSpc>
                <a:spcPct val="100000"/>
              </a:lnSpc>
              <a:spcBef>
                <a:spcPts val="0"/>
              </a:spcBef>
              <a:spcAft>
                <a:spcPts val="0"/>
              </a:spcAft>
              <a:buNone/>
            </a:pPr>
            <a:r>
              <a:t/>
            </a:r>
            <a:endParaRPr b="0" i="0" sz="900" u="none" cap="none" strike="noStrike">
              <a:solidFill>
                <a:srgbClr val="191919"/>
              </a:solidFill>
              <a:latin typeface="Lato"/>
              <a:ea typeface="Lato"/>
              <a:cs typeface="Lato"/>
              <a:sym typeface="Lato"/>
            </a:endParaRPr>
          </a:p>
          <a:p>
            <a:pPr indent="0" lvl="0" marL="0" marR="0" rtl="0" algn="ctr">
              <a:lnSpc>
                <a:spcPct val="100000"/>
              </a:lnSpc>
              <a:spcBef>
                <a:spcPts val="0"/>
              </a:spcBef>
              <a:spcAft>
                <a:spcPts val="0"/>
              </a:spcAft>
              <a:buNone/>
            </a:pPr>
            <a:r>
              <a:rPr b="0" i="0" lang="en" sz="900" u="none" cap="none" strike="noStrike">
                <a:solidFill>
                  <a:srgbClr val="191919"/>
                </a:solidFill>
                <a:latin typeface="Lato"/>
                <a:ea typeface="Lato"/>
                <a:cs typeface="Lato"/>
                <a:sym typeface="Lato"/>
              </a:rPr>
              <a:t>Aenean feugiat venenatis magna sit amet bibendum. Donec pulvinar libero urna, a porta leo bibendum et. </a:t>
            </a:r>
            <a:endParaRPr sz="700"/>
          </a:p>
          <a:p>
            <a:pPr indent="0" lvl="0" marL="0" marR="0" rtl="0" algn="ctr">
              <a:lnSpc>
                <a:spcPct val="100000"/>
              </a:lnSpc>
              <a:spcBef>
                <a:spcPts val="0"/>
              </a:spcBef>
              <a:spcAft>
                <a:spcPts val="0"/>
              </a:spcAft>
              <a:buNone/>
            </a:pPr>
            <a:r>
              <a:t/>
            </a:r>
            <a:endParaRPr b="0" i="0" sz="900" u="none" cap="none" strike="noStrike">
              <a:solidFill>
                <a:srgbClr val="191919"/>
              </a:solidFill>
              <a:latin typeface="Lato"/>
              <a:ea typeface="Lato"/>
              <a:cs typeface="Lato"/>
              <a:sym typeface="Lato"/>
            </a:endParaRPr>
          </a:p>
          <a:p>
            <a:pPr indent="0" lvl="0" marL="0" marR="0" rtl="0" algn="ctr">
              <a:lnSpc>
                <a:spcPct val="100000"/>
              </a:lnSpc>
              <a:spcBef>
                <a:spcPts val="0"/>
              </a:spcBef>
              <a:spcAft>
                <a:spcPts val="0"/>
              </a:spcAft>
              <a:buNone/>
            </a:pPr>
            <a:r>
              <a:rPr b="0" i="0" lang="en" sz="900" u="none" cap="none" strike="noStrike">
                <a:solidFill>
                  <a:srgbClr val="191919"/>
                </a:solidFill>
                <a:latin typeface="Lato"/>
                <a:ea typeface="Lato"/>
                <a:cs typeface="Lato"/>
                <a:sym typeface="Lato"/>
              </a:rPr>
              <a:t>Nam hendrerit odio eget nisl lacinia, in pretium justo dignissim. Nullam aliquet fringilla rhoncus.</a:t>
            </a:r>
            <a:endParaRPr sz="700"/>
          </a:p>
        </p:txBody>
      </p:sp>
      <p:sp>
        <p:nvSpPr>
          <p:cNvPr id="541" name="Google Shape;541;p22"/>
          <p:cNvSpPr txBox="1"/>
          <p:nvPr/>
        </p:nvSpPr>
        <p:spPr>
          <a:xfrm>
            <a:off x="6499176" y="2230200"/>
            <a:ext cx="1875900" cy="1523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191919"/>
                </a:solidFill>
                <a:latin typeface="Lato"/>
                <a:ea typeface="Lato"/>
                <a:cs typeface="Lato"/>
                <a:sym typeface="Lato"/>
              </a:rPr>
              <a:t>Proin sed mattis diam, non efficitur sem. Phasellus diam erat, lacinia non turpis non, finibus luctus erat.</a:t>
            </a:r>
            <a:endParaRPr sz="700"/>
          </a:p>
          <a:p>
            <a:pPr indent="0" lvl="0" marL="0" marR="0" rtl="0" algn="ctr">
              <a:lnSpc>
                <a:spcPct val="100000"/>
              </a:lnSpc>
              <a:spcBef>
                <a:spcPts val="0"/>
              </a:spcBef>
              <a:spcAft>
                <a:spcPts val="0"/>
              </a:spcAft>
              <a:buNone/>
            </a:pPr>
            <a:r>
              <a:t/>
            </a:r>
            <a:endParaRPr b="0" i="0" sz="900" u="none" cap="none" strike="noStrike">
              <a:solidFill>
                <a:srgbClr val="191919"/>
              </a:solidFill>
              <a:latin typeface="Lato"/>
              <a:ea typeface="Lato"/>
              <a:cs typeface="Lato"/>
              <a:sym typeface="Lato"/>
            </a:endParaRPr>
          </a:p>
          <a:p>
            <a:pPr indent="0" lvl="0" marL="0" marR="0" rtl="0" algn="ctr">
              <a:lnSpc>
                <a:spcPct val="100000"/>
              </a:lnSpc>
              <a:spcBef>
                <a:spcPts val="0"/>
              </a:spcBef>
              <a:spcAft>
                <a:spcPts val="0"/>
              </a:spcAft>
              <a:buNone/>
            </a:pPr>
            <a:r>
              <a:rPr b="0" i="0" lang="en" sz="900" u="none" cap="none" strike="noStrike">
                <a:solidFill>
                  <a:srgbClr val="191919"/>
                </a:solidFill>
                <a:latin typeface="Lato"/>
                <a:ea typeface="Lato"/>
                <a:cs typeface="Lato"/>
                <a:sym typeface="Lato"/>
              </a:rPr>
              <a:t>Aenean feugiat venenatis magna sit amet bibendum. Donec pulvinar libero urna, a porta leo bibendum et. </a:t>
            </a:r>
            <a:endParaRPr sz="700"/>
          </a:p>
          <a:p>
            <a:pPr indent="0" lvl="0" marL="0" marR="0" rtl="0" algn="ctr">
              <a:lnSpc>
                <a:spcPct val="100000"/>
              </a:lnSpc>
              <a:spcBef>
                <a:spcPts val="0"/>
              </a:spcBef>
              <a:spcAft>
                <a:spcPts val="0"/>
              </a:spcAft>
              <a:buNone/>
            </a:pPr>
            <a:r>
              <a:t/>
            </a:r>
            <a:endParaRPr b="0" i="0" sz="900" u="none" cap="none" strike="noStrike">
              <a:solidFill>
                <a:srgbClr val="191919"/>
              </a:solidFill>
              <a:latin typeface="Lato"/>
              <a:ea typeface="Lato"/>
              <a:cs typeface="Lato"/>
              <a:sym typeface="Lato"/>
            </a:endParaRPr>
          </a:p>
          <a:p>
            <a:pPr indent="0" lvl="0" marL="0" marR="0" rtl="0" algn="ctr">
              <a:lnSpc>
                <a:spcPct val="100000"/>
              </a:lnSpc>
              <a:spcBef>
                <a:spcPts val="0"/>
              </a:spcBef>
              <a:spcAft>
                <a:spcPts val="0"/>
              </a:spcAft>
              <a:buNone/>
            </a:pPr>
            <a:r>
              <a:rPr b="0" i="0" lang="en" sz="900" u="none" cap="none" strike="noStrike">
                <a:solidFill>
                  <a:srgbClr val="191919"/>
                </a:solidFill>
                <a:latin typeface="Lato"/>
                <a:ea typeface="Lato"/>
                <a:cs typeface="Lato"/>
                <a:sym typeface="Lato"/>
              </a:rPr>
              <a:t>Nam hendrerit odio eget nisl lacinia, in pretium justo dignissim. Nullam aliquet fringilla rhoncus.</a:t>
            </a:r>
            <a:endParaRPr sz="700"/>
          </a:p>
        </p:txBody>
      </p:sp>
      <p:sp>
        <p:nvSpPr>
          <p:cNvPr id="542" name="Google Shape;542;p22"/>
          <p:cNvSpPr txBox="1"/>
          <p:nvPr/>
        </p:nvSpPr>
        <p:spPr>
          <a:xfrm>
            <a:off x="1204336" y="588372"/>
            <a:ext cx="6735329" cy="623796"/>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 sz="4100" u="none" cap="none" strike="noStrike">
                <a:solidFill>
                  <a:srgbClr val="525252"/>
                </a:solidFill>
                <a:latin typeface="Libre Baskerville"/>
                <a:ea typeface="Libre Baskerville"/>
                <a:cs typeface="Libre Baskerville"/>
                <a:sym typeface="Libre Baskerville"/>
              </a:rPr>
              <a:t>Roadmap Infographics</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FE8"/>
        </a:solidFill>
      </p:bgPr>
    </p:bg>
    <p:spTree>
      <p:nvGrpSpPr>
        <p:cNvPr id="546" name="Shape 546"/>
        <p:cNvGrpSpPr/>
        <p:nvPr/>
      </p:nvGrpSpPr>
      <p:grpSpPr>
        <a:xfrm>
          <a:off x="0" y="0"/>
          <a:ext cx="0" cy="0"/>
          <a:chOff x="0" y="0"/>
          <a:chExt cx="0" cy="0"/>
        </a:xfrm>
      </p:grpSpPr>
      <p:sp>
        <p:nvSpPr>
          <p:cNvPr id="547" name="Google Shape;547;p23"/>
          <p:cNvSpPr/>
          <p:nvPr/>
        </p:nvSpPr>
        <p:spPr>
          <a:xfrm rot="-5400000">
            <a:off x="3662723" y="3760152"/>
            <a:ext cx="201092" cy="1286052"/>
          </a:xfrm>
          <a:custGeom>
            <a:rect b="b" l="l" r="r" t="t"/>
            <a:pathLst>
              <a:path extrusionOk="0" h="2572104" w="402183">
                <a:moveTo>
                  <a:pt x="0" y="0"/>
                </a:moveTo>
                <a:lnTo>
                  <a:pt x="402184" y="0"/>
                </a:lnTo>
                <a:lnTo>
                  <a:pt x="402184" y="2572104"/>
                </a:lnTo>
                <a:lnTo>
                  <a:pt x="0" y="2572104"/>
                </a:lnTo>
                <a:lnTo>
                  <a:pt x="0" y="0"/>
                </a:lnTo>
                <a:close/>
              </a:path>
            </a:pathLst>
          </a:custGeom>
          <a:blipFill rotWithShape="1">
            <a:blip r:embed="rId3">
              <a:alphaModFix/>
            </a:blip>
            <a:stretch>
              <a:fillRect b="0" l="0" r="0" t="0"/>
            </a:stretch>
          </a:blipFill>
          <a:ln>
            <a:noFill/>
          </a:ln>
        </p:spPr>
      </p:sp>
      <p:sp>
        <p:nvSpPr>
          <p:cNvPr id="548" name="Google Shape;548;p23"/>
          <p:cNvSpPr/>
          <p:nvPr/>
        </p:nvSpPr>
        <p:spPr>
          <a:xfrm rot="-5400000">
            <a:off x="3662723" y="97296"/>
            <a:ext cx="201092" cy="1286052"/>
          </a:xfrm>
          <a:custGeom>
            <a:rect b="b" l="l" r="r" t="t"/>
            <a:pathLst>
              <a:path extrusionOk="0" h="2572104" w="402183">
                <a:moveTo>
                  <a:pt x="0" y="0"/>
                </a:moveTo>
                <a:lnTo>
                  <a:pt x="402184" y="0"/>
                </a:lnTo>
                <a:lnTo>
                  <a:pt x="402184" y="2572104"/>
                </a:lnTo>
                <a:lnTo>
                  <a:pt x="0" y="2572104"/>
                </a:lnTo>
                <a:lnTo>
                  <a:pt x="0" y="0"/>
                </a:lnTo>
                <a:close/>
              </a:path>
            </a:pathLst>
          </a:custGeom>
          <a:blipFill rotWithShape="1">
            <a:blip r:embed="rId3">
              <a:alphaModFix/>
            </a:blip>
            <a:stretch>
              <a:fillRect b="0" l="0" r="0" t="0"/>
            </a:stretch>
          </a:blipFill>
          <a:ln>
            <a:noFill/>
          </a:ln>
        </p:spPr>
      </p:sp>
      <p:pic>
        <p:nvPicPr>
          <p:cNvPr id="549" name="Google Shape;549;p23"/>
          <p:cNvPicPr preferRelativeResize="0"/>
          <p:nvPr/>
        </p:nvPicPr>
        <p:blipFill>
          <a:blip r:embed="rId4">
            <a:alphaModFix/>
          </a:blip>
          <a:stretch>
            <a:fillRect/>
          </a:stretch>
        </p:blipFill>
        <p:spPr>
          <a:xfrm>
            <a:off x="514350" y="432050"/>
            <a:ext cx="4279424" cy="4279424"/>
          </a:xfrm>
          <a:prstGeom prst="rect">
            <a:avLst/>
          </a:prstGeom>
          <a:noFill/>
          <a:ln>
            <a:noFill/>
          </a:ln>
        </p:spPr>
      </p:pic>
      <p:sp>
        <p:nvSpPr>
          <p:cNvPr id="550" name="Google Shape;550;p23"/>
          <p:cNvSpPr/>
          <p:nvPr/>
        </p:nvSpPr>
        <p:spPr>
          <a:xfrm flipH="1">
            <a:off x="7450273" y="3324347"/>
            <a:ext cx="1179377" cy="1179377"/>
          </a:xfrm>
          <a:custGeom>
            <a:rect b="b" l="l" r="r" t="t"/>
            <a:pathLst>
              <a:path extrusionOk="0" h="2358753" w="2358753">
                <a:moveTo>
                  <a:pt x="2358753" y="0"/>
                </a:moveTo>
                <a:lnTo>
                  <a:pt x="0" y="0"/>
                </a:lnTo>
                <a:lnTo>
                  <a:pt x="0" y="2358753"/>
                </a:lnTo>
                <a:lnTo>
                  <a:pt x="2358753" y="2358753"/>
                </a:lnTo>
                <a:lnTo>
                  <a:pt x="2358753" y="0"/>
                </a:lnTo>
                <a:close/>
              </a:path>
            </a:pathLst>
          </a:custGeom>
          <a:blipFill rotWithShape="1">
            <a:blip r:embed="rId5">
              <a:alphaModFix/>
            </a:blip>
            <a:stretch>
              <a:fillRect b="0" l="0" r="0" t="0"/>
            </a:stretch>
          </a:blipFill>
          <a:ln>
            <a:noFill/>
          </a:ln>
        </p:spPr>
      </p:sp>
      <p:sp>
        <p:nvSpPr>
          <p:cNvPr id="551" name="Google Shape;551;p23"/>
          <p:cNvSpPr/>
          <p:nvPr/>
        </p:nvSpPr>
        <p:spPr>
          <a:xfrm flipH="1" rot="-5400000">
            <a:off x="7450273" y="639776"/>
            <a:ext cx="1179377" cy="1179377"/>
          </a:xfrm>
          <a:custGeom>
            <a:rect b="b" l="l" r="r" t="t"/>
            <a:pathLst>
              <a:path extrusionOk="0" h="2358753" w="2358753">
                <a:moveTo>
                  <a:pt x="0" y="2358753"/>
                </a:moveTo>
                <a:lnTo>
                  <a:pt x="2358753" y="2358753"/>
                </a:lnTo>
                <a:lnTo>
                  <a:pt x="2358753" y="0"/>
                </a:lnTo>
                <a:lnTo>
                  <a:pt x="0" y="0"/>
                </a:lnTo>
                <a:lnTo>
                  <a:pt x="0" y="2358753"/>
                </a:lnTo>
                <a:close/>
              </a:path>
            </a:pathLst>
          </a:custGeom>
          <a:blipFill rotWithShape="1">
            <a:blip r:embed="rId5">
              <a:alphaModFix/>
            </a:blip>
            <a:stretch>
              <a:fillRect b="0" l="0" r="0" t="0"/>
            </a:stretch>
          </a:blipFill>
          <a:ln>
            <a:noFill/>
          </a:ln>
        </p:spPr>
      </p:sp>
      <p:sp>
        <p:nvSpPr>
          <p:cNvPr id="552" name="Google Shape;552;p23"/>
          <p:cNvSpPr/>
          <p:nvPr/>
        </p:nvSpPr>
        <p:spPr>
          <a:xfrm flipH="1">
            <a:off x="8428559" y="1800556"/>
            <a:ext cx="201091" cy="1286052"/>
          </a:xfrm>
          <a:custGeom>
            <a:rect b="b" l="l" r="r" t="t"/>
            <a:pathLst>
              <a:path extrusionOk="0" h="2572104" w="402183">
                <a:moveTo>
                  <a:pt x="402183" y="0"/>
                </a:moveTo>
                <a:lnTo>
                  <a:pt x="0" y="0"/>
                </a:lnTo>
                <a:lnTo>
                  <a:pt x="0" y="2572103"/>
                </a:lnTo>
                <a:lnTo>
                  <a:pt x="402183" y="2572103"/>
                </a:lnTo>
                <a:lnTo>
                  <a:pt x="402183" y="0"/>
                </a:lnTo>
                <a:close/>
              </a:path>
            </a:pathLst>
          </a:custGeom>
          <a:blipFill rotWithShape="1">
            <a:blip r:embed="rId3">
              <a:alphaModFix/>
            </a:blip>
            <a:stretch>
              <a:fillRect b="0" l="0" r="0" t="0"/>
            </a:stretch>
          </a:blipFill>
          <a:ln>
            <a:noFill/>
          </a:ln>
        </p:spPr>
      </p:sp>
      <p:sp>
        <p:nvSpPr>
          <p:cNvPr id="553" name="Google Shape;553;p23"/>
          <p:cNvSpPr/>
          <p:nvPr/>
        </p:nvSpPr>
        <p:spPr>
          <a:xfrm flipH="1">
            <a:off x="8428559" y="2121896"/>
            <a:ext cx="201091" cy="1286052"/>
          </a:xfrm>
          <a:custGeom>
            <a:rect b="b" l="l" r="r" t="t"/>
            <a:pathLst>
              <a:path extrusionOk="0" h="2572104" w="402183">
                <a:moveTo>
                  <a:pt x="402183" y="0"/>
                </a:moveTo>
                <a:lnTo>
                  <a:pt x="0" y="0"/>
                </a:lnTo>
                <a:lnTo>
                  <a:pt x="0" y="2572104"/>
                </a:lnTo>
                <a:lnTo>
                  <a:pt x="402183" y="2572104"/>
                </a:lnTo>
                <a:lnTo>
                  <a:pt x="402183" y="0"/>
                </a:lnTo>
                <a:close/>
              </a:path>
            </a:pathLst>
          </a:custGeom>
          <a:blipFill rotWithShape="1">
            <a:blip r:embed="rId3">
              <a:alphaModFix/>
            </a:blip>
            <a:stretch>
              <a:fillRect b="0" l="0" r="0" t="0"/>
            </a:stretch>
          </a:blipFill>
          <a:ln>
            <a:noFill/>
          </a:ln>
        </p:spPr>
      </p:sp>
      <p:sp>
        <p:nvSpPr>
          <p:cNvPr id="554" name="Google Shape;554;p23"/>
          <p:cNvSpPr/>
          <p:nvPr/>
        </p:nvSpPr>
        <p:spPr>
          <a:xfrm rot="-5400000">
            <a:off x="5665699" y="3760152"/>
            <a:ext cx="201092" cy="1286052"/>
          </a:xfrm>
          <a:custGeom>
            <a:rect b="b" l="l" r="r" t="t"/>
            <a:pathLst>
              <a:path extrusionOk="0" h="2572104" w="402183">
                <a:moveTo>
                  <a:pt x="0" y="0"/>
                </a:moveTo>
                <a:lnTo>
                  <a:pt x="402184" y="0"/>
                </a:lnTo>
                <a:lnTo>
                  <a:pt x="402184" y="2572104"/>
                </a:lnTo>
                <a:lnTo>
                  <a:pt x="0" y="2572104"/>
                </a:lnTo>
                <a:lnTo>
                  <a:pt x="0" y="0"/>
                </a:lnTo>
                <a:close/>
              </a:path>
            </a:pathLst>
          </a:custGeom>
          <a:blipFill rotWithShape="1">
            <a:blip r:embed="rId3">
              <a:alphaModFix/>
            </a:blip>
            <a:stretch>
              <a:fillRect b="0" l="0" r="0" t="0"/>
            </a:stretch>
          </a:blipFill>
          <a:ln>
            <a:noFill/>
          </a:ln>
        </p:spPr>
      </p:sp>
      <p:sp>
        <p:nvSpPr>
          <p:cNvPr id="555" name="Google Shape;555;p23"/>
          <p:cNvSpPr/>
          <p:nvPr/>
        </p:nvSpPr>
        <p:spPr>
          <a:xfrm rot="-5400000">
            <a:off x="4453298" y="3760152"/>
            <a:ext cx="201092" cy="1286052"/>
          </a:xfrm>
          <a:custGeom>
            <a:rect b="b" l="l" r="r" t="t"/>
            <a:pathLst>
              <a:path extrusionOk="0" h="2572104" w="402183">
                <a:moveTo>
                  <a:pt x="0" y="0"/>
                </a:moveTo>
                <a:lnTo>
                  <a:pt x="402184" y="0"/>
                </a:lnTo>
                <a:lnTo>
                  <a:pt x="402184" y="2572104"/>
                </a:lnTo>
                <a:lnTo>
                  <a:pt x="0" y="2572104"/>
                </a:lnTo>
                <a:lnTo>
                  <a:pt x="0" y="0"/>
                </a:lnTo>
                <a:close/>
              </a:path>
            </a:pathLst>
          </a:custGeom>
          <a:blipFill rotWithShape="1">
            <a:blip r:embed="rId3">
              <a:alphaModFix/>
            </a:blip>
            <a:stretch>
              <a:fillRect b="0" l="0" r="0" t="0"/>
            </a:stretch>
          </a:blipFill>
          <a:ln>
            <a:noFill/>
          </a:ln>
        </p:spPr>
      </p:sp>
      <p:sp>
        <p:nvSpPr>
          <p:cNvPr id="556" name="Google Shape;556;p23"/>
          <p:cNvSpPr/>
          <p:nvPr/>
        </p:nvSpPr>
        <p:spPr>
          <a:xfrm rot="-5400000">
            <a:off x="5665699" y="97297"/>
            <a:ext cx="201092" cy="1286052"/>
          </a:xfrm>
          <a:custGeom>
            <a:rect b="b" l="l" r="r" t="t"/>
            <a:pathLst>
              <a:path extrusionOk="0" h="2572104" w="402183">
                <a:moveTo>
                  <a:pt x="0" y="0"/>
                </a:moveTo>
                <a:lnTo>
                  <a:pt x="402184" y="0"/>
                </a:lnTo>
                <a:lnTo>
                  <a:pt x="402184" y="2572104"/>
                </a:lnTo>
                <a:lnTo>
                  <a:pt x="0" y="2572104"/>
                </a:lnTo>
                <a:lnTo>
                  <a:pt x="0" y="0"/>
                </a:lnTo>
                <a:close/>
              </a:path>
            </a:pathLst>
          </a:custGeom>
          <a:blipFill rotWithShape="1">
            <a:blip r:embed="rId3">
              <a:alphaModFix/>
            </a:blip>
            <a:stretch>
              <a:fillRect b="0" l="0" r="0" t="0"/>
            </a:stretch>
          </a:blipFill>
          <a:ln>
            <a:noFill/>
          </a:ln>
        </p:spPr>
      </p:sp>
      <p:sp>
        <p:nvSpPr>
          <p:cNvPr id="557" name="Google Shape;557;p23"/>
          <p:cNvSpPr/>
          <p:nvPr/>
        </p:nvSpPr>
        <p:spPr>
          <a:xfrm rot="-5400000">
            <a:off x="4453298" y="97296"/>
            <a:ext cx="201092" cy="1286052"/>
          </a:xfrm>
          <a:custGeom>
            <a:rect b="b" l="l" r="r" t="t"/>
            <a:pathLst>
              <a:path extrusionOk="0" h="2572104" w="402183">
                <a:moveTo>
                  <a:pt x="0" y="0"/>
                </a:moveTo>
                <a:lnTo>
                  <a:pt x="402184" y="0"/>
                </a:lnTo>
                <a:lnTo>
                  <a:pt x="402184" y="2572104"/>
                </a:lnTo>
                <a:lnTo>
                  <a:pt x="0" y="2572104"/>
                </a:lnTo>
                <a:lnTo>
                  <a:pt x="0" y="0"/>
                </a:lnTo>
                <a:close/>
              </a:path>
            </a:pathLst>
          </a:custGeom>
          <a:blipFill rotWithShape="1">
            <a:blip r:embed="rId3">
              <a:alphaModFix/>
            </a:blip>
            <a:stretch>
              <a:fillRect b="0" l="0" r="0" t="0"/>
            </a:stretch>
          </a:blipFill>
          <a:ln>
            <a:noFill/>
          </a:ln>
        </p:spPr>
      </p:sp>
      <p:sp>
        <p:nvSpPr>
          <p:cNvPr id="558" name="Google Shape;558;p23"/>
          <p:cNvSpPr/>
          <p:nvPr/>
        </p:nvSpPr>
        <p:spPr>
          <a:xfrm rot="-5400000">
            <a:off x="6824420" y="3760152"/>
            <a:ext cx="201092" cy="1286052"/>
          </a:xfrm>
          <a:custGeom>
            <a:rect b="b" l="l" r="r" t="t"/>
            <a:pathLst>
              <a:path extrusionOk="0" h="2572104" w="402183">
                <a:moveTo>
                  <a:pt x="0" y="0"/>
                </a:moveTo>
                <a:lnTo>
                  <a:pt x="402184" y="0"/>
                </a:lnTo>
                <a:lnTo>
                  <a:pt x="402184" y="2572104"/>
                </a:lnTo>
                <a:lnTo>
                  <a:pt x="0" y="2572104"/>
                </a:lnTo>
                <a:lnTo>
                  <a:pt x="0" y="0"/>
                </a:lnTo>
                <a:close/>
              </a:path>
            </a:pathLst>
          </a:custGeom>
          <a:blipFill rotWithShape="1">
            <a:blip r:embed="rId3">
              <a:alphaModFix/>
            </a:blip>
            <a:stretch>
              <a:fillRect b="0" l="0" r="0" t="0"/>
            </a:stretch>
          </a:blipFill>
          <a:ln>
            <a:noFill/>
          </a:ln>
        </p:spPr>
      </p:sp>
      <p:sp>
        <p:nvSpPr>
          <p:cNvPr id="559" name="Google Shape;559;p23"/>
          <p:cNvSpPr/>
          <p:nvPr/>
        </p:nvSpPr>
        <p:spPr>
          <a:xfrm rot="-5400000">
            <a:off x="6824420" y="97297"/>
            <a:ext cx="201092" cy="1286052"/>
          </a:xfrm>
          <a:custGeom>
            <a:rect b="b" l="l" r="r" t="t"/>
            <a:pathLst>
              <a:path extrusionOk="0" h="2572104" w="402183">
                <a:moveTo>
                  <a:pt x="0" y="0"/>
                </a:moveTo>
                <a:lnTo>
                  <a:pt x="402184" y="0"/>
                </a:lnTo>
                <a:lnTo>
                  <a:pt x="402184" y="2572104"/>
                </a:lnTo>
                <a:lnTo>
                  <a:pt x="0" y="2572104"/>
                </a:lnTo>
                <a:lnTo>
                  <a:pt x="0" y="0"/>
                </a:lnTo>
                <a:close/>
              </a:path>
            </a:pathLst>
          </a:custGeom>
          <a:blipFill rotWithShape="1">
            <a:blip r:embed="rId3">
              <a:alphaModFix/>
            </a:blip>
            <a:stretch>
              <a:fillRect b="0" l="0" r="0" t="0"/>
            </a:stretch>
          </a:blipFill>
          <a:ln>
            <a:noFill/>
          </a:ln>
        </p:spPr>
      </p:sp>
      <p:sp>
        <p:nvSpPr>
          <p:cNvPr id="560" name="Google Shape;560;p23"/>
          <p:cNvSpPr txBox="1"/>
          <p:nvPr/>
        </p:nvSpPr>
        <p:spPr>
          <a:xfrm>
            <a:off x="5166736" y="2117394"/>
            <a:ext cx="2703900" cy="1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191919"/>
                </a:solidFill>
                <a:latin typeface="Lato"/>
                <a:ea typeface="Lato"/>
                <a:cs typeface="Lato"/>
                <a:sym typeface="Lato"/>
              </a:rPr>
              <a:t>Maecenas nec nibh tincidunt, tempor lacus dictum, pretium arcu. Nam iaculis aliquet est, quis laoreet urna pulvinar quis. Proin tortor risus, maximus ut odio nec, faucibus congue erat. Nunc enim magna, ullamcorper vel magna et, sodales porttitor augue. Proin fermentum justo vulputate rhoncus imperdiet.</a:t>
            </a:r>
            <a:endParaRPr sz="700"/>
          </a:p>
          <a:p>
            <a:pPr indent="0" lvl="0" marL="0" marR="0" rtl="0" algn="l">
              <a:lnSpc>
                <a:spcPct val="140069"/>
              </a:lnSpc>
              <a:spcBef>
                <a:spcPts val="0"/>
              </a:spcBef>
              <a:spcAft>
                <a:spcPts val="0"/>
              </a:spcAft>
              <a:buNone/>
            </a:pPr>
            <a:r>
              <a:t/>
            </a:r>
            <a:endParaRPr b="0" i="0" sz="900" u="none" cap="none" strike="noStrike">
              <a:solidFill>
                <a:srgbClr val="191919"/>
              </a:solidFill>
              <a:latin typeface="Lato"/>
              <a:ea typeface="Lato"/>
              <a:cs typeface="Lato"/>
              <a:sym typeface="Lato"/>
            </a:endParaRPr>
          </a:p>
          <a:p>
            <a:pPr indent="0" lvl="0" marL="0" marR="0" rtl="0" algn="l">
              <a:lnSpc>
                <a:spcPct val="140069"/>
              </a:lnSpc>
              <a:spcBef>
                <a:spcPts val="0"/>
              </a:spcBef>
              <a:spcAft>
                <a:spcPts val="0"/>
              </a:spcAft>
              <a:buNone/>
            </a:pPr>
            <a:r>
              <a:rPr b="0" i="0" lang="en" sz="900" u="none" cap="none" strike="noStrike">
                <a:solidFill>
                  <a:srgbClr val="191919"/>
                </a:solidFill>
                <a:latin typeface="Lato"/>
                <a:ea typeface="Lato"/>
                <a:cs typeface="Lato"/>
                <a:sym typeface="Lato"/>
              </a:rPr>
              <a:t>Maecenas quis lacus ut dolor pulvinar venenatis vitae gravida diam. Mauris volutpat lorem arcu. Nam commodo viverra purus. Praesent in neque vulputate, euismod tellus id, laoreet dui. Sed non enim imperdiet, auctor urna vel, imperdiet augue.</a:t>
            </a:r>
            <a:endParaRPr sz="700"/>
          </a:p>
        </p:txBody>
      </p:sp>
      <p:sp>
        <p:nvSpPr>
          <p:cNvPr id="561" name="Google Shape;561;p23"/>
          <p:cNvSpPr txBox="1"/>
          <p:nvPr/>
        </p:nvSpPr>
        <p:spPr>
          <a:xfrm>
            <a:off x="5166736" y="1200201"/>
            <a:ext cx="3096778" cy="623887"/>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 sz="4100" u="none" cap="none" strike="noStrike">
                <a:solidFill>
                  <a:srgbClr val="525252"/>
                </a:solidFill>
                <a:latin typeface="Libre Baskerville"/>
                <a:ea typeface="Libre Baskerville"/>
                <a:cs typeface="Libre Baskerville"/>
                <a:sym typeface="Libre Baskerville"/>
              </a:rPr>
              <a:t>Goodbye!</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FE8"/>
        </a:solidFill>
      </p:bgPr>
    </p:bg>
    <p:spTree>
      <p:nvGrpSpPr>
        <p:cNvPr id="565" name="Shape 565"/>
        <p:cNvGrpSpPr/>
        <p:nvPr/>
      </p:nvGrpSpPr>
      <p:grpSpPr>
        <a:xfrm>
          <a:off x="0" y="0"/>
          <a:ext cx="0" cy="0"/>
          <a:chOff x="0" y="0"/>
          <a:chExt cx="0" cy="0"/>
        </a:xfrm>
      </p:grpSpPr>
      <p:grpSp>
        <p:nvGrpSpPr>
          <p:cNvPr id="566" name="Google Shape;566;p24"/>
          <p:cNvGrpSpPr/>
          <p:nvPr/>
        </p:nvGrpSpPr>
        <p:grpSpPr>
          <a:xfrm rot="5400000">
            <a:off x="-1934877" y="2430053"/>
            <a:ext cx="9152006" cy="283394"/>
            <a:chOff x="0" y="0"/>
            <a:chExt cx="24405348" cy="755719"/>
          </a:xfrm>
        </p:grpSpPr>
        <p:sp>
          <p:nvSpPr>
            <p:cNvPr id="567" name="Google Shape;567;p24"/>
            <p:cNvSpPr/>
            <p:nvPr/>
          </p:nvSpPr>
          <p:spPr>
            <a:xfrm rot="5400000">
              <a:off x="9867588" y="-2038684"/>
              <a:ext cx="755719" cy="4833087"/>
            </a:xfrm>
            <a:custGeom>
              <a:rect b="b" l="l" r="r" t="t"/>
              <a:pathLst>
                <a:path extrusionOk="0" h="4833087" w="755719">
                  <a:moveTo>
                    <a:pt x="0" y="0"/>
                  </a:moveTo>
                  <a:lnTo>
                    <a:pt x="755720" y="0"/>
                  </a:lnTo>
                  <a:lnTo>
                    <a:pt x="755720" y="4833087"/>
                  </a:lnTo>
                  <a:lnTo>
                    <a:pt x="0" y="4833087"/>
                  </a:lnTo>
                  <a:lnTo>
                    <a:pt x="0" y="0"/>
                  </a:lnTo>
                  <a:close/>
                </a:path>
              </a:pathLst>
            </a:custGeom>
            <a:blipFill rotWithShape="1">
              <a:blip r:embed="rId3">
                <a:alphaModFix/>
              </a:blip>
              <a:stretch>
                <a:fillRect b="0" l="0" r="0" t="0"/>
              </a:stretch>
            </a:blipFill>
            <a:ln>
              <a:noFill/>
            </a:ln>
          </p:spPr>
        </p:sp>
        <p:sp>
          <p:nvSpPr>
            <p:cNvPr id="568" name="Google Shape;568;p24"/>
            <p:cNvSpPr/>
            <p:nvPr/>
          </p:nvSpPr>
          <p:spPr>
            <a:xfrm rot="5400000">
              <a:off x="17696493" y="-2038684"/>
              <a:ext cx="755719" cy="4833087"/>
            </a:xfrm>
            <a:custGeom>
              <a:rect b="b" l="l" r="r" t="t"/>
              <a:pathLst>
                <a:path extrusionOk="0" h="4833087" w="755719">
                  <a:moveTo>
                    <a:pt x="0" y="0"/>
                  </a:moveTo>
                  <a:lnTo>
                    <a:pt x="755719" y="0"/>
                  </a:lnTo>
                  <a:lnTo>
                    <a:pt x="755719" y="4833087"/>
                  </a:lnTo>
                  <a:lnTo>
                    <a:pt x="0" y="4833087"/>
                  </a:lnTo>
                  <a:lnTo>
                    <a:pt x="0" y="0"/>
                  </a:lnTo>
                  <a:close/>
                </a:path>
              </a:pathLst>
            </a:custGeom>
            <a:blipFill rotWithShape="1">
              <a:blip r:embed="rId3">
                <a:alphaModFix/>
              </a:blip>
              <a:stretch>
                <a:fillRect b="0" l="0" r="0" t="0"/>
              </a:stretch>
            </a:blipFill>
            <a:ln>
              <a:noFill/>
            </a:ln>
          </p:spPr>
        </p:sp>
        <p:sp>
          <p:nvSpPr>
            <p:cNvPr id="569" name="Google Shape;569;p24"/>
            <p:cNvSpPr/>
            <p:nvPr/>
          </p:nvSpPr>
          <p:spPr>
            <a:xfrm rot="5400000">
              <a:off x="13782040" y="-2038684"/>
              <a:ext cx="755719" cy="4833087"/>
            </a:xfrm>
            <a:custGeom>
              <a:rect b="b" l="l" r="r" t="t"/>
              <a:pathLst>
                <a:path extrusionOk="0" h="4833087" w="755719">
                  <a:moveTo>
                    <a:pt x="0" y="0"/>
                  </a:moveTo>
                  <a:lnTo>
                    <a:pt x="755720" y="0"/>
                  </a:lnTo>
                  <a:lnTo>
                    <a:pt x="755720" y="4833087"/>
                  </a:lnTo>
                  <a:lnTo>
                    <a:pt x="0" y="4833087"/>
                  </a:lnTo>
                  <a:lnTo>
                    <a:pt x="0" y="0"/>
                  </a:lnTo>
                  <a:close/>
                </a:path>
              </a:pathLst>
            </a:custGeom>
            <a:blipFill rotWithShape="1">
              <a:blip r:embed="rId3">
                <a:alphaModFix/>
              </a:blip>
              <a:stretch>
                <a:fillRect b="0" l="0" r="0" t="0"/>
              </a:stretch>
            </a:blipFill>
            <a:ln>
              <a:noFill/>
            </a:ln>
          </p:spPr>
        </p:sp>
        <p:sp>
          <p:nvSpPr>
            <p:cNvPr id="570" name="Google Shape;570;p24"/>
            <p:cNvSpPr/>
            <p:nvPr/>
          </p:nvSpPr>
          <p:spPr>
            <a:xfrm rot="5400000">
              <a:off x="21610945" y="-2038684"/>
              <a:ext cx="755719" cy="4833087"/>
            </a:xfrm>
            <a:custGeom>
              <a:rect b="b" l="l" r="r" t="t"/>
              <a:pathLst>
                <a:path extrusionOk="0" h="4833087" w="755719">
                  <a:moveTo>
                    <a:pt x="0" y="0"/>
                  </a:moveTo>
                  <a:lnTo>
                    <a:pt x="755719" y="0"/>
                  </a:lnTo>
                  <a:lnTo>
                    <a:pt x="755719" y="4833087"/>
                  </a:lnTo>
                  <a:lnTo>
                    <a:pt x="0" y="4833087"/>
                  </a:lnTo>
                  <a:lnTo>
                    <a:pt x="0" y="0"/>
                  </a:lnTo>
                  <a:close/>
                </a:path>
              </a:pathLst>
            </a:custGeom>
            <a:blipFill rotWithShape="1">
              <a:blip r:embed="rId3">
                <a:alphaModFix/>
              </a:blip>
              <a:stretch>
                <a:fillRect b="0" l="0" r="0" t="0"/>
              </a:stretch>
            </a:blipFill>
            <a:ln>
              <a:noFill/>
            </a:ln>
          </p:spPr>
        </p:sp>
        <p:sp>
          <p:nvSpPr>
            <p:cNvPr id="571" name="Google Shape;571;p24"/>
            <p:cNvSpPr/>
            <p:nvPr/>
          </p:nvSpPr>
          <p:spPr>
            <a:xfrm rot="5400000">
              <a:off x="2038684" y="-2038684"/>
              <a:ext cx="755719" cy="4833087"/>
            </a:xfrm>
            <a:custGeom>
              <a:rect b="b" l="l" r="r" t="t"/>
              <a:pathLst>
                <a:path extrusionOk="0" h="4833087" w="755719">
                  <a:moveTo>
                    <a:pt x="0" y="0"/>
                  </a:moveTo>
                  <a:lnTo>
                    <a:pt x="755719" y="0"/>
                  </a:lnTo>
                  <a:lnTo>
                    <a:pt x="755719" y="4833087"/>
                  </a:lnTo>
                  <a:lnTo>
                    <a:pt x="0" y="4833087"/>
                  </a:lnTo>
                  <a:lnTo>
                    <a:pt x="0" y="0"/>
                  </a:lnTo>
                  <a:close/>
                </a:path>
              </a:pathLst>
            </a:custGeom>
            <a:blipFill rotWithShape="1">
              <a:blip r:embed="rId3">
                <a:alphaModFix/>
              </a:blip>
              <a:stretch>
                <a:fillRect b="0" l="0" r="0" t="0"/>
              </a:stretch>
            </a:blipFill>
            <a:ln>
              <a:noFill/>
            </a:ln>
          </p:spPr>
        </p:sp>
        <p:sp>
          <p:nvSpPr>
            <p:cNvPr id="572" name="Google Shape;572;p24"/>
            <p:cNvSpPr/>
            <p:nvPr/>
          </p:nvSpPr>
          <p:spPr>
            <a:xfrm rot="5400000">
              <a:off x="5953136" y="-2038684"/>
              <a:ext cx="755719" cy="4833087"/>
            </a:xfrm>
            <a:custGeom>
              <a:rect b="b" l="l" r="r" t="t"/>
              <a:pathLst>
                <a:path extrusionOk="0" h="4833087" w="755719">
                  <a:moveTo>
                    <a:pt x="0" y="0"/>
                  </a:moveTo>
                  <a:lnTo>
                    <a:pt x="755719" y="0"/>
                  </a:lnTo>
                  <a:lnTo>
                    <a:pt x="755719" y="4833087"/>
                  </a:lnTo>
                  <a:lnTo>
                    <a:pt x="0" y="4833087"/>
                  </a:lnTo>
                  <a:lnTo>
                    <a:pt x="0" y="0"/>
                  </a:lnTo>
                  <a:close/>
                </a:path>
              </a:pathLst>
            </a:custGeom>
            <a:blipFill rotWithShape="1">
              <a:blip r:embed="rId3">
                <a:alphaModFix/>
              </a:blip>
              <a:stretch>
                <a:fillRect b="0" l="0" r="0" t="0"/>
              </a:stretch>
            </a:blipFill>
            <a:ln>
              <a:noFill/>
            </a:ln>
          </p:spPr>
        </p:sp>
      </p:grpSp>
      <p:sp>
        <p:nvSpPr>
          <p:cNvPr id="573" name="Google Shape;573;p24"/>
          <p:cNvSpPr txBox="1"/>
          <p:nvPr/>
        </p:nvSpPr>
        <p:spPr>
          <a:xfrm>
            <a:off x="341332" y="465696"/>
            <a:ext cx="1978174" cy="887570"/>
          </a:xfrm>
          <a:prstGeom prst="rect">
            <a:avLst/>
          </a:prstGeom>
          <a:noFill/>
          <a:ln>
            <a:noFill/>
          </a:ln>
        </p:spPr>
        <p:txBody>
          <a:bodyPr anchorCtr="0" anchor="t" bIns="0" lIns="0" spcFirstLastPara="1" rIns="0" wrap="square" tIns="0">
            <a:spAutoFit/>
          </a:bodyPr>
          <a:lstStyle/>
          <a:p>
            <a:pPr indent="0" lvl="0" marL="0" marR="0" rtl="0" algn="ctr">
              <a:lnSpc>
                <a:spcPct val="119989"/>
              </a:lnSpc>
              <a:spcBef>
                <a:spcPts val="0"/>
              </a:spcBef>
              <a:spcAft>
                <a:spcPts val="0"/>
              </a:spcAft>
              <a:buNone/>
            </a:pPr>
            <a:r>
              <a:rPr b="0" i="0" lang="en" sz="2900" u="none" cap="none" strike="noStrike">
                <a:solidFill>
                  <a:srgbClr val="525252"/>
                </a:solidFill>
                <a:latin typeface="Libre Baskerville"/>
                <a:ea typeface="Libre Baskerville"/>
                <a:cs typeface="Libre Baskerville"/>
                <a:sym typeface="Libre Baskerville"/>
              </a:rPr>
              <a:t>Resource</a:t>
            </a:r>
            <a:endParaRPr sz="700"/>
          </a:p>
          <a:p>
            <a:pPr indent="0" lvl="0" marL="0" marR="0" rtl="0" algn="ctr">
              <a:lnSpc>
                <a:spcPct val="119989"/>
              </a:lnSpc>
              <a:spcBef>
                <a:spcPts val="0"/>
              </a:spcBef>
              <a:spcAft>
                <a:spcPts val="0"/>
              </a:spcAft>
              <a:buNone/>
            </a:pPr>
            <a:r>
              <a:rPr b="0" i="0" lang="en" sz="2900" u="none" cap="none" strike="noStrike">
                <a:solidFill>
                  <a:srgbClr val="525252"/>
                </a:solidFill>
                <a:latin typeface="Libre Baskerville"/>
                <a:ea typeface="Libre Baskerville"/>
                <a:cs typeface="Libre Baskerville"/>
                <a:sym typeface="Libre Baskerville"/>
              </a:rPr>
              <a:t>Page</a:t>
            </a:r>
            <a:endParaRPr sz="700"/>
          </a:p>
        </p:txBody>
      </p:sp>
      <p:sp>
        <p:nvSpPr>
          <p:cNvPr id="574" name="Google Shape;574;p24"/>
          <p:cNvSpPr txBox="1"/>
          <p:nvPr/>
        </p:nvSpPr>
        <p:spPr>
          <a:xfrm>
            <a:off x="431207" y="1736711"/>
            <a:ext cx="1798422" cy="301906"/>
          </a:xfrm>
          <a:prstGeom prst="rect">
            <a:avLst/>
          </a:prstGeom>
          <a:noFill/>
          <a:ln>
            <a:noFill/>
          </a:ln>
        </p:spPr>
        <p:txBody>
          <a:bodyPr anchorCtr="0" anchor="t" bIns="0" lIns="0" spcFirstLastPara="1" rIns="0" wrap="square" tIns="0">
            <a:spAutoFit/>
          </a:bodyPr>
          <a:lstStyle/>
          <a:p>
            <a:pPr indent="0" lvl="0" marL="0" marR="0" rtl="0" algn="ctr">
              <a:lnSpc>
                <a:spcPct val="140069"/>
              </a:lnSpc>
              <a:spcBef>
                <a:spcPts val="0"/>
              </a:spcBef>
              <a:spcAft>
                <a:spcPts val="0"/>
              </a:spcAft>
              <a:buNone/>
            </a:pPr>
            <a:r>
              <a:rPr b="0" i="0" lang="en" sz="900" u="none" cap="none" strike="noStrike">
                <a:solidFill>
                  <a:srgbClr val="191919"/>
                </a:solidFill>
                <a:latin typeface="Lato"/>
                <a:ea typeface="Lato"/>
                <a:cs typeface="Lato"/>
                <a:sym typeface="Lato"/>
              </a:rPr>
              <a:t>Use these design resources in your Canva Presentation.</a:t>
            </a:r>
            <a:endParaRPr sz="700"/>
          </a:p>
        </p:txBody>
      </p:sp>
      <p:sp>
        <p:nvSpPr>
          <p:cNvPr id="575" name="Google Shape;575;p24"/>
          <p:cNvSpPr txBox="1"/>
          <p:nvPr/>
        </p:nvSpPr>
        <p:spPr>
          <a:xfrm>
            <a:off x="431207" y="2433560"/>
            <a:ext cx="1798422" cy="301906"/>
          </a:xfrm>
          <a:prstGeom prst="rect">
            <a:avLst/>
          </a:prstGeom>
          <a:noFill/>
          <a:ln>
            <a:noFill/>
          </a:ln>
        </p:spPr>
        <p:txBody>
          <a:bodyPr anchorCtr="0" anchor="t" bIns="0" lIns="0" spcFirstLastPara="1" rIns="0" wrap="square" tIns="0">
            <a:spAutoFit/>
          </a:bodyPr>
          <a:lstStyle/>
          <a:p>
            <a:pPr indent="0" lvl="0" marL="0" marR="0" rtl="0" algn="ctr">
              <a:lnSpc>
                <a:spcPct val="140069"/>
              </a:lnSpc>
              <a:spcBef>
                <a:spcPts val="0"/>
              </a:spcBef>
              <a:spcAft>
                <a:spcPts val="0"/>
              </a:spcAft>
              <a:buNone/>
            </a:pPr>
            <a:r>
              <a:rPr b="0" i="0" lang="en" sz="900" u="none" cap="none" strike="noStrike">
                <a:solidFill>
                  <a:srgbClr val="191919"/>
                </a:solidFill>
                <a:latin typeface="Lato"/>
                <a:ea typeface="Lato"/>
                <a:cs typeface="Lato"/>
                <a:sym typeface="Lato"/>
              </a:rPr>
              <a:t>This presentation template uses the following free fonts:</a:t>
            </a:r>
            <a:endParaRPr sz="700"/>
          </a:p>
        </p:txBody>
      </p:sp>
      <p:sp>
        <p:nvSpPr>
          <p:cNvPr id="576" name="Google Shape;576;p24"/>
          <p:cNvSpPr txBox="1"/>
          <p:nvPr/>
        </p:nvSpPr>
        <p:spPr>
          <a:xfrm>
            <a:off x="431207" y="3130408"/>
            <a:ext cx="1798422" cy="454306"/>
          </a:xfrm>
          <a:prstGeom prst="rect">
            <a:avLst/>
          </a:prstGeom>
          <a:noFill/>
          <a:ln>
            <a:noFill/>
          </a:ln>
        </p:spPr>
        <p:txBody>
          <a:bodyPr anchorCtr="0" anchor="t" bIns="0" lIns="0" spcFirstLastPara="1" rIns="0" wrap="square" tIns="0">
            <a:spAutoFit/>
          </a:bodyPr>
          <a:lstStyle/>
          <a:p>
            <a:pPr indent="0" lvl="0" marL="0" marR="0" rtl="0" algn="ctr">
              <a:lnSpc>
                <a:spcPct val="140069"/>
              </a:lnSpc>
              <a:spcBef>
                <a:spcPts val="0"/>
              </a:spcBef>
              <a:spcAft>
                <a:spcPts val="0"/>
              </a:spcAft>
              <a:buNone/>
            </a:pPr>
            <a:r>
              <a:rPr b="0" i="0" lang="en" sz="900" u="none" cap="none" strike="noStrike">
                <a:solidFill>
                  <a:srgbClr val="191919"/>
                </a:solidFill>
                <a:latin typeface="Lato"/>
                <a:ea typeface="Lato"/>
                <a:cs typeface="Lato"/>
                <a:sym typeface="Lato"/>
              </a:rPr>
              <a:t>Titles: Libre Baskerville</a:t>
            </a:r>
            <a:endParaRPr sz="700"/>
          </a:p>
          <a:p>
            <a:pPr indent="0" lvl="0" marL="0" marR="0" rtl="0" algn="ctr">
              <a:lnSpc>
                <a:spcPct val="140069"/>
              </a:lnSpc>
              <a:spcBef>
                <a:spcPts val="0"/>
              </a:spcBef>
              <a:spcAft>
                <a:spcPts val="0"/>
              </a:spcAft>
              <a:buNone/>
            </a:pPr>
            <a:r>
              <a:rPr b="0" i="0" lang="en" sz="900" u="none" cap="none" strike="noStrike">
                <a:solidFill>
                  <a:srgbClr val="191919"/>
                </a:solidFill>
                <a:latin typeface="Lato"/>
                <a:ea typeface="Lato"/>
                <a:cs typeface="Lato"/>
                <a:sym typeface="Lato"/>
              </a:rPr>
              <a:t>Headers: Libre Baskerville</a:t>
            </a:r>
            <a:endParaRPr sz="700"/>
          </a:p>
          <a:p>
            <a:pPr indent="0" lvl="0" marL="0" marR="0" rtl="0" algn="ctr">
              <a:lnSpc>
                <a:spcPct val="140069"/>
              </a:lnSpc>
              <a:spcBef>
                <a:spcPts val="0"/>
              </a:spcBef>
              <a:spcAft>
                <a:spcPts val="0"/>
              </a:spcAft>
              <a:buNone/>
            </a:pPr>
            <a:r>
              <a:rPr b="0" i="0" lang="en" sz="900" u="none" cap="none" strike="noStrike">
                <a:solidFill>
                  <a:srgbClr val="191919"/>
                </a:solidFill>
                <a:latin typeface="Lato"/>
                <a:ea typeface="Lato"/>
                <a:cs typeface="Lato"/>
                <a:sym typeface="Lato"/>
              </a:rPr>
              <a:t>Body Copy: Lato</a:t>
            </a:r>
            <a:endParaRPr sz="700"/>
          </a:p>
        </p:txBody>
      </p:sp>
      <p:sp>
        <p:nvSpPr>
          <p:cNvPr id="577" name="Google Shape;577;p24"/>
          <p:cNvSpPr txBox="1"/>
          <p:nvPr/>
        </p:nvSpPr>
        <p:spPr>
          <a:xfrm>
            <a:off x="431207" y="3827257"/>
            <a:ext cx="1798422" cy="759106"/>
          </a:xfrm>
          <a:prstGeom prst="rect">
            <a:avLst/>
          </a:prstGeom>
          <a:noFill/>
          <a:ln>
            <a:noFill/>
          </a:ln>
        </p:spPr>
        <p:txBody>
          <a:bodyPr anchorCtr="0" anchor="t" bIns="0" lIns="0" spcFirstLastPara="1" rIns="0" wrap="square" tIns="0">
            <a:spAutoFit/>
          </a:bodyPr>
          <a:lstStyle/>
          <a:p>
            <a:pPr indent="0" lvl="0" marL="0" marR="0" rtl="0" algn="ctr">
              <a:lnSpc>
                <a:spcPct val="140069"/>
              </a:lnSpc>
              <a:spcBef>
                <a:spcPts val="0"/>
              </a:spcBef>
              <a:spcAft>
                <a:spcPts val="0"/>
              </a:spcAft>
              <a:buNone/>
            </a:pPr>
            <a:r>
              <a:rPr b="0" i="0" lang="en" sz="900" u="none" cap="none" strike="noStrike">
                <a:solidFill>
                  <a:srgbClr val="191919"/>
                </a:solidFill>
                <a:latin typeface="Lato"/>
                <a:ea typeface="Lato"/>
                <a:cs typeface="Lato"/>
                <a:sym typeface="Lato"/>
              </a:rPr>
              <a:t>You can find these fonts online too. Happy designing! </a:t>
            </a:r>
            <a:endParaRPr sz="700"/>
          </a:p>
          <a:p>
            <a:pPr indent="0" lvl="0" marL="0" marR="0" rtl="0" algn="ctr">
              <a:lnSpc>
                <a:spcPct val="140069"/>
              </a:lnSpc>
              <a:spcBef>
                <a:spcPts val="0"/>
              </a:spcBef>
              <a:spcAft>
                <a:spcPts val="0"/>
              </a:spcAft>
              <a:buNone/>
            </a:pPr>
            <a:r>
              <a:t/>
            </a:r>
            <a:endParaRPr b="0" i="0" sz="900" u="none" cap="none" strike="noStrike">
              <a:solidFill>
                <a:srgbClr val="191919"/>
              </a:solidFill>
              <a:latin typeface="Lato"/>
              <a:ea typeface="Lato"/>
              <a:cs typeface="Lato"/>
              <a:sym typeface="Lato"/>
            </a:endParaRPr>
          </a:p>
          <a:p>
            <a:pPr indent="0" lvl="0" marL="0" marR="0" rtl="0" algn="ctr">
              <a:lnSpc>
                <a:spcPct val="140069"/>
              </a:lnSpc>
              <a:spcBef>
                <a:spcPts val="0"/>
              </a:spcBef>
              <a:spcAft>
                <a:spcPts val="0"/>
              </a:spcAft>
              <a:buNone/>
            </a:pPr>
            <a:r>
              <a:rPr b="0" i="0" lang="en" sz="900" u="none" cap="none" strike="noStrike">
                <a:solidFill>
                  <a:srgbClr val="191919"/>
                </a:solidFill>
                <a:latin typeface="Lato"/>
                <a:ea typeface="Lato"/>
                <a:cs typeface="Lato"/>
                <a:sym typeface="Lato"/>
              </a:rPr>
              <a:t>Don't forget to delete this page before presenting. </a:t>
            </a:r>
            <a:endParaRPr sz="700"/>
          </a:p>
        </p:txBody>
      </p:sp>
      <p:sp>
        <p:nvSpPr>
          <p:cNvPr id="578" name="Google Shape;578;p24"/>
          <p:cNvSpPr/>
          <p:nvPr/>
        </p:nvSpPr>
        <p:spPr>
          <a:xfrm>
            <a:off x="3143530" y="515048"/>
            <a:ext cx="493713" cy="424594"/>
          </a:xfrm>
          <a:custGeom>
            <a:rect b="b" l="l" r="r" t="t"/>
            <a:pathLst>
              <a:path extrusionOk="0" h="849187" w="987426">
                <a:moveTo>
                  <a:pt x="0" y="0"/>
                </a:moveTo>
                <a:lnTo>
                  <a:pt x="987427" y="0"/>
                </a:lnTo>
                <a:lnTo>
                  <a:pt x="987427" y="849187"/>
                </a:lnTo>
                <a:lnTo>
                  <a:pt x="0" y="849187"/>
                </a:lnTo>
                <a:lnTo>
                  <a:pt x="0" y="0"/>
                </a:lnTo>
                <a:close/>
              </a:path>
            </a:pathLst>
          </a:custGeom>
          <a:blipFill rotWithShape="1">
            <a:blip r:embed="rId4">
              <a:alphaModFix/>
            </a:blip>
            <a:stretch>
              <a:fillRect b="0" l="0" r="0" t="0"/>
            </a:stretch>
          </a:blipFill>
          <a:ln>
            <a:noFill/>
          </a:ln>
        </p:spPr>
      </p:sp>
      <p:sp>
        <p:nvSpPr>
          <p:cNvPr id="579" name="Google Shape;579;p24"/>
          <p:cNvSpPr/>
          <p:nvPr/>
        </p:nvSpPr>
        <p:spPr>
          <a:xfrm>
            <a:off x="8182023" y="515049"/>
            <a:ext cx="350902" cy="484915"/>
          </a:xfrm>
          <a:custGeom>
            <a:rect b="b" l="l" r="r" t="t"/>
            <a:pathLst>
              <a:path extrusionOk="0" h="969830" w="701804">
                <a:moveTo>
                  <a:pt x="0" y="0"/>
                </a:moveTo>
                <a:lnTo>
                  <a:pt x="701804" y="0"/>
                </a:lnTo>
                <a:lnTo>
                  <a:pt x="701804" y="969830"/>
                </a:lnTo>
                <a:lnTo>
                  <a:pt x="0" y="969830"/>
                </a:lnTo>
                <a:lnTo>
                  <a:pt x="0" y="0"/>
                </a:lnTo>
                <a:close/>
              </a:path>
            </a:pathLst>
          </a:custGeom>
          <a:blipFill rotWithShape="1">
            <a:blip r:embed="rId5">
              <a:alphaModFix/>
            </a:blip>
            <a:stretch>
              <a:fillRect b="0" l="0" r="0" t="0"/>
            </a:stretch>
          </a:blipFill>
          <a:ln>
            <a:noFill/>
          </a:ln>
        </p:spPr>
      </p:sp>
      <p:sp>
        <p:nvSpPr>
          <p:cNvPr id="580" name="Google Shape;580;p24"/>
          <p:cNvSpPr/>
          <p:nvPr/>
        </p:nvSpPr>
        <p:spPr>
          <a:xfrm>
            <a:off x="7615354" y="540880"/>
            <a:ext cx="289098" cy="433252"/>
          </a:xfrm>
          <a:custGeom>
            <a:rect b="b" l="l" r="r" t="t"/>
            <a:pathLst>
              <a:path extrusionOk="0" h="866504" w="578195">
                <a:moveTo>
                  <a:pt x="0" y="0"/>
                </a:moveTo>
                <a:lnTo>
                  <a:pt x="578195" y="0"/>
                </a:lnTo>
                <a:lnTo>
                  <a:pt x="578195" y="866504"/>
                </a:lnTo>
                <a:lnTo>
                  <a:pt x="0" y="866504"/>
                </a:lnTo>
                <a:lnTo>
                  <a:pt x="0" y="0"/>
                </a:lnTo>
                <a:close/>
              </a:path>
            </a:pathLst>
          </a:custGeom>
          <a:blipFill rotWithShape="1">
            <a:blip r:embed="rId6">
              <a:alphaModFix/>
            </a:blip>
            <a:stretch>
              <a:fillRect b="0" l="0" r="0" t="0"/>
            </a:stretch>
          </a:blipFill>
          <a:ln>
            <a:noFill/>
          </a:ln>
        </p:spPr>
      </p:sp>
      <p:sp>
        <p:nvSpPr>
          <p:cNvPr id="581" name="Google Shape;581;p24"/>
          <p:cNvSpPr/>
          <p:nvPr/>
        </p:nvSpPr>
        <p:spPr>
          <a:xfrm>
            <a:off x="6860889" y="540880"/>
            <a:ext cx="479454" cy="433252"/>
          </a:xfrm>
          <a:custGeom>
            <a:rect b="b" l="l" r="r" t="t"/>
            <a:pathLst>
              <a:path extrusionOk="0" h="866504" w="958908">
                <a:moveTo>
                  <a:pt x="0" y="0"/>
                </a:moveTo>
                <a:lnTo>
                  <a:pt x="958908" y="0"/>
                </a:lnTo>
                <a:lnTo>
                  <a:pt x="958908" y="866504"/>
                </a:lnTo>
                <a:lnTo>
                  <a:pt x="0" y="866504"/>
                </a:lnTo>
                <a:lnTo>
                  <a:pt x="0" y="0"/>
                </a:lnTo>
                <a:close/>
              </a:path>
            </a:pathLst>
          </a:custGeom>
          <a:blipFill rotWithShape="1">
            <a:blip r:embed="rId7">
              <a:alphaModFix/>
            </a:blip>
            <a:stretch>
              <a:fillRect b="0" l="0" r="0" t="0"/>
            </a:stretch>
          </a:blipFill>
          <a:ln>
            <a:noFill/>
          </a:ln>
        </p:spPr>
      </p:sp>
      <p:sp>
        <p:nvSpPr>
          <p:cNvPr id="582" name="Google Shape;582;p24"/>
          <p:cNvSpPr/>
          <p:nvPr/>
        </p:nvSpPr>
        <p:spPr>
          <a:xfrm>
            <a:off x="6152627" y="540880"/>
            <a:ext cx="433252" cy="433252"/>
          </a:xfrm>
          <a:custGeom>
            <a:rect b="b" l="l" r="r" t="t"/>
            <a:pathLst>
              <a:path extrusionOk="0" h="866504" w="866504">
                <a:moveTo>
                  <a:pt x="0" y="0"/>
                </a:moveTo>
                <a:lnTo>
                  <a:pt x="866504" y="0"/>
                </a:lnTo>
                <a:lnTo>
                  <a:pt x="866504" y="866504"/>
                </a:lnTo>
                <a:lnTo>
                  <a:pt x="0" y="866504"/>
                </a:lnTo>
                <a:lnTo>
                  <a:pt x="0" y="0"/>
                </a:lnTo>
                <a:close/>
              </a:path>
            </a:pathLst>
          </a:custGeom>
          <a:blipFill rotWithShape="1">
            <a:blip r:embed="rId8">
              <a:alphaModFix/>
            </a:blip>
            <a:stretch>
              <a:fillRect b="0" l="0" r="0" t="0"/>
            </a:stretch>
          </a:blipFill>
          <a:ln>
            <a:noFill/>
          </a:ln>
        </p:spPr>
      </p:sp>
      <p:sp>
        <p:nvSpPr>
          <p:cNvPr id="583" name="Google Shape;583;p24"/>
          <p:cNvSpPr/>
          <p:nvPr/>
        </p:nvSpPr>
        <p:spPr>
          <a:xfrm>
            <a:off x="5284866" y="545209"/>
            <a:ext cx="592750" cy="364272"/>
          </a:xfrm>
          <a:custGeom>
            <a:rect b="b" l="l" r="r" t="t"/>
            <a:pathLst>
              <a:path extrusionOk="0" h="728543" w="1185499">
                <a:moveTo>
                  <a:pt x="0" y="0"/>
                </a:moveTo>
                <a:lnTo>
                  <a:pt x="1185500" y="0"/>
                </a:lnTo>
                <a:lnTo>
                  <a:pt x="1185500" y="728543"/>
                </a:lnTo>
                <a:lnTo>
                  <a:pt x="0" y="728543"/>
                </a:lnTo>
                <a:lnTo>
                  <a:pt x="0" y="0"/>
                </a:lnTo>
                <a:close/>
              </a:path>
            </a:pathLst>
          </a:custGeom>
          <a:blipFill rotWithShape="1">
            <a:blip r:embed="rId9">
              <a:alphaModFix/>
            </a:blip>
            <a:stretch>
              <a:fillRect b="0" l="0" r="0" t="0"/>
            </a:stretch>
          </a:blipFill>
          <a:ln>
            <a:noFill/>
          </a:ln>
        </p:spPr>
      </p:sp>
      <p:sp>
        <p:nvSpPr>
          <p:cNvPr id="584" name="Google Shape;584;p24"/>
          <p:cNvSpPr/>
          <p:nvPr/>
        </p:nvSpPr>
        <p:spPr>
          <a:xfrm>
            <a:off x="3912253" y="515049"/>
            <a:ext cx="484915" cy="484915"/>
          </a:xfrm>
          <a:custGeom>
            <a:rect b="b" l="l" r="r" t="t"/>
            <a:pathLst>
              <a:path extrusionOk="0" h="969830" w="969830">
                <a:moveTo>
                  <a:pt x="0" y="0"/>
                </a:moveTo>
                <a:lnTo>
                  <a:pt x="969830" y="0"/>
                </a:lnTo>
                <a:lnTo>
                  <a:pt x="969830" y="969830"/>
                </a:lnTo>
                <a:lnTo>
                  <a:pt x="0" y="969830"/>
                </a:lnTo>
                <a:lnTo>
                  <a:pt x="0" y="0"/>
                </a:lnTo>
                <a:close/>
              </a:path>
            </a:pathLst>
          </a:custGeom>
          <a:blipFill rotWithShape="1">
            <a:blip r:embed="rId10">
              <a:alphaModFix/>
            </a:blip>
            <a:stretch>
              <a:fillRect b="0" l="0" r="0" t="0"/>
            </a:stretch>
          </a:blipFill>
          <a:ln>
            <a:noFill/>
          </a:ln>
        </p:spPr>
      </p:sp>
      <p:sp>
        <p:nvSpPr>
          <p:cNvPr id="585" name="Google Shape;585;p24"/>
          <p:cNvSpPr/>
          <p:nvPr/>
        </p:nvSpPr>
        <p:spPr>
          <a:xfrm>
            <a:off x="4672179" y="515049"/>
            <a:ext cx="337677" cy="484915"/>
          </a:xfrm>
          <a:custGeom>
            <a:rect b="b" l="l" r="r" t="t"/>
            <a:pathLst>
              <a:path extrusionOk="0" h="969830" w="675354">
                <a:moveTo>
                  <a:pt x="0" y="0"/>
                </a:moveTo>
                <a:lnTo>
                  <a:pt x="675354" y="0"/>
                </a:lnTo>
                <a:lnTo>
                  <a:pt x="675354" y="969830"/>
                </a:lnTo>
                <a:lnTo>
                  <a:pt x="0" y="969830"/>
                </a:lnTo>
                <a:lnTo>
                  <a:pt x="0" y="0"/>
                </a:lnTo>
                <a:close/>
              </a:path>
            </a:pathLst>
          </a:custGeom>
          <a:blipFill rotWithShape="1">
            <a:blip r:embed="rId11">
              <a:alphaModFix/>
            </a:blip>
            <a:stretch>
              <a:fillRect b="0" l="0" r="0" t="0"/>
            </a:stretch>
          </a:blipFill>
          <a:ln>
            <a:noFill/>
          </a:ln>
        </p:spPr>
      </p:sp>
      <p:sp>
        <p:nvSpPr>
          <p:cNvPr id="586" name="Google Shape;586;p24"/>
          <p:cNvSpPr/>
          <p:nvPr/>
        </p:nvSpPr>
        <p:spPr>
          <a:xfrm>
            <a:off x="6610154" y="1417525"/>
            <a:ext cx="425843" cy="484915"/>
          </a:xfrm>
          <a:custGeom>
            <a:rect b="b" l="l" r="r" t="t"/>
            <a:pathLst>
              <a:path extrusionOk="0" h="969830" w="851687">
                <a:moveTo>
                  <a:pt x="0" y="0"/>
                </a:moveTo>
                <a:lnTo>
                  <a:pt x="851687" y="0"/>
                </a:lnTo>
                <a:lnTo>
                  <a:pt x="851687" y="969830"/>
                </a:lnTo>
                <a:lnTo>
                  <a:pt x="0" y="969830"/>
                </a:lnTo>
                <a:lnTo>
                  <a:pt x="0" y="0"/>
                </a:lnTo>
                <a:close/>
              </a:path>
            </a:pathLst>
          </a:custGeom>
          <a:blipFill rotWithShape="1">
            <a:blip r:embed="rId12">
              <a:alphaModFix/>
            </a:blip>
            <a:stretch>
              <a:fillRect b="0" l="0" r="0" t="0"/>
            </a:stretch>
          </a:blipFill>
          <a:ln>
            <a:noFill/>
          </a:ln>
        </p:spPr>
      </p:sp>
      <p:sp>
        <p:nvSpPr>
          <p:cNvPr id="587" name="Google Shape;587;p24"/>
          <p:cNvSpPr/>
          <p:nvPr/>
        </p:nvSpPr>
        <p:spPr>
          <a:xfrm>
            <a:off x="8016918" y="1505505"/>
            <a:ext cx="562226" cy="334269"/>
          </a:xfrm>
          <a:custGeom>
            <a:rect b="b" l="l" r="r" t="t"/>
            <a:pathLst>
              <a:path extrusionOk="0" h="668538" w="1124452">
                <a:moveTo>
                  <a:pt x="0" y="0"/>
                </a:moveTo>
                <a:lnTo>
                  <a:pt x="1124451" y="0"/>
                </a:lnTo>
                <a:lnTo>
                  <a:pt x="1124451" y="668537"/>
                </a:lnTo>
                <a:lnTo>
                  <a:pt x="0" y="668537"/>
                </a:lnTo>
                <a:lnTo>
                  <a:pt x="0" y="0"/>
                </a:lnTo>
                <a:close/>
              </a:path>
            </a:pathLst>
          </a:custGeom>
          <a:blipFill rotWithShape="1">
            <a:blip r:embed="rId13">
              <a:alphaModFix/>
            </a:blip>
            <a:stretch>
              <a:fillRect b="0" l="0" r="0" t="0"/>
            </a:stretch>
          </a:blipFill>
          <a:ln>
            <a:noFill/>
          </a:ln>
        </p:spPr>
      </p:sp>
      <p:sp>
        <p:nvSpPr>
          <p:cNvPr id="588" name="Google Shape;588;p24"/>
          <p:cNvSpPr/>
          <p:nvPr/>
        </p:nvSpPr>
        <p:spPr>
          <a:xfrm>
            <a:off x="3814502" y="1443357"/>
            <a:ext cx="433252" cy="433252"/>
          </a:xfrm>
          <a:custGeom>
            <a:rect b="b" l="l" r="r" t="t"/>
            <a:pathLst>
              <a:path extrusionOk="0" h="866504" w="866504">
                <a:moveTo>
                  <a:pt x="0" y="0"/>
                </a:moveTo>
                <a:lnTo>
                  <a:pt x="866505" y="0"/>
                </a:lnTo>
                <a:lnTo>
                  <a:pt x="866505" y="866504"/>
                </a:lnTo>
                <a:lnTo>
                  <a:pt x="0" y="866504"/>
                </a:lnTo>
                <a:lnTo>
                  <a:pt x="0" y="0"/>
                </a:lnTo>
                <a:close/>
              </a:path>
            </a:pathLst>
          </a:custGeom>
          <a:blipFill rotWithShape="1">
            <a:blip r:embed="rId14">
              <a:alphaModFix/>
            </a:blip>
            <a:stretch>
              <a:fillRect b="0" l="0" r="0" t="0"/>
            </a:stretch>
          </a:blipFill>
          <a:ln>
            <a:noFill/>
          </a:ln>
        </p:spPr>
      </p:sp>
      <p:sp>
        <p:nvSpPr>
          <p:cNvPr id="589" name="Google Shape;589;p24"/>
          <p:cNvSpPr/>
          <p:nvPr/>
        </p:nvSpPr>
        <p:spPr>
          <a:xfrm>
            <a:off x="3143530" y="1443357"/>
            <a:ext cx="433252" cy="433252"/>
          </a:xfrm>
          <a:custGeom>
            <a:rect b="b" l="l" r="r" t="t"/>
            <a:pathLst>
              <a:path extrusionOk="0" h="866504" w="866504">
                <a:moveTo>
                  <a:pt x="0" y="0"/>
                </a:moveTo>
                <a:lnTo>
                  <a:pt x="866505" y="0"/>
                </a:lnTo>
                <a:lnTo>
                  <a:pt x="866505" y="866504"/>
                </a:lnTo>
                <a:lnTo>
                  <a:pt x="0" y="866504"/>
                </a:lnTo>
                <a:lnTo>
                  <a:pt x="0" y="0"/>
                </a:lnTo>
                <a:close/>
              </a:path>
            </a:pathLst>
          </a:custGeom>
          <a:blipFill rotWithShape="1">
            <a:blip r:embed="rId15">
              <a:alphaModFix/>
            </a:blip>
            <a:stretch>
              <a:fillRect b="0" l="0" r="0" t="0"/>
            </a:stretch>
          </a:blipFill>
          <a:ln>
            <a:noFill/>
          </a:ln>
        </p:spPr>
      </p:sp>
      <p:sp>
        <p:nvSpPr>
          <p:cNvPr id="590" name="Google Shape;590;p24"/>
          <p:cNvSpPr/>
          <p:nvPr/>
        </p:nvSpPr>
        <p:spPr>
          <a:xfrm>
            <a:off x="5870632" y="1430509"/>
            <a:ext cx="480803" cy="458949"/>
          </a:xfrm>
          <a:custGeom>
            <a:rect b="b" l="l" r="r" t="t"/>
            <a:pathLst>
              <a:path extrusionOk="0" h="917897" w="961606">
                <a:moveTo>
                  <a:pt x="0" y="0"/>
                </a:moveTo>
                <a:lnTo>
                  <a:pt x="961606" y="0"/>
                </a:lnTo>
                <a:lnTo>
                  <a:pt x="961606" y="917897"/>
                </a:lnTo>
                <a:lnTo>
                  <a:pt x="0" y="917897"/>
                </a:lnTo>
                <a:lnTo>
                  <a:pt x="0" y="0"/>
                </a:lnTo>
                <a:close/>
              </a:path>
            </a:pathLst>
          </a:custGeom>
          <a:blipFill rotWithShape="1">
            <a:blip r:embed="rId16">
              <a:alphaModFix/>
            </a:blip>
            <a:stretch>
              <a:fillRect b="0" l="0" r="0" t="0"/>
            </a:stretch>
          </a:blipFill>
          <a:ln>
            <a:noFill/>
          </a:ln>
        </p:spPr>
      </p:sp>
      <p:sp>
        <p:nvSpPr>
          <p:cNvPr id="591" name="Google Shape;591;p24"/>
          <p:cNvSpPr/>
          <p:nvPr/>
        </p:nvSpPr>
        <p:spPr>
          <a:xfrm>
            <a:off x="4495272" y="1417525"/>
            <a:ext cx="481389" cy="484915"/>
          </a:xfrm>
          <a:custGeom>
            <a:rect b="b" l="l" r="r" t="t"/>
            <a:pathLst>
              <a:path extrusionOk="0" h="969830" w="962777">
                <a:moveTo>
                  <a:pt x="0" y="0"/>
                </a:moveTo>
                <a:lnTo>
                  <a:pt x="962777" y="0"/>
                </a:lnTo>
                <a:lnTo>
                  <a:pt x="962777" y="969830"/>
                </a:lnTo>
                <a:lnTo>
                  <a:pt x="0" y="969830"/>
                </a:lnTo>
                <a:lnTo>
                  <a:pt x="0" y="0"/>
                </a:lnTo>
                <a:close/>
              </a:path>
            </a:pathLst>
          </a:custGeom>
          <a:blipFill rotWithShape="1">
            <a:blip r:embed="rId17">
              <a:alphaModFix/>
            </a:blip>
            <a:stretch>
              <a:fillRect b="0" l="0" r="0" t="0"/>
            </a:stretch>
          </a:blipFill>
          <a:ln>
            <a:noFill/>
          </a:ln>
        </p:spPr>
      </p:sp>
      <p:sp>
        <p:nvSpPr>
          <p:cNvPr id="592" name="Google Shape;592;p24"/>
          <p:cNvSpPr/>
          <p:nvPr/>
        </p:nvSpPr>
        <p:spPr>
          <a:xfrm>
            <a:off x="5219280" y="1412761"/>
            <a:ext cx="401537" cy="489679"/>
          </a:xfrm>
          <a:custGeom>
            <a:rect b="b" l="l" r="r" t="t"/>
            <a:pathLst>
              <a:path extrusionOk="0" h="979358" w="803074">
                <a:moveTo>
                  <a:pt x="0" y="0"/>
                </a:moveTo>
                <a:lnTo>
                  <a:pt x="803074" y="0"/>
                </a:lnTo>
                <a:lnTo>
                  <a:pt x="803074" y="979359"/>
                </a:lnTo>
                <a:lnTo>
                  <a:pt x="0" y="979359"/>
                </a:lnTo>
                <a:lnTo>
                  <a:pt x="0" y="0"/>
                </a:lnTo>
                <a:close/>
              </a:path>
            </a:pathLst>
          </a:custGeom>
          <a:blipFill rotWithShape="1">
            <a:blip r:embed="rId18">
              <a:alphaModFix/>
            </a:blip>
            <a:stretch>
              <a:fillRect b="0" l="0" r="0" t="0"/>
            </a:stretch>
          </a:blipFill>
          <a:ln>
            <a:noFill/>
          </a:ln>
        </p:spPr>
      </p:sp>
      <p:sp>
        <p:nvSpPr>
          <p:cNvPr id="593" name="Google Shape;593;p24"/>
          <p:cNvSpPr/>
          <p:nvPr/>
        </p:nvSpPr>
        <p:spPr>
          <a:xfrm>
            <a:off x="7306121" y="1443357"/>
            <a:ext cx="456064" cy="458565"/>
          </a:xfrm>
          <a:custGeom>
            <a:rect b="b" l="l" r="r" t="t"/>
            <a:pathLst>
              <a:path extrusionOk="0" h="917130" w="912128">
                <a:moveTo>
                  <a:pt x="0" y="0"/>
                </a:moveTo>
                <a:lnTo>
                  <a:pt x="912128" y="0"/>
                </a:lnTo>
                <a:lnTo>
                  <a:pt x="912128" y="917130"/>
                </a:lnTo>
                <a:lnTo>
                  <a:pt x="0" y="917130"/>
                </a:lnTo>
                <a:lnTo>
                  <a:pt x="0" y="0"/>
                </a:lnTo>
                <a:close/>
              </a:path>
            </a:pathLst>
          </a:custGeom>
          <a:blipFill rotWithShape="1">
            <a:blip r:embed="rId19">
              <a:alphaModFix/>
            </a:blip>
            <a:stretch>
              <a:fillRect b="0" l="0" r="0" t="0"/>
            </a:stretch>
          </a:blipFill>
          <a:ln>
            <a:noFill/>
          </a:ln>
        </p:spPr>
      </p:sp>
      <p:sp>
        <p:nvSpPr>
          <p:cNvPr id="594" name="Google Shape;594;p24"/>
          <p:cNvSpPr/>
          <p:nvPr/>
        </p:nvSpPr>
        <p:spPr>
          <a:xfrm>
            <a:off x="7257373" y="2308692"/>
            <a:ext cx="391459" cy="484915"/>
          </a:xfrm>
          <a:custGeom>
            <a:rect b="b" l="l" r="r" t="t"/>
            <a:pathLst>
              <a:path extrusionOk="0" h="969830" w="782917">
                <a:moveTo>
                  <a:pt x="0" y="0"/>
                </a:moveTo>
                <a:lnTo>
                  <a:pt x="782918" y="0"/>
                </a:lnTo>
                <a:lnTo>
                  <a:pt x="782918" y="969830"/>
                </a:lnTo>
                <a:lnTo>
                  <a:pt x="0" y="969830"/>
                </a:lnTo>
                <a:lnTo>
                  <a:pt x="0" y="0"/>
                </a:lnTo>
                <a:close/>
              </a:path>
            </a:pathLst>
          </a:custGeom>
          <a:blipFill rotWithShape="1">
            <a:blip r:embed="rId20">
              <a:alphaModFix/>
            </a:blip>
            <a:stretch>
              <a:fillRect b="0" l="0" r="0" t="0"/>
            </a:stretch>
          </a:blipFill>
          <a:ln>
            <a:noFill/>
          </a:ln>
        </p:spPr>
      </p:sp>
      <p:sp>
        <p:nvSpPr>
          <p:cNvPr id="595" name="Google Shape;595;p24"/>
          <p:cNvSpPr/>
          <p:nvPr/>
        </p:nvSpPr>
        <p:spPr>
          <a:xfrm>
            <a:off x="6413859" y="2308692"/>
            <a:ext cx="527082" cy="484915"/>
          </a:xfrm>
          <a:custGeom>
            <a:rect b="b" l="l" r="r" t="t"/>
            <a:pathLst>
              <a:path extrusionOk="0" h="969830" w="1054163">
                <a:moveTo>
                  <a:pt x="0" y="0"/>
                </a:moveTo>
                <a:lnTo>
                  <a:pt x="1054163" y="0"/>
                </a:lnTo>
                <a:lnTo>
                  <a:pt x="1054163" y="969830"/>
                </a:lnTo>
                <a:lnTo>
                  <a:pt x="0" y="969830"/>
                </a:lnTo>
                <a:lnTo>
                  <a:pt x="0" y="0"/>
                </a:lnTo>
                <a:close/>
              </a:path>
            </a:pathLst>
          </a:custGeom>
          <a:blipFill rotWithShape="1">
            <a:blip r:embed="rId21">
              <a:alphaModFix/>
            </a:blip>
            <a:stretch>
              <a:fillRect b="0" l="0" r="0" t="0"/>
            </a:stretch>
          </a:blipFill>
          <a:ln>
            <a:noFill/>
          </a:ln>
        </p:spPr>
      </p:sp>
      <p:sp>
        <p:nvSpPr>
          <p:cNvPr id="596" name="Google Shape;596;p24"/>
          <p:cNvSpPr/>
          <p:nvPr/>
        </p:nvSpPr>
        <p:spPr>
          <a:xfrm>
            <a:off x="7997819" y="2418659"/>
            <a:ext cx="554152" cy="318385"/>
          </a:xfrm>
          <a:custGeom>
            <a:rect b="b" l="l" r="r" t="t"/>
            <a:pathLst>
              <a:path extrusionOk="0" h="636771" w="1108304">
                <a:moveTo>
                  <a:pt x="0" y="0"/>
                </a:moveTo>
                <a:lnTo>
                  <a:pt x="1108304" y="0"/>
                </a:lnTo>
                <a:lnTo>
                  <a:pt x="1108304" y="636772"/>
                </a:lnTo>
                <a:lnTo>
                  <a:pt x="0" y="636772"/>
                </a:lnTo>
                <a:lnTo>
                  <a:pt x="0" y="0"/>
                </a:lnTo>
                <a:close/>
              </a:path>
            </a:pathLst>
          </a:custGeom>
          <a:blipFill rotWithShape="1">
            <a:blip r:embed="rId22">
              <a:alphaModFix/>
            </a:blip>
            <a:stretch>
              <a:fillRect b="0" l="0" r="0" t="0"/>
            </a:stretch>
          </a:blipFill>
          <a:ln>
            <a:noFill/>
          </a:ln>
        </p:spPr>
      </p:sp>
      <p:sp>
        <p:nvSpPr>
          <p:cNvPr id="597" name="Google Shape;597;p24"/>
          <p:cNvSpPr/>
          <p:nvPr/>
        </p:nvSpPr>
        <p:spPr>
          <a:xfrm>
            <a:off x="4821819" y="2308692"/>
            <a:ext cx="484915" cy="484915"/>
          </a:xfrm>
          <a:custGeom>
            <a:rect b="b" l="l" r="r" t="t"/>
            <a:pathLst>
              <a:path extrusionOk="0" h="969830" w="969830">
                <a:moveTo>
                  <a:pt x="0" y="0"/>
                </a:moveTo>
                <a:lnTo>
                  <a:pt x="969830" y="0"/>
                </a:lnTo>
                <a:lnTo>
                  <a:pt x="969830" y="969830"/>
                </a:lnTo>
                <a:lnTo>
                  <a:pt x="0" y="969830"/>
                </a:lnTo>
                <a:lnTo>
                  <a:pt x="0" y="0"/>
                </a:lnTo>
                <a:close/>
              </a:path>
            </a:pathLst>
          </a:custGeom>
          <a:blipFill rotWithShape="1">
            <a:blip r:embed="rId23">
              <a:alphaModFix/>
            </a:blip>
            <a:stretch>
              <a:fillRect b="0" l="0" r="0" t="0"/>
            </a:stretch>
          </a:blipFill>
          <a:ln>
            <a:noFill/>
          </a:ln>
        </p:spPr>
      </p:sp>
      <p:sp>
        <p:nvSpPr>
          <p:cNvPr id="598" name="Google Shape;598;p24"/>
          <p:cNvSpPr/>
          <p:nvPr/>
        </p:nvSpPr>
        <p:spPr>
          <a:xfrm>
            <a:off x="3143530" y="2308692"/>
            <a:ext cx="563854" cy="484915"/>
          </a:xfrm>
          <a:custGeom>
            <a:rect b="b" l="l" r="r" t="t"/>
            <a:pathLst>
              <a:path extrusionOk="0" h="969830" w="1127709">
                <a:moveTo>
                  <a:pt x="0" y="0"/>
                </a:moveTo>
                <a:lnTo>
                  <a:pt x="1127709" y="0"/>
                </a:lnTo>
                <a:lnTo>
                  <a:pt x="1127709" y="969830"/>
                </a:lnTo>
                <a:lnTo>
                  <a:pt x="0" y="969830"/>
                </a:lnTo>
                <a:lnTo>
                  <a:pt x="0" y="0"/>
                </a:lnTo>
                <a:close/>
              </a:path>
            </a:pathLst>
          </a:custGeom>
          <a:blipFill rotWithShape="1">
            <a:blip r:embed="rId24">
              <a:alphaModFix/>
            </a:blip>
            <a:stretch>
              <a:fillRect b="0" l="0" r="0" t="0"/>
            </a:stretch>
          </a:blipFill>
          <a:ln>
            <a:noFill/>
          </a:ln>
        </p:spPr>
      </p:sp>
      <p:sp>
        <p:nvSpPr>
          <p:cNvPr id="599" name="Google Shape;599;p24"/>
          <p:cNvSpPr/>
          <p:nvPr/>
        </p:nvSpPr>
        <p:spPr>
          <a:xfrm>
            <a:off x="5565842" y="2308692"/>
            <a:ext cx="484033" cy="484915"/>
          </a:xfrm>
          <a:custGeom>
            <a:rect b="b" l="l" r="r" t="t"/>
            <a:pathLst>
              <a:path extrusionOk="0" h="969830" w="968067">
                <a:moveTo>
                  <a:pt x="0" y="0"/>
                </a:moveTo>
                <a:lnTo>
                  <a:pt x="968067" y="0"/>
                </a:lnTo>
                <a:lnTo>
                  <a:pt x="968067" y="969830"/>
                </a:lnTo>
                <a:lnTo>
                  <a:pt x="0" y="969830"/>
                </a:lnTo>
                <a:lnTo>
                  <a:pt x="0" y="0"/>
                </a:lnTo>
                <a:close/>
              </a:path>
            </a:pathLst>
          </a:custGeom>
          <a:blipFill rotWithShape="1">
            <a:blip r:embed="rId25">
              <a:alphaModFix/>
            </a:blip>
            <a:stretch>
              <a:fillRect b="0" l="0" r="0" t="0"/>
            </a:stretch>
          </a:blipFill>
          <a:ln>
            <a:noFill/>
          </a:ln>
        </p:spPr>
      </p:sp>
      <p:sp>
        <p:nvSpPr>
          <p:cNvPr id="600" name="Google Shape;600;p24"/>
          <p:cNvSpPr/>
          <p:nvPr/>
        </p:nvSpPr>
        <p:spPr>
          <a:xfrm>
            <a:off x="4022144" y="2308692"/>
            <a:ext cx="484915" cy="484915"/>
          </a:xfrm>
          <a:custGeom>
            <a:rect b="b" l="l" r="r" t="t"/>
            <a:pathLst>
              <a:path extrusionOk="0" h="969830" w="969830">
                <a:moveTo>
                  <a:pt x="0" y="0"/>
                </a:moveTo>
                <a:lnTo>
                  <a:pt x="969830" y="0"/>
                </a:lnTo>
                <a:lnTo>
                  <a:pt x="969830" y="969830"/>
                </a:lnTo>
                <a:lnTo>
                  <a:pt x="0" y="969830"/>
                </a:lnTo>
                <a:lnTo>
                  <a:pt x="0" y="0"/>
                </a:lnTo>
                <a:close/>
              </a:path>
            </a:pathLst>
          </a:custGeom>
          <a:blipFill rotWithShape="1">
            <a:blip r:embed="rId26">
              <a:alphaModFix/>
            </a:blip>
            <a:stretch>
              <a:fillRect b="0" l="0" r="0" t="0"/>
            </a:stretch>
          </a:blipFill>
          <a:ln>
            <a:noFill/>
          </a:ln>
        </p:spPr>
      </p:sp>
      <p:sp>
        <p:nvSpPr>
          <p:cNvPr id="601" name="Google Shape;601;p24"/>
          <p:cNvSpPr/>
          <p:nvPr/>
        </p:nvSpPr>
        <p:spPr>
          <a:xfrm>
            <a:off x="6677193" y="3213188"/>
            <a:ext cx="531442" cy="419356"/>
          </a:xfrm>
          <a:custGeom>
            <a:rect b="b" l="l" r="r" t="t"/>
            <a:pathLst>
              <a:path extrusionOk="0" h="838712" w="1062884">
                <a:moveTo>
                  <a:pt x="0" y="0"/>
                </a:moveTo>
                <a:lnTo>
                  <a:pt x="1062884" y="0"/>
                </a:lnTo>
                <a:lnTo>
                  <a:pt x="1062884" y="838712"/>
                </a:lnTo>
                <a:lnTo>
                  <a:pt x="0" y="838712"/>
                </a:lnTo>
                <a:lnTo>
                  <a:pt x="0" y="0"/>
                </a:lnTo>
                <a:close/>
              </a:path>
            </a:pathLst>
          </a:custGeom>
          <a:blipFill rotWithShape="1">
            <a:blip r:embed="rId27">
              <a:alphaModFix/>
            </a:blip>
            <a:stretch>
              <a:fillRect b="0" l="0" r="0" t="0"/>
            </a:stretch>
          </a:blipFill>
          <a:ln>
            <a:noFill/>
          </a:ln>
        </p:spPr>
      </p:sp>
      <p:sp>
        <p:nvSpPr>
          <p:cNvPr id="602" name="Google Shape;602;p24"/>
          <p:cNvSpPr/>
          <p:nvPr/>
        </p:nvSpPr>
        <p:spPr>
          <a:xfrm>
            <a:off x="5862639" y="3232896"/>
            <a:ext cx="548084" cy="329847"/>
          </a:xfrm>
          <a:custGeom>
            <a:rect b="b" l="l" r="r" t="t"/>
            <a:pathLst>
              <a:path extrusionOk="0" h="659694" w="1096168">
                <a:moveTo>
                  <a:pt x="0" y="0"/>
                </a:moveTo>
                <a:lnTo>
                  <a:pt x="1096168" y="0"/>
                </a:lnTo>
                <a:lnTo>
                  <a:pt x="1096168" y="659694"/>
                </a:lnTo>
                <a:lnTo>
                  <a:pt x="0" y="659694"/>
                </a:lnTo>
                <a:lnTo>
                  <a:pt x="0" y="0"/>
                </a:lnTo>
                <a:close/>
              </a:path>
            </a:pathLst>
          </a:custGeom>
          <a:blipFill rotWithShape="1">
            <a:blip r:embed="rId28">
              <a:alphaModFix/>
            </a:blip>
            <a:stretch>
              <a:fillRect b="0" l="0" r="0" t="0"/>
            </a:stretch>
          </a:blipFill>
          <a:ln>
            <a:noFill/>
          </a:ln>
        </p:spPr>
      </p:sp>
      <p:sp>
        <p:nvSpPr>
          <p:cNvPr id="603" name="Google Shape;603;p24"/>
          <p:cNvSpPr/>
          <p:nvPr/>
        </p:nvSpPr>
        <p:spPr>
          <a:xfrm>
            <a:off x="4572194" y="3182510"/>
            <a:ext cx="450994" cy="480711"/>
          </a:xfrm>
          <a:custGeom>
            <a:rect b="b" l="l" r="r" t="t"/>
            <a:pathLst>
              <a:path extrusionOk="0" h="961423" w="901989">
                <a:moveTo>
                  <a:pt x="0" y="0"/>
                </a:moveTo>
                <a:lnTo>
                  <a:pt x="901989" y="0"/>
                </a:lnTo>
                <a:lnTo>
                  <a:pt x="901989" y="961423"/>
                </a:lnTo>
                <a:lnTo>
                  <a:pt x="0" y="961423"/>
                </a:lnTo>
                <a:lnTo>
                  <a:pt x="0" y="0"/>
                </a:lnTo>
                <a:close/>
              </a:path>
            </a:pathLst>
          </a:custGeom>
          <a:blipFill rotWithShape="1">
            <a:blip r:embed="rId29">
              <a:alphaModFix/>
            </a:blip>
            <a:stretch>
              <a:fillRect b="0" l="0" r="0" t="0"/>
            </a:stretch>
          </a:blipFill>
          <a:ln>
            <a:noFill/>
          </a:ln>
        </p:spPr>
      </p:sp>
      <p:sp>
        <p:nvSpPr>
          <p:cNvPr id="604" name="Google Shape;604;p24"/>
          <p:cNvSpPr/>
          <p:nvPr/>
        </p:nvSpPr>
        <p:spPr>
          <a:xfrm>
            <a:off x="5289659" y="3188142"/>
            <a:ext cx="306511" cy="419356"/>
          </a:xfrm>
          <a:custGeom>
            <a:rect b="b" l="l" r="r" t="t"/>
            <a:pathLst>
              <a:path extrusionOk="0" h="838712" w="613022">
                <a:moveTo>
                  <a:pt x="0" y="0"/>
                </a:moveTo>
                <a:lnTo>
                  <a:pt x="613023" y="0"/>
                </a:lnTo>
                <a:lnTo>
                  <a:pt x="613023" y="838712"/>
                </a:lnTo>
                <a:lnTo>
                  <a:pt x="0" y="838712"/>
                </a:lnTo>
                <a:lnTo>
                  <a:pt x="0" y="0"/>
                </a:lnTo>
                <a:close/>
              </a:path>
            </a:pathLst>
          </a:custGeom>
          <a:blipFill rotWithShape="1">
            <a:blip r:embed="rId30">
              <a:alphaModFix/>
            </a:blip>
            <a:stretch>
              <a:fillRect b="0" l="0" r="0" t="0"/>
            </a:stretch>
          </a:blipFill>
          <a:ln>
            <a:noFill/>
          </a:ln>
        </p:spPr>
      </p:sp>
      <p:sp>
        <p:nvSpPr>
          <p:cNvPr id="605" name="Google Shape;605;p24"/>
          <p:cNvSpPr/>
          <p:nvPr/>
        </p:nvSpPr>
        <p:spPr>
          <a:xfrm>
            <a:off x="3953870" y="3182510"/>
            <a:ext cx="350482" cy="480711"/>
          </a:xfrm>
          <a:custGeom>
            <a:rect b="b" l="l" r="r" t="t"/>
            <a:pathLst>
              <a:path extrusionOk="0" h="961423" w="700965">
                <a:moveTo>
                  <a:pt x="0" y="0"/>
                </a:moveTo>
                <a:lnTo>
                  <a:pt x="700965" y="0"/>
                </a:lnTo>
                <a:lnTo>
                  <a:pt x="700965" y="961423"/>
                </a:lnTo>
                <a:lnTo>
                  <a:pt x="0" y="961423"/>
                </a:lnTo>
                <a:lnTo>
                  <a:pt x="0" y="0"/>
                </a:lnTo>
                <a:close/>
              </a:path>
            </a:pathLst>
          </a:custGeom>
          <a:blipFill rotWithShape="1">
            <a:blip r:embed="rId31">
              <a:alphaModFix/>
            </a:blip>
            <a:stretch>
              <a:fillRect b="0" l="0" r="0" t="0"/>
            </a:stretch>
          </a:blipFill>
          <a:ln>
            <a:noFill/>
          </a:ln>
        </p:spPr>
      </p:sp>
      <p:sp>
        <p:nvSpPr>
          <p:cNvPr id="606" name="Google Shape;606;p24"/>
          <p:cNvSpPr/>
          <p:nvPr/>
        </p:nvSpPr>
        <p:spPr>
          <a:xfrm>
            <a:off x="8163676" y="3213188"/>
            <a:ext cx="419356" cy="419356"/>
          </a:xfrm>
          <a:custGeom>
            <a:rect b="b" l="l" r="r" t="t"/>
            <a:pathLst>
              <a:path extrusionOk="0" h="838712" w="838712">
                <a:moveTo>
                  <a:pt x="0" y="0"/>
                </a:moveTo>
                <a:lnTo>
                  <a:pt x="838712" y="0"/>
                </a:lnTo>
                <a:lnTo>
                  <a:pt x="838712" y="838712"/>
                </a:lnTo>
                <a:lnTo>
                  <a:pt x="0" y="838712"/>
                </a:lnTo>
                <a:lnTo>
                  <a:pt x="0" y="0"/>
                </a:lnTo>
                <a:close/>
              </a:path>
            </a:pathLst>
          </a:custGeom>
          <a:blipFill rotWithShape="1">
            <a:blip r:embed="rId32">
              <a:alphaModFix/>
            </a:blip>
            <a:stretch>
              <a:fillRect b="0" l="0" r="0" t="0"/>
            </a:stretch>
          </a:blipFill>
          <a:ln>
            <a:noFill/>
          </a:ln>
        </p:spPr>
      </p:sp>
      <p:sp>
        <p:nvSpPr>
          <p:cNvPr id="607" name="Google Shape;607;p24"/>
          <p:cNvSpPr/>
          <p:nvPr/>
        </p:nvSpPr>
        <p:spPr>
          <a:xfrm>
            <a:off x="7477164" y="3213188"/>
            <a:ext cx="419356" cy="419356"/>
          </a:xfrm>
          <a:custGeom>
            <a:rect b="b" l="l" r="r" t="t"/>
            <a:pathLst>
              <a:path extrusionOk="0" h="838712" w="838712">
                <a:moveTo>
                  <a:pt x="0" y="0"/>
                </a:moveTo>
                <a:lnTo>
                  <a:pt x="838712" y="0"/>
                </a:lnTo>
                <a:lnTo>
                  <a:pt x="838712" y="838712"/>
                </a:lnTo>
                <a:lnTo>
                  <a:pt x="0" y="838712"/>
                </a:lnTo>
                <a:lnTo>
                  <a:pt x="0" y="0"/>
                </a:lnTo>
                <a:close/>
              </a:path>
            </a:pathLst>
          </a:custGeom>
          <a:blipFill rotWithShape="1">
            <a:blip r:embed="rId33">
              <a:alphaModFix/>
            </a:blip>
            <a:stretch>
              <a:fillRect b="0" l="0" r="0" t="0"/>
            </a:stretch>
          </a:blipFill>
          <a:ln>
            <a:noFill/>
          </a:ln>
        </p:spPr>
      </p:sp>
      <p:sp>
        <p:nvSpPr>
          <p:cNvPr id="608" name="Google Shape;608;p24"/>
          <p:cNvSpPr/>
          <p:nvPr/>
        </p:nvSpPr>
        <p:spPr>
          <a:xfrm>
            <a:off x="3143530" y="3155362"/>
            <a:ext cx="543184" cy="484915"/>
          </a:xfrm>
          <a:custGeom>
            <a:rect b="b" l="l" r="r" t="t"/>
            <a:pathLst>
              <a:path extrusionOk="0" h="969830" w="1086368">
                <a:moveTo>
                  <a:pt x="0" y="0"/>
                </a:moveTo>
                <a:lnTo>
                  <a:pt x="1086368" y="0"/>
                </a:lnTo>
                <a:lnTo>
                  <a:pt x="1086368" y="969830"/>
                </a:lnTo>
                <a:lnTo>
                  <a:pt x="0" y="969830"/>
                </a:lnTo>
                <a:lnTo>
                  <a:pt x="0" y="0"/>
                </a:lnTo>
                <a:close/>
              </a:path>
            </a:pathLst>
          </a:custGeom>
          <a:blipFill rotWithShape="1">
            <a:blip r:embed="rId34">
              <a:alphaModFix/>
            </a:blip>
            <a:stretch>
              <a:fillRect b="0" l="0" r="0" t="0"/>
            </a:stretch>
          </a:blipFill>
          <a:ln>
            <a:noFill/>
          </a:ln>
        </p:spPr>
      </p:sp>
      <p:sp>
        <p:nvSpPr>
          <p:cNvPr id="609" name="Google Shape;609;p24"/>
          <p:cNvSpPr/>
          <p:nvPr/>
        </p:nvSpPr>
        <p:spPr>
          <a:xfrm>
            <a:off x="8060563" y="4111117"/>
            <a:ext cx="415143" cy="474696"/>
          </a:xfrm>
          <a:custGeom>
            <a:rect b="b" l="l" r="r" t="t"/>
            <a:pathLst>
              <a:path extrusionOk="0" h="949391" w="830286">
                <a:moveTo>
                  <a:pt x="0" y="0"/>
                </a:moveTo>
                <a:lnTo>
                  <a:pt x="830286" y="0"/>
                </a:lnTo>
                <a:lnTo>
                  <a:pt x="830286" y="949391"/>
                </a:lnTo>
                <a:lnTo>
                  <a:pt x="0" y="949391"/>
                </a:lnTo>
                <a:lnTo>
                  <a:pt x="0" y="0"/>
                </a:lnTo>
                <a:close/>
              </a:path>
            </a:pathLst>
          </a:custGeom>
          <a:blipFill rotWithShape="1">
            <a:blip r:embed="rId35">
              <a:alphaModFix/>
            </a:blip>
            <a:stretch>
              <a:fillRect b="0" l="0" r="0" t="0"/>
            </a:stretch>
          </a:blipFill>
          <a:ln>
            <a:noFill/>
          </a:ln>
        </p:spPr>
      </p:sp>
      <p:sp>
        <p:nvSpPr>
          <p:cNvPr id="610" name="Google Shape;610;p24"/>
          <p:cNvSpPr/>
          <p:nvPr/>
        </p:nvSpPr>
        <p:spPr>
          <a:xfrm>
            <a:off x="7238779" y="4173535"/>
            <a:ext cx="499800" cy="349860"/>
          </a:xfrm>
          <a:custGeom>
            <a:rect b="b" l="l" r="r" t="t"/>
            <a:pathLst>
              <a:path extrusionOk="0" h="699720" w="999600">
                <a:moveTo>
                  <a:pt x="0" y="0"/>
                </a:moveTo>
                <a:lnTo>
                  <a:pt x="999601" y="0"/>
                </a:lnTo>
                <a:lnTo>
                  <a:pt x="999601" y="699720"/>
                </a:lnTo>
                <a:lnTo>
                  <a:pt x="0" y="699720"/>
                </a:lnTo>
                <a:lnTo>
                  <a:pt x="0" y="0"/>
                </a:lnTo>
                <a:close/>
              </a:path>
            </a:pathLst>
          </a:custGeom>
          <a:blipFill rotWithShape="1">
            <a:blip r:embed="rId36">
              <a:alphaModFix/>
            </a:blip>
            <a:stretch>
              <a:fillRect b="0" l="0" r="0" t="0"/>
            </a:stretch>
          </a:blipFill>
          <a:ln>
            <a:noFill/>
          </a:ln>
        </p:spPr>
      </p:sp>
      <p:sp>
        <p:nvSpPr>
          <p:cNvPr id="611" name="Google Shape;611;p24"/>
          <p:cNvSpPr/>
          <p:nvPr/>
        </p:nvSpPr>
        <p:spPr>
          <a:xfrm>
            <a:off x="6484800" y="4173535"/>
            <a:ext cx="427607" cy="349860"/>
          </a:xfrm>
          <a:custGeom>
            <a:rect b="b" l="l" r="r" t="t"/>
            <a:pathLst>
              <a:path extrusionOk="0" h="699720" w="855214">
                <a:moveTo>
                  <a:pt x="0" y="0"/>
                </a:moveTo>
                <a:lnTo>
                  <a:pt x="855214" y="0"/>
                </a:lnTo>
                <a:lnTo>
                  <a:pt x="855214" y="699720"/>
                </a:lnTo>
                <a:lnTo>
                  <a:pt x="0" y="699720"/>
                </a:lnTo>
                <a:lnTo>
                  <a:pt x="0" y="0"/>
                </a:lnTo>
                <a:close/>
              </a:path>
            </a:pathLst>
          </a:custGeom>
          <a:blipFill rotWithShape="1">
            <a:blip r:embed="rId37">
              <a:alphaModFix/>
            </a:blip>
            <a:stretch>
              <a:fillRect b="0" l="0" r="0" t="0"/>
            </a:stretch>
          </a:blipFill>
          <a:ln>
            <a:noFill/>
          </a:ln>
        </p:spPr>
      </p:sp>
      <p:sp>
        <p:nvSpPr>
          <p:cNvPr id="612" name="Google Shape;612;p24"/>
          <p:cNvSpPr/>
          <p:nvPr/>
        </p:nvSpPr>
        <p:spPr>
          <a:xfrm>
            <a:off x="5251898" y="4111117"/>
            <a:ext cx="239074" cy="474696"/>
          </a:xfrm>
          <a:custGeom>
            <a:rect b="b" l="l" r="r" t="t"/>
            <a:pathLst>
              <a:path extrusionOk="0" h="949391" w="478148">
                <a:moveTo>
                  <a:pt x="0" y="0"/>
                </a:moveTo>
                <a:lnTo>
                  <a:pt x="478148" y="0"/>
                </a:lnTo>
                <a:lnTo>
                  <a:pt x="478148" y="949391"/>
                </a:lnTo>
                <a:lnTo>
                  <a:pt x="0" y="949391"/>
                </a:lnTo>
                <a:lnTo>
                  <a:pt x="0" y="0"/>
                </a:lnTo>
                <a:close/>
              </a:path>
            </a:pathLst>
          </a:custGeom>
          <a:blipFill rotWithShape="1">
            <a:blip r:embed="rId38">
              <a:alphaModFix/>
            </a:blip>
            <a:stretch>
              <a:fillRect b="0" l="0" r="0" t="0"/>
            </a:stretch>
          </a:blipFill>
          <a:ln>
            <a:noFill/>
          </a:ln>
        </p:spPr>
      </p:sp>
      <p:sp>
        <p:nvSpPr>
          <p:cNvPr id="613" name="Google Shape;613;p24"/>
          <p:cNvSpPr/>
          <p:nvPr/>
        </p:nvSpPr>
        <p:spPr>
          <a:xfrm>
            <a:off x="5812956" y="4173535"/>
            <a:ext cx="349860" cy="349860"/>
          </a:xfrm>
          <a:custGeom>
            <a:rect b="b" l="l" r="r" t="t"/>
            <a:pathLst>
              <a:path extrusionOk="0" h="699720" w="699720">
                <a:moveTo>
                  <a:pt x="0" y="0"/>
                </a:moveTo>
                <a:lnTo>
                  <a:pt x="699720" y="0"/>
                </a:lnTo>
                <a:lnTo>
                  <a:pt x="699720" y="699720"/>
                </a:lnTo>
                <a:lnTo>
                  <a:pt x="0" y="699720"/>
                </a:lnTo>
                <a:lnTo>
                  <a:pt x="0" y="0"/>
                </a:lnTo>
                <a:close/>
              </a:path>
            </a:pathLst>
          </a:custGeom>
          <a:blipFill rotWithShape="1">
            <a:blip r:embed="rId39">
              <a:alphaModFix/>
            </a:blip>
            <a:stretch>
              <a:fillRect b="0" l="0" r="0" t="0"/>
            </a:stretch>
          </a:blipFill>
          <a:ln>
            <a:noFill/>
          </a:ln>
        </p:spPr>
      </p:sp>
      <p:sp>
        <p:nvSpPr>
          <p:cNvPr id="614" name="Google Shape;614;p24"/>
          <p:cNvSpPr/>
          <p:nvPr/>
        </p:nvSpPr>
        <p:spPr>
          <a:xfrm>
            <a:off x="3140010" y="4068478"/>
            <a:ext cx="301368" cy="559974"/>
          </a:xfrm>
          <a:custGeom>
            <a:rect b="b" l="l" r="r" t="t"/>
            <a:pathLst>
              <a:path extrusionOk="0" h="1119948" w="602736">
                <a:moveTo>
                  <a:pt x="0" y="0"/>
                </a:moveTo>
                <a:lnTo>
                  <a:pt x="602736" y="0"/>
                </a:lnTo>
                <a:lnTo>
                  <a:pt x="602736" y="1119948"/>
                </a:lnTo>
                <a:lnTo>
                  <a:pt x="0" y="1119948"/>
                </a:lnTo>
                <a:lnTo>
                  <a:pt x="0" y="0"/>
                </a:lnTo>
                <a:close/>
              </a:path>
            </a:pathLst>
          </a:custGeom>
          <a:blipFill rotWithShape="1">
            <a:blip r:embed="rId40">
              <a:alphaModFix/>
            </a:blip>
            <a:stretch>
              <a:fillRect b="0" l="0" r="0" t="0"/>
            </a:stretch>
          </a:blipFill>
          <a:ln>
            <a:noFill/>
          </a:ln>
        </p:spPr>
      </p:sp>
      <p:sp>
        <p:nvSpPr>
          <p:cNvPr id="615" name="Google Shape;615;p24"/>
          <p:cNvSpPr/>
          <p:nvPr/>
        </p:nvSpPr>
        <p:spPr>
          <a:xfrm>
            <a:off x="3764240" y="4068478"/>
            <a:ext cx="433725" cy="559974"/>
          </a:xfrm>
          <a:custGeom>
            <a:rect b="b" l="l" r="r" t="t"/>
            <a:pathLst>
              <a:path extrusionOk="0" h="1119948" w="867451">
                <a:moveTo>
                  <a:pt x="0" y="0"/>
                </a:moveTo>
                <a:lnTo>
                  <a:pt x="867451" y="0"/>
                </a:lnTo>
                <a:lnTo>
                  <a:pt x="867451" y="1119948"/>
                </a:lnTo>
                <a:lnTo>
                  <a:pt x="0" y="1119948"/>
                </a:lnTo>
                <a:lnTo>
                  <a:pt x="0" y="0"/>
                </a:lnTo>
                <a:close/>
              </a:path>
            </a:pathLst>
          </a:custGeom>
          <a:blipFill rotWithShape="1">
            <a:blip r:embed="rId41">
              <a:alphaModFix/>
            </a:blip>
            <a:stretch>
              <a:fillRect b="0" l="0" r="0" t="0"/>
            </a:stretch>
          </a:blipFill>
          <a:ln>
            <a:noFill/>
          </a:ln>
        </p:spPr>
      </p:sp>
      <p:sp>
        <p:nvSpPr>
          <p:cNvPr id="616" name="Google Shape;616;p24"/>
          <p:cNvSpPr/>
          <p:nvPr/>
        </p:nvSpPr>
        <p:spPr>
          <a:xfrm>
            <a:off x="4519950" y="4111117"/>
            <a:ext cx="409964" cy="474696"/>
          </a:xfrm>
          <a:custGeom>
            <a:rect b="b" l="l" r="r" t="t"/>
            <a:pathLst>
              <a:path extrusionOk="0" h="949391" w="819929">
                <a:moveTo>
                  <a:pt x="0" y="0"/>
                </a:moveTo>
                <a:lnTo>
                  <a:pt x="819928" y="0"/>
                </a:lnTo>
                <a:lnTo>
                  <a:pt x="819928" y="949391"/>
                </a:lnTo>
                <a:lnTo>
                  <a:pt x="0" y="949391"/>
                </a:lnTo>
                <a:lnTo>
                  <a:pt x="0" y="0"/>
                </a:lnTo>
                <a:close/>
              </a:path>
            </a:pathLst>
          </a:custGeom>
          <a:blipFill rotWithShape="1">
            <a:blip r:embed="rId42">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FE8"/>
        </a:solidFill>
      </p:bgPr>
    </p:bg>
    <p:spTree>
      <p:nvGrpSpPr>
        <p:cNvPr id="620" name="Shape 620"/>
        <p:cNvGrpSpPr/>
        <p:nvPr/>
      </p:nvGrpSpPr>
      <p:grpSpPr>
        <a:xfrm>
          <a:off x="0" y="0"/>
          <a:ext cx="0" cy="0"/>
          <a:chOff x="0" y="0"/>
          <a:chExt cx="0" cy="0"/>
        </a:xfrm>
      </p:grpSpPr>
      <p:sp>
        <p:nvSpPr>
          <p:cNvPr id="621" name="Google Shape;621;p25"/>
          <p:cNvSpPr/>
          <p:nvPr/>
        </p:nvSpPr>
        <p:spPr>
          <a:xfrm flipH="1" rot="-5400000">
            <a:off x="0" y="3545024"/>
            <a:ext cx="1598477" cy="1598477"/>
          </a:xfrm>
          <a:custGeom>
            <a:rect b="b" l="l" r="r" t="t"/>
            <a:pathLst>
              <a:path extrusionOk="0" h="3196953" w="3196953">
                <a:moveTo>
                  <a:pt x="0" y="3196953"/>
                </a:moveTo>
                <a:lnTo>
                  <a:pt x="3196953" y="3196953"/>
                </a:lnTo>
                <a:lnTo>
                  <a:pt x="3196953" y="0"/>
                </a:lnTo>
                <a:lnTo>
                  <a:pt x="0" y="0"/>
                </a:lnTo>
                <a:lnTo>
                  <a:pt x="0" y="3196953"/>
                </a:lnTo>
                <a:close/>
              </a:path>
            </a:pathLst>
          </a:custGeom>
          <a:blipFill rotWithShape="1">
            <a:blip r:embed="rId3">
              <a:alphaModFix/>
            </a:blip>
            <a:stretch>
              <a:fillRect b="0" l="0" r="0" t="0"/>
            </a:stretch>
          </a:blipFill>
          <a:ln>
            <a:noFill/>
          </a:ln>
        </p:spPr>
      </p:sp>
      <p:sp>
        <p:nvSpPr>
          <p:cNvPr id="622" name="Google Shape;622;p25"/>
          <p:cNvSpPr/>
          <p:nvPr/>
        </p:nvSpPr>
        <p:spPr>
          <a:xfrm rot="5400000">
            <a:off x="7545523" y="3545024"/>
            <a:ext cx="1598477" cy="1598477"/>
          </a:xfrm>
          <a:custGeom>
            <a:rect b="b" l="l" r="r" t="t"/>
            <a:pathLst>
              <a:path extrusionOk="0" h="3196953" w="3196953">
                <a:moveTo>
                  <a:pt x="0" y="0"/>
                </a:moveTo>
                <a:lnTo>
                  <a:pt x="3196953" y="0"/>
                </a:lnTo>
                <a:lnTo>
                  <a:pt x="3196953" y="3196953"/>
                </a:lnTo>
                <a:lnTo>
                  <a:pt x="0" y="3196953"/>
                </a:lnTo>
                <a:lnTo>
                  <a:pt x="0" y="0"/>
                </a:lnTo>
                <a:close/>
              </a:path>
            </a:pathLst>
          </a:custGeom>
          <a:blipFill rotWithShape="1">
            <a:blip r:embed="rId3">
              <a:alphaModFix/>
            </a:blip>
            <a:stretch>
              <a:fillRect b="0" l="0" r="0" t="0"/>
            </a:stretch>
          </a:blipFill>
          <a:ln>
            <a:noFill/>
          </a:ln>
        </p:spPr>
      </p:sp>
      <p:sp>
        <p:nvSpPr>
          <p:cNvPr id="623" name="Google Shape;623;p25"/>
          <p:cNvSpPr/>
          <p:nvPr/>
        </p:nvSpPr>
        <p:spPr>
          <a:xfrm flipH="1">
            <a:off x="0" y="0"/>
            <a:ext cx="1598477" cy="1598477"/>
          </a:xfrm>
          <a:custGeom>
            <a:rect b="b" l="l" r="r" t="t"/>
            <a:pathLst>
              <a:path extrusionOk="0" h="3196953" w="3196953">
                <a:moveTo>
                  <a:pt x="0" y="3196953"/>
                </a:moveTo>
                <a:lnTo>
                  <a:pt x="3196953" y="3196953"/>
                </a:lnTo>
                <a:lnTo>
                  <a:pt x="3196953" y="0"/>
                </a:lnTo>
                <a:lnTo>
                  <a:pt x="0" y="0"/>
                </a:lnTo>
                <a:lnTo>
                  <a:pt x="0" y="3196953"/>
                </a:lnTo>
                <a:close/>
              </a:path>
            </a:pathLst>
          </a:custGeom>
          <a:blipFill rotWithShape="1">
            <a:blip r:embed="rId3">
              <a:alphaModFix/>
            </a:blip>
            <a:stretch>
              <a:fillRect b="0" l="0" r="0" t="0"/>
            </a:stretch>
          </a:blipFill>
          <a:ln>
            <a:noFill/>
          </a:ln>
        </p:spPr>
      </p:sp>
      <p:sp>
        <p:nvSpPr>
          <p:cNvPr id="624" name="Google Shape;624;p25"/>
          <p:cNvSpPr/>
          <p:nvPr/>
        </p:nvSpPr>
        <p:spPr>
          <a:xfrm>
            <a:off x="7545524" y="0"/>
            <a:ext cx="1598477" cy="1598477"/>
          </a:xfrm>
          <a:custGeom>
            <a:rect b="b" l="l" r="r" t="t"/>
            <a:pathLst>
              <a:path extrusionOk="0" h="3196953" w="3196953">
                <a:moveTo>
                  <a:pt x="3196953" y="3196953"/>
                </a:moveTo>
                <a:lnTo>
                  <a:pt x="0" y="3196953"/>
                </a:lnTo>
                <a:lnTo>
                  <a:pt x="0" y="0"/>
                </a:lnTo>
                <a:lnTo>
                  <a:pt x="3196953" y="0"/>
                </a:lnTo>
                <a:lnTo>
                  <a:pt x="3196953" y="3196953"/>
                </a:lnTo>
                <a:close/>
              </a:path>
            </a:pathLst>
          </a:custGeom>
          <a:blipFill rotWithShape="1">
            <a:blip r:embed="rId3">
              <a:alphaModFix/>
            </a:blip>
            <a:stretch>
              <a:fillRect b="0" l="0" r="0" t="0"/>
            </a:stretch>
          </a:blipFill>
          <a:ln>
            <a:noFill/>
          </a:ln>
        </p:spPr>
      </p:sp>
      <p:sp>
        <p:nvSpPr>
          <p:cNvPr id="625" name="Google Shape;625;p25"/>
          <p:cNvSpPr txBox="1"/>
          <p:nvPr/>
        </p:nvSpPr>
        <p:spPr>
          <a:xfrm>
            <a:off x="2568712" y="1824792"/>
            <a:ext cx="4006576" cy="91916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2000" u="none" cap="none" strike="noStrike">
                <a:solidFill>
                  <a:srgbClr val="525252"/>
                </a:solidFill>
                <a:latin typeface="Libre Baskerville"/>
                <a:ea typeface="Libre Baskerville"/>
                <a:cs typeface="Libre Baskerville"/>
                <a:sym typeface="Libre Baskerville"/>
              </a:rPr>
              <a:t>This presentation template is free for everyone to use thanks to the following:</a:t>
            </a:r>
            <a:endParaRPr sz="700"/>
          </a:p>
        </p:txBody>
      </p:sp>
      <p:sp>
        <p:nvSpPr>
          <p:cNvPr id="626" name="Google Shape;626;p25"/>
          <p:cNvSpPr/>
          <p:nvPr/>
        </p:nvSpPr>
        <p:spPr>
          <a:xfrm>
            <a:off x="3583215" y="850074"/>
            <a:ext cx="1977571" cy="496190"/>
          </a:xfrm>
          <a:custGeom>
            <a:rect b="b" l="l" r="r" t="t"/>
            <a:pathLst>
              <a:path extrusionOk="0" h="992381" w="3955141">
                <a:moveTo>
                  <a:pt x="0" y="0"/>
                </a:moveTo>
                <a:lnTo>
                  <a:pt x="3955140" y="0"/>
                </a:lnTo>
                <a:lnTo>
                  <a:pt x="3955140" y="992381"/>
                </a:lnTo>
                <a:lnTo>
                  <a:pt x="0" y="992381"/>
                </a:lnTo>
                <a:lnTo>
                  <a:pt x="0" y="0"/>
                </a:lnTo>
                <a:close/>
              </a:path>
            </a:pathLst>
          </a:custGeom>
          <a:blipFill rotWithShape="1">
            <a:blip r:embed="rId4">
              <a:alphaModFix/>
            </a:blip>
            <a:stretch>
              <a:fillRect b="0" l="0" r="0" t="0"/>
            </a:stretch>
          </a:blipFill>
          <a:ln>
            <a:noFill/>
          </a:ln>
        </p:spPr>
      </p:sp>
      <p:sp>
        <p:nvSpPr>
          <p:cNvPr id="627" name="Google Shape;627;p25"/>
          <p:cNvSpPr txBox="1"/>
          <p:nvPr/>
        </p:nvSpPr>
        <p:spPr>
          <a:xfrm>
            <a:off x="1844913" y="3208194"/>
            <a:ext cx="5506309" cy="301905"/>
          </a:xfrm>
          <a:prstGeom prst="rect">
            <a:avLst/>
          </a:prstGeom>
          <a:noFill/>
          <a:ln>
            <a:noFill/>
          </a:ln>
        </p:spPr>
        <p:txBody>
          <a:bodyPr anchorCtr="0" anchor="t" bIns="0" lIns="0" spcFirstLastPara="1" rIns="0" wrap="square" tIns="0">
            <a:spAutoFit/>
          </a:bodyPr>
          <a:lstStyle/>
          <a:p>
            <a:pPr indent="0" lvl="0" marL="0" marR="0" rtl="0" algn="ctr">
              <a:lnSpc>
                <a:spcPct val="140069"/>
              </a:lnSpc>
              <a:spcBef>
                <a:spcPts val="0"/>
              </a:spcBef>
              <a:spcAft>
                <a:spcPts val="0"/>
              </a:spcAft>
              <a:buNone/>
            </a:pPr>
            <a:r>
              <a:rPr b="0" i="0" lang="en" sz="900" u="none" cap="none" strike="noStrike">
                <a:solidFill>
                  <a:srgbClr val="191919"/>
                </a:solidFill>
                <a:latin typeface="Lato"/>
                <a:ea typeface="Lato"/>
                <a:cs typeface="Lato"/>
                <a:sym typeface="Lato"/>
              </a:rPr>
              <a:t>SlidesCarnival for the presentation template</a:t>
            </a:r>
            <a:endParaRPr sz="700"/>
          </a:p>
          <a:p>
            <a:pPr indent="0" lvl="0" marL="0" marR="0" rtl="0" algn="ctr">
              <a:lnSpc>
                <a:spcPct val="140069"/>
              </a:lnSpc>
              <a:spcBef>
                <a:spcPts val="0"/>
              </a:spcBef>
              <a:spcAft>
                <a:spcPts val="0"/>
              </a:spcAft>
              <a:buNone/>
            </a:pPr>
            <a:r>
              <a:rPr b="0" i="0" lang="en" sz="900" u="none" cap="none" strike="noStrike">
                <a:solidFill>
                  <a:srgbClr val="191919"/>
                </a:solidFill>
                <a:latin typeface="Lato"/>
                <a:ea typeface="Lato"/>
                <a:cs typeface="Lato"/>
                <a:sym typeface="Lato"/>
              </a:rPr>
              <a:t>Pexels for the photos</a:t>
            </a:r>
            <a:endParaRPr sz="700"/>
          </a:p>
        </p:txBody>
      </p:sp>
      <p:sp>
        <p:nvSpPr>
          <p:cNvPr id="628" name="Google Shape;628;p25"/>
          <p:cNvSpPr txBox="1"/>
          <p:nvPr/>
        </p:nvSpPr>
        <p:spPr>
          <a:xfrm>
            <a:off x="2864345" y="3993389"/>
            <a:ext cx="3467444" cy="300038"/>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 sz="2000" u="none" cap="none" strike="noStrike">
                <a:solidFill>
                  <a:srgbClr val="525252"/>
                </a:solidFill>
                <a:latin typeface="Libre Baskerville"/>
                <a:ea typeface="Libre Baskerville"/>
                <a:cs typeface="Libre Baskerville"/>
                <a:sym typeface="Libre Baskerville"/>
              </a:rPr>
              <a:t>Happy designing! </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FE8"/>
        </a:solidFill>
      </p:bgPr>
    </p:bg>
    <p:spTree>
      <p:nvGrpSpPr>
        <p:cNvPr id="140" name="Shape 140"/>
        <p:cNvGrpSpPr/>
        <p:nvPr/>
      </p:nvGrpSpPr>
      <p:grpSpPr>
        <a:xfrm>
          <a:off x="0" y="0"/>
          <a:ext cx="0" cy="0"/>
          <a:chOff x="0" y="0"/>
          <a:chExt cx="0" cy="0"/>
        </a:xfrm>
      </p:grpSpPr>
      <p:pic>
        <p:nvPicPr>
          <p:cNvPr id="141" name="Google Shape;141;p12"/>
          <p:cNvPicPr preferRelativeResize="0"/>
          <p:nvPr/>
        </p:nvPicPr>
        <p:blipFill rotWithShape="1">
          <a:blip r:embed="rId3">
            <a:alphaModFix/>
          </a:blip>
          <a:srcRect b="11316" l="0" r="0" t="0"/>
          <a:stretch/>
        </p:blipFill>
        <p:spPr>
          <a:xfrm>
            <a:off x="0" y="-1"/>
            <a:ext cx="9144003" cy="5143501"/>
          </a:xfrm>
          <a:prstGeom prst="rect">
            <a:avLst/>
          </a:prstGeom>
          <a:noFill/>
          <a:ln>
            <a:noFill/>
          </a:ln>
        </p:spPr>
      </p:pic>
      <p:sp>
        <p:nvSpPr>
          <p:cNvPr id="142" name="Google Shape;142;p12"/>
          <p:cNvSpPr/>
          <p:nvPr/>
        </p:nvSpPr>
        <p:spPr>
          <a:xfrm>
            <a:off x="2166864" y="2468507"/>
            <a:ext cx="1710172" cy="1590997"/>
          </a:xfrm>
          <a:custGeom>
            <a:rect b="b" l="l" r="r" t="t"/>
            <a:pathLst>
              <a:path extrusionOk="0" h="3181993" w="3420344">
                <a:moveTo>
                  <a:pt x="0" y="0"/>
                </a:moveTo>
                <a:lnTo>
                  <a:pt x="3420344" y="0"/>
                </a:lnTo>
                <a:lnTo>
                  <a:pt x="3420344" y="3181993"/>
                </a:lnTo>
                <a:lnTo>
                  <a:pt x="0" y="3181993"/>
                </a:lnTo>
                <a:lnTo>
                  <a:pt x="0" y="0"/>
                </a:lnTo>
                <a:close/>
              </a:path>
            </a:pathLst>
          </a:custGeom>
          <a:blipFill rotWithShape="1">
            <a:blip r:embed="rId4">
              <a:alphaModFix/>
            </a:blip>
            <a:stretch>
              <a:fillRect b="0" l="0" r="0" t="0"/>
            </a:stretch>
          </a:blipFill>
          <a:ln>
            <a:noFill/>
          </a:ln>
        </p:spPr>
      </p:sp>
      <p:sp>
        <p:nvSpPr>
          <p:cNvPr id="143" name="Google Shape;143;p12"/>
          <p:cNvSpPr/>
          <p:nvPr/>
        </p:nvSpPr>
        <p:spPr>
          <a:xfrm>
            <a:off x="3606938" y="4020471"/>
            <a:ext cx="270097" cy="1727368"/>
          </a:xfrm>
          <a:custGeom>
            <a:rect b="b" l="l" r="r" t="t"/>
            <a:pathLst>
              <a:path extrusionOk="0" h="3454737" w="540195">
                <a:moveTo>
                  <a:pt x="0" y="0"/>
                </a:moveTo>
                <a:lnTo>
                  <a:pt x="540195" y="0"/>
                </a:lnTo>
                <a:lnTo>
                  <a:pt x="540195" y="3454737"/>
                </a:lnTo>
                <a:lnTo>
                  <a:pt x="0" y="3454737"/>
                </a:lnTo>
                <a:lnTo>
                  <a:pt x="0" y="0"/>
                </a:lnTo>
                <a:close/>
              </a:path>
            </a:pathLst>
          </a:custGeom>
          <a:blipFill rotWithShape="1">
            <a:blip r:embed="rId5">
              <a:alphaModFix/>
            </a:blip>
            <a:stretch>
              <a:fillRect b="0" l="0" r="0" t="0"/>
            </a:stretch>
          </a:blipFill>
          <a:ln>
            <a:noFill/>
          </a:ln>
        </p:spPr>
      </p:sp>
      <p:sp>
        <p:nvSpPr>
          <p:cNvPr id="144" name="Google Shape;144;p12"/>
          <p:cNvSpPr/>
          <p:nvPr/>
        </p:nvSpPr>
        <p:spPr>
          <a:xfrm flipH="1">
            <a:off x="5266964" y="2468507"/>
            <a:ext cx="1710172" cy="1590997"/>
          </a:xfrm>
          <a:custGeom>
            <a:rect b="b" l="l" r="r" t="t"/>
            <a:pathLst>
              <a:path extrusionOk="0" h="3181993" w="3420344">
                <a:moveTo>
                  <a:pt x="3420344" y="0"/>
                </a:moveTo>
                <a:lnTo>
                  <a:pt x="0" y="0"/>
                </a:lnTo>
                <a:lnTo>
                  <a:pt x="0" y="3181993"/>
                </a:lnTo>
                <a:lnTo>
                  <a:pt x="3420344" y="3181993"/>
                </a:lnTo>
                <a:lnTo>
                  <a:pt x="3420344" y="0"/>
                </a:lnTo>
                <a:close/>
              </a:path>
            </a:pathLst>
          </a:custGeom>
          <a:blipFill rotWithShape="1">
            <a:blip r:embed="rId4">
              <a:alphaModFix/>
            </a:blip>
            <a:stretch>
              <a:fillRect b="0" l="0" r="0" t="0"/>
            </a:stretch>
          </a:blipFill>
          <a:ln>
            <a:noFill/>
          </a:ln>
        </p:spPr>
      </p:sp>
      <p:sp>
        <p:nvSpPr>
          <p:cNvPr id="145" name="Google Shape;145;p12"/>
          <p:cNvSpPr/>
          <p:nvPr/>
        </p:nvSpPr>
        <p:spPr>
          <a:xfrm>
            <a:off x="5266965" y="4020471"/>
            <a:ext cx="270097" cy="1727368"/>
          </a:xfrm>
          <a:custGeom>
            <a:rect b="b" l="l" r="r" t="t"/>
            <a:pathLst>
              <a:path extrusionOk="0" h="3454737" w="540195">
                <a:moveTo>
                  <a:pt x="0" y="0"/>
                </a:moveTo>
                <a:lnTo>
                  <a:pt x="540195" y="0"/>
                </a:lnTo>
                <a:lnTo>
                  <a:pt x="540195" y="3454737"/>
                </a:lnTo>
                <a:lnTo>
                  <a:pt x="0" y="3454737"/>
                </a:lnTo>
                <a:lnTo>
                  <a:pt x="0" y="0"/>
                </a:lnTo>
                <a:close/>
              </a:path>
            </a:pathLst>
          </a:custGeom>
          <a:blipFill rotWithShape="1">
            <a:blip r:embed="rId5">
              <a:alphaModFix/>
            </a:blip>
            <a:stretch>
              <a:fillRect b="0" l="0" r="0" t="0"/>
            </a:stretch>
          </a:blipFill>
          <a:ln>
            <a:noFill/>
          </a:ln>
        </p:spPr>
      </p:sp>
      <p:sp>
        <p:nvSpPr>
          <p:cNvPr id="146" name="Google Shape;146;p12"/>
          <p:cNvSpPr/>
          <p:nvPr/>
        </p:nvSpPr>
        <p:spPr>
          <a:xfrm>
            <a:off x="4436951" y="3265183"/>
            <a:ext cx="270097" cy="1727368"/>
          </a:xfrm>
          <a:custGeom>
            <a:rect b="b" l="l" r="r" t="t"/>
            <a:pathLst>
              <a:path extrusionOk="0" h="3454737" w="540195">
                <a:moveTo>
                  <a:pt x="0" y="0"/>
                </a:moveTo>
                <a:lnTo>
                  <a:pt x="540196" y="0"/>
                </a:lnTo>
                <a:lnTo>
                  <a:pt x="540196" y="3454737"/>
                </a:lnTo>
                <a:lnTo>
                  <a:pt x="0" y="3454737"/>
                </a:lnTo>
                <a:lnTo>
                  <a:pt x="0" y="0"/>
                </a:lnTo>
                <a:close/>
              </a:path>
            </a:pathLst>
          </a:custGeom>
          <a:blipFill rotWithShape="1">
            <a:blip r:embed="rId5">
              <a:alphaModFix/>
            </a:blip>
            <a:stretch>
              <a:fillRect b="0" l="0" r="0" t="0"/>
            </a:stretch>
          </a:blipFill>
          <a:ln>
            <a:noFill/>
          </a:ln>
        </p:spPr>
      </p:sp>
      <p:sp>
        <p:nvSpPr>
          <p:cNvPr id="147" name="Google Shape;147;p12"/>
          <p:cNvSpPr/>
          <p:nvPr/>
        </p:nvSpPr>
        <p:spPr>
          <a:xfrm>
            <a:off x="4436951" y="4275281"/>
            <a:ext cx="270097" cy="1727368"/>
          </a:xfrm>
          <a:custGeom>
            <a:rect b="b" l="l" r="r" t="t"/>
            <a:pathLst>
              <a:path extrusionOk="0" h="3454737" w="540195">
                <a:moveTo>
                  <a:pt x="0" y="0"/>
                </a:moveTo>
                <a:lnTo>
                  <a:pt x="540196" y="0"/>
                </a:lnTo>
                <a:lnTo>
                  <a:pt x="540196" y="3454737"/>
                </a:lnTo>
                <a:lnTo>
                  <a:pt x="0" y="3454737"/>
                </a:lnTo>
                <a:lnTo>
                  <a:pt x="0" y="0"/>
                </a:lnTo>
                <a:close/>
              </a:path>
            </a:pathLst>
          </a:custGeom>
          <a:blipFill rotWithShape="1">
            <a:blip r:embed="rId5">
              <a:alphaModFix/>
            </a:blip>
            <a:stretch>
              <a:fillRect b="0" l="0" r="0" t="0"/>
            </a:stretch>
          </a:blipFill>
          <a:ln>
            <a:noFill/>
          </a:ln>
        </p:spPr>
      </p:sp>
      <p:grpSp>
        <p:nvGrpSpPr>
          <p:cNvPr id="148" name="Google Shape;148;p12"/>
          <p:cNvGrpSpPr/>
          <p:nvPr/>
        </p:nvGrpSpPr>
        <p:grpSpPr>
          <a:xfrm>
            <a:off x="3741987" y="168216"/>
            <a:ext cx="1660027" cy="1650256"/>
            <a:chOff x="0" y="-38100"/>
            <a:chExt cx="874417" cy="869271"/>
          </a:xfrm>
        </p:grpSpPr>
        <p:sp>
          <p:nvSpPr>
            <p:cNvPr id="149" name="Google Shape;149;p12"/>
            <p:cNvSpPr/>
            <p:nvPr/>
          </p:nvSpPr>
          <p:spPr>
            <a:xfrm>
              <a:off x="0" y="0"/>
              <a:ext cx="874417" cy="831171"/>
            </a:xfrm>
            <a:custGeom>
              <a:rect b="b" l="l" r="r" t="t"/>
              <a:pathLst>
                <a:path extrusionOk="0" h="831171" w="874417">
                  <a:moveTo>
                    <a:pt x="118925" y="0"/>
                  </a:moveTo>
                  <a:lnTo>
                    <a:pt x="755492" y="0"/>
                  </a:lnTo>
                  <a:cubicBezTo>
                    <a:pt x="821173" y="0"/>
                    <a:pt x="874417" y="53245"/>
                    <a:pt x="874417" y="118925"/>
                  </a:cubicBezTo>
                  <a:lnTo>
                    <a:pt x="874417" y="712246"/>
                  </a:lnTo>
                  <a:cubicBezTo>
                    <a:pt x="874417" y="777926"/>
                    <a:pt x="821173" y="831171"/>
                    <a:pt x="755492" y="831171"/>
                  </a:cubicBezTo>
                  <a:lnTo>
                    <a:pt x="118925" y="831171"/>
                  </a:lnTo>
                  <a:cubicBezTo>
                    <a:pt x="53245" y="831171"/>
                    <a:pt x="0" y="777926"/>
                    <a:pt x="0" y="712246"/>
                  </a:cubicBezTo>
                  <a:lnTo>
                    <a:pt x="0" y="118925"/>
                  </a:lnTo>
                  <a:cubicBezTo>
                    <a:pt x="0" y="53245"/>
                    <a:pt x="53245" y="0"/>
                    <a:pt x="118925" y="0"/>
                  </a:cubicBezTo>
                  <a:close/>
                </a:path>
              </a:pathLst>
            </a:custGeom>
            <a:solidFill>
              <a:srgbClr val="FAF6F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0" name="Google Shape;150;p12"/>
            <p:cNvSpPr txBox="1"/>
            <p:nvPr/>
          </p:nvSpPr>
          <p:spPr>
            <a:xfrm>
              <a:off x="0" y="-38100"/>
              <a:ext cx="874417" cy="869271"/>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51" name="Google Shape;151;p12"/>
          <p:cNvGrpSpPr/>
          <p:nvPr/>
        </p:nvGrpSpPr>
        <p:grpSpPr>
          <a:xfrm>
            <a:off x="1415210" y="957179"/>
            <a:ext cx="1660027" cy="1650256"/>
            <a:chOff x="0" y="-38100"/>
            <a:chExt cx="874417" cy="869271"/>
          </a:xfrm>
        </p:grpSpPr>
        <p:sp>
          <p:nvSpPr>
            <p:cNvPr id="152" name="Google Shape;152;p12"/>
            <p:cNvSpPr/>
            <p:nvPr/>
          </p:nvSpPr>
          <p:spPr>
            <a:xfrm>
              <a:off x="0" y="0"/>
              <a:ext cx="874417" cy="831171"/>
            </a:xfrm>
            <a:custGeom>
              <a:rect b="b" l="l" r="r" t="t"/>
              <a:pathLst>
                <a:path extrusionOk="0" h="831171" w="874417">
                  <a:moveTo>
                    <a:pt x="118925" y="0"/>
                  </a:moveTo>
                  <a:lnTo>
                    <a:pt x="755492" y="0"/>
                  </a:lnTo>
                  <a:cubicBezTo>
                    <a:pt x="821173" y="0"/>
                    <a:pt x="874417" y="53245"/>
                    <a:pt x="874417" y="118925"/>
                  </a:cubicBezTo>
                  <a:lnTo>
                    <a:pt x="874417" y="712246"/>
                  </a:lnTo>
                  <a:cubicBezTo>
                    <a:pt x="874417" y="777926"/>
                    <a:pt x="821173" y="831171"/>
                    <a:pt x="755492" y="831171"/>
                  </a:cubicBezTo>
                  <a:lnTo>
                    <a:pt x="118925" y="831171"/>
                  </a:lnTo>
                  <a:cubicBezTo>
                    <a:pt x="53245" y="831171"/>
                    <a:pt x="0" y="777926"/>
                    <a:pt x="0" y="712246"/>
                  </a:cubicBezTo>
                  <a:lnTo>
                    <a:pt x="0" y="118925"/>
                  </a:lnTo>
                  <a:cubicBezTo>
                    <a:pt x="0" y="53245"/>
                    <a:pt x="53245" y="0"/>
                    <a:pt x="118925" y="0"/>
                  </a:cubicBezTo>
                  <a:close/>
                </a:path>
              </a:pathLst>
            </a:custGeom>
            <a:solidFill>
              <a:srgbClr val="FAF6F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3" name="Google Shape;153;p12"/>
            <p:cNvSpPr txBox="1"/>
            <p:nvPr/>
          </p:nvSpPr>
          <p:spPr>
            <a:xfrm>
              <a:off x="0" y="-38100"/>
              <a:ext cx="874417" cy="869271"/>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54" name="Google Shape;154;p12"/>
          <p:cNvGrpSpPr/>
          <p:nvPr/>
        </p:nvGrpSpPr>
        <p:grpSpPr>
          <a:xfrm>
            <a:off x="171060" y="3058793"/>
            <a:ext cx="1660027" cy="1650256"/>
            <a:chOff x="0" y="-38100"/>
            <a:chExt cx="874417" cy="869271"/>
          </a:xfrm>
        </p:grpSpPr>
        <p:sp>
          <p:nvSpPr>
            <p:cNvPr id="155" name="Google Shape;155;p12"/>
            <p:cNvSpPr/>
            <p:nvPr/>
          </p:nvSpPr>
          <p:spPr>
            <a:xfrm>
              <a:off x="0" y="0"/>
              <a:ext cx="874417" cy="831171"/>
            </a:xfrm>
            <a:custGeom>
              <a:rect b="b" l="l" r="r" t="t"/>
              <a:pathLst>
                <a:path extrusionOk="0" h="831171" w="874417">
                  <a:moveTo>
                    <a:pt x="118925" y="0"/>
                  </a:moveTo>
                  <a:lnTo>
                    <a:pt x="755492" y="0"/>
                  </a:lnTo>
                  <a:cubicBezTo>
                    <a:pt x="821173" y="0"/>
                    <a:pt x="874417" y="53245"/>
                    <a:pt x="874417" y="118925"/>
                  </a:cubicBezTo>
                  <a:lnTo>
                    <a:pt x="874417" y="712246"/>
                  </a:lnTo>
                  <a:cubicBezTo>
                    <a:pt x="874417" y="777926"/>
                    <a:pt x="821173" y="831171"/>
                    <a:pt x="755492" y="831171"/>
                  </a:cubicBezTo>
                  <a:lnTo>
                    <a:pt x="118925" y="831171"/>
                  </a:lnTo>
                  <a:cubicBezTo>
                    <a:pt x="53245" y="831171"/>
                    <a:pt x="0" y="777926"/>
                    <a:pt x="0" y="712246"/>
                  </a:cubicBezTo>
                  <a:lnTo>
                    <a:pt x="0" y="118925"/>
                  </a:lnTo>
                  <a:cubicBezTo>
                    <a:pt x="0" y="53245"/>
                    <a:pt x="53245" y="0"/>
                    <a:pt x="118925" y="0"/>
                  </a:cubicBezTo>
                  <a:close/>
                </a:path>
              </a:pathLst>
            </a:custGeom>
            <a:solidFill>
              <a:srgbClr val="FAF6F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6" name="Google Shape;156;p12"/>
            <p:cNvSpPr txBox="1"/>
            <p:nvPr/>
          </p:nvSpPr>
          <p:spPr>
            <a:xfrm>
              <a:off x="0" y="-38100"/>
              <a:ext cx="874417" cy="869271"/>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57" name="Google Shape;157;p12"/>
          <p:cNvGrpSpPr/>
          <p:nvPr/>
        </p:nvGrpSpPr>
        <p:grpSpPr>
          <a:xfrm>
            <a:off x="7314595" y="3058793"/>
            <a:ext cx="1660027" cy="1650256"/>
            <a:chOff x="0" y="-38100"/>
            <a:chExt cx="874417" cy="869271"/>
          </a:xfrm>
        </p:grpSpPr>
        <p:sp>
          <p:nvSpPr>
            <p:cNvPr id="158" name="Google Shape;158;p12"/>
            <p:cNvSpPr/>
            <p:nvPr/>
          </p:nvSpPr>
          <p:spPr>
            <a:xfrm>
              <a:off x="0" y="0"/>
              <a:ext cx="874417" cy="831171"/>
            </a:xfrm>
            <a:custGeom>
              <a:rect b="b" l="l" r="r" t="t"/>
              <a:pathLst>
                <a:path extrusionOk="0" h="831171" w="874417">
                  <a:moveTo>
                    <a:pt x="118925" y="0"/>
                  </a:moveTo>
                  <a:lnTo>
                    <a:pt x="755492" y="0"/>
                  </a:lnTo>
                  <a:cubicBezTo>
                    <a:pt x="821173" y="0"/>
                    <a:pt x="874417" y="53245"/>
                    <a:pt x="874417" y="118925"/>
                  </a:cubicBezTo>
                  <a:lnTo>
                    <a:pt x="874417" y="712246"/>
                  </a:lnTo>
                  <a:cubicBezTo>
                    <a:pt x="874417" y="777926"/>
                    <a:pt x="821173" y="831171"/>
                    <a:pt x="755492" y="831171"/>
                  </a:cubicBezTo>
                  <a:lnTo>
                    <a:pt x="118925" y="831171"/>
                  </a:lnTo>
                  <a:cubicBezTo>
                    <a:pt x="53245" y="831171"/>
                    <a:pt x="0" y="777926"/>
                    <a:pt x="0" y="712246"/>
                  </a:cubicBezTo>
                  <a:lnTo>
                    <a:pt x="0" y="118925"/>
                  </a:lnTo>
                  <a:cubicBezTo>
                    <a:pt x="0" y="53245"/>
                    <a:pt x="53245" y="0"/>
                    <a:pt x="118925" y="0"/>
                  </a:cubicBezTo>
                  <a:close/>
                </a:path>
              </a:pathLst>
            </a:custGeom>
            <a:solidFill>
              <a:srgbClr val="FAF6F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9" name="Google Shape;159;p12"/>
            <p:cNvSpPr txBox="1"/>
            <p:nvPr/>
          </p:nvSpPr>
          <p:spPr>
            <a:xfrm>
              <a:off x="0" y="-38100"/>
              <a:ext cx="874417" cy="869271"/>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0" name="Google Shape;160;p12"/>
          <p:cNvGrpSpPr/>
          <p:nvPr/>
        </p:nvGrpSpPr>
        <p:grpSpPr>
          <a:xfrm>
            <a:off x="5974180" y="957179"/>
            <a:ext cx="1660027" cy="1650256"/>
            <a:chOff x="0" y="-38100"/>
            <a:chExt cx="874417" cy="869271"/>
          </a:xfrm>
        </p:grpSpPr>
        <p:sp>
          <p:nvSpPr>
            <p:cNvPr id="161" name="Google Shape;161;p12"/>
            <p:cNvSpPr/>
            <p:nvPr/>
          </p:nvSpPr>
          <p:spPr>
            <a:xfrm>
              <a:off x="0" y="0"/>
              <a:ext cx="874417" cy="831171"/>
            </a:xfrm>
            <a:custGeom>
              <a:rect b="b" l="l" r="r" t="t"/>
              <a:pathLst>
                <a:path extrusionOk="0" h="831171" w="874417">
                  <a:moveTo>
                    <a:pt x="118925" y="0"/>
                  </a:moveTo>
                  <a:lnTo>
                    <a:pt x="755492" y="0"/>
                  </a:lnTo>
                  <a:cubicBezTo>
                    <a:pt x="821173" y="0"/>
                    <a:pt x="874417" y="53245"/>
                    <a:pt x="874417" y="118925"/>
                  </a:cubicBezTo>
                  <a:lnTo>
                    <a:pt x="874417" y="712246"/>
                  </a:lnTo>
                  <a:cubicBezTo>
                    <a:pt x="874417" y="777926"/>
                    <a:pt x="821173" y="831171"/>
                    <a:pt x="755492" y="831171"/>
                  </a:cubicBezTo>
                  <a:lnTo>
                    <a:pt x="118925" y="831171"/>
                  </a:lnTo>
                  <a:cubicBezTo>
                    <a:pt x="53245" y="831171"/>
                    <a:pt x="0" y="777926"/>
                    <a:pt x="0" y="712246"/>
                  </a:cubicBezTo>
                  <a:lnTo>
                    <a:pt x="0" y="118925"/>
                  </a:lnTo>
                  <a:cubicBezTo>
                    <a:pt x="0" y="53245"/>
                    <a:pt x="53245" y="0"/>
                    <a:pt x="118925" y="0"/>
                  </a:cubicBezTo>
                  <a:close/>
                </a:path>
              </a:pathLst>
            </a:custGeom>
            <a:solidFill>
              <a:srgbClr val="FAF6F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2" name="Google Shape;162;p12"/>
            <p:cNvSpPr txBox="1"/>
            <p:nvPr/>
          </p:nvSpPr>
          <p:spPr>
            <a:xfrm>
              <a:off x="0" y="-38100"/>
              <a:ext cx="874417" cy="869271"/>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63" name="Google Shape;163;p12"/>
          <p:cNvSpPr/>
          <p:nvPr/>
        </p:nvSpPr>
        <p:spPr>
          <a:xfrm>
            <a:off x="4436951" y="1799423"/>
            <a:ext cx="270097" cy="1727369"/>
          </a:xfrm>
          <a:custGeom>
            <a:rect b="b" l="l" r="r" t="t"/>
            <a:pathLst>
              <a:path extrusionOk="0" h="3454737" w="540195">
                <a:moveTo>
                  <a:pt x="0" y="0"/>
                </a:moveTo>
                <a:lnTo>
                  <a:pt x="540196" y="0"/>
                </a:lnTo>
                <a:lnTo>
                  <a:pt x="540196" y="3454736"/>
                </a:lnTo>
                <a:lnTo>
                  <a:pt x="0" y="3454736"/>
                </a:lnTo>
                <a:lnTo>
                  <a:pt x="0" y="0"/>
                </a:lnTo>
                <a:close/>
              </a:path>
            </a:pathLst>
          </a:custGeom>
          <a:blipFill rotWithShape="1">
            <a:blip r:embed="rId5">
              <a:alphaModFix/>
            </a:blip>
            <a:stretch>
              <a:fillRect b="0" l="0" r="0" t="0"/>
            </a:stretch>
          </a:blipFill>
          <a:ln>
            <a:noFill/>
          </a:ln>
        </p:spPr>
      </p:sp>
      <p:sp>
        <p:nvSpPr>
          <p:cNvPr id="164" name="Google Shape;164;p12"/>
          <p:cNvSpPr/>
          <p:nvPr/>
        </p:nvSpPr>
        <p:spPr>
          <a:xfrm flipH="1" rot="-5400000">
            <a:off x="1831088" y="3920086"/>
            <a:ext cx="1371038" cy="1371038"/>
          </a:xfrm>
          <a:custGeom>
            <a:rect b="b" l="l" r="r" t="t"/>
            <a:pathLst>
              <a:path extrusionOk="0" h="2742076" w="2742076">
                <a:moveTo>
                  <a:pt x="0" y="2742076"/>
                </a:moveTo>
                <a:lnTo>
                  <a:pt x="2742076" y="2742076"/>
                </a:lnTo>
                <a:lnTo>
                  <a:pt x="2742076" y="0"/>
                </a:lnTo>
                <a:lnTo>
                  <a:pt x="0" y="0"/>
                </a:lnTo>
                <a:lnTo>
                  <a:pt x="0" y="2742076"/>
                </a:lnTo>
                <a:close/>
              </a:path>
            </a:pathLst>
          </a:custGeom>
          <a:blipFill rotWithShape="1">
            <a:blip r:embed="rId6">
              <a:alphaModFix/>
            </a:blip>
            <a:stretch>
              <a:fillRect b="0" l="0" r="0" t="0"/>
            </a:stretch>
          </a:blipFill>
          <a:ln>
            <a:noFill/>
          </a:ln>
        </p:spPr>
      </p:sp>
      <p:sp>
        <p:nvSpPr>
          <p:cNvPr id="165" name="Google Shape;165;p12"/>
          <p:cNvSpPr/>
          <p:nvPr/>
        </p:nvSpPr>
        <p:spPr>
          <a:xfrm rot="5400000">
            <a:off x="5943557" y="3920086"/>
            <a:ext cx="1371038" cy="1371038"/>
          </a:xfrm>
          <a:custGeom>
            <a:rect b="b" l="l" r="r" t="t"/>
            <a:pathLst>
              <a:path extrusionOk="0" h="2742076" w="2742076">
                <a:moveTo>
                  <a:pt x="0" y="0"/>
                </a:moveTo>
                <a:lnTo>
                  <a:pt x="2742075" y="0"/>
                </a:lnTo>
                <a:lnTo>
                  <a:pt x="2742075" y="2742076"/>
                </a:lnTo>
                <a:lnTo>
                  <a:pt x="0" y="2742076"/>
                </a:lnTo>
                <a:lnTo>
                  <a:pt x="0" y="0"/>
                </a:lnTo>
                <a:close/>
              </a:path>
            </a:pathLst>
          </a:custGeom>
          <a:blipFill rotWithShape="1">
            <a:blip r:embed="rId6">
              <a:alphaModFix/>
            </a:blip>
            <a:stretch>
              <a:fillRect b="0" l="0" r="0" t="0"/>
            </a:stretch>
          </a:blipFill>
          <a:ln>
            <a:noFill/>
          </a:ln>
        </p:spPr>
      </p:sp>
      <p:sp>
        <p:nvSpPr>
          <p:cNvPr id="166" name="Google Shape;166;p12"/>
          <p:cNvSpPr txBox="1"/>
          <p:nvPr/>
        </p:nvSpPr>
        <p:spPr>
          <a:xfrm>
            <a:off x="4025136" y="535400"/>
            <a:ext cx="1093728" cy="253207"/>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1500" u="none" cap="none" strike="noStrike">
                <a:solidFill>
                  <a:srgbClr val="191919"/>
                </a:solidFill>
                <a:latin typeface="Libre Baskerville"/>
                <a:ea typeface="Libre Baskerville"/>
                <a:cs typeface="Libre Baskerville"/>
                <a:sym typeface="Libre Baskerville"/>
              </a:rPr>
              <a:t>Main Point</a:t>
            </a:r>
            <a:endParaRPr sz="700"/>
          </a:p>
        </p:txBody>
      </p:sp>
      <p:sp>
        <p:nvSpPr>
          <p:cNvPr id="167" name="Google Shape;167;p12"/>
          <p:cNvSpPr txBox="1"/>
          <p:nvPr/>
        </p:nvSpPr>
        <p:spPr>
          <a:xfrm>
            <a:off x="6257330" y="1323567"/>
            <a:ext cx="1093727" cy="253207"/>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1500" u="none" cap="none" strike="noStrike">
                <a:solidFill>
                  <a:srgbClr val="191919"/>
                </a:solidFill>
                <a:latin typeface="Libre Baskerville"/>
                <a:ea typeface="Libre Baskerville"/>
                <a:cs typeface="Libre Baskerville"/>
                <a:sym typeface="Libre Baskerville"/>
              </a:rPr>
              <a:t>Main Point</a:t>
            </a:r>
            <a:endParaRPr sz="700"/>
          </a:p>
        </p:txBody>
      </p:sp>
      <p:sp>
        <p:nvSpPr>
          <p:cNvPr id="168" name="Google Shape;168;p12"/>
          <p:cNvSpPr txBox="1"/>
          <p:nvPr/>
        </p:nvSpPr>
        <p:spPr>
          <a:xfrm>
            <a:off x="1688760" y="1323567"/>
            <a:ext cx="1093728" cy="253207"/>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1500" u="none" cap="none" strike="noStrike">
                <a:solidFill>
                  <a:srgbClr val="191919"/>
                </a:solidFill>
                <a:latin typeface="Libre Baskerville"/>
                <a:ea typeface="Libre Baskerville"/>
                <a:cs typeface="Libre Baskerville"/>
                <a:sym typeface="Libre Baskerville"/>
              </a:rPr>
              <a:t>Main Point</a:t>
            </a:r>
            <a:endParaRPr sz="700"/>
          </a:p>
        </p:txBody>
      </p:sp>
      <p:sp>
        <p:nvSpPr>
          <p:cNvPr id="169" name="Google Shape;169;p12"/>
          <p:cNvSpPr txBox="1"/>
          <p:nvPr/>
        </p:nvSpPr>
        <p:spPr>
          <a:xfrm>
            <a:off x="3834389" y="885169"/>
            <a:ext cx="14751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191919"/>
                </a:solidFill>
                <a:latin typeface="Lato"/>
                <a:ea typeface="Lato"/>
                <a:cs typeface="Lato"/>
                <a:sym typeface="Lato"/>
              </a:rPr>
              <a:t>Proin sed mattis diam, non efficitur sem. Phasellus diam erat, lacinia non turpis non, finibus luctus erat. </a:t>
            </a:r>
            <a:endParaRPr sz="700"/>
          </a:p>
        </p:txBody>
      </p:sp>
      <p:sp>
        <p:nvSpPr>
          <p:cNvPr id="170" name="Google Shape;170;p12"/>
          <p:cNvSpPr txBox="1"/>
          <p:nvPr/>
        </p:nvSpPr>
        <p:spPr>
          <a:xfrm>
            <a:off x="6066583" y="1673336"/>
            <a:ext cx="14751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191919"/>
                </a:solidFill>
                <a:latin typeface="Lato"/>
                <a:ea typeface="Lato"/>
                <a:cs typeface="Lato"/>
                <a:sym typeface="Lato"/>
              </a:rPr>
              <a:t>Proin sed mattis diam, non efficitur sem. Phasellus diam erat, lacinia non turpis non, finibus luctus erat. </a:t>
            </a:r>
            <a:endParaRPr sz="700"/>
          </a:p>
        </p:txBody>
      </p:sp>
      <p:sp>
        <p:nvSpPr>
          <p:cNvPr id="171" name="Google Shape;171;p12"/>
          <p:cNvSpPr txBox="1"/>
          <p:nvPr/>
        </p:nvSpPr>
        <p:spPr>
          <a:xfrm>
            <a:off x="453983" y="3348981"/>
            <a:ext cx="1093727" cy="253207"/>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1500" u="none" cap="none" strike="noStrike">
                <a:solidFill>
                  <a:srgbClr val="191919"/>
                </a:solidFill>
                <a:latin typeface="Libre Baskerville"/>
                <a:ea typeface="Libre Baskerville"/>
                <a:cs typeface="Libre Baskerville"/>
                <a:sym typeface="Libre Baskerville"/>
              </a:rPr>
              <a:t>Main Point</a:t>
            </a:r>
            <a:endParaRPr sz="700"/>
          </a:p>
        </p:txBody>
      </p:sp>
      <p:sp>
        <p:nvSpPr>
          <p:cNvPr id="172" name="Google Shape;172;p12"/>
          <p:cNvSpPr txBox="1"/>
          <p:nvPr/>
        </p:nvSpPr>
        <p:spPr>
          <a:xfrm>
            <a:off x="7597517" y="3348981"/>
            <a:ext cx="1093727" cy="253207"/>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1500" u="none" cap="none" strike="noStrike">
                <a:solidFill>
                  <a:srgbClr val="191919"/>
                </a:solidFill>
                <a:latin typeface="Libre Baskerville"/>
                <a:ea typeface="Libre Baskerville"/>
                <a:cs typeface="Libre Baskerville"/>
                <a:sym typeface="Libre Baskerville"/>
              </a:rPr>
              <a:t>Main Point</a:t>
            </a:r>
            <a:endParaRPr sz="700"/>
          </a:p>
        </p:txBody>
      </p:sp>
      <p:sp>
        <p:nvSpPr>
          <p:cNvPr id="173" name="Google Shape;173;p12"/>
          <p:cNvSpPr txBox="1"/>
          <p:nvPr/>
        </p:nvSpPr>
        <p:spPr>
          <a:xfrm>
            <a:off x="399205" y="3698749"/>
            <a:ext cx="1203300" cy="69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191919"/>
                </a:solidFill>
                <a:latin typeface="Lato"/>
                <a:ea typeface="Lato"/>
                <a:cs typeface="Lato"/>
                <a:sym typeface="Lato"/>
              </a:rPr>
              <a:t>Proin sed mattis diam, non efficitur sem. Phasellus diam erat, lacinia non turpis non, finibus luctus erat. </a:t>
            </a:r>
            <a:endParaRPr sz="700"/>
          </a:p>
        </p:txBody>
      </p:sp>
      <p:sp>
        <p:nvSpPr>
          <p:cNvPr id="174" name="Google Shape;174;p12"/>
          <p:cNvSpPr txBox="1"/>
          <p:nvPr/>
        </p:nvSpPr>
        <p:spPr>
          <a:xfrm>
            <a:off x="7542739" y="3698749"/>
            <a:ext cx="1203300" cy="69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191919"/>
                </a:solidFill>
                <a:latin typeface="Lato"/>
                <a:ea typeface="Lato"/>
                <a:cs typeface="Lato"/>
                <a:sym typeface="Lato"/>
              </a:rPr>
              <a:t>Proin sed mattis diam, non efficitur sem. Phasellus diam erat, lacinia non turpis non, finibus luctus erat. </a:t>
            </a:r>
            <a:endParaRPr sz="700"/>
          </a:p>
        </p:txBody>
      </p:sp>
      <p:sp>
        <p:nvSpPr>
          <p:cNvPr id="175" name="Google Shape;175;p12"/>
          <p:cNvSpPr txBox="1"/>
          <p:nvPr/>
        </p:nvSpPr>
        <p:spPr>
          <a:xfrm>
            <a:off x="1498012" y="1673336"/>
            <a:ext cx="14751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191919"/>
                </a:solidFill>
                <a:latin typeface="Lato"/>
                <a:ea typeface="Lato"/>
                <a:cs typeface="Lato"/>
                <a:sym typeface="Lato"/>
              </a:rPr>
              <a:t>Proin sed mattis diam, non efficitur sem. Phasellus diam erat, lacinia non turpis non, finibus luctus erat. </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FE8"/>
        </a:solidFill>
      </p:bgPr>
    </p:bg>
    <p:spTree>
      <p:nvGrpSpPr>
        <p:cNvPr id="179" name="Shape 179"/>
        <p:cNvGrpSpPr/>
        <p:nvPr/>
      </p:nvGrpSpPr>
      <p:grpSpPr>
        <a:xfrm>
          <a:off x="0" y="0"/>
          <a:ext cx="0" cy="0"/>
          <a:chOff x="0" y="0"/>
          <a:chExt cx="0" cy="0"/>
        </a:xfrm>
      </p:grpSpPr>
      <p:sp>
        <p:nvSpPr>
          <p:cNvPr id="180" name="Google Shape;180;p13"/>
          <p:cNvSpPr/>
          <p:nvPr/>
        </p:nvSpPr>
        <p:spPr>
          <a:xfrm rot="-5400000">
            <a:off x="1513892" y="2577485"/>
            <a:ext cx="1074204" cy="1074204"/>
          </a:xfrm>
          <a:custGeom>
            <a:rect b="b" l="l" r="r" t="t"/>
            <a:pathLst>
              <a:path extrusionOk="0" h="2148407" w="2148407">
                <a:moveTo>
                  <a:pt x="0" y="0"/>
                </a:moveTo>
                <a:lnTo>
                  <a:pt x="2148406" y="0"/>
                </a:lnTo>
                <a:lnTo>
                  <a:pt x="2148406" y="2148407"/>
                </a:lnTo>
                <a:lnTo>
                  <a:pt x="0" y="2148407"/>
                </a:lnTo>
                <a:lnTo>
                  <a:pt x="0" y="0"/>
                </a:lnTo>
                <a:close/>
              </a:path>
            </a:pathLst>
          </a:custGeom>
          <a:blipFill rotWithShape="1">
            <a:blip r:embed="rId3">
              <a:alphaModFix/>
            </a:blip>
            <a:stretch>
              <a:fillRect b="0" l="0" r="0" t="0"/>
            </a:stretch>
          </a:blipFill>
          <a:ln>
            <a:noFill/>
          </a:ln>
        </p:spPr>
      </p:sp>
      <p:sp>
        <p:nvSpPr>
          <p:cNvPr id="181" name="Google Shape;181;p13"/>
          <p:cNvSpPr/>
          <p:nvPr/>
        </p:nvSpPr>
        <p:spPr>
          <a:xfrm rot="10800000">
            <a:off x="-433102" y="1523174"/>
            <a:ext cx="1074204" cy="1074204"/>
          </a:xfrm>
          <a:custGeom>
            <a:rect b="b" l="l" r="r" t="t"/>
            <a:pathLst>
              <a:path extrusionOk="0" h="2148407" w="2148407">
                <a:moveTo>
                  <a:pt x="0" y="0"/>
                </a:moveTo>
                <a:lnTo>
                  <a:pt x="2148406" y="0"/>
                </a:lnTo>
                <a:lnTo>
                  <a:pt x="2148406" y="2148406"/>
                </a:lnTo>
                <a:lnTo>
                  <a:pt x="0" y="2148406"/>
                </a:lnTo>
                <a:lnTo>
                  <a:pt x="0" y="0"/>
                </a:lnTo>
                <a:close/>
              </a:path>
            </a:pathLst>
          </a:custGeom>
          <a:blipFill rotWithShape="1">
            <a:blip r:embed="rId3">
              <a:alphaModFix/>
            </a:blip>
            <a:stretch>
              <a:fillRect b="0" l="0" r="0" t="0"/>
            </a:stretch>
          </a:blipFill>
          <a:ln>
            <a:noFill/>
          </a:ln>
        </p:spPr>
      </p:sp>
      <p:grpSp>
        <p:nvGrpSpPr>
          <p:cNvPr id="182" name="Google Shape;182;p13"/>
          <p:cNvGrpSpPr/>
          <p:nvPr/>
        </p:nvGrpSpPr>
        <p:grpSpPr>
          <a:xfrm>
            <a:off x="2403397" y="1523175"/>
            <a:ext cx="2131000" cy="1074204"/>
            <a:chOff x="0" y="0"/>
            <a:chExt cx="5682668" cy="2864542"/>
          </a:xfrm>
        </p:grpSpPr>
        <p:sp>
          <p:nvSpPr>
            <p:cNvPr id="183" name="Google Shape;183;p13"/>
            <p:cNvSpPr/>
            <p:nvPr/>
          </p:nvSpPr>
          <p:spPr>
            <a:xfrm rot="5400000">
              <a:off x="0" y="0"/>
              <a:ext cx="2864542" cy="2864542"/>
            </a:xfrm>
            <a:custGeom>
              <a:rect b="b" l="l" r="r" t="t"/>
              <a:pathLst>
                <a:path extrusionOk="0" h="2864542" w="2864542">
                  <a:moveTo>
                    <a:pt x="0" y="0"/>
                  </a:moveTo>
                  <a:lnTo>
                    <a:pt x="2864542" y="0"/>
                  </a:lnTo>
                  <a:lnTo>
                    <a:pt x="2864542" y="2864542"/>
                  </a:lnTo>
                  <a:lnTo>
                    <a:pt x="0" y="2864542"/>
                  </a:lnTo>
                  <a:lnTo>
                    <a:pt x="0" y="0"/>
                  </a:lnTo>
                  <a:close/>
                </a:path>
              </a:pathLst>
            </a:custGeom>
            <a:blipFill rotWithShape="1">
              <a:blip r:embed="rId3">
                <a:alphaModFix/>
              </a:blip>
              <a:stretch>
                <a:fillRect b="0" l="0" r="0" t="0"/>
              </a:stretch>
            </a:blipFill>
            <a:ln>
              <a:noFill/>
            </a:ln>
          </p:spPr>
        </p:sp>
        <p:sp>
          <p:nvSpPr>
            <p:cNvPr id="184" name="Google Shape;184;p13"/>
            <p:cNvSpPr/>
            <p:nvPr/>
          </p:nvSpPr>
          <p:spPr>
            <a:xfrm rot="10800000">
              <a:off x="2818126" y="0"/>
              <a:ext cx="2864542" cy="2864542"/>
            </a:xfrm>
            <a:custGeom>
              <a:rect b="b" l="l" r="r" t="t"/>
              <a:pathLst>
                <a:path extrusionOk="0" h="2864542" w="2864542">
                  <a:moveTo>
                    <a:pt x="0" y="0"/>
                  </a:moveTo>
                  <a:lnTo>
                    <a:pt x="2864542" y="0"/>
                  </a:lnTo>
                  <a:lnTo>
                    <a:pt x="2864542" y="2864542"/>
                  </a:lnTo>
                  <a:lnTo>
                    <a:pt x="0" y="2864542"/>
                  </a:lnTo>
                  <a:lnTo>
                    <a:pt x="0" y="0"/>
                  </a:lnTo>
                  <a:close/>
                </a:path>
              </a:pathLst>
            </a:custGeom>
            <a:blipFill rotWithShape="1">
              <a:blip r:embed="rId3">
                <a:alphaModFix/>
              </a:blip>
              <a:stretch>
                <a:fillRect b="0" l="0" r="0" t="0"/>
              </a:stretch>
            </a:blipFill>
            <a:ln>
              <a:noFill/>
            </a:ln>
          </p:spPr>
        </p:sp>
      </p:grpSp>
      <p:sp>
        <p:nvSpPr>
          <p:cNvPr id="185" name="Google Shape;185;p13"/>
          <p:cNvSpPr/>
          <p:nvPr/>
        </p:nvSpPr>
        <p:spPr>
          <a:xfrm>
            <a:off x="457094" y="2577485"/>
            <a:ext cx="1074204" cy="1074203"/>
          </a:xfrm>
          <a:custGeom>
            <a:rect b="b" l="l" r="r" t="t"/>
            <a:pathLst>
              <a:path extrusionOk="0" h="2148407" w="2148407">
                <a:moveTo>
                  <a:pt x="0" y="0"/>
                </a:moveTo>
                <a:lnTo>
                  <a:pt x="2148407" y="0"/>
                </a:lnTo>
                <a:lnTo>
                  <a:pt x="2148407" y="2148407"/>
                </a:lnTo>
                <a:lnTo>
                  <a:pt x="0" y="2148407"/>
                </a:lnTo>
                <a:lnTo>
                  <a:pt x="0" y="0"/>
                </a:lnTo>
                <a:close/>
              </a:path>
            </a:pathLst>
          </a:custGeom>
          <a:blipFill rotWithShape="1">
            <a:blip r:embed="rId3">
              <a:alphaModFix/>
            </a:blip>
            <a:stretch>
              <a:fillRect b="0" l="0" r="0" t="0"/>
            </a:stretch>
          </a:blipFill>
          <a:ln>
            <a:noFill/>
          </a:ln>
        </p:spPr>
      </p:sp>
      <p:sp>
        <p:nvSpPr>
          <p:cNvPr id="186" name="Google Shape;186;p13"/>
          <p:cNvSpPr/>
          <p:nvPr/>
        </p:nvSpPr>
        <p:spPr>
          <a:xfrm>
            <a:off x="4350391" y="2577485"/>
            <a:ext cx="1074204" cy="1074203"/>
          </a:xfrm>
          <a:custGeom>
            <a:rect b="b" l="l" r="r" t="t"/>
            <a:pathLst>
              <a:path extrusionOk="0" h="2148407" w="2148407">
                <a:moveTo>
                  <a:pt x="0" y="0"/>
                </a:moveTo>
                <a:lnTo>
                  <a:pt x="2148407" y="0"/>
                </a:lnTo>
                <a:lnTo>
                  <a:pt x="2148407" y="2148407"/>
                </a:lnTo>
                <a:lnTo>
                  <a:pt x="0" y="2148407"/>
                </a:lnTo>
                <a:lnTo>
                  <a:pt x="0" y="0"/>
                </a:lnTo>
                <a:close/>
              </a:path>
            </a:pathLst>
          </a:custGeom>
          <a:blipFill rotWithShape="1">
            <a:blip r:embed="rId3">
              <a:alphaModFix/>
            </a:blip>
            <a:stretch>
              <a:fillRect b="0" l="0" r="0" t="0"/>
            </a:stretch>
          </a:blipFill>
          <a:ln>
            <a:noFill/>
          </a:ln>
        </p:spPr>
      </p:sp>
      <p:sp>
        <p:nvSpPr>
          <p:cNvPr id="187" name="Google Shape;187;p13"/>
          <p:cNvSpPr/>
          <p:nvPr/>
        </p:nvSpPr>
        <p:spPr>
          <a:xfrm rot="5400000">
            <a:off x="6314099" y="1523175"/>
            <a:ext cx="1074203" cy="1074204"/>
          </a:xfrm>
          <a:custGeom>
            <a:rect b="b" l="l" r="r" t="t"/>
            <a:pathLst>
              <a:path extrusionOk="0" h="2148407" w="2148407">
                <a:moveTo>
                  <a:pt x="0" y="0"/>
                </a:moveTo>
                <a:lnTo>
                  <a:pt x="2148406" y="0"/>
                </a:lnTo>
                <a:lnTo>
                  <a:pt x="2148406" y="2148406"/>
                </a:lnTo>
                <a:lnTo>
                  <a:pt x="0" y="2148406"/>
                </a:lnTo>
                <a:lnTo>
                  <a:pt x="0" y="0"/>
                </a:lnTo>
                <a:close/>
              </a:path>
            </a:pathLst>
          </a:custGeom>
          <a:blipFill rotWithShape="1">
            <a:blip r:embed="rId3">
              <a:alphaModFix/>
            </a:blip>
            <a:stretch>
              <a:fillRect b="0" l="0" r="0" t="0"/>
            </a:stretch>
          </a:blipFill>
          <a:ln>
            <a:noFill/>
          </a:ln>
        </p:spPr>
      </p:sp>
      <p:sp>
        <p:nvSpPr>
          <p:cNvPr id="188" name="Google Shape;188;p13"/>
          <p:cNvSpPr/>
          <p:nvPr/>
        </p:nvSpPr>
        <p:spPr>
          <a:xfrm rot="-5400000">
            <a:off x="5424594" y="2577485"/>
            <a:ext cx="1074204" cy="1074204"/>
          </a:xfrm>
          <a:custGeom>
            <a:rect b="b" l="l" r="r" t="t"/>
            <a:pathLst>
              <a:path extrusionOk="0" h="2148407" w="2148407">
                <a:moveTo>
                  <a:pt x="0" y="0"/>
                </a:moveTo>
                <a:lnTo>
                  <a:pt x="2148406" y="0"/>
                </a:lnTo>
                <a:lnTo>
                  <a:pt x="2148406" y="2148407"/>
                </a:lnTo>
                <a:lnTo>
                  <a:pt x="0" y="2148407"/>
                </a:lnTo>
                <a:lnTo>
                  <a:pt x="0" y="0"/>
                </a:lnTo>
                <a:close/>
              </a:path>
            </a:pathLst>
          </a:custGeom>
          <a:blipFill rotWithShape="1">
            <a:blip r:embed="rId3">
              <a:alphaModFix/>
            </a:blip>
            <a:stretch>
              <a:fillRect b="0" l="0" r="0" t="0"/>
            </a:stretch>
          </a:blipFill>
          <a:ln>
            <a:noFill/>
          </a:ln>
        </p:spPr>
      </p:sp>
      <p:sp>
        <p:nvSpPr>
          <p:cNvPr id="189" name="Google Shape;189;p13"/>
          <p:cNvSpPr/>
          <p:nvPr/>
        </p:nvSpPr>
        <p:spPr>
          <a:xfrm rot="10800000">
            <a:off x="7370897" y="1523174"/>
            <a:ext cx="1074204" cy="1074204"/>
          </a:xfrm>
          <a:custGeom>
            <a:rect b="b" l="l" r="r" t="t"/>
            <a:pathLst>
              <a:path extrusionOk="0" h="2148407" w="2148407">
                <a:moveTo>
                  <a:pt x="0" y="0"/>
                </a:moveTo>
                <a:lnTo>
                  <a:pt x="2148407" y="0"/>
                </a:lnTo>
                <a:lnTo>
                  <a:pt x="2148407" y="2148406"/>
                </a:lnTo>
                <a:lnTo>
                  <a:pt x="0" y="2148406"/>
                </a:lnTo>
                <a:lnTo>
                  <a:pt x="0" y="0"/>
                </a:lnTo>
                <a:close/>
              </a:path>
            </a:pathLst>
          </a:custGeom>
          <a:blipFill rotWithShape="1">
            <a:blip r:embed="rId3">
              <a:alphaModFix/>
            </a:blip>
            <a:stretch>
              <a:fillRect b="0" l="0" r="0" t="0"/>
            </a:stretch>
          </a:blipFill>
          <a:ln>
            <a:noFill/>
          </a:ln>
        </p:spPr>
      </p:sp>
      <p:sp>
        <p:nvSpPr>
          <p:cNvPr id="190" name="Google Shape;190;p13"/>
          <p:cNvSpPr/>
          <p:nvPr/>
        </p:nvSpPr>
        <p:spPr>
          <a:xfrm>
            <a:off x="8261093" y="2577485"/>
            <a:ext cx="1074204" cy="1074203"/>
          </a:xfrm>
          <a:custGeom>
            <a:rect b="b" l="l" r="r" t="t"/>
            <a:pathLst>
              <a:path extrusionOk="0" h="2148407" w="2148407">
                <a:moveTo>
                  <a:pt x="0" y="0"/>
                </a:moveTo>
                <a:lnTo>
                  <a:pt x="2148406" y="0"/>
                </a:lnTo>
                <a:lnTo>
                  <a:pt x="2148406" y="2148407"/>
                </a:lnTo>
                <a:lnTo>
                  <a:pt x="0" y="2148407"/>
                </a:lnTo>
                <a:lnTo>
                  <a:pt x="0" y="0"/>
                </a:lnTo>
                <a:close/>
              </a:path>
            </a:pathLst>
          </a:custGeom>
          <a:blipFill rotWithShape="1">
            <a:blip r:embed="rId3">
              <a:alphaModFix/>
            </a:blip>
            <a:stretch>
              <a:fillRect b="0" l="0" r="0" t="0"/>
            </a:stretch>
          </a:blipFill>
          <a:ln>
            <a:noFill/>
          </a:ln>
        </p:spPr>
      </p:sp>
      <p:sp>
        <p:nvSpPr>
          <p:cNvPr id="191" name="Google Shape;191;p13"/>
          <p:cNvSpPr txBox="1"/>
          <p:nvPr/>
        </p:nvSpPr>
        <p:spPr>
          <a:xfrm>
            <a:off x="913257" y="1705418"/>
            <a:ext cx="1189863" cy="255087"/>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1500" u="none" cap="none" strike="noStrike">
                <a:solidFill>
                  <a:srgbClr val="191919"/>
                </a:solidFill>
                <a:latin typeface="Libre Baskerville"/>
                <a:ea typeface="Libre Baskerville"/>
                <a:cs typeface="Libre Baskerville"/>
                <a:sym typeface="Libre Baskerville"/>
              </a:rPr>
              <a:t>Main Point</a:t>
            </a:r>
            <a:endParaRPr sz="700"/>
          </a:p>
        </p:txBody>
      </p:sp>
      <p:sp>
        <p:nvSpPr>
          <p:cNvPr id="192" name="Google Shape;192;p13"/>
          <p:cNvSpPr txBox="1"/>
          <p:nvPr/>
        </p:nvSpPr>
        <p:spPr>
          <a:xfrm>
            <a:off x="4825803" y="1705418"/>
            <a:ext cx="1189863" cy="255087"/>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1500" u="none" cap="none" strike="noStrike">
                <a:solidFill>
                  <a:srgbClr val="191919"/>
                </a:solidFill>
                <a:latin typeface="Libre Baskerville"/>
                <a:ea typeface="Libre Baskerville"/>
                <a:cs typeface="Libre Baskerville"/>
                <a:sym typeface="Libre Baskerville"/>
              </a:rPr>
              <a:t>Main Point</a:t>
            </a:r>
            <a:endParaRPr sz="700"/>
          </a:p>
        </p:txBody>
      </p:sp>
      <p:sp>
        <p:nvSpPr>
          <p:cNvPr id="193" name="Google Shape;193;p13"/>
          <p:cNvSpPr txBox="1"/>
          <p:nvPr/>
        </p:nvSpPr>
        <p:spPr>
          <a:xfrm>
            <a:off x="2840630" y="2297966"/>
            <a:ext cx="1189863" cy="255087"/>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1500" u="none" cap="none" strike="noStrike">
                <a:solidFill>
                  <a:srgbClr val="191919"/>
                </a:solidFill>
                <a:latin typeface="Libre Baskerville"/>
                <a:ea typeface="Libre Baskerville"/>
                <a:cs typeface="Libre Baskerville"/>
                <a:sym typeface="Libre Baskerville"/>
              </a:rPr>
              <a:t>Main Point</a:t>
            </a:r>
            <a:endParaRPr sz="700"/>
          </a:p>
        </p:txBody>
      </p:sp>
      <p:sp>
        <p:nvSpPr>
          <p:cNvPr id="194" name="Google Shape;194;p13"/>
          <p:cNvSpPr txBox="1"/>
          <p:nvPr/>
        </p:nvSpPr>
        <p:spPr>
          <a:xfrm>
            <a:off x="6808396" y="2297966"/>
            <a:ext cx="1189863" cy="255087"/>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1500" u="none" cap="none" strike="noStrike">
                <a:solidFill>
                  <a:srgbClr val="191919"/>
                </a:solidFill>
                <a:latin typeface="Libre Baskerville"/>
                <a:ea typeface="Libre Baskerville"/>
                <a:cs typeface="Libre Baskerville"/>
                <a:sym typeface="Libre Baskerville"/>
              </a:rPr>
              <a:t>Main Point</a:t>
            </a:r>
            <a:endParaRPr sz="700"/>
          </a:p>
        </p:txBody>
      </p:sp>
      <p:sp>
        <p:nvSpPr>
          <p:cNvPr id="195" name="Google Shape;195;p13"/>
          <p:cNvSpPr txBox="1"/>
          <p:nvPr/>
        </p:nvSpPr>
        <p:spPr>
          <a:xfrm>
            <a:off x="941591" y="2146847"/>
            <a:ext cx="1133194" cy="748367"/>
          </a:xfrm>
          <a:prstGeom prst="rect">
            <a:avLst/>
          </a:prstGeom>
          <a:noFill/>
          <a:ln>
            <a:noFill/>
          </a:ln>
        </p:spPr>
        <p:txBody>
          <a:bodyPr anchorCtr="0" anchor="t" bIns="0" lIns="0" spcFirstLastPara="1" rIns="0" wrap="square" tIns="0">
            <a:spAutoFit/>
          </a:bodyPr>
          <a:lstStyle/>
          <a:p>
            <a:pPr indent="0" lvl="0" marL="0" marR="0" rtl="0" algn="ctr">
              <a:lnSpc>
                <a:spcPct val="140069"/>
              </a:lnSpc>
              <a:spcBef>
                <a:spcPts val="0"/>
              </a:spcBef>
              <a:spcAft>
                <a:spcPts val="0"/>
              </a:spcAft>
              <a:buNone/>
            </a:pPr>
            <a:r>
              <a:rPr b="0" i="0" lang="en" sz="900" u="none" cap="none" strike="noStrike">
                <a:solidFill>
                  <a:srgbClr val="191919"/>
                </a:solidFill>
                <a:latin typeface="Lato"/>
                <a:ea typeface="Lato"/>
                <a:cs typeface="Lato"/>
                <a:sym typeface="Lato"/>
              </a:rPr>
              <a:t>Proin sed mattis diam, non efficitur sem. Phasellus diam erat, lacinia non turpis non, finibus luctus erat. </a:t>
            </a:r>
            <a:endParaRPr sz="700"/>
          </a:p>
        </p:txBody>
      </p:sp>
      <p:sp>
        <p:nvSpPr>
          <p:cNvPr id="196" name="Google Shape;196;p13"/>
          <p:cNvSpPr txBox="1"/>
          <p:nvPr/>
        </p:nvSpPr>
        <p:spPr>
          <a:xfrm>
            <a:off x="4825803" y="2146847"/>
            <a:ext cx="1189863" cy="748367"/>
          </a:xfrm>
          <a:prstGeom prst="rect">
            <a:avLst/>
          </a:prstGeom>
          <a:noFill/>
          <a:ln>
            <a:noFill/>
          </a:ln>
        </p:spPr>
        <p:txBody>
          <a:bodyPr anchorCtr="0" anchor="t" bIns="0" lIns="0" spcFirstLastPara="1" rIns="0" wrap="square" tIns="0">
            <a:spAutoFit/>
          </a:bodyPr>
          <a:lstStyle/>
          <a:p>
            <a:pPr indent="0" lvl="0" marL="0" marR="0" rtl="0" algn="ctr">
              <a:lnSpc>
                <a:spcPct val="140069"/>
              </a:lnSpc>
              <a:spcBef>
                <a:spcPts val="0"/>
              </a:spcBef>
              <a:spcAft>
                <a:spcPts val="0"/>
              </a:spcAft>
              <a:buNone/>
            </a:pPr>
            <a:r>
              <a:rPr b="0" i="0" lang="en" sz="900" u="none" cap="none" strike="noStrike">
                <a:solidFill>
                  <a:srgbClr val="191919"/>
                </a:solidFill>
                <a:latin typeface="Lato"/>
                <a:ea typeface="Lato"/>
                <a:cs typeface="Lato"/>
                <a:sym typeface="Lato"/>
              </a:rPr>
              <a:t>Proin sed mattis diam, non efficitur sem. Phasellus diam erat, lacinia non turpis non, finibus luctus erat. </a:t>
            </a:r>
            <a:endParaRPr sz="700"/>
          </a:p>
        </p:txBody>
      </p:sp>
      <p:sp>
        <p:nvSpPr>
          <p:cNvPr id="197" name="Google Shape;197;p13"/>
          <p:cNvSpPr txBox="1"/>
          <p:nvPr/>
        </p:nvSpPr>
        <p:spPr>
          <a:xfrm>
            <a:off x="2801719" y="2739395"/>
            <a:ext cx="1267684" cy="748366"/>
          </a:xfrm>
          <a:prstGeom prst="rect">
            <a:avLst/>
          </a:prstGeom>
          <a:noFill/>
          <a:ln>
            <a:noFill/>
          </a:ln>
        </p:spPr>
        <p:txBody>
          <a:bodyPr anchorCtr="0" anchor="t" bIns="0" lIns="0" spcFirstLastPara="1" rIns="0" wrap="square" tIns="0">
            <a:spAutoFit/>
          </a:bodyPr>
          <a:lstStyle/>
          <a:p>
            <a:pPr indent="0" lvl="0" marL="0" marR="0" rtl="0" algn="ctr">
              <a:lnSpc>
                <a:spcPct val="140069"/>
              </a:lnSpc>
              <a:spcBef>
                <a:spcPts val="0"/>
              </a:spcBef>
              <a:spcAft>
                <a:spcPts val="0"/>
              </a:spcAft>
              <a:buNone/>
            </a:pPr>
            <a:r>
              <a:rPr b="0" i="0" lang="en" sz="900" u="none" cap="none" strike="noStrike">
                <a:solidFill>
                  <a:srgbClr val="191919"/>
                </a:solidFill>
                <a:latin typeface="Lato"/>
                <a:ea typeface="Lato"/>
                <a:cs typeface="Lato"/>
                <a:sym typeface="Lato"/>
              </a:rPr>
              <a:t>Proin sed mattis diam, non efficitur sem. Phasellus diam erat, lacinia non turpis non, finibus luctus erat. </a:t>
            </a:r>
            <a:endParaRPr sz="700"/>
          </a:p>
        </p:txBody>
      </p:sp>
      <p:sp>
        <p:nvSpPr>
          <p:cNvPr id="198" name="Google Shape;198;p13"/>
          <p:cNvSpPr txBox="1"/>
          <p:nvPr/>
        </p:nvSpPr>
        <p:spPr>
          <a:xfrm>
            <a:off x="6825525" y="2739395"/>
            <a:ext cx="1155604" cy="748366"/>
          </a:xfrm>
          <a:prstGeom prst="rect">
            <a:avLst/>
          </a:prstGeom>
          <a:noFill/>
          <a:ln>
            <a:noFill/>
          </a:ln>
        </p:spPr>
        <p:txBody>
          <a:bodyPr anchorCtr="0" anchor="t" bIns="0" lIns="0" spcFirstLastPara="1" rIns="0" wrap="square" tIns="0">
            <a:spAutoFit/>
          </a:bodyPr>
          <a:lstStyle/>
          <a:p>
            <a:pPr indent="0" lvl="0" marL="0" marR="0" rtl="0" algn="ctr">
              <a:lnSpc>
                <a:spcPct val="140069"/>
              </a:lnSpc>
              <a:spcBef>
                <a:spcPts val="0"/>
              </a:spcBef>
              <a:spcAft>
                <a:spcPts val="0"/>
              </a:spcAft>
              <a:buNone/>
            </a:pPr>
            <a:r>
              <a:rPr b="0" i="0" lang="en" sz="900" u="none" cap="none" strike="noStrike">
                <a:solidFill>
                  <a:srgbClr val="191919"/>
                </a:solidFill>
                <a:latin typeface="Lato"/>
                <a:ea typeface="Lato"/>
                <a:cs typeface="Lato"/>
                <a:sym typeface="Lato"/>
              </a:rPr>
              <a:t>Proin sed mattis diam, non efficitur sem. Phasellus diam erat, lacinia non turpis non, finibus luctus erat. </a:t>
            </a:r>
            <a:endParaRPr sz="700"/>
          </a:p>
        </p:txBody>
      </p:sp>
      <p:grpSp>
        <p:nvGrpSpPr>
          <p:cNvPr id="199" name="Google Shape;199;p13"/>
          <p:cNvGrpSpPr/>
          <p:nvPr/>
        </p:nvGrpSpPr>
        <p:grpSpPr>
          <a:xfrm>
            <a:off x="1346221" y="3401582"/>
            <a:ext cx="323934" cy="323935"/>
            <a:chOff x="0" y="0"/>
            <a:chExt cx="812800" cy="812800"/>
          </a:xfrm>
        </p:grpSpPr>
        <p:sp>
          <p:nvSpPr>
            <p:cNvPr id="200" name="Google Shape;20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525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1" name="Google Shape;201;p13"/>
            <p:cNvSpPr txBox="1"/>
            <p:nvPr/>
          </p:nvSpPr>
          <p:spPr>
            <a:xfrm>
              <a:off x="76200" y="38100"/>
              <a:ext cx="660400" cy="698500"/>
            </a:xfrm>
            <a:prstGeom prst="rect">
              <a:avLst/>
            </a:prstGeom>
            <a:noFill/>
            <a:ln>
              <a:noFill/>
            </a:ln>
          </p:spPr>
          <p:txBody>
            <a:bodyPr anchorCtr="0" anchor="ctr" bIns="27625" lIns="27625" spcFirstLastPara="1" rIns="27625" wrap="square" tIns="27625">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2" name="Google Shape;202;p13"/>
          <p:cNvGrpSpPr/>
          <p:nvPr/>
        </p:nvGrpSpPr>
        <p:grpSpPr>
          <a:xfrm>
            <a:off x="5258767" y="3401582"/>
            <a:ext cx="323935" cy="323935"/>
            <a:chOff x="0" y="0"/>
            <a:chExt cx="812800" cy="812800"/>
          </a:xfrm>
        </p:grpSpPr>
        <p:sp>
          <p:nvSpPr>
            <p:cNvPr id="203" name="Google Shape;20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525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4" name="Google Shape;204;p13"/>
            <p:cNvSpPr txBox="1"/>
            <p:nvPr/>
          </p:nvSpPr>
          <p:spPr>
            <a:xfrm>
              <a:off x="76200" y="38100"/>
              <a:ext cx="660400" cy="698500"/>
            </a:xfrm>
            <a:prstGeom prst="rect">
              <a:avLst/>
            </a:prstGeom>
            <a:noFill/>
            <a:ln>
              <a:noFill/>
            </a:ln>
          </p:spPr>
          <p:txBody>
            <a:bodyPr anchorCtr="0" anchor="ctr" bIns="27625" lIns="27625" spcFirstLastPara="1" rIns="27625" wrap="square" tIns="27625">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5" name="Google Shape;205;p13"/>
          <p:cNvGrpSpPr/>
          <p:nvPr/>
        </p:nvGrpSpPr>
        <p:grpSpPr>
          <a:xfrm>
            <a:off x="3273594" y="1414821"/>
            <a:ext cx="323934" cy="323934"/>
            <a:chOff x="0" y="0"/>
            <a:chExt cx="812800" cy="812800"/>
          </a:xfrm>
        </p:grpSpPr>
        <p:sp>
          <p:nvSpPr>
            <p:cNvPr id="206" name="Google Shape;206;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525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7" name="Google Shape;207;p13"/>
            <p:cNvSpPr txBox="1"/>
            <p:nvPr/>
          </p:nvSpPr>
          <p:spPr>
            <a:xfrm>
              <a:off x="76200" y="38100"/>
              <a:ext cx="660400" cy="698500"/>
            </a:xfrm>
            <a:prstGeom prst="rect">
              <a:avLst/>
            </a:prstGeom>
            <a:noFill/>
            <a:ln>
              <a:noFill/>
            </a:ln>
          </p:spPr>
          <p:txBody>
            <a:bodyPr anchorCtr="0" anchor="ctr" bIns="27625" lIns="27625" spcFirstLastPara="1" rIns="27625" wrap="square" tIns="27625">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8" name="Google Shape;208;p13"/>
          <p:cNvGrpSpPr/>
          <p:nvPr/>
        </p:nvGrpSpPr>
        <p:grpSpPr>
          <a:xfrm>
            <a:off x="7241360" y="1414821"/>
            <a:ext cx="323935" cy="323934"/>
            <a:chOff x="0" y="0"/>
            <a:chExt cx="812800" cy="812800"/>
          </a:xfrm>
        </p:grpSpPr>
        <p:sp>
          <p:nvSpPr>
            <p:cNvPr id="209" name="Google Shape;20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525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0" name="Google Shape;210;p13"/>
            <p:cNvSpPr txBox="1"/>
            <p:nvPr/>
          </p:nvSpPr>
          <p:spPr>
            <a:xfrm>
              <a:off x="76200" y="38100"/>
              <a:ext cx="660400" cy="698500"/>
            </a:xfrm>
            <a:prstGeom prst="rect">
              <a:avLst/>
            </a:prstGeom>
            <a:noFill/>
            <a:ln>
              <a:noFill/>
            </a:ln>
          </p:spPr>
          <p:txBody>
            <a:bodyPr anchorCtr="0" anchor="ctr" bIns="27625" lIns="27625" spcFirstLastPara="1" rIns="27625" wrap="square" tIns="27625">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1" name="Google Shape;211;p13"/>
          <p:cNvSpPr txBox="1"/>
          <p:nvPr/>
        </p:nvSpPr>
        <p:spPr>
          <a:xfrm>
            <a:off x="880672" y="3993252"/>
            <a:ext cx="1255032" cy="2571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1500" u="none" cap="none" strike="noStrike">
                <a:solidFill>
                  <a:srgbClr val="191919"/>
                </a:solidFill>
                <a:latin typeface="Libre Baskerville"/>
                <a:ea typeface="Libre Baskerville"/>
                <a:cs typeface="Libre Baskerville"/>
                <a:sym typeface="Libre Baskerville"/>
              </a:rPr>
              <a:t>2010</a:t>
            </a:r>
            <a:endParaRPr sz="700"/>
          </a:p>
        </p:txBody>
      </p:sp>
      <p:sp>
        <p:nvSpPr>
          <p:cNvPr id="212" name="Google Shape;212;p13"/>
          <p:cNvSpPr txBox="1"/>
          <p:nvPr/>
        </p:nvSpPr>
        <p:spPr>
          <a:xfrm>
            <a:off x="4842933" y="3957275"/>
            <a:ext cx="1155604" cy="255087"/>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1500" u="none" cap="none" strike="noStrike">
                <a:solidFill>
                  <a:srgbClr val="191919"/>
                </a:solidFill>
                <a:latin typeface="Libre Baskerville"/>
                <a:ea typeface="Libre Baskerville"/>
                <a:cs typeface="Libre Baskerville"/>
                <a:sym typeface="Libre Baskerville"/>
              </a:rPr>
              <a:t>2022</a:t>
            </a:r>
            <a:endParaRPr sz="700"/>
          </a:p>
        </p:txBody>
      </p:sp>
      <p:sp>
        <p:nvSpPr>
          <p:cNvPr id="213" name="Google Shape;213;p13"/>
          <p:cNvSpPr txBox="1"/>
          <p:nvPr/>
        </p:nvSpPr>
        <p:spPr>
          <a:xfrm>
            <a:off x="2857759" y="931133"/>
            <a:ext cx="1155605" cy="255087"/>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1500" u="none" cap="none" strike="noStrike">
                <a:solidFill>
                  <a:srgbClr val="191919"/>
                </a:solidFill>
                <a:latin typeface="Libre Baskerville"/>
                <a:ea typeface="Libre Baskerville"/>
                <a:cs typeface="Libre Baskerville"/>
                <a:sym typeface="Libre Baskerville"/>
              </a:rPr>
              <a:t>2020</a:t>
            </a:r>
            <a:endParaRPr sz="700"/>
          </a:p>
        </p:txBody>
      </p:sp>
      <p:sp>
        <p:nvSpPr>
          <p:cNvPr id="214" name="Google Shape;214;p13"/>
          <p:cNvSpPr txBox="1"/>
          <p:nvPr/>
        </p:nvSpPr>
        <p:spPr>
          <a:xfrm>
            <a:off x="6825525" y="931133"/>
            <a:ext cx="1155604" cy="255087"/>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1500" u="none" cap="none" strike="noStrike">
                <a:solidFill>
                  <a:srgbClr val="191919"/>
                </a:solidFill>
                <a:latin typeface="Libre Baskerville"/>
                <a:ea typeface="Libre Baskerville"/>
                <a:cs typeface="Libre Baskerville"/>
                <a:sym typeface="Libre Baskerville"/>
              </a:rPr>
              <a:t>2024</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FE8"/>
        </a:solidFill>
      </p:bgPr>
    </p:bg>
    <p:spTree>
      <p:nvGrpSpPr>
        <p:cNvPr id="218" name="Shape 218"/>
        <p:cNvGrpSpPr/>
        <p:nvPr/>
      </p:nvGrpSpPr>
      <p:grpSpPr>
        <a:xfrm>
          <a:off x="0" y="0"/>
          <a:ext cx="0" cy="0"/>
          <a:chOff x="0" y="0"/>
          <a:chExt cx="0" cy="0"/>
        </a:xfrm>
      </p:grpSpPr>
      <p:grpSp>
        <p:nvGrpSpPr>
          <p:cNvPr id="219" name="Google Shape;219;p14"/>
          <p:cNvGrpSpPr/>
          <p:nvPr/>
        </p:nvGrpSpPr>
        <p:grpSpPr>
          <a:xfrm>
            <a:off x="5695950" y="-804900"/>
            <a:ext cx="3448050" cy="3448050"/>
            <a:chOff x="0" y="0"/>
            <a:chExt cx="812800" cy="812800"/>
          </a:xfrm>
        </p:grpSpPr>
        <p:sp>
          <p:nvSpPr>
            <p:cNvPr id="220" name="Google Shape;220;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3921"/>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1" name="Google Shape;221;p1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22" name="Google Shape;222;p14"/>
          <p:cNvPicPr preferRelativeResize="0"/>
          <p:nvPr/>
        </p:nvPicPr>
        <p:blipFill>
          <a:blip r:embed="rId3">
            <a:alphaModFix/>
          </a:blip>
          <a:stretch>
            <a:fillRect/>
          </a:stretch>
        </p:blipFill>
        <p:spPr>
          <a:xfrm>
            <a:off x="5954600" y="-546250"/>
            <a:ext cx="2930750" cy="2930750"/>
          </a:xfrm>
          <a:prstGeom prst="rect">
            <a:avLst/>
          </a:prstGeom>
          <a:noFill/>
          <a:ln>
            <a:noFill/>
          </a:ln>
        </p:spPr>
      </p:pic>
      <p:grpSp>
        <p:nvGrpSpPr>
          <p:cNvPr id="223" name="Google Shape;223;p14"/>
          <p:cNvGrpSpPr/>
          <p:nvPr/>
        </p:nvGrpSpPr>
        <p:grpSpPr>
          <a:xfrm>
            <a:off x="398349" y="2567347"/>
            <a:ext cx="2800350" cy="2800350"/>
            <a:chOff x="0" y="0"/>
            <a:chExt cx="812800" cy="812800"/>
          </a:xfrm>
        </p:grpSpPr>
        <p:sp>
          <p:nvSpPr>
            <p:cNvPr id="224" name="Google Shape;22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3921"/>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5" name="Google Shape;225;p1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26" name="Google Shape;226;p14"/>
          <p:cNvPicPr preferRelativeResize="0"/>
          <p:nvPr/>
        </p:nvPicPr>
        <p:blipFill>
          <a:blip r:embed="rId4">
            <a:alphaModFix/>
          </a:blip>
          <a:stretch>
            <a:fillRect/>
          </a:stretch>
        </p:blipFill>
        <p:spPr>
          <a:xfrm>
            <a:off x="608350" y="2763250"/>
            <a:ext cx="2380250" cy="2380250"/>
          </a:xfrm>
          <a:prstGeom prst="rect">
            <a:avLst/>
          </a:prstGeom>
          <a:noFill/>
          <a:ln>
            <a:noFill/>
          </a:ln>
        </p:spPr>
      </p:pic>
      <p:grpSp>
        <p:nvGrpSpPr>
          <p:cNvPr id="227" name="Google Shape;227;p14"/>
          <p:cNvGrpSpPr/>
          <p:nvPr/>
        </p:nvGrpSpPr>
        <p:grpSpPr>
          <a:xfrm>
            <a:off x="897835" y="600646"/>
            <a:ext cx="1801378" cy="1856768"/>
            <a:chOff x="0" y="-38100"/>
            <a:chExt cx="948874" cy="978050"/>
          </a:xfrm>
        </p:grpSpPr>
        <p:sp>
          <p:nvSpPr>
            <p:cNvPr id="228" name="Google Shape;228;p14"/>
            <p:cNvSpPr/>
            <p:nvPr/>
          </p:nvSpPr>
          <p:spPr>
            <a:xfrm>
              <a:off x="0" y="0"/>
              <a:ext cx="948874" cy="939950"/>
            </a:xfrm>
            <a:custGeom>
              <a:rect b="b" l="l" r="r" t="t"/>
              <a:pathLst>
                <a:path extrusionOk="0" h="939950" w="948874">
                  <a:moveTo>
                    <a:pt x="109593" y="0"/>
                  </a:moveTo>
                  <a:lnTo>
                    <a:pt x="839281" y="0"/>
                  </a:lnTo>
                  <a:cubicBezTo>
                    <a:pt x="868347" y="0"/>
                    <a:pt x="896222" y="11546"/>
                    <a:pt x="916775" y="32099"/>
                  </a:cubicBezTo>
                  <a:cubicBezTo>
                    <a:pt x="937328" y="52652"/>
                    <a:pt x="948874" y="80527"/>
                    <a:pt x="948874" y="109593"/>
                  </a:cubicBezTo>
                  <a:lnTo>
                    <a:pt x="948874" y="830356"/>
                  </a:lnTo>
                  <a:cubicBezTo>
                    <a:pt x="948874" y="890883"/>
                    <a:pt x="899808" y="939950"/>
                    <a:pt x="839281" y="939950"/>
                  </a:cubicBezTo>
                  <a:lnTo>
                    <a:pt x="109593" y="939950"/>
                  </a:lnTo>
                  <a:cubicBezTo>
                    <a:pt x="49067" y="939950"/>
                    <a:pt x="0" y="890883"/>
                    <a:pt x="0" y="830356"/>
                  </a:cubicBezTo>
                  <a:lnTo>
                    <a:pt x="0" y="109593"/>
                  </a:lnTo>
                  <a:cubicBezTo>
                    <a:pt x="0" y="49067"/>
                    <a:pt x="49067" y="0"/>
                    <a:pt x="109593" y="0"/>
                  </a:cubicBezTo>
                  <a:close/>
                </a:path>
              </a:pathLst>
            </a:custGeom>
            <a:solidFill>
              <a:srgbClr val="FFFFFF">
                <a:alpha val="43921"/>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9" name="Google Shape;229;p14"/>
            <p:cNvSpPr txBox="1"/>
            <p:nvPr/>
          </p:nvSpPr>
          <p:spPr>
            <a:xfrm>
              <a:off x="0" y="-38100"/>
              <a:ext cx="948874" cy="978049"/>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0" name="Google Shape;230;p14"/>
          <p:cNvGrpSpPr/>
          <p:nvPr/>
        </p:nvGrpSpPr>
        <p:grpSpPr>
          <a:xfrm>
            <a:off x="3298135" y="1862410"/>
            <a:ext cx="1801379" cy="1856768"/>
            <a:chOff x="0" y="-38100"/>
            <a:chExt cx="948874" cy="978050"/>
          </a:xfrm>
        </p:grpSpPr>
        <p:sp>
          <p:nvSpPr>
            <p:cNvPr id="231" name="Google Shape;231;p14"/>
            <p:cNvSpPr/>
            <p:nvPr/>
          </p:nvSpPr>
          <p:spPr>
            <a:xfrm>
              <a:off x="0" y="0"/>
              <a:ext cx="948874" cy="939950"/>
            </a:xfrm>
            <a:custGeom>
              <a:rect b="b" l="l" r="r" t="t"/>
              <a:pathLst>
                <a:path extrusionOk="0" h="939950" w="948874">
                  <a:moveTo>
                    <a:pt x="109593" y="0"/>
                  </a:moveTo>
                  <a:lnTo>
                    <a:pt x="839281" y="0"/>
                  </a:lnTo>
                  <a:cubicBezTo>
                    <a:pt x="868347" y="0"/>
                    <a:pt x="896222" y="11546"/>
                    <a:pt x="916775" y="32099"/>
                  </a:cubicBezTo>
                  <a:cubicBezTo>
                    <a:pt x="937328" y="52652"/>
                    <a:pt x="948874" y="80527"/>
                    <a:pt x="948874" y="109593"/>
                  </a:cubicBezTo>
                  <a:lnTo>
                    <a:pt x="948874" y="830356"/>
                  </a:lnTo>
                  <a:cubicBezTo>
                    <a:pt x="948874" y="890883"/>
                    <a:pt x="899808" y="939950"/>
                    <a:pt x="839281" y="939950"/>
                  </a:cubicBezTo>
                  <a:lnTo>
                    <a:pt x="109593" y="939950"/>
                  </a:lnTo>
                  <a:cubicBezTo>
                    <a:pt x="49067" y="939950"/>
                    <a:pt x="0" y="890883"/>
                    <a:pt x="0" y="830356"/>
                  </a:cubicBezTo>
                  <a:lnTo>
                    <a:pt x="0" y="109593"/>
                  </a:lnTo>
                  <a:cubicBezTo>
                    <a:pt x="0" y="49067"/>
                    <a:pt x="49067" y="0"/>
                    <a:pt x="109593" y="0"/>
                  </a:cubicBezTo>
                  <a:close/>
                </a:path>
              </a:pathLst>
            </a:custGeom>
            <a:solidFill>
              <a:srgbClr val="FFFFFF">
                <a:alpha val="43921"/>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2" name="Google Shape;232;p14"/>
            <p:cNvSpPr txBox="1"/>
            <p:nvPr/>
          </p:nvSpPr>
          <p:spPr>
            <a:xfrm>
              <a:off x="0" y="-38100"/>
              <a:ext cx="948874" cy="978049"/>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3" name="Google Shape;233;p14"/>
          <p:cNvGrpSpPr/>
          <p:nvPr/>
        </p:nvGrpSpPr>
        <p:grpSpPr>
          <a:xfrm>
            <a:off x="5618597" y="3131720"/>
            <a:ext cx="1801379" cy="1856768"/>
            <a:chOff x="0" y="-38100"/>
            <a:chExt cx="948874" cy="978050"/>
          </a:xfrm>
        </p:grpSpPr>
        <p:sp>
          <p:nvSpPr>
            <p:cNvPr id="234" name="Google Shape;234;p14"/>
            <p:cNvSpPr/>
            <p:nvPr/>
          </p:nvSpPr>
          <p:spPr>
            <a:xfrm>
              <a:off x="0" y="0"/>
              <a:ext cx="948874" cy="939950"/>
            </a:xfrm>
            <a:custGeom>
              <a:rect b="b" l="l" r="r" t="t"/>
              <a:pathLst>
                <a:path extrusionOk="0" h="939950" w="948874">
                  <a:moveTo>
                    <a:pt x="109593" y="0"/>
                  </a:moveTo>
                  <a:lnTo>
                    <a:pt x="839281" y="0"/>
                  </a:lnTo>
                  <a:cubicBezTo>
                    <a:pt x="868347" y="0"/>
                    <a:pt x="896222" y="11546"/>
                    <a:pt x="916775" y="32099"/>
                  </a:cubicBezTo>
                  <a:cubicBezTo>
                    <a:pt x="937328" y="52652"/>
                    <a:pt x="948874" y="80527"/>
                    <a:pt x="948874" y="109593"/>
                  </a:cubicBezTo>
                  <a:lnTo>
                    <a:pt x="948874" y="830356"/>
                  </a:lnTo>
                  <a:cubicBezTo>
                    <a:pt x="948874" y="890883"/>
                    <a:pt x="899808" y="939950"/>
                    <a:pt x="839281" y="939950"/>
                  </a:cubicBezTo>
                  <a:lnTo>
                    <a:pt x="109593" y="939950"/>
                  </a:lnTo>
                  <a:cubicBezTo>
                    <a:pt x="49067" y="939950"/>
                    <a:pt x="0" y="890883"/>
                    <a:pt x="0" y="830356"/>
                  </a:cubicBezTo>
                  <a:lnTo>
                    <a:pt x="0" y="109593"/>
                  </a:lnTo>
                  <a:cubicBezTo>
                    <a:pt x="0" y="49067"/>
                    <a:pt x="49067" y="0"/>
                    <a:pt x="109593" y="0"/>
                  </a:cubicBezTo>
                  <a:close/>
                </a:path>
              </a:pathLst>
            </a:custGeom>
            <a:solidFill>
              <a:srgbClr val="FFFFFF">
                <a:alpha val="43921"/>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5" name="Google Shape;235;p14"/>
            <p:cNvSpPr txBox="1"/>
            <p:nvPr/>
          </p:nvSpPr>
          <p:spPr>
            <a:xfrm>
              <a:off x="0" y="-38100"/>
              <a:ext cx="948874" cy="978049"/>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6" name="Google Shape;236;p14"/>
          <p:cNvGrpSpPr/>
          <p:nvPr/>
        </p:nvGrpSpPr>
        <p:grpSpPr>
          <a:xfrm>
            <a:off x="-293003" y="-641201"/>
            <a:ext cx="4895286" cy="2847617"/>
            <a:chOff x="0" y="0"/>
            <a:chExt cx="13054096" cy="7593644"/>
          </a:xfrm>
        </p:grpSpPr>
        <p:sp>
          <p:nvSpPr>
            <p:cNvPr id="237" name="Google Shape;237;p14"/>
            <p:cNvSpPr/>
            <p:nvPr/>
          </p:nvSpPr>
          <p:spPr>
            <a:xfrm>
              <a:off x="0" y="0"/>
              <a:ext cx="6668520" cy="4267853"/>
            </a:xfrm>
            <a:custGeom>
              <a:rect b="b" l="l" r="r" t="t"/>
              <a:pathLst>
                <a:path extrusionOk="0" h="4267853" w="6668520">
                  <a:moveTo>
                    <a:pt x="0" y="0"/>
                  </a:moveTo>
                  <a:lnTo>
                    <a:pt x="6668520" y="0"/>
                  </a:lnTo>
                  <a:lnTo>
                    <a:pt x="6668520" y="4267853"/>
                  </a:lnTo>
                  <a:lnTo>
                    <a:pt x="0" y="4267853"/>
                  </a:lnTo>
                  <a:lnTo>
                    <a:pt x="0" y="0"/>
                  </a:lnTo>
                  <a:close/>
                </a:path>
              </a:pathLst>
            </a:custGeom>
            <a:blipFill rotWithShape="1">
              <a:blip r:embed="rId5">
                <a:alphaModFix/>
              </a:blip>
              <a:stretch>
                <a:fillRect b="0" l="0" r="0" t="0"/>
              </a:stretch>
            </a:blipFill>
            <a:ln>
              <a:noFill/>
            </a:ln>
          </p:spPr>
        </p:sp>
        <p:sp>
          <p:nvSpPr>
            <p:cNvPr id="238" name="Google Shape;238;p14"/>
            <p:cNvSpPr/>
            <p:nvPr/>
          </p:nvSpPr>
          <p:spPr>
            <a:xfrm>
              <a:off x="6385576" y="3325791"/>
              <a:ext cx="6668520" cy="4267853"/>
            </a:xfrm>
            <a:custGeom>
              <a:rect b="b" l="l" r="r" t="t"/>
              <a:pathLst>
                <a:path extrusionOk="0" h="4267853" w="6668520">
                  <a:moveTo>
                    <a:pt x="0" y="0"/>
                  </a:moveTo>
                  <a:lnTo>
                    <a:pt x="6668520" y="0"/>
                  </a:lnTo>
                  <a:lnTo>
                    <a:pt x="6668520" y="4267853"/>
                  </a:lnTo>
                  <a:lnTo>
                    <a:pt x="0" y="4267853"/>
                  </a:lnTo>
                  <a:lnTo>
                    <a:pt x="0" y="0"/>
                  </a:lnTo>
                  <a:close/>
                </a:path>
              </a:pathLst>
            </a:custGeom>
            <a:blipFill rotWithShape="1">
              <a:blip r:embed="rId5">
                <a:alphaModFix/>
              </a:blip>
              <a:stretch>
                <a:fillRect b="0" l="0" r="0" t="0"/>
              </a:stretch>
            </a:blipFill>
            <a:ln>
              <a:noFill/>
            </a:ln>
          </p:spPr>
        </p:sp>
      </p:grpSp>
      <p:grpSp>
        <p:nvGrpSpPr>
          <p:cNvPr id="239" name="Google Shape;239;p14"/>
          <p:cNvGrpSpPr/>
          <p:nvPr/>
        </p:nvGrpSpPr>
        <p:grpSpPr>
          <a:xfrm>
            <a:off x="4424425" y="1857733"/>
            <a:ext cx="4895286" cy="2847617"/>
            <a:chOff x="0" y="0"/>
            <a:chExt cx="13054096" cy="7593644"/>
          </a:xfrm>
        </p:grpSpPr>
        <p:sp>
          <p:nvSpPr>
            <p:cNvPr id="240" name="Google Shape;240;p14"/>
            <p:cNvSpPr/>
            <p:nvPr/>
          </p:nvSpPr>
          <p:spPr>
            <a:xfrm>
              <a:off x="0" y="0"/>
              <a:ext cx="6668520" cy="4267853"/>
            </a:xfrm>
            <a:custGeom>
              <a:rect b="b" l="l" r="r" t="t"/>
              <a:pathLst>
                <a:path extrusionOk="0" h="4267853" w="6668520">
                  <a:moveTo>
                    <a:pt x="0" y="0"/>
                  </a:moveTo>
                  <a:lnTo>
                    <a:pt x="6668520" y="0"/>
                  </a:lnTo>
                  <a:lnTo>
                    <a:pt x="6668520" y="4267853"/>
                  </a:lnTo>
                  <a:lnTo>
                    <a:pt x="0" y="4267853"/>
                  </a:lnTo>
                  <a:lnTo>
                    <a:pt x="0" y="0"/>
                  </a:lnTo>
                  <a:close/>
                </a:path>
              </a:pathLst>
            </a:custGeom>
            <a:blipFill rotWithShape="1">
              <a:blip r:embed="rId5">
                <a:alphaModFix/>
              </a:blip>
              <a:stretch>
                <a:fillRect b="0" l="0" r="0" t="0"/>
              </a:stretch>
            </a:blipFill>
            <a:ln>
              <a:noFill/>
            </a:ln>
          </p:spPr>
        </p:sp>
        <p:sp>
          <p:nvSpPr>
            <p:cNvPr id="241" name="Google Shape;241;p14"/>
            <p:cNvSpPr/>
            <p:nvPr/>
          </p:nvSpPr>
          <p:spPr>
            <a:xfrm>
              <a:off x="6385576" y="3325791"/>
              <a:ext cx="6668520" cy="4267853"/>
            </a:xfrm>
            <a:custGeom>
              <a:rect b="b" l="l" r="r" t="t"/>
              <a:pathLst>
                <a:path extrusionOk="0" h="4267853" w="6668520">
                  <a:moveTo>
                    <a:pt x="0" y="0"/>
                  </a:moveTo>
                  <a:lnTo>
                    <a:pt x="6668520" y="0"/>
                  </a:lnTo>
                  <a:lnTo>
                    <a:pt x="6668520" y="4267853"/>
                  </a:lnTo>
                  <a:lnTo>
                    <a:pt x="0" y="4267853"/>
                  </a:lnTo>
                  <a:lnTo>
                    <a:pt x="0" y="0"/>
                  </a:lnTo>
                  <a:close/>
                </a:path>
              </a:pathLst>
            </a:custGeom>
            <a:blipFill rotWithShape="1">
              <a:blip r:embed="rId5">
                <a:alphaModFix/>
              </a:blip>
              <a:stretch>
                <a:fillRect b="0" l="0" r="0" t="0"/>
              </a:stretch>
            </a:blipFill>
            <a:ln>
              <a:noFill/>
            </a:ln>
          </p:spPr>
        </p:sp>
      </p:grpSp>
      <p:grpSp>
        <p:nvGrpSpPr>
          <p:cNvPr id="242" name="Google Shape;242;p14"/>
          <p:cNvGrpSpPr/>
          <p:nvPr/>
        </p:nvGrpSpPr>
        <p:grpSpPr>
          <a:xfrm>
            <a:off x="3461213" y="1743820"/>
            <a:ext cx="492296" cy="492296"/>
            <a:chOff x="0" y="0"/>
            <a:chExt cx="812800" cy="812800"/>
          </a:xfrm>
        </p:grpSpPr>
        <p:sp>
          <p:nvSpPr>
            <p:cNvPr id="243" name="Google Shape;243;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525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4" name="Google Shape;244;p1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5" name="Google Shape;245;p14"/>
          <p:cNvGrpSpPr/>
          <p:nvPr/>
        </p:nvGrpSpPr>
        <p:grpSpPr>
          <a:xfrm>
            <a:off x="5775788" y="3003527"/>
            <a:ext cx="492296" cy="492296"/>
            <a:chOff x="0" y="0"/>
            <a:chExt cx="812800" cy="812800"/>
          </a:xfrm>
        </p:grpSpPr>
        <p:sp>
          <p:nvSpPr>
            <p:cNvPr id="246" name="Google Shape;24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525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7" name="Google Shape;247;p1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8" name="Google Shape;248;p14"/>
          <p:cNvSpPr txBox="1"/>
          <p:nvPr/>
        </p:nvSpPr>
        <p:spPr>
          <a:xfrm>
            <a:off x="1060913" y="1162311"/>
            <a:ext cx="1093728" cy="253788"/>
          </a:xfrm>
          <a:prstGeom prst="rect">
            <a:avLst/>
          </a:prstGeom>
          <a:noFill/>
          <a:ln>
            <a:noFill/>
          </a:ln>
        </p:spPr>
        <p:txBody>
          <a:bodyPr anchorCtr="0" anchor="t" bIns="0" lIns="0" spcFirstLastPara="1" rIns="0" wrap="square" tIns="0">
            <a:spAutoFit/>
          </a:bodyPr>
          <a:lstStyle/>
          <a:p>
            <a:pPr indent="0" lvl="0" marL="0" marR="0" rtl="0" algn="just">
              <a:lnSpc>
                <a:spcPct val="140006"/>
              </a:lnSpc>
              <a:spcBef>
                <a:spcPts val="0"/>
              </a:spcBef>
              <a:spcAft>
                <a:spcPts val="0"/>
              </a:spcAft>
              <a:buNone/>
            </a:pPr>
            <a:r>
              <a:rPr b="0" i="0" lang="en" sz="1500" u="none" cap="none" strike="noStrike">
                <a:solidFill>
                  <a:srgbClr val="525252"/>
                </a:solidFill>
                <a:latin typeface="Libre Baskerville"/>
                <a:ea typeface="Libre Baskerville"/>
                <a:cs typeface="Libre Baskerville"/>
                <a:sym typeface="Libre Baskerville"/>
              </a:rPr>
              <a:t>Main Point</a:t>
            </a:r>
            <a:endParaRPr sz="700"/>
          </a:p>
        </p:txBody>
      </p:sp>
      <p:grpSp>
        <p:nvGrpSpPr>
          <p:cNvPr id="249" name="Google Shape;249;p14"/>
          <p:cNvGrpSpPr/>
          <p:nvPr/>
        </p:nvGrpSpPr>
        <p:grpSpPr>
          <a:xfrm>
            <a:off x="997194" y="514350"/>
            <a:ext cx="492296" cy="492296"/>
            <a:chOff x="0" y="0"/>
            <a:chExt cx="1312788" cy="1312788"/>
          </a:xfrm>
        </p:grpSpPr>
        <p:grpSp>
          <p:nvGrpSpPr>
            <p:cNvPr id="250" name="Google Shape;250;p14"/>
            <p:cNvGrpSpPr/>
            <p:nvPr/>
          </p:nvGrpSpPr>
          <p:grpSpPr>
            <a:xfrm>
              <a:off x="0" y="0"/>
              <a:ext cx="1312788" cy="1312788"/>
              <a:chOff x="0" y="0"/>
              <a:chExt cx="812800" cy="812800"/>
            </a:xfrm>
          </p:grpSpPr>
          <p:sp>
            <p:nvSpPr>
              <p:cNvPr id="251" name="Google Shape;25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525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2" name="Google Shape;252;p1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53" name="Google Shape;253;p14"/>
            <p:cNvSpPr txBox="1"/>
            <p:nvPr/>
          </p:nvSpPr>
          <p:spPr>
            <a:xfrm>
              <a:off x="309617" y="354743"/>
              <a:ext cx="783006" cy="652992"/>
            </a:xfrm>
            <a:prstGeom prst="rect">
              <a:avLst/>
            </a:prstGeom>
            <a:noFill/>
            <a:ln>
              <a:noFill/>
            </a:ln>
          </p:spPr>
          <p:txBody>
            <a:bodyPr anchorCtr="0" anchor="t" bIns="0" lIns="0" spcFirstLastPara="1" rIns="0" wrap="square" tIns="0">
              <a:spAutoFit/>
            </a:bodyPr>
            <a:lstStyle/>
            <a:p>
              <a:pPr indent="0" lvl="0" marL="0" marR="0" rtl="0" algn="just">
                <a:lnSpc>
                  <a:spcPct val="140006"/>
                </a:lnSpc>
                <a:spcBef>
                  <a:spcPts val="0"/>
                </a:spcBef>
                <a:spcAft>
                  <a:spcPts val="0"/>
                </a:spcAft>
                <a:buNone/>
              </a:pPr>
              <a:r>
                <a:rPr b="0" i="0" lang="en" sz="1500" u="none" cap="none" strike="noStrike">
                  <a:solidFill>
                    <a:srgbClr val="F9EFE8"/>
                  </a:solidFill>
                  <a:latin typeface="Libre Baskerville"/>
                  <a:ea typeface="Libre Baskerville"/>
                  <a:cs typeface="Libre Baskerville"/>
                  <a:sym typeface="Libre Baskerville"/>
                </a:rPr>
                <a:t>01.</a:t>
              </a:r>
              <a:endParaRPr sz="700"/>
            </a:p>
          </p:txBody>
        </p:sp>
      </p:grpSp>
      <p:sp>
        <p:nvSpPr>
          <p:cNvPr id="254" name="Google Shape;254;p14"/>
          <p:cNvSpPr txBox="1"/>
          <p:nvPr/>
        </p:nvSpPr>
        <p:spPr>
          <a:xfrm>
            <a:off x="3577319" y="1868514"/>
            <a:ext cx="293628" cy="253206"/>
          </a:xfrm>
          <a:prstGeom prst="rect">
            <a:avLst/>
          </a:prstGeom>
          <a:noFill/>
          <a:ln>
            <a:noFill/>
          </a:ln>
        </p:spPr>
        <p:txBody>
          <a:bodyPr anchorCtr="0" anchor="t" bIns="0" lIns="0" spcFirstLastPara="1" rIns="0" wrap="square" tIns="0">
            <a:spAutoFit/>
          </a:bodyPr>
          <a:lstStyle/>
          <a:p>
            <a:pPr indent="0" lvl="0" marL="0" marR="0" rtl="0" algn="just">
              <a:lnSpc>
                <a:spcPct val="140006"/>
              </a:lnSpc>
              <a:spcBef>
                <a:spcPts val="0"/>
              </a:spcBef>
              <a:spcAft>
                <a:spcPts val="0"/>
              </a:spcAft>
              <a:buNone/>
            </a:pPr>
            <a:r>
              <a:rPr b="0" i="0" lang="en" sz="1500" u="none" cap="none" strike="noStrike">
                <a:solidFill>
                  <a:srgbClr val="F9EFE8"/>
                </a:solidFill>
                <a:latin typeface="Libre Baskerville"/>
                <a:ea typeface="Libre Baskerville"/>
                <a:cs typeface="Libre Baskerville"/>
                <a:sym typeface="Libre Baskerville"/>
              </a:rPr>
              <a:t>02.</a:t>
            </a:r>
            <a:endParaRPr sz="700"/>
          </a:p>
        </p:txBody>
      </p:sp>
      <p:sp>
        <p:nvSpPr>
          <p:cNvPr id="255" name="Google Shape;255;p14"/>
          <p:cNvSpPr txBox="1"/>
          <p:nvPr/>
        </p:nvSpPr>
        <p:spPr>
          <a:xfrm>
            <a:off x="5891894" y="3128221"/>
            <a:ext cx="293628" cy="253207"/>
          </a:xfrm>
          <a:prstGeom prst="rect">
            <a:avLst/>
          </a:prstGeom>
          <a:noFill/>
          <a:ln>
            <a:noFill/>
          </a:ln>
        </p:spPr>
        <p:txBody>
          <a:bodyPr anchorCtr="0" anchor="t" bIns="0" lIns="0" spcFirstLastPara="1" rIns="0" wrap="square" tIns="0">
            <a:spAutoFit/>
          </a:bodyPr>
          <a:lstStyle/>
          <a:p>
            <a:pPr indent="0" lvl="0" marL="0" marR="0" rtl="0" algn="just">
              <a:lnSpc>
                <a:spcPct val="140006"/>
              </a:lnSpc>
              <a:spcBef>
                <a:spcPts val="0"/>
              </a:spcBef>
              <a:spcAft>
                <a:spcPts val="0"/>
              </a:spcAft>
              <a:buNone/>
            </a:pPr>
            <a:r>
              <a:rPr b="0" i="0" lang="en" sz="1500" u="none" cap="none" strike="noStrike">
                <a:solidFill>
                  <a:srgbClr val="F9EFE8"/>
                </a:solidFill>
                <a:latin typeface="Libre Baskerville"/>
                <a:ea typeface="Libre Baskerville"/>
                <a:cs typeface="Libre Baskerville"/>
                <a:sym typeface="Libre Baskerville"/>
              </a:rPr>
              <a:t>03.</a:t>
            </a:r>
            <a:endParaRPr sz="700"/>
          </a:p>
        </p:txBody>
      </p:sp>
      <p:sp>
        <p:nvSpPr>
          <p:cNvPr id="256" name="Google Shape;256;p14"/>
          <p:cNvSpPr txBox="1"/>
          <p:nvPr/>
        </p:nvSpPr>
        <p:spPr>
          <a:xfrm>
            <a:off x="3461227" y="2424075"/>
            <a:ext cx="1239900" cy="231000"/>
          </a:xfrm>
          <a:prstGeom prst="rect">
            <a:avLst/>
          </a:prstGeom>
          <a:noFill/>
          <a:ln>
            <a:noFill/>
          </a:ln>
        </p:spPr>
        <p:txBody>
          <a:bodyPr anchorCtr="0" anchor="t" bIns="0" lIns="0" spcFirstLastPara="1" rIns="0" wrap="square" tIns="0">
            <a:spAutoFit/>
          </a:bodyPr>
          <a:lstStyle/>
          <a:p>
            <a:pPr indent="0" lvl="0" marL="0" marR="0" rtl="0" algn="just">
              <a:lnSpc>
                <a:spcPct val="140006"/>
              </a:lnSpc>
              <a:spcBef>
                <a:spcPts val="0"/>
              </a:spcBef>
              <a:spcAft>
                <a:spcPts val="0"/>
              </a:spcAft>
              <a:buNone/>
            </a:pPr>
            <a:r>
              <a:rPr b="0" i="0" lang="en" sz="1500" u="none" cap="none" strike="noStrike">
                <a:solidFill>
                  <a:srgbClr val="525252"/>
                </a:solidFill>
                <a:latin typeface="Libre Baskerville"/>
                <a:ea typeface="Libre Baskerville"/>
                <a:cs typeface="Libre Baskerville"/>
                <a:sym typeface="Libre Baskerville"/>
              </a:rPr>
              <a:t>Main Point</a:t>
            </a:r>
            <a:endParaRPr sz="700"/>
          </a:p>
        </p:txBody>
      </p:sp>
      <p:sp>
        <p:nvSpPr>
          <p:cNvPr id="257" name="Google Shape;257;p14"/>
          <p:cNvSpPr txBox="1"/>
          <p:nvPr/>
        </p:nvSpPr>
        <p:spPr>
          <a:xfrm>
            <a:off x="5775803" y="3685850"/>
            <a:ext cx="1239900" cy="231000"/>
          </a:xfrm>
          <a:prstGeom prst="rect">
            <a:avLst/>
          </a:prstGeom>
          <a:noFill/>
          <a:ln>
            <a:noFill/>
          </a:ln>
        </p:spPr>
        <p:txBody>
          <a:bodyPr anchorCtr="0" anchor="t" bIns="0" lIns="0" spcFirstLastPara="1" rIns="0" wrap="square" tIns="0">
            <a:spAutoFit/>
          </a:bodyPr>
          <a:lstStyle/>
          <a:p>
            <a:pPr indent="0" lvl="0" marL="0" marR="0" rtl="0" algn="just">
              <a:lnSpc>
                <a:spcPct val="140006"/>
              </a:lnSpc>
              <a:spcBef>
                <a:spcPts val="0"/>
              </a:spcBef>
              <a:spcAft>
                <a:spcPts val="0"/>
              </a:spcAft>
              <a:buNone/>
            </a:pPr>
            <a:r>
              <a:rPr b="0" i="0" lang="en" sz="1500" u="none" cap="none" strike="noStrike">
                <a:solidFill>
                  <a:srgbClr val="525252"/>
                </a:solidFill>
                <a:latin typeface="Libre Baskerville"/>
                <a:ea typeface="Libre Baskerville"/>
                <a:cs typeface="Libre Baskerville"/>
                <a:sym typeface="Libre Baskerville"/>
              </a:rPr>
              <a:t>Main Point</a:t>
            </a:r>
            <a:endParaRPr sz="700"/>
          </a:p>
        </p:txBody>
      </p:sp>
      <p:sp>
        <p:nvSpPr>
          <p:cNvPr id="258" name="Google Shape;258;p14"/>
          <p:cNvSpPr txBox="1"/>
          <p:nvPr/>
        </p:nvSpPr>
        <p:spPr>
          <a:xfrm>
            <a:off x="1060913" y="1629410"/>
            <a:ext cx="14751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000000"/>
                </a:solidFill>
                <a:latin typeface="Lato"/>
                <a:ea typeface="Lato"/>
                <a:cs typeface="Lato"/>
                <a:sym typeface="Lato"/>
              </a:rPr>
              <a:t>Proin sed mattis diam, non efficitur sem. Phasellus diam erat, lacinia non turpis non, finibus luctus erat. </a:t>
            </a:r>
            <a:endParaRPr sz="700"/>
          </a:p>
        </p:txBody>
      </p:sp>
      <p:sp>
        <p:nvSpPr>
          <p:cNvPr id="259" name="Google Shape;259;p14"/>
          <p:cNvSpPr txBox="1"/>
          <p:nvPr/>
        </p:nvSpPr>
        <p:spPr>
          <a:xfrm>
            <a:off x="3461213" y="2891174"/>
            <a:ext cx="14751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000000"/>
                </a:solidFill>
                <a:latin typeface="Lato"/>
                <a:ea typeface="Lato"/>
                <a:cs typeface="Lato"/>
                <a:sym typeface="Lato"/>
              </a:rPr>
              <a:t>Proin sed mattis diam, non efficitur sem. Phasellus diam erat, lacinia non turpis non, finibus luctus erat. </a:t>
            </a:r>
            <a:endParaRPr sz="700"/>
          </a:p>
        </p:txBody>
      </p:sp>
      <p:sp>
        <p:nvSpPr>
          <p:cNvPr id="260" name="Google Shape;260;p14"/>
          <p:cNvSpPr txBox="1"/>
          <p:nvPr/>
        </p:nvSpPr>
        <p:spPr>
          <a:xfrm>
            <a:off x="5775788" y="4095788"/>
            <a:ext cx="14751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000000"/>
                </a:solidFill>
                <a:latin typeface="Lato"/>
                <a:ea typeface="Lato"/>
                <a:cs typeface="Lato"/>
                <a:sym typeface="Lato"/>
              </a:rPr>
              <a:t>Proin sed mattis diam, non efficitur sem. Phasellus diam erat, lacinia non turpis non, finibus luctus erat. </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FE8"/>
        </a:solidFill>
      </p:bgPr>
    </p:bg>
    <p:spTree>
      <p:nvGrpSpPr>
        <p:cNvPr id="264" name="Shape 264"/>
        <p:cNvGrpSpPr/>
        <p:nvPr/>
      </p:nvGrpSpPr>
      <p:grpSpPr>
        <a:xfrm>
          <a:off x="0" y="0"/>
          <a:ext cx="0" cy="0"/>
          <a:chOff x="0" y="0"/>
          <a:chExt cx="0" cy="0"/>
        </a:xfrm>
      </p:grpSpPr>
      <p:sp>
        <p:nvSpPr>
          <p:cNvPr id="265" name="Google Shape;265;p15"/>
          <p:cNvSpPr/>
          <p:nvPr/>
        </p:nvSpPr>
        <p:spPr>
          <a:xfrm rot="-5400000">
            <a:off x="4562475" y="2555081"/>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sp>
      <p:sp>
        <p:nvSpPr>
          <p:cNvPr id="266" name="Google Shape;266;p15"/>
          <p:cNvSpPr/>
          <p:nvPr/>
        </p:nvSpPr>
        <p:spPr>
          <a:xfrm>
            <a:off x="2524125" y="2555081"/>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sp>
      <p:sp>
        <p:nvSpPr>
          <p:cNvPr id="267" name="Google Shape;267;p15"/>
          <p:cNvSpPr/>
          <p:nvPr/>
        </p:nvSpPr>
        <p:spPr>
          <a:xfrm rot="5400000">
            <a:off x="2524125" y="531019"/>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sp>
      <p:sp>
        <p:nvSpPr>
          <p:cNvPr id="268" name="Google Shape;268;p15"/>
          <p:cNvSpPr/>
          <p:nvPr/>
        </p:nvSpPr>
        <p:spPr>
          <a:xfrm rot="10800000">
            <a:off x="4562475" y="531019"/>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sp>
      <p:grpSp>
        <p:nvGrpSpPr>
          <p:cNvPr id="269" name="Google Shape;269;p15"/>
          <p:cNvGrpSpPr/>
          <p:nvPr/>
        </p:nvGrpSpPr>
        <p:grpSpPr>
          <a:xfrm>
            <a:off x="3051395" y="1051145"/>
            <a:ext cx="3041210" cy="3041210"/>
            <a:chOff x="0" y="0"/>
            <a:chExt cx="812800" cy="812800"/>
          </a:xfrm>
        </p:grpSpPr>
        <p:sp>
          <p:nvSpPr>
            <p:cNvPr id="270" name="Google Shape;27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3921"/>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1" name="Google Shape;271;p1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72" name="Google Shape;272;p15"/>
          <p:cNvPicPr preferRelativeResize="0"/>
          <p:nvPr/>
        </p:nvPicPr>
        <p:blipFill>
          <a:blip r:embed="rId4">
            <a:alphaModFix/>
          </a:blip>
          <a:stretch>
            <a:fillRect/>
          </a:stretch>
        </p:blipFill>
        <p:spPr>
          <a:xfrm>
            <a:off x="3279625" y="1279275"/>
            <a:ext cx="2584950" cy="2584950"/>
          </a:xfrm>
          <a:prstGeom prst="rect">
            <a:avLst/>
          </a:prstGeom>
          <a:noFill/>
          <a:ln>
            <a:noFill/>
          </a:ln>
        </p:spPr>
      </p:pic>
      <p:sp>
        <p:nvSpPr>
          <p:cNvPr id="273" name="Google Shape;273;p15"/>
          <p:cNvSpPr txBox="1"/>
          <p:nvPr/>
        </p:nvSpPr>
        <p:spPr>
          <a:xfrm>
            <a:off x="6689802" y="1245675"/>
            <a:ext cx="1093727" cy="253788"/>
          </a:xfrm>
          <a:prstGeom prst="rect">
            <a:avLst/>
          </a:prstGeom>
          <a:noFill/>
          <a:ln>
            <a:noFill/>
          </a:ln>
        </p:spPr>
        <p:txBody>
          <a:bodyPr anchorCtr="0" anchor="t" bIns="0" lIns="0" spcFirstLastPara="1" rIns="0" wrap="square" tIns="0">
            <a:spAutoFit/>
          </a:bodyPr>
          <a:lstStyle/>
          <a:p>
            <a:pPr indent="0" lvl="0" marL="0" marR="0" rtl="0" algn="just">
              <a:lnSpc>
                <a:spcPct val="140006"/>
              </a:lnSpc>
              <a:spcBef>
                <a:spcPts val="0"/>
              </a:spcBef>
              <a:spcAft>
                <a:spcPts val="0"/>
              </a:spcAft>
              <a:buNone/>
            </a:pPr>
            <a:r>
              <a:rPr b="0" i="0" lang="en" sz="1500" u="none" cap="none" strike="noStrike">
                <a:solidFill>
                  <a:srgbClr val="525252"/>
                </a:solidFill>
                <a:latin typeface="Libre Baskerville"/>
                <a:ea typeface="Libre Baskerville"/>
                <a:cs typeface="Libre Baskerville"/>
                <a:sym typeface="Libre Baskerville"/>
              </a:rPr>
              <a:t>Main Point</a:t>
            </a:r>
            <a:endParaRPr sz="700"/>
          </a:p>
        </p:txBody>
      </p:sp>
      <p:sp>
        <p:nvSpPr>
          <p:cNvPr id="274" name="Google Shape;274;p15"/>
          <p:cNvSpPr txBox="1"/>
          <p:nvPr/>
        </p:nvSpPr>
        <p:spPr>
          <a:xfrm>
            <a:off x="1358960" y="1245675"/>
            <a:ext cx="1093728" cy="253207"/>
          </a:xfrm>
          <a:prstGeom prst="rect">
            <a:avLst/>
          </a:prstGeom>
          <a:noFill/>
          <a:ln>
            <a:noFill/>
          </a:ln>
        </p:spPr>
        <p:txBody>
          <a:bodyPr anchorCtr="0" anchor="t" bIns="0" lIns="0" spcFirstLastPara="1" rIns="0" wrap="square" tIns="0">
            <a:spAutoFit/>
          </a:bodyPr>
          <a:lstStyle/>
          <a:p>
            <a:pPr indent="0" lvl="0" marL="0" marR="0" rtl="0" algn="r">
              <a:lnSpc>
                <a:spcPct val="140006"/>
              </a:lnSpc>
              <a:spcBef>
                <a:spcPts val="0"/>
              </a:spcBef>
              <a:spcAft>
                <a:spcPts val="0"/>
              </a:spcAft>
              <a:buNone/>
            </a:pPr>
            <a:r>
              <a:rPr b="0" i="0" lang="en" sz="1500" u="none" cap="none" strike="noStrike">
                <a:solidFill>
                  <a:srgbClr val="525252"/>
                </a:solidFill>
                <a:latin typeface="Libre Baskerville"/>
                <a:ea typeface="Libre Baskerville"/>
                <a:cs typeface="Libre Baskerville"/>
                <a:sym typeface="Libre Baskerville"/>
              </a:rPr>
              <a:t>Main Point</a:t>
            </a:r>
            <a:endParaRPr sz="700"/>
          </a:p>
        </p:txBody>
      </p:sp>
      <p:sp>
        <p:nvSpPr>
          <p:cNvPr id="275" name="Google Shape;275;p15"/>
          <p:cNvSpPr txBox="1"/>
          <p:nvPr/>
        </p:nvSpPr>
        <p:spPr>
          <a:xfrm>
            <a:off x="6689802" y="3537730"/>
            <a:ext cx="1093727" cy="253788"/>
          </a:xfrm>
          <a:prstGeom prst="rect">
            <a:avLst/>
          </a:prstGeom>
          <a:noFill/>
          <a:ln>
            <a:noFill/>
          </a:ln>
        </p:spPr>
        <p:txBody>
          <a:bodyPr anchorCtr="0" anchor="t" bIns="0" lIns="0" spcFirstLastPara="1" rIns="0" wrap="square" tIns="0">
            <a:spAutoFit/>
          </a:bodyPr>
          <a:lstStyle/>
          <a:p>
            <a:pPr indent="0" lvl="0" marL="0" marR="0" rtl="0" algn="just">
              <a:lnSpc>
                <a:spcPct val="140006"/>
              </a:lnSpc>
              <a:spcBef>
                <a:spcPts val="0"/>
              </a:spcBef>
              <a:spcAft>
                <a:spcPts val="0"/>
              </a:spcAft>
              <a:buNone/>
            </a:pPr>
            <a:r>
              <a:rPr b="0" i="0" lang="en" sz="1500" u="none" cap="none" strike="noStrike">
                <a:solidFill>
                  <a:srgbClr val="525252"/>
                </a:solidFill>
                <a:latin typeface="Libre Baskerville"/>
                <a:ea typeface="Libre Baskerville"/>
                <a:cs typeface="Libre Baskerville"/>
                <a:sym typeface="Libre Baskerville"/>
              </a:rPr>
              <a:t>Main Point</a:t>
            </a:r>
            <a:endParaRPr sz="700"/>
          </a:p>
        </p:txBody>
      </p:sp>
      <p:sp>
        <p:nvSpPr>
          <p:cNvPr id="276" name="Google Shape;276;p15"/>
          <p:cNvSpPr txBox="1"/>
          <p:nvPr/>
        </p:nvSpPr>
        <p:spPr>
          <a:xfrm>
            <a:off x="1358960" y="3537730"/>
            <a:ext cx="1093728" cy="253207"/>
          </a:xfrm>
          <a:prstGeom prst="rect">
            <a:avLst/>
          </a:prstGeom>
          <a:noFill/>
          <a:ln>
            <a:noFill/>
          </a:ln>
        </p:spPr>
        <p:txBody>
          <a:bodyPr anchorCtr="0" anchor="t" bIns="0" lIns="0" spcFirstLastPara="1" rIns="0" wrap="square" tIns="0">
            <a:spAutoFit/>
          </a:bodyPr>
          <a:lstStyle/>
          <a:p>
            <a:pPr indent="0" lvl="0" marL="0" marR="0" rtl="0" algn="r">
              <a:lnSpc>
                <a:spcPct val="140006"/>
              </a:lnSpc>
              <a:spcBef>
                <a:spcPts val="0"/>
              </a:spcBef>
              <a:spcAft>
                <a:spcPts val="0"/>
              </a:spcAft>
              <a:buNone/>
            </a:pPr>
            <a:r>
              <a:rPr b="0" i="0" lang="en" sz="1500" u="none" cap="none" strike="noStrike">
                <a:solidFill>
                  <a:srgbClr val="525252"/>
                </a:solidFill>
                <a:latin typeface="Libre Baskerville"/>
                <a:ea typeface="Libre Baskerville"/>
                <a:cs typeface="Libre Baskerville"/>
                <a:sym typeface="Libre Baskerville"/>
              </a:rPr>
              <a:t>Main Point</a:t>
            </a:r>
            <a:endParaRPr sz="700"/>
          </a:p>
        </p:txBody>
      </p:sp>
      <p:grpSp>
        <p:nvGrpSpPr>
          <p:cNvPr id="277" name="Google Shape;277;p15"/>
          <p:cNvGrpSpPr/>
          <p:nvPr/>
        </p:nvGrpSpPr>
        <p:grpSpPr>
          <a:xfrm>
            <a:off x="6000867" y="1179575"/>
            <a:ext cx="492296" cy="492296"/>
            <a:chOff x="0" y="0"/>
            <a:chExt cx="812800" cy="812800"/>
          </a:xfrm>
        </p:grpSpPr>
        <p:sp>
          <p:nvSpPr>
            <p:cNvPr id="278" name="Google Shape;27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525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9" name="Google Shape;279;p1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0" name="Google Shape;280;p15"/>
          <p:cNvSpPr txBox="1"/>
          <p:nvPr/>
        </p:nvSpPr>
        <p:spPr>
          <a:xfrm>
            <a:off x="6116973" y="1304269"/>
            <a:ext cx="293628" cy="253207"/>
          </a:xfrm>
          <a:prstGeom prst="rect">
            <a:avLst/>
          </a:prstGeom>
          <a:noFill/>
          <a:ln>
            <a:noFill/>
          </a:ln>
        </p:spPr>
        <p:txBody>
          <a:bodyPr anchorCtr="0" anchor="t" bIns="0" lIns="0" spcFirstLastPara="1" rIns="0" wrap="square" tIns="0">
            <a:spAutoFit/>
          </a:bodyPr>
          <a:lstStyle/>
          <a:p>
            <a:pPr indent="0" lvl="0" marL="0" marR="0" rtl="0" algn="just">
              <a:lnSpc>
                <a:spcPct val="140006"/>
              </a:lnSpc>
              <a:spcBef>
                <a:spcPts val="0"/>
              </a:spcBef>
              <a:spcAft>
                <a:spcPts val="0"/>
              </a:spcAft>
              <a:buNone/>
            </a:pPr>
            <a:r>
              <a:rPr b="0" i="0" lang="en" sz="1500" u="none" cap="none" strike="noStrike">
                <a:solidFill>
                  <a:srgbClr val="F9EFE8"/>
                </a:solidFill>
                <a:latin typeface="Libre Baskerville"/>
                <a:ea typeface="Libre Baskerville"/>
                <a:cs typeface="Libre Baskerville"/>
                <a:sym typeface="Libre Baskerville"/>
              </a:rPr>
              <a:t>02.</a:t>
            </a:r>
            <a:endParaRPr sz="700"/>
          </a:p>
        </p:txBody>
      </p:sp>
      <p:grpSp>
        <p:nvGrpSpPr>
          <p:cNvPr id="281" name="Google Shape;281;p15"/>
          <p:cNvGrpSpPr/>
          <p:nvPr/>
        </p:nvGrpSpPr>
        <p:grpSpPr>
          <a:xfrm>
            <a:off x="6000867" y="3471630"/>
            <a:ext cx="492296" cy="492296"/>
            <a:chOff x="0" y="0"/>
            <a:chExt cx="812800" cy="812800"/>
          </a:xfrm>
        </p:grpSpPr>
        <p:sp>
          <p:nvSpPr>
            <p:cNvPr id="282" name="Google Shape;28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525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3" name="Google Shape;283;p1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4" name="Google Shape;284;p15"/>
          <p:cNvSpPr txBox="1"/>
          <p:nvPr/>
        </p:nvSpPr>
        <p:spPr>
          <a:xfrm>
            <a:off x="6116973" y="3596324"/>
            <a:ext cx="293628" cy="253207"/>
          </a:xfrm>
          <a:prstGeom prst="rect">
            <a:avLst/>
          </a:prstGeom>
          <a:noFill/>
          <a:ln>
            <a:noFill/>
          </a:ln>
        </p:spPr>
        <p:txBody>
          <a:bodyPr anchorCtr="0" anchor="t" bIns="0" lIns="0" spcFirstLastPara="1" rIns="0" wrap="square" tIns="0">
            <a:spAutoFit/>
          </a:bodyPr>
          <a:lstStyle/>
          <a:p>
            <a:pPr indent="0" lvl="0" marL="0" marR="0" rtl="0" algn="just">
              <a:lnSpc>
                <a:spcPct val="140006"/>
              </a:lnSpc>
              <a:spcBef>
                <a:spcPts val="0"/>
              </a:spcBef>
              <a:spcAft>
                <a:spcPts val="0"/>
              </a:spcAft>
              <a:buNone/>
            </a:pPr>
            <a:r>
              <a:rPr b="0" i="0" lang="en" sz="1500" u="none" cap="none" strike="noStrike">
                <a:solidFill>
                  <a:srgbClr val="F9EFE8"/>
                </a:solidFill>
                <a:latin typeface="Libre Baskerville"/>
                <a:ea typeface="Libre Baskerville"/>
                <a:cs typeface="Libre Baskerville"/>
                <a:sym typeface="Libre Baskerville"/>
              </a:rPr>
              <a:t>04.</a:t>
            </a:r>
            <a:endParaRPr sz="700"/>
          </a:p>
        </p:txBody>
      </p:sp>
      <p:grpSp>
        <p:nvGrpSpPr>
          <p:cNvPr id="285" name="Google Shape;285;p15"/>
          <p:cNvGrpSpPr/>
          <p:nvPr/>
        </p:nvGrpSpPr>
        <p:grpSpPr>
          <a:xfrm>
            <a:off x="2651002" y="1179575"/>
            <a:ext cx="492295" cy="492296"/>
            <a:chOff x="0" y="0"/>
            <a:chExt cx="812800" cy="812800"/>
          </a:xfrm>
        </p:grpSpPr>
        <p:sp>
          <p:nvSpPr>
            <p:cNvPr id="286" name="Google Shape;28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525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7" name="Google Shape;287;p1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8" name="Google Shape;288;p15"/>
          <p:cNvSpPr txBox="1"/>
          <p:nvPr/>
        </p:nvSpPr>
        <p:spPr>
          <a:xfrm>
            <a:off x="2767109" y="1304269"/>
            <a:ext cx="293628" cy="253207"/>
          </a:xfrm>
          <a:prstGeom prst="rect">
            <a:avLst/>
          </a:prstGeom>
          <a:noFill/>
          <a:ln>
            <a:noFill/>
          </a:ln>
        </p:spPr>
        <p:txBody>
          <a:bodyPr anchorCtr="0" anchor="t" bIns="0" lIns="0" spcFirstLastPara="1" rIns="0" wrap="square" tIns="0">
            <a:spAutoFit/>
          </a:bodyPr>
          <a:lstStyle/>
          <a:p>
            <a:pPr indent="0" lvl="0" marL="0" marR="0" rtl="0" algn="just">
              <a:lnSpc>
                <a:spcPct val="140006"/>
              </a:lnSpc>
              <a:spcBef>
                <a:spcPts val="0"/>
              </a:spcBef>
              <a:spcAft>
                <a:spcPts val="0"/>
              </a:spcAft>
              <a:buNone/>
            </a:pPr>
            <a:r>
              <a:rPr b="0" i="0" lang="en" sz="1500" u="none" cap="none" strike="noStrike">
                <a:solidFill>
                  <a:srgbClr val="F9EFE8"/>
                </a:solidFill>
                <a:latin typeface="Libre Baskerville"/>
                <a:ea typeface="Libre Baskerville"/>
                <a:cs typeface="Libre Baskerville"/>
                <a:sym typeface="Libre Baskerville"/>
              </a:rPr>
              <a:t>01.</a:t>
            </a:r>
            <a:endParaRPr sz="700"/>
          </a:p>
        </p:txBody>
      </p:sp>
      <p:grpSp>
        <p:nvGrpSpPr>
          <p:cNvPr id="289" name="Google Shape;289;p15"/>
          <p:cNvGrpSpPr/>
          <p:nvPr/>
        </p:nvGrpSpPr>
        <p:grpSpPr>
          <a:xfrm>
            <a:off x="2651002" y="3471630"/>
            <a:ext cx="492295" cy="492296"/>
            <a:chOff x="0" y="0"/>
            <a:chExt cx="812800" cy="812800"/>
          </a:xfrm>
        </p:grpSpPr>
        <p:sp>
          <p:nvSpPr>
            <p:cNvPr id="290" name="Google Shape;29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525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1" name="Google Shape;291;p1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92" name="Google Shape;292;p15"/>
          <p:cNvSpPr txBox="1"/>
          <p:nvPr/>
        </p:nvSpPr>
        <p:spPr>
          <a:xfrm>
            <a:off x="2767109" y="3596324"/>
            <a:ext cx="293628" cy="253207"/>
          </a:xfrm>
          <a:prstGeom prst="rect">
            <a:avLst/>
          </a:prstGeom>
          <a:noFill/>
          <a:ln>
            <a:noFill/>
          </a:ln>
        </p:spPr>
        <p:txBody>
          <a:bodyPr anchorCtr="0" anchor="t" bIns="0" lIns="0" spcFirstLastPara="1" rIns="0" wrap="square" tIns="0">
            <a:spAutoFit/>
          </a:bodyPr>
          <a:lstStyle/>
          <a:p>
            <a:pPr indent="0" lvl="0" marL="0" marR="0" rtl="0" algn="just">
              <a:lnSpc>
                <a:spcPct val="140006"/>
              </a:lnSpc>
              <a:spcBef>
                <a:spcPts val="0"/>
              </a:spcBef>
              <a:spcAft>
                <a:spcPts val="0"/>
              </a:spcAft>
              <a:buNone/>
            </a:pPr>
            <a:r>
              <a:rPr b="0" i="0" lang="en" sz="1500" u="none" cap="none" strike="noStrike">
                <a:solidFill>
                  <a:srgbClr val="F9EFE8"/>
                </a:solidFill>
                <a:latin typeface="Libre Baskerville"/>
                <a:ea typeface="Libre Baskerville"/>
                <a:cs typeface="Libre Baskerville"/>
                <a:sym typeface="Libre Baskerville"/>
              </a:rPr>
              <a:t>03.</a:t>
            </a:r>
            <a:endParaRPr sz="700"/>
          </a:p>
        </p:txBody>
      </p:sp>
      <p:sp>
        <p:nvSpPr>
          <p:cNvPr id="293" name="Google Shape;293;p15"/>
          <p:cNvSpPr txBox="1"/>
          <p:nvPr/>
        </p:nvSpPr>
        <p:spPr>
          <a:xfrm>
            <a:off x="6689802" y="1593631"/>
            <a:ext cx="1475221" cy="606706"/>
          </a:xfrm>
          <a:prstGeom prst="rect">
            <a:avLst/>
          </a:prstGeom>
          <a:noFill/>
          <a:ln>
            <a:noFill/>
          </a:ln>
        </p:spPr>
        <p:txBody>
          <a:bodyPr anchorCtr="0" anchor="t" bIns="0" lIns="0" spcFirstLastPara="1" rIns="0" wrap="square" tIns="0">
            <a:spAutoFit/>
          </a:bodyPr>
          <a:lstStyle/>
          <a:p>
            <a:pPr indent="0" lvl="0" marL="0" marR="0" rtl="0" algn="l">
              <a:lnSpc>
                <a:spcPct val="140069"/>
              </a:lnSpc>
              <a:spcBef>
                <a:spcPts val="0"/>
              </a:spcBef>
              <a:spcAft>
                <a:spcPts val="0"/>
              </a:spcAft>
              <a:buNone/>
            </a:pPr>
            <a:r>
              <a:rPr b="0" i="0" lang="en" sz="900" u="none" cap="none" strike="noStrike">
                <a:solidFill>
                  <a:srgbClr val="000000"/>
                </a:solidFill>
                <a:latin typeface="Lato"/>
                <a:ea typeface="Lato"/>
                <a:cs typeface="Lato"/>
                <a:sym typeface="Lato"/>
              </a:rPr>
              <a:t>Proin sed mattis diam, non efficitur sem. Phasellus diam erat, lacinia non turpis non, finibus luctus erat. </a:t>
            </a:r>
            <a:endParaRPr sz="700"/>
          </a:p>
        </p:txBody>
      </p:sp>
      <p:sp>
        <p:nvSpPr>
          <p:cNvPr id="294" name="Google Shape;294;p15"/>
          <p:cNvSpPr txBox="1"/>
          <p:nvPr/>
        </p:nvSpPr>
        <p:spPr>
          <a:xfrm>
            <a:off x="977466" y="1593631"/>
            <a:ext cx="1475222" cy="606706"/>
          </a:xfrm>
          <a:prstGeom prst="rect">
            <a:avLst/>
          </a:prstGeom>
          <a:noFill/>
          <a:ln>
            <a:noFill/>
          </a:ln>
        </p:spPr>
        <p:txBody>
          <a:bodyPr anchorCtr="0" anchor="t" bIns="0" lIns="0" spcFirstLastPara="1" rIns="0" wrap="square" tIns="0">
            <a:spAutoFit/>
          </a:bodyPr>
          <a:lstStyle/>
          <a:p>
            <a:pPr indent="0" lvl="0" marL="0" marR="0" rtl="0" algn="r">
              <a:lnSpc>
                <a:spcPct val="140069"/>
              </a:lnSpc>
              <a:spcBef>
                <a:spcPts val="0"/>
              </a:spcBef>
              <a:spcAft>
                <a:spcPts val="0"/>
              </a:spcAft>
              <a:buNone/>
            </a:pPr>
            <a:r>
              <a:rPr b="0" i="0" lang="en" sz="900" u="none" cap="none" strike="noStrike">
                <a:solidFill>
                  <a:srgbClr val="000000"/>
                </a:solidFill>
                <a:latin typeface="Lato"/>
                <a:ea typeface="Lato"/>
                <a:cs typeface="Lato"/>
                <a:sym typeface="Lato"/>
              </a:rPr>
              <a:t>Proin sed mattis diam, non efficitur sem. Phasellus diam erat, lacinia non turpis non, finibus luctus erat. </a:t>
            </a:r>
            <a:endParaRPr sz="700"/>
          </a:p>
        </p:txBody>
      </p:sp>
      <p:sp>
        <p:nvSpPr>
          <p:cNvPr id="295" name="Google Shape;295;p15"/>
          <p:cNvSpPr txBox="1"/>
          <p:nvPr/>
        </p:nvSpPr>
        <p:spPr>
          <a:xfrm>
            <a:off x="6689802" y="3885686"/>
            <a:ext cx="1475221" cy="606706"/>
          </a:xfrm>
          <a:prstGeom prst="rect">
            <a:avLst/>
          </a:prstGeom>
          <a:noFill/>
          <a:ln>
            <a:noFill/>
          </a:ln>
        </p:spPr>
        <p:txBody>
          <a:bodyPr anchorCtr="0" anchor="t" bIns="0" lIns="0" spcFirstLastPara="1" rIns="0" wrap="square" tIns="0">
            <a:spAutoFit/>
          </a:bodyPr>
          <a:lstStyle/>
          <a:p>
            <a:pPr indent="0" lvl="0" marL="0" marR="0" rtl="0" algn="l">
              <a:lnSpc>
                <a:spcPct val="140069"/>
              </a:lnSpc>
              <a:spcBef>
                <a:spcPts val="0"/>
              </a:spcBef>
              <a:spcAft>
                <a:spcPts val="0"/>
              </a:spcAft>
              <a:buNone/>
            </a:pPr>
            <a:r>
              <a:rPr b="0" i="0" lang="en" sz="900" u="none" cap="none" strike="noStrike">
                <a:solidFill>
                  <a:srgbClr val="000000"/>
                </a:solidFill>
                <a:latin typeface="Lato"/>
                <a:ea typeface="Lato"/>
                <a:cs typeface="Lato"/>
                <a:sym typeface="Lato"/>
              </a:rPr>
              <a:t>Proin sed mattis diam, non efficitur sem. Phasellus diam erat, lacinia non turpis non, finibus luctus erat. </a:t>
            </a:r>
            <a:endParaRPr sz="700"/>
          </a:p>
        </p:txBody>
      </p:sp>
      <p:sp>
        <p:nvSpPr>
          <p:cNvPr id="296" name="Google Shape;296;p15"/>
          <p:cNvSpPr txBox="1"/>
          <p:nvPr/>
        </p:nvSpPr>
        <p:spPr>
          <a:xfrm>
            <a:off x="977466" y="3885686"/>
            <a:ext cx="1475222" cy="606706"/>
          </a:xfrm>
          <a:prstGeom prst="rect">
            <a:avLst/>
          </a:prstGeom>
          <a:noFill/>
          <a:ln>
            <a:noFill/>
          </a:ln>
        </p:spPr>
        <p:txBody>
          <a:bodyPr anchorCtr="0" anchor="t" bIns="0" lIns="0" spcFirstLastPara="1" rIns="0" wrap="square" tIns="0">
            <a:spAutoFit/>
          </a:bodyPr>
          <a:lstStyle/>
          <a:p>
            <a:pPr indent="0" lvl="0" marL="0" marR="0" rtl="0" algn="r">
              <a:lnSpc>
                <a:spcPct val="140069"/>
              </a:lnSpc>
              <a:spcBef>
                <a:spcPts val="0"/>
              </a:spcBef>
              <a:spcAft>
                <a:spcPts val="0"/>
              </a:spcAft>
              <a:buNone/>
            </a:pPr>
            <a:r>
              <a:rPr b="0" i="0" lang="en" sz="900" u="none" cap="none" strike="noStrike">
                <a:solidFill>
                  <a:srgbClr val="000000"/>
                </a:solidFill>
                <a:latin typeface="Lato"/>
                <a:ea typeface="Lato"/>
                <a:cs typeface="Lato"/>
                <a:sym typeface="Lato"/>
              </a:rPr>
              <a:t>Proin sed mattis diam, non efficitur sem. Phasellus diam erat, lacinia non turpis non, finibus luctus erat. </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FE8"/>
        </a:solidFill>
      </p:bgPr>
    </p:bg>
    <p:spTree>
      <p:nvGrpSpPr>
        <p:cNvPr id="300" name="Shape 300"/>
        <p:cNvGrpSpPr/>
        <p:nvPr/>
      </p:nvGrpSpPr>
      <p:grpSpPr>
        <a:xfrm>
          <a:off x="0" y="0"/>
          <a:ext cx="0" cy="0"/>
          <a:chOff x="0" y="0"/>
          <a:chExt cx="0" cy="0"/>
        </a:xfrm>
      </p:grpSpPr>
      <p:sp>
        <p:nvSpPr>
          <p:cNvPr id="301" name="Google Shape;301;p16"/>
          <p:cNvSpPr/>
          <p:nvPr/>
        </p:nvSpPr>
        <p:spPr>
          <a:xfrm rot="5400000">
            <a:off x="196188" y="1312856"/>
            <a:ext cx="679254" cy="679254"/>
          </a:xfrm>
          <a:custGeom>
            <a:rect b="b" l="l" r="r" t="t"/>
            <a:pathLst>
              <a:path extrusionOk="0" h="1358508" w="1358508">
                <a:moveTo>
                  <a:pt x="0" y="0"/>
                </a:moveTo>
                <a:lnTo>
                  <a:pt x="1358509" y="0"/>
                </a:lnTo>
                <a:lnTo>
                  <a:pt x="1358509" y="1358508"/>
                </a:lnTo>
                <a:lnTo>
                  <a:pt x="0" y="1358508"/>
                </a:lnTo>
                <a:lnTo>
                  <a:pt x="0" y="0"/>
                </a:lnTo>
                <a:close/>
              </a:path>
            </a:pathLst>
          </a:custGeom>
          <a:blipFill rotWithShape="1">
            <a:blip r:embed="rId3">
              <a:alphaModFix/>
            </a:blip>
            <a:stretch>
              <a:fillRect b="0" l="0" r="0" t="0"/>
            </a:stretch>
          </a:blipFill>
          <a:ln>
            <a:noFill/>
          </a:ln>
        </p:spPr>
      </p:sp>
      <p:sp>
        <p:nvSpPr>
          <p:cNvPr id="302" name="Google Shape;302;p16"/>
          <p:cNvSpPr/>
          <p:nvPr/>
        </p:nvSpPr>
        <p:spPr>
          <a:xfrm rot="5400000">
            <a:off x="2658047" y="1312856"/>
            <a:ext cx="679254" cy="679254"/>
          </a:xfrm>
          <a:custGeom>
            <a:rect b="b" l="l" r="r" t="t"/>
            <a:pathLst>
              <a:path extrusionOk="0" h="1358508" w="1358508">
                <a:moveTo>
                  <a:pt x="0" y="0"/>
                </a:moveTo>
                <a:lnTo>
                  <a:pt x="1358508" y="0"/>
                </a:lnTo>
                <a:lnTo>
                  <a:pt x="1358508" y="1358508"/>
                </a:lnTo>
                <a:lnTo>
                  <a:pt x="0" y="1358508"/>
                </a:lnTo>
                <a:lnTo>
                  <a:pt x="0" y="0"/>
                </a:lnTo>
                <a:close/>
              </a:path>
            </a:pathLst>
          </a:custGeom>
          <a:blipFill rotWithShape="1">
            <a:blip r:embed="rId3">
              <a:alphaModFix/>
            </a:blip>
            <a:stretch>
              <a:fillRect b="0" l="0" r="0" t="0"/>
            </a:stretch>
          </a:blipFill>
          <a:ln>
            <a:noFill/>
          </a:ln>
        </p:spPr>
      </p:sp>
      <p:sp>
        <p:nvSpPr>
          <p:cNvPr id="303" name="Google Shape;303;p16"/>
          <p:cNvSpPr/>
          <p:nvPr/>
        </p:nvSpPr>
        <p:spPr>
          <a:xfrm rot="-5400000">
            <a:off x="-366276" y="1979531"/>
            <a:ext cx="679254" cy="679254"/>
          </a:xfrm>
          <a:custGeom>
            <a:rect b="b" l="l" r="r" t="t"/>
            <a:pathLst>
              <a:path extrusionOk="0" h="1358508" w="1358508">
                <a:moveTo>
                  <a:pt x="0" y="0"/>
                </a:moveTo>
                <a:lnTo>
                  <a:pt x="1358508" y="0"/>
                </a:lnTo>
                <a:lnTo>
                  <a:pt x="1358508" y="1358508"/>
                </a:lnTo>
                <a:lnTo>
                  <a:pt x="0" y="1358508"/>
                </a:lnTo>
                <a:lnTo>
                  <a:pt x="0" y="0"/>
                </a:lnTo>
                <a:close/>
              </a:path>
            </a:pathLst>
          </a:custGeom>
          <a:blipFill rotWithShape="1">
            <a:blip r:embed="rId3">
              <a:alphaModFix/>
            </a:blip>
            <a:stretch>
              <a:fillRect b="0" l="0" r="0" t="0"/>
            </a:stretch>
          </a:blipFill>
          <a:ln>
            <a:noFill/>
          </a:ln>
        </p:spPr>
      </p:sp>
      <p:sp>
        <p:nvSpPr>
          <p:cNvPr id="304" name="Google Shape;304;p16"/>
          <p:cNvSpPr/>
          <p:nvPr/>
        </p:nvSpPr>
        <p:spPr>
          <a:xfrm rot="-5400000">
            <a:off x="2095584" y="1979531"/>
            <a:ext cx="679254" cy="679254"/>
          </a:xfrm>
          <a:custGeom>
            <a:rect b="b" l="l" r="r" t="t"/>
            <a:pathLst>
              <a:path extrusionOk="0" h="1358508" w="1358508">
                <a:moveTo>
                  <a:pt x="0" y="0"/>
                </a:moveTo>
                <a:lnTo>
                  <a:pt x="1358508" y="0"/>
                </a:lnTo>
                <a:lnTo>
                  <a:pt x="1358508" y="1358508"/>
                </a:lnTo>
                <a:lnTo>
                  <a:pt x="0" y="1358508"/>
                </a:lnTo>
                <a:lnTo>
                  <a:pt x="0" y="0"/>
                </a:lnTo>
                <a:close/>
              </a:path>
            </a:pathLst>
          </a:custGeom>
          <a:blipFill rotWithShape="1">
            <a:blip r:embed="rId3">
              <a:alphaModFix/>
            </a:blip>
            <a:stretch>
              <a:fillRect b="0" l="0" r="0" t="0"/>
            </a:stretch>
          </a:blipFill>
          <a:ln>
            <a:noFill/>
          </a:ln>
        </p:spPr>
      </p:sp>
      <p:sp>
        <p:nvSpPr>
          <p:cNvPr id="305" name="Google Shape;305;p16"/>
          <p:cNvSpPr/>
          <p:nvPr/>
        </p:nvSpPr>
        <p:spPr>
          <a:xfrm rot="10800000">
            <a:off x="864436" y="1312856"/>
            <a:ext cx="679254" cy="679254"/>
          </a:xfrm>
          <a:custGeom>
            <a:rect b="b" l="l" r="r" t="t"/>
            <a:pathLst>
              <a:path extrusionOk="0" h="1358508" w="1358508">
                <a:moveTo>
                  <a:pt x="0" y="0"/>
                </a:moveTo>
                <a:lnTo>
                  <a:pt x="1358508" y="0"/>
                </a:lnTo>
                <a:lnTo>
                  <a:pt x="1358508" y="1358508"/>
                </a:lnTo>
                <a:lnTo>
                  <a:pt x="0" y="1358508"/>
                </a:lnTo>
                <a:lnTo>
                  <a:pt x="0" y="0"/>
                </a:lnTo>
                <a:close/>
              </a:path>
            </a:pathLst>
          </a:custGeom>
          <a:blipFill rotWithShape="1">
            <a:blip r:embed="rId3">
              <a:alphaModFix/>
            </a:blip>
            <a:stretch>
              <a:fillRect b="0" l="0" r="0" t="0"/>
            </a:stretch>
          </a:blipFill>
          <a:ln>
            <a:noFill/>
          </a:ln>
        </p:spPr>
      </p:sp>
      <p:sp>
        <p:nvSpPr>
          <p:cNvPr id="306" name="Google Shape;306;p16"/>
          <p:cNvSpPr/>
          <p:nvPr/>
        </p:nvSpPr>
        <p:spPr>
          <a:xfrm rot="10800000">
            <a:off x="3326295" y="1312856"/>
            <a:ext cx="679254" cy="679254"/>
          </a:xfrm>
          <a:custGeom>
            <a:rect b="b" l="l" r="r" t="t"/>
            <a:pathLst>
              <a:path extrusionOk="0" h="1358508" w="1358508">
                <a:moveTo>
                  <a:pt x="0" y="0"/>
                </a:moveTo>
                <a:lnTo>
                  <a:pt x="1358508" y="0"/>
                </a:lnTo>
                <a:lnTo>
                  <a:pt x="1358508" y="1358508"/>
                </a:lnTo>
                <a:lnTo>
                  <a:pt x="0" y="1358508"/>
                </a:lnTo>
                <a:lnTo>
                  <a:pt x="0" y="0"/>
                </a:lnTo>
                <a:close/>
              </a:path>
            </a:pathLst>
          </a:custGeom>
          <a:blipFill rotWithShape="1">
            <a:blip r:embed="rId3">
              <a:alphaModFix/>
            </a:blip>
            <a:stretch>
              <a:fillRect b="0" l="0" r="0" t="0"/>
            </a:stretch>
          </a:blipFill>
          <a:ln>
            <a:noFill/>
          </a:ln>
        </p:spPr>
      </p:sp>
      <p:sp>
        <p:nvSpPr>
          <p:cNvPr id="307" name="Google Shape;307;p16"/>
          <p:cNvSpPr/>
          <p:nvPr/>
        </p:nvSpPr>
        <p:spPr>
          <a:xfrm>
            <a:off x="1427336" y="1979531"/>
            <a:ext cx="679254" cy="679254"/>
          </a:xfrm>
          <a:custGeom>
            <a:rect b="b" l="l" r="r" t="t"/>
            <a:pathLst>
              <a:path extrusionOk="0" h="1358508" w="1358508">
                <a:moveTo>
                  <a:pt x="0" y="0"/>
                </a:moveTo>
                <a:lnTo>
                  <a:pt x="1358509" y="0"/>
                </a:lnTo>
                <a:lnTo>
                  <a:pt x="1358509" y="1358508"/>
                </a:lnTo>
                <a:lnTo>
                  <a:pt x="0" y="1358508"/>
                </a:lnTo>
                <a:lnTo>
                  <a:pt x="0" y="0"/>
                </a:lnTo>
                <a:close/>
              </a:path>
            </a:pathLst>
          </a:custGeom>
          <a:blipFill rotWithShape="1">
            <a:blip r:embed="rId3">
              <a:alphaModFix/>
            </a:blip>
            <a:stretch>
              <a:fillRect b="0" l="0" r="0" t="0"/>
            </a:stretch>
          </a:blipFill>
          <a:ln>
            <a:noFill/>
          </a:ln>
        </p:spPr>
      </p:sp>
      <p:sp>
        <p:nvSpPr>
          <p:cNvPr id="308" name="Google Shape;308;p16"/>
          <p:cNvSpPr/>
          <p:nvPr/>
        </p:nvSpPr>
        <p:spPr>
          <a:xfrm>
            <a:off x="3889195" y="1979531"/>
            <a:ext cx="679254" cy="679254"/>
          </a:xfrm>
          <a:custGeom>
            <a:rect b="b" l="l" r="r" t="t"/>
            <a:pathLst>
              <a:path extrusionOk="0" h="1358508" w="1358508">
                <a:moveTo>
                  <a:pt x="0" y="0"/>
                </a:moveTo>
                <a:lnTo>
                  <a:pt x="1358508" y="0"/>
                </a:lnTo>
                <a:lnTo>
                  <a:pt x="1358508" y="1358508"/>
                </a:lnTo>
                <a:lnTo>
                  <a:pt x="0" y="1358508"/>
                </a:lnTo>
                <a:lnTo>
                  <a:pt x="0" y="0"/>
                </a:lnTo>
                <a:close/>
              </a:path>
            </a:pathLst>
          </a:custGeom>
          <a:blipFill rotWithShape="1">
            <a:blip r:embed="rId3">
              <a:alphaModFix/>
            </a:blip>
            <a:stretch>
              <a:fillRect b="0" l="0" r="0" t="0"/>
            </a:stretch>
          </a:blipFill>
          <a:ln>
            <a:noFill/>
          </a:ln>
        </p:spPr>
      </p:sp>
      <p:sp>
        <p:nvSpPr>
          <p:cNvPr id="309" name="Google Shape;309;p16"/>
          <p:cNvSpPr/>
          <p:nvPr/>
        </p:nvSpPr>
        <p:spPr>
          <a:xfrm rot="5400000">
            <a:off x="5130913" y="1312856"/>
            <a:ext cx="679254" cy="679254"/>
          </a:xfrm>
          <a:custGeom>
            <a:rect b="b" l="l" r="r" t="t"/>
            <a:pathLst>
              <a:path extrusionOk="0" h="1358508" w="1358508">
                <a:moveTo>
                  <a:pt x="0" y="0"/>
                </a:moveTo>
                <a:lnTo>
                  <a:pt x="1358508" y="0"/>
                </a:lnTo>
                <a:lnTo>
                  <a:pt x="1358508" y="1358508"/>
                </a:lnTo>
                <a:lnTo>
                  <a:pt x="0" y="1358508"/>
                </a:lnTo>
                <a:lnTo>
                  <a:pt x="0" y="0"/>
                </a:lnTo>
                <a:close/>
              </a:path>
            </a:pathLst>
          </a:custGeom>
          <a:blipFill rotWithShape="1">
            <a:blip r:embed="rId3">
              <a:alphaModFix/>
            </a:blip>
            <a:stretch>
              <a:fillRect b="0" l="0" r="0" t="0"/>
            </a:stretch>
          </a:blipFill>
          <a:ln>
            <a:noFill/>
          </a:ln>
        </p:spPr>
      </p:sp>
      <p:sp>
        <p:nvSpPr>
          <p:cNvPr id="310" name="Google Shape;310;p16"/>
          <p:cNvSpPr/>
          <p:nvPr/>
        </p:nvSpPr>
        <p:spPr>
          <a:xfrm rot="5400000">
            <a:off x="7592772" y="1312856"/>
            <a:ext cx="679254" cy="679254"/>
          </a:xfrm>
          <a:custGeom>
            <a:rect b="b" l="l" r="r" t="t"/>
            <a:pathLst>
              <a:path extrusionOk="0" h="1358508" w="1358508">
                <a:moveTo>
                  <a:pt x="0" y="0"/>
                </a:moveTo>
                <a:lnTo>
                  <a:pt x="1358508" y="0"/>
                </a:lnTo>
                <a:lnTo>
                  <a:pt x="1358508" y="1358508"/>
                </a:lnTo>
                <a:lnTo>
                  <a:pt x="0" y="1358508"/>
                </a:lnTo>
                <a:lnTo>
                  <a:pt x="0" y="0"/>
                </a:lnTo>
                <a:close/>
              </a:path>
            </a:pathLst>
          </a:custGeom>
          <a:blipFill rotWithShape="1">
            <a:blip r:embed="rId3">
              <a:alphaModFix/>
            </a:blip>
            <a:stretch>
              <a:fillRect b="0" l="0" r="0" t="0"/>
            </a:stretch>
          </a:blipFill>
          <a:ln>
            <a:noFill/>
          </a:ln>
        </p:spPr>
      </p:sp>
      <p:sp>
        <p:nvSpPr>
          <p:cNvPr id="311" name="Google Shape;311;p16"/>
          <p:cNvSpPr/>
          <p:nvPr/>
        </p:nvSpPr>
        <p:spPr>
          <a:xfrm rot="-5400000">
            <a:off x="4568449" y="1979531"/>
            <a:ext cx="679254" cy="679254"/>
          </a:xfrm>
          <a:custGeom>
            <a:rect b="b" l="l" r="r" t="t"/>
            <a:pathLst>
              <a:path extrusionOk="0" h="1358508" w="1358508">
                <a:moveTo>
                  <a:pt x="0" y="0"/>
                </a:moveTo>
                <a:lnTo>
                  <a:pt x="1358508" y="0"/>
                </a:lnTo>
                <a:lnTo>
                  <a:pt x="1358508" y="1358508"/>
                </a:lnTo>
                <a:lnTo>
                  <a:pt x="0" y="1358508"/>
                </a:lnTo>
                <a:lnTo>
                  <a:pt x="0" y="0"/>
                </a:lnTo>
                <a:close/>
              </a:path>
            </a:pathLst>
          </a:custGeom>
          <a:blipFill rotWithShape="1">
            <a:blip r:embed="rId3">
              <a:alphaModFix/>
            </a:blip>
            <a:stretch>
              <a:fillRect b="0" l="0" r="0" t="0"/>
            </a:stretch>
          </a:blipFill>
          <a:ln>
            <a:noFill/>
          </a:ln>
        </p:spPr>
      </p:sp>
      <p:sp>
        <p:nvSpPr>
          <p:cNvPr id="312" name="Google Shape;312;p16"/>
          <p:cNvSpPr/>
          <p:nvPr/>
        </p:nvSpPr>
        <p:spPr>
          <a:xfrm rot="-5400000">
            <a:off x="7030308" y="1979531"/>
            <a:ext cx="679254" cy="679254"/>
          </a:xfrm>
          <a:custGeom>
            <a:rect b="b" l="l" r="r" t="t"/>
            <a:pathLst>
              <a:path extrusionOk="0" h="1358508" w="1358508">
                <a:moveTo>
                  <a:pt x="0" y="0"/>
                </a:moveTo>
                <a:lnTo>
                  <a:pt x="1358509" y="0"/>
                </a:lnTo>
                <a:lnTo>
                  <a:pt x="1358509" y="1358508"/>
                </a:lnTo>
                <a:lnTo>
                  <a:pt x="0" y="1358508"/>
                </a:lnTo>
                <a:lnTo>
                  <a:pt x="0" y="0"/>
                </a:lnTo>
                <a:close/>
              </a:path>
            </a:pathLst>
          </a:custGeom>
          <a:blipFill rotWithShape="1">
            <a:blip r:embed="rId3">
              <a:alphaModFix/>
            </a:blip>
            <a:stretch>
              <a:fillRect b="0" l="0" r="0" t="0"/>
            </a:stretch>
          </a:blipFill>
          <a:ln>
            <a:noFill/>
          </a:ln>
        </p:spPr>
      </p:sp>
      <p:sp>
        <p:nvSpPr>
          <p:cNvPr id="313" name="Google Shape;313;p16"/>
          <p:cNvSpPr/>
          <p:nvPr/>
        </p:nvSpPr>
        <p:spPr>
          <a:xfrm rot="10800000">
            <a:off x="5799160" y="1312856"/>
            <a:ext cx="679254" cy="679254"/>
          </a:xfrm>
          <a:custGeom>
            <a:rect b="b" l="l" r="r" t="t"/>
            <a:pathLst>
              <a:path extrusionOk="0" h="1358508" w="1358508">
                <a:moveTo>
                  <a:pt x="0" y="0"/>
                </a:moveTo>
                <a:lnTo>
                  <a:pt x="1358509" y="0"/>
                </a:lnTo>
                <a:lnTo>
                  <a:pt x="1358509" y="1358508"/>
                </a:lnTo>
                <a:lnTo>
                  <a:pt x="0" y="1358508"/>
                </a:lnTo>
                <a:lnTo>
                  <a:pt x="0" y="0"/>
                </a:lnTo>
                <a:close/>
              </a:path>
            </a:pathLst>
          </a:custGeom>
          <a:blipFill rotWithShape="1">
            <a:blip r:embed="rId3">
              <a:alphaModFix/>
            </a:blip>
            <a:stretch>
              <a:fillRect b="0" l="0" r="0" t="0"/>
            </a:stretch>
          </a:blipFill>
          <a:ln>
            <a:noFill/>
          </a:ln>
        </p:spPr>
      </p:sp>
      <p:sp>
        <p:nvSpPr>
          <p:cNvPr id="314" name="Google Shape;314;p16"/>
          <p:cNvSpPr/>
          <p:nvPr/>
        </p:nvSpPr>
        <p:spPr>
          <a:xfrm rot="10800000">
            <a:off x="8261020" y="1312856"/>
            <a:ext cx="679254" cy="679254"/>
          </a:xfrm>
          <a:custGeom>
            <a:rect b="b" l="l" r="r" t="t"/>
            <a:pathLst>
              <a:path extrusionOk="0" h="1358508" w="1358508">
                <a:moveTo>
                  <a:pt x="0" y="0"/>
                </a:moveTo>
                <a:lnTo>
                  <a:pt x="1358508" y="0"/>
                </a:lnTo>
                <a:lnTo>
                  <a:pt x="1358508" y="1358508"/>
                </a:lnTo>
                <a:lnTo>
                  <a:pt x="0" y="1358508"/>
                </a:lnTo>
                <a:lnTo>
                  <a:pt x="0" y="0"/>
                </a:lnTo>
                <a:close/>
              </a:path>
            </a:pathLst>
          </a:custGeom>
          <a:blipFill rotWithShape="1">
            <a:blip r:embed="rId3">
              <a:alphaModFix/>
            </a:blip>
            <a:stretch>
              <a:fillRect b="0" l="0" r="0" t="0"/>
            </a:stretch>
          </a:blipFill>
          <a:ln>
            <a:noFill/>
          </a:ln>
        </p:spPr>
      </p:sp>
      <p:sp>
        <p:nvSpPr>
          <p:cNvPr id="315" name="Google Shape;315;p16"/>
          <p:cNvSpPr/>
          <p:nvPr/>
        </p:nvSpPr>
        <p:spPr>
          <a:xfrm>
            <a:off x="6362061" y="1979531"/>
            <a:ext cx="679254" cy="679254"/>
          </a:xfrm>
          <a:custGeom>
            <a:rect b="b" l="l" r="r" t="t"/>
            <a:pathLst>
              <a:path extrusionOk="0" h="1358508" w="1358508">
                <a:moveTo>
                  <a:pt x="0" y="0"/>
                </a:moveTo>
                <a:lnTo>
                  <a:pt x="1358508" y="0"/>
                </a:lnTo>
                <a:lnTo>
                  <a:pt x="1358508" y="1358508"/>
                </a:lnTo>
                <a:lnTo>
                  <a:pt x="0" y="1358508"/>
                </a:lnTo>
                <a:lnTo>
                  <a:pt x="0" y="0"/>
                </a:lnTo>
                <a:close/>
              </a:path>
            </a:pathLst>
          </a:custGeom>
          <a:blipFill rotWithShape="1">
            <a:blip r:embed="rId3">
              <a:alphaModFix/>
            </a:blip>
            <a:stretch>
              <a:fillRect b="0" l="0" r="0" t="0"/>
            </a:stretch>
          </a:blipFill>
          <a:ln>
            <a:noFill/>
          </a:ln>
        </p:spPr>
      </p:sp>
      <p:sp>
        <p:nvSpPr>
          <p:cNvPr id="316" name="Google Shape;316;p16"/>
          <p:cNvSpPr/>
          <p:nvPr/>
        </p:nvSpPr>
        <p:spPr>
          <a:xfrm>
            <a:off x="8823920" y="1979531"/>
            <a:ext cx="679254" cy="679254"/>
          </a:xfrm>
          <a:custGeom>
            <a:rect b="b" l="l" r="r" t="t"/>
            <a:pathLst>
              <a:path extrusionOk="0" h="1358508" w="1358508">
                <a:moveTo>
                  <a:pt x="0" y="0"/>
                </a:moveTo>
                <a:lnTo>
                  <a:pt x="1358508" y="0"/>
                </a:lnTo>
                <a:lnTo>
                  <a:pt x="1358508" y="1358508"/>
                </a:lnTo>
                <a:lnTo>
                  <a:pt x="0" y="1358508"/>
                </a:lnTo>
                <a:lnTo>
                  <a:pt x="0" y="0"/>
                </a:lnTo>
                <a:close/>
              </a:path>
            </a:pathLst>
          </a:custGeom>
          <a:blipFill rotWithShape="1">
            <a:blip r:embed="rId3">
              <a:alphaModFix/>
            </a:blip>
            <a:stretch>
              <a:fillRect b="0" l="0" r="0" t="0"/>
            </a:stretch>
          </a:blipFill>
          <a:ln>
            <a:noFill/>
          </a:ln>
        </p:spPr>
      </p:sp>
      <p:grpSp>
        <p:nvGrpSpPr>
          <p:cNvPr id="317" name="Google Shape;317;p16"/>
          <p:cNvGrpSpPr/>
          <p:nvPr/>
        </p:nvGrpSpPr>
        <p:grpSpPr>
          <a:xfrm>
            <a:off x="6138286" y="2586454"/>
            <a:ext cx="1801379" cy="2042696"/>
            <a:chOff x="0" y="-38100"/>
            <a:chExt cx="948874" cy="1075988"/>
          </a:xfrm>
        </p:grpSpPr>
        <p:sp>
          <p:nvSpPr>
            <p:cNvPr id="318" name="Google Shape;318;p16"/>
            <p:cNvSpPr/>
            <p:nvPr/>
          </p:nvSpPr>
          <p:spPr>
            <a:xfrm>
              <a:off x="0" y="0"/>
              <a:ext cx="948874" cy="1037888"/>
            </a:xfrm>
            <a:custGeom>
              <a:rect b="b" l="l" r="r" t="t"/>
              <a:pathLst>
                <a:path extrusionOk="0" h="1037888" w="948874">
                  <a:moveTo>
                    <a:pt x="109593" y="0"/>
                  </a:moveTo>
                  <a:lnTo>
                    <a:pt x="839281" y="0"/>
                  </a:lnTo>
                  <a:cubicBezTo>
                    <a:pt x="868347" y="0"/>
                    <a:pt x="896222" y="11546"/>
                    <a:pt x="916775" y="32099"/>
                  </a:cubicBezTo>
                  <a:cubicBezTo>
                    <a:pt x="937328" y="52652"/>
                    <a:pt x="948874" y="80527"/>
                    <a:pt x="948874" y="109593"/>
                  </a:cubicBezTo>
                  <a:lnTo>
                    <a:pt x="948874" y="928295"/>
                  </a:lnTo>
                  <a:cubicBezTo>
                    <a:pt x="948874" y="988821"/>
                    <a:pt x="899808" y="1037888"/>
                    <a:pt x="839281" y="1037888"/>
                  </a:cubicBezTo>
                  <a:lnTo>
                    <a:pt x="109593" y="1037888"/>
                  </a:lnTo>
                  <a:cubicBezTo>
                    <a:pt x="49067" y="1037888"/>
                    <a:pt x="0" y="988821"/>
                    <a:pt x="0" y="928295"/>
                  </a:cubicBezTo>
                  <a:lnTo>
                    <a:pt x="0" y="109593"/>
                  </a:lnTo>
                  <a:cubicBezTo>
                    <a:pt x="0" y="49067"/>
                    <a:pt x="49067" y="0"/>
                    <a:pt x="109593" y="0"/>
                  </a:cubicBezTo>
                  <a:close/>
                </a:path>
              </a:pathLst>
            </a:custGeom>
            <a:solidFill>
              <a:srgbClr val="FFFFFF">
                <a:alpha val="43921"/>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9" name="Google Shape;319;p16"/>
            <p:cNvSpPr txBox="1"/>
            <p:nvPr/>
          </p:nvSpPr>
          <p:spPr>
            <a:xfrm>
              <a:off x="0" y="-38100"/>
              <a:ext cx="948874" cy="1075988"/>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0" name="Google Shape;320;p16"/>
          <p:cNvGrpSpPr/>
          <p:nvPr/>
        </p:nvGrpSpPr>
        <p:grpSpPr>
          <a:xfrm>
            <a:off x="3671311" y="2586454"/>
            <a:ext cx="1801379" cy="2042696"/>
            <a:chOff x="0" y="-38100"/>
            <a:chExt cx="948874" cy="1075988"/>
          </a:xfrm>
        </p:grpSpPr>
        <p:sp>
          <p:nvSpPr>
            <p:cNvPr id="321" name="Google Shape;321;p16"/>
            <p:cNvSpPr/>
            <p:nvPr/>
          </p:nvSpPr>
          <p:spPr>
            <a:xfrm>
              <a:off x="0" y="0"/>
              <a:ext cx="948874" cy="1037888"/>
            </a:xfrm>
            <a:custGeom>
              <a:rect b="b" l="l" r="r" t="t"/>
              <a:pathLst>
                <a:path extrusionOk="0" h="1037888" w="948874">
                  <a:moveTo>
                    <a:pt x="109593" y="0"/>
                  </a:moveTo>
                  <a:lnTo>
                    <a:pt x="839281" y="0"/>
                  </a:lnTo>
                  <a:cubicBezTo>
                    <a:pt x="868347" y="0"/>
                    <a:pt x="896222" y="11546"/>
                    <a:pt x="916775" y="32099"/>
                  </a:cubicBezTo>
                  <a:cubicBezTo>
                    <a:pt x="937328" y="52652"/>
                    <a:pt x="948874" y="80527"/>
                    <a:pt x="948874" y="109593"/>
                  </a:cubicBezTo>
                  <a:lnTo>
                    <a:pt x="948874" y="928295"/>
                  </a:lnTo>
                  <a:cubicBezTo>
                    <a:pt x="948874" y="988821"/>
                    <a:pt x="899808" y="1037888"/>
                    <a:pt x="839281" y="1037888"/>
                  </a:cubicBezTo>
                  <a:lnTo>
                    <a:pt x="109593" y="1037888"/>
                  </a:lnTo>
                  <a:cubicBezTo>
                    <a:pt x="49067" y="1037888"/>
                    <a:pt x="0" y="988821"/>
                    <a:pt x="0" y="928295"/>
                  </a:cubicBezTo>
                  <a:lnTo>
                    <a:pt x="0" y="109593"/>
                  </a:lnTo>
                  <a:cubicBezTo>
                    <a:pt x="0" y="49067"/>
                    <a:pt x="49067" y="0"/>
                    <a:pt x="109593" y="0"/>
                  </a:cubicBezTo>
                  <a:close/>
                </a:path>
              </a:pathLst>
            </a:custGeom>
            <a:solidFill>
              <a:srgbClr val="FFFFFF">
                <a:alpha val="43921"/>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2" name="Google Shape;322;p16"/>
            <p:cNvSpPr txBox="1"/>
            <p:nvPr/>
          </p:nvSpPr>
          <p:spPr>
            <a:xfrm>
              <a:off x="0" y="-38100"/>
              <a:ext cx="948874" cy="1075988"/>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3" name="Google Shape;323;p16"/>
          <p:cNvGrpSpPr/>
          <p:nvPr/>
        </p:nvGrpSpPr>
        <p:grpSpPr>
          <a:xfrm>
            <a:off x="1128136" y="2586454"/>
            <a:ext cx="1801379" cy="2042696"/>
            <a:chOff x="0" y="-38100"/>
            <a:chExt cx="948874" cy="1075988"/>
          </a:xfrm>
        </p:grpSpPr>
        <p:sp>
          <p:nvSpPr>
            <p:cNvPr id="324" name="Google Shape;324;p16"/>
            <p:cNvSpPr/>
            <p:nvPr/>
          </p:nvSpPr>
          <p:spPr>
            <a:xfrm>
              <a:off x="0" y="0"/>
              <a:ext cx="948874" cy="1037888"/>
            </a:xfrm>
            <a:custGeom>
              <a:rect b="b" l="l" r="r" t="t"/>
              <a:pathLst>
                <a:path extrusionOk="0" h="1037888" w="948874">
                  <a:moveTo>
                    <a:pt x="109593" y="0"/>
                  </a:moveTo>
                  <a:lnTo>
                    <a:pt x="839281" y="0"/>
                  </a:lnTo>
                  <a:cubicBezTo>
                    <a:pt x="868347" y="0"/>
                    <a:pt x="896222" y="11546"/>
                    <a:pt x="916775" y="32099"/>
                  </a:cubicBezTo>
                  <a:cubicBezTo>
                    <a:pt x="937328" y="52652"/>
                    <a:pt x="948874" y="80527"/>
                    <a:pt x="948874" y="109593"/>
                  </a:cubicBezTo>
                  <a:lnTo>
                    <a:pt x="948874" y="928295"/>
                  </a:lnTo>
                  <a:cubicBezTo>
                    <a:pt x="948874" y="988821"/>
                    <a:pt x="899808" y="1037888"/>
                    <a:pt x="839281" y="1037888"/>
                  </a:cubicBezTo>
                  <a:lnTo>
                    <a:pt x="109593" y="1037888"/>
                  </a:lnTo>
                  <a:cubicBezTo>
                    <a:pt x="49067" y="1037888"/>
                    <a:pt x="0" y="988821"/>
                    <a:pt x="0" y="928295"/>
                  </a:cubicBezTo>
                  <a:lnTo>
                    <a:pt x="0" y="109593"/>
                  </a:lnTo>
                  <a:cubicBezTo>
                    <a:pt x="0" y="49067"/>
                    <a:pt x="49067" y="0"/>
                    <a:pt x="109593" y="0"/>
                  </a:cubicBezTo>
                  <a:close/>
                </a:path>
              </a:pathLst>
            </a:custGeom>
            <a:solidFill>
              <a:srgbClr val="FFFFFF">
                <a:alpha val="43921"/>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5" name="Google Shape;325;p16"/>
            <p:cNvSpPr txBox="1"/>
            <p:nvPr/>
          </p:nvSpPr>
          <p:spPr>
            <a:xfrm>
              <a:off x="0" y="-38100"/>
              <a:ext cx="948874" cy="1075988"/>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6" name="Google Shape;326;p16"/>
          <p:cNvGrpSpPr/>
          <p:nvPr/>
        </p:nvGrpSpPr>
        <p:grpSpPr>
          <a:xfrm>
            <a:off x="1849436" y="2325602"/>
            <a:ext cx="492295" cy="492295"/>
            <a:chOff x="0" y="0"/>
            <a:chExt cx="1312788" cy="1312788"/>
          </a:xfrm>
        </p:grpSpPr>
        <p:grpSp>
          <p:nvGrpSpPr>
            <p:cNvPr id="327" name="Google Shape;327;p16"/>
            <p:cNvGrpSpPr/>
            <p:nvPr/>
          </p:nvGrpSpPr>
          <p:grpSpPr>
            <a:xfrm>
              <a:off x="0" y="0"/>
              <a:ext cx="1312788" cy="1312788"/>
              <a:chOff x="0" y="0"/>
              <a:chExt cx="812800" cy="812800"/>
            </a:xfrm>
          </p:grpSpPr>
          <p:sp>
            <p:nvSpPr>
              <p:cNvPr id="328" name="Google Shape;32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525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9" name="Google Shape;329;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30" name="Google Shape;330;p16"/>
            <p:cNvSpPr txBox="1"/>
            <p:nvPr/>
          </p:nvSpPr>
          <p:spPr>
            <a:xfrm>
              <a:off x="309617" y="354743"/>
              <a:ext cx="783006" cy="652992"/>
            </a:xfrm>
            <a:prstGeom prst="rect">
              <a:avLst/>
            </a:prstGeom>
            <a:noFill/>
            <a:ln>
              <a:noFill/>
            </a:ln>
          </p:spPr>
          <p:txBody>
            <a:bodyPr anchorCtr="0" anchor="t" bIns="0" lIns="0" spcFirstLastPara="1" rIns="0" wrap="square" tIns="0">
              <a:spAutoFit/>
            </a:bodyPr>
            <a:lstStyle/>
            <a:p>
              <a:pPr indent="0" lvl="0" marL="0" marR="0" rtl="0" algn="just">
                <a:lnSpc>
                  <a:spcPct val="140006"/>
                </a:lnSpc>
                <a:spcBef>
                  <a:spcPts val="0"/>
                </a:spcBef>
                <a:spcAft>
                  <a:spcPts val="0"/>
                </a:spcAft>
                <a:buNone/>
              </a:pPr>
              <a:r>
                <a:rPr b="0" i="0" lang="en" sz="1500" u="none" cap="none" strike="noStrike">
                  <a:solidFill>
                    <a:srgbClr val="F9EFE8"/>
                  </a:solidFill>
                  <a:latin typeface="Libre Baskerville"/>
                  <a:ea typeface="Libre Baskerville"/>
                  <a:cs typeface="Libre Baskerville"/>
                  <a:sym typeface="Libre Baskerville"/>
                </a:rPr>
                <a:t>01.</a:t>
              </a:r>
              <a:endParaRPr sz="700"/>
            </a:p>
          </p:txBody>
        </p:sp>
      </p:grpSp>
      <p:grpSp>
        <p:nvGrpSpPr>
          <p:cNvPr id="331" name="Google Shape;331;p16"/>
          <p:cNvGrpSpPr/>
          <p:nvPr/>
        </p:nvGrpSpPr>
        <p:grpSpPr>
          <a:xfrm>
            <a:off x="4325852" y="2325602"/>
            <a:ext cx="492296" cy="492295"/>
            <a:chOff x="0" y="0"/>
            <a:chExt cx="1312788" cy="1312788"/>
          </a:xfrm>
        </p:grpSpPr>
        <p:grpSp>
          <p:nvGrpSpPr>
            <p:cNvPr id="332" name="Google Shape;332;p16"/>
            <p:cNvGrpSpPr/>
            <p:nvPr/>
          </p:nvGrpSpPr>
          <p:grpSpPr>
            <a:xfrm>
              <a:off x="0" y="0"/>
              <a:ext cx="1312788" cy="1312788"/>
              <a:chOff x="0" y="0"/>
              <a:chExt cx="812800" cy="812800"/>
            </a:xfrm>
          </p:grpSpPr>
          <p:sp>
            <p:nvSpPr>
              <p:cNvPr id="333" name="Google Shape;33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525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4" name="Google Shape;334;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35" name="Google Shape;335;p16"/>
            <p:cNvSpPr txBox="1"/>
            <p:nvPr/>
          </p:nvSpPr>
          <p:spPr>
            <a:xfrm>
              <a:off x="309617" y="354743"/>
              <a:ext cx="783006" cy="652992"/>
            </a:xfrm>
            <a:prstGeom prst="rect">
              <a:avLst/>
            </a:prstGeom>
            <a:noFill/>
            <a:ln>
              <a:noFill/>
            </a:ln>
          </p:spPr>
          <p:txBody>
            <a:bodyPr anchorCtr="0" anchor="t" bIns="0" lIns="0" spcFirstLastPara="1" rIns="0" wrap="square" tIns="0">
              <a:spAutoFit/>
            </a:bodyPr>
            <a:lstStyle/>
            <a:p>
              <a:pPr indent="0" lvl="0" marL="0" marR="0" rtl="0" algn="just">
                <a:lnSpc>
                  <a:spcPct val="140006"/>
                </a:lnSpc>
                <a:spcBef>
                  <a:spcPts val="0"/>
                </a:spcBef>
                <a:spcAft>
                  <a:spcPts val="0"/>
                </a:spcAft>
                <a:buNone/>
              </a:pPr>
              <a:r>
                <a:rPr b="0" i="0" lang="en" sz="1500" u="none" cap="none" strike="noStrike">
                  <a:solidFill>
                    <a:srgbClr val="F9EFE8"/>
                  </a:solidFill>
                  <a:latin typeface="Libre Baskerville"/>
                  <a:ea typeface="Libre Baskerville"/>
                  <a:cs typeface="Libre Baskerville"/>
                  <a:sym typeface="Libre Baskerville"/>
                </a:rPr>
                <a:t>02.</a:t>
              </a:r>
              <a:endParaRPr sz="700"/>
            </a:p>
          </p:txBody>
        </p:sp>
      </p:grpSp>
      <p:grpSp>
        <p:nvGrpSpPr>
          <p:cNvPr id="336" name="Google Shape;336;p16"/>
          <p:cNvGrpSpPr/>
          <p:nvPr/>
        </p:nvGrpSpPr>
        <p:grpSpPr>
          <a:xfrm>
            <a:off x="6701688" y="2325602"/>
            <a:ext cx="492296" cy="492295"/>
            <a:chOff x="0" y="0"/>
            <a:chExt cx="1312788" cy="1312788"/>
          </a:xfrm>
        </p:grpSpPr>
        <p:grpSp>
          <p:nvGrpSpPr>
            <p:cNvPr id="337" name="Google Shape;337;p16"/>
            <p:cNvGrpSpPr/>
            <p:nvPr/>
          </p:nvGrpSpPr>
          <p:grpSpPr>
            <a:xfrm>
              <a:off x="0" y="0"/>
              <a:ext cx="1312788" cy="1312788"/>
              <a:chOff x="0" y="0"/>
              <a:chExt cx="812800" cy="812800"/>
            </a:xfrm>
          </p:grpSpPr>
          <p:sp>
            <p:nvSpPr>
              <p:cNvPr id="338" name="Google Shape;33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525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9" name="Google Shape;339;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40" name="Google Shape;340;p16"/>
            <p:cNvSpPr txBox="1"/>
            <p:nvPr/>
          </p:nvSpPr>
          <p:spPr>
            <a:xfrm>
              <a:off x="309617" y="354743"/>
              <a:ext cx="783006" cy="652992"/>
            </a:xfrm>
            <a:prstGeom prst="rect">
              <a:avLst/>
            </a:prstGeom>
            <a:noFill/>
            <a:ln>
              <a:noFill/>
            </a:ln>
          </p:spPr>
          <p:txBody>
            <a:bodyPr anchorCtr="0" anchor="t" bIns="0" lIns="0" spcFirstLastPara="1" rIns="0" wrap="square" tIns="0">
              <a:spAutoFit/>
            </a:bodyPr>
            <a:lstStyle/>
            <a:p>
              <a:pPr indent="0" lvl="0" marL="0" marR="0" rtl="0" algn="just">
                <a:lnSpc>
                  <a:spcPct val="140006"/>
                </a:lnSpc>
                <a:spcBef>
                  <a:spcPts val="0"/>
                </a:spcBef>
                <a:spcAft>
                  <a:spcPts val="0"/>
                </a:spcAft>
                <a:buNone/>
              </a:pPr>
              <a:r>
                <a:rPr b="0" i="0" lang="en" sz="1500" u="none" cap="none" strike="noStrike">
                  <a:solidFill>
                    <a:srgbClr val="F9EFE8"/>
                  </a:solidFill>
                  <a:latin typeface="Libre Baskerville"/>
                  <a:ea typeface="Libre Baskerville"/>
                  <a:cs typeface="Libre Baskerville"/>
                  <a:sym typeface="Libre Baskerville"/>
                </a:rPr>
                <a:t>03.</a:t>
              </a:r>
              <a:endParaRPr sz="700"/>
            </a:p>
          </p:txBody>
        </p:sp>
      </p:grpSp>
      <p:sp>
        <p:nvSpPr>
          <p:cNvPr id="341" name="Google Shape;341;p16"/>
          <p:cNvSpPr txBox="1"/>
          <p:nvPr/>
        </p:nvSpPr>
        <p:spPr>
          <a:xfrm>
            <a:off x="1497699" y="2986050"/>
            <a:ext cx="1160400" cy="2310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1500" u="none" cap="none" strike="noStrike">
                <a:solidFill>
                  <a:srgbClr val="191919"/>
                </a:solidFill>
                <a:latin typeface="Libre Baskerville"/>
                <a:ea typeface="Libre Baskerville"/>
                <a:cs typeface="Libre Baskerville"/>
                <a:sym typeface="Libre Baskerville"/>
              </a:rPr>
              <a:t>Main Point</a:t>
            </a:r>
            <a:endParaRPr sz="700"/>
          </a:p>
        </p:txBody>
      </p:sp>
      <p:sp>
        <p:nvSpPr>
          <p:cNvPr id="342" name="Google Shape;342;p16"/>
          <p:cNvSpPr txBox="1"/>
          <p:nvPr/>
        </p:nvSpPr>
        <p:spPr>
          <a:xfrm>
            <a:off x="4040874" y="2986050"/>
            <a:ext cx="1160400" cy="2310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1500" u="none" cap="none" strike="noStrike">
                <a:solidFill>
                  <a:srgbClr val="191919"/>
                </a:solidFill>
                <a:latin typeface="Libre Baskerville"/>
                <a:ea typeface="Libre Baskerville"/>
                <a:cs typeface="Libre Baskerville"/>
                <a:sym typeface="Libre Baskerville"/>
              </a:rPr>
              <a:t>Main Point</a:t>
            </a:r>
            <a:endParaRPr sz="700"/>
          </a:p>
        </p:txBody>
      </p:sp>
      <p:sp>
        <p:nvSpPr>
          <p:cNvPr id="343" name="Google Shape;343;p16"/>
          <p:cNvSpPr txBox="1"/>
          <p:nvPr/>
        </p:nvSpPr>
        <p:spPr>
          <a:xfrm>
            <a:off x="6507850" y="2986050"/>
            <a:ext cx="1160400" cy="2310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1500" u="none" cap="none" strike="noStrike">
                <a:solidFill>
                  <a:srgbClr val="191919"/>
                </a:solidFill>
                <a:latin typeface="Libre Baskerville"/>
                <a:ea typeface="Libre Baskerville"/>
                <a:cs typeface="Libre Baskerville"/>
                <a:sym typeface="Libre Baskerville"/>
              </a:rPr>
              <a:t>Main Point</a:t>
            </a:r>
            <a:endParaRPr sz="700"/>
          </a:p>
        </p:txBody>
      </p:sp>
      <p:sp>
        <p:nvSpPr>
          <p:cNvPr id="344" name="Google Shape;344;p16"/>
          <p:cNvSpPr txBox="1"/>
          <p:nvPr/>
        </p:nvSpPr>
        <p:spPr>
          <a:xfrm>
            <a:off x="1497707" y="3453149"/>
            <a:ext cx="1062300" cy="831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191919"/>
                </a:solidFill>
                <a:latin typeface="Lato"/>
                <a:ea typeface="Lato"/>
                <a:cs typeface="Lato"/>
                <a:sym typeface="Lato"/>
              </a:rPr>
              <a:t>Proin sed mattis diam, non efficitur sem. Phasellus diam erat, lacinia non turpis non, finibus luctus erat. </a:t>
            </a:r>
            <a:endParaRPr sz="700"/>
          </a:p>
        </p:txBody>
      </p:sp>
      <p:sp>
        <p:nvSpPr>
          <p:cNvPr id="345" name="Google Shape;345;p16"/>
          <p:cNvSpPr txBox="1"/>
          <p:nvPr/>
        </p:nvSpPr>
        <p:spPr>
          <a:xfrm>
            <a:off x="4040882" y="3453149"/>
            <a:ext cx="1062300" cy="831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191919"/>
                </a:solidFill>
                <a:latin typeface="Lato"/>
                <a:ea typeface="Lato"/>
                <a:cs typeface="Lato"/>
                <a:sym typeface="Lato"/>
              </a:rPr>
              <a:t>Proin sed mattis diam, non efficitur sem. Phasellus diam erat, lacinia non turpis non, finibus luctus erat. </a:t>
            </a:r>
            <a:endParaRPr sz="700"/>
          </a:p>
        </p:txBody>
      </p:sp>
      <p:sp>
        <p:nvSpPr>
          <p:cNvPr id="346" name="Google Shape;346;p16"/>
          <p:cNvSpPr txBox="1"/>
          <p:nvPr/>
        </p:nvSpPr>
        <p:spPr>
          <a:xfrm>
            <a:off x="6507857" y="3453149"/>
            <a:ext cx="1062300" cy="831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191919"/>
                </a:solidFill>
                <a:latin typeface="Lato"/>
                <a:ea typeface="Lato"/>
                <a:cs typeface="Lato"/>
                <a:sym typeface="Lato"/>
              </a:rPr>
              <a:t>Proin sed mattis diam, non efficitur sem. Phasellus diam erat, lacinia non turpis non, finibus luctus erat. </a:t>
            </a:r>
            <a:endParaRPr sz="700"/>
          </a:p>
        </p:txBody>
      </p:sp>
      <p:sp>
        <p:nvSpPr>
          <p:cNvPr id="347" name="Google Shape;347;p16"/>
          <p:cNvSpPr txBox="1"/>
          <p:nvPr/>
        </p:nvSpPr>
        <p:spPr>
          <a:xfrm>
            <a:off x="1204336" y="353549"/>
            <a:ext cx="6735329" cy="623796"/>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 sz="4100" u="none" cap="none" strike="noStrike">
                <a:solidFill>
                  <a:srgbClr val="525252"/>
                </a:solidFill>
                <a:latin typeface="Libre Baskerville"/>
                <a:ea typeface="Libre Baskerville"/>
                <a:cs typeface="Libre Baskerville"/>
                <a:sym typeface="Libre Baskerville"/>
              </a:rPr>
              <a:t>Roadmap Infographics</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FE8"/>
        </a:solidFill>
      </p:bgPr>
    </p:bg>
    <p:spTree>
      <p:nvGrpSpPr>
        <p:cNvPr id="351" name="Shape 351"/>
        <p:cNvGrpSpPr/>
        <p:nvPr/>
      </p:nvGrpSpPr>
      <p:grpSpPr>
        <a:xfrm>
          <a:off x="0" y="0"/>
          <a:ext cx="0" cy="0"/>
          <a:chOff x="0" y="0"/>
          <a:chExt cx="0" cy="0"/>
        </a:xfrm>
      </p:grpSpPr>
      <p:sp>
        <p:nvSpPr>
          <p:cNvPr id="352" name="Google Shape;352;p17"/>
          <p:cNvSpPr/>
          <p:nvPr/>
        </p:nvSpPr>
        <p:spPr>
          <a:xfrm>
            <a:off x="7322283" y="2073747"/>
            <a:ext cx="211699" cy="1353886"/>
          </a:xfrm>
          <a:custGeom>
            <a:rect b="b" l="l" r="r" t="t"/>
            <a:pathLst>
              <a:path extrusionOk="0" h="2707772" w="423397">
                <a:moveTo>
                  <a:pt x="0" y="0"/>
                </a:moveTo>
                <a:lnTo>
                  <a:pt x="423398" y="0"/>
                </a:lnTo>
                <a:lnTo>
                  <a:pt x="423398" y="2707772"/>
                </a:lnTo>
                <a:lnTo>
                  <a:pt x="0" y="2707772"/>
                </a:lnTo>
                <a:lnTo>
                  <a:pt x="0" y="0"/>
                </a:lnTo>
                <a:close/>
              </a:path>
            </a:pathLst>
          </a:custGeom>
          <a:blipFill rotWithShape="1">
            <a:blip r:embed="rId3">
              <a:alphaModFix/>
            </a:blip>
            <a:stretch>
              <a:fillRect b="0" l="0" r="0" t="0"/>
            </a:stretch>
          </a:blipFill>
          <a:ln>
            <a:noFill/>
          </a:ln>
        </p:spPr>
      </p:sp>
      <p:grpSp>
        <p:nvGrpSpPr>
          <p:cNvPr id="353" name="Google Shape;353;p17"/>
          <p:cNvGrpSpPr/>
          <p:nvPr/>
        </p:nvGrpSpPr>
        <p:grpSpPr>
          <a:xfrm>
            <a:off x="6226615" y="636085"/>
            <a:ext cx="2403043" cy="2403043"/>
            <a:chOff x="0" y="0"/>
            <a:chExt cx="812800" cy="812800"/>
          </a:xfrm>
        </p:grpSpPr>
        <p:sp>
          <p:nvSpPr>
            <p:cNvPr id="354" name="Google Shape;35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392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5" name="Google Shape;355;p17"/>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56" name="Google Shape;356;p17"/>
          <p:cNvPicPr preferRelativeResize="0"/>
          <p:nvPr/>
        </p:nvPicPr>
        <p:blipFill>
          <a:blip r:embed="rId4">
            <a:alphaModFix/>
          </a:blip>
          <a:stretch>
            <a:fillRect/>
          </a:stretch>
        </p:blipFill>
        <p:spPr>
          <a:xfrm>
            <a:off x="6406850" y="802200"/>
            <a:ext cx="2042550" cy="2042550"/>
          </a:xfrm>
          <a:prstGeom prst="rect">
            <a:avLst/>
          </a:prstGeom>
          <a:noFill/>
          <a:ln>
            <a:noFill/>
          </a:ln>
        </p:spPr>
      </p:pic>
      <p:sp>
        <p:nvSpPr>
          <p:cNvPr id="357" name="Google Shape;357;p17"/>
          <p:cNvSpPr/>
          <p:nvPr/>
        </p:nvSpPr>
        <p:spPr>
          <a:xfrm>
            <a:off x="4466151" y="1925681"/>
            <a:ext cx="211699" cy="1353886"/>
          </a:xfrm>
          <a:custGeom>
            <a:rect b="b" l="l" r="r" t="t"/>
            <a:pathLst>
              <a:path extrusionOk="0" h="2707772" w="423397">
                <a:moveTo>
                  <a:pt x="0" y="0"/>
                </a:moveTo>
                <a:lnTo>
                  <a:pt x="423398" y="0"/>
                </a:lnTo>
                <a:lnTo>
                  <a:pt x="423398" y="2707773"/>
                </a:lnTo>
                <a:lnTo>
                  <a:pt x="0" y="2707773"/>
                </a:lnTo>
                <a:lnTo>
                  <a:pt x="0" y="0"/>
                </a:lnTo>
                <a:close/>
              </a:path>
            </a:pathLst>
          </a:custGeom>
          <a:blipFill rotWithShape="1">
            <a:blip r:embed="rId3">
              <a:alphaModFix/>
            </a:blip>
            <a:stretch>
              <a:fillRect b="0" l="0" r="0" t="0"/>
            </a:stretch>
          </a:blipFill>
          <a:ln>
            <a:noFill/>
          </a:ln>
        </p:spPr>
      </p:sp>
      <p:grpSp>
        <p:nvGrpSpPr>
          <p:cNvPr id="358" name="Google Shape;358;p17"/>
          <p:cNvGrpSpPr/>
          <p:nvPr/>
        </p:nvGrpSpPr>
        <p:grpSpPr>
          <a:xfrm>
            <a:off x="3403136" y="2466562"/>
            <a:ext cx="2403043" cy="2403043"/>
            <a:chOff x="0" y="0"/>
            <a:chExt cx="812800" cy="812800"/>
          </a:xfrm>
        </p:grpSpPr>
        <p:sp>
          <p:nvSpPr>
            <p:cNvPr id="359" name="Google Shape;35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392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0" name="Google Shape;360;p17"/>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61" name="Google Shape;361;p17"/>
          <p:cNvPicPr preferRelativeResize="0"/>
          <p:nvPr/>
        </p:nvPicPr>
        <p:blipFill>
          <a:blip r:embed="rId5">
            <a:alphaModFix/>
          </a:blip>
          <a:stretch>
            <a:fillRect/>
          </a:stretch>
        </p:blipFill>
        <p:spPr>
          <a:xfrm>
            <a:off x="3583388" y="2646800"/>
            <a:ext cx="2042550" cy="2042550"/>
          </a:xfrm>
          <a:prstGeom prst="rect">
            <a:avLst/>
          </a:prstGeom>
          <a:noFill/>
          <a:ln>
            <a:noFill/>
          </a:ln>
        </p:spPr>
      </p:pic>
      <p:sp>
        <p:nvSpPr>
          <p:cNvPr id="362" name="Google Shape;362;p17"/>
          <p:cNvSpPr/>
          <p:nvPr/>
        </p:nvSpPr>
        <p:spPr>
          <a:xfrm>
            <a:off x="1675326" y="2073747"/>
            <a:ext cx="211699" cy="1353886"/>
          </a:xfrm>
          <a:custGeom>
            <a:rect b="b" l="l" r="r" t="t"/>
            <a:pathLst>
              <a:path extrusionOk="0" h="2707772" w="423397">
                <a:moveTo>
                  <a:pt x="0" y="0"/>
                </a:moveTo>
                <a:lnTo>
                  <a:pt x="423398" y="0"/>
                </a:lnTo>
                <a:lnTo>
                  <a:pt x="423398" y="2707772"/>
                </a:lnTo>
                <a:lnTo>
                  <a:pt x="0" y="2707772"/>
                </a:lnTo>
                <a:lnTo>
                  <a:pt x="0" y="0"/>
                </a:lnTo>
                <a:close/>
              </a:path>
            </a:pathLst>
          </a:custGeom>
          <a:blipFill rotWithShape="1">
            <a:blip r:embed="rId3">
              <a:alphaModFix/>
            </a:blip>
            <a:stretch>
              <a:fillRect b="0" l="0" r="0" t="0"/>
            </a:stretch>
          </a:blipFill>
          <a:ln>
            <a:noFill/>
          </a:ln>
        </p:spPr>
      </p:sp>
      <p:grpSp>
        <p:nvGrpSpPr>
          <p:cNvPr id="363" name="Google Shape;363;p17"/>
          <p:cNvGrpSpPr/>
          <p:nvPr/>
        </p:nvGrpSpPr>
        <p:grpSpPr>
          <a:xfrm>
            <a:off x="579658" y="455833"/>
            <a:ext cx="2403043" cy="2403043"/>
            <a:chOff x="0" y="0"/>
            <a:chExt cx="812800" cy="812800"/>
          </a:xfrm>
        </p:grpSpPr>
        <p:sp>
          <p:nvSpPr>
            <p:cNvPr id="364" name="Google Shape;36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392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5" name="Google Shape;365;p17"/>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66" name="Google Shape;366;p17"/>
          <p:cNvPicPr preferRelativeResize="0"/>
          <p:nvPr/>
        </p:nvPicPr>
        <p:blipFill>
          <a:blip r:embed="rId6">
            <a:alphaModFix/>
          </a:blip>
          <a:stretch>
            <a:fillRect/>
          </a:stretch>
        </p:blipFill>
        <p:spPr>
          <a:xfrm>
            <a:off x="759900" y="636075"/>
            <a:ext cx="2042550" cy="2042550"/>
          </a:xfrm>
          <a:prstGeom prst="rect">
            <a:avLst/>
          </a:prstGeom>
          <a:noFill/>
          <a:ln>
            <a:noFill/>
          </a:ln>
        </p:spPr>
      </p:pic>
      <p:sp>
        <p:nvSpPr>
          <p:cNvPr id="367" name="Google Shape;367;p17"/>
          <p:cNvSpPr txBox="1"/>
          <p:nvPr/>
        </p:nvSpPr>
        <p:spPr>
          <a:xfrm>
            <a:off x="1186244" y="3602891"/>
            <a:ext cx="1189863" cy="255087"/>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1500" u="none" cap="none" strike="noStrike">
                <a:solidFill>
                  <a:srgbClr val="191919"/>
                </a:solidFill>
                <a:latin typeface="Libre Baskerville"/>
                <a:ea typeface="Libre Baskerville"/>
                <a:cs typeface="Libre Baskerville"/>
                <a:sym typeface="Libre Baskerville"/>
              </a:rPr>
              <a:t>Main Point</a:t>
            </a:r>
            <a:endParaRPr sz="700"/>
          </a:p>
        </p:txBody>
      </p:sp>
      <p:sp>
        <p:nvSpPr>
          <p:cNvPr id="368" name="Google Shape;368;p17"/>
          <p:cNvSpPr txBox="1"/>
          <p:nvPr/>
        </p:nvSpPr>
        <p:spPr>
          <a:xfrm>
            <a:off x="3977069" y="481013"/>
            <a:ext cx="1189863" cy="255087"/>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1500" u="none" cap="none" strike="noStrike">
                <a:solidFill>
                  <a:srgbClr val="191919"/>
                </a:solidFill>
                <a:latin typeface="Libre Baskerville"/>
                <a:ea typeface="Libre Baskerville"/>
                <a:cs typeface="Libre Baskerville"/>
                <a:sym typeface="Libre Baskerville"/>
              </a:rPr>
              <a:t>Main Point</a:t>
            </a:r>
            <a:endParaRPr sz="700"/>
          </a:p>
        </p:txBody>
      </p:sp>
      <p:sp>
        <p:nvSpPr>
          <p:cNvPr id="369" name="Google Shape;369;p17"/>
          <p:cNvSpPr txBox="1"/>
          <p:nvPr/>
        </p:nvSpPr>
        <p:spPr>
          <a:xfrm>
            <a:off x="6833201" y="3602891"/>
            <a:ext cx="1189863" cy="255087"/>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1500" u="none" cap="none" strike="noStrike">
                <a:solidFill>
                  <a:srgbClr val="191919"/>
                </a:solidFill>
                <a:latin typeface="Libre Baskerville"/>
                <a:ea typeface="Libre Baskerville"/>
                <a:cs typeface="Libre Baskerville"/>
                <a:sym typeface="Libre Baskerville"/>
              </a:rPr>
              <a:t>Main Point</a:t>
            </a:r>
            <a:endParaRPr sz="700"/>
          </a:p>
        </p:txBody>
      </p:sp>
      <p:sp>
        <p:nvSpPr>
          <p:cNvPr id="370" name="Google Shape;370;p17"/>
          <p:cNvSpPr txBox="1"/>
          <p:nvPr/>
        </p:nvSpPr>
        <p:spPr>
          <a:xfrm>
            <a:off x="1147333" y="4044320"/>
            <a:ext cx="1267800" cy="69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191919"/>
                </a:solidFill>
                <a:latin typeface="Lato"/>
                <a:ea typeface="Lato"/>
                <a:cs typeface="Lato"/>
                <a:sym typeface="Lato"/>
              </a:rPr>
              <a:t>Proin sed mattis diam, non efficitur sem. Phasellus diam erat, lacinia non turpis non, finibus luctus erat. </a:t>
            </a:r>
            <a:endParaRPr sz="700"/>
          </a:p>
        </p:txBody>
      </p:sp>
      <p:sp>
        <p:nvSpPr>
          <p:cNvPr id="371" name="Google Shape;371;p17"/>
          <p:cNvSpPr txBox="1"/>
          <p:nvPr/>
        </p:nvSpPr>
        <p:spPr>
          <a:xfrm>
            <a:off x="3938158" y="922442"/>
            <a:ext cx="1267800" cy="69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191919"/>
                </a:solidFill>
                <a:latin typeface="Lato"/>
                <a:ea typeface="Lato"/>
                <a:cs typeface="Lato"/>
                <a:sym typeface="Lato"/>
              </a:rPr>
              <a:t>Proin sed mattis diam, non efficitur sem. Phasellus diam erat, lacinia non turpis non, finibus luctus erat. </a:t>
            </a:r>
            <a:endParaRPr sz="700"/>
          </a:p>
        </p:txBody>
      </p:sp>
      <p:sp>
        <p:nvSpPr>
          <p:cNvPr id="372" name="Google Shape;372;p17"/>
          <p:cNvSpPr txBox="1"/>
          <p:nvPr/>
        </p:nvSpPr>
        <p:spPr>
          <a:xfrm>
            <a:off x="6794291" y="4044320"/>
            <a:ext cx="1267800" cy="69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191919"/>
                </a:solidFill>
                <a:latin typeface="Lato"/>
                <a:ea typeface="Lato"/>
                <a:cs typeface="Lato"/>
                <a:sym typeface="Lato"/>
              </a:rPr>
              <a:t>Proin sed mattis diam, non efficitur sem. Phasellus diam erat, lacinia non turpis non, finibus luctus erat. </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FE8"/>
        </a:solidFill>
      </p:bgPr>
    </p:bg>
    <p:spTree>
      <p:nvGrpSpPr>
        <p:cNvPr id="376" name="Shape 376"/>
        <p:cNvGrpSpPr/>
        <p:nvPr/>
      </p:nvGrpSpPr>
      <p:grpSpPr>
        <a:xfrm>
          <a:off x="0" y="0"/>
          <a:ext cx="0" cy="0"/>
          <a:chOff x="0" y="0"/>
          <a:chExt cx="0" cy="0"/>
        </a:xfrm>
      </p:grpSpPr>
      <p:grpSp>
        <p:nvGrpSpPr>
          <p:cNvPr id="377" name="Google Shape;377;p18"/>
          <p:cNvGrpSpPr/>
          <p:nvPr/>
        </p:nvGrpSpPr>
        <p:grpSpPr>
          <a:xfrm>
            <a:off x="-6938349" y="63669"/>
            <a:ext cx="23020699" cy="5016164"/>
            <a:chOff x="0" y="0"/>
            <a:chExt cx="61388531" cy="13376435"/>
          </a:xfrm>
        </p:grpSpPr>
        <p:sp>
          <p:nvSpPr>
            <p:cNvPr id="378" name="Google Shape;378;p18"/>
            <p:cNvSpPr/>
            <p:nvPr/>
          </p:nvSpPr>
          <p:spPr>
            <a:xfrm rot="-5400000">
              <a:off x="12235688" y="6625711"/>
              <a:ext cx="6750724" cy="6750724"/>
            </a:xfrm>
            <a:custGeom>
              <a:rect b="b" l="l" r="r" t="t"/>
              <a:pathLst>
                <a:path extrusionOk="0" h="6750724" w="6750724">
                  <a:moveTo>
                    <a:pt x="0" y="0"/>
                  </a:moveTo>
                  <a:lnTo>
                    <a:pt x="6750724" y="0"/>
                  </a:lnTo>
                  <a:lnTo>
                    <a:pt x="6750724" y="6750724"/>
                  </a:lnTo>
                  <a:lnTo>
                    <a:pt x="0" y="6750724"/>
                  </a:lnTo>
                  <a:lnTo>
                    <a:pt x="0" y="0"/>
                  </a:lnTo>
                  <a:close/>
                </a:path>
              </a:pathLst>
            </a:custGeom>
            <a:blipFill rotWithShape="1">
              <a:blip r:embed="rId3">
                <a:alphaModFix/>
              </a:blip>
              <a:stretch>
                <a:fillRect b="0" l="0" r="0" t="0"/>
              </a:stretch>
            </a:blipFill>
            <a:ln>
              <a:noFill/>
            </a:ln>
          </p:spPr>
        </p:sp>
        <p:sp>
          <p:nvSpPr>
            <p:cNvPr id="379" name="Google Shape;379;p18"/>
            <p:cNvSpPr/>
            <p:nvPr/>
          </p:nvSpPr>
          <p:spPr>
            <a:xfrm rot="10800000">
              <a:off x="0" y="0"/>
              <a:ext cx="6750724" cy="6750724"/>
            </a:xfrm>
            <a:custGeom>
              <a:rect b="b" l="l" r="r" t="t"/>
              <a:pathLst>
                <a:path extrusionOk="0" h="6750724" w="6750724">
                  <a:moveTo>
                    <a:pt x="0" y="0"/>
                  </a:moveTo>
                  <a:lnTo>
                    <a:pt x="6750724" y="0"/>
                  </a:lnTo>
                  <a:lnTo>
                    <a:pt x="6750724" y="6750724"/>
                  </a:lnTo>
                  <a:lnTo>
                    <a:pt x="0" y="6750724"/>
                  </a:lnTo>
                  <a:lnTo>
                    <a:pt x="0" y="0"/>
                  </a:lnTo>
                  <a:close/>
                </a:path>
              </a:pathLst>
            </a:custGeom>
            <a:blipFill rotWithShape="1">
              <a:blip r:embed="rId3">
                <a:alphaModFix/>
              </a:blip>
              <a:stretch>
                <a:fillRect b="0" l="0" r="0" t="0"/>
              </a:stretch>
            </a:blipFill>
            <a:ln>
              <a:noFill/>
            </a:ln>
          </p:spPr>
        </p:sp>
        <p:sp>
          <p:nvSpPr>
            <p:cNvPr id="380" name="Google Shape;380;p18"/>
            <p:cNvSpPr/>
            <p:nvPr/>
          </p:nvSpPr>
          <p:spPr>
            <a:xfrm rot="5400000">
              <a:off x="17825697" y="0"/>
              <a:ext cx="6750724" cy="6750724"/>
            </a:xfrm>
            <a:custGeom>
              <a:rect b="b" l="l" r="r" t="t"/>
              <a:pathLst>
                <a:path extrusionOk="0" h="6750724" w="6750724">
                  <a:moveTo>
                    <a:pt x="0" y="0"/>
                  </a:moveTo>
                  <a:lnTo>
                    <a:pt x="6750725" y="0"/>
                  </a:lnTo>
                  <a:lnTo>
                    <a:pt x="6750725" y="6750724"/>
                  </a:lnTo>
                  <a:lnTo>
                    <a:pt x="0" y="6750724"/>
                  </a:lnTo>
                  <a:lnTo>
                    <a:pt x="0" y="0"/>
                  </a:lnTo>
                  <a:close/>
                </a:path>
              </a:pathLst>
            </a:custGeom>
            <a:blipFill rotWithShape="1">
              <a:blip r:embed="rId3">
                <a:alphaModFix/>
              </a:blip>
              <a:stretch>
                <a:fillRect b="0" l="0" r="0" t="0"/>
              </a:stretch>
            </a:blipFill>
            <a:ln>
              <a:noFill/>
            </a:ln>
          </p:spPr>
        </p:sp>
        <p:sp>
          <p:nvSpPr>
            <p:cNvPr id="381" name="Google Shape;381;p18"/>
            <p:cNvSpPr/>
            <p:nvPr/>
          </p:nvSpPr>
          <p:spPr>
            <a:xfrm rot="10800000">
              <a:off x="24467035" y="0"/>
              <a:ext cx="6750724" cy="6750724"/>
            </a:xfrm>
            <a:custGeom>
              <a:rect b="b" l="l" r="r" t="t"/>
              <a:pathLst>
                <a:path extrusionOk="0" h="6750724" w="6750724">
                  <a:moveTo>
                    <a:pt x="0" y="0"/>
                  </a:moveTo>
                  <a:lnTo>
                    <a:pt x="6750725" y="0"/>
                  </a:lnTo>
                  <a:lnTo>
                    <a:pt x="6750725" y="6750724"/>
                  </a:lnTo>
                  <a:lnTo>
                    <a:pt x="0" y="6750724"/>
                  </a:lnTo>
                  <a:lnTo>
                    <a:pt x="0" y="0"/>
                  </a:lnTo>
                  <a:close/>
                </a:path>
              </a:pathLst>
            </a:custGeom>
            <a:blipFill rotWithShape="1">
              <a:blip r:embed="rId3">
                <a:alphaModFix/>
              </a:blip>
              <a:stretch>
                <a:fillRect b="0" l="0" r="0" t="0"/>
              </a:stretch>
            </a:blipFill>
            <a:ln>
              <a:noFill/>
            </a:ln>
          </p:spPr>
        </p:sp>
        <p:sp>
          <p:nvSpPr>
            <p:cNvPr id="382" name="Google Shape;382;p18"/>
            <p:cNvSpPr/>
            <p:nvPr/>
          </p:nvSpPr>
          <p:spPr>
            <a:xfrm>
              <a:off x="5594350" y="6625711"/>
              <a:ext cx="6750724" cy="6750724"/>
            </a:xfrm>
            <a:custGeom>
              <a:rect b="b" l="l" r="r" t="t"/>
              <a:pathLst>
                <a:path extrusionOk="0" h="6750724" w="6750724">
                  <a:moveTo>
                    <a:pt x="0" y="0"/>
                  </a:moveTo>
                  <a:lnTo>
                    <a:pt x="6750725" y="0"/>
                  </a:lnTo>
                  <a:lnTo>
                    <a:pt x="6750725" y="6750724"/>
                  </a:lnTo>
                  <a:lnTo>
                    <a:pt x="0" y="6750724"/>
                  </a:lnTo>
                  <a:lnTo>
                    <a:pt x="0" y="0"/>
                  </a:lnTo>
                  <a:close/>
                </a:path>
              </a:pathLst>
            </a:custGeom>
            <a:blipFill rotWithShape="1">
              <a:blip r:embed="rId3">
                <a:alphaModFix/>
              </a:blip>
              <a:stretch>
                <a:fillRect b="0" l="0" r="0" t="0"/>
              </a:stretch>
            </a:blipFill>
            <a:ln>
              <a:noFill/>
            </a:ln>
          </p:spPr>
        </p:sp>
        <p:sp>
          <p:nvSpPr>
            <p:cNvPr id="383" name="Google Shape;383;p18"/>
            <p:cNvSpPr/>
            <p:nvPr/>
          </p:nvSpPr>
          <p:spPr>
            <a:xfrm>
              <a:off x="30061385" y="6625711"/>
              <a:ext cx="6750724" cy="6750724"/>
            </a:xfrm>
            <a:custGeom>
              <a:rect b="b" l="l" r="r" t="t"/>
              <a:pathLst>
                <a:path extrusionOk="0" h="6750724" w="6750724">
                  <a:moveTo>
                    <a:pt x="0" y="0"/>
                  </a:moveTo>
                  <a:lnTo>
                    <a:pt x="6750725" y="0"/>
                  </a:lnTo>
                  <a:lnTo>
                    <a:pt x="6750725" y="6750724"/>
                  </a:lnTo>
                  <a:lnTo>
                    <a:pt x="0" y="6750724"/>
                  </a:lnTo>
                  <a:lnTo>
                    <a:pt x="0" y="0"/>
                  </a:lnTo>
                  <a:close/>
                </a:path>
              </a:pathLst>
            </a:custGeom>
            <a:blipFill rotWithShape="1">
              <a:blip r:embed="rId3">
                <a:alphaModFix/>
              </a:blip>
              <a:stretch>
                <a:fillRect b="0" l="0" r="0" t="0"/>
              </a:stretch>
            </a:blipFill>
            <a:ln>
              <a:noFill/>
            </a:ln>
          </p:spPr>
        </p:sp>
        <p:sp>
          <p:nvSpPr>
            <p:cNvPr id="384" name="Google Shape;384;p18"/>
            <p:cNvSpPr/>
            <p:nvPr/>
          </p:nvSpPr>
          <p:spPr>
            <a:xfrm rot="5400000">
              <a:off x="42402119" y="0"/>
              <a:ext cx="6750724" cy="6750724"/>
            </a:xfrm>
            <a:custGeom>
              <a:rect b="b" l="l" r="r" t="t"/>
              <a:pathLst>
                <a:path extrusionOk="0" h="6750724" w="6750724">
                  <a:moveTo>
                    <a:pt x="0" y="0"/>
                  </a:moveTo>
                  <a:lnTo>
                    <a:pt x="6750725" y="0"/>
                  </a:lnTo>
                  <a:lnTo>
                    <a:pt x="6750725" y="6750724"/>
                  </a:lnTo>
                  <a:lnTo>
                    <a:pt x="0" y="6750724"/>
                  </a:lnTo>
                  <a:lnTo>
                    <a:pt x="0" y="0"/>
                  </a:lnTo>
                  <a:close/>
                </a:path>
              </a:pathLst>
            </a:custGeom>
            <a:blipFill rotWithShape="1">
              <a:blip r:embed="rId3">
                <a:alphaModFix/>
              </a:blip>
              <a:stretch>
                <a:fillRect b="0" l="0" r="0" t="0"/>
              </a:stretch>
            </a:blipFill>
            <a:ln>
              <a:noFill/>
            </a:ln>
          </p:spPr>
        </p:sp>
        <p:sp>
          <p:nvSpPr>
            <p:cNvPr id="385" name="Google Shape;385;p18"/>
            <p:cNvSpPr/>
            <p:nvPr/>
          </p:nvSpPr>
          <p:spPr>
            <a:xfrm rot="-5400000">
              <a:off x="36812110" y="6625711"/>
              <a:ext cx="6750724" cy="6750724"/>
            </a:xfrm>
            <a:custGeom>
              <a:rect b="b" l="l" r="r" t="t"/>
              <a:pathLst>
                <a:path extrusionOk="0" h="6750724" w="6750724">
                  <a:moveTo>
                    <a:pt x="0" y="0"/>
                  </a:moveTo>
                  <a:lnTo>
                    <a:pt x="6750724" y="0"/>
                  </a:lnTo>
                  <a:lnTo>
                    <a:pt x="6750724" y="6750724"/>
                  </a:lnTo>
                  <a:lnTo>
                    <a:pt x="0" y="6750724"/>
                  </a:lnTo>
                  <a:lnTo>
                    <a:pt x="0" y="0"/>
                  </a:lnTo>
                  <a:close/>
                </a:path>
              </a:pathLst>
            </a:custGeom>
            <a:blipFill rotWithShape="1">
              <a:blip r:embed="rId3">
                <a:alphaModFix/>
              </a:blip>
              <a:stretch>
                <a:fillRect b="0" l="0" r="0" t="0"/>
              </a:stretch>
            </a:blipFill>
            <a:ln>
              <a:noFill/>
            </a:ln>
          </p:spPr>
        </p:sp>
        <p:sp>
          <p:nvSpPr>
            <p:cNvPr id="386" name="Google Shape;386;p18"/>
            <p:cNvSpPr/>
            <p:nvPr/>
          </p:nvSpPr>
          <p:spPr>
            <a:xfrm rot="10800000">
              <a:off x="49043457" y="0"/>
              <a:ext cx="6750724" cy="6750724"/>
            </a:xfrm>
            <a:custGeom>
              <a:rect b="b" l="l" r="r" t="t"/>
              <a:pathLst>
                <a:path extrusionOk="0" h="6750724" w="6750724">
                  <a:moveTo>
                    <a:pt x="0" y="0"/>
                  </a:moveTo>
                  <a:lnTo>
                    <a:pt x="6750724" y="0"/>
                  </a:lnTo>
                  <a:lnTo>
                    <a:pt x="6750724" y="6750724"/>
                  </a:lnTo>
                  <a:lnTo>
                    <a:pt x="0" y="6750724"/>
                  </a:lnTo>
                  <a:lnTo>
                    <a:pt x="0" y="0"/>
                  </a:lnTo>
                  <a:close/>
                </a:path>
              </a:pathLst>
            </a:custGeom>
            <a:blipFill rotWithShape="1">
              <a:blip r:embed="rId3">
                <a:alphaModFix/>
              </a:blip>
              <a:stretch>
                <a:fillRect b="0" l="0" r="0" t="0"/>
              </a:stretch>
            </a:blipFill>
            <a:ln>
              <a:noFill/>
            </a:ln>
          </p:spPr>
        </p:sp>
        <p:sp>
          <p:nvSpPr>
            <p:cNvPr id="387" name="Google Shape;387;p18"/>
            <p:cNvSpPr/>
            <p:nvPr/>
          </p:nvSpPr>
          <p:spPr>
            <a:xfrm>
              <a:off x="54637807" y="6625711"/>
              <a:ext cx="6750724" cy="6750724"/>
            </a:xfrm>
            <a:custGeom>
              <a:rect b="b" l="l" r="r" t="t"/>
              <a:pathLst>
                <a:path extrusionOk="0" h="6750724" w="6750724">
                  <a:moveTo>
                    <a:pt x="0" y="0"/>
                  </a:moveTo>
                  <a:lnTo>
                    <a:pt x="6750725" y="0"/>
                  </a:lnTo>
                  <a:lnTo>
                    <a:pt x="6750725" y="6750724"/>
                  </a:lnTo>
                  <a:lnTo>
                    <a:pt x="0" y="6750724"/>
                  </a:lnTo>
                  <a:lnTo>
                    <a:pt x="0" y="0"/>
                  </a:lnTo>
                  <a:close/>
                </a:path>
              </a:pathLst>
            </a:custGeom>
            <a:blipFill rotWithShape="1">
              <a:blip r:embed="rId3">
                <a:alphaModFix/>
              </a:blip>
              <a:stretch>
                <a:fillRect b="0" l="0" r="0" t="0"/>
              </a:stretch>
            </a:blipFill>
            <a:ln>
              <a:noFill/>
            </a:ln>
          </p:spPr>
        </p:sp>
      </p:grpSp>
      <p:sp>
        <p:nvSpPr>
          <p:cNvPr id="388" name="Google Shape;388;p18"/>
          <p:cNvSpPr txBox="1"/>
          <p:nvPr/>
        </p:nvSpPr>
        <p:spPr>
          <a:xfrm>
            <a:off x="1299586" y="1002403"/>
            <a:ext cx="1858529" cy="623796"/>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 sz="4100" u="none" cap="none" strike="noStrike">
                <a:solidFill>
                  <a:srgbClr val="525252"/>
                </a:solidFill>
                <a:latin typeface="Libre Baskerville"/>
                <a:ea typeface="Libre Baskerville"/>
                <a:cs typeface="Libre Baskerville"/>
                <a:sym typeface="Libre Baskerville"/>
              </a:rPr>
              <a:t>Your</a:t>
            </a:r>
            <a:endParaRPr sz="700"/>
          </a:p>
        </p:txBody>
      </p:sp>
      <p:sp>
        <p:nvSpPr>
          <p:cNvPr id="389" name="Google Shape;389;p18"/>
          <p:cNvSpPr txBox="1"/>
          <p:nvPr/>
        </p:nvSpPr>
        <p:spPr>
          <a:xfrm>
            <a:off x="5976361" y="1002403"/>
            <a:ext cx="1858529" cy="623796"/>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 sz="4100" u="none" cap="none" strike="noStrike">
                <a:solidFill>
                  <a:srgbClr val="525252"/>
                </a:solidFill>
                <a:latin typeface="Libre Baskerville"/>
                <a:ea typeface="Libre Baskerville"/>
                <a:cs typeface="Libre Baskerville"/>
                <a:sym typeface="Libre Baskerville"/>
              </a:rPr>
              <a:t>Title</a:t>
            </a:r>
            <a:endParaRPr sz="700"/>
          </a:p>
        </p:txBody>
      </p:sp>
      <p:sp>
        <p:nvSpPr>
          <p:cNvPr id="390" name="Google Shape;390;p18"/>
          <p:cNvSpPr txBox="1"/>
          <p:nvPr/>
        </p:nvSpPr>
        <p:spPr>
          <a:xfrm>
            <a:off x="994783" y="1857992"/>
            <a:ext cx="2685000" cy="2216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191919"/>
                </a:solidFill>
                <a:latin typeface="Lato"/>
                <a:ea typeface="Lato"/>
                <a:cs typeface="Lato"/>
                <a:sym typeface="Lato"/>
              </a:rPr>
              <a:t>Fusce urna orci, suscipit ut magna quis, venenatis eleifend ex. Morbi et condimentum erat, ut aliquam nibh. Suspendisse gravida aliquet luctus. Nam ullamcorper mattis purus, vel lobortis dui sagittis eu. Duis convallis a massa nec euismod. Maecenas nec nibh tincidunt, tempor lacus dictum, pretium arcu. Nam iaculis aliquet est, quis laoreet urna pulvinar quis. Proin tortor risus, maximus ut odio nec, faucibus congue erat. Nunc enim magna, ullamcorper vel magna et, sodales porttitor augue. Proin fermentum justo vulputate rhoncus imperdiet. Maecenas quis lacus ut dolor pulvinar venenatis vitae gravida diam. Mauris volutpat lorem arcu. Nam commodo viverra purus. Praesent in neque vulputate, euismod tellus id, laoreet dui. Sed non enim imperdiet, auctor urna vel, imperdiet augue.</a:t>
            </a:r>
            <a:endParaRPr sz="700"/>
          </a:p>
        </p:txBody>
      </p:sp>
      <p:sp>
        <p:nvSpPr>
          <p:cNvPr id="391" name="Google Shape;391;p18"/>
          <p:cNvSpPr txBox="1"/>
          <p:nvPr/>
        </p:nvSpPr>
        <p:spPr>
          <a:xfrm>
            <a:off x="5553652" y="1857992"/>
            <a:ext cx="2703900" cy="2216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191919"/>
                </a:solidFill>
                <a:latin typeface="Lato"/>
                <a:ea typeface="Lato"/>
                <a:cs typeface="Lato"/>
                <a:sym typeface="Lato"/>
              </a:rPr>
              <a:t>Fusce urna orci, suscipit ut magna quis, venenatis eleifend ex. Morbi et condimentum erat, ut aliquam nibh. Suspendisse gravida aliquet luctus. Nam ullamcorper mattis purus, vel lobortis dui sagittis eu. Duis convallis a massa nec euismod. Maecenas nec nibh tincidunt, tempor lacus dictum, pretium arcu. Nam iaculis aliquet est, quis laoreet urna pulvinar quis. Proin tortor risus, maximus ut odio nec, faucibus congue erat. Nunc enim magna, ullamcorper vel magna et, sodales porttitor augue. Proin fermentum justo vulputate rhoncus imperdiet. Maecenas quis lacus ut dolor pulvinar venenatis vitae gravida diam. Mauris volutpat lorem arcu. Nam commodo viverra purus. Praesent in neque vulputate, euismod tellus id, laoreet dui. Sed non enim imperdiet, auctor urna vel, imperdiet augue.</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FE8"/>
        </a:solidFill>
      </p:bgPr>
    </p:bg>
    <p:spTree>
      <p:nvGrpSpPr>
        <p:cNvPr id="395" name="Shape 395"/>
        <p:cNvGrpSpPr/>
        <p:nvPr/>
      </p:nvGrpSpPr>
      <p:grpSpPr>
        <a:xfrm>
          <a:off x="0" y="0"/>
          <a:ext cx="0" cy="0"/>
          <a:chOff x="0" y="0"/>
          <a:chExt cx="0" cy="0"/>
        </a:xfrm>
      </p:grpSpPr>
      <p:pic>
        <p:nvPicPr>
          <p:cNvPr id="396" name="Google Shape;396;p19"/>
          <p:cNvPicPr preferRelativeResize="0"/>
          <p:nvPr/>
        </p:nvPicPr>
        <p:blipFill>
          <a:blip r:embed="rId3">
            <a:alphaModFix/>
          </a:blip>
          <a:stretch>
            <a:fillRect/>
          </a:stretch>
        </p:blipFill>
        <p:spPr>
          <a:xfrm>
            <a:off x="373807" y="125925"/>
            <a:ext cx="1689949" cy="1686917"/>
          </a:xfrm>
          <a:prstGeom prst="rect">
            <a:avLst/>
          </a:prstGeom>
          <a:noFill/>
          <a:ln>
            <a:noFill/>
          </a:ln>
        </p:spPr>
      </p:pic>
      <p:pic>
        <p:nvPicPr>
          <p:cNvPr id="397" name="Google Shape;397;p19"/>
          <p:cNvPicPr preferRelativeResize="0"/>
          <p:nvPr/>
        </p:nvPicPr>
        <p:blipFill>
          <a:blip r:embed="rId4">
            <a:alphaModFix/>
          </a:blip>
          <a:stretch>
            <a:fillRect/>
          </a:stretch>
        </p:blipFill>
        <p:spPr>
          <a:xfrm>
            <a:off x="4618968" y="125925"/>
            <a:ext cx="1689949" cy="1686917"/>
          </a:xfrm>
          <a:prstGeom prst="rect">
            <a:avLst/>
          </a:prstGeom>
          <a:noFill/>
          <a:ln>
            <a:noFill/>
          </a:ln>
        </p:spPr>
      </p:pic>
      <p:pic>
        <p:nvPicPr>
          <p:cNvPr id="398" name="Google Shape;398;p19"/>
          <p:cNvPicPr preferRelativeResize="0"/>
          <p:nvPr/>
        </p:nvPicPr>
        <p:blipFill>
          <a:blip r:embed="rId5">
            <a:alphaModFix/>
          </a:blip>
          <a:stretch>
            <a:fillRect/>
          </a:stretch>
        </p:blipFill>
        <p:spPr>
          <a:xfrm>
            <a:off x="2678138" y="3303725"/>
            <a:ext cx="1689924" cy="1689924"/>
          </a:xfrm>
          <a:prstGeom prst="rect">
            <a:avLst/>
          </a:prstGeom>
          <a:noFill/>
          <a:ln>
            <a:noFill/>
          </a:ln>
        </p:spPr>
      </p:pic>
      <p:pic>
        <p:nvPicPr>
          <p:cNvPr id="399" name="Google Shape;399;p19"/>
          <p:cNvPicPr preferRelativeResize="0"/>
          <p:nvPr/>
        </p:nvPicPr>
        <p:blipFill>
          <a:blip r:embed="rId6">
            <a:alphaModFix/>
          </a:blip>
          <a:stretch>
            <a:fillRect/>
          </a:stretch>
        </p:blipFill>
        <p:spPr>
          <a:xfrm>
            <a:off x="6939725" y="3303725"/>
            <a:ext cx="1689899" cy="1689899"/>
          </a:xfrm>
          <a:prstGeom prst="rect">
            <a:avLst/>
          </a:prstGeom>
          <a:noFill/>
          <a:ln>
            <a:noFill/>
          </a:ln>
        </p:spPr>
      </p:pic>
      <p:grpSp>
        <p:nvGrpSpPr>
          <p:cNvPr id="400" name="Google Shape;400;p19"/>
          <p:cNvGrpSpPr/>
          <p:nvPr/>
        </p:nvGrpSpPr>
        <p:grpSpPr>
          <a:xfrm>
            <a:off x="0" y="2430053"/>
            <a:ext cx="9152006" cy="283394"/>
            <a:chOff x="0" y="0"/>
            <a:chExt cx="24405348" cy="755719"/>
          </a:xfrm>
        </p:grpSpPr>
        <p:sp>
          <p:nvSpPr>
            <p:cNvPr id="401" name="Google Shape;401;p19"/>
            <p:cNvSpPr/>
            <p:nvPr/>
          </p:nvSpPr>
          <p:spPr>
            <a:xfrm rot="5400000">
              <a:off x="9867588" y="-2038684"/>
              <a:ext cx="755719" cy="4833087"/>
            </a:xfrm>
            <a:custGeom>
              <a:rect b="b" l="l" r="r" t="t"/>
              <a:pathLst>
                <a:path extrusionOk="0" h="4833087" w="755719">
                  <a:moveTo>
                    <a:pt x="0" y="0"/>
                  </a:moveTo>
                  <a:lnTo>
                    <a:pt x="755720" y="0"/>
                  </a:lnTo>
                  <a:lnTo>
                    <a:pt x="755720" y="4833087"/>
                  </a:lnTo>
                  <a:lnTo>
                    <a:pt x="0" y="4833087"/>
                  </a:lnTo>
                  <a:lnTo>
                    <a:pt x="0" y="0"/>
                  </a:lnTo>
                  <a:close/>
                </a:path>
              </a:pathLst>
            </a:custGeom>
            <a:blipFill rotWithShape="1">
              <a:blip r:embed="rId7">
                <a:alphaModFix/>
              </a:blip>
              <a:stretch>
                <a:fillRect b="0" l="0" r="0" t="0"/>
              </a:stretch>
            </a:blipFill>
            <a:ln>
              <a:noFill/>
            </a:ln>
          </p:spPr>
        </p:sp>
        <p:sp>
          <p:nvSpPr>
            <p:cNvPr id="402" name="Google Shape;402;p19"/>
            <p:cNvSpPr/>
            <p:nvPr/>
          </p:nvSpPr>
          <p:spPr>
            <a:xfrm rot="5400000">
              <a:off x="17696493" y="-2038684"/>
              <a:ext cx="755719" cy="4833087"/>
            </a:xfrm>
            <a:custGeom>
              <a:rect b="b" l="l" r="r" t="t"/>
              <a:pathLst>
                <a:path extrusionOk="0" h="4833087" w="755719">
                  <a:moveTo>
                    <a:pt x="0" y="0"/>
                  </a:moveTo>
                  <a:lnTo>
                    <a:pt x="755719" y="0"/>
                  </a:lnTo>
                  <a:lnTo>
                    <a:pt x="755719" y="4833087"/>
                  </a:lnTo>
                  <a:lnTo>
                    <a:pt x="0" y="4833087"/>
                  </a:lnTo>
                  <a:lnTo>
                    <a:pt x="0" y="0"/>
                  </a:lnTo>
                  <a:close/>
                </a:path>
              </a:pathLst>
            </a:custGeom>
            <a:blipFill rotWithShape="1">
              <a:blip r:embed="rId7">
                <a:alphaModFix/>
              </a:blip>
              <a:stretch>
                <a:fillRect b="0" l="0" r="0" t="0"/>
              </a:stretch>
            </a:blipFill>
            <a:ln>
              <a:noFill/>
            </a:ln>
          </p:spPr>
        </p:sp>
        <p:sp>
          <p:nvSpPr>
            <p:cNvPr id="403" name="Google Shape;403;p19"/>
            <p:cNvSpPr/>
            <p:nvPr/>
          </p:nvSpPr>
          <p:spPr>
            <a:xfrm rot="5400000">
              <a:off x="13782040" y="-2038684"/>
              <a:ext cx="755719" cy="4833087"/>
            </a:xfrm>
            <a:custGeom>
              <a:rect b="b" l="l" r="r" t="t"/>
              <a:pathLst>
                <a:path extrusionOk="0" h="4833087" w="755719">
                  <a:moveTo>
                    <a:pt x="0" y="0"/>
                  </a:moveTo>
                  <a:lnTo>
                    <a:pt x="755720" y="0"/>
                  </a:lnTo>
                  <a:lnTo>
                    <a:pt x="755720" y="4833087"/>
                  </a:lnTo>
                  <a:lnTo>
                    <a:pt x="0" y="4833087"/>
                  </a:lnTo>
                  <a:lnTo>
                    <a:pt x="0" y="0"/>
                  </a:lnTo>
                  <a:close/>
                </a:path>
              </a:pathLst>
            </a:custGeom>
            <a:blipFill rotWithShape="1">
              <a:blip r:embed="rId7">
                <a:alphaModFix/>
              </a:blip>
              <a:stretch>
                <a:fillRect b="0" l="0" r="0" t="0"/>
              </a:stretch>
            </a:blipFill>
            <a:ln>
              <a:noFill/>
            </a:ln>
          </p:spPr>
        </p:sp>
        <p:sp>
          <p:nvSpPr>
            <p:cNvPr id="404" name="Google Shape;404;p19"/>
            <p:cNvSpPr/>
            <p:nvPr/>
          </p:nvSpPr>
          <p:spPr>
            <a:xfrm rot="5400000">
              <a:off x="21610945" y="-2038684"/>
              <a:ext cx="755719" cy="4833087"/>
            </a:xfrm>
            <a:custGeom>
              <a:rect b="b" l="l" r="r" t="t"/>
              <a:pathLst>
                <a:path extrusionOk="0" h="4833087" w="755719">
                  <a:moveTo>
                    <a:pt x="0" y="0"/>
                  </a:moveTo>
                  <a:lnTo>
                    <a:pt x="755719" y="0"/>
                  </a:lnTo>
                  <a:lnTo>
                    <a:pt x="755719" y="4833087"/>
                  </a:lnTo>
                  <a:lnTo>
                    <a:pt x="0" y="4833087"/>
                  </a:lnTo>
                  <a:lnTo>
                    <a:pt x="0" y="0"/>
                  </a:lnTo>
                  <a:close/>
                </a:path>
              </a:pathLst>
            </a:custGeom>
            <a:blipFill rotWithShape="1">
              <a:blip r:embed="rId7">
                <a:alphaModFix/>
              </a:blip>
              <a:stretch>
                <a:fillRect b="0" l="0" r="0" t="0"/>
              </a:stretch>
            </a:blipFill>
            <a:ln>
              <a:noFill/>
            </a:ln>
          </p:spPr>
        </p:sp>
        <p:sp>
          <p:nvSpPr>
            <p:cNvPr id="405" name="Google Shape;405;p19"/>
            <p:cNvSpPr/>
            <p:nvPr/>
          </p:nvSpPr>
          <p:spPr>
            <a:xfrm rot="5400000">
              <a:off x="2038684" y="-2038684"/>
              <a:ext cx="755719" cy="4833087"/>
            </a:xfrm>
            <a:custGeom>
              <a:rect b="b" l="l" r="r" t="t"/>
              <a:pathLst>
                <a:path extrusionOk="0" h="4833087" w="755719">
                  <a:moveTo>
                    <a:pt x="0" y="0"/>
                  </a:moveTo>
                  <a:lnTo>
                    <a:pt x="755719" y="0"/>
                  </a:lnTo>
                  <a:lnTo>
                    <a:pt x="755719" y="4833087"/>
                  </a:lnTo>
                  <a:lnTo>
                    <a:pt x="0" y="4833087"/>
                  </a:lnTo>
                  <a:lnTo>
                    <a:pt x="0" y="0"/>
                  </a:lnTo>
                  <a:close/>
                </a:path>
              </a:pathLst>
            </a:custGeom>
            <a:blipFill rotWithShape="1">
              <a:blip r:embed="rId7">
                <a:alphaModFix/>
              </a:blip>
              <a:stretch>
                <a:fillRect b="0" l="0" r="0" t="0"/>
              </a:stretch>
            </a:blipFill>
            <a:ln>
              <a:noFill/>
            </a:ln>
          </p:spPr>
        </p:sp>
        <p:sp>
          <p:nvSpPr>
            <p:cNvPr id="406" name="Google Shape;406;p19"/>
            <p:cNvSpPr/>
            <p:nvPr/>
          </p:nvSpPr>
          <p:spPr>
            <a:xfrm rot="5400000">
              <a:off x="5953136" y="-2038684"/>
              <a:ext cx="755719" cy="4833087"/>
            </a:xfrm>
            <a:custGeom>
              <a:rect b="b" l="l" r="r" t="t"/>
              <a:pathLst>
                <a:path extrusionOk="0" h="4833087" w="755719">
                  <a:moveTo>
                    <a:pt x="0" y="0"/>
                  </a:moveTo>
                  <a:lnTo>
                    <a:pt x="755719" y="0"/>
                  </a:lnTo>
                  <a:lnTo>
                    <a:pt x="755719" y="4833087"/>
                  </a:lnTo>
                  <a:lnTo>
                    <a:pt x="0" y="4833087"/>
                  </a:lnTo>
                  <a:lnTo>
                    <a:pt x="0" y="0"/>
                  </a:lnTo>
                  <a:close/>
                </a:path>
              </a:pathLst>
            </a:custGeom>
            <a:blipFill rotWithShape="1">
              <a:blip r:embed="rId7">
                <a:alphaModFix/>
              </a:blip>
              <a:stretch>
                <a:fillRect b="0" l="0" r="0" t="0"/>
              </a:stretch>
            </a:blipFill>
            <a:ln>
              <a:noFill/>
            </a:ln>
          </p:spPr>
        </p:sp>
      </p:grpSp>
      <p:grpSp>
        <p:nvGrpSpPr>
          <p:cNvPr id="407" name="Google Shape;407;p19"/>
          <p:cNvGrpSpPr/>
          <p:nvPr/>
        </p:nvGrpSpPr>
        <p:grpSpPr>
          <a:xfrm>
            <a:off x="687670" y="2424674"/>
            <a:ext cx="283395" cy="283394"/>
            <a:chOff x="0" y="0"/>
            <a:chExt cx="812800" cy="812800"/>
          </a:xfrm>
        </p:grpSpPr>
        <p:sp>
          <p:nvSpPr>
            <p:cNvPr id="408" name="Google Shape;40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525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9" name="Google Shape;409;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0" name="Google Shape;410;p19"/>
          <p:cNvGrpSpPr/>
          <p:nvPr/>
        </p:nvGrpSpPr>
        <p:grpSpPr>
          <a:xfrm>
            <a:off x="4883296" y="2424674"/>
            <a:ext cx="283394" cy="283394"/>
            <a:chOff x="0" y="0"/>
            <a:chExt cx="812800" cy="812800"/>
          </a:xfrm>
        </p:grpSpPr>
        <p:sp>
          <p:nvSpPr>
            <p:cNvPr id="411" name="Google Shape;41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525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2" name="Google Shape;412;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3" name="Google Shape;413;p19"/>
          <p:cNvGrpSpPr/>
          <p:nvPr/>
        </p:nvGrpSpPr>
        <p:grpSpPr>
          <a:xfrm>
            <a:off x="2785483" y="2424674"/>
            <a:ext cx="283394" cy="283394"/>
            <a:chOff x="0" y="0"/>
            <a:chExt cx="812800" cy="812800"/>
          </a:xfrm>
        </p:grpSpPr>
        <p:sp>
          <p:nvSpPr>
            <p:cNvPr id="414" name="Google Shape;41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525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5" name="Google Shape;415;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6" name="Google Shape;416;p19"/>
          <p:cNvGrpSpPr/>
          <p:nvPr/>
        </p:nvGrpSpPr>
        <p:grpSpPr>
          <a:xfrm>
            <a:off x="6981109" y="2424674"/>
            <a:ext cx="283395" cy="283394"/>
            <a:chOff x="0" y="0"/>
            <a:chExt cx="812800" cy="812800"/>
          </a:xfrm>
        </p:grpSpPr>
        <p:sp>
          <p:nvSpPr>
            <p:cNvPr id="417" name="Google Shape;41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5252">
                <a:alpha val="51764"/>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8" name="Google Shape;418;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9" name="Google Shape;419;p19"/>
          <p:cNvSpPr txBox="1"/>
          <p:nvPr/>
        </p:nvSpPr>
        <p:spPr>
          <a:xfrm>
            <a:off x="687675" y="2980675"/>
            <a:ext cx="1161300" cy="23100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 sz="1500" u="none" cap="none" strike="noStrike">
                <a:solidFill>
                  <a:srgbClr val="191919"/>
                </a:solidFill>
                <a:latin typeface="Libre Baskerville"/>
                <a:ea typeface="Libre Baskerville"/>
                <a:cs typeface="Libre Baskerville"/>
                <a:sym typeface="Libre Baskerville"/>
              </a:rPr>
              <a:t>Main Point</a:t>
            </a:r>
            <a:endParaRPr sz="700"/>
          </a:p>
        </p:txBody>
      </p:sp>
      <p:sp>
        <p:nvSpPr>
          <p:cNvPr id="420" name="Google Shape;420;p19"/>
          <p:cNvSpPr txBox="1"/>
          <p:nvPr/>
        </p:nvSpPr>
        <p:spPr>
          <a:xfrm>
            <a:off x="687670" y="1938105"/>
            <a:ext cx="1062237" cy="253206"/>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 sz="1500" u="none" cap="none" strike="noStrike">
                <a:solidFill>
                  <a:srgbClr val="191919"/>
                </a:solidFill>
                <a:latin typeface="Libre Baskerville"/>
                <a:ea typeface="Libre Baskerville"/>
                <a:cs typeface="Libre Baskerville"/>
                <a:sym typeface="Libre Baskerville"/>
              </a:rPr>
              <a:t>2020</a:t>
            </a:r>
            <a:endParaRPr sz="700"/>
          </a:p>
        </p:txBody>
      </p:sp>
      <p:sp>
        <p:nvSpPr>
          <p:cNvPr id="421" name="Google Shape;421;p19"/>
          <p:cNvSpPr txBox="1"/>
          <p:nvPr/>
        </p:nvSpPr>
        <p:spPr>
          <a:xfrm>
            <a:off x="687670" y="3448190"/>
            <a:ext cx="1246500" cy="83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191919"/>
                </a:solidFill>
                <a:latin typeface="Lato"/>
                <a:ea typeface="Lato"/>
                <a:cs typeface="Lato"/>
                <a:sym typeface="Lato"/>
              </a:rPr>
              <a:t>Proin sed mattis diam, non efficitur sem.</a:t>
            </a:r>
            <a:endParaRPr sz="700"/>
          </a:p>
          <a:p>
            <a:pPr indent="0" lvl="0" marL="0" marR="0" rtl="0" algn="l">
              <a:lnSpc>
                <a:spcPct val="100000"/>
              </a:lnSpc>
              <a:spcBef>
                <a:spcPts val="0"/>
              </a:spcBef>
              <a:spcAft>
                <a:spcPts val="0"/>
              </a:spcAft>
              <a:buNone/>
            </a:pPr>
            <a:r>
              <a:t/>
            </a:r>
            <a:endParaRPr b="0" i="0" sz="900" u="none" cap="none" strike="noStrike">
              <a:solidFill>
                <a:srgbClr val="191919"/>
              </a:solidFill>
              <a:latin typeface="Lato"/>
              <a:ea typeface="Lato"/>
              <a:cs typeface="Lato"/>
              <a:sym typeface="Lato"/>
            </a:endParaRPr>
          </a:p>
          <a:p>
            <a:pPr indent="0" lvl="0" marL="0" marR="0" rtl="0" algn="l">
              <a:lnSpc>
                <a:spcPct val="100000"/>
              </a:lnSpc>
              <a:spcBef>
                <a:spcPts val="0"/>
              </a:spcBef>
              <a:spcAft>
                <a:spcPts val="0"/>
              </a:spcAft>
              <a:buNone/>
            </a:pPr>
            <a:r>
              <a:rPr b="0" i="0" lang="en" sz="900" u="none" cap="none" strike="noStrike">
                <a:solidFill>
                  <a:srgbClr val="191919"/>
                </a:solidFill>
                <a:latin typeface="Lato"/>
                <a:ea typeface="Lato"/>
                <a:cs typeface="Lato"/>
                <a:sym typeface="Lato"/>
              </a:rPr>
              <a:t> Phasellus diam erat, lacinia non turpis non, finibus luctus erat. </a:t>
            </a:r>
            <a:endParaRPr sz="700"/>
          </a:p>
        </p:txBody>
      </p:sp>
      <p:sp>
        <p:nvSpPr>
          <p:cNvPr id="422" name="Google Shape;422;p19"/>
          <p:cNvSpPr txBox="1"/>
          <p:nvPr/>
        </p:nvSpPr>
        <p:spPr>
          <a:xfrm>
            <a:off x="4883301" y="2980675"/>
            <a:ext cx="1161300" cy="23100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 sz="1500" u="none" cap="none" strike="noStrike">
                <a:solidFill>
                  <a:srgbClr val="191919"/>
                </a:solidFill>
                <a:latin typeface="Libre Baskerville"/>
                <a:ea typeface="Libre Baskerville"/>
                <a:cs typeface="Libre Baskerville"/>
                <a:sym typeface="Libre Baskerville"/>
              </a:rPr>
              <a:t>Main Point</a:t>
            </a:r>
            <a:endParaRPr sz="700"/>
          </a:p>
        </p:txBody>
      </p:sp>
      <p:sp>
        <p:nvSpPr>
          <p:cNvPr id="423" name="Google Shape;423;p19"/>
          <p:cNvSpPr txBox="1"/>
          <p:nvPr/>
        </p:nvSpPr>
        <p:spPr>
          <a:xfrm>
            <a:off x="4883296" y="1938105"/>
            <a:ext cx="1062237" cy="253206"/>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 sz="1500" u="none" cap="none" strike="noStrike">
                <a:solidFill>
                  <a:srgbClr val="191919"/>
                </a:solidFill>
                <a:latin typeface="Libre Baskerville"/>
                <a:ea typeface="Libre Baskerville"/>
                <a:cs typeface="Libre Baskerville"/>
                <a:sym typeface="Libre Baskerville"/>
              </a:rPr>
              <a:t>2024</a:t>
            </a:r>
            <a:endParaRPr sz="700"/>
          </a:p>
        </p:txBody>
      </p:sp>
      <p:sp>
        <p:nvSpPr>
          <p:cNvPr id="424" name="Google Shape;424;p19"/>
          <p:cNvSpPr txBox="1"/>
          <p:nvPr/>
        </p:nvSpPr>
        <p:spPr>
          <a:xfrm>
            <a:off x="4883296" y="3448190"/>
            <a:ext cx="1227600" cy="83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191919"/>
                </a:solidFill>
                <a:latin typeface="Lato"/>
                <a:ea typeface="Lato"/>
                <a:cs typeface="Lato"/>
                <a:sym typeface="Lato"/>
              </a:rPr>
              <a:t>Proin sed mattis diam, non efficitur sem.</a:t>
            </a:r>
            <a:endParaRPr sz="700"/>
          </a:p>
          <a:p>
            <a:pPr indent="0" lvl="0" marL="0" marR="0" rtl="0" algn="l">
              <a:lnSpc>
                <a:spcPct val="100000"/>
              </a:lnSpc>
              <a:spcBef>
                <a:spcPts val="0"/>
              </a:spcBef>
              <a:spcAft>
                <a:spcPts val="0"/>
              </a:spcAft>
              <a:buNone/>
            </a:pPr>
            <a:r>
              <a:t/>
            </a:r>
            <a:endParaRPr b="0" i="0" sz="900" u="none" cap="none" strike="noStrike">
              <a:solidFill>
                <a:srgbClr val="191919"/>
              </a:solidFill>
              <a:latin typeface="Lato"/>
              <a:ea typeface="Lato"/>
              <a:cs typeface="Lato"/>
              <a:sym typeface="Lato"/>
            </a:endParaRPr>
          </a:p>
          <a:p>
            <a:pPr indent="0" lvl="0" marL="0" marR="0" rtl="0" algn="l">
              <a:lnSpc>
                <a:spcPct val="100000"/>
              </a:lnSpc>
              <a:spcBef>
                <a:spcPts val="0"/>
              </a:spcBef>
              <a:spcAft>
                <a:spcPts val="0"/>
              </a:spcAft>
              <a:buNone/>
            </a:pPr>
            <a:r>
              <a:rPr b="0" i="0" lang="en" sz="900" u="none" cap="none" strike="noStrike">
                <a:solidFill>
                  <a:srgbClr val="191919"/>
                </a:solidFill>
                <a:latin typeface="Lato"/>
                <a:ea typeface="Lato"/>
                <a:cs typeface="Lato"/>
                <a:sym typeface="Lato"/>
              </a:rPr>
              <a:t> Phasellus diam erat, lacinia non turpis non, finibus luctus erat. </a:t>
            </a:r>
            <a:endParaRPr sz="700"/>
          </a:p>
        </p:txBody>
      </p:sp>
      <p:sp>
        <p:nvSpPr>
          <p:cNvPr id="425" name="Google Shape;425;p19"/>
          <p:cNvSpPr txBox="1"/>
          <p:nvPr/>
        </p:nvSpPr>
        <p:spPr>
          <a:xfrm>
            <a:off x="2785474" y="667275"/>
            <a:ext cx="1161300" cy="23100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 sz="1500" u="none" cap="none" strike="noStrike">
                <a:solidFill>
                  <a:srgbClr val="191919"/>
                </a:solidFill>
                <a:latin typeface="Libre Baskerville"/>
                <a:ea typeface="Libre Baskerville"/>
                <a:cs typeface="Libre Baskerville"/>
                <a:sym typeface="Libre Baskerville"/>
              </a:rPr>
              <a:t>Main Point</a:t>
            </a:r>
            <a:endParaRPr sz="700"/>
          </a:p>
        </p:txBody>
      </p:sp>
      <p:sp>
        <p:nvSpPr>
          <p:cNvPr id="426" name="Google Shape;426;p19"/>
          <p:cNvSpPr txBox="1"/>
          <p:nvPr/>
        </p:nvSpPr>
        <p:spPr>
          <a:xfrm>
            <a:off x="2785483" y="2980671"/>
            <a:ext cx="1062237" cy="253206"/>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 sz="1500" u="none" cap="none" strike="noStrike">
                <a:solidFill>
                  <a:srgbClr val="191919"/>
                </a:solidFill>
                <a:latin typeface="Libre Baskerville"/>
                <a:ea typeface="Libre Baskerville"/>
                <a:cs typeface="Libre Baskerville"/>
                <a:sym typeface="Libre Baskerville"/>
              </a:rPr>
              <a:t>2022</a:t>
            </a:r>
            <a:endParaRPr sz="700"/>
          </a:p>
        </p:txBody>
      </p:sp>
      <p:sp>
        <p:nvSpPr>
          <p:cNvPr id="427" name="Google Shape;427;p19"/>
          <p:cNvSpPr txBox="1"/>
          <p:nvPr/>
        </p:nvSpPr>
        <p:spPr>
          <a:xfrm>
            <a:off x="2785482" y="1134801"/>
            <a:ext cx="1256100" cy="83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191919"/>
                </a:solidFill>
                <a:latin typeface="Lato"/>
                <a:ea typeface="Lato"/>
                <a:cs typeface="Lato"/>
                <a:sym typeface="Lato"/>
              </a:rPr>
              <a:t>Proin sed mattis diam, non efficitur sem.</a:t>
            </a:r>
            <a:endParaRPr sz="700"/>
          </a:p>
          <a:p>
            <a:pPr indent="0" lvl="0" marL="0" marR="0" rtl="0" algn="l">
              <a:lnSpc>
                <a:spcPct val="100000"/>
              </a:lnSpc>
              <a:spcBef>
                <a:spcPts val="0"/>
              </a:spcBef>
              <a:spcAft>
                <a:spcPts val="0"/>
              </a:spcAft>
              <a:buNone/>
            </a:pPr>
            <a:r>
              <a:t/>
            </a:r>
            <a:endParaRPr b="0" i="0" sz="900" u="none" cap="none" strike="noStrike">
              <a:solidFill>
                <a:srgbClr val="191919"/>
              </a:solidFill>
              <a:latin typeface="Lato"/>
              <a:ea typeface="Lato"/>
              <a:cs typeface="Lato"/>
              <a:sym typeface="Lato"/>
            </a:endParaRPr>
          </a:p>
          <a:p>
            <a:pPr indent="0" lvl="0" marL="0" marR="0" rtl="0" algn="l">
              <a:lnSpc>
                <a:spcPct val="100000"/>
              </a:lnSpc>
              <a:spcBef>
                <a:spcPts val="0"/>
              </a:spcBef>
              <a:spcAft>
                <a:spcPts val="0"/>
              </a:spcAft>
              <a:buNone/>
            </a:pPr>
            <a:r>
              <a:rPr b="0" i="0" lang="en" sz="900" u="none" cap="none" strike="noStrike">
                <a:solidFill>
                  <a:srgbClr val="191919"/>
                </a:solidFill>
                <a:latin typeface="Lato"/>
                <a:ea typeface="Lato"/>
                <a:cs typeface="Lato"/>
                <a:sym typeface="Lato"/>
              </a:rPr>
              <a:t> Phasellus diam erat, lacinia non turpis non, finibus luctus erat. </a:t>
            </a:r>
            <a:endParaRPr sz="700"/>
          </a:p>
        </p:txBody>
      </p:sp>
      <p:sp>
        <p:nvSpPr>
          <p:cNvPr id="428" name="Google Shape;428;p19"/>
          <p:cNvSpPr txBox="1"/>
          <p:nvPr/>
        </p:nvSpPr>
        <p:spPr>
          <a:xfrm>
            <a:off x="6981099" y="667275"/>
            <a:ext cx="1161300" cy="23100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 sz="1500" u="none" cap="none" strike="noStrike">
                <a:solidFill>
                  <a:srgbClr val="191919"/>
                </a:solidFill>
                <a:latin typeface="Libre Baskerville"/>
                <a:ea typeface="Libre Baskerville"/>
                <a:cs typeface="Libre Baskerville"/>
                <a:sym typeface="Libre Baskerville"/>
              </a:rPr>
              <a:t>Main Point</a:t>
            </a:r>
            <a:endParaRPr sz="700"/>
          </a:p>
        </p:txBody>
      </p:sp>
      <p:sp>
        <p:nvSpPr>
          <p:cNvPr id="429" name="Google Shape;429;p19"/>
          <p:cNvSpPr txBox="1"/>
          <p:nvPr/>
        </p:nvSpPr>
        <p:spPr>
          <a:xfrm>
            <a:off x="6981109" y="2980671"/>
            <a:ext cx="1062237" cy="253206"/>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 sz="1500" u="none" cap="none" strike="noStrike">
                <a:solidFill>
                  <a:srgbClr val="191919"/>
                </a:solidFill>
                <a:latin typeface="Libre Baskerville"/>
                <a:ea typeface="Libre Baskerville"/>
                <a:cs typeface="Libre Baskerville"/>
                <a:sym typeface="Libre Baskerville"/>
              </a:rPr>
              <a:t>2026</a:t>
            </a:r>
            <a:endParaRPr sz="700"/>
          </a:p>
        </p:txBody>
      </p:sp>
      <p:sp>
        <p:nvSpPr>
          <p:cNvPr id="430" name="Google Shape;430;p19"/>
          <p:cNvSpPr txBox="1"/>
          <p:nvPr/>
        </p:nvSpPr>
        <p:spPr>
          <a:xfrm>
            <a:off x="6981109" y="1134801"/>
            <a:ext cx="1265700" cy="83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191919"/>
                </a:solidFill>
                <a:latin typeface="Lato"/>
                <a:ea typeface="Lato"/>
                <a:cs typeface="Lato"/>
                <a:sym typeface="Lato"/>
              </a:rPr>
              <a:t>Proin sed mattis diam, non efficitur sem.</a:t>
            </a:r>
            <a:endParaRPr sz="700"/>
          </a:p>
          <a:p>
            <a:pPr indent="0" lvl="0" marL="0" marR="0" rtl="0" algn="l">
              <a:lnSpc>
                <a:spcPct val="100000"/>
              </a:lnSpc>
              <a:spcBef>
                <a:spcPts val="0"/>
              </a:spcBef>
              <a:spcAft>
                <a:spcPts val="0"/>
              </a:spcAft>
              <a:buNone/>
            </a:pPr>
            <a:r>
              <a:t/>
            </a:r>
            <a:endParaRPr b="0" i="0" sz="900" u="none" cap="none" strike="noStrike">
              <a:solidFill>
                <a:srgbClr val="191919"/>
              </a:solidFill>
              <a:latin typeface="Lato"/>
              <a:ea typeface="Lato"/>
              <a:cs typeface="Lato"/>
              <a:sym typeface="Lato"/>
            </a:endParaRPr>
          </a:p>
          <a:p>
            <a:pPr indent="0" lvl="0" marL="0" marR="0" rtl="0" algn="l">
              <a:lnSpc>
                <a:spcPct val="100000"/>
              </a:lnSpc>
              <a:spcBef>
                <a:spcPts val="0"/>
              </a:spcBef>
              <a:spcAft>
                <a:spcPts val="0"/>
              </a:spcAft>
              <a:buNone/>
            </a:pPr>
            <a:r>
              <a:rPr b="0" i="0" lang="en" sz="900" u="none" cap="none" strike="noStrike">
                <a:solidFill>
                  <a:srgbClr val="191919"/>
                </a:solidFill>
                <a:latin typeface="Lato"/>
                <a:ea typeface="Lato"/>
                <a:cs typeface="Lato"/>
                <a:sym typeface="Lato"/>
              </a:rPr>
              <a:t> Phasellus diam erat, lacinia non turpis non, finibus luctus erat. </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3B3B3B"/>
      </a:dk1>
      <a:lt1>
        <a:srgbClr val="F9EFE8"/>
      </a:lt1>
      <a:dk2>
        <a:srgbClr val="3B3B3B"/>
      </a:dk2>
      <a:lt2>
        <a:srgbClr val="EBE4DF"/>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