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Bungee"/>
      <p:regular r:id="rId12"/>
    </p:embeddedFont>
    <p:embeddedFont>
      <p:font typeface="DM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DMSans-regular.fntdata"/><Relationship Id="rId12" Type="http://schemas.openxmlformats.org/officeDocument/2006/relationships/font" Target="fonts/Bunge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DMSans-italic.fntdata"/><Relationship Id="rId14" Type="http://schemas.openxmlformats.org/officeDocument/2006/relationships/font" Target="fonts/DMSans-bold.fntdata"/><Relationship Id="rId16" Type="http://schemas.openxmlformats.org/officeDocument/2006/relationships/font" Target="fonts/DM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type="title"/>
          </p:nvPr>
        </p:nvSpPr>
        <p:spPr>
          <a:xfrm>
            <a:off x="5029200" y="14725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C59BE6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0570880" y="1028700"/>
            <a:ext cx="6688420" cy="8229600"/>
          </a:xfrm>
          <a:custGeom>
            <a:rect b="b" l="l" r="r" t="t"/>
            <a:pathLst>
              <a:path extrusionOk="0" h="8229600" w="6688420">
                <a:moveTo>
                  <a:pt x="0" y="0"/>
                </a:moveTo>
                <a:lnTo>
                  <a:pt x="6688420" y="0"/>
                </a:lnTo>
                <a:lnTo>
                  <a:pt x="66884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" name="Google Shape;17;p3"/>
          <p:cNvGrpSpPr/>
          <p:nvPr/>
        </p:nvGrpSpPr>
        <p:grpSpPr>
          <a:xfrm>
            <a:off x="1028700" y="1164042"/>
            <a:ext cx="3002771" cy="906576"/>
            <a:chOff x="0" y="-28575"/>
            <a:chExt cx="1034404" cy="3123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1034404" cy="283723"/>
            </a:xfrm>
            <a:custGeom>
              <a:rect b="b" l="l" r="r" t="t"/>
              <a:pathLst>
                <a:path extrusionOk="0" h="283723" w="1034404">
                  <a:moveTo>
                    <a:pt x="38674" y="0"/>
                  </a:moveTo>
                  <a:lnTo>
                    <a:pt x="995730" y="0"/>
                  </a:lnTo>
                  <a:cubicBezTo>
                    <a:pt x="1005987" y="0"/>
                    <a:pt x="1015824" y="4075"/>
                    <a:pt x="1023077" y="11327"/>
                  </a:cubicBezTo>
                  <a:cubicBezTo>
                    <a:pt x="1030329" y="18580"/>
                    <a:pt x="1034404" y="28417"/>
                    <a:pt x="1034404" y="38674"/>
                  </a:cubicBezTo>
                  <a:lnTo>
                    <a:pt x="1034404" y="245049"/>
                  </a:lnTo>
                  <a:cubicBezTo>
                    <a:pt x="1034404" y="255306"/>
                    <a:pt x="1030329" y="265143"/>
                    <a:pt x="1023077" y="272396"/>
                  </a:cubicBezTo>
                  <a:cubicBezTo>
                    <a:pt x="1015824" y="279649"/>
                    <a:pt x="1005987" y="283723"/>
                    <a:pt x="995730" y="283723"/>
                  </a:cubicBezTo>
                  <a:lnTo>
                    <a:pt x="38674" y="283723"/>
                  </a:lnTo>
                  <a:cubicBezTo>
                    <a:pt x="28417" y="283723"/>
                    <a:pt x="18580" y="279649"/>
                    <a:pt x="11327" y="272396"/>
                  </a:cubicBezTo>
                  <a:cubicBezTo>
                    <a:pt x="4075" y="265143"/>
                    <a:pt x="0" y="255306"/>
                    <a:pt x="0" y="245049"/>
                  </a:cubicBezTo>
                  <a:lnTo>
                    <a:pt x="0" y="38674"/>
                  </a:lnTo>
                  <a:cubicBezTo>
                    <a:pt x="0" y="28417"/>
                    <a:pt x="4075" y="18580"/>
                    <a:pt x="11327" y="11327"/>
                  </a:cubicBezTo>
                  <a:cubicBezTo>
                    <a:pt x="18580" y="4075"/>
                    <a:pt x="28417" y="0"/>
                    <a:pt x="38674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 txBox="1"/>
            <p:nvPr/>
          </p:nvSpPr>
          <p:spPr>
            <a:xfrm>
              <a:off x="0" y="-28575"/>
              <a:ext cx="1034400" cy="31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/>
          <p:nvPr/>
        </p:nvSpPr>
        <p:spPr>
          <a:xfrm>
            <a:off x="1215184" y="1402487"/>
            <a:ext cx="512618" cy="512618"/>
          </a:xfrm>
          <a:custGeom>
            <a:rect b="b" l="l" r="r" t="t"/>
            <a:pathLst>
              <a:path extrusionOk="0" h="512618" w="512618">
                <a:moveTo>
                  <a:pt x="0" y="0"/>
                </a:moveTo>
                <a:lnTo>
                  <a:pt x="512618" y="0"/>
                </a:lnTo>
                <a:lnTo>
                  <a:pt x="512618" y="512618"/>
                </a:lnTo>
                <a:lnTo>
                  <a:pt x="0" y="512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1860750" y="1402475"/>
            <a:ext cx="2017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»"/>
              <a:defRPr i="0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1028700" y="2344025"/>
            <a:ext cx="9836100" cy="52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Bungee"/>
              <a:buNone/>
              <a:defRPr i="0" sz="11500" u="none" cap="none" strike="noStrik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9pPr>
          </a:lstStyle>
          <a:p/>
        </p:txBody>
      </p:sp>
      <p:sp>
        <p:nvSpPr>
          <p:cNvPr id="23" name="Google Shape;23;p3"/>
          <p:cNvSpPr txBox="1"/>
          <p:nvPr>
            <p:ph idx="2" type="body"/>
          </p:nvPr>
        </p:nvSpPr>
        <p:spPr>
          <a:xfrm>
            <a:off x="1028700" y="8056450"/>
            <a:ext cx="103836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0050" lvl="0" marL="457200" marR="0" rtl="0" algn="l">
              <a:spcBef>
                <a:spcPts val="640"/>
              </a:spcBef>
              <a:spcAft>
                <a:spcPts val="0"/>
              </a:spcAft>
              <a:buSzPts val="2700"/>
              <a:buFont typeface="DM Sans"/>
              <a:buChar char="•"/>
              <a:defRPr i="1" sz="2700" u="none" cap="none" strike="noStrike">
                <a:latin typeface="DM Sans"/>
                <a:ea typeface="DM Sans"/>
                <a:cs typeface="DM Sans"/>
                <a:sym typeface="DM Sans"/>
              </a:defRPr>
            </a:lvl1pPr>
            <a:lvl2pPr indent="-400050" lvl="1" marL="914400" marR="0" rtl="0" algn="l">
              <a:spcBef>
                <a:spcPts val="560"/>
              </a:spcBef>
              <a:spcAft>
                <a:spcPts val="0"/>
              </a:spcAft>
              <a:buSzPts val="2700"/>
              <a:buFont typeface="DM Sans"/>
              <a:buChar char="–"/>
              <a:defRPr i="1" sz="2700" u="none" cap="none" strike="noStrike">
                <a:latin typeface="DM Sans"/>
                <a:ea typeface="DM Sans"/>
                <a:cs typeface="DM Sans"/>
                <a:sym typeface="DM Sans"/>
              </a:defRPr>
            </a:lvl2pPr>
            <a:lvl3pPr indent="-400050" lvl="2" marL="1371600" marR="0" rtl="0" algn="l">
              <a:spcBef>
                <a:spcPts val="480"/>
              </a:spcBef>
              <a:spcAft>
                <a:spcPts val="0"/>
              </a:spcAft>
              <a:buSzPts val="2700"/>
              <a:buFont typeface="DM Sans"/>
              <a:buChar char="•"/>
              <a:defRPr i="1" sz="2700" u="none" cap="none" strike="noStrike">
                <a:latin typeface="DM Sans"/>
                <a:ea typeface="DM Sans"/>
                <a:cs typeface="DM Sans"/>
                <a:sym typeface="DM Sans"/>
              </a:defRPr>
            </a:lvl3pPr>
            <a:lvl4pPr indent="-400050" lvl="3" marL="1828800" marR="0" rtl="0" algn="l">
              <a:spcBef>
                <a:spcPts val="400"/>
              </a:spcBef>
              <a:spcAft>
                <a:spcPts val="0"/>
              </a:spcAft>
              <a:buSzPts val="2700"/>
              <a:buFont typeface="DM Sans"/>
              <a:buChar char="–"/>
              <a:defRPr i="1" sz="2700" u="none" cap="none" strike="noStrike">
                <a:latin typeface="DM Sans"/>
                <a:ea typeface="DM Sans"/>
                <a:cs typeface="DM Sans"/>
                <a:sym typeface="DM Sans"/>
              </a:defRPr>
            </a:lvl4pPr>
            <a:lvl5pPr indent="-400050" lvl="4" marL="2286000" marR="0" rtl="0" algn="l">
              <a:spcBef>
                <a:spcPts val="400"/>
              </a:spcBef>
              <a:spcAft>
                <a:spcPts val="0"/>
              </a:spcAft>
              <a:buSzPts val="2700"/>
              <a:buFont typeface="DM Sans"/>
              <a:buChar char="»"/>
              <a:defRPr i="1" sz="2700" u="none" cap="none" strike="noStrike">
                <a:latin typeface="DM Sans"/>
                <a:ea typeface="DM Sans"/>
                <a:cs typeface="DM Sans"/>
                <a:sym typeface="DM Sans"/>
              </a:defRPr>
            </a:lvl5pPr>
            <a:lvl6pPr indent="-400050" lvl="5" marL="2743200" marR="0" rtl="0" algn="l">
              <a:spcBef>
                <a:spcPts val="400"/>
              </a:spcBef>
              <a:spcAft>
                <a:spcPts val="0"/>
              </a:spcAft>
              <a:buSzPts val="2700"/>
              <a:buFont typeface="DM Sans"/>
              <a:buChar char="•"/>
              <a:defRPr i="1" sz="2700" u="none" cap="none" strike="noStrike">
                <a:latin typeface="DM Sans"/>
                <a:ea typeface="DM Sans"/>
                <a:cs typeface="DM Sans"/>
                <a:sym typeface="DM Sans"/>
              </a:defRPr>
            </a:lvl6pPr>
            <a:lvl7pPr indent="-400050" lvl="6" marL="3200400" marR="0" rtl="0" algn="l">
              <a:spcBef>
                <a:spcPts val="400"/>
              </a:spcBef>
              <a:spcAft>
                <a:spcPts val="0"/>
              </a:spcAft>
              <a:buSzPts val="2700"/>
              <a:buFont typeface="DM Sans"/>
              <a:buChar char="•"/>
              <a:defRPr i="1" sz="2700" u="none" cap="none" strike="noStrike">
                <a:latin typeface="DM Sans"/>
                <a:ea typeface="DM Sans"/>
                <a:cs typeface="DM Sans"/>
                <a:sym typeface="DM Sans"/>
              </a:defRPr>
            </a:lvl7pPr>
            <a:lvl8pPr indent="-400050" lvl="7" marL="3657600" marR="0" rtl="0" algn="l">
              <a:spcBef>
                <a:spcPts val="400"/>
              </a:spcBef>
              <a:spcAft>
                <a:spcPts val="0"/>
              </a:spcAft>
              <a:buSzPts val="2700"/>
              <a:buFont typeface="DM Sans"/>
              <a:buChar char="•"/>
              <a:defRPr i="1" sz="2700" u="none" cap="none" strike="noStrike">
                <a:latin typeface="DM Sans"/>
                <a:ea typeface="DM Sans"/>
                <a:cs typeface="DM Sans"/>
                <a:sym typeface="DM Sans"/>
              </a:defRPr>
            </a:lvl8pPr>
            <a:lvl9pPr indent="-400050" lvl="8" marL="4114800" marR="0" rtl="0" algn="l">
              <a:spcBef>
                <a:spcPts val="400"/>
              </a:spcBef>
              <a:spcAft>
                <a:spcPts val="0"/>
              </a:spcAft>
              <a:buSzPts val="2700"/>
              <a:buFont typeface="DM Sans"/>
              <a:buChar char="•"/>
              <a:defRPr i="1" sz="2700" u="none" cap="none" strike="noStrike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C59BE6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4"/>
          <p:cNvGrpSpPr/>
          <p:nvPr/>
        </p:nvGrpSpPr>
        <p:grpSpPr>
          <a:xfrm>
            <a:off x="5809435" y="945750"/>
            <a:ext cx="6669233" cy="1027627"/>
            <a:chOff x="0" y="-28575"/>
            <a:chExt cx="2297438" cy="354000"/>
          </a:xfrm>
        </p:grpSpPr>
        <p:sp>
          <p:nvSpPr>
            <p:cNvPr id="26" name="Google Shape;26;p4"/>
            <p:cNvSpPr/>
            <p:nvPr/>
          </p:nvSpPr>
          <p:spPr>
            <a:xfrm>
              <a:off x="0" y="0"/>
              <a:ext cx="2297438" cy="325320"/>
            </a:xfrm>
            <a:custGeom>
              <a:rect b="b" l="l" r="r" t="t"/>
              <a:pathLst>
                <a:path extrusionOk="0" h="325320" w="2297438">
                  <a:moveTo>
                    <a:pt x="17413" y="0"/>
                  </a:moveTo>
                  <a:lnTo>
                    <a:pt x="2280025" y="0"/>
                  </a:lnTo>
                  <a:cubicBezTo>
                    <a:pt x="2284643" y="0"/>
                    <a:pt x="2289072" y="1835"/>
                    <a:pt x="2292338" y="5100"/>
                  </a:cubicBezTo>
                  <a:cubicBezTo>
                    <a:pt x="2295603" y="8366"/>
                    <a:pt x="2297438" y="12795"/>
                    <a:pt x="2297438" y="17413"/>
                  </a:cubicBezTo>
                  <a:lnTo>
                    <a:pt x="2297438" y="307907"/>
                  </a:lnTo>
                  <a:cubicBezTo>
                    <a:pt x="2297438" y="312525"/>
                    <a:pt x="2295603" y="316954"/>
                    <a:pt x="2292338" y="320220"/>
                  </a:cubicBezTo>
                  <a:cubicBezTo>
                    <a:pt x="2289072" y="323486"/>
                    <a:pt x="2284643" y="325320"/>
                    <a:pt x="2280025" y="325320"/>
                  </a:cubicBezTo>
                  <a:lnTo>
                    <a:pt x="17413" y="325320"/>
                  </a:lnTo>
                  <a:cubicBezTo>
                    <a:pt x="7796" y="325320"/>
                    <a:pt x="0" y="317524"/>
                    <a:pt x="0" y="307907"/>
                  </a:cubicBezTo>
                  <a:lnTo>
                    <a:pt x="0" y="17413"/>
                  </a:lnTo>
                  <a:cubicBezTo>
                    <a:pt x="0" y="12795"/>
                    <a:pt x="1835" y="8366"/>
                    <a:pt x="5100" y="5100"/>
                  </a:cubicBezTo>
                  <a:cubicBezTo>
                    <a:pt x="8366" y="1835"/>
                    <a:pt x="12795" y="0"/>
                    <a:pt x="17413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 txBox="1"/>
            <p:nvPr/>
          </p:nvSpPr>
          <p:spPr>
            <a:xfrm>
              <a:off x="0" y="-28575"/>
              <a:ext cx="2297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4"/>
          <p:cNvGrpSpPr/>
          <p:nvPr/>
        </p:nvGrpSpPr>
        <p:grpSpPr>
          <a:xfrm>
            <a:off x="3615989" y="2181329"/>
            <a:ext cx="4727730" cy="4380267"/>
            <a:chOff x="0" y="-28575"/>
            <a:chExt cx="1743649" cy="1615500"/>
          </a:xfrm>
        </p:grpSpPr>
        <p:sp>
          <p:nvSpPr>
            <p:cNvPr id="29" name="Google Shape;29;p4"/>
            <p:cNvSpPr/>
            <p:nvPr/>
          </p:nvSpPr>
          <p:spPr>
            <a:xfrm>
              <a:off x="0" y="0"/>
              <a:ext cx="1743649" cy="1586898"/>
            </a:xfrm>
            <a:custGeom>
              <a:rect b="b" l="l" r="r" t="t"/>
              <a:pathLst>
                <a:path extrusionOk="0" h="1586898" w="1743649">
                  <a:moveTo>
                    <a:pt x="24563" y="0"/>
                  </a:moveTo>
                  <a:lnTo>
                    <a:pt x="1719086" y="0"/>
                  </a:lnTo>
                  <a:cubicBezTo>
                    <a:pt x="1732652" y="0"/>
                    <a:pt x="1743649" y="10997"/>
                    <a:pt x="1743649" y="24563"/>
                  </a:cubicBezTo>
                  <a:lnTo>
                    <a:pt x="1743649" y="1562335"/>
                  </a:lnTo>
                  <a:cubicBezTo>
                    <a:pt x="1743649" y="1575901"/>
                    <a:pt x="1732652" y="1586898"/>
                    <a:pt x="1719086" y="1586898"/>
                  </a:cubicBezTo>
                  <a:lnTo>
                    <a:pt x="24563" y="1586898"/>
                  </a:lnTo>
                  <a:cubicBezTo>
                    <a:pt x="10997" y="1586898"/>
                    <a:pt x="0" y="1575901"/>
                    <a:pt x="0" y="1562335"/>
                  </a:cubicBezTo>
                  <a:lnTo>
                    <a:pt x="0" y="24563"/>
                  </a:lnTo>
                  <a:cubicBezTo>
                    <a:pt x="0" y="10997"/>
                    <a:pt x="10997" y="0"/>
                    <a:pt x="24563" y="0"/>
                  </a:cubicBezTo>
                  <a:close/>
                </a:path>
              </a:pathLst>
            </a:custGeom>
            <a:solidFill>
              <a:srgbClr val="C8DFF8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4"/>
            <p:cNvSpPr txBox="1"/>
            <p:nvPr/>
          </p:nvSpPr>
          <p:spPr>
            <a:xfrm>
              <a:off x="0" y="-28575"/>
              <a:ext cx="1743600" cy="16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4"/>
          <p:cNvGrpSpPr/>
          <p:nvPr/>
        </p:nvGrpSpPr>
        <p:grpSpPr>
          <a:xfrm>
            <a:off x="3615989" y="6769793"/>
            <a:ext cx="4727730" cy="2488507"/>
            <a:chOff x="0" y="-28575"/>
            <a:chExt cx="1743649" cy="917794"/>
          </a:xfrm>
        </p:grpSpPr>
        <p:sp>
          <p:nvSpPr>
            <p:cNvPr id="32" name="Google Shape;32;p4"/>
            <p:cNvSpPr/>
            <p:nvPr/>
          </p:nvSpPr>
          <p:spPr>
            <a:xfrm>
              <a:off x="0" y="0"/>
              <a:ext cx="1743649" cy="889219"/>
            </a:xfrm>
            <a:custGeom>
              <a:rect b="b" l="l" r="r" t="t"/>
              <a:pathLst>
                <a:path extrusionOk="0" h="889219" w="1743649">
                  <a:moveTo>
                    <a:pt x="24563" y="0"/>
                  </a:moveTo>
                  <a:lnTo>
                    <a:pt x="1719086" y="0"/>
                  </a:lnTo>
                  <a:cubicBezTo>
                    <a:pt x="1732652" y="0"/>
                    <a:pt x="1743649" y="10997"/>
                    <a:pt x="1743649" y="24563"/>
                  </a:cubicBezTo>
                  <a:lnTo>
                    <a:pt x="1743649" y="864656"/>
                  </a:lnTo>
                  <a:cubicBezTo>
                    <a:pt x="1743649" y="878222"/>
                    <a:pt x="1732652" y="889219"/>
                    <a:pt x="1719086" y="889219"/>
                  </a:cubicBezTo>
                  <a:lnTo>
                    <a:pt x="24563" y="889219"/>
                  </a:lnTo>
                  <a:cubicBezTo>
                    <a:pt x="10997" y="889219"/>
                    <a:pt x="0" y="878222"/>
                    <a:pt x="0" y="864656"/>
                  </a:cubicBezTo>
                  <a:lnTo>
                    <a:pt x="0" y="24563"/>
                  </a:lnTo>
                  <a:cubicBezTo>
                    <a:pt x="0" y="10997"/>
                    <a:pt x="10997" y="0"/>
                    <a:pt x="24563" y="0"/>
                  </a:cubicBezTo>
                  <a:close/>
                </a:path>
              </a:pathLst>
            </a:custGeom>
            <a:solidFill>
              <a:srgbClr val="F4F4F4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 txBox="1"/>
            <p:nvPr/>
          </p:nvSpPr>
          <p:spPr>
            <a:xfrm>
              <a:off x="0" y="-28575"/>
              <a:ext cx="1743600" cy="9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4"/>
          <p:cNvGrpSpPr/>
          <p:nvPr/>
        </p:nvGrpSpPr>
        <p:grpSpPr>
          <a:xfrm>
            <a:off x="9944281" y="6769793"/>
            <a:ext cx="4727730" cy="2488507"/>
            <a:chOff x="0" y="-28575"/>
            <a:chExt cx="1743649" cy="917794"/>
          </a:xfrm>
        </p:grpSpPr>
        <p:sp>
          <p:nvSpPr>
            <p:cNvPr id="35" name="Google Shape;35;p4"/>
            <p:cNvSpPr/>
            <p:nvPr/>
          </p:nvSpPr>
          <p:spPr>
            <a:xfrm>
              <a:off x="0" y="0"/>
              <a:ext cx="1743649" cy="889219"/>
            </a:xfrm>
            <a:custGeom>
              <a:rect b="b" l="l" r="r" t="t"/>
              <a:pathLst>
                <a:path extrusionOk="0" h="889219" w="1743649">
                  <a:moveTo>
                    <a:pt x="24563" y="0"/>
                  </a:moveTo>
                  <a:lnTo>
                    <a:pt x="1719086" y="0"/>
                  </a:lnTo>
                  <a:cubicBezTo>
                    <a:pt x="1732652" y="0"/>
                    <a:pt x="1743649" y="10997"/>
                    <a:pt x="1743649" y="24563"/>
                  </a:cubicBezTo>
                  <a:lnTo>
                    <a:pt x="1743649" y="864656"/>
                  </a:lnTo>
                  <a:cubicBezTo>
                    <a:pt x="1743649" y="878222"/>
                    <a:pt x="1732652" y="889219"/>
                    <a:pt x="1719086" y="889219"/>
                  </a:cubicBezTo>
                  <a:lnTo>
                    <a:pt x="24563" y="889219"/>
                  </a:lnTo>
                  <a:cubicBezTo>
                    <a:pt x="10997" y="889219"/>
                    <a:pt x="0" y="878222"/>
                    <a:pt x="0" y="864656"/>
                  </a:cubicBezTo>
                  <a:lnTo>
                    <a:pt x="0" y="24563"/>
                  </a:lnTo>
                  <a:cubicBezTo>
                    <a:pt x="0" y="10997"/>
                    <a:pt x="10997" y="0"/>
                    <a:pt x="24563" y="0"/>
                  </a:cubicBezTo>
                  <a:close/>
                </a:path>
              </a:pathLst>
            </a:custGeom>
            <a:solidFill>
              <a:srgbClr val="F4F4F4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 txBox="1"/>
            <p:nvPr/>
          </p:nvSpPr>
          <p:spPr>
            <a:xfrm>
              <a:off x="0" y="-28575"/>
              <a:ext cx="1743600" cy="9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4"/>
          <p:cNvGrpSpPr/>
          <p:nvPr/>
        </p:nvGrpSpPr>
        <p:grpSpPr>
          <a:xfrm>
            <a:off x="9944281" y="2181329"/>
            <a:ext cx="4727730" cy="4380267"/>
            <a:chOff x="0" y="-28575"/>
            <a:chExt cx="1743649" cy="1615500"/>
          </a:xfrm>
        </p:grpSpPr>
        <p:sp>
          <p:nvSpPr>
            <p:cNvPr id="38" name="Google Shape;38;p4"/>
            <p:cNvSpPr/>
            <p:nvPr/>
          </p:nvSpPr>
          <p:spPr>
            <a:xfrm>
              <a:off x="0" y="0"/>
              <a:ext cx="1743649" cy="1586898"/>
            </a:xfrm>
            <a:custGeom>
              <a:rect b="b" l="l" r="r" t="t"/>
              <a:pathLst>
                <a:path extrusionOk="0" h="1586898" w="1743649">
                  <a:moveTo>
                    <a:pt x="24563" y="0"/>
                  </a:moveTo>
                  <a:lnTo>
                    <a:pt x="1719086" y="0"/>
                  </a:lnTo>
                  <a:cubicBezTo>
                    <a:pt x="1732652" y="0"/>
                    <a:pt x="1743649" y="10997"/>
                    <a:pt x="1743649" y="24563"/>
                  </a:cubicBezTo>
                  <a:lnTo>
                    <a:pt x="1743649" y="1562335"/>
                  </a:lnTo>
                  <a:cubicBezTo>
                    <a:pt x="1743649" y="1575901"/>
                    <a:pt x="1732652" y="1586898"/>
                    <a:pt x="1719086" y="1586898"/>
                  </a:cubicBezTo>
                  <a:lnTo>
                    <a:pt x="24563" y="1586898"/>
                  </a:lnTo>
                  <a:cubicBezTo>
                    <a:pt x="10997" y="1586898"/>
                    <a:pt x="0" y="1575901"/>
                    <a:pt x="0" y="1562335"/>
                  </a:cubicBezTo>
                  <a:lnTo>
                    <a:pt x="0" y="24563"/>
                  </a:lnTo>
                  <a:cubicBezTo>
                    <a:pt x="0" y="10997"/>
                    <a:pt x="10997" y="0"/>
                    <a:pt x="24563" y="0"/>
                  </a:cubicBezTo>
                  <a:close/>
                </a:path>
              </a:pathLst>
            </a:custGeom>
            <a:solidFill>
              <a:srgbClr val="FFDBAB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 txBox="1"/>
            <p:nvPr/>
          </p:nvSpPr>
          <p:spPr>
            <a:xfrm>
              <a:off x="0" y="-28575"/>
              <a:ext cx="1743600" cy="16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4436397" y="2688198"/>
            <a:ext cx="3086913" cy="2800672"/>
          </a:xfrm>
          <a:custGeom>
            <a:rect b="b" l="l" r="r" t="t"/>
            <a:pathLst>
              <a:path extrusionOk="0" h="2800672" w="3086913">
                <a:moveTo>
                  <a:pt x="0" y="0"/>
                </a:moveTo>
                <a:lnTo>
                  <a:pt x="3086914" y="0"/>
                </a:lnTo>
                <a:lnTo>
                  <a:pt x="3086914" y="2800672"/>
                </a:lnTo>
                <a:lnTo>
                  <a:pt x="0" y="2800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" name="Google Shape;41;p4"/>
          <p:cNvSpPr/>
          <p:nvPr/>
        </p:nvSpPr>
        <p:spPr>
          <a:xfrm>
            <a:off x="10607959" y="2688198"/>
            <a:ext cx="3400375" cy="2800672"/>
          </a:xfrm>
          <a:custGeom>
            <a:rect b="b" l="l" r="r" t="t"/>
            <a:pathLst>
              <a:path extrusionOk="0" h="2800672" w="3400375">
                <a:moveTo>
                  <a:pt x="0" y="0"/>
                </a:moveTo>
                <a:lnTo>
                  <a:pt x="3400374" y="0"/>
                </a:lnTo>
                <a:lnTo>
                  <a:pt x="3400374" y="2800672"/>
                </a:lnTo>
                <a:lnTo>
                  <a:pt x="0" y="2800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" name="Google Shape;42;p4"/>
          <p:cNvSpPr/>
          <p:nvPr/>
        </p:nvSpPr>
        <p:spPr>
          <a:xfrm rot="1902086">
            <a:off x="8321028" y="3846871"/>
            <a:ext cx="1645334" cy="1124810"/>
          </a:xfrm>
          <a:custGeom>
            <a:rect b="b" l="l" r="r" t="t"/>
            <a:pathLst>
              <a:path extrusionOk="0" h="1125866" w="1646879">
                <a:moveTo>
                  <a:pt x="0" y="0"/>
                </a:moveTo>
                <a:lnTo>
                  <a:pt x="1646878" y="0"/>
                </a:lnTo>
                <a:lnTo>
                  <a:pt x="1646878" y="1125866"/>
                </a:lnTo>
                <a:lnTo>
                  <a:pt x="0" y="1125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" name="Google Shape;43;p4"/>
          <p:cNvSpPr txBox="1"/>
          <p:nvPr>
            <p:ph type="title"/>
          </p:nvPr>
        </p:nvSpPr>
        <p:spPr>
          <a:xfrm>
            <a:off x="5957400" y="1160675"/>
            <a:ext cx="63732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ungee"/>
              <a:buNone/>
              <a:defRPr i="0" sz="3600" u="none" cap="none" strike="noStrike">
                <a:solidFill>
                  <a:schemeClr val="lt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C59BE6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5"/>
          <p:cNvGrpSpPr/>
          <p:nvPr/>
        </p:nvGrpSpPr>
        <p:grpSpPr>
          <a:xfrm>
            <a:off x="2884469" y="2181329"/>
            <a:ext cx="4727730" cy="999197"/>
            <a:chOff x="0" y="-28575"/>
            <a:chExt cx="1743649" cy="368517"/>
          </a:xfrm>
        </p:grpSpPr>
        <p:sp>
          <p:nvSpPr>
            <p:cNvPr id="46" name="Google Shape;46;p5"/>
            <p:cNvSpPr/>
            <p:nvPr/>
          </p:nvSpPr>
          <p:spPr>
            <a:xfrm>
              <a:off x="0" y="0"/>
              <a:ext cx="1743649" cy="339942"/>
            </a:xfrm>
            <a:custGeom>
              <a:rect b="b" l="l" r="r" t="t"/>
              <a:pathLst>
                <a:path extrusionOk="0" h="339942" w="1743649">
                  <a:moveTo>
                    <a:pt x="24563" y="0"/>
                  </a:moveTo>
                  <a:lnTo>
                    <a:pt x="1719086" y="0"/>
                  </a:lnTo>
                  <a:cubicBezTo>
                    <a:pt x="1732652" y="0"/>
                    <a:pt x="1743649" y="10997"/>
                    <a:pt x="1743649" y="24563"/>
                  </a:cubicBezTo>
                  <a:lnTo>
                    <a:pt x="1743649" y="315379"/>
                  </a:lnTo>
                  <a:cubicBezTo>
                    <a:pt x="1743649" y="328944"/>
                    <a:pt x="1732652" y="339942"/>
                    <a:pt x="1719086" y="339942"/>
                  </a:cubicBezTo>
                  <a:lnTo>
                    <a:pt x="24563" y="339942"/>
                  </a:lnTo>
                  <a:cubicBezTo>
                    <a:pt x="10997" y="339942"/>
                    <a:pt x="0" y="328944"/>
                    <a:pt x="0" y="315379"/>
                  </a:cubicBezTo>
                  <a:lnTo>
                    <a:pt x="0" y="24563"/>
                  </a:lnTo>
                  <a:cubicBezTo>
                    <a:pt x="0" y="10997"/>
                    <a:pt x="10997" y="0"/>
                    <a:pt x="24563" y="0"/>
                  </a:cubicBezTo>
                  <a:close/>
                </a:path>
              </a:pathLst>
            </a:custGeom>
            <a:solidFill>
              <a:srgbClr val="C8DFF8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5"/>
            <p:cNvSpPr txBox="1"/>
            <p:nvPr/>
          </p:nvSpPr>
          <p:spPr>
            <a:xfrm>
              <a:off x="0" y="-28575"/>
              <a:ext cx="17436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p5"/>
          <p:cNvGrpSpPr/>
          <p:nvPr/>
        </p:nvGrpSpPr>
        <p:grpSpPr>
          <a:xfrm>
            <a:off x="10675802" y="2181329"/>
            <a:ext cx="4727730" cy="999197"/>
            <a:chOff x="0" y="-28575"/>
            <a:chExt cx="1743649" cy="368517"/>
          </a:xfrm>
        </p:grpSpPr>
        <p:sp>
          <p:nvSpPr>
            <p:cNvPr id="49" name="Google Shape;49;p5"/>
            <p:cNvSpPr/>
            <p:nvPr/>
          </p:nvSpPr>
          <p:spPr>
            <a:xfrm>
              <a:off x="0" y="0"/>
              <a:ext cx="1743649" cy="339942"/>
            </a:xfrm>
            <a:custGeom>
              <a:rect b="b" l="l" r="r" t="t"/>
              <a:pathLst>
                <a:path extrusionOk="0" h="339942" w="1743649">
                  <a:moveTo>
                    <a:pt x="24563" y="0"/>
                  </a:moveTo>
                  <a:lnTo>
                    <a:pt x="1719086" y="0"/>
                  </a:lnTo>
                  <a:cubicBezTo>
                    <a:pt x="1732652" y="0"/>
                    <a:pt x="1743649" y="10997"/>
                    <a:pt x="1743649" y="24563"/>
                  </a:cubicBezTo>
                  <a:lnTo>
                    <a:pt x="1743649" y="315379"/>
                  </a:lnTo>
                  <a:cubicBezTo>
                    <a:pt x="1743649" y="328944"/>
                    <a:pt x="1732652" y="339942"/>
                    <a:pt x="1719086" y="339942"/>
                  </a:cubicBezTo>
                  <a:lnTo>
                    <a:pt x="24563" y="339942"/>
                  </a:lnTo>
                  <a:cubicBezTo>
                    <a:pt x="10997" y="339942"/>
                    <a:pt x="0" y="328944"/>
                    <a:pt x="0" y="315379"/>
                  </a:cubicBezTo>
                  <a:lnTo>
                    <a:pt x="0" y="24563"/>
                  </a:lnTo>
                  <a:cubicBezTo>
                    <a:pt x="0" y="10997"/>
                    <a:pt x="10997" y="0"/>
                    <a:pt x="24563" y="0"/>
                  </a:cubicBezTo>
                  <a:close/>
                </a:path>
              </a:pathLst>
            </a:custGeom>
            <a:solidFill>
              <a:srgbClr val="FFDBAB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 txBox="1"/>
            <p:nvPr/>
          </p:nvSpPr>
          <p:spPr>
            <a:xfrm>
              <a:off x="0" y="-28575"/>
              <a:ext cx="17436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5"/>
          <p:cNvSpPr/>
          <p:nvPr/>
        </p:nvSpPr>
        <p:spPr>
          <a:xfrm>
            <a:off x="7499743" y="2432669"/>
            <a:ext cx="3288513" cy="573995"/>
          </a:xfrm>
          <a:custGeom>
            <a:rect b="b" l="l" r="r" t="t"/>
            <a:pathLst>
              <a:path extrusionOk="0" h="573995" w="3288513">
                <a:moveTo>
                  <a:pt x="0" y="0"/>
                </a:moveTo>
                <a:lnTo>
                  <a:pt x="3288514" y="0"/>
                </a:lnTo>
                <a:lnTo>
                  <a:pt x="3288514" y="573995"/>
                </a:lnTo>
                <a:lnTo>
                  <a:pt x="0" y="5739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2" name="Google Shape;52;p5"/>
          <p:cNvGrpSpPr/>
          <p:nvPr/>
        </p:nvGrpSpPr>
        <p:grpSpPr>
          <a:xfrm>
            <a:off x="1028700" y="6367023"/>
            <a:ext cx="3552628" cy="756652"/>
            <a:chOff x="0" y="-28575"/>
            <a:chExt cx="1880792" cy="400578"/>
          </a:xfrm>
        </p:grpSpPr>
        <p:sp>
          <p:nvSpPr>
            <p:cNvPr id="53" name="Google Shape;53;p5"/>
            <p:cNvSpPr/>
            <p:nvPr/>
          </p:nvSpPr>
          <p:spPr>
            <a:xfrm>
              <a:off x="0" y="0"/>
              <a:ext cx="1880792" cy="372003"/>
            </a:xfrm>
            <a:custGeom>
              <a:rect b="b" l="l" r="r" t="t"/>
              <a:pathLst>
                <a:path extrusionOk="0" h="372003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339315"/>
                  </a:lnTo>
                  <a:cubicBezTo>
                    <a:pt x="1880792" y="357368"/>
                    <a:pt x="1866157" y="372003"/>
                    <a:pt x="1848104" y="372003"/>
                  </a:cubicBezTo>
                  <a:lnTo>
                    <a:pt x="32688" y="372003"/>
                  </a:lnTo>
                  <a:cubicBezTo>
                    <a:pt x="14635" y="372003"/>
                    <a:pt x="0" y="357368"/>
                    <a:pt x="0" y="339315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5"/>
            <p:cNvSpPr txBox="1"/>
            <p:nvPr/>
          </p:nvSpPr>
          <p:spPr>
            <a:xfrm>
              <a:off x="0" y="-28575"/>
              <a:ext cx="1880700" cy="4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5"/>
          <p:cNvGrpSpPr/>
          <p:nvPr/>
        </p:nvGrpSpPr>
        <p:grpSpPr>
          <a:xfrm>
            <a:off x="1028700" y="3412300"/>
            <a:ext cx="3552628" cy="2722932"/>
            <a:chOff x="0" y="-28575"/>
            <a:chExt cx="1880792" cy="1441544"/>
          </a:xfrm>
        </p:grpSpPr>
        <p:sp>
          <p:nvSpPr>
            <p:cNvPr id="56" name="Google Shape;56;p5"/>
            <p:cNvSpPr/>
            <p:nvPr/>
          </p:nvSpPr>
          <p:spPr>
            <a:xfrm>
              <a:off x="0" y="0"/>
              <a:ext cx="1880792" cy="1412969"/>
            </a:xfrm>
            <a:custGeom>
              <a:rect b="b" l="l" r="r" t="t"/>
              <a:pathLst>
                <a:path extrusionOk="0" h="1412969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1380281"/>
                  </a:lnTo>
                  <a:cubicBezTo>
                    <a:pt x="1880792" y="1398334"/>
                    <a:pt x="1866157" y="1412969"/>
                    <a:pt x="1848104" y="1412969"/>
                  </a:cubicBezTo>
                  <a:lnTo>
                    <a:pt x="32688" y="1412969"/>
                  </a:lnTo>
                  <a:cubicBezTo>
                    <a:pt x="14635" y="1412969"/>
                    <a:pt x="0" y="1398334"/>
                    <a:pt x="0" y="1380281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C8DFF8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 txBox="1"/>
            <p:nvPr/>
          </p:nvSpPr>
          <p:spPr>
            <a:xfrm>
              <a:off x="0" y="-28575"/>
              <a:ext cx="1880700" cy="14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5"/>
          <p:cNvGrpSpPr/>
          <p:nvPr/>
        </p:nvGrpSpPr>
        <p:grpSpPr>
          <a:xfrm>
            <a:off x="5254317" y="3412300"/>
            <a:ext cx="3552628" cy="2722932"/>
            <a:chOff x="0" y="-28575"/>
            <a:chExt cx="1880792" cy="1441544"/>
          </a:xfrm>
        </p:grpSpPr>
        <p:sp>
          <p:nvSpPr>
            <p:cNvPr id="59" name="Google Shape;59;p5"/>
            <p:cNvSpPr/>
            <p:nvPr/>
          </p:nvSpPr>
          <p:spPr>
            <a:xfrm>
              <a:off x="0" y="0"/>
              <a:ext cx="1880792" cy="1412969"/>
            </a:xfrm>
            <a:custGeom>
              <a:rect b="b" l="l" r="r" t="t"/>
              <a:pathLst>
                <a:path extrusionOk="0" h="1412969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1380281"/>
                  </a:lnTo>
                  <a:cubicBezTo>
                    <a:pt x="1880792" y="1398334"/>
                    <a:pt x="1866157" y="1412969"/>
                    <a:pt x="1848104" y="1412969"/>
                  </a:cubicBezTo>
                  <a:lnTo>
                    <a:pt x="32688" y="1412969"/>
                  </a:lnTo>
                  <a:cubicBezTo>
                    <a:pt x="14635" y="1412969"/>
                    <a:pt x="0" y="1398334"/>
                    <a:pt x="0" y="1380281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C8DFF8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 txBox="1"/>
            <p:nvPr/>
          </p:nvSpPr>
          <p:spPr>
            <a:xfrm>
              <a:off x="0" y="-28575"/>
              <a:ext cx="1880700" cy="14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5"/>
          <p:cNvGrpSpPr/>
          <p:nvPr/>
        </p:nvGrpSpPr>
        <p:grpSpPr>
          <a:xfrm>
            <a:off x="9480485" y="3412300"/>
            <a:ext cx="3552628" cy="2722932"/>
            <a:chOff x="0" y="-28575"/>
            <a:chExt cx="1880792" cy="1441544"/>
          </a:xfrm>
        </p:grpSpPr>
        <p:sp>
          <p:nvSpPr>
            <p:cNvPr id="62" name="Google Shape;62;p5"/>
            <p:cNvSpPr/>
            <p:nvPr/>
          </p:nvSpPr>
          <p:spPr>
            <a:xfrm>
              <a:off x="0" y="0"/>
              <a:ext cx="1880792" cy="1412969"/>
            </a:xfrm>
            <a:custGeom>
              <a:rect b="b" l="l" r="r" t="t"/>
              <a:pathLst>
                <a:path extrusionOk="0" h="1412969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1380281"/>
                  </a:lnTo>
                  <a:cubicBezTo>
                    <a:pt x="1880792" y="1398334"/>
                    <a:pt x="1866157" y="1412969"/>
                    <a:pt x="1848104" y="1412969"/>
                  </a:cubicBezTo>
                  <a:lnTo>
                    <a:pt x="32688" y="1412969"/>
                  </a:lnTo>
                  <a:cubicBezTo>
                    <a:pt x="14635" y="1412969"/>
                    <a:pt x="0" y="1398334"/>
                    <a:pt x="0" y="1380281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FFDBAB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 txBox="1"/>
            <p:nvPr/>
          </p:nvSpPr>
          <p:spPr>
            <a:xfrm>
              <a:off x="0" y="-28575"/>
              <a:ext cx="1880700" cy="14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5"/>
          <p:cNvGrpSpPr/>
          <p:nvPr/>
        </p:nvGrpSpPr>
        <p:grpSpPr>
          <a:xfrm>
            <a:off x="13706652" y="3412300"/>
            <a:ext cx="3552628" cy="2722932"/>
            <a:chOff x="0" y="-28575"/>
            <a:chExt cx="1880792" cy="1441544"/>
          </a:xfrm>
        </p:grpSpPr>
        <p:sp>
          <p:nvSpPr>
            <p:cNvPr id="65" name="Google Shape;65;p5"/>
            <p:cNvSpPr/>
            <p:nvPr/>
          </p:nvSpPr>
          <p:spPr>
            <a:xfrm>
              <a:off x="0" y="0"/>
              <a:ext cx="1880792" cy="1412969"/>
            </a:xfrm>
            <a:custGeom>
              <a:rect b="b" l="l" r="r" t="t"/>
              <a:pathLst>
                <a:path extrusionOk="0" h="1412969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1380281"/>
                  </a:lnTo>
                  <a:cubicBezTo>
                    <a:pt x="1880792" y="1398334"/>
                    <a:pt x="1866157" y="1412969"/>
                    <a:pt x="1848104" y="1412969"/>
                  </a:cubicBezTo>
                  <a:lnTo>
                    <a:pt x="32688" y="1412969"/>
                  </a:lnTo>
                  <a:cubicBezTo>
                    <a:pt x="14635" y="1412969"/>
                    <a:pt x="0" y="1398334"/>
                    <a:pt x="0" y="1380281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FFDBAB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 txBox="1"/>
            <p:nvPr/>
          </p:nvSpPr>
          <p:spPr>
            <a:xfrm>
              <a:off x="0" y="-28575"/>
              <a:ext cx="1880700" cy="14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5"/>
          <p:cNvGrpSpPr/>
          <p:nvPr/>
        </p:nvGrpSpPr>
        <p:grpSpPr>
          <a:xfrm>
            <a:off x="1028700" y="7355452"/>
            <a:ext cx="3552628" cy="1902878"/>
            <a:chOff x="0" y="-28575"/>
            <a:chExt cx="1880792" cy="1007400"/>
          </a:xfrm>
        </p:grpSpPr>
        <p:sp>
          <p:nvSpPr>
            <p:cNvPr id="68" name="Google Shape;68;p5"/>
            <p:cNvSpPr/>
            <p:nvPr/>
          </p:nvSpPr>
          <p:spPr>
            <a:xfrm>
              <a:off x="0" y="0"/>
              <a:ext cx="1880792" cy="978804"/>
            </a:xfrm>
            <a:custGeom>
              <a:rect b="b" l="l" r="r" t="t"/>
              <a:pathLst>
                <a:path extrusionOk="0" h="978804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946116"/>
                  </a:lnTo>
                  <a:cubicBezTo>
                    <a:pt x="1880792" y="964169"/>
                    <a:pt x="1866157" y="978804"/>
                    <a:pt x="1848104" y="978804"/>
                  </a:cubicBezTo>
                  <a:lnTo>
                    <a:pt x="32688" y="978804"/>
                  </a:lnTo>
                  <a:cubicBezTo>
                    <a:pt x="14635" y="978804"/>
                    <a:pt x="0" y="964169"/>
                    <a:pt x="0" y="946116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F4F4F4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 txBox="1"/>
            <p:nvPr/>
          </p:nvSpPr>
          <p:spPr>
            <a:xfrm>
              <a:off x="0" y="-28575"/>
              <a:ext cx="1880700" cy="100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5"/>
          <p:cNvGrpSpPr/>
          <p:nvPr/>
        </p:nvGrpSpPr>
        <p:grpSpPr>
          <a:xfrm>
            <a:off x="5254317" y="7355452"/>
            <a:ext cx="3552628" cy="1902878"/>
            <a:chOff x="0" y="-28575"/>
            <a:chExt cx="1880792" cy="1007400"/>
          </a:xfrm>
        </p:grpSpPr>
        <p:sp>
          <p:nvSpPr>
            <p:cNvPr id="71" name="Google Shape;71;p5"/>
            <p:cNvSpPr/>
            <p:nvPr/>
          </p:nvSpPr>
          <p:spPr>
            <a:xfrm>
              <a:off x="0" y="0"/>
              <a:ext cx="1880792" cy="978804"/>
            </a:xfrm>
            <a:custGeom>
              <a:rect b="b" l="l" r="r" t="t"/>
              <a:pathLst>
                <a:path extrusionOk="0" h="978804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946116"/>
                  </a:lnTo>
                  <a:cubicBezTo>
                    <a:pt x="1880792" y="964169"/>
                    <a:pt x="1866157" y="978804"/>
                    <a:pt x="1848104" y="978804"/>
                  </a:cubicBezTo>
                  <a:lnTo>
                    <a:pt x="32688" y="978804"/>
                  </a:lnTo>
                  <a:cubicBezTo>
                    <a:pt x="14635" y="978804"/>
                    <a:pt x="0" y="964169"/>
                    <a:pt x="0" y="946116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D9D9D9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 txBox="1"/>
            <p:nvPr/>
          </p:nvSpPr>
          <p:spPr>
            <a:xfrm>
              <a:off x="0" y="-28575"/>
              <a:ext cx="1880700" cy="100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5"/>
          <p:cNvGrpSpPr/>
          <p:nvPr/>
        </p:nvGrpSpPr>
        <p:grpSpPr>
          <a:xfrm>
            <a:off x="9480485" y="7355452"/>
            <a:ext cx="3552628" cy="1902878"/>
            <a:chOff x="0" y="-28575"/>
            <a:chExt cx="1880792" cy="1007400"/>
          </a:xfrm>
        </p:grpSpPr>
        <p:sp>
          <p:nvSpPr>
            <p:cNvPr id="74" name="Google Shape;74;p5"/>
            <p:cNvSpPr/>
            <p:nvPr/>
          </p:nvSpPr>
          <p:spPr>
            <a:xfrm>
              <a:off x="0" y="0"/>
              <a:ext cx="1880792" cy="978804"/>
            </a:xfrm>
            <a:custGeom>
              <a:rect b="b" l="l" r="r" t="t"/>
              <a:pathLst>
                <a:path extrusionOk="0" h="978804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946116"/>
                  </a:lnTo>
                  <a:cubicBezTo>
                    <a:pt x="1880792" y="964169"/>
                    <a:pt x="1866157" y="978804"/>
                    <a:pt x="1848104" y="978804"/>
                  </a:cubicBezTo>
                  <a:lnTo>
                    <a:pt x="32688" y="978804"/>
                  </a:lnTo>
                  <a:cubicBezTo>
                    <a:pt x="14635" y="978804"/>
                    <a:pt x="0" y="964169"/>
                    <a:pt x="0" y="946116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F4F4F4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 txBox="1"/>
            <p:nvPr/>
          </p:nvSpPr>
          <p:spPr>
            <a:xfrm>
              <a:off x="0" y="-28575"/>
              <a:ext cx="1880700" cy="100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5"/>
          <p:cNvGrpSpPr/>
          <p:nvPr/>
        </p:nvGrpSpPr>
        <p:grpSpPr>
          <a:xfrm>
            <a:off x="13706652" y="7355452"/>
            <a:ext cx="3552628" cy="1902878"/>
            <a:chOff x="0" y="-28575"/>
            <a:chExt cx="1880792" cy="1007400"/>
          </a:xfrm>
        </p:grpSpPr>
        <p:sp>
          <p:nvSpPr>
            <p:cNvPr id="77" name="Google Shape;77;p5"/>
            <p:cNvSpPr/>
            <p:nvPr/>
          </p:nvSpPr>
          <p:spPr>
            <a:xfrm>
              <a:off x="0" y="0"/>
              <a:ext cx="1880792" cy="978804"/>
            </a:xfrm>
            <a:custGeom>
              <a:rect b="b" l="l" r="r" t="t"/>
              <a:pathLst>
                <a:path extrusionOk="0" h="978804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946116"/>
                  </a:lnTo>
                  <a:cubicBezTo>
                    <a:pt x="1880792" y="964169"/>
                    <a:pt x="1866157" y="978804"/>
                    <a:pt x="1848104" y="978804"/>
                  </a:cubicBezTo>
                  <a:lnTo>
                    <a:pt x="32688" y="978804"/>
                  </a:lnTo>
                  <a:cubicBezTo>
                    <a:pt x="14635" y="978804"/>
                    <a:pt x="0" y="964169"/>
                    <a:pt x="0" y="946116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D9D9D9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 txBox="1"/>
            <p:nvPr/>
          </p:nvSpPr>
          <p:spPr>
            <a:xfrm>
              <a:off x="0" y="-28575"/>
              <a:ext cx="1880700" cy="100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79;p5"/>
          <p:cNvGrpSpPr/>
          <p:nvPr/>
        </p:nvGrpSpPr>
        <p:grpSpPr>
          <a:xfrm>
            <a:off x="5254317" y="6367023"/>
            <a:ext cx="3552628" cy="756652"/>
            <a:chOff x="0" y="-28575"/>
            <a:chExt cx="1880792" cy="400578"/>
          </a:xfrm>
        </p:grpSpPr>
        <p:sp>
          <p:nvSpPr>
            <p:cNvPr id="80" name="Google Shape;80;p5"/>
            <p:cNvSpPr/>
            <p:nvPr/>
          </p:nvSpPr>
          <p:spPr>
            <a:xfrm>
              <a:off x="0" y="0"/>
              <a:ext cx="1880792" cy="372003"/>
            </a:xfrm>
            <a:custGeom>
              <a:rect b="b" l="l" r="r" t="t"/>
              <a:pathLst>
                <a:path extrusionOk="0" h="372003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339315"/>
                  </a:lnTo>
                  <a:cubicBezTo>
                    <a:pt x="1880792" y="357368"/>
                    <a:pt x="1866157" y="372003"/>
                    <a:pt x="1848104" y="372003"/>
                  </a:cubicBezTo>
                  <a:lnTo>
                    <a:pt x="32688" y="372003"/>
                  </a:lnTo>
                  <a:cubicBezTo>
                    <a:pt x="14635" y="372003"/>
                    <a:pt x="0" y="357368"/>
                    <a:pt x="0" y="339315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5"/>
            <p:cNvSpPr txBox="1"/>
            <p:nvPr/>
          </p:nvSpPr>
          <p:spPr>
            <a:xfrm>
              <a:off x="0" y="-28575"/>
              <a:ext cx="1880700" cy="4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5"/>
          <p:cNvGrpSpPr/>
          <p:nvPr/>
        </p:nvGrpSpPr>
        <p:grpSpPr>
          <a:xfrm>
            <a:off x="9480485" y="6367023"/>
            <a:ext cx="3552628" cy="756652"/>
            <a:chOff x="0" y="-28575"/>
            <a:chExt cx="1880792" cy="400578"/>
          </a:xfrm>
        </p:grpSpPr>
        <p:sp>
          <p:nvSpPr>
            <p:cNvPr id="83" name="Google Shape;83;p5"/>
            <p:cNvSpPr/>
            <p:nvPr/>
          </p:nvSpPr>
          <p:spPr>
            <a:xfrm>
              <a:off x="0" y="0"/>
              <a:ext cx="1880792" cy="372003"/>
            </a:xfrm>
            <a:custGeom>
              <a:rect b="b" l="l" r="r" t="t"/>
              <a:pathLst>
                <a:path extrusionOk="0" h="372003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339315"/>
                  </a:lnTo>
                  <a:cubicBezTo>
                    <a:pt x="1880792" y="357368"/>
                    <a:pt x="1866157" y="372003"/>
                    <a:pt x="1848104" y="372003"/>
                  </a:cubicBezTo>
                  <a:lnTo>
                    <a:pt x="32688" y="372003"/>
                  </a:lnTo>
                  <a:cubicBezTo>
                    <a:pt x="14635" y="372003"/>
                    <a:pt x="0" y="357368"/>
                    <a:pt x="0" y="339315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5"/>
            <p:cNvSpPr txBox="1"/>
            <p:nvPr/>
          </p:nvSpPr>
          <p:spPr>
            <a:xfrm>
              <a:off x="0" y="-28575"/>
              <a:ext cx="1880700" cy="4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" name="Google Shape;85;p5"/>
          <p:cNvGrpSpPr/>
          <p:nvPr/>
        </p:nvGrpSpPr>
        <p:grpSpPr>
          <a:xfrm>
            <a:off x="13706652" y="6367023"/>
            <a:ext cx="3552628" cy="756652"/>
            <a:chOff x="0" y="-28575"/>
            <a:chExt cx="1880792" cy="400578"/>
          </a:xfrm>
        </p:grpSpPr>
        <p:sp>
          <p:nvSpPr>
            <p:cNvPr id="86" name="Google Shape;86;p5"/>
            <p:cNvSpPr/>
            <p:nvPr/>
          </p:nvSpPr>
          <p:spPr>
            <a:xfrm>
              <a:off x="0" y="0"/>
              <a:ext cx="1880792" cy="372003"/>
            </a:xfrm>
            <a:custGeom>
              <a:rect b="b" l="l" r="r" t="t"/>
              <a:pathLst>
                <a:path extrusionOk="0" h="372003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339315"/>
                  </a:lnTo>
                  <a:cubicBezTo>
                    <a:pt x="1880792" y="357368"/>
                    <a:pt x="1866157" y="372003"/>
                    <a:pt x="1848104" y="372003"/>
                  </a:cubicBezTo>
                  <a:lnTo>
                    <a:pt x="32688" y="372003"/>
                  </a:lnTo>
                  <a:cubicBezTo>
                    <a:pt x="14635" y="372003"/>
                    <a:pt x="0" y="357368"/>
                    <a:pt x="0" y="339315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 txBox="1"/>
            <p:nvPr/>
          </p:nvSpPr>
          <p:spPr>
            <a:xfrm>
              <a:off x="0" y="-28575"/>
              <a:ext cx="1880700" cy="4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5"/>
          <p:cNvSpPr/>
          <p:nvPr/>
        </p:nvSpPr>
        <p:spPr>
          <a:xfrm>
            <a:off x="1784854" y="3875189"/>
            <a:ext cx="2040340" cy="1851145"/>
          </a:xfrm>
          <a:custGeom>
            <a:rect b="b" l="l" r="r" t="t"/>
            <a:pathLst>
              <a:path extrusionOk="0" h="1851145" w="2040340">
                <a:moveTo>
                  <a:pt x="0" y="0"/>
                </a:moveTo>
                <a:lnTo>
                  <a:pt x="2040340" y="0"/>
                </a:lnTo>
                <a:lnTo>
                  <a:pt x="2040340" y="1851145"/>
                </a:lnTo>
                <a:lnTo>
                  <a:pt x="0" y="1851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5"/>
          <p:cNvSpPr/>
          <p:nvPr/>
        </p:nvSpPr>
        <p:spPr>
          <a:xfrm>
            <a:off x="14279767" y="3875189"/>
            <a:ext cx="2247527" cy="1851145"/>
          </a:xfrm>
          <a:custGeom>
            <a:rect b="b" l="l" r="r" t="t"/>
            <a:pathLst>
              <a:path extrusionOk="0" h="1851145" w="2247527">
                <a:moveTo>
                  <a:pt x="0" y="0"/>
                </a:moveTo>
                <a:lnTo>
                  <a:pt x="2247527" y="0"/>
                </a:lnTo>
                <a:lnTo>
                  <a:pt x="2247527" y="1851145"/>
                </a:lnTo>
                <a:lnTo>
                  <a:pt x="0" y="1851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5"/>
          <p:cNvSpPr/>
          <p:nvPr/>
        </p:nvSpPr>
        <p:spPr>
          <a:xfrm>
            <a:off x="5860949" y="3992611"/>
            <a:ext cx="2339384" cy="1616302"/>
          </a:xfrm>
          <a:custGeom>
            <a:rect b="b" l="l" r="r" t="t"/>
            <a:pathLst>
              <a:path extrusionOk="0" h="1616302" w="2339384">
                <a:moveTo>
                  <a:pt x="0" y="0"/>
                </a:moveTo>
                <a:lnTo>
                  <a:pt x="2339384" y="0"/>
                </a:lnTo>
                <a:lnTo>
                  <a:pt x="2339384" y="1616302"/>
                </a:lnTo>
                <a:lnTo>
                  <a:pt x="0" y="1616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5"/>
          <p:cNvSpPr/>
          <p:nvPr/>
        </p:nvSpPr>
        <p:spPr>
          <a:xfrm>
            <a:off x="9934562" y="3875189"/>
            <a:ext cx="2644493" cy="1851145"/>
          </a:xfrm>
          <a:custGeom>
            <a:rect b="b" l="l" r="r" t="t"/>
            <a:pathLst>
              <a:path extrusionOk="0" h="1851145" w="2644493">
                <a:moveTo>
                  <a:pt x="0" y="0"/>
                </a:moveTo>
                <a:lnTo>
                  <a:pt x="2644493" y="0"/>
                </a:lnTo>
                <a:lnTo>
                  <a:pt x="2644493" y="1851145"/>
                </a:lnTo>
                <a:lnTo>
                  <a:pt x="0" y="1851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2" name="Google Shape;92;p5"/>
          <p:cNvGrpSpPr/>
          <p:nvPr/>
        </p:nvGrpSpPr>
        <p:grpSpPr>
          <a:xfrm>
            <a:off x="5809435" y="945750"/>
            <a:ext cx="6669233" cy="1027627"/>
            <a:chOff x="0" y="-28575"/>
            <a:chExt cx="2297438" cy="354000"/>
          </a:xfrm>
        </p:grpSpPr>
        <p:sp>
          <p:nvSpPr>
            <p:cNvPr id="93" name="Google Shape;93;p5"/>
            <p:cNvSpPr/>
            <p:nvPr/>
          </p:nvSpPr>
          <p:spPr>
            <a:xfrm>
              <a:off x="0" y="0"/>
              <a:ext cx="2297438" cy="325320"/>
            </a:xfrm>
            <a:custGeom>
              <a:rect b="b" l="l" r="r" t="t"/>
              <a:pathLst>
                <a:path extrusionOk="0" h="325320" w="2297438">
                  <a:moveTo>
                    <a:pt x="17413" y="0"/>
                  </a:moveTo>
                  <a:lnTo>
                    <a:pt x="2280025" y="0"/>
                  </a:lnTo>
                  <a:cubicBezTo>
                    <a:pt x="2284643" y="0"/>
                    <a:pt x="2289072" y="1835"/>
                    <a:pt x="2292338" y="5100"/>
                  </a:cubicBezTo>
                  <a:cubicBezTo>
                    <a:pt x="2295603" y="8366"/>
                    <a:pt x="2297438" y="12795"/>
                    <a:pt x="2297438" y="17413"/>
                  </a:cubicBezTo>
                  <a:lnTo>
                    <a:pt x="2297438" y="307907"/>
                  </a:lnTo>
                  <a:cubicBezTo>
                    <a:pt x="2297438" y="312525"/>
                    <a:pt x="2295603" y="316954"/>
                    <a:pt x="2292338" y="320220"/>
                  </a:cubicBezTo>
                  <a:cubicBezTo>
                    <a:pt x="2289072" y="323486"/>
                    <a:pt x="2284643" y="325320"/>
                    <a:pt x="2280025" y="325320"/>
                  </a:cubicBezTo>
                  <a:lnTo>
                    <a:pt x="17413" y="325320"/>
                  </a:lnTo>
                  <a:cubicBezTo>
                    <a:pt x="7796" y="325320"/>
                    <a:pt x="0" y="317524"/>
                    <a:pt x="0" y="307907"/>
                  </a:cubicBezTo>
                  <a:lnTo>
                    <a:pt x="0" y="17413"/>
                  </a:lnTo>
                  <a:cubicBezTo>
                    <a:pt x="0" y="12795"/>
                    <a:pt x="1835" y="8366"/>
                    <a:pt x="5100" y="5100"/>
                  </a:cubicBezTo>
                  <a:cubicBezTo>
                    <a:pt x="8366" y="1835"/>
                    <a:pt x="12795" y="0"/>
                    <a:pt x="17413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 txBox="1"/>
            <p:nvPr/>
          </p:nvSpPr>
          <p:spPr>
            <a:xfrm>
              <a:off x="0" y="-28575"/>
              <a:ext cx="2297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5957400" y="1160675"/>
            <a:ext cx="63732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ungee"/>
              <a:buNone/>
              <a:defRPr i="0" sz="3600" u="none" cap="none" strike="noStrike">
                <a:solidFill>
                  <a:schemeClr val="lt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C59BE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6"/>
          <p:cNvGrpSpPr/>
          <p:nvPr/>
        </p:nvGrpSpPr>
        <p:grpSpPr>
          <a:xfrm>
            <a:off x="7331798" y="2199411"/>
            <a:ext cx="3624349" cy="3357978"/>
            <a:chOff x="0" y="-28575"/>
            <a:chExt cx="1743649" cy="1615500"/>
          </a:xfrm>
        </p:grpSpPr>
        <p:sp>
          <p:nvSpPr>
            <p:cNvPr id="98" name="Google Shape;98;p6"/>
            <p:cNvSpPr/>
            <p:nvPr/>
          </p:nvSpPr>
          <p:spPr>
            <a:xfrm>
              <a:off x="0" y="0"/>
              <a:ext cx="1743649" cy="1586898"/>
            </a:xfrm>
            <a:custGeom>
              <a:rect b="b" l="l" r="r" t="t"/>
              <a:pathLst>
                <a:path extrusionOk="0" h="1586898" w="1743649">
                  <a:moveTo>
                    <a:pt x="32041" y="0"/>
                  </a:moveTo>
                  <a:lnTo>
                    <a:pt x="1711608" y="0"/>
                  </a:lnTo>
                  <a:cubicBezTo>
                    <a:pt x="1720106" y="0"/>
                    <a:pt x="1728256" y="3376"/>
                    <a:pt x="1734265" y="9385"/>
                  </a:cubicBezTo>
                  <a:cubicBezTo>
                    <a:pt x="1740273" y="15393"/>
                    <a:pt x="1743649" y="23543"/>
                    <a:pt x="1743649" y="32041"/>
                  </a:cubicBezTo>
                  <a:lnTo>
                    <a:pt x="1743649" y="1554857"/>
                  </a:lnTo>
                  <a:cubicBezTo>
                    <a:pt x="1743649" y="1563355"/>
                    <a:pt x="1740273" y="1571505"/>
                    <a:pt x="1734265" y="1577513"/>
                  </a:cubicBezTo>
                  <a:cubicBezTo>
                    <a:pt x="1728256" y="1583522"/>
                    <a:pt x="1720106" y="1586898"/>
                    <a:pt x="1711608" y="1586898"/>
                  </a:cubicBezTo>
                  <a:lnTo>
                    <a:pt x="32041" y="1586898"/>
                  </a:lnTo>
                  <a:cubicBezTo>
                    <a:pt x="23543" y="1586898"/>
                    <a:pt x="15393" y="1583522"/>
                    <a:pt x="9385" y="1577513"/>
                  </a:cubicBezTo>
                  <a:cubicBezTo>
                    <a:pt x="3376" y="1571505"/>
                    <a:pt x="0" y="1563355"/>
                    <a:pt x="0" y="1554857"/>
                  </a:cubicBezTo>
                  <a:lnTo>
                    <a:pt x="0" y="32041"/>
                  </a:lnTo>
                  <a:cubicBezTo>
                    <a:pt x="0" y="23543"/>
                    <a:pt x="3376" y="15393"/>
                    <a:pt x="9385" y="9385"/>
                  </a:cubicBezTo>
                  <a:cubicBezTo>
                    <a:pt x="15393" y="3376"/>
                    <a:pt x="23543" y="0"/>
                    <a:pt x="32041" y="0"/>
                  </a:cubicBezTo>
                  <a:close/>
                </a:path>
              </a:pathLst>
            </a:custGeom>
            <a:solidFill>
              <a:srgbClr val="C8DFF8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 txBox="1"/>
            <p:nvPr/>
          </p:nvSpPr>
          <p:spPr>
            <a:xfrm>
              <a:off x="0" y="-28575"/>
              <a:ext cx="1743600" cy="16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6"/>
          <p:cNvGrpSpPr/>
          <p:nvPr/>
        </p:nvGrpSpPr>
        <p:grpSpPr>
          <a:xfrm>
            <a:off x="7331798" y="5783737"/>
            <a:ext cx="3624349" cy="3357978"/>
            <a:chOff x="0" y="-28575"/>
            <a:chExt cx="1743649" cy="1615500"/>
          </a:xfrm>
        </p:grpSpPr>
        <p:sp>
          <p:nvSpPr>
            <p:cNvPr id="101" name="Google Shape;101;p6"/>
            <p:cNvSpPr/>
            <p:nvPr/>
          </p:nvSpPr>
          <p:spPr>
            <a:xfrm>
              <a:off x="0" y="0"/>
              <a:ext cx="1743649" cy="1586898"/>
            </a:xfrm>
            <a:custGeom>
              <a:rect b="b" l="l" r="r" t="t"/>
              <a:pathLst>
                <a:path extrusionOk="0" h="1586898" w="1743649">
                  <a:moveTo>
                    <a:pt x="32041" y="0"/>
                  </a:moveTo>
                  <a:lnTo>
                    <a:pt x="1711608" y="0"/>
                  </a:lnTo>
                  <a:cubicBezTo>
                    <a:pt x="1720106" y="0"/>
                    <a:pt x="1728256" y="3376"/>
                    <a:pt x="1734265" y="9385"/>
                  </a:cubicBezTo>
                  <a:cubicBezTo>
                    <a:pt x="1740273" y="15393"/>
                    <a:pt x="1743649" y="23543"/>
                    <a:pt x="1743649" y="32041"/>
                  </a:cubicBezTo>
                  <a:lnTo>
                    <a:pt x="1743649" y="1554857"/>
                  </a:lnTo>
                  <a:cubicBezTo>
                    <a:pt x="1743649" y="1563355"/>
                    <a:pt x="1740273" y="1571505"/>
                    <a:pt x="1734265" y="1577513"/>
                  </a:cubicBezTo>
                  <a:cubicBezTo>
                    <a:pt x="1728256" y="1583522"/>
                    <a:pt x="1720106" y="1586898"/>
                    <a:pt x="1711608" y="1586898"/>
                  </a:cubicBezTo>
                  <a:lnTo>
                    <a:pt x="32041" y="1586898"/>
                  </a:lnTo>
                  <a:cubicBezTo>
                    <a:pt x="23543" y="1586898"/>
                    <a:pt x="15393" y="1583522"/>
                    <a:pt x="9385" y="1577513"/>
                  </a:cubicBezTo>
                  <a:cubicBezTo>
                    <a:pt x="3376" y="1571505"/>
                    <a:pt x="0" y="1563355"/>
                    <a:pt x="0" y="1554857"/>
                  </a:cubicBezTo>
                  <a:lnTo>
                    <a:pt x="0" y="32041"/>
                  </a:lnTo>
                  <a:cubicBezTo>
                    <a:pt x="0" y="23543"/>
                    <a:pt x="3376" y="15393"/>
                    <a:pt x="9385" y="9385"/>
                  </a:cubicBezTo>
                  <a:cubicBezTo>
                    <a:pt x="15393" y="3376"/>
                    <a:pt x="23543" y="0"/>
                    <a:pt x="32041" y="0"/>
                  </a:cubicBezTo>
                  <a:close/>
                </a:path>
              </a:pathLst>
            </a:custGeom>
            <a:solidFill>
              <a:srgbClr val="FFDBAB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 txBox="1"/>
            <p:nvPr/>
          </p:nvSpPr>
          <p:spPr>
            <a:xfrm>
              <a:off x="0" y="-28575"/>
              <a:ext cx="1743600" cy="16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6"/>
          <p:cNvSpPr/>
          <p:nvPr/>
        </p:nvSpPr>
        <p:spPr>
          <a:xfrm>
            <a:off x="7960745" y="2587990"/>
            <a:ext cx="2366511" cy="2147071"/>
          </a:xfrm>
          <a:custGeom>
            <a:rect b="b" l="l" r="r" t="t"/>
            <a:pathLst>
              <a:path extrusionOk="0" h="2147071" w="2366511">
                <a:moveTo>
                  <a:pt x="0" y="0"/>
                </a:moveTo>
                <a:lnTo>
                  <a:pt x="2366510" y="0"/>
                </a:lnTo>
                <a:lnTo>
                  <a:pt x="2366510" y="2147070"/>
                </a:lnTo>
                <a:lnTo>
                  <a:pt x="0" y="2147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6"/>
          <p:cNvSpPr/>
          <p:nvPr/>
        </p:nvSpPr>
        <p:spPr>
          <a:xfrm>
            <a:off x="7840591" y="6172316"/>
            <a:ext cx="2606819" cy="2147071"/>
          </a:xfrm>
          <a:custGeom>
            <a:rect b="b" l="l" r="r" t="t"/>
            <a:pathLst>
              <a:path extrusionOk="0" h="2147071" w="2606819">
                <a:moveTo>
                  <a:pt x="0" y="0"/>
                </a:moveTo>
                <a:lnTo>
                  <a:pt x="2606818" y="0"/>
                </a:lnTo>
                <a:lnTo>
                  <a:pt x="2606818" y="2147070"/>
                </a:lnTo>
                <a:lnTo>
                  <a:pt x="0" y="2147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5" name="Google Shape;105;p6"/>
          <p:cNvGrpSpPr/>
          <p:nvPr/>
        </p:nvGrpSpPr>
        <p:grpSpPr>
          <a:xfrm>
            <a:off x="1028700" y="2204832"/>
            <a:ext cx="3552628" cy="1562566"/>
            <a:chOff x="0" y="-28575"/>
            <a:chExt cx="1880792" cy="827236"/>
          </a:xfrm>
        </p:grpSpPr>
        <p:sp>
          <p:nvSpPr>
            <p:cNvPr id="106" name="Google Shape;106;p6"/>
            <p:cNvSpPr/>
            <p:nvPr/>
          </p:nvSpPr>
          <p:spPr>
            <a:xfrm>
              <a:off x="0" y="0"/>
              <a:ext cx="1880792" cy="798661"/>
            </a:xfrm>
            <a:custGeom>
              <a:rect b="b" l="l" r="r" t="t"/>
              <a:pathLst>
                <a:path extrusionOk="0" h="798661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765973"/>
                  </a:lnTo>
                  <a:cubicBezTo>
                    <a:pt x="1880792" y="784026"/>
                    <a:pt x="1866157" y="798661"/>
                    <a:pt x="1848104" y="798661"/>
                  </a:cubicBezTo>
                  <a:lnTo>
                    <a:pt x="32688" y="798661"/>
                  </a:lnTo>
                  <a:cubicBezTo>
                    <a:pt x="14635" y="798661"/>
                    <a:pt x="0" y="784026"/>
                    <a:pt x="0" y="765973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F4F4F4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6"/>
            <p:cNvSpPr txBox="1"/>
            <p:nvPr/>
          </p:nvSpPr>
          <p:spPr>
            <a:xfrm>
              <a:off x="0" y="-28575"/>
              <a:ext cx="1880700" cy="8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6"/>
          <p:cNvGrpSpPr/>
          <p:nvPr/>
        </p:nvGrpSpPr>
        <p:grpSpPr>
          <a:xfrm>
            <a:off x="1028700" y="3926786"/>
            <a:ext cx="3552628" cy="1562566"/>
            <a:chOff x="0" y="-28575"/>
            <a:chExt cx="1880792" cy="827236"/>
          </a:xfrm>
        </p:grpSpPr>
        <p:sp>
          <p:nvSpPr>
            <p:cNvPr id="109" name="Google Shape;109;p6"/>
            <p:cNvSpPr/>
            <p:nvPr/>
          </p:nvSpPr>
          <p:spPr>
            <a:xfrm>
              <a:off x="0" y="0"/>
              <a:ext cx="1880792" cy="798661"/>
            </a:xfrm>
            <a:custGeom>
              <a:rect b="b" l="l" r="r" t="t"/>
              <a:pathLst>
                <a:path extrusionOk="0" h="798661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765973"/>
                  </a:lnTo>
                  <a:cubicBezTo>
                    <a:pt x="1880792" y="784026"/>
                    <a:pt x="1866157" y="798661"/>
                    <a:pt x="1848104" y="798661"/>
                  </a:cubicBezTo>
                  <a:lnTo>
                    <a:pt x="32688" y="798661"/>
                  </a:lnTo>
                  <a:cubicBezTo>
                    <a:pt x="14635" y="798661"/>
                    <a:pt x="0" y="784026"/>
                    <a:pt x="0" y="765973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D9D9D9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6"/>
            <p:cNvSpPr txBox="1"/>
            <p:nvPr/>
          </p:nvSpPr>
          <p:spPr>
            <a:xfrm>
              <a:off x="0" y="-28575"/>
              <a:ext cx="1880700" cy="8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6"/>
          <p:cNvGrpSpPr/>
          <p:nvPr/>
        </p:nvGrpSpPr>
        <p:grpSpPr>
          <a:xfrm>
            <a:off x="1028700" y="5789158"/>
            <a:ext cx="3552628" cy="1562566"/>
            <a:chOff x="0" y="-28575"/>
            <a:chExt cx="1880792" cy="827236"/>
          </a:xfrm>
        </p:grpSpPr>
        <p:sp>
          <p:nvSpPr>
            <p:cNvPr id="112" name="Google Shape;112;p6"/>
            <p:cNvSpPr/>
            <p:nvPr/>
          </p:nvSpPr>
          <p:spPr>
            <a:xfrm>
              <a:off x="0" y="0"/>
              <a:ext cx="1880792" cy="798661"/>
            </a:xfrm>
            <a:custGeom>
              <a:rect b="b" l="l" r="r" t="t"/>
              <a:pathLst>
                <a:path extrusionOk="0" h="798661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765973"/>
                  </a:lnTo>
                  <a:cubicBezTo>
                    <a:pt x="1880792" y="784026"/>
                    <a:pt x="1866157" y="798661"/>
                    <a:pt x="1848104" y="798661"/>
                  </a:cubicBezTo>
                  <a:lnTo>
                    <a:pt x="32688" y="798661"/>
                  </a:lnTo>
                  <a:cubicBezTo>
                    <a:pt x="14635" y="798661"/>
                    <a:pt x="0" y="784026"/>
                    <a:pt x="0" y="765973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F4F4F4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6"/>
            <p:cNvSpPr txBox="1"/>
            <p:nvPr/>
          </p:nvSpPr>
          <p:spPr>
            <a:xfrm>
              <a:off x="0" y="-28575"/>
              <a:ext cx="1880700" cy="8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6"/>
          <p:cNvGrpSpPr/>
          <p:nvPr/>
        </p:nvGrpSpPr>
        <p:grpSpPr>
          <a:xfrm>
            <a:off x="1028700" y="7579136"/>
            <a:ext cx="3552628" cy="1562566"/>
            <a:chOff x="0" y="-28575"/>
            <a:chExt cx="1880792" cy="827236"/>
          </a:xfrm>
        </p:grpSpPr>
        <p:sp>
          <p:nvSpPr>
            <p:cNvPr id="115" name="Google Shape;115;p6"/>
            <p:cNvSpPr/>
            <p:nvPr/>
          </p:nvSpPr>
          <p:spPr>
            <a:xfrm>
              <a:off x="0" y="0"/>
              <a:ext cx="1880792" cy="798661"/>
            </a:xfrm>
            <a:custGeom>
              <a:rect b="b" l="l" r="r" t="t"/>
              <a:pathLst>
                <a:path extrusionOk="0" h="798661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765973"/>
                  </a:lnTo>
                  <a:cubicBezTo>
                    <a:pt x="1880792" y="784026"/>
                    <a:pt x="1866157" y="798661"/>
                    <a:pt x="1848104" y="798661"/>
                  </a:cubicBezTo>
                  <a:lnTo>
                    <a:pt x="32688" y="798661"/>
                  </a:lnTo>
                  <a:cubicBezTo>
                    <a:pt x="14635" y="798661"/>
                    <a:pt x="0" y="784026"/>
                    <a:pt x="0" y="765973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D9D9D9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6"/>
            <p:cNvSpPr txBox="1"/>
            <p:nvPr/>
          </p:nvSpPr>
          <p:spPr>
            <a:xfrm>
              <a:off x="0" y="-28575"/>
              <a:ext cx="1880700" cy="8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6"/>
          <p:cNvGrpSpPr/>
          <p:nvPr/>
        </p:nvGrpSpPr>
        <p:grpSpPr>
          <a:xfrm>
            <a:off x="13706652" y="7579136"/>
            <a:ext cx="3552628" cy="1562566"/>
            <a:chOff x="0" y="-28575"/>
            <a:chExt cx="1880792" cy="827236"/>
          </a:xfrm>
        </p:grpSpPr>
        <p:sp>
          <p:nvSpPr>
            <p:cNvPr id="118" name="Google Shape;118;p6"/>
            <p:cNvSpPr/>
            <p:nvPr/>
          </p:nvSpPr>
          <p:spPr>
            <a:xfrm>
              <a:off x="0" y="0"/>
              <a:ext cx="1880792" cy="798661"/>
            </a:xfrm>
            <a:custGeom>
              <a:rect b="b" l="l" r="r" t="t"/>
              <a:pathLst>
                <a:path extrusionOk="0" h="798661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765973"/>
                  </a:lnTo>
                  <a:cubicBezTo>
                    <a:pt x="1880792" y="784026"/>
                    <a:pt x="1866157" y="798661"/>
                    <a:pt x="1848104" y="798661"/>
                  </a:cubicBezTo>
                  <a:lnTo>
                    <a:pt x="32688" y="798661"/>
                  </a:lnTo>
                  <a:cubicBezTo>
                    <a:pt x="14635" y="798661"/>
                    <a:pt x="0" y="784026"/>
                    <a:pt x="0" y="765973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D9D9D9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6"/>
            <p:cNvSpPr txBox="1"/>
            <p:nvPr/>
          </p:nvSpPr>
          <p:spPr>
            <a:xfrm>
              <a:off x="0" y="-28575"/>
              <a:ext cx="1880700" cy="8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6"/>
          <p:cNvGrpSpPr/>
          <p:nvPr/>
        </p:nvGrpSpPr>
        <p:grpSpPr>
          <a:xfrm>
            <a:off x="13706652" y="5789158"/>
            <a:ext cx="3552628" cy="1562566"/>
            <a:chOff x="0" y="-28575"/>
            <a:chExt cx="1880792" cy="827236"/>
          </a:xfrm>
        </p:grpSpPr>
        <p:sp>
          <p:nvSpPr>
            <p:cNvPr id="121" name="Google Shape;121;p6"/>
            <p:cNvSpPr/>
            <p:nvPr/>
          </p:nvSpPr>
          <p:spPr>
            <a:xfrm>
              <a:off x="0" y="0"/>
              <a:ext cx="1880792" cy="798661"/>
            </a:xfrm>
            <a:custGeom>
              <a:rect b="b" l="l" r="r" t="t"/>
              <a:pathLst>
                <a:path extrusionOk="0" h="798661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765973"/>
                  </a:lnTo>
                  <a:cubicBezTo>
                    <a:pt x="1880792" y="784026"/>
                    <a:pt x="1866157" y="798661"/>
                    <a:pt x="1848104" y="798661"/>
                  </a:cubicBezTo>
                  <a:lnTo>
                    <a:pt x="32688" y="798661"/>
                  </a:lnTo>
                  <a:cubicBezTo>
                    <a:pt x="14635" y="798661"/>
                    <a:pt x="0" y="784026"/>
                    <a:pt x="0" y="765973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F4F4F4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6"/>
            <p:cNvSpPr txBox="1"/>
            <p:nvPr/>
          </p:nvSpPr>
          <p:spPr>
            <a:xfrm>
              <a:off x="0" y="-28575"/>
              <a:ext cx="1880700" cy="8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6"/>
          <p:cNvGrpSpPr/>
          <p:nvPr/>
        </p:nvGrpSpPr>
        <p:grpSpPr>
          <a:xfrm>
            <a:off x="13706652" y="2204832"/>
            <a:ext cx="3552628" cy="1562566"/>
            <a:chOff x="0" y="-28575"/>
            <a:chExt cx="1880792" cy="827236"/>
          </a:xfrm>
        </p:grpSpPr>
        <p:sp>
          <p:nvSpPr>
            <p:cNvPr id="124" name="Google Shape;124;p6"/>
            <p:cNvSpPr/>
            <p:nvPr/>
          </p:nvSpPr>
          <p:spPr>
            <a:xfrm>
              <a:off x="0" y="0"/>
              <a:ext cx="1880792" cy="798661"/>
            </a:xfrm>
            <a:custGeom>
              <a:rect b="b" l="l" r="r" t="t"/>
              <a:pathLst>
                <a:path extrusionOk="0" h="798661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765973"/>
                  </a:lnTo>
                  <a:cubicBezTo>
                    <a:pt x="1880792" y="784026"/>
                    <a:pt x="1866157" y="798661"/>
                    <a:pt x="1848104" y="798661"/>
                  </a:cubicBezTo>
                  <a:lnTo>
                    <a:pt x="32688" y="798661"/>
                  </a:lnTo>
                  <a:cubicBezTo>
                    <a:pt x="14635" y="798661"/>
                    <a:pt x="0" y="784026"/>
                    <a:pt x="0" y="765973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F4F4F4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"/>
            <p:cNvSpPr txBox="1"/>
            <p:nvPr/>
          </p:nvSpPr>
          <p:spPr>
            <a:xfrm>
              <a:off x="0" y="-28575"/>
              <a:ext cx="1880700" cy="8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6"/>
          <p:cNvGrpSpPr/>
          <p:nvPr/>
        </p:nvGrpSpPr>
        <p:grpSpPr>
          <a:xfrm>
            <a:off x="13706652" y="3926786"/>
            <a:ext cx="3552628" cy="1562566"/>
            <a:chOff x="0" y="-28575"/>
            <a:chExt cx="1880792" cy="827236"/>
          </a:xfrm>
        </p:grpSpPr>
        <p:sp>
          <p:nvSpPr>
            <p:cNvPr id="127" name="Google Shape;127;p6"/>
            <p:cNvSpPr/>
            <p:nvPr/>
          </p:nvSpPr>
          <p:spPr>
            <a:xfrm>
              <a:off x="0" y="0"/>
              <a:ext cx="1880792" cy="798661"/>
            </a:xfrm>
            <a:custGeom>
              <a:rect b="b" l="l" r="r" t="t"/>
              <a:pathLst>
                <a:path extrusionOk="0" h="798661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765973"/>
                  </a:lnTo>
                  <a:cubicBezTo>
                    <a:pt x="1880792" y="784026"/>
                    <a:pt x="1866157" y="798661"/>
                    <a:pt x="1848104" y="798661"/>
                  </a:cubicBezTo>
                  <a:lnTo>
                    <a:pt x="32688" y="798661"/>
                  </a:lnTo>
                  <a:cubicBezTo>
                    <a:pt x="14635" y="798661"/>
                    <a:pt x="0" y="784026"/>
                    <a:pt x="0" y="765973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D9D9D9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"/>
            <p:cNvSpPr txBox="1"/>
            <p:nvPr/>
          </p:nvSpPr>
          <p:spPr>
            <a:xfrm>
              <a:off x="0" y="-28575"/>
              <a:ext cx="1880700" cy="8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9" name="Google Shape;129;p6"/>
          <p:cNvCxnSpPr/>
          <p:nvPr/>
        </p:nvCxnSpPr>
        <p:spPr>
          <a:xfrm>
            <a:off x="4581348" y="3013106"/>
            <a:ext cx="2693400" cy="894900"/>
          </a:xfrm>
          <a:prstGeom prst="straightConnector1">
            <a:avLst/>
          </a:prstGeom>
          <a:noFill/>
          <a:ln cap="flat" cmpd="sng" w="3810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6"/>
          <p:cNvCxnSpPr/>
          <p:nvPr/>
        </p:nvCxnSpPr>
        <p:spPr>
          <a:xfrm flipH="1" rot="10800000">
            <a:off x="4581348" y="7492510"/>
            <a:ext cx="2693400" cy="894900"/>
          </a:xfrm>
          <a:prstGeom prst="straightConnector1">
            <a:avLst/>
          </a:prstGeom>
          <a:noFill/>
          <a:ln cap="flat" cmpd="sng" w="3810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6"/>
          <p:cNvCxnSpPr/>
          <p:nvPr/>
        </p:nvCxnSpPr>
        <p:spPr>
          <a:xfrm>
            <a:off x="4581348" y="6597433"/>
            <a:ext cx="2803200" cy="894900"/>
          </a:xfrm>
          <a:prstGeom prst="straightConnector1">
            <a:avLst/>
          </a:prstGeom>
          <a:noFill/>
          <a:ln cap="flat" cmpd="sng" w="3810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6"/>
          <p:cNvCxnSpPr/>
          <p:nvPr/>
        </p:nvCxnSpPr>
        <p:spPr>
          <a:xfrm flipH="1" rot="10800000">
            <a:off x="4581348" y="3907960"/>
            <a:ext cx="2750400" cy="827100"/>
          </a:xfrm>
          <a:prstGeom prst="straightConnector1">
            <a:avLst/>
          </a:prstGeom>
          <a:noFill/>
          <a:ln cap="flat" cmpd="sng" w="3810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" name="Google Shape;133;p6"/>
          <p:cNvCxnSpPr/>
          <p:nvPr/>
        </p:nvCxnSpPr>
        <p:spPr>
          <a:xfrm flipH="1" rot="10800000">
            <a:off x="10956202" y="2972696"/>
            <a:ext cx="2750400" cy="935400"/>
          </a:xfrm>
          <a:prstGeom prst="straightConnector1">
            <a:avLst/>
          </a:prstGeom>
          <a:noFill/>
          <a:ln cap="flat" cmpd="sng" w="3810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6"/>
          <p:cNvCxnSpPr/>
          <p:nvPr/>
        </p:nvCxnSpPr>
        <p:spPr>
          <a:xfrm>
            <a:off x="10956202" y="3908095"/>
            <a:ext cx="2670300" cy="827100"/>
          </a:xfrm>
          <a:prstGeom prst="straightConnector1">
            <a:avLst/>
          </a:prstGeom>
          <a:noFill/>
          <a:ln cap="flat" cmpd="sng" w="3810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6"/>
          <p:cNvCxnSpPr/>
          <p:nvPr/>
        </p:nvCxnSpPr>
        <p:spPr>
          <a:xfrm flipH="1" rot="10800000">
            <a:off x="10956202" y="6538721"/>
            <a:ext cx="2802000" cy="953700"/>
          </a:xfrm>
          <a:prstGeom prst="straightConnector1">
            <a:avLst/>
          </a:prstGeom>
          <a:noFill/>
          <a:ln cap="flat" cmpd="sng" w="3810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6"/>
          <p:cNvCxnSpPr/>
          <p:nvPr/>
        </p:nvCxnSpPr>
        <p:spPr>
          <a:xfrm>
            <a:off x="10932993" y="7538230"/>
            <a:ext cx="2773800" cy="849300"/>
          </a:xfrm>
          <a:prstGeom prst="straightConnector1">
            <a:avLst/>
          </a:prstGeom>
          <a:noFill/>
          <a:ln cap="flat" cmpd="sng" w="3810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7" name="Google Shape;137;p6"/>
          <p:cNvGrpSpPr/>
          <p:nvPr/>
        </p:nvGrpSpPr>
        <p:grpSpPr>
          <a:xfrm>
            <a:off x="5809435" y="945750"/>
            <a:ext cx="6669233" cy="1027627"/>
            <a:chOff x="0" y="-28575"/>
            <a:chExt cx="2297438" cy="354000"/>
          </a:xfrm>
        </p:grpSpPr>
        <p:sp>
          <p:nvSpPr>
            <p:cNvPr id="138" name="Google Shape;138;p6"/>
            <p:cNvSpPr/>
            <p:nvPr/>
          </p:nvSpPr>
          <p:spPr>
            <a:xfrm>
              <a:off x="0" y="0"/>
              <a:ext cx="2297438" cy="325320"/>
            </a:xfrm>
            <a:custGeom>
              <a:rect b="b" l="l" r="r" t="t"/>
              <a:pathLst>
                <a:path extrusionOk="0" h="325320" w="2297438">
                  <a:moveTo>
                    <a:pt x="17413" y="0"/>
                  </a:moveTo>
                  <a:lnTo>
                    <a:pt x="2280025" y="0"/>
                  </a:lnTo>
                  <a:cubicBezTo>
                    <a:pt x="2284643" y="0"/>
                    <a:pt x="2289072" y="1835"/>
                    <a:pt x="2292338" y="5100"/>
                  </a:cubicBezTo>
                  <a:cubicBezTo>
                    <a:pt x="2295603" y="8366"/>
                    <a:pt x="2297438" y="12795"/>
                    <a:pt x="2297438" y="17413"/>
                  </a:cubicBezTo>
                  <a:lnTo>
                    <a:pt x="2297438" y="307907"/>
                  </a:lnTo>
                  <a:cubicBezTo>
                    <a:pt x="2297438" y="312525"/>
                    <a:pt x="2295603" y="316954"/>
                    <a:pt x="2292338" y="320220"/>
                  </a:cubicBezTo>
                  <a:cubicBezTo>
                    <a:pt x="2289072" y="323486"/>
                    <a:pt x="2284643" y="325320"/>
                    <a:pt x="2280025" y="325320"/>
                  </a:cubicBezTo>
                  <a:lnTo>
                    <a:pt x="17413" y="325320"/>
                  </a:lnTo>
                  <a:cubicBezTo>
                    <a:pt x="7796" y="325320"/>
                    <a:pt x="0" y="317524"/>
                    <a:pt x="0" y="307907"/>
                  </a:cubicBezTo>
                  <a:lnTo>
                    <a:pt x="0" y="17413"/>
                  </a:lnTo>
                  <a:cubicBezTo>
                    <a:pt x="0" y="12795"/>
                    <a:pt x="1835" y="8366"/>
                    <a:pt x="5100" y="5100"/>
                  </a:cubicBezTo>
                  <a:cubicBezTo>
                    <a:pt x="8366" y="1835"/>
                    <a:pt x="12795" y="0"/>
                    <a:pt x="17413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6"/>
            <p:cNvSpPr txBox="1"/>
            <p:nvPr/>
          </p:nvSpPr>
          <p:spPr>
            <a:xfrm>
              <a:off x="0" y="-28575"/>
              <a:ext cx="2297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6"/>
          <p:cNvSpPr txBox="1"/>
          <p:nvPr>
            <p:ph type="title"/>
          </p:nvPr>
        </p:nvSpPr>
        <p:spPr>
          <a:xfrm>
            <a:off x="5957400" y="1160675"/>
            <a:ext cx="63732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ungee"/>
              <a:buNone/>
              <a:defRPr i="0" sz="3600" u="none" cap="none" strike="noStrike">
                <a:solidFill>
                  <a:schemeClr val="lt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5029200" y="14725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4" name="Google Shape;144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5" name="Google Shape;145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7" name="Google Shape;1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>
            <p:ph type="title"/>
          </p:nvPr>
        </p:nvSpPr>
        <p:spPr>
          <a:xfrm>
            <a:off x="5029200" y="14725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8" name="Google Shape;158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9" name="Google Shape;15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6" name="Google Shape;16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29200" y="14725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Bungee"/>
              <a:buNone/>
              <a:defRPr i="0" sz="7000" u="none" cap="none" strike="noStrik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44048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»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9BE6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/>
          <p:nvPr/>
        </p:nvSpPr>
        <p:spPr>
          <a:xfrm>
            <a:off x="10570880" y="1028700"/>
            <a:ext cx="6688420" cy="8229600"/>
          </a:xfrm>
          <a:custGeom>
            <a:rect b="b" l="l" r="r" t="t"/>
            <a:pathLst>
              <a:path extrusionOk="0" h="8229600" w="6688420">
                <a:moveTo>
                  <a:pt x="0" y="0"/>
                </a:moveTo>
                <a:lnTo>
                  <a:pt x="6688420" y="0"/>
                </a:lnTo>
                <a:lnTo>
                  <a:pt x="66884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3"/>
          <p:cNvSpPr txBox="1"/>
          <p:nvPr/>
        </p:nvSpPr>
        <p:spPr>
          <a:xfrm>
            <a:off x="1028700" y="3008119"/>
            <a:ext cx="10251300" cy="42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10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your Role Transition Plan</a:t>
            </a:r>
            <a:endParaRPr/>
          </a:p>
        </p:txBody>
      </p:sp>
      <p:grpSp>
        <p:nvGrpSpPr>
          <p:cNvPr id="187" name="Google Shape;187;p13"/>
          <p:cNvGrpSpPr/>
          <p:nvPr/>
        </p:nvGrpSpPr>
        <p:grpSpPr>
          <a:xfrm>
            <a:off x="1028700" y="1519468"/>
            <a:ext cx="3002725" cy="906556"/>
            <a:chOff x="0" y="-28575"/>
            <a:chExt cx="1034404" cy="312298"/>
          </a:xfrm>
        </p:grpSpPr>
        <p:sp>
          <p:nvSpPr>
            <p:cNvPr id="188" name="Google Shape;188;p13"/>
            <p:cNvSpPr/>
            <p:nvPr/>
          </p:nvSpPr>
          <p:spPr>
            <a:xfrm>
              <a:off x="0" y="0"/>
              <a:ext cx="1034404" cy="283723"/>
            </a:xfrm>
            <a:custGeom>
              <a:rect b="b" l="l" r="r" t="t"/>
              <a:pathLst>
                <a:path extrusionOk="0" h="283723" w="1034404">
                  <a:moveTo>
                    <a:pt x="38674" y="0"/>
                  </a:moveTo>
                  <a:lnTo>
                    <a:pt x="995730" y="0"/>
                  </a:lnTo>
                  <a:cubicBezTo>
                    <a:pt x="1005987" y="0"/>
                    <a:pt x="1015824" y="4075"/>
                    <a:pt x="1023077" y="11327"/>
                  </a:cubicBezTo>
                  <a:cubicBezTo>
                    <a:pt x="1030329" y="18580"/>
                    <a:pt x="1034404" y="28417"/>
                    <a:pt x="1034404" y="38674"/>
                  </a:cubicBezTo>
                  <a:lnTo>
                    <a:pt x="1034404" y="245049"/>
                  </a:lnTo>
                  <a:cubicBezTo>
                    <a:pt x="1034404" y="255306"/>
                    <a:pt x="1030329" y="265143"/>
                    <a:pt x="1023077" y="272396"/>
                  </a:cubicBezTo>
                  <a:cubicBezTo>
                    <a:pt x="1015824" y="279649"/>
                    <a:pt x="1005987" y="283723"/>
                    <a:pt x="995730" y="283723"/>
                  </a:cubicBezTo>
                  <a:lnTo>
                    <a:pt x="38674" y="283723"/>
                  </a:lnTo>
                  <a:cubicBezTo>
                    <a:pt x="28417" y="283723"/>
                    <a:pt x="18580" y="279649"/>
                    <a:pt x="11327" y="272396"/>
                  </a:cubicBezTo>
                  <a:cubicBezTo>
                    <a:pt x="4075" y="265143"/>
                    <a:pt x="0" y="255306"/>
                    <a:pt x="0" y="245049"/>
                  </a:cubicBezTo>
                  <a:lnTo>
                    <a:pt x="0" y="38674"/>
                  </a:lnTo>
                  <a:cubicBezTo>
                    <a:pt x="0" y="28417"/>
                    <a:pt x="4075" y="18580"/>
                    <a:pt x="11327" y="11327"/>
                  </a:cubicBezTo>
                  <a:cubicBezTo>
                    <a:pt x="18580" y="4075"/>
                    <a:pt x="28417" y="0"/>
                    <a:pt x="38674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3"/>
            <p:cNvSpPr txBox="1"/>
            <p:nvPr/>
          </p:nvSpPr>
          <p:spPr>
            <a:xfrm>
              <a:off x="0" y="-28575"/>
              <a:ext cx="1034404" cy="312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13"/>
          <p:cNvSpPr txBox="1"/>
          <p:nvPr/>
        </p:nvSpPr>
        <p:spPr>
          <a:xfrm>
            <a:off x="1028700" y="7708018"/>
            <a:ext cx="102513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7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Use the following infographics to briefly outline an employee’s role transition process.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1" name="Google Shape;191;p13"/>
          <p:cNvSpPr/>
          <p:nvPr/>
        </p:nvSpPr>
        <p:spPr>
          <a:xfrm>
            <a:off x="1215184" y="1757912"/>
            <a:ext cx="512618" cy="512618"/>
          </a:xfrm>
          <a:custGeom>
            <a:rect b="b" l="l" r="r" t="t"/>
            <a:pathLst>
              <a:path extrusionOk="0" h="512618" w="512618">
                <a:moveTo>
                  <a:pt x="0" y="0"/>
                </a:moveTo>
                <a:lnTo>
                  <a:pt x="512618" y="0"/>
                </a:lnTo>
                <a:lnTo>
                  <a:pt x="512618" y="512618"/>
                </a:lnTo>
                <a:lnTo>
                  <a:pt x="0" y="512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3"/>
          <p:cNvSpPr txBox="1"/>
          <p:nvPr/>
        </p:nvSpPr>
        <p:spPr>
          <a:xfrm>
            <a:off x="1862508" y="1720117"/>
            <a:ext cx="198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4F4F4"/>
                </a:solidFill>
                <a:latin typeface="DM Sans"/>
                <a:ea typeface="DM Sans"/>
                <a:cs typeface="DM Sans"/>
                <a:sym typeface="DM Sans"/>
              </a:rPr>
              <a:t>CHARTER-MILLS MOBILE SYSTEMS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9BE6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14"/>
          <p:cNvGrpSpPr/>
          <p:nvPr/>
        </p:nvGrpSpPr>
        <p:grpSpPr>
          <a:xfrm>
            <a:off x="5809435" y="945751"/>
            <a:ext cx="6669130" cy="1027306"/>
            <a:chOff x="0" y="-28575"/>
            <a:chExt cx="2297438" cy="353895"/>
          </a:xfrm>
        </p:grpSpPr>
        <p:sp>
          <p:nvSpPr>
            <p:cNvPr id="198" name="Google Shape;198;p14"/>
            <p:cNvSpPr/>
            <p:nvPr/>
          </p:nvSpPr>
          <p:spPr>
            <a:xfrm>
              <a:off x="0" y="0"/>
              <a:ext cx="2297438" cy="325320"/>
            </a:xfrm>
            <a:custGeom>
              <a:rect b="b" l="l" r="r" t="t"/>
              <a:pathLst>
                <a:path extrusionOk="0" h="325320" w="2297438">
                  <a:moveTo>
                    <a:pt x="17413" y="0"/>
                  </a:moveTo>
                  <a:lnTo>
                    <a:pt x="2280025" y="0"/>
                  </a:lnTo>
                  <a:cubicBezTo>
                    <a:pt x="2284643" y="0"/>
                    <a:pt x="2289072" y="1835"/>
                    <a:pt x="2292338" y="5100"/>
                  </a:cubicBezTo>
                  <a:cubicBezTo>
                    <a:pt x="2295603" y="8366"/>
                    <a:pt x="2297438" y="12795"/>
                    <a:pt x="2297438" y="17413"/>
                  </a:cubicBezTo>
                  <a:lnTo>
                    <a:pt x="2297438" y="307907"/>
                  </a:lnTo>
                  <a:cubicBezTo>
                    <a:pt x="2297438" y="312525"/>
                    <a:pt x="2295603" y="316954"/>
                    <a:pt x="2292338" y="320220"/>
                  </a:cubicBezTo>
                  <a:cubicBezTo>
                    <a:pt x="2289072" y="323486"/>
                    <a:pt x="2284643" y="325320"/>
                    <a:pt x="2280025" y="325320"/>
                  </a:cubicBezTo>
                  <a:lnTo>
                    <a:pt x="17413" y="325320"/>
                  </a:lnTo>
                  <a:cubicBezTo>
                    <a:pt x="7796" y="325320"/>
                    <a:pt x="0" y="317524"/>
                    <a:pt x="0" y="307907"/>
                  </a:cubicBezTo>
                  <a:lnTo>
                    <a:pt x="0" y="17413"/>
                  </a:lnTo>
                  <a:cubicBezTo>
                    <a:pt x="0" y="12795"/>
                    <a:pt x="1835" y="8366"/>
                    <a:pt x="5100" y="5100"/>
                  </a:cubicBezTo>
                  <a:cubicBezTo>
                    <a:pt x="8366" y="1835"/>
                    <a:pt x="12795" y="0"/>
                    <a:pt x="17413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4"/>
            <p:cNvSpPr txBox="1"/>
            <p:nvPr/>
          </p:nvSpPr>
          <p:spPr>
            <a:xfrm>
              <a:off x="0" y="-28575"/>
              <a:ext cx="2297438" cy="353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4"/>
          <p:cNvGrpSpPr/>
          <p:nvPr/>
        </p:nvGrpSpPr>
        <p:grpSpPr>
          <a:xfrm>
            <a:off x="3615989" y="2181329"/>
            <a:ext cx="4727729" cy="4380192"/>
            <a:chOff x="0" y="-28575"/>
            <a:chExt cx="1743649" cy="1615473"/>
          </a:xfrm>
        </p:grpSpPr>
        <p:sp>
          <p:nvSpPr>
            <p:cNvPr id="201" name="Google Shape;201;p14"/>
            <p:cNvSpPr/>
            <p:nvPr/>
          </p:nvSpPr>
          <p:spPr>
            <a:xfrm>
              <a:off x="0" y="0"/>
              <a:ext cx="1743649" cy="1586898"/>
            </a:xfrm>
            <a:custGeom>
              <a:rect b="b" l="l" r="r" t="t"/>
              <a:pathLst>
                <a:path extrusionOk="0" h="1586898" w="1743649">
                  <a:moveTo>
                    <a:pt x="24563" y="0"/>
                  </a:moveTo>
                  <a:lnTo>
                    <a:pt x="1719086" y="0"/>
                  </a:lnTo>
                  <a:cubicBezTo>
                    <a:pt x="1732652" y="0"/>
                    <a:pt x="1743649" y="10997"/>
                    <a:pt x="1743649" y="24563"/>
                  </a:cubicBezTo>
                  <a:lnTo>
                    <a:pt x="1743649" y="1562335"/>
                  </a:lnTo>
                  <a:cubicBezTo>
                    <a:pt x="1743649" y="1575901"/>
                    <a:pt x="1732652" y="1586898"/>
                    <a:pt x="1719086" y="1586898"/>
                  </a:cubicBezTo>
                  <a:lnTo>
                    <a:pt x="24563" y="1586898"/>
                  </a:lnTo>
                  <a:cubicBezTo>
                    <a:pt x="10997" y="1586898"/>
                    <a:pt x="0" y="1575901"/>
                    <a:pt x="0" y="1562335"/>
                  </a:cubicBezTo>
                  <a:lnTo>
                    <a:pt x="0" y="24563"/>
                  </a:lnTo>
                  <a:cubicBezTo>
                    <a:pt x="0" y="10997"/>
                    <a:pt x="10997" y="0"/>
                    <a:pt x="24563" y="0"/>
                  </a:cubicBezTo>
                  <a:close/>
                </a:path>
              </a:pathLst>
            </a:custGeom>
            <a:solidFill>
              <a:srgbClr val="C8DFF8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4"/>
            <p:cNvSpPr txBox="1"/>
            <p:nvPr/>
          </p:nvSpPr>
          <p:spPr>
            <a:xfrm>
              <a:off x="0" y="-28575"/>
              <a:ext cx="1743649" cy="16154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4"/>
          <p:cNvGrpSpPr/>
          <p:nvPr/>
        </p:nvGrpSpPr>
        <p:grpSpPr>
          <a:xfrm>
            <a:off x="3615989" y="6769793"/>
            <a:ext cx="4727729" cy="2488507"/>
            <a:chOff x="0" y="-28575"/>
            <a:chExt cx="1743649" cy="917794"/>
          </a:xfrm>
        </p:grpSpPr>
        <p:sp>
          <p:nvSpPr>
            <p:cNvPr id="204" name="Google Shape;204;p14"/>
            <p:cNvSpPr/>
            <p:nvPr/>
          </p:nvSpPr>
          <p:spPr>
            <a:xfrm>
              <a:off x="0" y="0"/>
              <a:ext cx="1743649" cy="889219"/>
            </a:xfrm>
            <a:custGeom>
              <a:rect b="b" l="l" r="r" t="t"/>
              <a:pathLst>
                <a:path extrusionOk="0" h="889219" w="1743649">
                  <a:moveTo>
                    <a:pt x="24563" y="0"/>
                  </a:moveTo>
                  <a:lnTo>
                    <a:pt x="1719086" y="0"/>
                  </a:lnTo>
                  <a:cubicBezTo>
                    <a:pt x="1732652" y="0"/>
                    <a:pt x="1743649" y="10997"/>
                    <a:pt x="1743649" y="24563"/>
                  </a:cubicBezTo>
                  <a:lnTo>
                    <a:pt x="1743649" y="864656"/>
                  </a:lnTo>
                  <a:cubicBezTo>
                    <a:pt x="1743649" y="878222"/>
                    <a:pt x="1732652" y="889219"/>
                    <a:pt x="1719086" y="889219"/>
                  </a:cubicBezTo>
                  <a:lnTo>
                    <a:pt x="24563" y="889219"/>
                  </a:lnTo>
                  <a:cubicBezTo>
                    <a:pt x="10997" y="889219"/>
                    <a:pt x="0" y="878222"/>
                    <a:pt x="0" y="864656"/>
                  </a:cubicBezTo>
                  <a:lnTo>
                    <a:pt x="0" y="24563"/>
                  </a:lnTo>
                  <a:cubicBezTo>
                    <a:pt x="0" y="10997"/>
                    <a:pt x="10997" y="0"/>
                    <a:pt x="24563" y="0"/>
                  </a:cubicBezTo>
                  <a:close/>
                </a:path>
              </a:pathLst>
            </a:custGeom>
            <a:solidFill>
              <a:srgbClr val="F4F4F4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4"/>
            <p:cNvSpPr txBox="1"/>
            <p:nvPr/>
          </p:nvSpPr>
          <p:spPr>
            <a:xfrm>
              <a:off x="0" y="-28575"/>
              <a:ext cx="1743649" cy="917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4"/>
          <p:cNvGrpSpPr/>
          <p:nvPr/>
        </p:nvGrpSpPr>
        <p:grpSpPr>
          <a:xfrm>
            <a:off x="9944281" y="6769793"/>
            <a:ext cx="4727729" cy="2488507"/>
            <a:chOff x="0" y="-28575"/>
            <a:chExt cx="1743649" cy="917794"/>
          </a:xfrm>
        </p:grpSpPr>
        <p:sp>
          <p:nvSpPr>
            <p:cNvPr id="207" name="Google Shape;207;p14"/>
            <p:cNvSpPr/>
            <p:nvPr/>
          </p:nvSpPr>
          <p:spPr>
            <a:xfrm>
              <a:off x="0" y="0"/>
              <a:ext cx="1743649" cy="889219"/>
            </a:xfrm>
            <a:custGeom>
              <a:rect b="b" l="l" r="r" t="t"/>
              <a:pathLst>
                <a:path extrusionOk="0" h="889219" w="1743649">
                  <a:moveTo>
                    <a:pt x="24563" y="0"/>
                  </a:moveTo>
                  <a:lnTo>
                    <a:pt x="1719086" y="0"/>
                  </a:lnTo>
                  <a:cubicBezTo>
                    <a:pt x="1732652" y="0"/>
                    <a:pt x="1743649" y="10997"/>
                    <a:pt x="1743649" y="24563"/>
                  </a:cubicBezTo>
                  <a:lnTo>
                    <a:pt x="1743649" y="864656"/>
                  </a:lnTo>
                  <a:cubicBezTo>
                    <a:pt x="1743649" y="878222"/>
                    <a:pt x="1732652" y="889219"/>
                    <a:pt x="1719086" y="889219"/>
                  </a:cubicBezTo>
                  <a:lnTo>
                    <a:pt x="24563" y="889219"/>
                  </a:lnTo>
                  <a:cubicBezTo>
                    <a:pt x="10997" y="889219"/>
                    <a:pt x="0" y="878222"/>
                    <a:pt x="0" y="864656"/>
                  </a:cubicBezTo>
                  <a:lnTo>
                    <a:pt x="0" y="24563"/>
                  </a:lnTo>
                  <a:cubicBezTo>
                    <a:pt x="0" y="10997"/>
                    <a:pt x="10997" y="0"/>
                    <a:pt x="24563" y="0"/>
                  </a:cubicBezTo>
                  <a:close/>
                </a:path>
              </a:pathLst>
            </a:custGeom>
            <a:solidFill>
              <a:srgbClr val="F4F4F4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4"/>
            <p:cNvSpPr txBox="1"/>
            <p:nvPr/>
          </p:nvSpPr>
          <p:spPr>
            <a:xfrm>
              <a:off x="0" y="-28575"/>
              <a:ext cx="1743649" cy="917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14"/>
          <p:cNvGrpSpPr/>
          <p:nvPr/>
        </p:nvGrpSpPr>
        <p:grpSpPr>
          <a:xfrm>
            <a:off x="9944281" y="2181329"/>
            <a:ext cx="4727729" cy="4380192"/>
            <a:chOff x="0" y="-28575"/>
            <a:chExt cx="1743649" cy="1615473"/>
          </a:xfrm>
        </p:grpSpPr>
        <p:sp>
          <p:nvSpPr>
            <p:cNvPr id="210" name="Google Shape;210;p14"/>
            <p:cNvSpPr/>
            <p:nvPr/>
          </p:nvSpPr>
          <p:spPr>
            <a:xfrm>
              <a:off x="0" y="0"/>
              <a:ext cx="1743649" cy="1586898"/>
            </a:xfrm>
            <a:custGeom>
              <a:rect b="b" l="l" r="r" t="t"/>
              <a:pathLst>
                <a:path extrusionOk="0" h="1586898" w="1743649">
                  <a:moveTo>
                    <a:pt x="24563" y="0"/>
                  </a:moveTo>
                  <a:lnTo>
                    <a:pt x="1719086" y="0"/>
                  </a:lnTo>
                  <a:cubicBezTo>
                    <a:pt x="1732652" y="0"/>
                    <a:pt x="1743649" y="10997"/>
                    <a:pt x="1743649" y="24563"/>
                  </a:cubicBezTo>
                  <a:lnTo>
                    <a:pt x="1743649" y="1562335"/>
                  </a:lnTo>
                  <a:cubicBezTo>
                    <a:pt x="1743649" y="1575901"/>
                    <a:pt x="1732652" y="1586898"/>
                    <a:pt x="1719086" y="1586898"/>
                  </a:cubicBezTo>
                  <a:lnTo>
                    <a:pt x="24563" y="1586898"/>
                  </a:lnTo>
                  <a:cubicBezTo>
                    <a:pt x="10997" y="1586898"/>
                    <a:pt x="0" y="1575901"/>
                    <a:pt x="0" y="1562335"/>
                  </a:cubicBezTo>
                  <a:lnTo>
                    <a:pt x="0" y="24563"/>
                  </a:lnTo>
                  <a:cubicBezTo>
                    <a:pt x="0" y="10997"/>
                    <a:pt x="10997" y="0"/>
                    <a:pt x="24563" y="0"/>
                  </a:cubicBezTo>
                  <a:close/>
                </a:path>
              </a:pathLst>
            </a:custGeom>
            <a:solidFill>
              <a:srgbClr val="FFDBAB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4"/>
            <p:cNvSpPr txBox="1"/>
            <p:nvPr/>
          </p:nvSpPr>
          <p:spPr>
            <a:xfrm>
              <a:off x="0" y="-28575"/>
              <a:ext cx="1743649" cy="16154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14"/>
          <p:cNvSpPr/>
          <p:nvPr/>
        </p:nvSpPr>
        <p:spPr>
          <a:xfrm>
            <a:off x="4436397" y="2688198"/>
            <a:ext cx="3086913" cy="2800672"/>
          </a:xfrm>
          <a:custGeom>
            <a:rect b="b" l="l" r="r" t="t"/>
            <a:pathLst>
              <a:path extrusionOk="0" h="2800672" w="3086913">
                <a:moveTo>
                  <a:pt x="0" y="0"/>
                </a:moveTo>
                <a:lnTo>
                  <a:pt x="3086914" y="0"/>
                </a:lnTo>
                <a:lnTo>
                  <a:pt x="3086914" y="2800672"/>
                </a:lnTo>
                <a:lnTo>
                  <a:pt x="0" y="2800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4"/>
          <p:cNvSpPr/>
          <p:nvPr/>
        </p:nvSpPr>
        <p:spPr>
          <a:xfrm>
            <a:off x="10607959" y="2688198"/>
            <a:ext cx="3400375" cy="2800672"/>
          </a:xfrm>
          <a:custGeom>
            <a:rect b="b" l="l" r="r" t="t"/>
            <a:pathLst>
              <a:path extrusionOk="0" h="2800672" w="3400375">
                <a:moveTo>
                  <a:pt x="0" y="0"/>
                </a:moveTo>
                <a:lnTo>
                  <a:pt x="3400374" y="0"/>
                </a:lnTo>
                <a:lnTo>
                  <a:pt x="3400374" y="2800672"/>
                </a:lnTo>
                <a:lnTo>
                  <a:pt x="0" y="2800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4"/>
          <p:cNvSpPr/>
          <p:nvPr/>
        </p:nvSpPr>
        <p:spPr>
          <a:xfrm rot="1902365">
            <a:off x="8320561" y="3847231"/>
            <a:ext cx="1646879" cy="1125866"/>
          </a:xfrm>
          <a:custGeom>
            <a:rect b="b" l="l" r="r" t="t"/>
            <a:pathLst>
              <a:path extrusionOk="0" h="1125866" w="1646879">
                <a:moveTo>
                  <a:pt x="0" y="0"/>
                </a:moveTo>
                <a:lnTo>
                  <a:pt x="1646878" y="0"/>
                </a:lnTo>
                <a:lnTo>
                  <a:pt x="1646878" y="1125866"/>
                </a:lnTo>
                <a:lnTo>
                  <a:pt x="0" y="1125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14"/>
          <p:cNvSpPr txBox="1"/>
          <p:nvPr/>
        </p:nvSpPr>
        <p:spPr>
          <a:xfrm>
            <a:off x="6331662" y="1256070"/>
            <a:ext cx="5624676" cy="518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4F4F4"/>
                </a:solidFill>
                <a:latin typeface="Bungee"/>
                <a:ea typeface="Bungee"/>
                <a:cs typeface="Bungee"/>
                <a:sym typeface="Bungee"/>
              </a:rPr>
              <a:t>Employee name here</a:t>
            </a:r>
            <a:endParaRPr/>
          </a:p>
        </p:txBody>
      </p:sp>
      <p:sp>
        <p:nvSpPr>
          <p:cNvPr id="216" name="Google Shape;216;p14"/>
          <p:cNvSpPr txBox="1"/>
          <p:nvPr/>
        </p:nvSpPr>
        <p:spPr>
          <a:xfrm>
            <a:off x="3615989" y="5766437"/>
            <a:ext cx="4727729" cy="365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CURRENT ROLE GOES HERE </a:t>
            </a:r>
            <a:endParaRPr/>
          </a:p>
        </p:txBody>
      </p:sp>
      <p:sp>
        <p:nvSpPr>
          <p:cNvPr id="217" name="Google Shape;217;p14"/>
          <p:cNvSpPr txBox="1"/>
          <p:nvPr/>
        </p:nvSpPr>
        <p:spPr>
          <a:xfrm>
            <a:off x="4005682" y="7209823"/>
            <a:ext cx="3948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Use this section to briefly describe the employee’s current role and responsibilities. You can use bullet points to keep this section clear and concise.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72720" lvl="1" marL="34544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Detail goes here</a:t>
            </a:r>
            <a:endParaRPr/>
          </a:p>
          <a:p>
            <a:pPr indent="-172720" lvl="1" marL="34544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Detail goes here</a:t>
            </a:r>
            <a:endParaRPr/>
          </a:p>
        </p:txBody>
      </p:sp>
      <p:sp>
        <p:nvSpPr>
          <p:cNvPr id="218" name="Google Shape;218;p14"/>
          <p:cNvSpPr txBox="1"/>
          <p:nvPr/>
        </p:nvSpPr>
        <p:spPr>
          <a:xfrm>
            <a:off x="10333974" y="7209823"/>
            <a:ext cx="3948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Use this section to briefly describe the employee’s current role and responsibilities. You can use bullet points to keep this section clear and concise.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1C1C1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72720" lvl="1" marL="34544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Detail goes here</a:t>
            </a:r>
            <a:endParaRPr/>
          </a:p>
          <a:p>
            <a:pPr indent="-172720" lvl="1" marL="34544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Detail goes here</a:t>
            </a:r>
            <a:endParaRPr/>
          </a:p>
        </p:txBody>
      </p:sp>
      <p:sp>
        <p:nvSpPr>
          <p:cNvPr id="219" name="Google Shape;219;p14"/>
          <p:cNvSpPr txBox="1"/>
          <p:nvPr/>
        </p:nvSpPr>
        <p:spPr>
          <a:xfrm>
            <a:off x="9944281" y="5766437"/>
            <a:ext cx="4727729" cy="365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NEW ROLE GOES HERE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9BE6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5"/>
          <p:cNvGrpSpPr/>
          <p:nvPr/>
        </p:nvGrpSpPr>
        <p:grpSpPr>
          <a:xfrm>
            <a:off x="5809435" y="945751"/>
            <a:ext cx="6669130" cy="1027306"/>
            <a:chOff x="0" y="-28575"/>
            <a:chExt cx="2297438" cy="353895"/>
          </a:xfrm>
        </p:grpSpPr>
        <p:sp>
          <p:nvSpPr>
            <p:cNvPr id="225" name="Google Shape;225;p15"/>
            <p:cNvSpPr/>
            <p:nvPr/>
          </p:nvSpPr>
          <p:spPr>
            <a:xfrm>
              <a:off x="0" y="0"/>
              <a:ext cx="2297438" cy="325320"/>
            </a:xfrm>
            <a:custGeom>
              <a:rect b="b" l="l" r="r" t="t"/>
              <a:pathLst>
                <a:path extrusionOk="0" h="325320" w="2297438">
                  <a:moveTo>
                    <a:pt x="17413" y="0"/>
                  </a:moveTo>
                  <a:lnTo>
                    <a:pt x="2280025" y="0"/>
                  </a:lnTo>
                  <a:cubicBezTo>
                    <a:pt x="2284643" y="0"/>
                    <a:pt x="2289072" y="1835"/>
                    <a:pt x="2292338" y="5100"/>
                  </a:cubicBezTo>
                  <a:cubicBezTo>
                    <a:pt x="2295603" y="8366"/>
                    <a:pt x="2297438" y="12795"/>
                    <a:pt x="2297438" y="17413"/>
                  </a:cubicBezTo>
                  <a:lnTo>
                    <a:pt x="2297438" y="307907"/>
                  </a:lnTo>
                  <a:cubicBezTo>
                    <a:pt x="2297438" y="312525"/>
                    <a:pt x="2295603" y="316954"/>
                    <a:pt x="2292338" y="320220"/>
                  </a:cubicBezTo>
                  <a:cubicBezTo>
                    <a:pt x="2289072" y="323486"/>
                    <a:pt x="2284643" y="325320"/>
                    <a:pt x="2280025" y="325320"/>
                  </a:cubicBezTo>
                  <a:lnTo>
                    <a:pt x="17413" y="325320"/>
                  </a:lnTo>
                  <a:cubicBezTo>
                    <a:pt x="7796" y="325320"/>
                    <a:pt x="0" y="317524"/>
                    <a:pt x="0" y="307907"/>
                  </a:cubicBezTo>
                  <a:lnTo>
                    <a:pt x="0" y="17413"/>
                  </a:lnTo>
                  <a:cubicBezTo>
                    <a:pt x="0" y="12795"/>
                    <a:pt x="1835" y="8366"/>
                    <a:pt x="5100" y="5100"/>
                  </a:cubicBezTo>
                  <a:cubicBezTo>
                    <a:pt x="8366" y="1835"/>
                    <a:pt x="12795" y="0"/>
                    <a:pt x="17413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5"/>
            <p:cNvSpPr txBox="1"/>
            <p:nvPr/>
          </p:nvSpPr>
          <p:spPr>
            <a:xfrm>
              <a:off x="0" y="-28575"/>
              <a:ext cx="2297438" cy="353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5"/>
          <p:cNvGrpSpPr/>
          <p:nvPr/>
        </p:nvGrpSpPr>
        <p:grpSpPr>
          <a:xfrm>
            <a:off x="2884469" y="2181329"/>
            <a:ext cx="4727729" cy="999196"/>
            <a:chOff x="0" y="-28575"/>
            <a:chExt cx="1743649" cy="368517"/>
          </a:xfrm>
        </p:grpSpPr>
        <p:sp>
          <p:nvSpPr>
            <p:cNvPr id="228" name="Google Shape;228;p15"/>
            <p:cNvSpPr/>
            <p:nvPr/>
          </p:nvSpPr>
          <p:spPr>
            <a:xfrm>
              <a:off x="0" y="0"/>
              <a:ext cx="1743649" cy="339942"/>
            </a:xfrm>
            <a:custGeom>
              <a:rect b="b" l="l" r="r" t="t"/>
              <a:pathLst>
                <a:path extrusionOk="0" h="339942" w="1743649">
                  <a:moveTo>
                    <a:pt x="24563" y="0"/>
                  </a:moveTo>
                  <a:lnTo>
                    <a:pt x="1719086" y="0"/>
                  </a:lnTo>
                  <a:cubicBezTo>
                    <a:pt x="1732652" y="0"/>
                    <a:pt x="1743649" y="10997"/>
                    <a:pt x="1743649" y="24563"/>
                  </a:cubicBezTo>
                  <a:lnTo>
                    <a:pt x="1743649" y="315379"/>
                  </a:lnTo>
                  <a:cubicBezTo>
                    <a:pt x="1743649" y="328944"/>
                    <a:pt x="1732652" y="339942"/>
                    <a:pt x="1719086" y="339942"/>
                  </a:cubicBezTo>
                  <a:lnTo>
                    <a:pt x="24563" y="339942"/>
                  </a:lnTo>
                  <a:cubicBezTo>
                    <a:pt x="10997" y="339942"/>
                    <a:pt x="0" y="328944"/>
                    <a:pt x="0" y="315379"/>
                  </a:cubicBezTo>
                  <a:lnTo>
                    <a:pt x="0" y="24563"/>
                  </a:lnTo>
                  <a:cubicBezTo>
                    <a:pt x="0" y="10997"/>
                    <a:pt x="10997" y="0"/>
                    <a:pt x="24563" y="0"/>
                  </a:cubicBezTo>
                  <a:close/>
                </a:path>
              </a:pathLst>
            </a:custGeom>
            <a:solidFill>
              <a:srgbClr val="C8DFF8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5"/>
            <p:cNvSpPr txBox="1"/>
            <p:nvPr/>
          </p:nvSpPr>
          <p:spPr>
            <a:xfrm>
              <a:off x="0" y="-28575"/>
              <a:ext cx="1743649" cy="368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15"/>
          <p:cNvGrpSpPr/>
          <p:nvPr/>
        </p:nvGrpSpPr>
        <p:grpSpPr>
          <a:xfrm>
            <a:off x="10675802" y="2181329"/>
            <a:ext cx="4727729" cy="999196"/>
            <a:chOff x="0" y="-28575"/>
            <a:chExt cx="1743649" cy="368517"/>
          </a:xfrm>
        </p:grpSpPr>
        <p:sp>
          <p:nvSpPr>
            <p:cNvPr id="231" name="Google Shape;231;p15"/>
            <p:cNvSpPr/>
            <p:nvPr/>
          </p:nvSpPr>
          <p:spPr>
            <a:xfrm>
              <a:off x="0" y="0"/>
              <a:ext cx="1743649" cy="339942"/>
            </a:xfrm>
            <a:custGeom>
              <a:rect b="b" l="l" r="r" t="t"/>
              <a:pathLst>
                <a:path extrusionOk="0" h="339942" w="1743649">
                  <a:moveTo>
                    <a:pt x="24563" y="0"/>
                  </a:moveTo>
                  <a:lnTo>
                    <a:pt x="1719086" y="0"/>
                  </a:lnTo>
                  <a:cubicBezTo>
                    <a:pt x="1732652" y="0"/>
                    <a:pt x="1743649" y="10997"/>
                    <a:pt x="1743649" y="24563"/>
                  </a:cubicBezTo>
                  <a:lnTo>
                    <a:pt x="1743649" y="315379"/>
                  </a:lnTo>
                  <a:cubicBezTo>
                    <a:pt x="1743649" y="328944"/>
                    <a:pt x="1732652" y="339942"/>
                    <a:pt x="1719086" y="339942"/>
                  </a:cubicBezTo>
                  <a:lnTo>
                    <a:pt x="24563" y="339942"/>
                  </a:lnTo>
                  <a:cubicBezTo>
                    <a:pt x="10997" y="339942"/>
                    <a:pt x="0" y="328944"/>
                    <a:pt x="0" y="315379"/>
                  </a:cubicBezTo>
                  <a:lnTo>
                    <a:pt x="0" y="24563"/>
                  </a:lnTo>
                  <a:cubicBezTo>
                    <a:pt x="0" y="10997"/>
                    <a:pt x="10997" y="0"/>
                    <a:pt x="24563" y="0"/>
                  </a:cubicBezTo>
                  <a:close/>
                </a:path>
              </a:pathLst>
            </a:custGeom>
            <a:solidFill>
              <a:srgbClr val="FFDBAB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5"/>
            <p:cNvSpPr txBox="1"/>
            <p:nvPr/>
          </p:nvSpPr>
          <p:spPr>
            <a:xfrm>
              <a:off x="0" y="-28575"/>
              <a:ext cx="1743649" cy="368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15"/>
          <p:cNvSpPr/>
          <p:nvPr/>
        </p:nvSpPr>
        <p:spPr>
          <a:xfrm>
            <a:off x="7499743" y="2432669"/>
            <a:ext cx="3288513" cy="573995"/>
          </a:xfrm>
          <a:custGeom>
            <a:rect b="b" l="l" r="r" t="t"/>
            <a:pathLst>
              <a:path extrusionOk="0" h="573995" w="3288513">
                <a:moveTo>
                  <a:pt x="0" y="0"/>
                </a:moveTo>
                <a:lnTo>
                  <a:pt x="3288514" y="0"/>
                </a:lnTo>
                <a:lnTo>
                  <a:pt x="3288514" y="573995"/>
                </a:lnTo>
                <a:lnTo>
                  <a:pt x="0" y="5739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4" name="Google Shape;234;p15"/>
          <p:cNvGrpSpPr/>
          <p:nvPr/>
        </p:nvGrpSpPr>
        <p:grpSpPr>
          <a:xfrm>
            <a:off x="1028700" y="6367022"/>
            <a:ext cx="3552648" cy="756656"/>
            <a:chOff x="0" y="-28575"/>
            <a:chExt cx="1880792" cy="400578"/>
          </a:xfrm>
        </p:grpSpPr>
        <p:sp>
          <p:nvSpPr>
            <p:cNvPr id="235" name="Google Shape;235;p15"/>
            <p:cNvSpPr/>
            <p:nvPr/>
          </p:nvSpPr>
          <p:spPr>
            <a:xfrm>
              <a:off x="0" y="0"/>
              <a:ext cx="1880792" cy="372003"/>
            </a:xfrm>
            <a:custGeom>
              <a:rect b="b" l="l" r="r" t="t"/>
              <a:pathLst>
                <a:path extrusionOk="0" h="372003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339315"/>
                  </a:lnTo>
                  <a:cubicBezTo>
                    <a:pt x="1880792" y="357368"/>
                    <a:pt x="1866157" y="372003"/>
                    <a:pt x="1848104" y="372003"/>
                  </a:cubicBezTo>
                  <a:lnTo>
                    <a:pt x="32688" y="372003"/>
                  </a:lnTo>
                  <a:cubicBezTo>
                    <a:pt x="14635" y="372003"/>
                    <a:pt x="0" y="357368"/>
                    <a:pt x="0" y="339315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5"/>
            <p:cNvSpPr txBox="1"/>
            <p:nvPr/>
          </p:nvSpPr>
          <p:spPr>
            <a:xfrm>
              <a:off x="0" y="-28575"/>
              <a:ext cx="1880792" cy="400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15"/>
          <p:cNvGrpSpPr/>
          <p:nvPr/>
        </p:nvGrpSpPr>
        <p:grpSpPr>
          <a:xfrm>
            <a:off x="1028700" y="3412299"/>
            <a:ext cx="3552648" cy="2722948"/>
            <a:chOff x="0" y="-28575"/>
            <a:chExt cx="1880792" cy="1441544"/>
          </a:xfrm>
        </p:grpSpPr>
        <p:sp>
          <p:nvSpPr>
            <p:cNvPr id="238" name="Google Shape;238;p15"/>
            <p:cNvSpPr/>
            <p:nvPr/>
          </p:nvSpPr>
          <p:spPr>
            <a:xfrm>
              <a:off x="0" y="0"/>
              <a:ext cx="1880792" cy="1412969"/>
            </a:xfrm>
            <a:custGeom>
              <a:rect b="b" l="l" r="r" t="t"/>
              <a:pathLst>
                <a:path extrusionOk="0" h="1412969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1380281"/>
                  </a:lnTo>
                  <a:cubicBezTo>
                    <a:pt x="1880792" y="1398334"/>
                    <a:pt x="1866157" y="1412969"/>
                    <a:pt x="1848104" y="1412969"/>
                  </a:cubicBezTo>
                  <a:lnTo>
                    <a:pt x="32688" y="1412969"/>
                  </a:lnTo>
                  <a:cubicBezTo>
                    <a:pt x="14635" y="1412969"/>
                    <a:pt x="0" y="1398334"/>
                    <a:pt x="0" y="1380281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C8DFF8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5"/>
            <p:cNvSpPr txBox="1"/>
            <p:nvPr/>
          </p:nvSpPr>
          <p:spPr>
            <a:xfrm>
              <a:off x="0" y="-28575"/>
              <a:ext cx="1880792" cy="1441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5254317" y="3412299"/>
            <a:ext cx="3552648" cy="2722948"/>
            <a:chOff x="0" y="-28575"/>
            <a:chExt cx="1880792" cy="1441544"/>
          </a:xfrm>
        </p:grpSpPr>
        <p:sp>
          <p:nvSpPr>
            <p:cNvPr id="241" name="Google Shape;241;p15"/>
            <p:cNvSpPr/>
            <p:nvPr/>
          </p:nvSpPr>
          <p:spPr>
            <a:xfrm>
              <a:off x="0" y="0"/>
              <a:ext cx="1880792" cy="1412969"/>
            </a:xfrm>
            <a:custGeom>
              <a:rect b="b" l="l" r="r" t="t"/>
              <a:pathLst>
                <a:path extrusionOk="0" h="1412969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1380281"/>
                  </a:lnTo>
                  <a:cubicBezTo>
                    <a:pt x="1880792" y="1398334"/>
                    <a:pt x="1866157" y="1412969"/>
                    <a:pt x="1848104" y="1412969"/>
                  </a:cubicBezTo>
                  <a:lnTo>
                    <a:pt x="32688" y="1412969"/>
                  </a:lnTo>
                  <a:cubicBezTo>
                    <a:pt x="14635" y="1412969"/>
                    <a:pt x="0" y="1398334"/>
                    <a:pt x="0" y="1380281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C8DFF8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5"/>
            <p:cNvSpPr txBox="1"/>
            <p:nvPr/>
          </p:nvSpPr>
          <p:spPr>
            <a:xfrm>
              <a:off x="0" y="-28575"/>
              <a:ext cx="1880792" cy="1441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5"/>
          <p:cNvGrpSpPr/>
          <p:nvPr/>
        </p:nvGrpSpPr>
        <p:grpSpPr>
          <a:xfrm>
            <a:off x="9480485" y="3412299"/>
            <a:ext cx="3552648" cy="2722948"/>
            <a:chOff x="0" y="-28575"/>
            <a:chExt cx="1880792" cy="1441544"/>
          </a:xfrm>
        </p:grpSpPr>
        <p:sp>
          <p:nvSpPr>
            <p:cNvPr id="244" name="Google Shape;244;p15"/>
            <p:cNvSpPr/>
            <p:nvPr/>
          </p:nvSpPr>
          <p:spPr>
            <a:xfrm>
              <a:off x="0" y="0"/>
              <a:ext cx="1880792" cy="1412969"/>
            </a:xfrm>
            <a:custGeom>
              <a:rect b="b" l="l" r="r" t="t"/>
              <a:pathLst>
                <a:path extrusionOk="0" h="1412969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1380281"/>
                  </a:lnTo>
                  <a:cubicBezTo>
                    <a:pt x="1880792" y="1398334"/>
                    <a:pt x="1866157" y="1412969"/>
                    <a:pt x="1848104" y="1412969"/>
                  </a:cubicBezTo>
                  <a:lnTo>
                    <a:pt x="32688" y="1412969"/>
                  </a:lnTo>
                  <a:cubicBezTo>
                    <a:pt x="14635" y="1412969"/>
                    <a:pt x="0" y="1398334"/>
                    <a:pt x="0" y="1380281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FFDBAB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5"/>
            <p:cNvSpPr txBox="1"/>
            <p:nvPr/>
          </p:nvSpPr>
          <p:spPr>
            <a:xfrm>
              <a:off x="0" y="-28575"/>
              <a:ext cx="1880792" cy="1441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15"/>
          <p:cNvGrpSpPr/>
          <p:nvPr/>
        </p:nvGrpSpPr>
        <p:grpSpPr>
          <a:xfrm>
            <a:off x="13706652" y="3412299"/>
            <a:ext cx="3552648" cy="2722948"/>
            <a:chOff x="0" y="-28575"/>
            <a:chExt cx="1880792" cy="1441544"/>
          </a:xfrm>
        </p:grpSpPr>
        <p:sp>
          <p:nvSpPr>
            <p:cNvPr id="247" name="Google Shape;247;p15"/>
            <p:cNvSpPr/>
            <p:nvPr/>
          </p:nvSpPr>
          <p:spPr>
            <a:xfrm>
              <a:off x="0" y="0"/>
              <a:ext cx="1880792" cy="1412969"/>
            </a:xfrm>
            <a:custGeom>
              <a:rect b="b" l="l" r="r" t="t"/>
              <a:pathLst>
                <a:path extrusionOk="0" h="1412969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1380281"/>
                  </a:lnTo>
                  <a:cubicBezTo>
                    <a:pt x="1880792" y="1398334"/>
                    <a:pt x="1866157" y="1412969"/>
                    <a:pt x="1848104" y="1412969"/>
                  </a:cubicBezTo>
                  <a:lnTo>
                    <a:pt x="32688" y="1412969"/>
                  </a:lnTo>
                  <a:cubicBezTo>
                    <a:pt x="14635" y="1412969"/>
                    <a:pt x="0" y="1398334"/>
                    <a:pt x="0" y="1380281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FFDBAB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5"/>
            <p:cNvSpPr txBox="1"/>
            <p:nvPr/>
          </p:nvSpPr>
          <p:spPr>
            <a:xfrm>
              <a:off x="0" y="-28575"/>
              <a:ext cx="1880792" cy="1441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15"/>
          <p:cNvGrpSpPr/>
          <p:nvPr/>
        </p:nvGrpSpPr>
        <p:grpSpPr>
          <a:xfrm>
            <a:off x="1028700" y="7355451"/>
            <a:ext cx="3552648" cy="1902849"/>
            <a:chOff x="0" y="-28575"/>
            <a:chExt cx="1880792" cy="1007379"/>
          </a:xfrm>
        </p:grpSpPr>
        <p:sp>
          <p:nvSpPr>
            <p:cNvPr id="250" name="Google Shape;250;p15"/>
            <p:cNvSpPr/>
            <p:nvPr/>
          </p:nvSpPr>
          <p:spPr>
            <a:xfrm>
              <a:off x="0" y="0"/>
              <a:ext cx="1880792" cy="978804"/>
            </a:xfrm>
            <a:custGeom>
              <a:rect b="b" l="l" r="r" t="t"/>
              <a:pathLst>
                <a:path extrusionOk="0" h="978804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946116"/>
                  </a:lnTo>
                  <a:cubicBezTo>
                    <a:pt x="1880792" y="964169"/>
                    <a:pt x="1866157" y="978804"/>
                    <a:pt x="1848104" y="978804"/>
                  </a:cubicBezTo>
                  <a:lnTo>
                    <a:pt x="32688" y="978804"/>
                  </a:lnTo>
                  <a:cubicBezTo>
                    <a:pt x="14635" y="978804"/>
                    <a:pt x="0" y="964169"/>
                    <a:pt x="0" y="946116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F4F4F4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5"/>
            <p:cNvSpPr txBox="1"/>
            <p:nvPr/>
          </p:nvSpPr>
          <p:spPr>
            <a:xfrm>
              <a:off x="0" y="-28575"/>
              <a:ext cx="1880792" cy="1007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15"/>
          <p:cNvGrpSpPr/>
          <p:nvPr/>
        </p:nvGrpSpPr>
        <p:grpSpPr>
          <a:xfrm>
            <a:off x="5254317" y="7355451"/>
            <a:ext cx="3552648" cy="1902849"/>
            <a:chOff x="0" y="-28575"/>
            <a:chExt cx="1880792" cy="1007379"/>
          </a:xfrm>
        </p:grpSpPr>
        <p:sp>
          <p:nvSpPr>
            <p:cNvPr id="253" name="Google Shape;253;p15"/>
            <p:cNvSpPr/>
            <p:nvPr/>
          </p:nvSpPr>
          <p:spPr>
            <a:xfrm>
              <a:off x="0" y="0"/>
              <a:ext cx="1880792" cy="978804"/>
            </a:xfrm>
            <a:custGeom>
              <a:rect b="b" l="l" r="r" t="t"/>
              <a:pathLst>
                <a:path extrusionOk="0" h="978804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946116"/>
                  </a:lnTo>
                  <a:cubicBezTo>
                    <a:pt x="1880792" y="964169"/>
                    <a:pt x="1866157" y="978804"/>
                    <a:pt x="1848104" y="978804"/>
                  </a:cubicBezTo>
                  <a:lnTo>
                    <a:pt x="32688" y="978804"/>
                  </a:lnTo>
                  <a:cubicBezTo>
                    <a:pt x="14635" y="978804"/>
                    <a:pt x="0" y="964169"/>
                    <a:pt x="0" y="946116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D9D9D9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5"/>
            <p:cNvSpPr txBox="1"/>
            <p:nvPr/>
          </p:nvSpPr>
          <p:spPr>
            <a:xfrm>
              <a:off x="0" y="-28575"/>
              <a:ext cx="1880792" cy="1007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15"/>
          <p:cNvGrpSpPr/>
          <p:nvPr/>
        </p:nvGrpSpPr>
        <p:grpSpPr>
          <a:xfrm>
            <a:off x="9480485" y="7355451"/>
            <a:ext cx="3552648" cy="1902849"/>
            <a:chOff x="0" y="-28575"/>
            <a:chExt cx="1880792" cy="1007379"/>
          </a:xfrm>
        </p:grpSpPr>
        <p:sp>
          <p:nvSpPr>
            <p:cNvPr id="256" name="Google Shape;256;p15"/>
            <p:cNvSpPr/>
            <p:nvPr/>
          </p:nvSpPr>
          <p:spPr>
            <a:xfrm>
              <a:off x="0" y="0"/>
              <a:ext cx="1880792" cy="978804"/>
            </a:xfrm>
            <a:custGeom>
              <a:rect b="b" l="l" r="r" t="t"/>
              <a:pathLst>
                <a:path extrusionOk="0" h="978804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946116"/>
                  </a:lnTo>
                  <a:cubicBezTo>
                    <a:pt x="1880792" y="964169"/>
                    <a:pt x="1866157" y="978804"/>
                    <a:pt x="1848104" y="978804"/>
                  </a:cubicBezTo>
                  <a:lnTo>
                    <a:pt x="32688" y="978804"/>
                  </a:lnTo>
                  <a:cubicBezTo>
                    <a:pt x="14635" y="978804"/>
                    <a:pt x="0" y="964169"/>
                    <a:pt x="0" y="946116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F4F4F4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5"/>
            <p:cNvSpPr txBox="1"/>
            <p:nvPr/>
          </p:nvSpPr>
          <p:spPr>
            <a:xfrm>
              <a:off x="0" y="-28575"/>
              <a:ext cx="1880792" cy="1007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15"/>
          <p:cNvGrpSpPr/>
          <p:nvPr/>
        </p:nvGrpSpPr>
        <p:grpSpPr>
          <a:xfrm>
            <a:off x="13706652" y="7355451"/>
            <a:ext cx="3552648" cy="1902849"/>
            <a:chOff x="0" y="-28575"/>
            <a:chExt cx="1880792" cy="1007379"/>
          </a:xfrm>
        </p:grpSpPr>
        <p:sp>
          <p:nvSpPr>
            <p:cNvPr id="259" name="Google Shape;259;p15"/>
            <p:cNvSpPr/>
            <p:nvPr/>
          </p:nvSpPr>
          <p:spPr>
            <a:xfrm>
              <a:off x="0" y="0"/>
              <a:ext cx="1880792" cy="978804"/>
            </a:xfrm>
            <a:custGeom>
              <a:rect b="b" l="l" r="r" t="t"/>
              <a:pathLst>
                <a:path extrusionOk="0" h="978804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946116"/>
                  </a:lnTo>
                  <a:cubicBezTo>
                    <a:pt x="1880792" y="964169"/>
                    <a:pt x="1866157" y="978804"/>
                    <a:pt x="1848104" y="978804"/>
                  </a:cubicBezTo>
                  <a:lnTo>
                    <a:pt x="32688" y="978804"/>
                  </a:lnTo>
                  <a:cubicBezTo>
                    <a:pt x="14635" y="978804"/>
                    <a:pt x="0" y="964169"/>
                    <a:pt x="0" y="946116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D9D9D9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5"/>
            <p:cNvSpPr txBox="1"/>
            <p:nvPr/>
          </p:nvSpPr>
          <p:spPr>
            <a:xfrm>
              <a:off x="0" y="-28575"/>
              <a:ext cx="1880792" cy="1007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5"/>
          <p:cNvGrpSpPr/>
          <p:nvPr/>
        </p:nvGrpSpPr>
        <p:grpSpPr>
          <a:xfrm>
            <a:off x="5254317" y="6367022"/>
            <a:ext cx="3552648" cy="756656"/>
            <a:chOff x="0" y="-28575"/>
            <a:chExt cx="1880792" cy="400578"/>
          </a:xfrm>
        </p:grpSpPr>
        <p:sp>
          <p:nvSpPr>
            <p:cNvPr id="262" name="Google Shape;262;p15"/>
            <p:cNvSpPr/>
            <p:nvPr/>
          </p:nvSpPr>
          <p:spPr>
            <a:xfrm>
              <a:off x="0" y="0"/>
              <a:ext cx="1880792" cy="372003"/>
            </a:xfrm>
            <a:custGeom>
              <a:rect b="b" l="l" r="r" t="t"/>
              <a:pathLst>
                <a:path extrusionOk="0" h="372003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339315"/>
                  </a:lnTo>
                  <a:cubicBezTo>
                    <a:pt x="1880792" y="357368"/>
                    <a:pt x="1866157" y="372003"/>
                    <a:pt x="1848104" y="372003"/>
                  </a:cubicBezTo>
                  <a:lnTo>
                    <a:pt x="32688" y="372003"/>
                  </a:lnTo>
                  <a:cubicBezTo>
                    <a:pt x="14635" y="372003"/>
                    <a:pt x="0" y="357368"/>
                    <a:pt x="0" y="339315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5"/>
            <p:cNvSpPr txBox="1"/>
            <p:nvPr/>
          </p:nvSpPr>
          <p:spPr>
            <a:xfrm>
              <a:off x="0" y="-28575"/>
              <a:ext cx="1880792" cy="400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5"/>
          <p:cNvGrpSpPr/>
          <p:nvPr/>
        </p:nvGrpSpPr>
        <p:grpSpPr>
          <a:xfrm>
            <a:off x="9480485" y="6367022"/>
            <a:ext cx="3552648" cy="756656"/>
            <a:chOff x="0" y="-28575"/>
            <a:chExt cx="1880792" cy="400578"/>
          </a:xfrm>
        </p:grpSpPr>
        <p:sp>
          <p:nvSpPr>
            <p:cNvPr id="265" name="Google Shape;265;p15"/>
            <p:cNvSpPr/>
            <p:nvPr/>
          </p:nvSpPr>
          <p:spPr>
            <a:xfrm>
              <a:off x="0" y="0"/>
              <a:ext cx="1880792" cy="372003"/>
            </a:xfrm>
            <a:custGeom>
              <a:rect b="b" l="l" r="r" t="t"/>
              <a:pathLst>
                <a:path extrusionOk="0" h="372003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339315"/>
                  </a:lnTo>
                  <a:cubicBezTo>
                    <a:pt x="1880792" y="357368"/>
                    <a:pt x="1866157" y="372003"/>
                    <a:pt x="1848104" y="372003"/>
                  </a:cubicBezTo>
                  <a:lnTo>
                    <a:pt x="32688" y="372003"/>
                  </a:lnTo>
                  <a:cubicBezTo>
                    <a:pt x="14635" y="372003"/>
                    <a:pt x="0" y="357368"/>
                    <a:pt x="0" y="339315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5"/>
            <p:cNvSpPr txBox="1"/>
            <p:nvPr/>
          </p:nvSpPr>
          <p:spPr>
            <a:xfrm>
              <a:off x="0" y="-28575"/>
              <a:ext cx="1880792" cy="400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5"/>
          <p:cNvGrpSpPr/>
          <p:nvPr/>
        </p:nvGrpSpPr>
        <p:grpSpPr>
          <a:xfrm>
            <a:off x="13706652" y="6367022"/>
            <a:ext cx="3552648" cy="756656"/>
            <a:chOff x="0" y="-28575"/>
            <a:chExt cx="1880792" cy="400578"/>
          </a:xfrm>
        </p:grpSpPr>
        <p:sp>
          <p:nvSpPr>
            <p:cNvPr id="268" name="Google Shape;268;p15"/>
            <p:cNvSpPr/>
            <p:nvPr/>
          </p:nvSpPr>
          <p:spPr>
            <a:xfrm>
              <a:off x="0" y="0"/>
              <a:ext cx="1880792" cy="372003"/>
            </a:xfrm>
            <a:custGeom>
              <a:rect b="b" l="l" r="r" t="t"/>
              <a:pathLst>
                <a:path extrusionOk="0" h="372003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339315"/>
                  </a:lnTo>
                  <a:cubicBezTo>
                    <a:pt x="1880792" y="357368"/>
                    <a:pt x="1866157" y="372003"/>
                    <a:pt x="1848104" y="372003"/>
                  </a:cubicBezTo>
                  <a:lnTo>
                    <a:pt x="32688" y="372003"/>
                  </a:lnTo>
                  <a:cubicBezTo>
                    <a:pt x="14635" y="372003"/>
                    <a:pt x="0" y="357368"/>
                    <a:pt x="0" y="339315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5"/>
            <p:cNvSpPr txBox="1"/>
            <p:nvPr/>
          </p:nvSpPr>
          <p:spPr>
            <a:xfrm>
              <a:off x="0" y="-28575"/>
              <a:ext cx="1880792" cy="400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15"/>
          <p:cNvSpPr/>
          <p:nvPr/>
        </p:nvSpPr>
        <p:spPr>
          <a:xfrm>
            <a:off x="1784854" y="3875189"/>
            <a:ext cx="2040340" cy="1851145"/>
          </a:xfrm>
          <a:custGeom>
            <a:rect b="b" l="l" r="r" t="t"/>
            <a:pathLst>
              <a:path extrusionOk="0" h="1851145" w="2040340">
                <a:moveTo>
                  <a:pt x="0" y="0"/>
                </a:moveTo>
                <a:lnTo>
                  <a:pt x="2040340" y="0"/>
                </a:lnTo>
                <a:lnTo>
                  <a:pt x="2040340" y="1851145"/>
                </a:lnTo>
                <a:lnTo>
                  <a:pt x="0" y="1851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5"/>
          <p:cNvSpPr/>
          <p:nvPr/>
        </p:nvSpPr>
        <p:spPr>
          <a:xfrm>
            <a:off x="14279767" y="3875189"/>
            <a:ext cx="2247527" cy="1851145"/>
          </a:xfrm>
          <a:custGeom>
            <a:rect b="b" l="l" r="r" t="t"/>
            <a:pathLst>
              <a:path extrusionOk="0" h="1851145" w="2247527">
                <a:moveTo>
                  <a:pt x="0" y="0"/>
                </a:moveTo>
                <a:lnTo>
                  <a:pt x="2247527" y="0"/>
                </a:lnTo>
                <a:lnTo>
                  <a:pt x="2247527" y="1851145"/>
                </a:lnTo>
                <a:lnTo>
                  <a:pt x="0" y="1851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5"/>
          <p:cNvSpPr/>
          <p:nvPr/>
        </p:nvSpPr>
        <p:spPr>
          <a:xfrm>
            <a:off x="5860949" y="3992611"/>
            <a:ext cx="2339384" cy="1616302"/>
          </a:xfrm>
          <a:custGeom>
            <a:rect b="b" l="l" r="r" t="t"/>
            <a:pathLst>
              <a:path extrusionOk="0" h="1616302" w="2339384">
                <a:moveTo>
                  <a:pt x="0" y="0"/>
                </a:moveTo>
                <a:lnTo>
                  <a:pt x="2339384" y="0"/>
                </a:lnTo>
                <a:lnTo>
                  <a:pt x="2339384" y="1616302"/>
                </a:lnTo>
                <a:lnTo>
                  <a:pt x="0" y="1616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5"/>
          <p:cNvSpPr/>
          <p:nvPr/>
        </p:nvSpPr>
        <p:spPr>
          <a:xfrm>
            <a:off x="9934562" y="3875189"/>
            <a:ext cx="2644493" cy="1851145"/>
          </a:xfrm>
          <a:custGeom>
            <a:rect b="b" l="l" r="r" t="t"/>
            <a:pathLst>
              <a:path extrusionOk="0" h="1851145" w="2644493">
                <a:moveTo>
                  <a:pt x="0" y="0"/>
                </a:moveTo>
                <a:lnTo>
                  <a:pt x="2644493" y="0"/>
                </a:lnTo>
                <a:lnTo>
                  <a:pt x="2644493" y="1851145"/>
                </a:lnTo>
                <a:lnTo>
                  <a:pt x="0" y="1851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5"/>
          <p:cNvSpPr txBox="1"/>
          <p:nvPr/>
        </p:nvSpPr>
        <p:spPr>
          <a:xfrm>
            <a:off x="6331662" y="1256070"/>
            <a:ext cx="5624676" cy="518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4F4F4"/>
                </a:solidFill>
                <a:latin typeface="Bungee"/>
                <a:ea typeface="Bungee"/>
                <a:cs typeface="Bungee"/>
                <a:sym typeface="Bungee"/>
              </a:rPr>
              <a:t>Employee name here</a:t>
            </a:r>
            <a:endParaRPr/>
          </a:p>
        </p:txBody>
      </p:sp>
      <p:sp>
        <p:nvSpPr>
          <p:cNvPr id="275" name="Google Shape;275;p15"/>
          <p:cNvSpPr txBox="1"/>
          <p:nvPr/>
        </p:nvSpPr>
        <p:spPr>
          <a:xfrm>
            <a:off x="3226173" y="2493004"/>
            <a:ext cx="4044322" cy="4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CURRENT ROLE GOES HERE </a:t>
            </a:r>
            <a:endParaRPr/>
          </a:p>
        </p:txBody>
      </p:sp>
      <p:sp>
        <p:nvSpPr>
          <p:cNvPr id="276" name="Google Shape;276;p15"/>
          <p:cNvSpPr txBox="1"/>
          <p:nvPr/>
        </p:nvSpPr>
        <p:spPr>
          <a:xfrm>
            <a:off x="1322975" y="6565675"/>
            <a:ext cx="296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4F4F4"/>
                </a:solidFill>
                <a:latin typeface="DM Sans"/>
                <a:ea typeface="DM Sans"/>
                <a:cs typeface="DM Sans"/>
                <a:sym typeface="DM Sans"/>
              </a:rPr>
              <a:t>SAMPLE: TURNOVER</a:t>
            </a:r>
            <a:endParaRPr/>
          </a:p>
        </p:txBody>
      </p:sp>
      <p:sp>
        <p:nvSpPr>
          <p:cNvPr id="277" name="Google Shape;277;p15"/>
          <p:cNvSpPr txBox="1"/>
          <p:nvPr/>
        </p:nvSpPr>
        <p:spPr>
          <a:xfrm>
            <a:off x="11395777" y="2493004"/>
            <a:ext cx="3287779" cy="4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NEW ROLE GOES HERE</a:t>
            </a:r>
            <a:endParaRPr/>
          </a:p>
        </p:txBody>
      </p:sp>
      <p:sp>
        <p:nvSpPr>
          <p:cNvPr id="278" name="Google Shape;278;p15"/>
          <p:cNvSpPr txBox="1"/>
          <p:nvPr/>
        </p:nvSpPr>
        <p:spPr>
          <a:xfrm>
            <a:off x="5207412" y="6573400"/>
            <a:ext cx="3646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4F4F4"/>
                </a:solidFill>
                <a:latin typeface="DM Sans"/>
                <a:ea typeface="DM Sans"/>
                <a:cs typeface="DM Sans"/>
                <a:sym typeface="DM Sans"/>
              </a:rPr>
              <a:t>TRANSITION PHASE HERE</a:t>
            </a:r>
            <a:endParaRPr/>
          </a:p>
        </p:txBody>
      </p:sp>
      <p:sp>
        <p:nvSpPr>
          <p:cNvPr id="279" name="Google Shape;279;p15"/>
          <p:cNvSpPr txBox="1"/>
          <p:nvPr/>
        </p:nvSpPr>
        <p:spPr>
          <a:xfrm>
            <a:off x="9480500" y="6573400"/>
            <a:ext cx="3552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4F4F4"/>
                </a:solidFill>
                <a:latin typeface="DM Sans"/>
                <a:ea typeface="DM Sans"/>
                <a:cs typeface="DM Sans"/>
                <a:sym typeface="DM Sans"/>
              </a:rPr>
              <a:t>TRANSITION PHASE HERE</a:t>
            </a:r>
            <a:endParaRPr/>
          </a:p>
        </p:txBody>
      </p:sp>
      <p:sp>
        <p:nvSpPr>
          <p:cNvPr id="280" name="Google Shape;280;p15"/>
          <p:cNvSpPr txBox="1"/>
          <p:nvPr/>
        </p:nvSpPr>
        <p:spPr>
          <a:xfrm>
            <a:off x="13706675" y="6573400"/>
            <a:ext cx="3552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4F4F4"/>
                </a:solidFill>
                <a:latin typeface="DM Sans"/>
                <a:ea typeface="DM Sans"/>
                <a:cs typeface="DM Sans"/>
                <a:sym typeface="DM Sans"/>
              </a:rPr>
              <a:t>TRANSITION PHASE HERE</a:t>
            </a:r>
            <a:endParaRPr/>
          </a:p>
        </p:txBody>
      </p:sp>
      <p:sp>
        <p:nvSpPr>
          <p:cNvPr id="281" name="Google Shape;281;p15"/>
          <p:cNvSpPr txBox="1"/>
          <p:nvPr/>
        </p:nvSpPr>
        <p:spPr>
          <a:xfrm>
            <a:off x="1258965" y="7848089"/>
            <a:ext cx="3092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4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Turnover of important files and documents</a:t>
            </a:r>
            <a:endParaRPr/>
          </a:p>
          <a:p>
            <a:pPr indent="-172720" lvl="1" marL="34544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Knowledge transfer sessions</a:t>
            </a:r>
            <a:endParaRPr/>
          </a:p>
          <a:p>
            <a:pPr indent="-172720" lvl="1" marL="34544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Employee sign-off meeting</a:t>
            </a:r>
            <a:endParaRPr/>
          </a:p>
        </p:txBody>
      </p:sp>
      <p:sp>
        <p:nvSpPr>
          <p:cNvPr id="282" name="Google Shape;282;p15"/>
          <p:cNvSpPr txBox="1"/>
          <p:nvPr/>
        </p:nvSpPr>
        <p:spPr>
          <a:xfrm>
            <a:off x="5484582" y="8086214"/>
            <a:ext cx="309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Use this section to highlight key details and tasks.</a:t>
            </a:r>
            <a:endParaRPr/>
          </a:p>
        </p:txBody>
      </p:sp>
      <p:sp>
        <p:nvSpPr>
          <p:cNvPr id="283" name="Google Shape;283;p15"/>
          <p:cNvSpPr txBox="1"/>
          <p:nvPr/>
        </p:nvSpPr>
        <p:spPr>
          <a:xfrm>
            <a:off x="9711840" y="8086214"/>
            <a:ext cx="309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Use this section to highlight key details and tasks.</a:t>
            </a:r>
            <a:endParaRPr/>
          </a:p>
        </p:txBody>
      </p:sp>
      <p:sp>
        <p:nvSpPr>
          <p:cNvPr id="284" name="Google Shape;284;p15"/>
          <p:cNvSpPr txBox="1"/>
          <p:nvPr/>
        </p:nvSpPr>
        <p:spPr>
          <a:xfrm>
            <a:off x="13936917" y="8086214"/>
            <a:ext cx="309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Use this section to highlight key details and tasks.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9BE6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6"/>
          <p:cNvGrpSpPr/>
          <p:nvPr/>
        </p:nvGrpSpPr>
        <p:grpSpPr>
          <a:xfrm>
            <a:off x="5809435" y="945751"/>
            <a:ext cx="6669130" cy="1027306"/>
            <a:chOff x="0" y="-28575"/>
            <a:chExt cx="2297438" cy="353895"/>
          </a:xfrm>
        </p:grpSpPr>
        <p:sp>
          <p:nvSpPr>
            <p:cNvPr id="290" name="Google Shape;290;p16"/>
            <p:cNvSpPr/>
            <p:nvPr/>
          </p:nvSpPr>
          <p:spPr>
            <a:xfrm>
              <a:off x="0" y="0"/>
              <a:ext cx="2297438" cy="325320"/>
            </a:xfrm>
            <a:custGeom>
              <a:rect b="b" l="l" r="r" t="t"/>
              <a:pathLst>
                <a:path extrusionOk="0" h="325320" w="2297438">
                  <a:moveTo>
                    <a:pt x="17413" y="0"/>
                  </a:moveTo>
                  <a:lnTo>
                    <a:pt x="2280025" y="0"/>
                  </a:lnTo>
                  <a:cubicBezTo>
                    <a:pt x="2284643" y="0"/>
                    <a:pt x="2289072" y="1835"/>
                    <a:pt x="2292338" y="5100"/>
                  </a:cubicBezTo>
                  <a:cubicBezTo>
                    <a:pt x="2295603" y="8366"/>
                    <a:pt x="2297438" y="12795"/>
                    <a:pt x="2297438" y="17413"/>
                  </a:cubicBezTo>
                  <a:lnTo>
                    <a:pt x="2297438" y="307907"/>
                  </a:lnTo>
                  <a:cubicBezTo>
                    <a:pt x="2297438" y="312525"/>
                    <a:pt x="2295603" y="316954"/>
                    <a:pt x="2292338" y="320220"/>
                  </a:cubicBezTo>
                  <a:cubicBezTo>
                    <a:pt x="2289072" y="323486"/>
                    <a:pt x="2284643" y="325320"/>
                    <a:pt x="2280025" y="325320"/>
                  </a:cubicBezTo>
                  <a:lnTo>
                    <a:pt x="17413" y="325320"/>
                  </a:lnTo>
                  <a:cubicBezTo>
                    <a:pt x="7796" y="325320"/>
                    <a:pt x="0" y="317524"/>
                    <a:pt x="0" y="307907"/>
                  </a:cubicBezTo>
                  <a:lnTo>
                    <a:pt x="0" y="17413"/>
                  </a:lnTo>
                  <a:cubicBezTo>
                    <a:pt x="0" y="12795"/>
                    <a:pt x="1835" y="8366"/>
                    <a:pt x="5100" y="5100"/>
                  </a:cubicBezTo>
                  <a:cubicBezTo>
                    <a:pt x="8366" y="1835"/>
                    <a:pt x="12795" y="0"/>
                    <a:pt x="17413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6"/>
            <p:cNvSpPr txBox="1"/>
            <p:nvPr/>
          </p:nvSpPr>
          <p:spPr>
            <a:xfrm>
              <a:off x="0" y="-28575"/>
              <a:ext cx="2297438" cy="353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16"/>
          <p:cNvSpPr txBox="1"/>
          <p:nvPr/>
        </p:nvSpPr>
        <p:spPr>
          <a:xfrm>
            <a:off x="6331662" y="1256070"/>
            <a:ext cx="5624676" cy="518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4F4F4"/>
                </a:solidFill>
                <a:latin typeface="Bungee"/>
                <a:ea typeface="Bungee"/>
                <a:cs typeface="Bungee"/>
                <a:sym typeface="Bungee"/>
              </a:rPr>
              <a:t>Employee name here</a:t>
            </a:r>
            <a:endParaRPr/>
          </a:p>
        </p:txBody>
      </p:sp>
      <p:grpSp>
        <p:nvGrpSpPr>
          <p:cNvPr id="293" name="Google Shape;293;p16"/>
          <p:cNvGrpSpPr/>
          <p:nvPr/>
        </p:nvGrpSpPr>
        <p:grpSpPr>
          <a:xfrm>
            <a:off x="7331798" y="2199410"/>
            <a:ext cx="3624404" cy="3357973"/>
            <a:chOff x="0" y="-28575"/>
            <a:chExt cx="1743649" cy="1615473"/>
          </a:xfrm>
        </p:grpSpPr>
        <p:sp>
          <p:nvSpPr>
            <p:cNvPr id="294" name="Google Shape;294;p16"/>
            <p:cNvSpPr/>
            <p:nvPr/>
          </p:nvSpPr>
          <p:spPr>
            <a:xfrm>
              <a:off x="0" y="0"/>
              <a:ext cx="1743649" cy="1586898"/>
            </a:xfrm>
            <a:custGeom>
              <a:rect b="b" l="l" r="r" t="t"/>
              <a:pathLst>
                <a:path extrusionOk="0" h="1586898" w="1743649">
                  <a:moveTo>
                    <a:pt x="32041" y="0"/>
                  </a:moveTo>
                  <a:lnTo>
                    <a:pt x="1711608" y="0"/>
                  </a:lnTo>
                  <a:cubicBezTo>
                    <a:pt x="1720106" y="0"/>
                    <a:pt x="1728256" y="3376"/>
                    <a:pt x="1734265" y="9385"/>
                  </a:cubicBezTo>
                  <a:cubicBezTo>
                    <a:pt x="1740273" y="15393"/>
                    <a:pt x="1743649" y="23543"/>
                    <a:pt x="1743649" y="32041"/>
                  </a:cubicBezTo>
                  <a:lnTo>
                    <a:pt x="1743649" y="1554857"/>
                  </a:lnTo>
                  <a:cubicBezTo>
                    <a:pt x="1743649" y="1563355"/>
                    <a:pt x="1740273" y="1571505"/>
                    <a:pt x="1734265" y="1577513"/>
                  </a:cubicBezTo>
                  <a:cubicBezTo>
                    <a:pt x="1728256" y="1583522"/>
                    <a:pt x="1720106" y="1586898"/>
                    <a:pt x="1711608" y="1586898"/>
                  </a:cubicBezTo>
                  <a:lnTo>
                    <a:pt x="32041" y="1586898"/>
                  </a:lnTo>
                  <a:cubicBezTo>
                    <a:pt x="23543" y="1586898"/>
                    <a:pt x="15393" y="1583522"/>
                    <a:pt x="9385" y="1577513"/>
                  </a:cubicBezTo>
                  <a:cubicBezTo>
                    <a:pt x="3376" y="1571505"/>
                    <a:pt x="0" y="1563355"/>
                    <a:pt x="0" y="1554857"/>
                  </a:cubicBezTo>
                  <a:lnTo>
                    <a:pt x="0" y="32041"/>
                  </a:lnTo>
                  <a:cubicBezTo>
                    <a:pt x="0" y="23543"/>
                    <a:pt x="3376" y="15393"/>
                    <a:pt x="9385" y="9385"/>
                  </a:cubicBezTo>
                  <a:cubicBezTo>
                    <a:pt x="15393" y="3376"/>
                    <a:pt x="23543" y="0"/>
                    <a:pt x="32041" y="0"/>
                  </a:cubicBezTo>
                  <a:close/>
                </a:path>
              </a:pathLst>
            </a:custGeom>
            <a:solidFill>
              <a:srgbClr val="C8DFF8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6"/>
            <p:cNvSpPr txBox="1"/>
            <p:nvPr/>
          </p:nvSpPr>
          <p:spPr>
            <a:xfrm>
              <a:off x="0" y="-28575"/>
              <a:ext cx="1743649" cy="16154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16"/>
          <p:cNvGrpSpPr/>
          <p:nvPr/>
        </p:nvGrpSpPr>
        <p:grpSpPr>
          <a:xfrm>
            <a:off x="7331798" y="5783736"/>
            <a:ext cx="3624404" cy="3357973"/>
            <a:chOff x="0" y="-28575"/>
            <a:chExt cx="1743649" cy="1615473"/>
          </a:xfrm>
        </p:grpSpPr>
        <p:sp>
          <p:nvSpPr>
            <p:cNvPr id="297" name="Google Shape;297;p16"/>
            <p:cNvSpPr/>
            <p:nvPr/>
          </p:nvSpPr>
          <p:spPr>
            <a:xfrm>
              <a:off x="0" y="0"/>
              <a:ext cx="1743649" cy="1586898"/>
            </a:xfrm>
            <a:custGeom>
              <a:rect b="b" l="l" r="r" t="t"/>
              <a:pathLst>
                <a:path extrusionOk="0" h="1586898" w="1743649">
                  <a:moveTo>
                    <a:pt x="32041" y="0"/>
                  </a:moveTo>
                  <a:lnTo>
                    <a:pt x="1711608" y="0"/>
                  </a:lnTo>
                  <a:cubicBezTo>
                    <a:pt x="1720106" y="0"/>
                    <a:pt x="1728256" y="3376"/>
                    <a:pt x="1734265" y="9385"/>
                  </a:cubicBezTo>
                  <a:cubicBezTo>
                    <a:pt x="1740273" y="15393"/>
                    <a:pt x="1743649" y="23543"/>
                    <a:pt x="1743649" y="32041"/>
                  </a:cubicBezTo>
                  <a:lnTo>
                    <a:pt x="1743649" y="1554857"/>
                  </a:lnTo>
                  <a:cubicBezTo>
                    <a:pt x="1743649" y="1563355"/>
                    <a:pt x="1740273" y="1571505"/>
                    <a:pt x="1734265" y="1577513"/>
                  </a:cubicBezTo>
                  <a:cubicBezTo>
                    <a:pt x="1728256" y="1583522"/>
                    <a:pt x="1720106" y="1586898"/>
                    <a:pt x="1711608" y="1586898"/>
                  </a:cubicBezTo>
                  <a:lnTo>
                    <a:pt x="32041" y="1586898"/>
                  </a:lnTo>
                  <a:cubicBezTo>
                    <a:pt x="23543" y="1586898"/>
                    <a:pt x="15393" y="1583522"/>
                    <a:pt x="9385" y="1577513"/>
                  </a:cubicBezTo>
                  <a:cubicBezTo>
                    <a:pt x="3376" y="1571505"/>
                    <a:pt x="0" y="1563355"/>
                    <a:pt x="0" y="1554857"/>
                  </a:cubicBezTo>
                  <a:lnTo>
                    <a:pt x="0" y="32041"/>
                  </a:lnTo>
                  <a:cubicBezTo>
                    <a:pt x="0" y="23543"/>
                    <a:pt x="3376" y="15393"/>
                    <a:pt x="9385" y="9385"/>
                  </a:cubicBezTo>
                  <a:cubicBezTo>
                    <a:pt x="15393" y="3376"/>
                    <a:pt x="23543" y="0"/>
                    <a:pt x="32041" y="0"/>
                  </a:cubicBezTo>
                  <a:close/>
                </a:path>
              </a:pathLst>
            </a:custGeom>
            <a:solidFill>
              <a:srgbClr val="FFDBAB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6"/>
            <p:cNvSpPr txBox="1"/>
            <p:nvPr/>
          </p:nvSpPr>
          <p:spPr>
            <a:xfrm>
              <a:off x="0" y="-28575"/>
              <a:ext cx="1743649" cy="16154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16"/>
          <p:cNvSpPr/>
          <p:nvPr/>
        </p:nvSpPr>
        <p:spPr>
          <a:xfrm>
            <a:off x="7960745" y="2587990"/>
            <a:ext cx="2366511" cy="2147071"/>
          </a:xfrm>
          <a:custGeom>
            <a:rect b="b" l="l" r="r" t="t"/>
            <a:pathLst>
              <a:path extrusionOk="0" h="2147071" w="2366511">
                <a:moveTo>
                  <a:pt x="0" y="0"/>
                </a:moveTo>
                <a:lnTo>
                  <a:pt x="2366510" y="0"/>
                </a:lnTo>
                <a:lnTo>
                  <a:pt x="2366510" y="2147070"/>
                </a:lnTo>
                <a:lnTo>
                  <a:pt x="0" y="2147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16"/>
          <p:cNvSpPr/>
          <p:nvPr/>
        </p:nvSpPr>
        <p:spPr>
          <a:xfrm>
            <a:off x="7840591" y="6172316"/>
            <a:ext cx="2606819" cy="2147071"/>
          </a:xfrm>
          <a:custGeom>
            <a:rect b="b" l="l" r="r" t="t"/>
            <a:pathLst>
              <a:path extrusionOk="0" h="2147071" w="2606819">
                <a:moveTo>
                  <a:pt x="0" y="0"/>
                </a:moveTo>
                <a:lnTo>
                  <a:pt x="2606818" y="0"/>
                </a:lnTo>
                <a:lnTo>
                  <a:pt x="2606818" y="2147070"/>
                </a:lnTo>
                <a:lnTo>
                  <a:pt x="0" y="2147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6"/>
          <p:cNvSpPr txBox="1"/>
          <p:nvPr/>
        </p:nvSpPr>
        <p:spPr>
          <a:xfrm>
            <a:off x="7331798" y="4946261"/>
            <a:ext cx="3624404" cy="273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CURRENT ROLE GOES HERE </a:t>
            </a:r>
            <a:endParaRPr/>
          </a:p>
        </p:txBody>
      </p:sp>
      <p:sp>
        <p:nvSpPr>
          <p:cNvPr id="302" name="Google Shape;302;p16"/>
          <p:cNvSpPr txBox="1"/>
          <p:nvPr/>
        </p:nvSpPr>
        <p:spPr>
          <a:xfrm>
            <a:off x="7331798" y="8530587"/>
            <a:ext cx="3624404" cy="273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NEW ROLE GOES HERE</a:t>
            </a:r>
            <a:endParaRPr/>
          </a:p>
        </p:txBody>
      </p:sp>
      <p:grpSp>
        <p:nvGrpSpPr>
          <p:cNvPr id="303" name="Google Shape;303;p16"/>
          <p:cNvGrpSpPr/>
          <p:nvPr/>
        </p:nvGrpSpPr>
        <p:grpSpPr>
          <a:xfrm>
            <a:off x="1028700" y="2204831"/>
            <a:ext cx="3552648" cy="1562574"/>
            <a:chOff x="0" y="-28575"/>
            <a:chExt cx="1880792" cy="827236"/>
          </a:xfrm>
        </p:grpSpPr>
        <p:sp>
          <p:nvSpPr>
            <p:cNvPr id="304" name="Google Shape;304;p16"/>
            <p:cNvSpPr/>
            <p:nvPr/>
          </p:nvSpPr>
          <p:spPr>
            <a:xfrm>
              <a:off x="0" y="0"/>
              <a:ext cx="1880792" cy="798661"/>
            </a:xfrm>
            <a:custGeom>
              <a:rect b="b" l="l" r="r" t="t"/>
              <a:pathLst>
                <a:path extrusionOk="0" h="798661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765973"/>
                  </a:lnTo>
                  <a:cubicBezTo>
                    <a:pt x="1880792" y="784026"/>
                    <a:pt x="1866157" y="798661"/>
                    <a:pt x="1848104" y="798661"/>
                  </a:cubicBezTo>
                  <a:lnTo>
                    <a:pt x="32688" y="798661"/>
                  </a:lnTo>
                  <a:cubicBezTo>
                    <a:pt x="14635" y="798661"/>
                    <a:pt x="0" y="784026"/>
                    <a:pt x="0" y="765973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F4F4F4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6"/>
            <p:cNvSpPr txBox="1"/>
            <p:nvPr/>
          </p:nvSpPr>
          <p:spPr>
            <a:xfrm>
              <a:off x="0" y="-28575"/>
              <a:ext cx="1880792" cy="827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16"/>
          <p:cNvGrpSpPr/>
          <p:nvPr/>
        </p:nvGrpSpPr>
        <p:grpSpPr>
          <a:xfrm>
            <a:off x="1028700" y="3926785"/>
            <a:ext cx="3552648" cy="1562574"/>
            <a:chOff x="0" y="-28575"/>
            <a:chExt cx="1880792" cy="827236"/>
          </a:xfrm>
        </p:grpSpPr>
        <p:sp>
          <p:nvSpPr>
            <p:cNvPr id="307" name="Google Shape;307;p16"/>
            <p:cNvSpPr/>
            <p:nvPr/>
          </p:nvSpPr>
          <p:spPr>
            <a:xfrm>
              <a:off x="0" y="0"/>
              <a:ext cx="1880792" cy="798661"/>
            </a:xfrm>
            <a:custGeom>
              <a:rect b="b" l="l" r="r" t="t"/>
              <a:pathLst>
                <a:path extrusionOk="0" h="798661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765973"/>
                  </a:lnTo>
                  <a:cubicBezTo>
                    <a:pt x="1880792" y="784026"/>
                    <a:pt x="1866157" y="798661"/>
                    <a:pt x="1848104" y="798661"/>
                  </a:cubicBezTo>
                  <a:lnTo>
                    <a:pt x="32688" y="798661"/>
                  </a:lnTo>
                  <a:cubicBezTo>
                    <a:pt x="14635" y="798661"/>
                    <a:pt x="0" y="784026"/>
                    <a:pt x="0" y="765973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D9D9D9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6"/>
            <p:cNvSpPr txBox="1"/>
            <p:nvPr/>
          </p:nvSpPr>
          <p:spPr>
            <a:xfrm>
              <a:off x="0" y="-28575"/>
              <a:ext cx="1880792" cy="827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16"/>
          <p:cNvGrpSpPr/>
          <p:nvPr/>
        </p:nvGrpSpPr>
        <p:grpSpPr>
          <a:xfrm>
            <a:off x="1028700" y="5789157"/>
            <a:ext cx="3552648" cy="1562574"/>
            <a:chOff x="0" y="-28575"/>
            <a:chExt cx="1880792" cy="827236"/>
          </a:xfrm>
        </p:grpSpPr>
        <p:sp>
          <p:nvSpPr>
            <p:cNvPr id="310" name="Google Shape;310;p16"/>
            <p:cNvSpPr/>
            <p:nvPr/>
          </p:nvSpPr>
          <p:spPr>
            <a:xfrm>
              <a:off x="0" y="0"/>
              <a:ext cx="1880792" cy="798661"/>
            </a:xfrm>
            <a:custGeom>
              <a:rect b="b" l="l" r="r" t="t"/>
              <a:pathLst>
                <a:path extrusionOk="0" h="798661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765973"/>
                  </a:lnTo>
                  <a:cubicBezTo>
                    <a:pt x="1880792" y="784026"/>
                    <a:pt x="1866157" y="798661"/>
                    <a:pt x="1848104" y="798661"/>
                  </a:cubicBezTo>
                  <a:lnTo>
                    <a:pt x="32688" y="798661"/>
                  </a:lnTo>
                  <a:cubicBezTo>
                    <a:pt x="14635" y="798661"/>
                    <a:pt x="0" y="784026"/>
                    <a:pt x="0" y="765973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F4F4F4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6"/>
            <p:cNvSpPr txBox="1"/>
            <p:nvPr/>
          </p:nvSpPr>
          <p:spPr>
            <a:xfrm>
              <a:off x="0" y="-28575"/>
              <a:ext cx="1880792" cy="827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16"/>
          <p:cNvGrpSpPr/>
          <p:nvPr/>
        </p:nvGrpSpPr>
        <p:grpSpPr>
          <a:xfrm>
            <a:off x="1028700" y="7579135"/>
            <a:ext cx="3552648" cy="1562574"/>
            <a:chOff x="0" y="-28575"/>
            <a:chExt cx="1880792" cy="827236"/>
          </a:xfrm>
        </p:grpSpPr>
        <p:sp>
          <p:nvSpPr>
            <p:cNvPr id="313" name="Google Shape;313;p16"/>
            <p:cNvSpPr/>
            <p:nvPr/>
          </p:nvSpPr>
          <p:spPr>
            <a:xfrm>
              <a:off x="0" y="0"/>
              <a:ext cx="1880792" cy="798661"/>
            </a:xfrm>
            <a:custGeom>
              <a:rect b="b" l="l" r="r" t="t"/>
              <a:pathLst>
                <a:path extrusionOk="0" h="798661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765973"/>
                  </a:lnTo>
                  <a:cubicBezTo>
                    <a:pt x="1880792" y="784026"/>
                    <a:pt x="1866157" y="798661"/>
                    <a:pt x="1848104" y="798661"/>
                  </a:cubicBezTo>
                  <a:lnTo>
                    <a:pt x="32688" y="798661"/>
                  </a:lnTo>
                  <a:cubicBezTo>
                    <a:pt x="14635" y="798661"/>
                    <a:pt x="0" y="784026"/>
                    <a:pt x="0" y="765973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D9D9D9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6"/>
            <p:cNvSpPr txBox="1"/>
            <p:nvPr/>
          </p:nvSpPr>
          <p:spPr>
            <a:xfrm>
              <a:off x="0" y="-28575"/>
              <a:ext cx="1880792" cy="827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16"/>
          <p:cNvGrpSpPr/>
          <p:nvPr/>
        </p:nvGrpSpPr>
        <p:grpSpPr>
          <a:xfrm>
            <a:off x="13706652" y="7579135"/>
            <a:ext cx="3552648" cy="1562574"/>
            <a:chOff x="0" y="-28575"/>
            <a:chExt cx="1880792" cy="827236"/>
          </a:xfrm>
        </p:grpSpPr>
        <p:sp>
          <p:nvSpPr>
            <p:cNvPr id="316" name="Google Shape;316;p16"/>
            <p:cNvSpPr/>
            <p:nvPr/>
          </p:nvSpPr>
          <p:spPr>
            <a:xfrm>
              <a:off x="0" y="0"/>
              <a:ext cx="1880792" cy="798661"/>
            </a:xfrm>
            <a:custGeom>
              <a:rect b="b" l="l" r="r" t="t"/>
              <a:pathLst>
                <a:path extrusionOk="0" h="798661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765973"/>
                  </a:lnTo>
                  <a:cubicBezTo>
                    <a:pt x="1880792" y="784026"/>
                    <a:pt x="1866157" y="798661"/>
                    <a:pt x="1848104" y="798661"/>
                  </a:cubicBezTo>
                  <a:lnTo>
                    <a:pt x="32688" y="798661"/>
                  </a:lnTo>
                  <a:cubicBezTo>
                    <a:pt x="14635" y="798661"/>
                    <a:pt x="0" y="784026"/>
                    <a:pt x="0" y="765973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D9D9D9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6"/>
            <p:cNvSpPr txBox="1"/>
            <p:nvPr/>
          </p:nvSpPr>
          <p:spPr>
            <a:xfrm>
              <a:off x="0" y="-28575"/>
              <a:ext cx="1880792" cy="827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16"/>
          <p:cNvGrpSpPr/>
          <p:nvPr/>
        </p:nvGrpSpPr>
        <p:grpSpPr>
          <a:xfrm>
            <a:off x="13706652" y="5789157"/>
            <a:ext cx="3552648" cy="1562574"/>
            <a:chOff x="0" y="-28575"/>
            <a:chExt cx="1880792" cy="827236"/>
          </a:xfrm>
        </p:grpSpPr>
        <p:sp>
          <p:nvSpPr>
            <p:cNvPr id="319" name="Google Shape;319;p16"/>
            <p:cNvSpPr/>
            <p:nvPr/>
          </p:nvSpPr>
          <p:spPr>
            <a:xfrm>
              <a:off x="0" y="0"/>
              <a:ext cx="1880792" cy="798661"/>
            </a:xfrm>
            <a:custGeom>
              <a:rect b="b" l="l" r="r" t="t"/>
              <a:pathLst>
                <a:path extrusionOk="0" h="798661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765973"/>
                  </a:lnTo>
                  <a:cubicBezTo>
                    <a:pt x="1880792" y="784026"/>
                    <a:pt x="1866157" y="798661"/>
                    <a:pt x="1848104" y="798661"/>
                  </a:cubicBezTo>
                  <a:lnTo>
                    <a:pt x="32688" y="798661"/>
                  </a:lnTo>
                  <a:cubicBezTo>
                    <a:pt x="14635" y="798661"/>
                    <a:pt x="0" y="784026"/>
                    <a:pt x="0" y="765973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F4F4F4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6"/>
            <p:cNvSpPr txBox="1"/>
            <p:nvPr/>
          </p:nvSpPr>
          <p:spPr>
            <a:xfrm>
              <a:off x="0" y="-28575"/>
              <a:ext cx="1880792" cy="827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16"/>
          <p:cNvGrpSpPr/>
          <p:nvPr/>
        </p:nvGrpSpPr>
        <p:grpSpPr>
          <a:xfrm>
            <a:off x="13706652" y="2204831"/>
            <a:ext cx="3552648" cy="1562574"/>
            <a:chOff x="0" y="-28575"/>
            <a:chExt cx="1880792" cy="827236"/>
          </a:xfrm>
        </p:grpSpPr>
        <p:sp>
          <p:nvSpPr>
            <p:cNvPr id="322" name="Google Shape;322;p16"/>
            <p:cNvSpPr/>
            <p:nvPr/>
          </p:nvSpPr>
          <p:spPr>
            <a:xfrm>
              <a:off x="0" y="0"/>
              <a:ext cx="1880792" cy="798661"/>
            </a:xfrm>
            <a:custGeom>
              <a:rect b="b" l="l" r="r" t="t"/>
              <a:pathLst>
                <a:path extrusionOk="0" h="798661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765973"/>
                  </a:lnTo>
                  <a:cubicBezTo>
                    <a:pt x="1880792" y="784026"/>
                    <a:pt x="1866157" y="798661"/>
                    <a:pt x="1848104" y="798661"/>
                  </a:cubicBezTo>
                  <a:lnTo>
                    <a:pt x="32688" y="798661"/>
                  </a:lnTo>
                  <a:cubicBezTo>
                    <a:pt x="14635" y="798661"/>
                    <a:pt x="0" y="784026"/>
                    <a:pt x="0" y="765973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F4F4F4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6"/>
            <p:cNvSpPr txBox="1"/>
            <p:nvPr/>
          </p:nvSpPr>
          <p:spPr>
            <a:xfrm>
              <a:off x="0" y="-28575"/>
              <a:ext cx="1880792" cy="827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16"/>
          <p:cNvGrpSpPr/>
          <p:nvPr/>
        </p:nvGrpSpPr>
        <p:grpSpPr>
          <a:xfrm>
            <a:off x="13706652" y="3926785"/>
            <a:ext cx="3552648" cy="1562574"/>
            <a:chOff x="0" y="-28575"/>
            <a:chExt cx="1880792" cy="827236"/>
          </a:xfrm>
        </p:grpSpPr>
        <p:sp>
          <p:nvSpPr>
            <p:cNvPr id="325" name="Google Shape;325;p16"/>
            <p:cNvSpPr/>
            <p:nvPr/>
          </p:nvSpPr>
          <p:spPr>
            <a:xfrm>
              <a:off x="0" y="0"/>
              <a:ext cx="1880792" cy="798661"/>
            </a:xfrm>
            <a:custGeom>
              <a:rect b="b" l="l" r="r" t="t"/>
              <a:pathLst>
                <a:path extrusionOk="0" h="798661" w="1880792">
                  <a:moveTo>
                    <a:pt x="32688" y="0"/>
                  </a:moveTo>
                  <a:lnTo>
                    <a:pt x="1848104" y="0"/>
                  </a:lnTo>
                  <a:cubicBezTo>
                    <a:pt x="1866157" y="0"/>
                    <a:pt x="1880792" y="14635"/>
                    <a:pt x="1880792" y="32688"/>
                  </a:cubicBezTo>
                  <a:lnTo>
                    <a:pt x="1880792" y="765973"/>
                  </a:lnTo>
                  <a:cubicBezTo>
                    <a:pt x="1880792" y="784026"/>
                    <a:pt x="1866157" y="798661"/>
                    <a:pt x="1848104" y="798661"/>
                  </a:cubicBezTo>
                  <a:lnTo>
                    <a:pt x="32688" y="798661"/>
                  </a:lnTo>
                  <a:cubicBezTo>
                    <a:pt x="14635" y="798661"/>
                    <a:pt x="0" y="784026"/>
                    <a:pt x="0" y="765973"/>
                  </a:cubicBezTo>
                  <a:lnTo>
                    <a:pt x="0" y="32688"/>
                  </a:lnTo>
                  <a:cubicBezTo>
                    <a:pt x="0" y="14635"/>
                    <a:pt x="14635" y="0"/>
                    <a:pt x="32688" y="0"/>
                  </a:cubicBezTo>
                  <a:close/>
                </a:path>
              </a:pathLst>
            </a:custGeom>
            <a:solidFill>
              <a:srgbClr val="D9D9D9"/>
            </a:solidFill>
            <a:ln cap="sq" cmpd="sng" w="3810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6"/>
            <p:cNvSpPr txBox="1"/>
            <p:nvPr/>
          </p:nvSpPr>
          <p:spPr>
            <a:xfrm>
              <a:off x="0" y="-28575"/>
              <a:ext cx="1880792" cy="827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16"/>
          <p:cNvSpPr txBox="1"/>
          <p:nvPr/>
        </p:nvSpPr>
        <p:spPr>
          <a:xfrm>
            <a:off x="1258965" y="2527331"/>
            <a:ext cx="30921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Task goes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Use this section to give a brief overview of the employee’s task or responsibility</a:t>
            </a:r>
            <a:endParaRPr/>
          </a:p>
        </p:txBody>
      </p:sp>
      <p:sp>
        <p:nvSpPr>
          <p:cNvPr id="328" name="Google Shape;328;p16"/>
          <p:cNvSpPr txBox="1"/>
          <p:nvPr/>
        </p:nvSpPr>
        <p:spPr>
          <a:xfrm>
            <a:off x="1258965" y="4249285"/>
            <a:ext cx="30921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Task goes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Use this section to give a brief overview of the employee’s task or responsibility</a:t>
            </a:r>
            <a:endParaRPr/>
          </a:p>
        </p:txBody>
      </p:sp>
      <p:sp>
        <p:nvSpPr>
          <p:cNvPr id="329" name="Google Shape;329;p16"/>
          <p:cNvSpPr txBox="1"/>
          <p:nvPr/>
        </p:nvSpPr>
        <p:spPr>
          <a:xfrm>
            <a:off x="1258965" y="6111658"/>
            <a:ext cx="30921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Task goes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Use this section to give a brief overview of the employee’s task or responsibility</a:t>
            </a:r>
            <a:endParaRPr/>
          </a:p>
        </p:txBody>
      </p:sp>
      <p:sp>
        <p:nvSpPr>
          <p:cNvPr id="330" name="Google Shape;330;p16"/>
          <p:cNvSpPr txBox="1"/>
          <p:nvPr/>
        </p:nvSpPr>
        <p:spPr>
          <a:xfrm>
            <a:off x="1258965" y="7901635"/>
            <a:ext cx="30921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Task goes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Use this section to give a brief overview of the employee’s task or responsibility</a:t>
            </a:r>
            <a:endParaRPr/>
          </a:p>
        </p:txBody>
      </p:sp>
      <p:sp>
        <p:nvSpPr>
          <p:cNvPr id="331" name="Google Shape;331;p16"/>
          <p:cNvSpPr txBox="1"/>
          <p:nvPr/>
        </p:nvSpPr>
        <p:spPr>
          <a:xfrm>
            <a:off x="13936917" y="7901635"/>
            <a:ext cx="30921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Task goes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Use this section to give a brief overview of the employee’s task or responsibility</a:t>
            </a:r>
            <a:endParaRPr/>
          </a:p>
        </p:txBody>
      </p:sp>
      <p:sp>
        <p:nvSpPr>
          <p:cNvPr id="332" name="Google Shape;332;p16"/>
          <p:cNvSpPr txBox="1"/>
          <p:nvPr/>
        </p:nvSpPr>
        <p:spPr>
          <a:xfrm>
            <a:off x="13936917" y="6111658"/>
            <a:ext cx="30921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Task goes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Use this section to give a brief overview of the employee’s task or responsibility</a:t>
            </a:r>
            <a:endParaRPr/>
          </a:p>
        </p:txBody>
      </p:sp>
      <p:sp>
        <p:nvSpPr>
          <p:cNvPr id="333" name="Google Shape;333;p16"/>
          <p:cNvSpPr txBox="1"/>
          <p:nvPr/>
        </p:nvSpPr>
        <p:spPr>
          <a:xfrm>
            <a:off x="13936917" y="2527331"/>
            <a:ext cx="30921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Task goes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Use this section to give a brief overview of the employee’s task or responsibility</a:t>
            </a:r>
            <a:endParaRPr/>
          </a:p>
        </p:txBody>
      </p:sp>
      <p:sp>
        <p:nvSpPr>
          <p:cNvPr id="334" name="Google Shape;334;p16"/>
          <p:cNvSpPr txBox="1"/>
          <p:nvPr/>
        </p:nvSpPr>
        <p:spPr>
          <a:xfrm>
            <a:off x="13936917" y="4249285"/>
            <a:ext cx="30921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Task goes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Use this section to give a brief overview of the employee’s task or responsibility</a:t>
            </a:r>
            <a:endParaRPr/>
          </a:p>
        </p:txBody>
      </p:sp>
      <p:cxnSp>
        <p:nvCxnSpPr>
          <p:cNvPr id="335" name="Google Shape;335;p16"/>
          <p:cNvCxnSpPr/>
          <p:nvPr/>
        </p:nvCxnSpPr>
        <p:spPr>
          <a:xfrm>
            <a:off x="4581348" y="3013106"/>
            <a:ext cx="2693369" cy="894989"/>
          </a:xfrm>
          <a:prstGeom prst="straightConnector1">
            <a:avLst/>
          </a:prstGeom>
          <a:noFill/>
          <a:ln cap="flat" cmpd="sng" w="3810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6" name="Google Shape;336;p16"/>
          <p:cNvCxnSpPr/>
          <p:nvPr/>
        </p:nvCxnSpPr>
        <p:spPr>
          <a:xfrm flipH="1" rot="10800000">
            <a:off x="4581348" y="7492421"/>
            <a:ext cx="2693369" cy="894989"/>
          </a:xfrm>
          <a:prstGeom prst="straightConnector1">
            <a:avLst/>
          </a:prstGeom>
          <a:noFill/>
          <a:ln cap="flat" cmpd="sng" w="3810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" name="Google Shape;337;p16"/>
          <p:cNvCxnSpPr/>
          <p:nvPr/>
        </p:nvCxnSpPr>
        <p:spPr>
          <a:xfrm>
            <a:off x="4581348" y="6597433"/>
            <a:ext cx="2803142" cy="894989"/>
          </a:xfrm>
          <a:prstGeom prst="straightConnector1">
            <a:avLst/>
          </a:prstGeom>
          <a:noFill/>
          <a:ln cap="flat" cmpd="sng" w="3810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" name="Google Shape;338;p16"/>
          <p:cNvCxnSpPr/>
          <p:nvPr/>
        </p:nvCxnSpPr>
        <p:spPr>
          <a:xfrm flipH="1" rot="10800000">
            <a:off x="4581348" y="3908095"/>
            <a:ext cx="2750450" cy="826965"/>
          </a:xfrm>
          <a:prstGeom prst="straightConnector1">
            <a:avLst/>
          </a:prstGeom>
          <a:noFill/>
          <a:ln cap="flat" cmpd="sng" w="3810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9" name="Google Shape;339;p16"/>
          <p:cNvCxnSpPr/>
          <p:nvPr/>
        </p:nvCxnSpPr>
        <p:spPr>
          <a:xfrm flipH="1" rot="10800000">
            <a:off x="10956202" y="2972808"/>
            <a:ext cx="2750450" cy="935288"/>
          </a:xfrm>
          <a:prstGeom prst="straightConnector1">
            <a:avLst/>
          </a:prstGeom>
          <a:noFill/>
          <a:ln cap="flat" cmpd="sng" w="3810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0" name="Google Shape;340;p16"/>
          <p:cNvCxnSpPr/>
          <p:nvPr/>
        </p:nvCxnSpPr>
        <p:spPr>
          <a:xfrm>
            <a:off x="10956202" y="3908095"/>
            <a:ext cx="2670161" cy="826965"/>
          </a:xfrm>
          <a:prstGeom prst="straightConnector1">
            <a:avLst/>
          </a:prstGeom>
          <a:noFill/>
          <a:ln cap="flat" cmpd="sng" w="3810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p16"/>
          <p:cNvCxnSpPr/>
          <p:nvPr/>
        </p:nvCxnSpPr>
        <p:spPr>
          <a:xfrm flipH="1" rot="10800000">
            <a:off x="10956202" y="6538577"/>
            <a:ext cx="2801888" cy="953844"/>
          </a:xfrm>
          <a:prstGeom prst="straightConnector1">
            <a:avLst/>
          </a:prstGeom>
          <a:noFill/>
          <a:ln cap="flat" cmpd="sng" w="3810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2" name="Google Shape;342;p16"/>
          <p:cNvCxnSpPr/>
          <p:nvPr/>
        </p:nvCxnSpPr>
        <p:spPr>
          <a:xfrm>
            <a:off x="10932993" y="7538230"/>
            <a:ext cx="2773659" cy="849180"/>
          </a:xfrm>
          <a:prstGeom prst="straightConnector1">
            <a:avLst/>
          </a:prstGeom>
          <a:noFill/>
          <a:ln cap="flat" cmpd="sng" w="38100">
            <a:solidFill>
              <a:srgbClr val="1C1C1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9BE6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17"/>
          <p:cNvGrpSpPr/>
          <p:nvPr/>
        </p:nvGrpSpPr>
        <p:grpSpPr>
          <a:xfrm>
            <a:off x="714865" y="2192041"/>
            <a:ext cx="5097641" cy="7508818"/>
            <a:chOff x="0" y="-28575"/>
            <a:chExt cx="1342589" cy="1977631"/>
          </a:xfrm>
        </p:grpSpPr>
        <p:sp>
          <p:nvSpPr>
            <p:cNvPr id="348" name="Google Shape;348;p17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7"/>
            <p:cNvSpPr txBox="1"/>
            <p:nvPr/>
          </p:nvSpPr>
          <p:spPr>
            <a:xfrm>
              <a:off x="0" y="-28575"/>
              <a:ext cx="1342589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17"/>
          <p:cNvGrpSpPr/>
          <p:nvPr/>
        </p:nvGrpSpPr>
        <p:grpSpPr>
          <a:xfrm>
            <a:off x="6060156" y="2192041"/>
            <a:ext cx="11512980" cy="7508818"/>
            <a:chOff x="0" y="-28575"/>
            <a:chExt cx="3032225" cy="1977631"/>
          </a:xfrm>
        </p:grpSpPr>
        <p:sp>
          <p:nvSpPr>
            <p:cNvPr id="351" name="Google Shape;351;p17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7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17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354" name="Google Shape;354;p17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7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Fonts</a:t>
              </a:r>
              <a:endParaRPr/>
            </a:p>
          </p:txBody>
        </p:sp>
      </p:grpSp>
      <p:grpSp>
        <p:nvGrpSpPr>
          <p:cNvPr id="356" name="Google Shape;356;p17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357" name="Google Shape;357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7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Design Elements / Icons</a:t>
              </a:r>
              <a:endParaRPr/>
            </a:p>
          </p:txBody>
        </p:sp>
      </p:grpSp>
      <p:grpSp>
        <p:nvGrpSpPr>
          <p:cNvPr id="359" name="Google Shape;359;p17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360" name="Google Shape;360;p17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7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Colors</a:t>
              </a:r>
              <a:endParaRPr/>
            </a:p>
          </p:txBody>
        </p:sp>
      </p:grpSp>
      <p:grpSp>
        <p:nvGrpSpPr>
          <p:cNvPr id="362" name="Google Shape;362;p17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363" name="Google Shape;36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4F4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17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366" name="Google Shape;36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BAB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17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369" name="Google Shape;36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8DFF8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17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372" name="Google Shape;37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9BE6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17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375" name="Google Shape;375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1C1C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17"/>
          <p:cNvSpPr/>
          <p:nvPr/>
        </p:nvSpPr>
        <p:spPr>
          <a:xfrm>
            <a:off x="7134798" y="6787965"/>
            <a:ext cx="2588199" cy="1788210"/>
          </a:xfrm>
          <a:custGeom>
            <a:rect b="b" l="l" r="r" t="t"/>
            <a:pathLst>
              <a:path extrusionOk="0" h="1788210" w="2588199">
                <a:moveTo>
                  <a:pt x="0" y="0"/>
                </a:moveTo>
                <a:lnTo>
                  <a:pt x="2588199" y="0"/>
                </a:lnTo>
                <a:lnTo>
                  <a:pt x="2588199" y="1788210"/>
                </a:lnTo>
                <a:lnTo>
                  <a:pt x="0" y="1788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17"/>
          <p:cNvSpPr/>
          <p:nvPr/>
        </p:nvSpPr>
        <p:spPr>
          <a:xfrm>
            <a:off x="10403079" y="6742248"/>
            <a:ext cx="2282127" cy="1879642"/>
          </a:xfrm>
          <a:custGeom>
            <a:rect b="b" l="l" r="r" t="t"/>
            <a:pathLst>
              <a:path extrusionOk="0" h="1879642" w="2282127">
                <a:moveTo>
                  <a:pt x="0" y="0"/>
                </a:moveTo>
                <a:lnTo>
                  <a:pt x="2282127" y="0"/>
                </a:lnTo>
                <a:lnTo>
                  <a:pt x="2282127" y="1879643"/>
                </a:lnTo>
                <a:lnTo>
                  <a:pt x="0" y="1879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17"/>
          <p:cNvSpPr/>
          <p:nvPr/>
        </p:nvSpPr>
        <p:spPr>
          <a:xfrm>
            <a:off x="13365288" y="6585448"/>
            <a:ext cx="3133205" cy="2193244"/>
          </a:xfrm>
          <a:custGeom>
            <a:rect b="b" l="l" r="r" t="t"/>
            <a:pathLst>
              <a:path extrusionOk="0" h="2193244" w="3133205">
                <a:moveTo>
                  <a:pt x="0" y="0"/>
                </a:moveTo>
                <a:lnTo>
                  <a:pt x="3133205" y="0"/>
                </a:lnTo>
                <a:lnTo>
                  <a:pt x="3133205" y="2193243"/>
                </a:lnTo>
                <a:lnTo>
                  <a:pt x="0" y="2193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17"/>
          <p:cNvSpPr/>
          <p:nvPr/>
        </p:nvSpPr>
        <p:spPr>
          <a:xfrm>
            <a:off x="10571713" y="4036256"/>
            <a:ext cx="3197358" cy="2255591"/>
          </a:xfrm>
          <a:custGeom>
            <a:rect b="b" l="l" r="r" t="t"/>
            <a:pathLst>
              <a:path extrusionOk="0" h="2255591" w="3197358">
                <a:moveTo>
                  <a:pt x="0" y="0"/>
                </a:moveTo>
                <a:lnTo>
                  <a:pt x="3197359" y="0"/>
                </a:lnTo>
                <a:lnTo>
                  <a:pt x="3197359" y="2255591"/>
                </a:lnTo>
                <a:lnTo>
                  <a:pt x="0" y="2255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17"/>
          <p:cNvSpPr/>
          <p:nvPr/>
        </p:nvSpPr>
        <p:spPr>
          <a:xfrm>
            <a:off x="7134798" y="4036256"/>
            <a:ext cx="2756833" cy="2255591"/>
          </a:xfrm>
          <a:custGeom>
            <a:rect b="b" l="l" r="r" t="t"/>
            <a:pathLst>
              <a:path extrusionOk="0" h="2255591" w="2756833">
                <a:moveTo>
                  <a:pt x="0" y="0"/>
                </a:moveTo>
                <a:lnTo>
                  <a:pt x="2756834" y="0"/>
                </a:lnTo>
                <a:lnTo>
                  <a:pt x="2756834" y="2255591"/>
                </a:lnTo>
                <a:lnTo>
                  <a:pt x="0" y="2255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17"/>
          <p:cNvSpPr/>
          <p:nvPr/>
        </p:nvSpPr>
        <p:spPr>
          <a:xfrm>
            <a:off x="14449154" y="4036256"/>
            <a:ext cx="1948010" cy="2255591"/>
          </a:xfrm>
          <a:custGeom>
            <a:rect b="b" l="l" r="r" t="t"/>
            <a:pathLst>
              <a:path extrusionOk="0" h="2255591" w="1948010">
                <a:moveTo>
                  <a:pt x="0" y="0"/>
                </a:moveTo>
                <a:lnTo>
                  <a:pt x="1948010" y="0"/>
                </a:lnTo>
                <a:lnTo>
                  <a:pt x="1948010" y="2255591"/>
                </a:lnTo>
                <a:lnTo>
                  <a:pt x="0" y="2255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17"/>
          <p:cNvSpPr txBox="1"/>
          <p:nvPr/>
        </p:nvSpPr>
        <p:spPr>
          <a:xfrm>
            <a:off x="1173043" y="3677619"/>
            <a:ext cx="4181285" cy="509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uses the following free fonts:</a:t>
            </a:r>
            <a:endParaRPr/>
          </a:p>
        </p:txBody>
      </p:sp>
      <p:sp>
        <p:nvSpPr>
          <p:cNvPr id="384" name="Google Shape;384;p17"/>
          <p:cNvSpPr txBox="1"/>
          <p:nvPr/>
        </p:nvSpPr>
        <p:spPr>
          <a:xfrm>
            <a:off x="1116102" y="6770397"/>
            <a:ext cx="4368067" cy="252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</a:t>
            </a:r>
            <a:endParaRPr/>
          </a:p>
        </p:txBody>
      </p:sp>
      <p:sp>
        <p:nvSpPr>
          <p:cNvPr id="385" name="Google Shape;385;p17"/>
          <p:cNvSpPr txBox="1"/>
          <p:nvPr/>
        </p:nvSpPr>
        <p:spPr>
          <a:xfrm>
            <a:off x="1688417" y="4958110"/>
            <a:ext cx="3150536" cy="420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1C1C1C"/>
                </a:solidFill>
                <a:latin typeface="Bungee"/>
                <a:ea typeface="Bungee"/>
                <a:cs typeface="Bungee"/>
                <a:sym typeface="Bungee"/>
              </a:rPr>
              <a:t>Bungee</a:t>
            </a:r>
            <a:endParaRPr/>
          </a:p>
        </p:txBody>
      </p:sp>
      <p:sp>
        <p:nvSpPr>
          <p:cNvPr id="386" name="Google Shape;386;p17"/>
          <p:cNvSpPr txBox="1"/>
          <p:nvPr/>
        </p:nvSpPr>
        <p:spPr>
          <a:xfrm>
            <a:off x="1523971" y="5994577"/>
            <a:ext cx="3479429" cy="283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DM Sans Regular</a:t>
            </a:r>
            <a:endParaRPr/>
          </a:p>
        </p:txBody>
      </p:sp>
      <p:sp>
        <p:nvSpPr>
          <p:cNvPr id="387" name="Google Shape;387;p17"/>
          <p:cNvSpPr txBox="1"/>
          <p:nvPr/>
        </p:nvSpPr>
        <p:spPr>
          <a:xfrm>
            <a:off x="2319155" y="4702150"/>
            <a:ext cx="1889061" cy="215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TITLES:</a:t>
            </a:r>
            <a:endParaRPr/>
          </a:p>
        </p:txBody>
      </p:sp>
      <p:sp>
        <p:nvSpPr>
          <p:cNvPr id="388" name="Google Shape;388;p17"/>
          <p:cNvSpPr txBox="1"/>
          <p:nvPr/>
        </p:nvSpPr>
        <p:spPr>
          <a:xfrm>
            <a:off x="2319155" y="5702842"/>
            <a:ext cx="1889061" cy="215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BODY TEXT:</a:t>
            </a:r>
            <a:endParaRPr/>
          </a:p>
        </p:txBody>
      </p:sp>
      <p:sp>
        <p:nvSpPr>
          <p:cNvPr id="389" name="Google Shape;389;p17"/>
          <p:cNvSpPr txBox="1"/>
          <p:nvPr/>
        </p:nvSpPr>
        <p:spPr>
          <a:xfrm>
            <a:off x="1249355" y="9092659"/>
            <a:ext cx="725897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#F4F4F4</a:t>
            </a:r>
            <a:endParaRPr/>
          </a:p>
        </p:txBody>
      </p:sp>
      <p:sp>
        <p:nvSpPr>
          <p:cNvPr id="390" name="Google Shape;390;p17"/>
          <p:cNvSpPr txBox="1"/>
          <p:nvPr/>
        </p:nvSpPr>
        <p:spPr>
          <a:xfrm>
            <a:off x="2064714" y="9092659"/>
            <a:ext cx="725897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#FFDBAB</a:t>
            </a:r>
            <a:endParaRPr/>
          </a:p>
        </p:txBody>
      </p:sp>
      <p:sp>
        <p:nvSpPr>
          <p:cNvPr id="391" name="Google Shape;391;p17"/>
          <p:cNvSpPr txBox="1"/>
          <p:nvPr/>
        </p:nvSpPr>
        <p:spPr>
          <a:xfrm>
            <a:off x="2943011" y="9092659"/>
            <a:ext cx="725897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#C8DFF8</a:t>
            </a:r>
            <a:endParaRPr/>
          </a:p>
        </p:txBody>
      </p:sp>
      <p:sp>
        <p:nvSpPr>
          <p:cNvPr id="392" name="Google Shape;392;p17"/>
          <p:cNvSpPr txBox="1"/>
          <p:nvPr/>
        </p:nvSpPr>
        <p:spPr>
          <a:xfrm>
            <a:off x="3819515" y="9092659"/>
            <a:ext cx="725897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#C59BE6</a:t>
            </a:r>
            <a:endParaRPr/>
          </a:p>
        </p:txBody>
      </p:sp>
      <p:sp>
        <p:nvSpPr>
          <p:cNvPr id="393" name="Google Shape;393;p17"/>
          <p:cNvSpPr txBox="1"/>
          <p:nvPr/>
        </p:nvSpPr>
        <p:spPr>
          <a:xfrm>
            <a:off x="4696916" y="9092659"/>
            <a:ext cx="725897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#1C1C1C</a:t>
            </a:r>
            <a:endParaRPr/>
          </a:p>
        </p:txBody>
      </p:sp>
      <p:sp>
        <p:nvSpPr>
          <p:cNvPr id="394" name="Google Shape;394;p17"/>
          <p:cNvSpPr txBox="1"/>
          <p:nvPr/>
        </p:nvSpPr>
        <p:spPr>
          <a:xfrm>
            <a:off x="3800933" y="1709954"/>
            <a:ext cx="10686133" cy="323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95" name="Google Shape;395;p17"/>
          <p:cNvSpPr txBox="1"/>
          <p:nvPr/>
        </p:nvSpPr>
        <p:spPr>
          <a:xfrm>
            <a:off x="5469973" y="709966"/>
            <a:ext cx="734805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Resource Page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9BE6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8"/>
          <p:cNvGrpSpPr/>
          <p:nvPr/>
        </p:nvGrpSpPr>
        <p:grpSpPr>
          <a:xfrm>
            <a:off x="714865" y="485203"/>
            <a:ext cx="16858270" cy="9208098"/>
            <a:chOff x="0" y="-28575"/>
            <a:chExt cx="4440038" cy="2425178"/>
          </a:xfrm>
        </p:grpSpPr>
        <p:sp>
          <p:nvSpPr>
            <p:cNvPr id="401" name="Google Shape;401;p18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9185" y="0"/>
                  </a:moveTo>
                  <a:lnTo>
                    <a:pt x="4430854" y="0"/>
                  </a:lnTo>
                  <a:cubicBezTo>
                    <a:pt x="4435926" y="0"/>
                    <a:pt x="4440038" y="4112"/>
                    <a:pt x="4440038" y="9185"/>
                  </a:cubicBezTo>
                  <a:lnTo>
                    <a:pt x="4440038" y="2387418"/>
                  </a:lnTo>
                  <a:cubicBezTo>
                    <a:pt x="4440038" y="2389854"/>
                    <a:pt x="4439071" y="2392190"/>
                    <a:pt x="4437348" y="2393913"/>
                  </a:cubicBezTo>
                  <a:cubicBezTo>
                    <a:pt x="4435626" y="2395635"/>
                    <a:pt x="4433289" y="2396603"/>
                    <a:pt x="4430854" y="2396603"/>
                  </a:cubicBezTo>
                  <a:lnTo>
                    <a:pt x="9185" y="2396603"/>
                  </a:lnTo>
                  <a:cubicBezTo>
                    <a:pt x="6749" y="2396603"/>
                    <a:pt x="4413" y="2395635"/>
                    <a:pt x="2690" y="2393913"/>
                  </a:cubicBezTo>
                  <a:cubicBezTo>
                    <a:pt x="968" y="2392190"/>
                    <a:pt x="0" y="2389854"/>
                    <a:pt x="0" y="2387418"/>
                  </a:cubicBezTo>
                  <a:lnTo>
                    <a:pt x="0" y="9185"/>
                  </a:lnTo>
                  <a:cubicBezTo>
                    <a:pt x="0" y="6749"/>
                    <a:pt x="968" y="4413"/>
                    <a:pt x="2690" y="2690"/>
                  </a:cubicBezTo>
                  <a:cubicBezTo>
                    <a:pt x="4413" y="968"/>
                    <a:pt x="6749" y="0"/>
                    <a:pt x="918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1C1C1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8"/>
            <p:cNvSpPr txBox="1"/>
            <p:nvPr/>
          </p:nvSpPr>
          <p:spPr>
            <a:xfrm>
              <a:off x="0" y="-28575"/>
              <a:ext cx="4440038" cy="2425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3" name="Google Shape;403;p18"/>
          <p:cNvSpPr txBox="1"/>
          <p:nvPr/>
        </p:nvSpPr>
        <p:spPr>
          <a:xfrm>
            <a:off x="3377480" y="2482841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404" name="Google Shape;404;p18"/>
          <p:cNvSpPr txBox="1"/>
          <p:nvPr/>
        </p:nvSpPr>
        <p:spPr>
          <a:xfrm>
            <a:off x="3377480" y="5260322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for this presentation template</a:t>
            </a:r>
            <a:endParaRPr/>
          </a:p>
        </p:txBody>
      </p:sp>
      <p:sp>
        <p:nvSpPr>
          <p:cNvPr id="405" name="Google Shape;405;p18"/>
          <p:cNvSpPr txBox="1"/>
          <p:nvPr/>
        </p:nvSpPr>
        <p:spPr>
          <a:xfrm>
            <a:off x="3377480" y="7317689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for the photos, graphics, and elements</a:t>
            </a:r>
            <a:endParaRPr/>
          </a:p>
        </p:txBody>
      </p:sp>
      <p:sp>
        <p:nvSpPr>
          <p:cNvPr id="406" name="Google Shape;406;p18"/>
          <p:cNvSpPr txBox="1"/>
          <p:nvPr/>
        </p:nvSpPr>
        <p:spPr>
          <a:xfrm>
            <a:off x="7108732" y="8470181"/>
            <a:ext cx="4070535" cy="506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Happy designing!</a:t>
            </a:r>
            <a:endParaRPr/>
          </a:p>
        </p:txBody>
      </p:sp>
      <p:sp>
        <p:nvSpPr>
          <p:cNvPr id="407" name="Google Shape;407;p18"/>
          <p:cNvSpPr txBox="1"/>
          <p:nvPr/>
        </p:nvSpPr>
        <p:spPr>
          <a:xfrm>
            <a:off x="5469973" y="1434455"/>
            <a:ext cx="734805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Credits</a:t>
            </a:r>
            <a:endParaRPr/>
          </a:p>
        </p:txBody>
      </p:sp>
      <p:sp>
        <p:nvSpPr>
          <p:cNvPr id="408" name="Google Shape;408;p18"/>
          <p:cNvSpPr txBox="1"/>
          <p:nvPr/>
        </p:nvSpPr>
        <p:spPr>
          <a:xfrm>
            <a:off x="5004582" y="6508064"/>
            <a:ext cx="827883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1C1C1C"/>
                </a:solidFill>
                <a:latin typeface="DM Sans"/>
                <a:ea typeface="DM Sans"/>
                <a:cs typeface="DM Sans"/>
                <a:sym typeface="DM Sans"/>
              </a:rPr>
              <a:t>Pexels, Pixabay, Sketchify</a:t>
            </a:r>
            <a:endParaRPr/>
          </a:p>
        </p:txBody>
      </p:sp>
      <p:pic>
        <p:nvPicPr>
          <p:cNvPr id="409" name="Google Shape;4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100" y="3429000"/>
            <a:ext cx="5965799" cy="14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