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Raleway"/>
      <p:regular r:id="rId12"/>
      <p:bold r:id="rId13"/>
      <p:italic r:id="rId14"/>
      <p:boldItalic r:id="rId15"/>
    </p:embeddedFont>
    <p:embeddedFont>
      <p:font typeface="Oswald"/>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bold.fntdata"/><Relationship Id="rId12"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Italic.fntdata"/><Relationship Id="rId14" Type="http://schemas.openxmlformats.org/officeDocument/2006/relationships/font" Target="fonts/Raleway-italic.fntdata"/><Relationship Id="rId17" Type="http://schemas.openxmlformats.org/officeDocument/2006/relationships/font" Target="fonts/Oswald-bold.fntdata"/><Relationship Id="rId16"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1.png"/><Relationship Id="rId8"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9.png"/></Relationships>
</file>

<file path=ppt/slideLayouts/_rels/slideLayout5.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1.png"/><Relationship Id="rId13" Type="http://schemas.openxmlformats.org/officeDocument/2006/relationships/image" Target="../media/image23.png"/><Relationship Id="rId12" Type="http://schemas.openxmlformats.org/officeDocument/2006/relationships/image" Target="../media/image39.png"/><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20.png"/><Relationship Id="rId15" Type="http://schemas.openxmlformats.org/officeDocument/2006/relationships/image" Target="../media/image30.png"/><Relationship Id="rId14" Type="http://schemas.openxmlformats.org/officeDocument/2006/relationships/image" Target="../media/image24.png"/><Relationship Id="rId17" Type="http://schemas.openxmlformats.org/officeDocument/2006/relationships/image" Target="../media/image38.png"/><Relationship Id="rId16" Type="http://schemas.openxmlformats.org/officeDocument/2006/relationships/image" Target="../media/image36.png"/><Relationship Id="rId5" Type="http://schemas.openxmlformats.org/officeDocument/2006/relationships/image" Target="../media/image19.png"/><Relationship Id="rId19" Type="http://schemas.openxmlformats.org/officeDocument/2006/relationships/image" Target="../media/image40.png"/><Relationship Id="rId6" Type="http://schemas.openxmlformats.org/officeDocument/2006/relationships/image" Target="../media/image34.png"/><Relationship Id="rId18" Type="http://schemas.openxmlformats.org/officeDocument/2006/relationships/image" Target="../media/image37.png"/><Relationship Id="rId7" Type="http://schemas.openxmlformats.org/officeDocument/2006/relationships/image" Target="../media/image25.png"/><Relationship Id="rId8"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
        <p:nvSpPr>
          <p:cNvPr id="9" name="Google Shape;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 name="Google Shape;1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0" name="Shape 170"/>
        <p:cNvGrpSpPr/>
        <p:nvPr/>
      </p:nvGrpSpPr>
      <p:grpSpPr>
        <a:xfrm>
          <a:off x="0" y="0"/>
          <a:ext cx="0" cy="0"/>
          <a:chOff x="0" y="0"/>
          <a:chExt cx="0" cy="0"/>
        </a:xfrm>
      </p:grpSpPr>
      <p:sp>
        <p:nvSpPr>
          <p:cNvPr id="171" name="Google Shape;17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73" name="Google Shape;173;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74" name="Google Shape;174;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75" name="Google Shape;175;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76" name="Google Shape;17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9" name="Shape 179"/>
        <p:cNvGrpSpPr/>
        <p:nvPr/>
      </p:nvGrpSpPr>
      <p:grpSpPr>
        <a:xfrm>
          <a:off x="0" y="0"/>
          <a:ext cx="0" cy="0"/>
          <a:chOff x="0" y="0"/>
          <a:chExt cx="0" cy="0"/>
        </a:xfrm>
      </p:grpSpPr>
      <p:sp>
        <p:nvSpPr>
          <p:cNvPr id="180" name="Google Shape;18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4" name="Shape 184"/>
        <p:cNvGrpSpPr/>
        <p:nvPr/>
      </p:nvGrpSpPr>
      <p:grpSpPr>
        <a:xfrm>
          <a:off x="0" y="0"/>
          <a:ext cx="0" cy="0"/>
          <a:chOff x="0" y="0"/>
          <a:chExt cx="0" cy="0"/>
        </a:xfrm>
      </p:grpSpPr>
      <p:sp>
        <p:nvSpPr>
          <p:cNvPr id="185" name="Google Shape;185;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87" name="Google Shape;187;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88" name="Google Shape;18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1" name="Shape 191"/>
        <p:cNvGrpSpPr/>
        <p:nvPr/>
      </p:nvGrpSpPr>
      <p:grpSpPr>
        <a:xfrm>
          <a:off x="0" y="0"/>
          <a:ext cx="0" cy="0"/>
          <a:chOff x="0" y="0"/>
          <a:chExt cx="0" cy="0"/>
        </a:xfrm>
      </p:grpSpPr>
      <p:sp>
        <p:nvSpPr>
          <p:cNvPr id="192" name="Google Shape;192;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14"/>
          <p:cNvSpPr/>
          <p:nvPr>
            <p:ph idx="2" type="pic"/>
          </p:nvPr>
        </p:nvSpPr>
        <p:spPr>
          <a:xfrm>
            <a:off x="1792288" y="612775"/>
            <a:ext cx="5486400" cy="4114800"/>
          </a:xfrm>
          <a:prstGeom prst="rect">
            <a:avLst/>
          </a:prstGeom>
          <a:noFill/>
          <a:ln>
            <a:noFill/>
          </a:ln>
        </p:spPr>
      </p:sp>
      <p:sp>
        <p:nvSpPr>
          <p:cNvPr id="194" name="Google Shape;194;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95" name="Google Shape;195;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8" name="Shape 198"/>
        <p:cNvGrpSpPr/>
        <p:nvPr/>
      </p:nvGrpSpPr>
      <p:grpSpPr>
        <a:xfrm>
          <a:off x="0" y="0"/>
          <a:ext cx="0" cy="0"/>
          <a:chOff x="0" y="0"/>
          <a:chExt cx="0" cy="0"/>
        </a:xfrm>
      </p:grpSpPr>
      <p:sp>
        <p:nvSpPr>
          <p:cNvPr id="199" name="Google Shape;199;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1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1" name="Google Shape;20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4" name="Shape 204"/>
        <p:cNvGrpSpPr/>
        <p:nvPr/>
      </p:nvGrpSpPr>
      <p:grpSpPr>
        <a:xfrm>
          <a:off x="0" y="0"/>
          <a:ext cx="0" cy="0"/>
          <a:chOff x="0" y="0"/>
          <a:chExt cx="0" cy="0"/>
        </a:xfrm>
      </p:grpSpPr>
      <p:sp>
        <p:nvSpPr>
          <p:cNvPr id="205" name="Google Shape;205;p1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1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7" name="Google Shape;20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2" name="Shape 12"/>
        <p:cNvGrpSpPr/>
        <p:nvPr/>
      </p:nvGrpSpPr>
      <p:grpSpPr>
        <a:xfrm>
          <a:off x="0" y="0"/>
          <a:ext cx="0" cy="0"/>
          <a:chOff x="0" y="0"/>
          <a:chExt cx="0" cy="0"/>
        </a:xfrm>
      </p:grpSpPr>
      <p:sp>
        <p:nvSpPr>
          <p:cNvPr id="13" name="Google Shape;13;p3"/>
          <p:cNvSpPr/>
          <p:nvPr/>
        </p:nvSpPr>
        <p:spPr>
          <a:xfrm>
            <a:off x="570400" y="962606"/>
            <a:ext cx="4089458" cy="4084346"/>
          </a:xfrm>
          <a:custGeom>
            <a:rect b="b" l="l" r="r" t="t"/>
            <a:pathLst>
              <a:path extrusionOk="0" h="4084346" w="4089458">
                <a:moveTo>
                  <a:pt x="0" y="0"/>
                </a:moveTo>
                <a:lnTo>
                  <a:pt x="4089458" y="0"/>
                </a:lnTo>
                <a:lnTo>
                  <a:pt x="4089458" y="4084346"/>
                </a:lnTo>
                <a:lnTo>
                  <a:pt x="0" y="4084346"/>
                </a:lnTo>
                <a:lnTo>
                  <a:pt x="0" y="0"/>
                </a:lnTo>
                <a:close/>
              </a:path>
            </a:pathLst>
          </a:custGeom>
          <a:blipFill rotWithShape="1">
            <a:blip r:embed="rId2">
              <a:alphaModFix/>
            </a:blip>
            <a:stretch>
              <a:fillRect b="0" l="0" r="0" t="0"/>
            </a:stretch>
          </a:blipFill>
          <a:ln>
            <a:noFill/>
          </a:ln>
        </p:spPr>
      </p:sp>
      <p:sp>
        <p:nvSpPr>
          <p:cNvPr id="14" name="Google Shape;14;p3"/>
          <p:cNvSpPr/>
          <p:nvPr/>
        </p:nvSpPr>
        <p:spPr>
          <a:xfrm>
            <a:off x="2009566" y="663735"/>
            <a:ext cx="1211126" cy="1209612"/>
          </a:xfrm>
          <a:custGeom>
            <a:rect b="b" l="l" r="r" t="t"/>
            <a:pathLst>
              <a:path extrusionOk="0" h="1209612" w="1211126">
                <a:moveTo>
                  <a:pt x="0" y="0"/>
                </a:moveTo>
                <a:lnTo>
                  <a:pt x="1211126" y="0"/>
                </a:lnTo>
                <a:lnTo>
                  <a:pt x="1211126" y="1209612"/>
                </a:lnTo>
                <a:lnTo>
                  <a:pt x="0" y="1209612"/>
                </a:lnTo>
                <a:lnTo>
                  <a:pt x="0" y="0"/>
                </a:lnTo>
                <a:close/>
              </a:path>
            </a:pathLst>
          </a:custGeom>
          <a:blipFill rotWithShape="1">
            <a:blip r:embed="rId3">
              <a:alphaModFix/>
            </a:blip>
            <a:stretch>
              <a:fillRect b="0" l="0" r="0" t="0"/>
            </a:stretch>
          </a:blipFill>
          <a:ln>
            <a:noFill/>
          </a:ln>
        </p:spPr>
      </p:sp>
      <p:sp>
        <p:nvSpPr>
          <p:cNvPr id="15" name="Google Shape;15;p3"/>
          <p:cNvSpPr/>
          <p:nvPr/>
        </p:nvSpPr>
        <p:spPr>
          <a:xfrm>
            <a:off x="7220283" y="962606"/>
            <a:ext cx="4089458" cy="4084346"/>
          </a:xfrm>
          <a:custGeom>
            <a:rect b="b" l="l" r="r" t="t"/>
            <a:pathLst>
              <a:path extrusionOk="0" h="4084346" w="4089458">
                <a:moveTo>
                  <a:pt x="0" y="0"/>
                </a:moveTo>
                <a:lnTo>
                  <a:pt x="4089458" y="0"/>
                </a:lnTo>
                <a:lnTo>
                  <a:pt x="4089458" y="4084346"/>
                </a:lnTo>
                <a:lnTo>
                  <a:pt x="0" y="4084346"/>
                </a:lnTo>
                <a:lnTo>
                  <a:pt x="0" y="0"/>
                </a:lnTo>
                <a:close/>
              </a:path>
            </a:pathLst>
          </a:custGeom>
          <a:blipFill rotWithShape="1">
            <a:blip r:embed="rId4">
              <a:alphaModFix/>
            </a:blip>
            <a:stretch>
              <a:fillRect b="0" l="0" r="0" t="0"/>
            </a:stretch>
          </a:blipFill>
          <a:ln>
            <a:noFill/>
          </a:ln>
        </p:spPr>
      </p:sp>
      <p:sp>
        <p:nvSpPr>
          <p:cNvPr id="16" name="Google Shape;16;p3"/>
          <p:cNvSpPr/>
          <p:nvPr/>
        </p:nvSpPr>
        <p:spPr>
          <a:xfrm>
            <a:off x="8659449" y="663735"/>
            <a:ext cx="1211126" cy="1209612"/>
          </a:xfrm>
          <a:custGeom>
            <a:rect b="b" l="l" r="r" t="t"/>
            <a:pathLst>
              <a:path extrusionOk="0" h="1209612" w="1211126">
                <a:moveTo>
                  <a:pt x="0" y="0"/>
                </a:moveTo>
                <a:lnTo>
                  <a:pt x="1211126" y="0"/>
                </a:lnTo>
                <a:lnTo>
                  <a:pt x="1211126" y="1209612"/>
                </a:lnTo>
                <a:lnTo>
                  <a:pt x="0" y="1209612"/>
                </a:lnTo>
                <a:lnTo>
                  <a:pt x="0" y="0"/>
                </a:lnTo>
                <a:close/>
              </a:path>
            </a:pathLst>
          </a:custGeom>
          <a:blipFill rotWithShape="1">
            <a:blip r:embed="rId3">
              <a:alphaModFix/>
            </a:blip>
            <a:stretch>
              <a:fillRect b="0" l="0" r="0" t="0"/>
            </a:stretch>
          </a:blipFill>
          <a:ln>
            <a:noFill/>
          </a:ln>
        </p:spPr>
      </p:sp>
      <p:sp>
        <p:nvSpPr>
          <p:cNvPr id="17" name="Google Shape;17;p3"/>
          <p:cNvSpPr/>
          <p:nvPr/>
        </p:nvSpPr>
        <p:spPr>
          <a:xfrm>
            <a:off x="13731632" y="962606"/>
            <a:ext cx="4089458" cy="4084346"/>
          </a:xfrm>
          <a:custGeom>
            <a:rect b="b" l="l" r="r" t="t"/>
            <a:pathLst>
              <a:path extrusionOk="0" h="4084346" w="4089458">
                <a:moveTo>
                  <a:pt x="0" y="0"/>
                </a:moveTo>
                <a:lnTo>
                  <a:pt x="4089458" y="0"/>
                </a:lnTo>
                <a:lnTo>
                  <a:pt x="4089458" y="4084346"/>
                </a:lnTo>
                <a:lnTo>
                  <a:pt x="0" y="4084346"/>
                </a:lnTo>
                <a:lnTo>
                  <a:pt x="0" y="0"/>
                </a:lnTo>
                <a:close/>
              </a:path>
            </a:pathLst>
          </a:custGeom>
          <a:blipFill rotWithShape="1">
            <a:blip r:embed="rId5">
              <a:alphaModFix/>
            </a:blip>
            <a:stretch>
              <a:fillRect b="0" l="0" r="0" t="0"/>
            </a:stretch>
          </a:blipFill>
          <a:ln>
            <a:noFill/>
          </a:ln>
        </p:spPr>
      </p:sp>
      <p:sp>
        <p:nvSpPr>
          <p:cNvPr id="18" name="Google Shape;18;p3"/>
          <p:cNvSpPr/>
          <p:nvPr/>
        </p:nvSpPr>
        <p:spPr>
          <a:xfrm>
            <a:off x="15170798" y="663735"/>
            <a:ext cx="1211126" cy="1209612"/>
          </a:xfrm>
          <a:custGeom>
            <a:rect b="b" l="l" r="r" t="t"/>
            <a:pathLst>
              <a:path extrusionOk="0" h="1209612" w="1211126">
                <a:moveTo>
                  <a:pt x="0" y="0"/>
                </a:moveTo>
                <a:lnTo>
                  <a:pt x="1211126" y="0"/>
                </a:lnTo>
                <a:lnTo>
                  <a:pt x="1211126" y="1209612"/>
                </a:lnTo>
                <a:lnTo>
                  <a:pt x="0" y="1209612"/>
                </a:lnTo>
                <a:lnTo>
                  <a:pt x="0" y="0"/>
                </a:lnTo>
                <a:close/>
              </a:path>
            </a:pathLst>
          </a:custGeom>
          <a:blipFill rotWithShape="1">
            <a:blip r:embed="rId3">
              <a:alphaModFix/>
            </a:blip>
            <a:stretch>
              <a:fillRect b="0" l="0" r="0" t="0"/>
            </a:stretch>
          </a:blipFill>
          <a:ln>
            <a:noFill/>
          </a:ln>
        </p:spPr>
      </p:sp>
      <p:sp>
        <p:nvSpPr>
          <p:cNvPr id="19" name="Google Shape;19;p3"/>
          <p:cNvSpPr/>
          <p:nvPr/>
        </p:nvSpPr>
        <p:spPr>
          <a:xfrm>
            <a:off x="10935678" y="5538919"/>
            <a:ext cx="4089458" cy="4084346"/>
          </a:xfrm>
          <a:custGeom>
            <a:rect b="b" l="l" r="r" t="t"/>
            <a:pathLst>
              <a:path extrusionOk="0" h="4084346" w="4089458">
                <a:moveTo>
                  <a:pt x="0" y="0"/>
                </a:moveTo>
                <a:lnTo>
                  <a:pt x="4089458" y="0"/>
                </a:lnTo>
                <a:lnTo>
                  <a:pt x="4089458" y="4084346"/>
                </a:lnTo>
                <a:lnTo>
                  <a:pt x="0" y="4084346"/>
                </a:lnTo>
                <a:lnTo>
                  <a:pt x="0" y="0"/>
                </a:lnTo>
                <a:close/>
              </a:path>
            </a:pathLst>
          </a:custGeom>
          <a:blipFill rotWithShape="1">
            <a:blip r:embed="rId6">
              <a:alphaModFix/>
            </a:blip>
            <a:stretch>
              <a:fillRect b="0" l="0" r="0" t="0"/>
            </a:stretch>
          </a:blipFill>
          <a:ln>
            <a:noFill/>
          </a:ln>
        </p:spPr>
      </p:sp>
      <p:sp>
        <p:nvSpPr>
          <p:cNvPr id="20" name="Google Shape;20;p3"/>
          <p:cNvSpPr/>
          <p:nvPr/>
        </p:nvSpPr>
        <p:spPr>
          <a:xfrm>
            <a:off x="12374844" y="5240048"/>
            <a:ext cx="1211126" cy="1209612"/>
          </a:xfrm>
          <a:custGeom>
            <a:rect b="b" l="l" r="r" t="t"/>
            <a:pathLst>
              <a:path extrusionOk="0" h="1209612" w="1211126">
                <a:moveTo>
                  <a:pt x="0" y="0"/>
                </a:moveTo>
                <a:lnTo>
                  <a:pt x="1211126" y="0"/>
                </a:lnTo>
                <a:lnTo>
                  <a:pt x="1211126" y="1209612"/>
                </a:lnTo>
                <a:lnTo>
                  <a:pt x="0" y="1209612"/>
                </a:lnTo>
                <a:lnTo>
                  <a:pt x="0" y="0"/>
                </a:lnTo>
                <a:close/>
              </a:path>
            </a:pathLst>
          </a:custGeom>
          <a:blipFill rotWithShape="1">
            <a:blip r:embed="rId3">
              <a:alphaModFix/>
            </a:blip>
            <a:stretch>
              <a:fillRect b="0" l="0" r="0" t="0"/>
            </a:stretch>
          </a:blipFill>
          <a:ln>
            <a:noFill/>
          </a:ln>
        </p:spPr>
      </p:sp>
      <p:sp>
        <p:nvSpPr>
          <p:cNvPr id="21" name="Google Shape;21;p3"/>
          <p:cNvSpPr/>
          <p:nvPr/>
        </p:nvSpPr>
        <p:spPr>
          <a:xfrm>
            <a:off x="4831902" y="5538919"/>
            <a:ext cx="4089458" cy="4084346"/>
          </a:xfrm>
          <a:custGeom>
            <a:rect b="b" l="l" r="r" t="t"/>
            <a:pathLst>
              <a:path extrusionOk="0" h="4084346" w="4089458">
                <a:moveTo>
                  <a:pt x="0" y="0"/>
                </a:moveTo>
                <a:lnTo>
                  <a:pt x="4089457" y="0"/>
                </a:lnTo>
                <a:lnTo>
                  <a:pt x="4089457" y="4084346"/>
                </a:lnTo>
                <a:lnTo>
                  <a:pt x="0" y="4084346"/>
                </a:lnTo>
                <a:lnTo>
                  <a:pt x="0" y="0"/>
                </a:lnTo>
                <a:close/>
              </a:path>
            </a:pathLst>
          </a:custGeom>
          <a:blipFill rotWithShape="1">
            <a:blip r:embed="rId7">
              <a:alphaModFix/>
            </a:blip>
            <a:stretch>
              <a:fillRect b="0" l="0" r="0" t="0"/>
            </a:stretch>
          </a:blipFill>
          <a:ln>
            <a:noFill/>
          </a:ln>
        </p:spPr>
      </p:sp>
      <p:sp>
        <p:nvSpPr>
          <p:cNvPr id="22" name="Google Shape;22;p3"/>
          <p:cNvSpPr/>
          <p:nvPr/>
        </p:nvSpPr>
        <p:spPr>
          <a:xfrm>
            <a:off x="6271067" y="5240048"/>
            <a:ext cx="1211126" cy="1209612"/>
          </a:xfrm>
          <a:custGeom>
            <a:rect b="b" l="l" r="r" t="t"/>
            <a:pathLst>
              <a:path extrusionOk="0" h="1209612" w="1211126">
                <a:moveTo>
                  <a:pt x="0" y="0"/>
                </a:moveTo>
                <a:lnTo>
                  <a:pt x="1211127" y="0"/>
                </a:lnTo>
                <a:lnTo>
                  <a:pt x="1211127" y="1209612"/>
                </a:lnTo>
                <a:lnTo>
                  <a:pt x="0" y="1209612"/>
                </a:lnTo>
                <a:lnTo>
                  <a:pt x="0" y="0"/>
                </a:lnTo>
                <a:close/>
              </a:path>
            </a:pathLst>
          </a:custGeom>
          <a:blipFill rotWithShape="1">
            <a:blip r:embed="rId3">
              <a:alphaModFix/>
            </a:blip>
            <a:stretch>
              <a:fillRect b="0" l="0" r="0" t="0"/>
            </a:stretch>
          </a:blipFill>
          <a:ln>
            <a:noFill/>
          </a:ln>
        </p:spPr>
      </p:sp>
      <p:cxnSp>
        <p:nvCxnSpPr>
          <p:cNvPr id="23" name="Google Shape;23;p3"/>
          <p:cNvCxnSpPr/>
          <p:nvPr/>
        </p:nvCxnSpPr>
        <p:spPr>
          <a:xfrm>
            <a:off x="5193099" y="3023829"/>
            <a:ext cx="1683600" cy="0"/>
          </a:xfrm>
          <a:prstGeom prst="straightConnector1">
            <a:avLst/>
          </a:prstGeom>
          <a:noFill/>
          <a:ln cap="flat" cmpd="sng" w="38100">
            <a:solidFill>
              <a:srgbClr val="1A1716">
                <a:alpha val="9800"/>
              </a:srgbClr>
            </a:solidFill>
            <a:prstDash val="dash"/>
            <a:round/>
            <a:headEnd len="sm" w="sm" type="none"/>
            <a:tailEnd len="med" w="med" type="triangle"/>
          </a:ln>
        </p:spPr>
      </p:cxnSp>
      <p:cxnSp>
        <p:nvCxnSpPr>
          <p:cNvPr id="24" name="Google Shape;24;p3"/>
          <p:cNvCxnSpPr/>
          <p:nvPr/>
        </p:nvCxnSpPr>
        <p:spPr>
          <a:xfrm>
            <a:off x="11759144" y="2966679"/>
            <a:ext cx="1683600" cy="0"/>
          </a:xfrm>
          <a:prstGeom prst="straightConnector1">
            <a:avLst/>
          </a:prstGeom>
          <a:noFill/>
          <a:ln cap="flat" cmpd="sng" w="38100">
            <a:solidFill>
              <a:srgbClr val="1A1716">
                <a:alpha val="9800"/>
              </a:srgbClr>
            </a:solidFill>
            <a:prstDash val="dash"/>
            <a:round/>
            <a:headEnd len="sm" w="sm" type="none"/>
            <a:tailEnd len="med" w="med" type="triangle"/>
          </a:ln>
        </p:spPr>
      </p:cxnSp>
      <p:cxnSp>
        <p:nvCxnSpPr>
          <p:cNvPr id="25" name="Google Shape;25;p3"/>
          <p:cNvCxnSpPr/>
          <p:nvPr/>
        </p:nvCxnSpPr>
        <p:spPr>
          <a:xfrm rot="10800000">
            <a:off x="9063602" y="7562042"/>
            <a:ext cx="1683600" cy="0"/>
          </a:xfrm>
          <a:prstGeom prst="straightConnector1">
            <a:avLst/>
          </a:prstGeom>
          <a:noFill/>
          <a:ln cap="flat" cmpd="sng" w="38100">
            <a:solidFill>
              <a:srgbClr val="1A1716">
                <a:alpha val="9800"/>
              </a:srgbClr>
            </a:solidFill>
            <a:prstDash val="dash"/>
            <a:round/>
            <a:headEnd len="sm" w="sm" type="none"/>
            <a:tailEnd len="med" w="med" type="triangle"/>
          </a:ln>
        </p:spPr>
      </p:cxnSp>
      <p:cxnSp>
        <p:nvCxnSpPr>
          <p:cNvPr id="26" name="Google Shape;26;p3"/>
          <p:cNvCxnSpPr/>
          <p:nvPr/>
        </p:nvCxnSpPr>
        <p:spPr>
          <a:xfrm>
            <a:off x="15776361" y="5046952"/>
            <a:ext cx="0" cy="2536500"/>
          </a:xfrm>
          <a:prstGeom prst="straightConnector1">
            <a:avLst/>
          </a:prstGeom>
          <a:noFill/>
          <a:ln cap="flat" cmpd="sng" w="38100">
            <a:solidFill>
              <a:srgbClr val="1A1716">
                <a:alpha val="9800"/>
              </a:srgbClr>
            </a:solidFill>
            <a:prstDash val="dash"/>
            <a:round/>
            <a:headEnd len="sm" w="sm" type="none"/>
            <a:tailEnd len="med" w="med" type="triangle"/>
          </a:ln>
        </p:spPr>
      </p:cxnSp>
      <p:sp>
        <p:nvSpPr>
          <p:cNvPr id="27" name="Google Shape;27;p3"/>
          <p:cNvSpPr txBox="1"/>
          <p:nvPr>
            <p:ph idx="1" type="body"/>
          </p:nvPr>
        </p:nvSpPr>
        <p:spPr>
          <a:xfrm>
            <a:off x="853150" y="7176300"/>
            <a:ext cx="3806700" cy="2214900"/>
          </a:xfrm>
          <a:prstGeom prst="rect">
            <a:avLst/>
          </a:prstGeom>
        </p:spPr>
        <p:txBody>
          <a:bodyPr anchorCtr="0" anchor="t" bIns="0" lIns="0" spcFirstLastPara="1" rIns="0" wrap="square" tIns="0">
            <a:noAutofit/>
          </a:bodyPr>
          <a:lstStyle>
            <a:lvl1pPr indent="-330200" lvl="0" marL="457200">
              <a:spcBef>
                <a:spcPts val="640"/>
              </a:spcBef>
              <a:spcAft>
                <a:spcPts val="0"/>
              </a:spcAft>
              <a:buSzPts val="1600"/>
              <a:buFont typeface="Raleway"/>
              <a:buChar char="•"/>
              <a:defRPr sz="1600">
                <a:latin typeface="Raleway"/>
                <a:ea typeface="Raleway"/>
                <a:cs typeface="Raleway"/>
                <a:sym typeface="Raleway"/>
              </a:defRPr>
            </a:lvl1pPr>
            <a:lvl2pPr indent="-330200" lvl="1" marL="914400">
              <a:spcBef>
                <a:spcPts val="560"/>
              </a:spcBef>
              <a:spcAft>
                <a:spcPts val="0"/>
              </a:spcAft>
              <a:buSzPts val="1600"/>
              <a:buChar char="–"/>
              <a:defRPr/>
            </a:lvl2pPr>
            <a:lvl3pPr indent="-330200" lvl="2" marL="1371600">
              <a:spcBef>
                <a:spcPts val="480"/>
              </a:spcBef>
              <a:spcAft>
                <a:spcPts val="0"/>
              </a:spcAft>
              <a:buSzPts val="1600"/>
              <a:buChar char="•"/>
              <a:defRPr/>
            </a:lvl3pPr>
            <a:lvl4pPr indent="-330200" lvl="3" marL="1828800">
              <a:spcBef>
                <a:spcPts val="400"/>
              </a:spcBef>
              <a:spcAft>
                <a:spcPts val="0"/>
              </a:spcAft>
              <a:buSzPts val="1600"/>
              <a:buChar char="–"/>
              <a:defRPr/>
            </a:lvl4pPr>
            <a:lvl5pPr indent="-330200" lvl="4" marL="2286000">
              <a:spcBef>
                <a:spcPts val="400"/>
              </a:spcBef>
              <a:spcAft>
                <a:spcPts val="0"/>
              </a:spcAft>
              <a:buSzPts val="1600"/>
              <a:buChar char="»"/>
              <a:defRPr/>
            </a:lvl5pPr>
            <a:lvl6pPr indent="-330200" lvl="5" marL="2743200">
              <a:spcBef>
                <a:spcPts val="400"/>
              </a:spcBef>
              <a:spcAft>
                <a:spcPts val="0"/>
              </a:spcAft>
              <a:buSzPts val="1600"/>
              <a:buChar char="•"/>
              <a:defRPr/>
            </a:lvl6pPr>
            <a:lvl7pPr indent="-330200" lvl="6" marL="3200400">
              <a:spcBef>
                <a:spcPts val="400"/>
              </a:spcBef>
              <a:spcAft>
                <a:spcPts val="0"/>
              </a:spcAft>
              <a:buSzPts val="1600"/>
              <a:buChar char="•"/>
              <a:defRPr/>
            </a:lvl7pPr>
            <a:lvl8pPr indent="-330200" lvl="7" marL="3657600">
              <a:spcBef>
                <a:spcPts val="400"/>
              </a:spcBef>
              <a:spcAft>
                <a:spcPts val="0"/>
              </a:spcAft>
              <a:buSzPts val="1600"/>
              <a:buChar char="•"/>
              <a:defRPr/>
            </a:lvl8pPr>
            <a:lvl9pPr indent="-330200" lvl="8" marL="4114800">
              <a:spcBef>
                <a:spcPts val="400"/>
              </a:spcBef>
              <a:spcAft>
                <a:spcPts val="0"/>
              </a:spcAft>
              <a:buSzPts val="1600"/>
              <a:buChar char="•"/>
              <a:defRPr/>
            </a:lvl9pPr>
          </a:lstStyle>
          <a:p/>
        </p:txBody>
      </p:sp>
      <p:sp>
        <p:nvSpPr>
          <p:cNvPr id="28" name="Google Shape;28;p3"/>
          <p:cNvSpPr txBox="1"/>
          <p:nvPr>
            <p:ph type="title"/>
          </p:nvPr>
        </p:nvSpPr>
        <p:spPr>
          <a:xfrm>
            <a:off x="869550" y="6011425"/>
            <a:ext cx="3790200" cy="968100"/>
          </a:xfrm>
          <a:prstGeom prst="rect">
            <a:avLst/>
          </a:prstGeom>
        </p:spPr>
        <p:txBody>
          <a:bodyPr anchorCtr="0" anchor="t" bIns="0" lIns="0" spcFirstLastPara="1" rIns="0" wrap="square" tIns="0">
            <a:noAutofit/>
          </a:bodyPr>
          <a:lstStyle>
            <a:lvl1pPr lvl="0">
              <a:spcBef>
                <a:spcPts val="0"/>
              </a:spcBef>
              <a:spcAft>
                <a:spcPts val="0"/>
              </a:spcAft>
              <a:buSzPts val="4000"/>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
          <p:cNvSpPr txBox="1"/>
          <p:nvPr>
            <p:ph idx="2" type="subTitle"/>
          </p:nvPr>
        </p:nvSpPr>
        <p:spPr>
          <a:xfrm>
            <a:off x="1245175" y="2024575"/>
            <a:ext cx="2739900" cy="459300"/>
          </a:xfrm>
          <a:prstGeom prst="rect">
            <a:avLst/>
          </a:prstGeom>
        </p:spPr>
        <p:txBody>
          <a:bodyPr anchorCtr="0" anchor="t" bIns="0" lIns="0" spcFirstLastPara="1" rIns="0" wrap="square" tIns="0">
            <a:noAutofit/>
          </a:bodyPr>
          <a:lstStyle>
            <a:lvl1pPr lvl="0" algn="ctr">
              <a:spcBef>
                <a:spcPts val="640"/>
              </a:spcBef>
              <a:spcAft>
                <a:spcPts val="0"/>
              </a:spcAft>
              <a:buSzPts val="2700"/>
              <a:buNone/>
              <a:defRPr/>
            </a:lvl1pPr>
            <a:lvl2pPr lvl="1" algn="ctr">
              <a:spcBef>
                <a:spcPts val="560"/>
              </a:spcBef>
              <a:spcAft>
                <a:spcPts val="0"/>
              </a:spcAft>
              <a:buSzPts val="1600"/>
              <a:buNone/>
              <a:defRPr/>
            </a:lvl2pPr>
            <a:lvl3pPr lvl="2" algn="ctr">
              <a:spcBef>
                <a:spcPts val="480"/>
              </a:spcBef>
              <a:spcAft>
                <a:spcPts val="0"/>
              </a:spcAft>
              <a:buSzPts val="1600"/>
              <a:buNone/>
              <a:defRPr/>
            </a:lvl3pPr>
            <a:lvl4pPr lvl="3" algn="ctr">
              <a:spcBef>
                <a:spcPts val="400"/>
              </a:spcBef>
              <a:spcAft>
                <a:spcPts val="0"/>
              </a:spcAft>
              <a:buSzPts val="1600"/>
              <a:buNone/>
              <a:defRPr/>
            </a:lvl4pPr>
            <a:lvl5pPr lvl="4" algn="ctr">
              <a:spcBef>
                <a:spcPts val="400"/>
              </a:spcBef>
              <a:spcAft>
                <a:spcPts val="0"/>
              </a:spcAft>
              <a:buSzPts val="1600"/>
              <a:buNone/>
              <a:defRPr/>
            </a:lvl5pPr>
            <a:lvl6pPr lvl="5" algn="ctr">
              <a:spcBef>
                <a:spcPts val="400"/>
              </a:spcBef>
              <a:spcAft>
                <a:spcPts val="0"/>
              </a:spcAft>
              <a:buSzPts val="1600"/>
              <a:buNone/>
              <a:defRPr/>
            </a:lvl6pPr>
            <a:lvl7pPr lvl="6" algn="ctr">
              <a:spcBef>
                <a:spcPts val="400"/>
              </a:spcBef>
              <a:spcAft>
                <a:spcPts val="0"/>
              </a:spcAft>
              <a:buSzPts val="1600"/>
              <a:buNone/>
              <a:defRPr/>
            </a:lvl7pPr>
            <a:lvl8pPr lvl="7" algn="ctr">
              <a:spcBef>
                <a:spcPts val="400"/>
              </a:spcBef>
              <a:spcAft>
                <a:spcPts val="0"/>
              </a:spcAft>
              <a:buSzPts val="1600"/>
              <a:buNone/>
              <a:defRPr/>
            </a:lvl8pPr>
            <a:lvl9pPr lvl="8" algn="ctr">
              <a:spcBef>
                <a:spcPts val="400"/>
              </a:spcBef>
              <a:spcAft>
                <a:spcPts val="0"/>
              </a:spcAft>
              <a:buSzPts val="1600"/>
              <a:buNone/>
              <a:defRPr/>
            </a:lvl9pPr>
          </a:lstStyle>
          <a:p/>
        </p:txBody>
      </p:sp>
      <p:sp>
        <p:nvSpPr>
          <p:cNvPr id="30" name="Google Shape;30;p3"/>
          <p:cNvSpPr txBox="1"/>
          <p:nvPr>
            <p:ph idx="3" type="body"/>
          </p:nvPr>
        </p:nvSpPr>
        <p:spPr>
          <a:xfrm>
            <a:off x="1245175" y="2966675"/>
            <a:ext cx="2739900" cy="1460100"/>
          </a:xfrm>
          <a:prstGeom prst="rect">
            <a:avLst/>
          </a:prstGeom>
        </p:spPr>
        <p:txBody>
          <a:bodyPr anchorCtr="0" anchor="t" bIns="0" lIns="0" spcFirstLastPara="1" rIns="0" wrap="square" tIns="0">
            <a:noAutofit/>
          </a:bodyPr>
          <a:lstStyle>
            <a:lvl1pPr indent="-330200" lvl="0" marL="457200">
              <a:spcBef>
                <a:spcPts val="640"/>
              </a:spcBef>
              <a:spcAft>
                <a:spcPts val="0"/>
              </a:spcAft>
              <a:buSzPts val="1600"/>
              <a:buFont typeface="Raleway"/>
              <a:buChar char="•"/>
              <a:defRPr sz="1600">
                <a:latin typeface="Raleway"/>
                <a:ea typeface="Raleway"/>
                <a:cs typeface="Raleway"/>
                <a:sym typeface="Raleway"/>
              </a:defRPr>
            </a:lvl1pPr>
            <a:lvl2pPr indent="-330200" lvl="1" marL="914400">
              <a:spcBef>
                <a:spcPts val="560"/>
              </a:spcBef>
              <a:spcAft>
                <a:spcPts val="0"/>
              </a:spcAft>
              <a:buSzPts val="1600"/>
              <a:buChar char="–"/>
              <a:defRPr/>
            </a:lvl2pPr>
            <a:lvl3pPr indent="-330200" lvl="2" marL="1371600">
              <a:spcBef>
                <a:spcPts val="480"/>
              </a:spcBef>
              <a:spcAft>
                <a:spcPts val="0"/>
              </a:spcAft>
              <a:buSzPts val="1600"/>
              <a:buChar char="•"/>
              <a:defRPr/>
            </a:lvl3pPr>
            <a:lvl4pPr indent="-330200" lvl="3" marL="1828800">
              <a:spcBef>
                <a:spcPts val="400"/>
              </a:spcBef>
              <a:spcAft>
                <a:spcPts val="0"/>
              </a:spcAft>
              <a:buSzPts val="1600"/>
              <a:buChar char="–"/>
              <a:defRPr/>
            </a:lvl4pPr>
            <a:lvl5pPr indent="-330200" lvl="4" marL="2286000">
              <a:spcBef>
                <a:spcPts val="400"/>
              </a:spcBef>
              <a:spcAft>
                <a:spcPts val="0"/>
              </a:spcAft>
              <a:buSzPts val="1600"/>
              <a:buChar char="»"/>
              <a:defRPr/>
            </a:lvl5pPr>
            <a:lvl6pPr indent="-330200" lvl="5" marL="2743200">
              <a:spcBef>
                <a:spcPts val="400"/>
              </a:spcBef>
              <a:spcAft>
                <a:spcPts val="0"/>
              </a:spcAft>
              <a:buSzPts val="1600"/>
              <a:buChar char="•"/>
              <a:defRPr/>
            </a:lvl6pPr>
            <a:lvl7pPr indent="-330200" lvl="6" marL="3200400">
              <a:spcBef>
                <a:spcPts val="400"/>
              </a:spcBef>
              <a:spcAft>
                <a:spcPts val="0"/>
              </a:spcAft>
              <a:buSzPts val="1600"/>
              <a:buChar char="•"/>
              <a:defRPr/>
            </a:lvl7pPr>
            <a:lvl8pPr indent="-330200" lvl="7" marL="3657600">
              <a:spcBef>
                <a:spcPts val="400"/>
              </a:spcBef>
              <a:spcAft>
                <a:spcPts val="0"/>
              </a:spcAft>
              <a:buSzPts val="1600"/>
              <a:buChar char="•"/>
              <a:defRPr/>
            </a:lvl8pPr>
            <a:lvl9pPr indent="-330200" lvl="8" marL="4114800">
              <a:spcBef>
                <a:spcPts val="400"/>
              </a:spcBef>
              <a:spcAft>
                <a:spcPts val="0"/>
              </a:spcAft>
              <a:buSzPts val="1600"/>
              <a:buChar char="•"/>
              <a:defRPr/>
            </a:lvl9pPr>
          </a:lstStyle>
          <a:p/>
        </p:txBody>
      </p:sp>
      <p:sp>
        <p:nvSpPr>
          <p:cNvPr id="31" name="Google Shape;31;p3"/>
          <p:cNvSpPr txBox="1"/>
          <p:nvPr>
            <p:ph idx="4" type="subTitle"/>
          </p:nvPr>
        </p:nvSpPr>
        <p:spPr>
          <a:xfrm>
            <a:off x="2377225" y="1016775"/>
            <a:ext cx="475800" cy="525000"/>
          </a:xfrm>
          <a:prstGeom prst="rect">
            <a:avLst/>
          </a:prstGeom>
        </p:spPr>
        <p:txBody>
          <a:bodyPr anchorCtr="0" anchor="t" bIns="0" lIns="0" spcFirstLastPara="1" rIns="0" wrap="square" tIns="0">
            <a:noAutofit/>
          </a:bodyPr>
          <a:lstStyle>
            <a:lvl1pPr lvl="0">
              <a:spcBef>
                <a:spcPts val="640"/>
              </a:spcBef>
              <a:spcAft>
                <a:spcPts val="0"/>
              </a:spcAft>
              <a:buClr>
                <a:srgbClr val="CCEDC4"/>
              </a:buClr>
              <a:buSzPts val="3500"/>
              <a:buNone/>
              <a:defRPr sz="3500">
                <a:solidFill>
                  <a:srgbClr val="CCEDC4"/>
                </a:solidFill>
              </a:defRPr>
            </a:lvl1pPr>
            <a:lvl2pPr lvl="1">
              <a:spcBef>
                <a:spcPts val="560"/>
              </a:spcBef>
              <a:spcAft>
                <a:spcPts val="0"/>
              </a:spcAft>
              <a:buClr>
                <a:srgbClr val="CCEDC4"/>
              </a:buClr>
              <a:buSzPts val="3500"/>
              <a:buFont typeface="Oswald"/>
              <a:buNone/>
              <a:defRPr sz="3500">
                <a:solidFill>
                  <a:srgbClr val="CCEDC4"/>
                </a:solidFill>
                <a:latin typeface="Oswald"/>
                <a:ea typeface="Oswald"/>
                <a:cs typeface="Oswald"/>
                <a:sym typeface="Oswald"/>
              </a:defRPr>
            </a:lvl2pPr>
            <a:lvl3pPr lvl="2">
              <a:spcBef>
                <a:spcPts val="480"/>
              </a:spcBef>
              <a:spcAft>
                <a:spcPts val="0"/>
              </a:spcAft>
              <a:buClr>
                <a:srgbClr val="CCEDC4"/>
              </a:buClr>
              <a:buSzPts val="3500"/>
              <a:buFont typeface="Oswald"/>
              <a:buNone/>
              <a:defRPr sz="3500">
                <a:solidFill>
                  <a:srgbClr val="CCEDC4"/>
                </a:solidFill>
                <a:latin typeface="Oswald"/>
                <a:ea typeface="Oswald"/>
                <a:cs typeface="Oswald"/>
                <a:sym typeface="Oswald"/>
              </a:defRPr>
            </a:lvl3pPr>
            <a:lvl4pPr lvl="3">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4pPr>
            <a:lvl5pPr lvl="4">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5pPr>
            <a:lvl6pPr lvl="5">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6pPr>
            <a:lvl7pPr lvl="6">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7pPr>
            <a:lvl8pPr lvl="7">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8pPr>
            <a:lvl9pPr lvl="8">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9pPr>
          </a:lstStyle>
          <a:p/>
        </p:txBody>
      </p:sp>
      <p:sp>
        <p:nvSpPr>
          <p:cNvPr id="32" name="Google Shape;32;p3"/>
          <p:cNvSpPr txBox="1"/>
          <p:nvPr>
            <p:ph idx="5" type="subTitle"/>
          </p:nvPr>
        </p:nvSpPr>
        <p:spPr>
          <a:xfrm>
            <a:off x="7901988" y="2024575"/>
            <a:ext cx="2739900" cy="459300"/>
          </a:xfrm>
          <a:prstGeom prst="rect">
            <a:avLst/>
          </a:prstGeom>
        </p:spPr>
        <p:txBody>
          <a:bodyPr anchorCtr="0" anchor="t" bIns="0" lIns="0" spcFirstLastPara="1" rIns="0" wrap="square" tIns="0">
            <a:noAutofit/>
          </a:bodyPr>
          <a:lstStyle>
            <a:lvl1pPr lvl="0" rtl="0" algn="ctr">
              <a:spcBef>
                <a:spcPts val="640"/>
              </a:spcBef>
              <a:spcAft>
                <a:spcPts val="0"/>
              </a:spcAft>
              <a:buSzPts val="2700"/>
              <a:buNone/>
              <a:defRPr/>
            </a:lvl1pPr>
            <a:lvl2pPr lvl="1" rtl="0" algn="ctr">
              <a:spcBef>
                <a:spcPts val="560"/>
              </a:spcBef>
              <a:spcAft>
                <a:spcPts val="0"/>
              </a:spcAft>
              <a:buSzPts val="1600"/>
              <a:buNone/>
              <a:defRPr/>
            </a:lvl2pPr>
            <a:lvl3pPr lvl="2" rtl="0" algn="ctr">
              <a:spcBef>
                <a:spcPts val="480"/>
              </a:spcBef>
              <a:spcAft>
                <a:spcPts val="0"/>
              </a:spcAft>
              <a:buSzPts val="1600"/>
              <a:buNone/>
              <a:defRPr/>
            </a:lvl3pPr>
            <a:lvl4pPr lvl="3" rtl="0" algn="ctr">
              <a:spcBef>
                <a:spcPts val="400"/>
              </a:spcBef>
              <a:spcAft>
                <a:spcPts val="0"/>
              </a:spcAft>
              <a:buSzPts val="1600"/>
              <a:buNone/>
              <a:defRPr/>
            </a:lvl4pPr>
            <a:lvl5pPr lvl="4" rtl="0" algn="ctr">
              <a:spcBef>
                <a:spcPts val="400"/>
              </a:spcBef>
              <a:spcAft>
                <a:spcPts val="0"/>
              </a:spcAft>
              <a:buSzPts val="1600"/>
              <a:buNone/>
              <a:defRPr/>
            </a:lvl5pPr>
            <a:lvl6pPr lvl="5" rtl="0" algn="ctr">
              <a:spcBef>
                <a:spcPts val="400"/>
              </a:spcBef>
              <a:spcAft>
                <a:spcPts val="0"/>
              </a:spcAft>
              <a:buSzPts val="1600"/>
              <a:buNone/>
              <a:defRPr/>
            </a:lvl6pPr>
            <a:lvl7pPr lvl="6" rtl="0" algn="ctr">
              <a:spcBef>
                <a:spcPts val="400"/>
              </a:spcBef>
              <a:spcAft>
                <a:spcPts val="0"/>
              </a:spcAft>
              <a:buSzPts val="1600"/>
              <a:buNone/>
              <a:defRPr/>
            </a:lvl7pPr>
            <a:lvl8pPr lvl="7" rtl="0" algn="ctr">
              <a:spcBef>
                <a:spcPts val="400"/>
              </a:spcBef>
              <a:spcAft>
                <a:spcPts val="0"/>
              </a:spcAft>
              <a:buSzPts val="1600"/>
              <a:buNone/>
              <a:defRPr/>
            </a:lvl8pPr>
            <a:lvl9pPr lvl="8" rtl="0" algn="ctr">
              <a:spcBef>
                <a:spcPts val="400"/>
              </a:spcBef>
              <a:spcAft>
                <a:spcPts val="0"/>
              </a:spcAft>
              <a:buSzPts val="1600"/>
              <a:buNone/>
              <a:defRPr/>
            </a:lvl9pPr>
          </a:lstStyle>
          <a:p/>
        </p:txBody>
      </p:sp>
      <p:sp>
        <p:nvSpPr>
          <p:cNvPr id="33" name="Google Shape;33;p3"/>
          <p:cNvSpPr txBox="1"/>
          <p:nvPr>
            <p:ph idx="6" type="body"/>
          </p:nvPr>
        </p:nvSpPr>
        <p:spPr>
          <a:xfrm>
            <a:off x="7901988" y="2966675"/>
            <a:ext cx="2739900" cy="14601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34" name="Google Shape;34;p3"/>
          <p:cNvSpPr txBox="1"/>
          <p:nvPr>
            <p:ph idx="7" type="subTitle"/>
          </p:nvPr>
        </p:nvSpPr>
        <p:spPr>
          <a:xfrm>
            <a:off x="9034038" y="1016775"/>
            <a:ext cx="475800" cy="525000"/>
          </a:xfrm>
          <a:prstGeom prst="rect">
            <a:avLst/>
          </a:prstGeom>
        </p:spPr>
        <p:txBody>
          <a:bodyPr anchorCtr="0" anchor="t" bIns="0" lIns="0" spcFirstLastPara="1" rIns="0" wrap="square" tIns="0">
            <a:noAutofit/>
          </a:bodyPr>
          <a:lstStyle>
            <a:lvl1pPr lvl="0" rtl="0">
              <a:spcBef>
                <a:spcPts val="640"/>
              </a:spcBef>
              <a:spcAft>
                <a:spcPts val="0"/>
              </a:spcAft>
              <a:buClr>
                <a:srgbClr val="E6D9CC"/>
              </a:buClr>
              <a:buSzPts val="3500"/>
              <a:buNone/>
              <a:defRPr sz="3500">
                <a:solidFill>
                  <a:srgbClr val="E6D9CC"/>
                </a:solidFill>
              </a:defRPr>
            </a:lvl1pPr>
            <a:lvl2pPr lvl="1" rtl="0">
              <a:spcBef>
                <a:spcPts val="560"/>
              </a:spcBef>
              <a:spcAft>
                <a:spcPts val="0"/>
              </a:spcAft>
              <a:buClr>
                <a:srgbClr val="CCEDC4"/>
              </a:buClr>
              <a:buSzPts val="3500"/>
              <a:buFont typeface="Oswald"/>
              <a:buNone/>
              <a:defRPr sz="3500">
                <a:solidFill>
                  <a:srgbClr val="CCEDC4"/>
                </a:solidFill>
                <a:latin typeface="Oswald"/>
                <a:ea typeface="Oswald"/>
                <a:cs typeface="Oswald"/>
                <a:sym typeface="Oswald"/>
              </a:defRPr>
            </a:lvl2pPr>
            <a:lvl3pPr lvl="2" rtl="0">
              <a:spcBef>
                <a:spcPts val="480"/>
              </a:spcBef>
              <a:spcAft>
                <a:spcPts val="0"/>
              </a:spcAft>
              <a:buClr>
                <a:srgbClr val="CCEDC4"/>
              </a:buClr>
              <a:buSzPts val="3500"/>
              <a:buFont typeface="Oswald"/>
              <a:buNone/>
              <a:defRPr sz="3500">
                <a:solidFill>
                  <a:srgbClr val="CCEDC4"/>
                </a:solidFill>
                <a:latin typeface="Oswald"/>
                <a:ea typeface="Oswald"/>
                <a:cs typeface="Oswald"/>
                <a:sym typeface="Oswald"/>
              </a:defRPr>
            </a:lvl3pPr>
            <a:lvl4pPr lvl="3"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4pPr>
            <a:lvl5pPr lvl="4"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5pPr>
            <a:lvl6pPr lvl="5"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6pPr>
            <a:lvl7pPr lvl="6"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7pPr>
            <a:lvl8pPr lvl="7"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8pPr>
            <a:lvl9pPr lvl="8"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9pPr>
          </a:lstStyle>
          <a:p/>
        </p:txBody>
      </p:sp>
      <p:sp>
        <p:nvSpPr>
          <p:cNvPr id="35" name="Google Shape;35;p3"/>
          <p:cNvSpPr txBox="1"/>
          <p:nvPr>
            <p:ph idx="8" type="subTitle"/>
          </p:nvPr>
        </p:nvSpPr>
        <p:spPr>
          <a:xfrm>
            <a:off x="14406400" y="1970400"/>
            <a:ext cx="2739900" cy="459300"/>
          </a:xfrm>
          <a:prstGeom prst="rect">
            <a:avLst/>
          </a:prstGeom>
        </p:spPr>
        <p:txBody>
          <a:bodyPr anchorCtr="0" anchor="t" bIns="0" lIns="0" spcFirstLastPara="1" rIns="0" wrap="square" tIns="0">
            <a:noAutofit/>
          </a:bodyPr>
          <a:lstStyle>
            <a:lvl1pPr lvl="0" rtl="0" algn="ctr">
              <a:spcBef>
                <a:spcPts val="640"/>
              </a:spcBef>
              <a:spcAft>
                <a:spcPts val="0"/>
              </a:spcAft>
              <a:buSzPts val="2700"/>
              <a:buNone/>
              <a:defRPr/>
            </a:lvl1pPr>
            <a:lvl2pPr lvl="1" rtl="0" algn="ctr">
              <a:spcBef>
                <a:spcPts val="560"/>
              </a:spcBef>
              <a:spcAft>
                <a:spcPts val="0"/>
              </a:spcAft>
              <a:buSzPts val="1600"/>
              <a:buNone/>
              <a:defRPr/>
            </a:lvl2pPr>
            <a:lvl3pPr lvl="2" rtl="0" algn="ctr">
              <a:spcBef>
                <a:spcPts val="480"/>
              </a:spcBef>
              <a:spcAft>
                <a:spcPts val="0"/>
              </a:spcAft>
              <a:buSzPts val="1600"/>
              <a:buNone/>
              <a:defRPr/>
            </a:lvl3pPr>
            <a:lvl4pPr lvl="3" rtl="0" algn="ctr">
              <a:spcBef>
                <a:spcPts val="400"/>
              </a:spcBef>
              <a:spcAft>
                <a:spcPts val="0"/>
              </a:spcAft>
              <a:buSzPts val="1600"/>
              <a:buNone/>
              <a:defRPr/>
            </a:lvl4pPr>
            <a:lvl5pPr lvl="4" rtl="0" algn="ctr">
              <a:spcBef>
                <a:spcPts val="400"/>
              </a:spcBef>
              <a:spcAft>
                <a:spcPts val="0"/>
              </a:spcAft>
              <a:buSzPts val="1600"/>
              <a:buNone/>
              <a:defRPr/>
            </a:lvl5pPr>
            <a:lvl6pPr lvl="5" rtl="0" algn="ctr">
              <a:spcBef>
                <a:spcPts val="400"/>
              </a:spcBef>
              <a:spcAft>
                <a:spcPts val="0"/>
              </a:spcAft>
              <a:buSzPts val="1600"/>
              <a:buNone/>
              <a:defRPr/>
            </a:lvl6pPr>
            <a:lvl7pPr lvl="6" rtl="0" algn="ctr">
              <a:spcBef>
                <a:spcPts val="400"/>
              </a:spcBef>
              <a:spcAft>
                <a:spcPts val="0"/>
              </a:spcAft>
              <a:buSzPts val="1600"/>
              <a:buNone/>
              <a:defRPr/>
            </a:lvl7pPr>
            <a:lvl8pPr lvl="7" rtl="0" algn="ctr">
              <a:spcBef>
                <a:spcPts val="400"/>
              </a:spcBef>
              <a:spcAft>
                <a:spcPts val="0"/>
              </a:spcAft>
              <a:buSzPts val="1600"/>
              <a:buNone/>
              <a:defRPr/>
            </a:lvl8pPr>
            <a:lvl9pPr lvl="8" rtl="0" algn="ctr">
              <a:spcBef>
                <a:spcPts val="400"/>
              </a:spcBef>
              <a:spcAft>
                <a:spcPts val="0"/>
              </a:spcAft>
              <a:buSzPts val="1600"/>
              <a:buNone/>
              <a:defRPr/>
            </a:lvl9pPr>
          </a:lstStyle>
          <a:p/>
        </p:txBody>
      </p:sp>
      <p:sp>
        <p:nvSpPr>
          <p:cNvPr id="36" name="Google Shape;36;p3"/>
          <p:cNvSpPr txBox="1"/>
          <p:nvPr>
            <p:ph idx="9" type="body"/>
          </p:nvPr>
        </p:nvSpPr>
        <p:spPr>
          <a:xfrm>
            <a:off x="14406400" y="2912500"/>
            <a:ext cx="2739900" cy="14601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37" name="Google Shape;37;p3"/>
          <p:cNvSpPr txBox="1"/>
          <p:nvPr>
            <p:ph idx="13" type="subTitle"/>
          </p:nvPr>
        </p:nvSpPr>
        <p:spPr>
          <a:xfrm>
            <a:off x="15538450" y="962600"/>
            <a:ext cx="475800" cy="525000"/>
          </a:xfrm>
          <a:prstGeom prst="rect">
            <a:avLst/>
          </a:prstGeom>
        </p:spPr>
        <p:txBody>
          <a:bodyPr anchorCtr="0" anchor="t" bIns="0" lIns="0" spcFirstLastPara="1" rIns="0" wrap="square" tIns="0">
            <a:noAutofit/>
          </a:bodyPr>
          <a:lstStyle>
            <a:lvl1pPr lvl="0" rtl="0">
              <a:spcBef>
                <a:spcPts val="640"/>
              </a:spcBef>
              <a:spcAft>
                <a:spcPts val="0"/>
              </a:spcAft>
              <a:buClr>
                <a:srgbClr val="C9D9FC"/>
              </a:buClr>
              <a:buSzPts val="3500"/>
              <a:buNone/>
              <a:defRPr sz="3500">
                <a:solidFill>
                  <a:srgbClr val="C9D9FC"/>
                </a:solidFill>
              </a:defRPr>
            </a:lvl1pPr>
            <a:lvl2pPr lvl="1" rtl="0">
              <a:spcBef>
                <a:spcPts val="560"/>
              </a:spcBef>
              <a:spcAft>
                <a:spcPts val="0"/>
              </a:spcAft>
              <a:buClr>
                <a:srgbClr val="CCEDC4"/>
              </a:buClr>
              <a:buSzPts val="3500"/>
              <a:buFont typeface="Oswald"/>
              <a:buNone/>
              <a:defRPr sz="3500">
                <a:solidFill>
                  <a:srgbClr val="CCEDC4"/>
                </a:solidFill>
                <a:latin typeface="Oswald"/>
                <a:ea typeface="Oswald"/>
                <a:cs typeface="Oswald"/>
                <a:sym typeface="Oswald"/>
              </a:defRPr>
            </a:lvl2pPr>
            <a:lvl3pPr lvl="2" rtl="0">
              <a:spcBef>
                <a:spcPts val="480"/>
              </a:spcBef>
              <a:spcAft>
                <a:spcPts val="0"/>
              </a:spcAft>
              <a:buClr>
                <a:srgbClr val="CCEDC4"/>
              </a:buClr>
              <a:buSzPts val="3500"/>
              <a:buFont typeface="Oswald"/>
              <a:buNone/>
              <a:defRPr sz="3500">
                <a:solidFill>
                  <a:srgbClr val="CCEDC4"/>
                </a:solidFill>
                <a:latin typeface="Oswald"/>
                <a:ea typeface="Oswald"/>
                <a:cs typeface="Oswald"/>
                <a:sym typeface="Oswald"/>
              </a:defRPr>
            </a:lvl3pPr>
            <a:lvl4pPr lvl="3"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4pPr>
            <a:lvl5pPr lvl="4"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5pPr>
            <a:lvl6pPr lvl="5"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6pPr>
            <a:lvl7pPr lvl="6"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7pPr>
            <a:lvl8pPr lvl="7"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8pPr>
            <a:lvl9pPr lvl="8"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9pPr>
          </a:lstStyle>
          <a:p/>
        </p:txBody>
      </p:sp>
      <p:sp>
        <p:nvSpPr>
          <p:cNvPr id="38" name="Google Shape;38;p3"/>
          <p:cNvSpPr txBox="1"/>
          <p:nvPr>
            <p:ph idx="14" type="subTitle"/>
          </p:nvPr>
        </p:nvSpPr>
        <p:spPr>
          <a:xfrm>
            <a:off x="11610450" y="6607650"/>
            <a:ext cx="2739900" cy="459300"/>
          </a:xfrm>
          <a:prstGeom prst="rect">
            <a:avLst/>
          </a:prstGeom>
        </p:spPr>
        <p:txBody>
          <a:bodyPr anchorCtr="0" anchor="t" bIns="0" lIns="0" spcFirstLastPara="1" rIns="0" wrap="square" tIns="0">
            <a:noAutofit/>
          </a:bodyPr>
          <a:lstStyle>
            <a:lvl1pPr lvl="0" rtl="0" algn="ctr">
              <a:spcBef>
                <a:spcPts val="640"/>
              </a:spcBef>
              <a:spcAft>
                <a:spcPts val="0"/>
              </a:spcAft>
              <a:buSzPts val="2700"/>
              <a:buNone/>
              <a:defRPr/>
            </a:lvl1pPr>
            <a:lvl2pPr lvl="1" rtl="0" algn="ctr">
              <a:spcBef>
                <a:spcPts val="560"/>
              </a:spcBef>
              <a:spcAft>
                <a:spcPts val="0"/>
              </a:spcAft>
              <a:buSzPts val="1600"/>
              <a:buNone/>
              <a:defRPr/>
            </a:lvl2pPr>
            <a:lvl3pPr lvl="2" rtl="0" algn="ctr">
              <a:spcBef>
                <a:spcPts val="480"/>
              </a:spcBef>
              <a:spcAft>
                <a:spcPts val="0"/>
              </a:spcAft>
              <a:buSzPts val="1600"/>
              <a:buNone/>
              <a:defRPr/>
            </a:lvl3pPr>
            <a:lvl4pPr lvl="3" rtl="0" algn="ctr">
              <a:spcBef>
                <a:spcPts val="400"/>
              </a:spcBef>
              <a:spcAft>
                <a:spcPts val="0"/>
              </a:spcAft>
              <a:buSzPts val="1600"/>
              <a:buNone/>
              <a:defRPr/>
            </a:lvl4pPr>
            <a:lvl5pPr lvl="4" rtl="0" algn="ctr">
              <a:spcBef>
                <a:spcPts val="400"/>
              </a:spcBef>
              <a:spcAft>
                <a:spcPts val="0"/>
              </a:spcAft>
              <a:buSzPts val="1600"/>
              <a:buNone/>
              <a:defRPr/>
            </a:lvl5pPr>
            <a:lvl6pPr lvl="5" rtl="0" algn="ctr">
              <a:spcBef>
                <a:spcPts val="400"/>
              </a:spcBef>
              <a:spcAft>
                <a:spcPts val="0"/>
              </a:spcAft>
              <a:buSzPts val="1600"/>
              <a:buNone/>
              <a:defRPr/>
            </a:lvl6pPr>
            <a:lvl7pPr lvl="6" rtl="0" algn="ctr">
              <a:spcBef>
                <a:spcPts val="400"/>
              </a:spcBef>
              <a:spcAft>
                <a:spcPts val="0"/>
              </a:spcAft>
              <a:buSzPts val="1600"/>
              <a:buNone/>
              <a:defRPr/>
            </a:lvl7pPr>
            <a:lvl8pPr lvl="7" rtl="0" algn="ctr">
              <a:spcBef>
                <a:spcPts val="400"/>
              </a:spcBef>
              <a:spcAft>
                <a:spcPts val="0"/>
              </a:spcAft>
              <a:buSzPts val="1600"/>
              <a:buNone/>
              <a:defRPr/>
            </a:lvl8pPr>
            <a:lvl9pPr lvl="8" rtl="0" algn="ctr">
              <a:spcBef>
                <a:spcPts val="400"/>
              </a:spcBef>
              <a:spcAft>
                <a:spcPts val="0"/>
              </a:spcAft>
              <a:buSzPts val="1600"/>
              <a:buNone/>
              <a:defRPr/>
            </a:lvl9pPr>
          </a:lstStyle>
          <a:p/>
        </p:txBody>
      </p:sp>
      <p:sp>
        <p:nvSpPr>
          <p:cNvPr id="39" name="Google Shape;39;p3"/>
          <p:cNvSpPr txBox="1"/>
          <p:nvPr>
            <p:ph idx="15" type="body"/>
          </p:nvPr>
        </p:nvSpPr>
        <p:spPr>
          <a:xfrm>
            <a:off x="11610450" y="7549750"/>
            <a:ext cx="2739900" cy="14601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40" name="Google Shape;40;p3"/>
          <p:cNvSpPr txBox="1"/>
          <p:nvPr>
            <p:ph idx="16" type="subTitle"/>
          </p:nvPr>
        </p:nvSpPr>
        <p:spPr>
          <a:xfrm>
            <a:off x="12742500" y="5599850"/>
            <a:ext cx="475800" cy="525000"/>
          </a:xfrm>
          <a:prstGeom prst="rect">
            <a:avLst/>
          </a:prstGeom>
        </p:spPr>
        <p:txBody>
          <a:bodyPr anchorCtr="0" anchor="t" bIns="0" lIns="0" spcFirstLastPara="1" rIns="0" wrap="square" tIns="0">
            <a:noAutofit/>
          </a:bodyPr>
          <a:lstStyle>
            <a:lvl1pPr lvl="0" rtl="0">
              <a:spcBef>
                <a:spcPts val="640"/>
              </a:spcBef>
              <a:spcAft>
                <a:spcPts val="0"/>
              </a:spcAft>
              <a:buClr>
                <a:srgbClr val="F1CFDC"/>
              </a:buClr>
              <a:buSzPts val="3500"/>
              <a:buNone/>
              <a:defRPr sz="3500">
                <a:solidFill>
                  <a:srgbClr val="F1CFDC"/>
                </a:solidFill>
              </a:defRPr>
            </a:lvl1pPr>
            <a:lvl2pPr lvl="1" rtl="0">
              <a:spcBef>
                <a:spcPts val="560"/>
              </a:spcBef>
              <a:spcAft>
                <a:spcPts val="0"/>
              </a:spcAft>
              <a:buClr>
                <a:srgbClr val="CCEDC4"/>
              </a:buClr>
              <a:buSzPts val="3500"/>
              <a:buFont typeface="Oswald"/>
              <a:buNone/>
              <a:defRPr sz="3500">
                <a:solidFill>
                  <a:srgbClr val="CCEDC4"/>
                </a:solidFill>
                <a:latin typeface="Oswald"/>
                <a:ea typeface="Oswald"/>
                <a:cs typeface="Oswald"/>
                <a:sym typeface="Oswald"/>
              </a:defRPr>
            </a:lvl2pPr>
            <a:lvl3pPr lvl="2" rtl="0">
              <a:spcBef>
                <a:spcPts val="480"/>
              </a:spcBef>
              <a:spcAft>
                <a:spcPts val="0"/>
              </a:spcAft>
              <a:buClr>
                <a:srgbClr val="CCEDC4"/>
              </a:buClr>
              <a:buSzPts val="3500"/>
              <a:buFont typeface="Oswald"/>
              <a:buNone/>
              <a:defRPr sz="3500">
                <a:solidFill>
                  <a:srgbClr val="CCEDC4"/>
                </a:solidFill>
                <a:latin typeface="Oswald"/>
                <a:ea typeface="Oswald"/>
                <a:cs typeface="Oswald"/>
                <a:sym typeface="Oswald"/>
              </a:defRPr>
            </a:lvl3pPr>
            <a:lvl4pPr lvl="3"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4pPr>
            <a:lvl5pPr lvl="4"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5pPr>
            <a:lvl6pPr lvl="5"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6pPr>
            <a:lvl7pPr lvl="6"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7pPr>
            <a:lvl8pPr lvl="7"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8pPr>
            <a:lvl9pPr lvl="8"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9pPr>
          </a:lstStyle>
          <a:p/>
        </p:txBody>
      </p:sp>
      <p:sp>
        <p:nvSpPr>
          <p:cNvPr id="41" name="Google Shape;41;p3"/>
          <p:cNvSpPr txBox="1"/>
          <p:nvPr>
            <p:ph idx="17" type="subTitle"/>
          </p:nvPr>
        </p:nvSpPr>
        <p:spPr>
          <a:xfrm>
            <a:off x="5491775" y="6607650"/>
            <a:ext cx="2739900" cy="459300"/>
          </a:xfrm>
          <a:prstGeom prst="rect">
            <a:avLst/>
          </a:prstGeom>
        </p:spPr>
        <p:txBody>
          <a:bodyPr anchorCtr="0" anchor="t" bIns="0" lIns="0" spcFirstLastPara="1" rIns="0" wrap="square" tIns="0">
            <a:noAutofit/>
          </a:bodyPr>
          <a:lstStyle>
            <a:lvl1pPr lvl="0" rtl="0" algn="ctr">
              <a:spcBef>
                <a:spcPts val="640"/>
              </a:spcBef>
              <a:spcAft>
                <a:spcPts val="0"/>
              </a:spcAft>
              <a:buSzPts val="2700"/>
              <a:buNone/>
              <a:defRPr/>
            </a:lvl1pPr>
            <a:lvl2pPr lvl="1" rtl="0" algn="ctr">
              <a:spcBef>
                <a:spcPts val="560"/>
              </a:spcBef>
              <a:spcAft>
                <a:spcPts val="0"/>
              </a:spcAft>
              <a:buSzPts val="1600"/>
              <a:buNone/>
              <a:defRPr/>
            </a:lvl2pPr>
            <a:lvl3pPr lvl="2" rtl="0" algn="ctr">
              <a:spcBef>
                <a:spcPts val="480"/>
              </a:spcBef>
              <a:spcAft>
                <a:spcPts val="0"/>
              </a:spcAft>
              <a:buSzPts val="1600"/>
              <a:buNone/>
              <a:defRPr/>
            </a:lvl3pPr>
            <a:lvl4pPr lvl="3" rtl="0" algn="ctr">
              <a:spcBef>
                <a:spcPts val="400"/>
              </a:spcBef>
              <a:spcAft>
                <a:spcPts val="0"/>
              </a:spcAft>
              <a:buSzPts val="1600"/>
              <a:buNone/>
              <a:defRPr/>
            </a:lvl4pPr>
            <a:lvl5pPr lvl="4" rtl="0" algn="ctr">
              <a:spcBef>
                <a:spcPts val="400"/>
              </a:spcBef>
              <a:spcAft>
                <a:spcPts val="0"/>
              </a:spcAft>
              <a:buSzPts val="1600"/>
              <a:buNone/>
              <a:defRPr/>
            </a:lvl5pPr>
            <a:lvl6pPr lvl="5" rtl="0" algn="ctr">
              <a:spcBef>
                <a:spcPts val="400"/>
              </a:spcBef>
              <a:spcAft>
                <a:spcPts val="0"/>
              </a:spcAft>
              <a:buSzPts val="1600"/>
              <a:buNone/>
              <a:defRPr/>
            </a:lvl6pPr>
            <a:lvl7pPr lvl="6" rtl="0" algn="ctr">
              <a:spcBef>
                <a:spcPts val="400"/>
              </a:spcBef>
              <a:spcAft>
                <a:spcPts val="0"/>
              </a:spcAft>
              <a:buSzPts val="1600"/>
              <a:buNone/>
              <a:defRPr/>
            </a:lvl7pPr>
            <a:lvl8pPr lvl="7" rtl="0" algn="ctr">
              <a:spcBef>
                <a:spcPts val="400"/>
              </a:spcBef>
              <a:spcAft>
                <a:spcPts val="0"/>
              </a:spcAft>
              <a:buSzPts val="1600"/>
              <a:buNone/>
              <a:defRPr/>
            </a:lvl8pPr>
            <a:lvl9pPr lvl="8" rtl="0" algn="ctr">
              <a:spcBef>
                <a:spcPts val="400"/>
              </a:spcBef>
              <a:spcAft>
                <a:spcPts val="0"/>
              </a:spcAft>
              <a:buSzPts val="1600"/>
              <a:buNone/>
              <a:defRPr/>
            </a:lvl9pPr>
          </a:lstStyle>
          <a:p/>
        </p:txBody>
      </p:sp>
      <p:sp>
        <p:nvSpPr>
          <p:cNvPr id="42" name="Google Shape;42;p3"/>
          <p:cNvSpPr txBox="1"/>
          <p:nvPr>
            <p:ph idx="18" type="body"/>
          </p:nvPr>
        </p:nvSpPr>
        <p:spPr>
          <a:xfrm>
            <a:off x="5491775" y="7549750"/>
            <a:ext cx="2739900" cy="14601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43" name="Google Shape;43;p3"/>
          <p:cNvSpPr txBox="1"/>
          <p:nvPr>
            <p:ph idx="19" type="subTitle"/>
          </p:nvPr>
        </p:nvSpPr>
        <p:spPr>
          <a:xfrm>
            <a:off x="6623825" y="5599850"/>
            <a:ext cx="475800" cy="525000"/>
          </a:xfrm>
          <a:prstGeom prst="rect">
            <a:avLst/>
          </a:prstGeom>
        </p:spPr>
        <p:txBody>
          <a:bodyPr anchorCtr="0" anchor="t" bIns="0" lIns="0" spcFirstLastPara="1" rIns="0" wrap="square" tIns="0">
            <a:noAutofit/>
          </a:bodyPr>
          <a:lstStyle>
            <a:lvl1pPr lvl="0" rtl="0">
              <a:spcBef>
                <a:spcPts val="640"/>
              </a:spcBef>
              <a:spcAft>
                <a:spcPts val="0"/>
              </a:spcAft>
              <a:buClr>
                <a:srgbClr val="D8CFFB"/>
              </a:buClr>
              <a:buSzPts val="3500"/>
              <a:buNone/>
              <a:defRPr sz="3500">
                <a:solidFill>
                  <a:srgbClr val="D8CFFB"/>
                </a:solidFill>
              </a:defRPr>
            </a:lvl1pPr>
            <a:lvl2pPr lvl="1" rtl="0">
              <a:spcBef>
                <a:spcPts val="560"/>
              </a:spcBef>
              <a:spcAft>
                <a:spcPts val="0"/>
              </a:spcAft>
              <a:buClr>
                <a:srgbClr val="CCEDC4"/>
              </a:buClr>
              <a:buSzPts val="3500"/>
              <a:buFont typeface="Oswald"/>
              <a:buNone/>
              <a:defRPr sz="3500">
                <a:solidFill>
                  <a:srgbClr val="CCEDC4"/>
                </a:solidFill>
                <a:latin typeface="Oswald"/>
                <a:ea typeface="Oswald"/>
                <a:cs typeface="Oswald"/>
                <a:sym typeface="Oswald"/>
              </a:defRPr>
            </a:lvl2pPr>
            <a:lvl3pPr lvl="2" rtl="0">
              <a:spcBef>
                <a:spcPts val="480"/>
              </a:spcBef>
              <a:spcAft>
                <a:spcPts val="0"/>
              </a:spcAft>
              <a:buClr>
                <a:srgbClr val="CCEDC4"/>
              </a:buClr>
              <a:buSzPts val="3500"/>
              <a:buFont typeface="Oswald"/>
              <a:buNone/>
              <a:defRPr sz="3500">
                <a:solidFill>
                  <a:srgbClr val="CCEDC4"/>
                </a:solidFill>
                <a:latin typeface="Oswald"/>
                <a:ea typeface="Oswald"/>
                <a:cs typeface="Oswald"/>
                <a:sym typeface="Oswald"/>
              </a:defRPr>
            </a:lvl3pPr>
            <a:lvl4pPr lvl="3"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4pPr>
            <a:lvl5pPr lvl="4"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5pPr>
            <a:lvl6pPr lvl="5"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6pPr>
            <a:lvl7pPr lvl="6"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7pPr>
            <a:lvl8pPr lvl="7"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8pPr>
            <a:lvl9pPr lvl="8" rtl="0">
              <a:spcBef>
                <a:spcPts val="400"/>
              </a:spcBef>
              <a:spcAft>
                <a:spcPts val="0"/>
              </a:spcAft>
              <a:buClr>
                <a:srgbClr val="CCEDC4"/>
              </a:buClr>
              <a:buSzPts val="3500"/>
              <a:buFont typeface="Oswald"/>
              <a:buNone/>
              <a:defRPr sz="3500">
                <a:solidFill>
                  <a:srgbClr val="CCEDC4"/>
                </a:solidFill>
                <a:latin typeface="Oswald"/>
                <a:ea typeface="Oswald"/>
                <a:cs typeface="Oswald"/>
                <a:sym typeface="Oswa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4" name="Shape 44"/>
        <p:cNvGrpSpPr/>
        <p:nvPr/>
      </p:nvGrpSpPr>
      <p:grpSpPr>
        <a:xfrm>
          <a:off x="0" y="0"/>
          <a:ext cx="0" cy="0"/>
          <a:chOff x="0" y="0"/>
          <a:chExt cx="0" cy="0"/>
        </a:xfrm>
      </p:grpSpPr>
      <p:pic>
        <p:nvPicPr>
          <p:cNvPr id="45" name="Google Shape;45;p4"/>
          <p:cNvPicPr preferRelativeResize="0"/>
          <p:nvPr/>
        </p:nvPicPr>
        <p:blipFill>
          <a:blip r:embed="rId2">
            <a:alphaModFix/>
          </a:blip>
          <a:stretch>
            <a:fillRect/>
          </a:stretch>
        </p:blipFill>
        <p:spPr>
          <a:xfrm>
            <a:off x="1859858" y="810550"/>
            <a:ext cx="4416134" cy="8826299"/>
          </a:xfrm>
          <a:prstGeom prst="rect">
            <a:avLst/>
          </a:prstGeom>
          <a:noFill/>
          <a:ln>
            <a:noFill/>
          </a:ln>
        </p:spPr>
      </p:pic>
      <p:pic>
        <p:nvPicPr>
          <p:cNvPr id="46" name="Google Shape;46;p4"/>
          <p:cNvPicPr preferRelativeResize="0"/>
          <p:nvPr/>
        </p:nvPicPr>
        <p:blipFill>
          <a:blip r:embed="rId3">
            <a:alphaModFix/>
          </a:blip>
          <a:stretch>
            <a:fillRect/>
          </a:stretch>
        </p:blipFill>
        <p:spPr>
          <a:xfrm>
            <a:off x="1788256" y="1399125"/>
            <a:ext cx="3898100" cy="7820847"/>
          </a:xfrm>
          <a:prstGeom prst="rect">
            <a:avLst/>
          </a:prstGeom>
          <a:noFill/>
          <a:ln>
            <a:noFill/>
          </a:ln>
        </p:spPr>
      </p:pic>
      <p:cxnSp>
        <p:nvCxnSpPr>
          <p:cNvPr id="47" name="Google Shape;47;p4"/>
          <p:cNvCxnSpPr/>
          <p:nvPr/>
        </p:nvCxnSpPr>
        <p:spPr>
          <a:xfrm flipH="1" rot="10800000">
            <a:off x="955418" y="3002639"/>
            <a:ext cx="4017900" cy="2998500"/>
          </a:xfrm>
          <a:prstGeom prst="straightConnector1">
            <a:avLst/>
          </a:prstGeom>
          <a:noFill/>
          <a:ln cap="flat" cmpd="sng" w="409575">
            <a:solidFill>
              <a:srgbClr val="FFFFFF"/>
            </a:solidFill>
            <a:prstDash val="solid"/>
            <a:round/>
            <a:headEnd len="sm" w="sm" type="none"/>
            <a:tailEnd len="sm" w="sm" type="none"/>
          </a:ln>
        </p:spPr>
      </p:cxnSp>
      <p:cxnSp>
        <p:nvCxnSpPr>
          <p:cNvPr id="48" name="Google Shape;48;p4"/>
          <p:cNvCxnSpPr/>
          <p:nvPr/>
        </p:nvCxnSpPr>
        <p:spPr>
          <a:xfrm>
            <a:off x="1113414" y="4573134"/>
            <a:ext cx="3898200" cy="2931600"/>
          </a:xfrm>
          <a:prstGeom prst="straightConnector1">
            <a:avLst/>
          </a:prstGeom>
          <a:noFill/>
          <a:ln cap="flat" cmpd="sng" w="409575">
            <a:solidFill>
              <a:srgbClr val="FFFFFF"/>
            </a:solidFill>
            <a:prstDash val="solid"/>
            <a:round/>
            <a:headEnd len="sm" w="sm" type="none"/>
            <a:tailEnd len="sm" w="sm" type="none"/>
          </a:ln>
        </p:spPr>
      </p:cxnSp>
      <p:sp>
        <p:nvSpPr>
          <p:cNvPr id="49" name="Google Shape;49;p4"/>
          <p:cNvSpPr/>
          <p:nvPr/>
        </p:nvSpPr>
        <p:spPr>
          <a:xfrm>
            <a:off x="540776" y="4006185"/>
            <a:ext cx="2544281" cy="2541101"/>
          </a:xfrm>
          <a:custGeom>
            <a:rect b="b" l="l" r="r" t="t"/>
            <a:pathLst>
              <a:path extrusionOk="0" h="2541101" w="2544281">
                <a:moveTo>
                  <a:pt x="0" y="0"/>
                </a:moveTo>
                <a:lnTo>
                  <a:pt x="2544281" y="0"/>
                </a:lnTo>
                <a:lnTo>
                  <a:pt x="2544281" y="2541101"/>
                </a:lnTo>
                <a:lnTo>
                  <a:pt x="0" y="2541101"/>
                </a:lnTo>
                <a:lnTo>
                  <a:pt x="0" y="0"/>
                </a:lnTo>
                <a:close/>
              </a:path>
            </a:pathLst>
          </a:custGeom>
          <a:blipFill rotWithShape="1">
            <a:blip r:embed="rId4">
              <a:alphaModFix/>
            </a:blip>
            <a:stretch>
              <a:fillRect b="0" l="0" r="0" t="0"/>
            </a:stretch>
          </a:blipFill>
          <a:ln>
            <a:noFill/>
          </a:ln>
        </p:spPr>
      </p:sp>
      <p:sp>
        <p:nvSpPr>
          <p:cNvPr id="50" name="Google Shape;50;p4"/>
          <p:cNvSpPr/>
          <p:nvPr/>
        </p:nvSpPr>
        <p:spPr>
          <a:xfrm>
            <a:off x="6953774" y="4598050"/>
            <a:ext cx="1105593" cy="1104211"/>
          </a:xfrm>
          <a:custGeom>
            <a:rect b="b" l="l" r="r" t="t"/>
            <a:pathLst>
              <a:path extrusionOk="0" h="1104211" w="1105593">
                <a:moveTo>
                  <a:pt x="0" y="0"/>
                </a:moveTo>
                <a:lnTo>
                  <a:pt x="1105593" y="0"/>
                </a:lnTo>
                <a:lnTo>
                  <a:pt x="1105593" y="1104211"/>
                </a:lnTo>
                <a:lnTo>
                  <a:pt x="0" y="1104211"/>
                </a:lnTo>
                <a:lnTo>
                  <a:pt x="0" y="0"/>
                </a:lnTo>
                <a:close/>
              </a:path>
            </a:pathLst>
          </a:custGeom>
          <a:blipFill rotWithShape="1">
            <a:blip r:embed="rId5">
              <a:alphaModFix/>
            </a:blip>
            <a:stretch>
              <a:fillRect b="0" l="0" r="0" t="0"/>
            </a:stretch>
          </a:blipFill>
          <a:ln>
            <a:noFill/>
          </a:ln>
        </p:spPr>
      </p:sp>
      <p:sp>
        <p:nvSpPr>
          <p:cNvPr id="51" name="Google Shape;51;p4"/>
          <p:cNvSpPr/>
          <p:nvPr/>
        </p:nvSpPr>
        <p:spPr>
          <a:xfrm>
            <a:off x="5440829" y="558108"/>
            <a:ext cx="1105593" cy="1104211"/>
          </a:xfrm>
          <a:custGeom>
            <a:rect b="b" l="l" r="r" t="t"/>
            <a:pathLst>
              <a:path extrusionOk="0" h="1104211" w="1105593">
                <a:moveTo>
                  <a:pt x="0" y="0"/>
                </a:moveTo>
                <a:lnTo>
                  <a:pt x="1105593" y="0"/>
                </a:lnTo>
                <a:lnTo>
                  <a:pt x="1105593" y="1104211"/>
                </a:lnTo>
                <a:lnTo>
                  <a:pt x="0" y="1104211"/>
                </a:lnTo>
                <a:lnTo>
                  <a:pt x="0" y="0"/>
                </a:lnTo>
                <a:close/>
              </a:path>
            </a:pathLst>
          </a:custGeom>
          <a:blipFill rotWithShape="1">
            <a:blip r:embed="rId6">
              <a:alphaModFix/>
            </a:blip>
            <a:stretch>
              <a:fillRect b="0" l="0" r="0" t="0"/>
            </a:stretch>
          </a:blipFill>
          <a:ln>
            <a:noFill/>
          </a:ln>
        </p:spPr>
      </p:sp>
      <p:sp>
        <p:nvSpPr>
          <p:cNvPr id="52" name="Google Shape;52;p4"/>
          <p:cNvSpPr/>
          <p:nvPr/>
        </p:nvSpPr>
        <p:spPr>
          <a:xfrm>
            <a:off x="5440829" y="8534845"/>
            <a:ext cx="1105593" cy="1104211"/>
          </a:xfrm>
          <a:custGeom>
            <a:rect b="b" l="l" r="r" t="t"/>
            <a:pathLst>
              <a:path extrusionOk="0" h="1104211" w="1105593">
                <a:moveTo>
                  <a:pt x="0" y="0"/>
                </a:moveTo>
                <a:lnTo>
                  <a:pt x="1105593" y="0"/>
                </a:lnTo>
                <a:lnTo>
                  <a:pt x="1105593" y="1104211"/>
                </a:lnTo>
                <a:lnTo>
                  <a:pt x="0" y="1104211"/>
                </a:lnTo>
                <a:lnTo>
                  <a:pt x="0" y="0"/>
                </a:lnTo>
                <a:close/>
              </a:path>
            </a:pathLst>
          </a:custGeom>
          <a:blipFill rotWithShape="1">
            <a:blip r:embed="rId7">
              <a:alphaModFix/>
            </a:blip>
            <a:stretch>
              <a:fillRect b="0" l="0" r="0" t="0"/>
            </a:stretch>
          </a:blipFill>
          <a:ln>
            <a:noFill/>
          </a:ln>
        </p:spPr>
      </p:sp>
      <p:cxnSp>
        <p:nvCxnSpPr>
          <p:cNvPr id="53" name="Google Shape;53;p4"/>
          <p:cNvCxnSpPr/>
          <p:nvPr/>
        </p:nvCxnSpPr>
        <p:spPr>
          <a:xfrm>
            <a:off x="6546422" y="3022870"/>
            <a:ext cx="4287000" cy="0"/>
          </a:xfrm>
          <a:prstGeom prst="straightConnector1">
            <a:avLst/>
          </a:prstGeom>
          <a:noFill/>
          <a:ln cap="flat" cmpd="sng" w="38100">
            <a:solidFill>
              <a:srgbClr val="1A1716">
                <a:alpha val="9800"/>
              </a:srgbClr>
            </a:solidFill>
            <a:prstDash val="dash"/>
            <a:round/>
            <a:headEnd len="sm" w="sm" type="none"/>
            <a:tailEnd len="sm" w="sm" type="none"/>
          </a:ln>
        </p:spPr>
      </p:cxnSp>
      <p:cxnSp>
        <p:nvCxnSpPr>
          <p:cNvPr id="54" name="Google Shape;54;p4"/>
          <p:cNvCxnSpPr/>
          <p:nvPr/>
        </p:nvCxnSpPr>
        <p:spPr>
          <a:xfrm>
            <a:off x="6546422" y="7485743"/>
            <a:ext cx="4287000" cy="0"/>
          </a:xfrm>
          <a:prstGeom prst="straightConnector1">
            <a:avLst/>
          </a:prstGeom>
          <a:noFill/>
          <a:ln cap="flat" cmpd="sng" w="38100">
            <a:solidFill>
              <a:srgbClr val="1A1716">
                <a:alpha val="9800"/>
              </a:srgbClr>
            </a:solidFill>
            <a:prstDash val="dash"/>
            <a:round/>
            <a:headEnd len="sm" w="sm" type="none"/>
            <a:tailEnd len="sm" w="sm" type="none"/>
          </a:ln>
        </p:spPr>
      </p:cxnSp>
      <p:sp>
        <p:nvSpPr>
          <p:cNvPr id="55" name="Google Shape;55;p4"/>
          <p:cNvSpPr/>
          <p:nvPr/>
        </p:nvSpPr>
        <p:spPr>
          <a:xfrm>
            <a:off x="13948791" y="-2459840"/>
            <a:ext cx="6981095" cy="6879181"/>
          </a:xfrm>
          <a:custGeom>
            <a:rect b="b" l="l" r="r" t="t"/>
            <a:pathLst>
              <a:path extrusionOk="0" h="6879181" w="6981095">
                <a:moveTo>
                  <a:pt x="0" y="0"/>
                </a:moveTo>
                <a:lnTo>
                  <a:pt x="6981095" y="0"/>
                </a:lnTo>
                <a:lnTo>
                  <a:pt x="6981095" y="6879181"/>
                </a:lnTo>
                <a:lnTo>
                  <a:pt x="0" y="6879181"/>
                </a:lnTo>
                <a:lnTo>
                  <a:pt x="0" y="0"/>
                </a:lnTo>
                <a:close/>
              </a:path>
            </a:pathLst>
          </a:custGeom>
          <a:blipFill rotWithShape="1">
            <a:blip r:embed="rId8">
              <a:alphaModFix amt="27000"/>
            </a:blip>
            <a:stretch>
              <a:fillRect b="0" l="0" r="0" t="0"/>
            </a:stretch>
          </a:blipFill>
          <a:ln>
            <a:noFill/>
          </a:ln>
        </p:spPr>
      </p:sp>
      <p:sp>
        <p:nvSpPr>
          <p:cNvPr id="56" name="Google Shape;56;p4"/>
          <p:cNvSpPr txBox="1"/>
          <p:nvPr>
            <p:ph idx="1" type="subTitle"/>
          </p:nvPr>
        </p:nvSpPr>
        <p:spPr>
          <a:xfrm>
            <a:off x="894163" y="4628700"/>
            <a:ext cx="1837500" cy="1361700"/>
          </a:xfrm>
          <a:prstGeom prst="rect">
            <a:avLst/>
          </a:prstGeom>
        </p:spPr>
        <p:txBody>
          <a:bodyPr anchorCtr="0" anchor="t" bIns="0" lIns="0" spcFirstLastPara="1" rIns="0" wrap="square" tIns="0">
            <a:noAutofit/>
          </a:bodyPr>
          <a:lstStyle>
            <a:lvl1pPr lvl="0" algn="ctr">
              <a:spcBef>
                <a:spcPts val="640"/>
              </a:spcBef>
              <a:spcAft>
                <a:spcPts val="0"/>
              </a:spcAft>
              <a:buSzPts val="3500"/>
              <a:buNone/>
              <a:defRPr sz="3500"/>
            </a:lvl1pPr>
            <a:lvl2pPr lvl="1" algn="ctr">
              <a:spcBef>
                <a:spcPts val="560"/>
              </a:spcBef>
              <a:spcAft>
                <a:spcPts val="0"/>
              </a:spcAft>
              <a:buSzPts val="3500"/>
              <a:buFont typeface="Oswald"/>
              <a:buNone/>
              <a:defRPr sz="3500">
                <a:latin typeface="Oswald"/>
                <a:ea typeface="Oswald"/>
                <a:cs typeface="Oswald"/>
                <a:sym typeface="Oswald"/>
              </a:defRPr>
            </a:lvl2pPr>
            <a:lvl3pPr lvl="2" algn="ctr">
              <a:spcBef>
                <a:spcPts val="480"/>
              </a:spcBef>
              <a:spcAft>
                <a:spcPts val="0"/>
              </a:spcAft>
              <a:buSzPts val="3500"/>
              <a:buFont typeface="Oswald"/>
              <a:buNone/>
              <a:defRPr sz="3500">
                <a:latin typeface="Oswald"/>
                <a:ea typeface="Oswald"/>
                <a:cs typeface="Oswald"/>
                <a:sym typeface="Oswald"/>
              </a:defRPr>
            </a:lvl3pPr>
            <a:lvl4pPr lvl="3" algn="ctr">
              <a:spcBef>
                <a:spcPts val="400"/>
              </a:spcBef>
              <a:spcAft>
                <a:spcPts val="0"/>
              </a:spcAft>
              <a:buSzPts val="3500"/>
              <a:buFont typeface="Oswald"/>
              <a:buNone/>
              <a:defRPr sz="3500">
                <a:latin typeface="Oswald"/>
                <a:ea typeface="Oswald"/>
                <a:cs typeface="Oswald"/>
                <a:sym typeface="Oswald"/>
              </a:defRPr>
            </a:lvl4pPr>
            <a:lvl5pPr lvl="4" algn="ctr">
              <a:spcBef>
                <a:spcPts val="400"/>
              </a:spcBef>
              <a:spcAft>
                <a:spcPts val="0"/>
              </a:spcAft>
              <a:buSzPts val="3500"/>
              <a:buFont typeface="Oswald"/>
              <a:buNone/>
              <a:defRPr sz="3500">
                <a:latin typeface="Oswald"/>
                <a:ea typeface="Oswald"/>
                <a:cs typeface="Oswald"/>
                <a:sym typeface="Oswald"/>
              </a:defRPr>
            </a:lvl5pPr>
            <a:lvl6pPr lvl="5" algn="ctr">
              <a:spcBef>
                <a:spcPts val="400"/>
              </a:spcBef>
              <a:spcAft>
                <a:spcPts val="0"/>
              </a:spcAft>
              <a:buSzPts val="3500"/>
              <a:buFont typeface="Oswald"/>
              <a:buNone/>
              <a:defRPr sz="3500">
                <a:latin typeface="Oswald"/>
                <a:ea typeface="Oswald"/>
                <a:cs typeface="Oswald"/>
                <a:sym typeface="Oswald"/>
              </a:defRPr>
            </a:lvl6pPr>
            <a:lvl7pPr lvl="6" algn="ctr">
              <a:spcBef>
                <a:spcPts val="400"/>
              </a:spcBef>
              <a:spcAft>
                <a:spcPts val="0"/>
              </a:spcAft>
              <a:buSzPts val="3500"/>
              <a:buFont typeface="Oswald"/>
              <a:buNone/>
              <a:defRPr sz="3500">
                <a:latin typeface="Oswald"/>
                <a:ea typeface="Oswald"/>
                <a:cs typeface="Oswald"/>
                <a:sym typeface="Oswald"/>
              </a:defRPr>
            </a:lvl7pPr>
            <a:lvl8pPr lvl="7" algn="ctr">
              <a:spcBef>
                <a:spcPts val="400"/>
              </a:spcBef>
              <a:spcAft>
                <a:spcPts val="0"/>
              </a:spcAft>
              <a:buSzPts val="3500"/>
              <a:buFont typeface="Oswald"/>
              <a:buNone/>
              <a:defRPr sz="3500">
                <a:latin typeface="Oswald"/>
                <a:ea typeface="Oswald"/>
                <a:cs typeface="Oswald"/>
                <a:sym typeface="Oswald"/>
              </a:defRPr>
            </a:lvl8pPr>
            <a:lvl9pPr lvl="8" algn="ctr">
              <a:spcBef>
                <a:spcPts val="400"/>
              </a:spcBef>
              <a:spcAft>
                <a:spcPts val="0"/>
              </a:spcAft>
              <a:buSzPts val="3500"/>
              <a:buFont typeface="Oswald"/>
              <a:buNone/>
              <a:defRPr sz="3500">
                <a:latin typeface="Oswald"/>
                <a:ea typeface="Oswald"/>
                <a:cs typeface="Oswald"/>
                <a:sym typeface="Oswald"/>
              </a:defRPr>
            </a:lvl9pPr>
          </a:lstStyle>
          <a:p/>
        </p:txBody>
      </p:sp>
      <p:sp>
        <p:nvSpPr>
          <p:cNvPr id="57" name="Google Shape;57;p4"/>
          <p:cNvSpPr txBox="1"/>
          <p:nvPr>
            <p:ph idx="2" type="body"/>
          </p:nvPr>
        </p:nvSpPr>
        <p:spPr>
          <a:xfrm>
            <a:off x="11836550" y="7095850"/>
            <a:ext cx="5578200" cy="2541000"/>
          </a:xfrm>
          <a:prstGeom prst="rect">
            <a:avLst/>
          </a:prstGeom>
        </p:spPr>
        <p:txBody>
          <a:bodyPr anchorCtr="0" anchor="t" bIns="0" lIns="0" spcFirstLastPara="1" rIns="0" wrap="square" tIns="0">
            <a:noAutofit/>
          </a:bodyPr>
          <a:lstStyle>
            <a:lvl1pPr indent="-330200" lvl="0" marL="457200" algn="r">
              <a:spcBef>
                <a:spcPts val="640"/>
              </a:spcBef>
              <a:spcAft>
                <a:spcPts val="0"/>
              </a:spcAft>
              <a:buSzPts val="1600"/>
              <a:buFont typeface="Raleway"/>
              <a:buChar char="•"/>
              <a:defRPr sz="1600">
                <a:latin typeface="Raleway"/>
                <a:ea typeface="Raleway"/>
                <a:cs typeface="Raleway"/>
                <a:sym typeface="Raleway"/>
              </a:defRPr>
            </a:lvl1pPr>
            <a:lvl2pPr indent="-330200" lvl="1" marL="914400" algn="r">
              <a:spcBef>
                <a:spcPts val="560"/>
              </a:spcBef>
              <a:spcAft>
                <a:spcPts val="0"/>
              </a:spcAft>
              <a:buSzPts val="1600"/>
              <a:buChar char="–"/>
              <a:defRPr/>
            </a:lvl2pPr>
            <a:lvl3pPr indent="-330200" lvl="2" marL="1371600" algn="r">
              <a:spcBef>
                <a:spcPts val="480"/>
              </a:spcBef>
              <a:spcAft>
                <a:spcPts val="0"/>
              </a:spcAft>
              <a:buSzPts val="1600"/>
              <a:buChar char="•"/>
              <a:defRPr/>
            </a:lvl3pPr>
            <a:lvl4pPr indent="-330200" lvl="3" marL="1828800" algn="r">
              <a:spcBef>
                <a:spcPts val="400"/>
              </a:spcBef>
              <a:spcAft>
                <a:spcPts val="0"/>
              </a:spcAft>
              <a:buSzPts val="1600"/>
              <a:buChar char="–"/>
              <a:defRPr/>
            </a:lvl4pPr>
            <a:lvl5pPr indent="-330200" lvl="4" marL="2286000" algn="r">
              <a:spcBef>
                <a:spcPts val="400"/>
              </a:spcBef>
              <a:spcAft>
                <a:spcPts val="0"/>
              </a:spcAft>
              <a:buSzPts val="1600"/>
              <a:buChar char="»"/>
              <a:defRPr/>
            </a:lvl5pPr>
            <a:lvl6pPr indent="-330200" lvl="5" marL="2743200" algn="r">
              <a:spcBef>
                <a:spcPts val="400"/>
              </a:spcBef>
              <a:spcAft>
                <a:spcPts val="0"/>
              </a:spcAft>
              <a:buSzPts val="1600"/>
              <a:buChar char="•"/>
              <a:defRPr/>
            </a:lvl6pPr>
            <a:lvl7pPr indent="-330200" lvl="6" marL="3200400" algn="r">
              <a:spcBef>
                <a:spcPts val="400"/>
              </a:spcBef>
              <a:spcAft>
                <a:spcPts val="0"/>
              </a:spcAft>
              <a:buSzPts val="1600"/>
              <a:buChar char="•"/>
              <a:defRPr/>
            </a:lvl7pPr>
            <a:lvl8pPr indent="-330200" lvl="7" marL="3657600" algn="r">
              <a:spcBef>
                <a:spcPts val="400"/>
              </a:spcBef>
              <a:spcAft>
                <a:spcPts val="0"/>
              </a:spcAft>
              <a:buSzPts val="1600"/>
              <a:buChar char="•"/>
              <a:defRPr/>
            </a:lvl8pPr>
            <a:lvl9pPr indent="-330200" lvl="8" marL="4114800" algn="r">
              <a:spcBef>
                <a:spcPts val="400"/>
              </a:spcBef>
              <a:spcAft>
                <a:spcPts val="0"/>
              </a:spcAft>
              <a:buSzPts val="1600"/>
              <a:buChar char="•"/>
              <a:defRPr/>
            </a:lvl9pPr>
          </a:lstStyle>
          <a:p/>
        </p:txBody>
      </p:sp>
      <p:sp>
        <p:nvSpPr>
          <p:cNvPr id="58" name="Google Shape;58;p4"/>
          <p:cNvSpPr txBox="1"/>
          <p:nvPr>
            <p:ph idx="3" type="subTitle"/>
          </p:nvPr>
        </p:nvSpPr>
        <p:spPr>
          <a:xfrm>
            <a:off x="6743150" y="446250"/>
            <a:ext cx="3133800" cy="538800"/>
          </a:xfrm>
          <a:prstGeom prst="rect">
            <a:avLst/>
          </a:prstGeom>
        </p:spPr>
        <p:txBody>
          <a:bodyPr anchorCtr="0" anchor="t" bIns="0" lIns="0" spcFirstLastPara="1" rIns="0" wrap="square" tIns="0">
            <a:noAutofit/>
          </a:bodyPr>
          <a:lstStyle>
            <a:lvl1pPr lvl="0">
              <a:spcBef>
                <a:spcPts val="640"/>
              </a:spcBef>
              <a:spcAft>
                <a:spcPts val="0"/>
              </a:spcAft>
              <a:buClr>
                <a:srgbClr val="1A1716"/>
              </a:buClr>
              <a:buSzPts val="2700"/>
              <a:buNone/>
              <a:defRPr>
                <a:solidFill>
                  <a:srgbClr val="1A1716"/>
                </a:solidFill>
              </a:defRPr>
            </a:lvl1pPr>
            <a:lvl2pPr lvl="1">
              <a:spcBef>
                <a:spcPts val="560"/>
              </a:spcBef>
              <a:spcAft>
                <a:spcPts val="0"/>
              </a:spcAft>
              <a:buSzPts val="1600"/>
              <a:buNone/>
              <a:defRPr/>
            </a:lvl2pPr>
            <a:lvl3pPr lvl="2">
              <a:spcBef>
                <a:spcPts val="480"/>
              </a:spcBef>
              <a:spcAft>
                <a:spcPts val="0"/>
              </a:spcAft>
              <a:buSzPts val="1600"/>
              <a:buNone/>
              <a:defRPr/>
            </a:lvl3pPr>
            <a:lvl4pPr lvl="3">
              <a:spcBef>
                <a:spcPts val="400"/>
              </a:spcBef>
              <a:spcAft>
                <a:spcPts val="0"/>
              </a:spcAft>
              <a:buSzPts val="1600"/>
              <a:buNone/>
              <a:defRPr/>
            </a:lvl4pPr>
            <a:lvl5pPr lvl="4">
              <a:spcBef>
                <a:spcPts val="400"/>
              </a:spcBef>
              <a:spcAft>
                <a:spcPts val="0"/>
              </a:spcAft>
              <a:buSzPts val="1600"/>
              <a:buNone/>
              <a:defRPr/>
            </a:lvl5pPr>
            <a:lvl6pPr lvl="5">
              <a:spcBef>
                <a:spcPts val="400"/>
              </a:spcBef>
              <a:spcAft>
                <a:spcPts val="0"/>
              </a:spcAft>
              <a:buSzPts val="1600"/>
              <a:buNone/>
              <a:defRPr/>
            </a:lvl6pPr>
            <a:lvl7pPr lvl="6">
              <a:spcBef>
                <a:spcPts val="400"/>
              </a:spcBef>
              <a:spcAft>
                <a:spcPts val="0"/>
              </a:spcAft>
              <a:buSzPts val="1600"/>
              <a:buNone/>
              <a:defRPr/>
            </a:lvl7pPr>
            <a:lvl8pPr lvl="7">
              <a:spcBef>
                <a:spcPts val="400"/>
              </a:spcBef>
              <a:spcAft>
                <a:spcPts val="0"/>
              </a:spcAft>
              <a:buSzPts val="1600"/>
              <a:buNone/>
              <a:defRPr/>
            </a:lvl8pPr>
            <a:lvl9pPr lvl="8">
              <a:spcBef>
                <a:spcPts val="400"/>
              </a:spcBef>
              <a:spcAft>
                <a:spcPts val="0"/>
              </a:spcAft>
              <a:buSzPts val="1600"/>
              <a:buNone/>
              <a:defRPr/>
            </a:lvl9pPr>
          </a:lstStyle>
          <a:p/>
        </p:txBody>
      </p:sp>
      <p:sp>
        <p:nvSpPr>
          <p:cNvPr id="59" name="Google Shape;59;p4"/>
          <p:cNvSpPr txBox="1"/>
          <p:nvPr>
            <p:ph idx="4" type="body"/>
          </p:nvPr>
        </p:nvSpPr>
        <p:spPr>
          <a:xfrm>
            <a:off x="6735050" y="1168150"/>
            <a:ext cx="3150000" cy="769500"/>
          </a:xfrm>
          <a:prstGeom prst="rect">
            <a:avLst/>
          </a:prstGeom>
        </p:spPr>
        <p:txBody>
          <a:bodyPr anchorCtr="0" anchor="t" bIns="0" lIns="0" spcFirstLastPara="1" rIns="0" wrap="square" tIns="0">
            <a:noAutofit/>
          </a:bodyPr>
          <a:lstStyle>
            <a:lvl1pPr indent="-330200" lvl="0" marL="457200">
              <a:spcBef>
                <a:spcPts val="640"/>
              </a:spcBef>
              <a:spcAft>
                <a:spcPts val="0"/>
              </a:spcAft>
              <a:buSzPts val="1600"/>
              <a:buFont typeface="Raleway"/>
              <a:buChar char="•"/>
              <a:defRPr sz="1600">
                <a:latin typeface="Raleway"/>
                <a:ea typeface="Raleway"/>
                <a:cs typeface="Raleway"/>
                <a:sym typeface="Raleway"/>
              </a:defRPr>
            </a:lvl1pPr>
            <a:lvl2pPr indent="-330200" lvl="1" marL="914400">
              <a:spcBef>
                <a:spcPts val="560"/>
              </a:spcBef>
              <a:spcAft>
                <a:spcPts val="0"/>
              </a:spcAft>
              <a:buSzPts val="1600"/>
              <a:buChar char="–"/>
              <a:defRPr/>
            </a:lvl2pPr>
            <a:lvl3pPr indent="-330200" lvl="2" marL="1371600">
              <a:spcBef>
                <a:spcPts val="480"/>
              </a:spcBef>
              <a:spcAft>
                <a:spcPts val="0"/>
              </a:spcAft>
              <a:buSzPts val="1600"/>
              <a:buChar char="•"/>
              <a:defRPr/>
            </a:lvl3pPr>
            <a:lvl4pPr indent="-330200" lvl="3" marL="1828800">
              <a:spcBef>
                <a:spcPts val="400"/>
              </a:spcBef>
              <a:spcAft>
                <a:spcPts val="0"/>
              </a:spcAft>
              <a:buSzPts val="1600"/>
              <a:buChar char="–"/>
              <a:defRPr/>
            </a:lvl4pPr>
            <a:lvl5pPr indent="-330200" lvl="4" marL="2286000">
              <a:spcBef>
                <a:spcPts val="400"/>
              </a:spcBef>
              <a:spcAft>
                <a:spcPts val="0"/>
              </a:spcAft>
              <a:buSzPts val="1600"/>
              <a:buChar char="»"/>
              <a:defRPr/>
            </a:lvl5pPr>
            <a:lvl6pPr indent="-330200" lvl="5" marL="2743200">
              <a:spcBef>
                <a:spcPts val="400"/>
              </a:spcBef>
              <a:spcAft>
                <a:spcPts val="0"/>
              </a:spcAft>
              <a:buSzPts val="1600"/>
              <a:buChar char="•"/>
              <a:defRPr/>
            </a:lvl6pPr>
            <a:lvl7pPr indent="-330200" lvl="6" marL="3200400">
              <a:spcBef>
                <a:spcPts val="400"/>
              </a:spcBef>
              <a:spcAft>
                <a:spcPts val="0"/>
              </a:spcAft>
              <a:buSzPts val="1600"/>
              <a:buChar char="•"/>
              <a:defRPr/>
            </a:lvl7pPr>
            <a:lvl8pPr indent="-330200" lvl="7" marL="3657600">
              <a:spcBef>
                <a:spcPts val="400"/>
              </a:spcBef>
              <a:spcAft>
                <a:spcPts val="0"/>
              </a:spcAft>
              <a:buSzPts val="1600"/>
              <a:buChar char="•"/>
              <a:defRPr/>
            </a:lvl8pPr>
            <a:lvl9pPr indent="-330200" lvl="8" marL="4114800">
              <a:spcBef>
                <a:spcPts val="400"/>
              </a:spcBef>
              <a:spcAft>
                <a:spcPts val="0"/>
              </a:spcAft>
              <a:buSzPts val="1600"/>
              <a:buChar char="•"/>
              <a:defRPr/>
            </a:lvl9pPr>
          </a:lstStyle>
          <a:p/>
        </p:txBody>
      </p:sp>
      <p:sp>
        <p:nvSpPr>
          <p:cNvPr id="60" name="Google Shape;60;p4"/>
          <p:cNvSpPr txBox="1"/>
          <p:nvPr>
            <p:ph idx="5" type="subTitle"/>
          </p:nvPr>
        </p:nvSpPr>
        <p:spPr>
          <a:xfrm>
            <a:off x="5649075" y="725463"/>
            <a:ext cx="689100" cy="769500"/>
          </a:xfrm>
          <a:prstGeom prst="rect">
            <a:avLst/>
          </a:prstGeom>
        </p:spPr>
        <p:txBody>
          <a:bodyPr anchorCtr="0" anchor="t" bIns="0" lIns="0" spcFirstLastPara="1" rIns="0" wrap="square" tIns="0">
            <a:noAutofit/>
          </a:bodyPr>
          <a:lstStyle>
            <a:lvl1pPr lvl="0">
              <a:spcBef>
                <a:spcPts val="640"/>
              </a:spcBef>
              <a:spcAft>
                <a:spcPts val="0"/>
              </a:spcAft>
              <a:buClr>
                <a:srgbClr val="C9D9FC"/>
              </a:buClr>
              <a:buSzPts val="4000"/>
              <a:buNone/>
              <a:defRPr sz="4000">
                <a:solidFill>
                  <a:srgbClr val="C9D9FC"/>
                </a:solidFill>
              </a:defRPr>
            </a:lvl1pPr>
            <a:lvl2pPr lvl="1">
              <a:spcBef>
                <a:spcPts val="560"/>
              </a:spcBef>
              <a:spcAft>
                <a:spcPts val="0"/>
              </a:spcAft>
              <a:buClr>
                <a:srgbClr val="C9D9FC"/>
              </a:buClr>
              <a:buSzPts val="4000"/>
              <a:buNone/>
              <a:defRPr sz="4000">
                <a:solidFill>
                  <a:srgbClr val="C9D9FC"/>
                </a:solidFill>
              </a:defRPr>
            </a:lvl2pPr>
            <a:lvl3pPr lvl="2">
              <a:spcBef>
                <a:spcPts val="480"/>
              </a:spcBef>
              <a:spcAft>
                <a:spcPts val="0"/>
              </a:spcAft>
              <a:buClr>
                <a:srgbClr val="C9D9FC"/>
              </a:buClr>
              <a:buSzPts val="4000"/>
              <a:buNone/>
              <a:defRPr sz="4000">
                <a:solidFill>
                  <a:srgbClr val="C9D9FC"/>
                </a:solidFill>
              </a:defRPr>
            </a:lvl3pPr>
            <a:lvl4pPr lvl="3">
              <a:spcBef>
                <a:spcPts val="400"/>
              </a:spcBef>
              <a:spcAft>
                <a:spcPts val="0"/>
              </a:spcAft>
              <a:buClr>
                <a:srgbClr val="C9D9FC"/>
              </a:buClr>
              <a:buSzPts val="4000"/>
              <a:buNone/>
              <a:defRPr sz="4000">
                <a:solidFill>
                  <a:srgbClr val="C9D9FC"/>
                </a:solidFill>
              </a:defRPr>
            </a:lvl4pPr>
            <a:lvl5pPr lvl="4">
              <a:spcBef>
                <a:spcPts val="400"/>
              </a:spcBef>
              <a:spcAft>
                <a:spcPts val="0"/>
              </a:spcAft>
              <a:buClr>
                <a:srgbClr val="C9D9FC"/>
              </a:buClr>
              <a:buSzPts val="4000"/>
              <a:buNone/>
              <a:defRPr sz="4000">
                <a:solidFill>
                  <a:srgbClr val="C9D9FC"/>
                </a:solidFill>
              </a:defRPr>
            </a:lvl5pPr>
            <a:lvl6pPr lvl="5">
              <a:spcBef>
                <a:spcPts val="400"/>
              </a:spcBef>
              <a:spcAft>
                <a:spcPts val="0"/>
              </a:spcAft>
              <a:buClr>
                <a:srgbClr val="C9D9FC"/>
              </a:buClr>
              <a:buSzPts val="4000"/>
              <a:buNone/>
              <a:defRPr sz="4000">
                <a:solidFill>
                  <a:srgbClr val="C9D9FC"/>
                </a:solidFill>
              </a:defRPr>
            </a:lvl6pPr>
            <a:lvl7pPr lvl="6">
              <a:spcBef>
                <a:spcPts val="400"/>
              </a:spcBef>
              <a:spcAft>
                <a:spcPts val="0"/>
              </a:spcAft>
              <a:buClr>
                <a:srgbClr val="C9D9FC"/>
              </a:buClr>
              <a:buSzPts val="4000"/>
              <a:buNone/>
              <a:defRPr sz="4000">
                <a:solidFill>
                  <a:srgbClr val="C9D9FC"/>
                </a:solidFill>
              </a:defRPr>
            </a:lvl7pPr>
            <a:lvl8pPr lvl="7">
              <a:spcBef>
                <a:spcPts val="400"/>
              </a:spcBef>
              <a:spcAft>
                <a:spcPts val="0"/>
              </a:spcAft>
              <a:buClr>
                <a:srgbClr val="C9D9FC"/>
              </a:buClr>
              <a:buSzPts val="4000"/>
              <a:buNone/>
              <a:defRPr sz="4000">
                <a:solidFill>
                  <a:srgbClr val="C9D9FC"/>
                </a:solidFill>
              </a:defRPr>
            </a:lvl8pPr>
            <a:lvl9pPr lvl="8">
              <a:spcBef>
                <a:spcPts val="400"/>
              </a:spcBef>
              <a:spcAft>
                <a:spcPts val="0"/>
              </a:spcAft>
              <a:buClr>
                <a:srgbClr val="C9D9FC"/>
              </a:buClr>
              <a:buSzPts val="4000"/>
              <a:buNone/>
              <a:defRPr sz="4000">
                <a:solidFill>
                  <a:srgbClr val="C9D9FC"/>
                </a:solidFill>
              </a:defRPr>
            </a:lvl9pPr>
          </a:lstStyle>
          <a:p/>
        </p:txBody>
      </p:sp>
      <p:sp>
        <p:nvSpPr>
          <p:cNvPr id="61" name="Google Shape;61;p4"/>
          <p:cNvSpPr txBox="1"/>
          <p:nvPr>
            <p:ph idx="6" type="subTitle"/>
          </p:nvPr>
        </p:nvSpPr>
        <p:spPr>
          <a:xfrm>
            <a:off x="8272488" y="4556850"/>
            <a:ext cx="3133800" cy="538800"/>
          </a:xfrm>
          <a:prstGeom prst="rect">
            <a:avLst/>
          </a:prstGeom>
        </p:spPr>
        <p:txBody>
          <a:bodyPr anchorCtr="0" anchor="t" bIns="0" lIns="0" spcFirstLastPara="1" rIns="0" wrap="square" tIns="0">
            <a:noAutofit/>
          </a:bodyPr>
          <a:lstStyle>
            <a:lvl1pPr lvl="0" rtl="0">
              <a:spcBef>
                <a:spcPts val="640"/>
              </a:spcBef>
              <a:spcAft>
                <a:spcPts val="0"/>
              </a:spcAft>
              <a:buClr>
                <a:srgbClr val="1A1716"/>
              </a:buClr>
              <a:buSzPts val="2700"/>
              <a:buNone/>
              <a:defRPr>
                <a:solidFill>
                  <a:srgbClr val="1A1716"/>
                </a:solidFill>
              </a:defRPr>
            </a:lvl1pPr>
            <a:lvl2pPr lvl="1" rtl="0">
              <a:spcBef>
                <a:spcPts val="560"/>
              </a:spcBef>
              <a:spcAft>
                <a:spcPts val="0"/>
              </a:spcAft>
              <a:buSzPts val="1600"/>
              <a:buNone/>
              <a:defRPr/>
            </a:lvl2pPr>
            <a:lvl3pPr lvl="2" rtl="0">
              <a:spcBef>
                <a:spcPts val="480"/>
              </a:spcBef>
              <a:spcAft>
                <a:spcPts val="0"/>
              </a:spcAft>
              <a:buSzPts val="1600"/>
              <a:buNone/>
              <a:defRPr/>
            </a:lvl3pPr>
            <a:lvl4pPr lvl="3" rtl="0">
              <a:spcBef>
                <a:spcPts val="400"/>
              </a:spcBef>
              <a:spcAft>
                <a:spcPts val="0"/>
              </a:spcAft>
              <a:buSzPts val="1600"/>
              <a:buNone/>
              <a:defRPr/>
            </a:lvl4pPr>
            <a:lvl5pPr lvl="4" rtl="0">
              <a:spcBef>
                <a:spcPts val="400"/>
              </a:spcBef>
              <a:spcAft>
                <a:spcPts val="0"/>
              </a:spcAft>
              <a:buSzPts val="1600"/>
              <a:buNone/>
              <a:defRPr/>
            </a:lvl5pPr>
            <a:lvl6pPr lvl="5" rtl="0">
              <a:spcBef>
                <a:spcPts val="400"/>
              </a:spcBef>
              <a:spcAft>
                <a:spcPts val="0"/>
              </a:spcAft>
              <a:buSzPts val="1600"/>
              <a:buNone/>
              <a:defRPr/>
            </a:lvl6pPr>
            <a:lvl7pPr lvl="6" rtl="0">
              <a:spcBef>
                <a:spcPts val="400"/>
              </a:spcBef>
              <a:spcAft>
                <a:spcPts val="0"/>
              </a:spcAft>
              <a:buSzPts val="1600"/>
              <a:buNone/>
              <a:defRPr/>
            </a:lvl7pPr>
            <a:lvl8pPr lvl="7" rtl="0">
              <a:spcBef>
                <a:spcPts val="400"/>
              </a:spcBef>
              <a:spcAft>
                <a:spcPts val="0"/>
              </a:spcAft>
              <a:buSzPts val="1600"/>
              <a:buNone/>
              <a:defRPr/>
            </a:lvl8pPr>
            <a:lvl9pPr lvl="8" rtl="0">
              <a:spcBef>
                <a:spcPts val="400"/>
              </a:spcBef>
              <a:spcAft>
                <a:spcPts val="0"/>
              </a:spcAft>
              <a:buSzPts val="1600"/>
              <a:buNone/>
              <a:defRPr/>
            </a:lvl9pPr>
          </a:lstStyle>
          <a:p/>
        </p:txBody>
      </p:sp>
      <p:sp>
        <p:nvSpPr>
          <p:cNvPr id="62" name="Google Shape;62;p4"/>
          <p:cNvSpPr txBox="1"/>
          <p:nvPr>
            <p:ph idx="7" type="body"/>
          </p:nvPr>
        </p:nvSpPr>
        <p:spPr>
          <a:xfrm>
            <a:off x="8264388" y="5278750"/>
            <a:ext cx="3150000" cy="7695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63" name="Google Shape;63;p4"/>
          <p:cNvSpPr txBox="1"/>
          <p:nvPr>
            <p:ph idx="8" type="subTitle"/>
          </p:nvPr>
        </p:nvSpPr>
        <p:spPr>
          <a:xfrm>
            <a:off x="7178413" y="4836063"/>
            <a:ext cx="689100" cy="769500"/>
          </a:xfrm>
          <a:prstGeom prst="rect">
            <a:avLst/>
          </a:prstGeom>
        </p:spPr>
        <p:txBody>
          <a:bodyPr anchorCtr="0" anchor="t" bIns="0" lIns="0" spcFirstLastPara="1" rIns="0" wrap="square" tIns="0">
            <a:noAutofit/>
          </a:bodyPr>
          <a:lstStyle>
            <a:lvl1pPr lvl="0" rtl="0">
              <a:spcBef>
                <a:spcPts val="640"/>
              </a:spcBef>
              <a:spcAft>
                <a:spcPts val="0"/>
              </a:spcAft>
              <a:buClr>
                <a:srgbClr val="CCEDC4"/>
              </a:buClr>
              <a:buSzPts val="4000"/>
              <a:buNone/>
              <a:defRPr sz="4000">
                <a:solidFill>
                  <a:srgbClr val="CCEDC4"/>
                </a:solidFill>
              </a:defRPr>
            </a:lvl1pPr>
            <a:lvl2pPr lvl="1" rtl="0">
              <a:spcBef>
                <a:spcPts val="560"/>
              </a:spcBef>
              <a:spcAft>
                <a:spcPts val="0"/>
              </a:spcAft>
              <a:buClr>
                <a:srgbClr val="C9D9FC"/>
              </a:buClr>
              <a:buSzPts val="4000"/>
              <a:buNone/>
              <a:defRPr sz="4000">
                <a:solidFill>
                  <a:srgbClr val="C9D9FC"/>
                </a:solidFill>
              </a:defRPr>
            </a:lvl2pPr>
            <a:lvl3pPr lvl="2" rtl="0">
              <a:spcBef>
                <a:spcPts val="480"/>
              </a:spcBef>
              <a:spcAft>
                <a:spcPts val="0"/>
              </a:spcAft>
              <a:buClr>
                <a:srgbClr val="C9D9FC"/>
              </a:buClr>
              <a:buSzPts val="4000"/>
              <a:buNone/>
              <a:defRPr sz="4000">
                <a:solidFill>
                  <a:srgbClr val="C9D9FC"/>
                </a:solidFill>
              </a:defRPr>
            </a:lvl3pPr>
            <a:lvl4pPr lvl="3" rtl="0">
              <a:spcBef>
                <a:spcPts val="400"/>
              </a:spcBef>
              <a:spcAft>
                <a:spcPts val="0"/>
              </a:spcAft>
              <a:buClr>
                <a:srgbClr val="C9D9FC"/>
              </a:buClr>
              <a:buSzPts val="4000"/>
              <a:buNone/>
              <a:defRPr sz="4000">
                <a:solidFill>
                  <a:srgbClr val="C9D9FC"/>
                </a:solidFill>
              </a:defRPr>
            </a:lvl4pPr>
            <a:lvl5pPr lvl="4" rtl="0">
              <a:spcBef>
                <a:spcPts val="400"/>
              </a:spcBef>
              <a:spcAft>
                <a:spcPts val="0"/>
              </a:spcAft>
              <a:buClr>
                <a:srgbClr val="C9D9FC"/>
              </a:buClr>
              <a:buSzPts val="4000"/>
              <a:buNone/>
              <a:defRPr sz="4000">
                <a:solidFill>
                  <a:srgbClr val="C9D9FC"/>
                </a:solidFill>
              </a:defRPr>
            </a:lvl5pPr>
            <a:lvl6pPr lvl="5" rtl="0">
              <a:spcBef>
                <a:spcPts val="400"/>
              </a:spcBef>
              <a:spcAft>
                <a:spcPts val="0"/>
              </a:spcAft>
              <a:buClr>
                <a:srgbClr val="C9D9FC"/>
              </a:buClr>
              <a:buSzPts val="4000"/>
              <a:buNone/>
              <a:defRPr sz="4000">
                <a:solidFill>
                  <a:srgbClr val="C9D9FC"/>
                </a:solidFill>
              </a:defRPr>
            </a:lvl6pPr>
            <a:lvl7pPr lvl="6" rtl="0">
              <a:spcBef>
                <a:spcPts val="400"/>
              </a:spcBef>
              <a:spcAft>
                <a:spcPts val="0"/>
              </a:spcAft>
              <a:buClr>
                <a:srgbClr val="C9D9FC"/>
              </a:buClr>
              <a:buSzPts val="4000"/>
              <a:buNone/>
              <a:defRPr sz="4000">
                <a:solidFill>
                  <a:srgbClr val="C9D9FC"/>
                </a:solidFill>
              </a:defRPr>
            </a:lvl7pPr>
            <a:lvl8pPr lvl="7" rtl="0">
              <a:spcBef>
                <a:spcPts val="400"/>
              </a:spcBef>
              <a:spcAft>
                <a:spcPts val="0"/>
              </a:spcAft>
              <a:buClr>
                <a:srgbClr val="C9D9FC"/>
              </a:buClr>
              <a:buSzPts val="4000"/>
              <a:buNone/>
              <a:defRPr sz="4000">
                <a:solidFill>
                  <a:srgbClr val="C9D9FC"/>
                </a:solidFill>
              </a:defRPr>
            </a:lvl8pPr>
            <a:lvl9pPr lvl="8" rtl="0">
              <a:spcBef>
                <a:spcPts val="400"/>
              </a:spcBef>
              <a:spcAft>
                <a:spcPts val="0"/>
              </a:spcAft>
              <a:buClr>
                <a:srgbClr val="C9D9FC"/>
              </a:buClr>
              <a:buSzPts val="4000"/>
              <a:buNone/>
              <a:defRPr sz="4000">
                <a:solidFill>
                  <a:srgbClr val="C9D9FC"/>
                </a:solidFill>
              </a:defRPr>
            </a:lvl9pPr>
          </a:lstStyle>
          <a:p/>
        </p:txBody>
      </p:sp>
      <p:sp>
        <p:nvSpPr>
          <p:cNvPr id="64" name="Google Shape;64;p4"/>
          <p:cNvSpPr txBox="1"/>
          <p:nvPr>
            <p:ph idx="9" type="subTitle"/>
          </p:nvPr>
        </p:nvSpPr>
        <p:spPr>
          <a:xfrm>
            <a:off x="6743138" y="8380325"/>
            <a:ext cx="3133800" cy="538800"/>
          </a:xfrm>
          <a:prstGeom prst="rect">
            <a:avLst/>
          </a:prstGeom>
        </p:spPr>
        <p:txBody>
          <a:bodyPr anchorCtr="0" anchor="t" bIns="0" lIns="0" spcFirstLastPara="1" rIns="0" wrap="square" tIns="0">
            <a:noAutofit/>
          </a:bodyPr>
          <a:lstStyle>
            <a:lvl1pPr lvl="0" rtl="0">
              <a:spcBef>
                <a:spcPts val="640"/>
              </a:spcBef>
              <a:spcAft>
                <a:spcPts val="0"/>
              </a:spcAft>
              <a:buClr>
                <a:srgbClr val="1A1716"/>
              </a:buClr>
              <a:buSzPts val="2700"/>
              <a:buNone/>
              <a:defRPr>
                <a:solidFill>
                  <a:srgbClr val="1A1716"/>
                </a:solidFill>
              </a:defRPr>
            </a:lvl1pPr>
            <a:lvl2pPr lvl="1" rtl="0">
              <a:spcBef>
                <a:spcPts val="560"/>
              </a:spcBef>
              <a:spcAft>
                <a:spcPts val="0"/>
              </a:spcAft>
              <a:buSzPts val="1600"/>
              <a:buNone/>
              <a:defRPr/>
            </a:lvl2pPr>
            <a:lvl3pPr lvl="2" rtl="0">
              <a:spcBef>
                <a:spcPts val="480"/>
              </a:spcBef>
              <a:spcAft>
                <a:spcPts val="0"/>
              </a:spcAft>
              <a:buSzPts val="1600"/>
              <a:buNone/>
              <a:defRPr/>
            </a:lvl3pPr>
            <a:lvl4pPr lvl="3" rtl="0">
              <a:spcBef>
                <a:spcPts val="400"/>
              </a:spcBef>
              <a:spcAft>
                <a:spcPts val="0"/>
              </a:spcAft>
              <a:buSzPts val="1600"/>
              <a:buNone/>
              <a:defRPr/>
            </a:lvl4pPr>
            <a:lvl5pPr lvl="4" rtl="0">
              <a:spcBef>
                <a:spcPts val="400"/>
              </a:spcBef>
              <a:spcAft>
                <a:spcPts val="0"/>
              </a:spcAft>
              <a:buSzPts val="1600"/>
              <a:buNone/>
              <a:defRPr/>
            </a:lvl5pPr>
            <a:lvl6pPr lvl="5" rtl="0">
              <a:spcBef>
                <a:spcPts val="400"/>
              </a:spcBef>
              <a:spcAft>
                <a:spcPts val="0"/>
              </a:spcAft>
              <a:buSzPts val="1600"/>
              <a:buNone/>
              <a:defRPr/>
            </a:lvl6pPr>
            <a:lvl7pPr lvl="6" rtl="0">
              <a:spcBef>
                <a:spcPts val="400"/>
              </a:spcBef>
              <a:spcAft>
                <a:spcPts val="0"/>
              </a:spcAft>
              <a:buSzPts val="1600"/>
              <a:buNone/>
              <a:defRPr/>
            </a:lvl7pPr>
            <a:lvl8pPr lvl="7" rtl="0">
              <a:spcBef>
                <a:spcPts val="400"/>
              </a:spcBef>
              <a:spcAft>
                <a:spcPts val="0"/>
              </a:spcAft>
              <a:buSzPts val="1600"/>
              <a:buNone/>
              <a:defRPr/>
            </a:lvl8pPr>
            <a:lvl9pPr lvl="8" rtl="0">
              <a:spcBef>
                <a:spcPts val="400"/>
              </a:spcBef>
              <a:spcAft>
                <a:spcPts val="0"/>
              </a:spcAft>
              <a:buSzPts val="1600"/>
              <a:buNone/>
              <a:defRPr/>
            </a:lvl9pPr>
          </a:lstStyle>
          <a:p/>
        </p:txBody>
      </p:sp>
      <p:sp>
        <p:nvSpPr>
          <p:cNvPr id="65" name="Google Shape;65;p4"/>
          <p:cNvSpPr txBox="1"/>
          <p:nvPr>
            <p:ph idx="13" type="body"/>
          </p:nvPr>
        </p:nvSpPr>
        <p:spPr>
          <a:xfrm>
            <a:off x="6735038" y="9102225"/>
            <a:ext cx="3150000" cy="7695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66" name="Google Shape;66;p4"/>
          <p:cNvSpPr txBox="1"/>
          <p:nvPr>
            <p:ph idx="14" type="subTitle"/>
          </p:nvPr>
        </p:nvSpPr>
        <p:spPr>
          <a:xfrm>
            <a:off x="5649063" y="8659538"/>
            <a:ext cx="689100" cy="769500"/>
          </a:xfrm>
          <a:prstGeom prst="rect">
            <a:avLst/>
          </a:prstGeom>
        </p:spPr>
        <p:txBody>
          <a:bodyPr anchorCtr="0" anchor="t" bIns="0" lIns="0" spcFirstLastPara="1" rIns="0" wrap="square" tIns="0">
            <a:noAutofit/>
          </a:bodyPr>
          <a:lstStyle>
            <a:lvl1pPr lvl="0" rtl="0">
              <a:spcBef>
                <a:spcPts val="640"/>
              </a:spcBef>
              <a:spcAft>
                <a:spcPts val="0"/>
              </a:spcAft>
              <a:buClr>
                <a:srgbClr val="C69185"/>
              </a:buClr>
              <a:buSzPts val="4000"/>
              <a:buNone/>
              <a:defRPr sz="4000">
                <a:solidFill>
                  <a:srgbClr val="C69185"/>
                </a:solidFill>
              </a:defRPr>
            </a:lvl1pPr>
            <a:lvl2pPr lvl="1" rtl="0">
              <a:spcBef>
                <a:spcPts val="560"/>
              </a:spcBef>
              <a:spcAft>
                <a:spcPts val="0"/>
              </a:spcAft>
              <a:buClr>
                <a:srgbClr val="C9D9FC"/>
              </a:buClr>
              <a:buSzPts val="4000"/>
              <a:buNone/>
              <a:defRPr sz="4000">
                <a:solidFill>
                  <a:srgbClr val="C9D9FC"/>
                </a:solidFill>
              </a:defRPr>
            </a:lvl2pPr>
            <a:lvl3pPr lvl="2" rtl="0">
              <a:spcBef>
                <a:spcPts val="480"/>
              </a:spcBef>
              <a:spcAft>
                <a:spcPts val="0"/>
              </a:spcAft>
              <a:buClr>
                <a:srgbClr val="C9D9FC"/>
              </a:buClr>
              <a:buSzPts val="4000"/>
              <a:buNone/>
              <a:defRPr sz="4000">
                <a:solidFill>
                  <a:srgbClr val="C9D9FC"/>
                </a:solidFill>
              </a:defRPr>
            </a:lvl3pPr>
            <a:lvl4pPr lvl="3" rtl="0">
              <a:spcBef>
                <a:spcPts val="400"/>
              </a:spcBef>
              <a:spcAft>
                <a:spcPts val="0"/>
              </a:spcAft>
              <a:buClr>
                <a:srgbClr val="C9D9FC"/>
              </a:buClr>
              <a:buSzPts val="4000"/>
              <a:buNone/>
              <a:defRPr sz="4000">
                <a:solidFill>
                  <a:srgbClr val="C9D9FC"/>
                </a:solidFill>
              </a:defRPr>
            </a:lvl4pPr>
            <a:lvl5pPr lvl="4" rtl="0">
              <a:spcBef>
                <a:spcPts val="400"/>
              </a:spcBef>
              <a:spcAft>
                <a:spcPts val="0"/>
              </a:spcAft>
              <a:buClr>
                <a:srgbClr val="C9D9FC"/>
              </a:buClr>
              <a:buSzPts val="4000"/>
              <a:buNone/>
              <a:defRPr sz="4000">
                <a:solidFill>
                  <a:srgbClr val="C9D9FC"/>
                </a:solidFill>
              </a:defRPr>
            </a:lvl5pPr>
            <a:lvl6pPr lvl="5" rtl="0">
              <a:spcBef>
                <a:spcPts val="400"/>
              </a:spcBef>
              <a:spcAft>
                <a:spcPts val="0"/>
              </a:spcAft>
              <a:buClr>
                <a:srgbClr val="C9D9FC"/>
              </a:buClr>
              <a:buSzPts val="4000"/>
              <a:buNone/>
              <a:defRPr sz="4000">
                <a:solidFill>
                  <a:srgbClr val="C9D9FC"/>
                </a:solidFill>
              </a:defRPr>
            </a:lvl6pPr>
            <a:lvl7pPr lvl="6" rtl="0">
              <a:spcBef>
                <a:spcPts val="400"/>
              </a:spcBef>
              <a:spcAft>
                <a:spcPts val="0"/>
              </a:spcAft>
              <a:buClr>
                <a:srgbClr val="C9D9FC"/>
              </a:buClr>
              <a:buSzPts val="4000"/>
              <a:buNone/>
              <a:defRPr sz="4000">
                <a:solidFill>
                  <a:srgbClr val="C9D9FC"/>
                </a:solidFill>
              </a:defRPr>
            </a:lvl7pPr>
            <a:lvl8pPr lvl="7" rtl="0">
              <a:spcBef>
                <a:spcPts val="400"/>
              </a:spcBef>
              <a:spcAft>
                <a:spcPts val="0"/>
              </a:spcAft>
              <a:buClr>
                <a:srgbClr val="C9D9FC"/>
              </a:buClr>
              <a:buSzPts val="4000"/>
              <a:buNone/>
              <a:defRPr sz="4000">
                <a:solidFill>
                  <a:srgbClr val="C9D9FC"/>
                </a:solidFill>
              </a:defRPr>
            </a:lvl8pPr>
            <a:lvl9pPr lvl="8" rtl="0">
              <a:spcBef>
                <a:spcPts val="400"/>
              </a:spcBef>
              <a:spcAft>
                <a:spcPts val="0"/>
              </a:spcAft>
              <a:buClr>
                <a:srgbClr val="C9D9FC"/>
              </a:buClr>
              <a:buSzPts val="4000"/>
              <a:buNone/>
              <a:defRPr sz="4000">
                <a:solidFill>
                  <a:srgbClr val="C9D9FC"/>
                </a:solidFill>
              </a:defRPr>
            </a:lvl9pPr>
          </a:lstStyle>
          <a:p/>
        </p:txBody>
      </p:sp>
      <p:sp>
        <p:nvSpPr>
          <p:cNvPr id="67" name="Google Shape;67;p4"/>
          <p:cNvSpPr txBox="1"/>
          <p:nvPr>
            <p:ph idx="15" type="subTitle"/>
          </p:nvPr>
        </p:nvSpPr>
        <p:spPr>
          <a:xfrm>
            <a:off x="14100550" y="6289863"/>
            <a:ext cx="3281400" cy="456300"/>
          </a:xfrm>
          <a:prstGeom prst="rect">
            <a:avLst/>
          </a:prstGeom>
        </p:spPr>
        <p:txBody>
          <a:bodyPr anchorCtr="0" anchor="t" bIns="0" lIns="0" spcFirstLastPara="1" rIns="0" wrap="square" tIns="0">
            <a:noAutofit/>
          </a:bodyPr>
          <a:lstStyle>
            <a:lvl1pPr lvl="0" rtl="0" algn="r">
              <a:spcBef>
                <a:spcPts val="640"/>
              </a:spcBef>
              <a:spcAft>
                <a:spcPts val="0"/>
              </a:spcAft>
              <a:buClr>
                <a:srgbClr val="D5D6DB"/>
              </a:buClr>
              <a:buSzPts val="3500"/>
              <a:buNone/>
              <a:defRPr sz="3500">
                <a:solidFill>
                  <a:srgbClr val="D5D6DB"/>
                </a:solidFill>
              </a:defRPr>
            </a:lvl1pPr>
            <a:lvl2pPr lvl="1" rtl="0" algn="r">
              <a:spcBef>
                <a:spcPts val="560"/>
              </a:spcBef>
              <a:spcAft>
                <a:spcPts val="0"/>
              </a:spcAft>
              <a:buClr>
                <a:srgbClr val="D5D6DB"/>
              </a:buClr>
              <a:buSzPts val="3500"/>
              <a:buNone/>
              <a:defRPr sz="3500">
                <a:solidFill>
                  <a:srgbClr val="D5D6DB"/>
                </a:solidFill>
              </a:defRPr>
            </a:lvl2pPr>
            <a:lvl3pPr lvl="2" rtl="0" algn="r">
              <a:spcBef>
                <a:spcPts val="480"/>
              </a:spcBef>
              <a:spcAft>
                <a:spcPts val="0"/>
              </a:spcAft>
              <a:buClr>
                <a:srgbClr val="D5D6DB"/>
              </a:buClr>
              <a:buSzPts val="3500"/>
              <a:buNone/>
              <a:defRPr sz="3500">
                <a:solidFill>
                  <a:srgbClr val="D5D6DB"/>
                </a:solidFill>
              </a:defRPr>
            </a:lvl3pPr>
            <a:lvl4pPr lvl="3" rtl="0" algn="r">
              <a:spcBef>
                <a:spcPts val="400"/>
              </a:spcBef>
              <a:spcAft>
                <a:spcPts val="0"/>
              </a:spcAft>
              <a:buClr>
                <a:srgbClr val="D5D6DB"/>
              </a:buClr>
              <a:buSzPts val="3500"/>
              <a:buNone/>
              <a:defRPr sz="3500">
                <a:solidFill>
                  <a:srgbClr val="D5D6DB"/>
                </a:solidFill>
              </a:defRPr>
            </a:lvl4pPr>
            <a:lvl5pPr lvl="4" rtl="0" algn="r">
              <a:spcBef>
                <a:spcPts val="400"/>
              </a:spcBef>
              <a:spcAft>
                <a:spcPts val="0"/>
              </a:spcAft>
              <a:buClr>
                <a:srgbClr val="D5D6DB"/>
              </a:buClr>
              <a:buSzPts val="3500"/>
              <a:buNone/>
              <a:defRPr sz="3500">
                <a:solidFill>
                  <a:srgbClr val="D5D6DB"/>
                </a:solidFill>
              </a:defRPr>
            </a:lvl5pPr>
            <a:lvl6pPr lvl="5" rtl="0" algn="r">
              <a:spcBef>
                <a:spcPts val="400"/>
              </a:spcBef>
              <a:spcAft>
                <a:spcPts val="0"/>
              </a:spcAft>
              <a:buClr>
                <a:srgbClr val="D5D6DB"/>
              </a:buClr>
              <a:buSzPts val="3500"/>
              <a:buNone/>
              <a:defRPr sz="3500">
                <a:solidFill>
                  <a:srgbClr val="D5D6DB"/>
                </a:solidFill>
              </a:defRPr>
            </a:lvl6pPr>
            <a:lvl7pPr lvl="6" rtl="0" algn="r">
              <a:spcBef>
                <a:spcPts val="400"/>
              </a:spcBef>
              <a:spcAft>
                <a:spcPts val="0"/>
              </a:spcAft>
              <a:buClr>
                <a:srgbClr val="D5D6DB"/>
              </a:buClr>
              <a:buSzPts val="3500"/>
              <a:buNone/>
              <a:defRPr sz="3500">
                <a:solidFill>
                  <a:srgbClr val="D5D6DB"/>
                </a:solidFill>
              </a:defRPr>
            </a:lvl7pPr>
            <a:lvl8pPr lvl="7" rtl="0" algn="r">
              <a:spcBef>
                <a:spcPts val="400"/>
              </a:spcBef>
              <a:spcAft>
                <a:spcPts val="0"/>
              </a:spcAft>
              <a:buClr>
                <a:srgbClr val="D5D6DB"/>
              </a:buClr>
              <a:buSzPts val="3500"/>
              <a:buNone/>
              <a:defRPr sz="3500">
                <a:solidFill>
                  <a:srgbClr val="D5D6DB"/>
                </a:solidFill>
              </a:defRPr>
            </a:lvl8pPr>
            <a:lvl9pPr lvl="8" rtl="0" algn="r">
              <a:spcBef>
                <a:spcPts val="400"/>
              </a:spcBef>
              <a:spcAft>
                <a:spcPts val="0"/>
              </a:spcAft>
              <a:buClr>
                <a:srgbClr val="D5D6DB"/>
              </a:buClr>
              <a:buSzPts val="3500"/>
              <a:buNone/>
              <a:defRPr sz="3500">
                <a:solidFill>
                  <a:srgbClr val="D5D6DB"/>
                </a:solidFill>
              </a:defRPr>
            </a:lvl9pPr>
          </a:lstStyle>
          <a:p/>
        </p:txBody>
      </p:sp>
      <p:sp>
        <p:nvSpPr>
          <p:cNvPr id="68" name="Google Shape;68;p4"/>
          <p:cNvSpPr txBox="1"/>
          <p:nvPr>
            <p:ph type="title"/>
          </p:nvPr>
        </p:nvSpPr>
        <p:spPr>
          <a:xfrm>
            <a:off x="13189250" y="5331688"/>
            <a:ext cx="4225500" cy="836700"/>
          </a:xfrm>
          <a:prstGeom prst="rect">
            <a:avLst/>
          </a:prstGeom>
        </p:spPr>
        <p:txBody>
          <a:bodyPr anchorCtr="0" anchor="t" bIns="0" lIns="0" spcFirstLastPara="1" rIns="0" wrap="square" tIns="0">
            <a:noAutofit/>
          </a:bodyPr>
          <a:lstStyle>
            <a:lvl1pPr lvl="0" rtl="0" algn="r">
              <a:spcBef>
                <a:spcPts val="0"/>
              </a:spcBef>
              <a:spcAft>
                <a:spcPts val="0"/>
              </a:spcAft>
              <a:buSzPts val="5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69" name="Shape 69"/>
        <p:cNvGrpSpPr/>
        <p:nvPr/>
      </p:nvGrpSpPr>
      <p:grpSpPr>
        <a:xfrm>
          <a:off x="0" y="0"/>
          <a:ext cx="0" cy="0"/>
          <a:chOff x="0" y="0"/>
          <a:chExt cx="0" cy="0"/>
        </a:xfrm>
      </p:grpSpPr>
      <p:sp>
        <p:nvSpPr>
          <p:cNvPr id="70" name="Google Shape;70;p5"/>
          <p:cNvSpPr/>
          <p:nvPr/>
        </p:nvSpPr>
        <p:spPr>
          <a:xfrm>
            <a:off x="6631792" y="581436"/>
            <a:ext cx="4318987" cy="2726361"/>
          </a:xfrm>
          <a:custGeom>
            <a:rect b="b" l="l" r="r" t="t"/>
            <a:pathLst>
              <a:path extrusionOk="0" h="2726361" w="4318987">
                <a:moveTo>
                  <a:pt x="0" y="0"/>
                </a:moveTo>
                <a:lnTo>
                  <a:pt x="4318987" y="0"/>
                </a:lnTo>
                <a:lnTo>
                  <a:pt x="4318987" y="2726361"/>
                </a:lnTo>
                <a:lnTo>
                  <a:pt x="0" y="2726361"/>
                </a:lnTo>
                <a:lnTo>
                  <a:pt x="0" y="0"/>
                </a:lnTo>
                <a:close/>
              </a:path>
            </a:pathLst>
          </a:custGeom>
          <a:blipFill rotWithShape="1">
            <a:blip r:embed="rId2">
              <a:alphaModFix/>
            </a:blip>
            <a:stretch>
              <a:fillRect b="0" l="0" r="0" t="0"/>
            </a:stretch>
          </a:blipFill>
          <a:ln>
            <a:noFill/>
          </a:ln>
        </p:spPr>
      </p:sp>
      <p:sp>
        <p:nvSpPr>
          <p:cNvPr id="71" name="Google Shape;71;p5"/>
          <p:cNvSpPr/>
          <p:nvPr/>
        </p:nvSpPr>
        <p:spPr>
          <a:xfrm>
            <a:off x="6631792" y="3556688"/>
            <a:ext cx="4318987" cy="2726361"/>
          </a:xfrm>
          <a:custGeom>
            <a:rect b="b" l="l" r="r" t="t"/>
            <a:pathLst>
              <a:path extrusionOk="0" h="2726361" w="4318987">
                <a:moveTo>
                  <a:pt x="0" y="0"/>
                </a:moveTo>
                <a:lnTo>
                  <a:pt x="4318987" y="0"/>
                </a:lnTo>
                <a:lnTo>
                  <a:pt x="4318987" y="2726361"/>
                </a:lnTo>
                <a:lnTo>
                  <a:pt x="0" y="2726361"/>
                </a:lnTo>
                <a:lnTo>
                  <a:pt x="0" y="0"/>
                </a:lnTo>
                <a:close/>
              </a:path>
            </a:pathLst>
          </a:custGeom>
          <a:blipFill rotWithShape="1">
            <a:blip r:embed="rId2">
              <a:alphaModFix/>
            </a:blip>
            <a:stretch>
              <a:fillRect b="0" l="0" r="0" t="0"/>
            </a:stretch>
          </a:blipFill>
          <a:ln>
            <a:noFill/>
          </a:ln>
        </p:spPr>
      </p:sp>
      <p:sp>
        <p:nvSpPr>
          <p:cNvPr id="72" name="Google Shape;72;p5"/>
          <p:cNvSpPr/>
          <p:nvPr/>
        </p:nvSpPr>
        <p:spPr>
          <a:xfrm>
            <a:off x="6631792" y="6531939"/>
            <a:ext cx="4318987" cy="2726361"/>
          </a:xfrm>
          <a:custGeom>
            <a:rect b="b" l="l" r="r" t="t"/>
            <a:pathLst>
              <a:path extrusionOk="0" h="2726361" w="4318987">
                <a:moveTo>
                  <a:pt x="0" y="0"/>
                </a:moveTo>
                <a:lnTo>
                  <a:pt x="4318987" y="0"/>
                </a:lnTo>
                <a:lnTo>
                  <a:pt x="4318987" y="2726361"/>
                </a:lnTo>
                <a:lnTo>
                  <a:pt x="0" y="2726361"/>
                </a:lnTo>
                <a:lnTo>
                  <a:pt x="0" y="0"/>
                </a:lnTo>
                <a:close/>
              </a:path>
            </a:pathLst>
          </a:custGeom>
          <a:blipFill rotWithShape="1">
            <a:blip r:embed="rId2">
              <a:alphaModFix/>
            </a:blip>
            <a:stretch>
              <a:fillRect b="0" l="0" r="0" t="0"/>
            </a:stretch>
          </a:blipFill>
          <a:ln>
            <a:noFill/>
          </a:ln>
        </p:spPr>
      </p:sp>
      <p:sp>
        <p:nvSpPr>
          <p:cNvPr id="73" name="Google Shape;73;p5"/>
          <p:cNvSpPr/>
          <p:nvPr/>
        </p:nvSpPr>
        <p:spPr>
          <a:xfrm>
            <a:off x="572351" y="4206833"/>
            <a:ext cx="4225394" cy="1426070"/>
          </a:xfrm>
          <a:custGeom>
            <a:rect b="b" l="l" r="r" t="t"/>
            <a:pathLst>
              <a:path extrusionOk="0" h="1426070" w="4225394">
                <a:moveTo>
                  <a:pt x="0" y="0"/>
                </a:moveTo>
                <a:lnTo>
                  <a:pt x="4225394" y="0"/>
                </a:lnTo>
                <a:lnTo>
                  <a:pt x="4225394" y="1426070"/>
                </a:lnTo>
                <a:lnTo>
                  <a:pt x="0" y="1426070"/>
                </a:lnTo>
                <a:lnTo>
                  <a:pt x="0" y="0"/>
                </a:lnTo>
                <a:close/>
              </a:path>
            </a:pathLst>
          </a:custGeom>
          <a:blipFill rotWithShape="1">
            <a:blip r:embed="rId3">
              <a:alphaModFix/>
            </a:blip>
            <a:stretch>
              <a:fillRect b="0" l="0" r="0" t="0"/>
            </a:stretch>
          </a:blipFill>
          <a:ln>
            <a:noFill/>
          </a:ln>
        </p:spPr>
      </p:sp>
      <p:sp>
        <p:nvSpPr>
          <p:cNvPr id="74" name="Google Shape;74;p5"/>
          <p:cNvSpPr/>
          <p:nvPr/>
        </p:nvSpPr>
        <p:spPr>
          <a:xfrm>
            <a:off x="572351" y="1231582"/>
            <a:ext cx="4225394" cy="1426070"/>
          </a:xfrm>
          <a:custGeom>
            <a:rect b="b" l="l" r="r" t="t"/>
            <a:pathLst>
              <a:path extrusionOk="0" h="1426070" w="4225394">
                <a:moveTo>
                  <a:pt x="0" y="0"/>
                </a:moveTo>
                <a:lnTo>
                  <a:pt x="4225394" y="0"/>
                </a:lnTo>
                <a:lnTo>
                  <a:pt x="4225394" y="1426070"/>
                </a:lnTo>
                <a:lnTo>
                  <a:pt x="0" y="1426070"/>
                </a:lnTo>
                <a:lnTo>
                  <a:pt x="0" y="0"/>
                </a:lnTo>
                <a:close/>
              </a:path>
            </a:pathLst>
          </a:custGeom>
          <a:blipFill rotWithShape="1">
            <a:blip r:embed="rId4">
              <a:alphaModFix/>
            </a:blip>
            <a:stretch>
              <a:fillRect b="0" l="0" r="0" t="0"/>
            </a:stretch>
          </a:blipFill>
          <a:ln>
            <a:noFill/>
          </a:ln>
        </p:spPr>
      </p:sp>
      <p:sp>
        <p:nvSpPr>
          <p:cNvPr id="75" name="Google Shape;75;p5"/>
          <p:cNvSpPr/>
          <p:nvPr/>
        </p:nvSpPr>
        <p:spPr>
          <a:xfrm>
            <a:off x="572351" y="7023553"/>
            <a:ext cx="4225394" cy="1426070"/>
          </a:xfrm>
          <a:custGeom>
            <a:rect b="b" l="l" r="r" t="t"/>
            <a:pathLst>
              <a:path extrusionOk="0" h="1426070" w="4225394">
                <a:moveTo>
                  <a:pt x="0" y="0"/>
                </a:moveTo>
                <a:lnTo>
                  <a:pt x="4225394" y="0"/>
                </a:lnTo>
                <a:lnTo>
                  <a:pt x="4225394" y="1426071"/>
                </a:lnTo>
                <a:lnTo>
                  <a:pt x="0" y="1426071"/>
                </a:lnTo>
                <a:lnTo>
                  <a:pt x="0" y="0"/>
                </a:lnTo>
                <a:close/>
              </a:path>
            </a:pathLst>
          </a:custGeom>
          <a:blipFill rotWithShape="1">
            <a:blip r:embed="rId5">
              <a:alphaModFix/>
            </a:blip>
            <a:stretch>
              <a:fillRect b="0" l="0" r="0" t="0"/>
            </a:stretch>
          </a:blipFill>
          <a:ln>
            <a:noFill/>
          </a:ln>
        </p:spPr>
      </p:sp>
      <p:cxnSp>
        <p:nvCxnSpPr>
          <p:cNvPr id="76" name="Google Shape;76;p5"/>
          <p:cNvCxnSpPr/>
          <p:nvPr/>
        </p:nvCxnSpPr>
        <p:spPr>
          <a:xfrm>
            <a:off x="2665998" y="3117441"/>
            <a:ext cx="0" cy="710100"/>
          </a:xfrm>
          <a:prstGeom prst="straightConnector1">
            <a:avLst/>
          </a:prstGeom>
          <a:noFill/>
          <a:ln cap="flat" cmpd="sng" w="38100">
            <a:solidFill>
              <a:srgbClr val="1A1716">
                <a:alpha val="9800"/>
              </a:srgbClr>
            </a:solidFill>
            <a:prstDash val="dash"/>
            <a:round/>
            <a:headEnd len="sm" w="sm" type="none"/>
            <a:tailEnd len="med" w="med" type="triangle"/>
          </a:ln>
        </p:spPr>
      </p:cxnSp>
      <p:cxnSp>
        <p:nvCxnSpPr>
          <p:cNvPr id="77" name="Google Shape;77;p5"/>
          <p:cNvCxnSpPr/>
          <p:nvPr/>
        </p:nvCxnSpPr>
        <p:spPr>
          <a:xfrm>
            <a:off x="2646948" y="6065847"/>
            <a:ext cx="0" cy="710100"/>
          </a:xfrm>
          <a:prstGeom prst="straightConnector1">
            <a:avLst/>
          </a:prstGeom>
          <a:noFill/>
          <a:ln cap="flat" cmpd="sng" w="38100">
            <a:solidFill>
              <a:srgbClr val="1A1716">
                <a:alpha val="9800"/>
              </a:srgbClr>
            </a:solidFill>
            <a:prstDash val="dash"/>
            <a:round/>
            <a:headEnd len="sm" w="sm" type="none"/>
            <a:tailEnd len="med" w="med" type="triangle"/>
          </a:ln>
        </p:spPr>
      </p:cxnSp>
      <p:grpSp>
        <p:nvGrpSpPr>
          <p:cNvPr id="78" name="Google Shape;78;p5"/>
          <p:cNvGrpSpPr/>
          <p:nvPr/>
        </p:nvGrpSpPr>
        <p:grpSpPr>
          <a:xfrm>
            <a:off x="5398128" y="1311337"/>
            <a:ext cx="633293" cy="1266586"/>
            <a:chOff x="0" y="0"/>
            <a:chExt cx="406400" cy="812800"/>
          </a:xfrm>
        </p:grpSpPr>
        <p:sp>
          <p:nvSpPr>
            <p:cNvPr id="79" name="Google Shape;79;p5"/>
            <p:cNvSpPr/>
            <p:nvPr/>
          </p:nvSpPr>
          <p:spPr>
            <a:xfrm>
              <a:off x="0" y="0"/>
              <a:ext cx="406400" cy="812800"/>
            </a:xfrm>
            <a:custGeom>
              <a:rect b="b" l="l" r="r" t="t"/>
              <a:pathLst>
                <a:path extrusionOk="0" h="812800" w="406400">
                  <a:moveTo>
                    <a:pt x="406400" y="406400"/>
                  </a:moveTo>
                  <a:lnTo>
                    <a:pt x="0" y="0"/>
                  </a:lnTo>
                  <a:lnTo>
                    <a:pt x="0" y="203200"/>
                  </a:lnTo>
                  <a:lnTo>
                    <a:pt x="0" y="203200"/>
                  </a:lnTo>
                  <a:lnTo>
                    <a:pt x="0" y="609600"/>
                  </a:lnTo>
                  <a:lnTo>
                    <a:pt x="0" y="609600"/>
                  </a:lnTo>
                  <a:lnTo>
                    <a:pt x="0" y="812800"/>
                  </a:lnTo>
                  <a:lnTo>
                    <a:pt x="406400" y="406400"/>
                  </a:lnTo>
                  <a:close/>
                </a:path>
              </a:pathLst>
            </a:custGeom>
            <a:solidFill>
              <a:srgbClr val="1A1716">
                <a:alpha val="4710"/>
              </a:srgbClr>
            </a:solidFill>
            <a:ln>
              <a:noFill/>
            </a:ln>
          </p:spPr>
        </p:sp>
        <p:sp>
          <p:nvSpPr>
            <p:cNvPr id="80" name="Google Shape;80;p5"/>
            <p:cNvSpPr txBox="1"/>
            <p:nvPr/>
          </p:nvSpPr>
          <p:spPr>
            <a:xfrm>
              <a:off x="0" y="250825"/>
              <a:ext cx="304800" cy="3588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 name="Google Shape;81;p5"/>
          <p:cNvGrpSpPr/>
          <p:nvPr/>
        </p:nvGrpSpPr>
        <p:grpSpPr>
          <a:xfrm>
            <a:off x="5398128" y="4207323"/>
            <a:ext cx="633293" cy="1266586"/>
            <a:chOff x="0" y="0"/>
            <a:chExt cx="406400" cy="812800"/>
          </a:xfrm>
        </p:grpSpPr>
        <p:sp>
          <p:nvSpPr>
            <p:cNvPr id="82" name="Google Shape;82;p5"/>
            <p:cNvSpPr/>
            <p:nvPr/>
          </p:nvSpPr>
          <p:spPr>
            <a:xfrm>
              <a:off x="0" y="0"/>
              <a:ext cx="406400" cy="812800"/>
            </a:xfrm>
            <a:custGeom>
              <a:rect b="b" l="l" r="r" t="t"/>
              <a:pathLst>
                <a:path extrusionOk="0" h="812800" w="406400">
                  <a:moveTo>
                    <a:pt x="406400" y="406400"/>
                  </a:moveTo>
                  <a:lnTo>
                    <a:pt x="0" y="0"/>
                  </a:lnTo>
                  <a:lnTo>
                    <a:pt x="0" y="203200"/>
                  </a:lnTo>
                  <a:lnTo>
                    <a:pt x="0" y="203200"/>
                  </a:lnTo>
                  <a:lnTo>
                    <a:pt x="0" y="609600"/>
                  </a:lnTo>
                  <a:lnTo>
                    <a:pt x="0" y="609600"/>
                  </a:lnTo>
                  <a:lnTo>
                    <a:pt x="0" y="812800"/>
                  </a:lnTo>
                  <a:lnTo>
                    <a:pt x="406400" y="406400"/>
                  </a:lnTo>
                  <a:close/>
                </a:path>
              </a:pathLst>
            </a:custGeom>
            <a:solidFill>
              <a:srgbClr val="1A1716">
                <a:alpha val="4710"/>
              </a:srgbClr>
            </a:solidFill>
            <a:ln>
              <a:noFill/>
            </a:ln>
          </p:spPr>
        </p:sp>
        <p:sp>
          <p:nvSpPr>
            <p:cNvPr id="83" name="Google Shape;83;p5"/>
            <p:cNvSpPr txBox="1"/>
            <p:nvPr/>
          </p:nvSpPr>
          <p:spPr>
            <a:xfrm>
              <a:off x="0" y="250825"/>
              <a:ext cx="304800" cy="3588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 name="Google Shape;84;p5"/>
          <p:cNvGrpSpPr/>
          <p:nvPr/>
        </p:nvGrpSpPr>
        <p:grpSpPr>
          <a:xfrm>
            <a:off x="5398128" y="7103309"/>
            <a:ext cx="633293" cy="1266586"/>
            <a:chOff x="0" y="0"/>
            <a:chExt cx="406400" cy="812800"/>
          </a:xfrm>
        </p:grpSpPr>
        <p:sp>
          <p:nvSpPr>
            <p:cNvPr id="85" name="Google Shape;85;p5"/>
            <p:cNvSpPr/>
            <p:nvPr/>
          </p:nvSpPr>
          <p:spPr>
            <a:xfrm>
              <a:off x="0" y="0"/>
              <a:ext cx="406400" cy="812800"/>
            </a:xfrm>
            <a:custGeom>
              <a:rect b="b" l="l" r="r" t="t"/>
              <a:pathLst>
                <a:path extrusionOk="0" h="812800" w="406400">
                  <a:moveTo>
                    <a:pt x="406400" y="406400"/>
                  </a:moveTo>
                  <a:lnTo>
                    <a:pt x="0" y="0"/>
                  </a:lnTo>
                  <a:lnTo>
                    <a:pt x="0" y="203200"/>
                  </a:lnTo>
                  <a:lnTo>
                    <a:pt x="0" y="203200"/>
                  </a:lnTo>
                  <a:lnTo>
                    <a:pt x="0" y="609600"/>
                  </a:lnTo>
                  <a:lnTo>
                    <a:pt x="0" y="609600"/>
                  </a:lnTo>
                  <a:lnTo>
                    <a:pt x="0" y="812800"/>
                  </a:lnTo>
                  <a:lnTo>
                    <a:pt x="406400" y="406400"/>
                  </a:lnTo>
                  <a:close/>
                </a:path>
              </a:pathLst>
            </a:custGeom>
            <a:solidFill>
              <a:srgbClr val="1A1716">
                <a:alpha val="4710"/>
              </a:srgbClr>
            </a:solidFill>
            <a:ln>
              <a:noFill/>
            </a:ln>
          </p:spPr>
        </p:sp>
        <p:sp>
          <p:nvSpPr>
            <p:cNvPr id="86" name="Google Shape;86;p5"/>
            <p:cNvSpPr txBox="1"/>
            <p:nvPr/>
          </p:nvSpPr>
          <p:spPr>
            <a:xfrm>
              <a:off x="0" y="250825"/>
              <a:ext cx="304800" cy="3588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5"/>
          <p:cNvSpPr txBox="1"/>
          <p:nvPr>
            <p:ph idx="1" type="subTitle"/>
          </p:nvPr>
        </p:nvSpPr>
        <p:spPr>
          <a:xfrm>
            <a:off x="1493100" y="1384725"/>
            <a:ext cx="2460900" cy="456300"/>
          </a:xfrm>
          <a:prstGeom prst="rect">
            <a:avLst/>
          </a:prstGeom>
        </p:spPr>
        <p:txBody>
          <a:bodyPr anchorCtr="0" anchor="t" bIns="0" lIns="0" spcFirstLastPara="1" rIns="0" wrap="square" tIns="0">
            <a:noAutofit/>
          </a:bodyPr>
          <a:lstStyle>
            <a:lvl1pPr lvl="0" algn="ctr">
              <a:spcBef>
                <a:spcPts val="640"/>
              </a:spcBef>
              <a:spcAft>
                <a:spcPts val="0"/>
              </a:spcAft>
              <a:buSzPts val="2700"/>
              <a:buNone/>
              <a:defRPr/>
            </a:lvl1pPr>
            <a:lvl2pPr lvl="1">
              <a:spcBef>
                <a:spcPts val="560"/>
              </a:spcBef>
              <a:spcAft>
                <a:spcPts val="0"/>
              </a:spcAft>
              <a:buSzPts val="1600"/>
              <a:buNone/>
              <a:defRPr/>
            </a:lvl2pPr>
            <a:lvl3pPr lvl="2">
              <a:spcBef>
                <a:spcPts val="480"/>
              </a:spcBef>
              <a:spcAft>
                <a:spcPts val="0"/>
              </a:spcAft>
              <a:buSzPts val="1600"/>
              <a:buNone/>
              <a:defRPr/>
            </a:lvl3pPr>
            <a:lvl4pPr lvl="3">
              <a:spcBef>
                <a:spcPts val="400"/>
              </a:spcBef>
              <a:spcAft>
                <a:spcPts val="0"/>
              </a:spcAft>
              <a:buSzPts val="1600"/>
              <a:buNone/>
              <a:defRPr/>
            </a:lvl4pPr>
            <a:lvl5pPr lvl="4">
              <a:spcBef>
                <a:spcPts val="400"/>
              </a:spcBef>
              <a:spcAft>
                <a:spcPts val="0"/>
              </a:spcAft>
              <a:buSzPts val="1600"/>
              <a:buNone/>
              <a:defRPr/>
            </a:lvl5pPr>
            <a:lvl6pPr lvl="5">
              <a:spcBef>
                <a:spcPts val="400"/>
              </a:spcBef>
              <a:spcAft>
                <a:spcPts val="0"/>
              </a:spcAft>
              <a:buSzPts val="1600"/>
              <a:buNone/>
              <a:defRPr/>
            </a:lvl6pPr>
            <a:lvl7pPr lvl="6">
              <a:spcBef>
                <a:spcPts val="400"/>
              </a:spcBef>
              <a:spcAft>
                <a:spcPts val="0"/>
              </a:spcAft>
              <a:buSzPts val="1600"/>
              <a:buNone/>
              <a:defRPr/>
            </a:lvl7pPr>
            <a:lvl8pPr lvl="7">
              <a:spcBef>
                <a:spcPts val="400"/>
              </a:spcBef>
              <a:spcAft>
                <a:spcPts val="0"/>
              </a:spcAft>
              <a:buSzPts val="1600"/>
              <a:buNone/>
              <a:defRPr/>
            </a:lvl8pPr>
            <a:lvl9pPr lvl="8">
              <a:spcBef>
                <a:spcPts val="400"/>
              </a:spcBef>
              <a:spcAft>
                <a:spcPts val="0"/>
              </a:spcAft>
              <a:buSzPts val="1600"/>
              <a:buNone/>
              <a:defRPr/>
            </a:lvl9pPr>
          </a:lstStyle>
          <a:p/>
        </p:txBody>
      </p:sp>
      <p:sp>
        <p:nvSpPr>
          <p:cNvPr id="88" name="Google Shape;88;p5"/>
          <p:cNvSpPr txBox="1"/>
          <p:nvPr>
            <p:ph idx="2" type="body"/>
          </p:nvPr>
        </p:nvSpPr>
        <p:spPr>
          <a:xfrm>
            <a:off x="1082850" y="1958950"/>
            <a:ext cx="3281400" cy="426600"/>
          </a:xfrm>
          <a:prstGeom prst="rect">
            <a:avLst/>
          </a:prstGeom>
        </p:spPr>
        <p:txBody>
          <a:bodyPr anchorCtr="0" anchor="t" bIns="0" lIns="0" spcFirstLastPara="1" rIns="0" wrap="square" tIns="0">
            <a:noAutofit/>
          </a:bodyPr>
          <a:lstStyle>
            <a:lvl1pPr indent="-330200" lvl="0" marL="457200" algn="ctr">
              <a:spcBef>
                <a:spcPts val="640"/>
              </a:spcBef>
              <a:spcAft>
                <a:spcPts val="0"/>
              </a:spcAft>
              <a:buSzPts val="1600"/>
              <a:buFont typeface="Raleway"/>
              <a:buChar char="•"/>
              <a:defRPr sz="1600">
                <a:latin typeface="Raleway"/>
                <a:ea typeface="Raleway"/>
                <a:cs typeface="Raleway"/>
                <a:sym typeface="Raleway"/>
              </a:defRPr>
            </a:lvl1pPr>
            <a:lvl2pPr indent="-330200" lvl="1" marL="914400" algn="ctr">
              <a:spcBef>
                <a:spcPts val="560"/>
              </a:spcBef>
              <a:spcAft>
                <a:spcPts val="0"/>
              </a:spcAft>
              <a:buSzPts val="1600"/>
              <a:buChar char="–"/>
              <a:defRPr/>
            </a:lvl2pPr>
            <a:lvl3pPr indent="-330200" lvl="2" marL="1371600" algn="ctr">
              <a:spcBef>
                <a:spcPts val="480"/>
              </a:spcBef>
              <a:spcAft>
                <a:spcPts val="0"/>
              </a:spcAft>
              <a:buSzPts val="1600"/>
              <a:buChar char="•"/>
              <a:defRPr/>
            </a:lvl3pPr>
            <a:lvl4pPr indent="-330200" lvl="3" marL="1828800" algn="ctr">
              <a:spcBef>
                <a:spcPts val="400"/>
              </a:spcBef>
              <a:spcAft>
                <a:spcPts val="0"/>
              </a:spcAft>
              <a:buSzPts val="1600"/>
              <a:buChar char="–"/>
              <a:defRPr/>
            </a:lvl4pPr>
            <a:lvl5pPr indent="-330200" lvl="4" marL="2286000" algn="ctr">
              <a:spcBef>
                <a:spcPts val="400"/>
              </a:spcBef>
              <a:spcAft>
                <a:spcPts val="0"/>
              </a:spcAft>
              <a:buSzPts val="1600"/>
              <a:buChar char="»"/>
              <a:defRPr/>
            </a:lvl5pPr>
            <a:lvl6pPr indent="-330200" lvl="5" marL="2743200" algn="ctr">
              <a:spcBef>
                <a:spcPts val="400"/>
              </a:spcBef>
              <a:spcAft>
                <a:spcPts val="0"/>
              </a:spcAft>
              <a:buSzPts val="1600"/>
              <a:buChar char="•"/>
              <a:defRPr/>
            </a:lvl6pPr>
            <a:lvl7pPr indent="-330200" lvl="6" marL="3200400" algn="ctr">
              <a:spcBef>
                <a:spcPts val="400"/>
              </a:spcBef>
              <a:spcAft>
                <a:spcPts val="0"/>
              </a:spcAft>
              <a:buSzPts val="1600"/>
              <a:buChar char="•"/>
              <a:defRPr/>
            </a:lvl7pPr>
            <a:lvl8pPr indent="-330200" lvl="7" marL="3657600" algn="ctr">
              <a:spcBef>
                <a:spcPts val="400"/>
              </a:spcBef>
              <a:spcAft>
                <a:spcPts val="0"/>
              </a:spcAft>
              <a:buSzPts val="1600"/>
              <a:buChar char="•"/>
              <a:defRPr/>
            </a:lvl8pPr>
            <a:lvl9pPr indent="-330200" lvl="8" marL="4114800" algn="ctr">
              <a:spcBef>
                <a:spcPts val="400"/>
              </a:spcBef>
              <a:spcAft>
                <a:spcPts val="0"/>
              </a:spcAft>
              <a:buSzPts val="1600"/>
              <a:buChar char="•"/>
              <a:defRPr/>
            </a:lvl9pPr>
          </a:lstStyle>
          <a:p/>
        </p:txBody>
      </p:sp>
      <p:sp>
        <p:nvSpPr>
          <p:cNvPr id="89" name="Google Shape;89;p5"/>
          <p:cNvSpPr txBox="1"/>
          <p:nvPr>
            <p:ph idx="3" type="subTitle"/>
          </p:nvPr>
        </p:nvSpPr>
        <p:spPr>
          <a:xfrm>
            <a:off x="1493100" y="4446288"/>
            <a:ext cx="2460900" cy="456300"/>
          </a:xfrm>
          <a:prstGeom prst="rect">
            <a:avLst/>
          </a:prstGeom>
        </p:spPr>
        <p:txBody>
          <a:bodyPr anchorCtr="0" anchor="t" bIns="0" lIns="0" spcFirstLastPara="1" rIns="0" wrap="square" tIns="0">
            <a:noAutofit/>
          </a:bodyPr>
          <a:lstStyle>
            <a:lvl1pPr lvl="0" rtl="0" algn="ctr">
              <a:spcBef>
                <a:spcPts val="640"/>
              </a:spcBef>
              <a:spcAft>
                <a:spcPts val="0"/>
              </a:spcAft>
              <a:buSzPts val="2700"/>
              <a:buNone/>
              <a:defRPr/>
            </a:lvl1pPr>
            <a:lvl2pPr lvl="1" rtl="0">
              <a:spcBef>
                <a:spcPts val="560"/>
              </a:spcBef>
              <a:spcAft>
                <a:spcPts val="0"/>
              </a:spcAft>
              <a:buSzPts val="1600"/>
              <a:buNone/>
              <a:defRPr/>
            </a:lvl2pPr>
            <a:lvl3pPr lvl="2" rtl="0">
              <a:spcBef>
                <a:spcPts val="480"/>
              </a:spcBef>
              <a:spcAft>
                <a:spcPts val="0"/>
              </a:spcAft>
              <a:buSzPts val="1600"/>
              <a:buNone/>
              <a:defRPr/>
            </a:lvl3pPr>
            <a:lvl4pPr lvl="3" rtl="0">
              <a:spcBef>
                <a:spcPts val="400"/>
              </a:spcBef>
              <a:spcAft>
                <a:spcPts val="0"/>
              </a:spcAft>
              <a:buSzPts val="1600"/>
              <a:buNone/>
              <a:defRPr/>
            </a:lvl4pPr>
            <a:lvl5pPr lvl="4" rtl="0">
              <a:spcBef>
                <a:spcPts val="400"/>
              </a:spcBef>
              <a:spcAft>
                <a:spcPts val="0"/>
              </a:spcAft>
              <a:buSzPts val="1600"/>
              <a:buNone/>
              <a:defRPr/>
            </a:lvl5pPr>
            <a:lvl6pPr lvl="5" rtl="0">
              <a:spcBef>
                <a:spcPts val="400"/>
              </a:spcBef>
              <a:spcAft>
                <a:spcPts val="0"/>
              </a:spcAft>
              <a:buSzPts val="1600"/>
              <a:buNone/>
              <a:defRPr/>
            </a:lvl6pPr>
            <a:lvl7pPr lvl="6" rtl="0">
              <a:spcBef>
                <a:spcPts val="400"/>
              </a:spcBef>
              <a:spcAft>
                <a:spcPts val="0"/>
              </a:spcAft>
              <a:buSzPts val="1600"/>
              <a:buNone/>
              <a:defRPr/>
            </a:lvl7pPr>
            <a:lvl8pPr lvl="7" rtl="0">
              <a:spcBef>
                <a:spcPts val="400"/>
              </a:spcBef>
              <a:spcAft>
                <a:spcPts val="0"/>
              </a:spcAft>
              <a:buSzPts val="1600"/>
              <a:buNone/>
              <a:defRPr/>
            </a:lvl8pPr>
            <a:lvl9pPr lvl="8" rtl="0">
              <a:spcBef>
                <a:spcPts val="400"/>
              </a:spcBef>
              <a:spcAft>
                <a:spcPts val="0"/>
              </a:spcAft>
              <a:buSzPts val="1600"/>
              <a:buNone/>
              <a:defRPr/>
            </a:lvl9pPr>
          </a:lstStyle>
          <a:p/>
        </p:txBody>
      </p:sp>
      <p:sp>
        <p:nvSpPr>
          <p:cNvPr id="90" name="Google Shape;90;p5"/>
          <p:cNvSpPr txBox="1"/>
          <p:nvPr>
            <p:ph idx="4" type="body"/>
          </p:nvPr>
        </p:nvSpPr>
        <p:spPr>
          <a:xfrm>
            <a:off x="1082850" y="5020513"/>
            <a:ext cx="3281400" cy="426600"/>
          </a:xfrm>
          <a:prstGeom prst="rect">
            <a:avLst/>
          </a:prstGeom>
        </p:spPr>
        <p:txBody>
          <a:bodyPr anchorCtr="0" anchor="t" bIns="0" lIns="0" spcFirstLastPara="1" rIns="0" wrap="square" tIns="0">
            <a:noAutofit/>
          </a:bodyPr>
          <a:lstStyle>
            <a:lvl1pPr indent="-330200" lvl="0" marL="457200" rtl="0" algn="ctr">
              <a:spcBef>
                <a:spcPts val="640"/>
              </a:spcBef>
              <a:spcAft>
                <a:spcPts val="0"/>
              </a:spcAft>
              <a:buSzPts val="1600"/>
              <a:buFont typeface="Raleway"/>
              <a:buChar char="•"/>
              <a:defRPr sz="1600">
                <a:latin typeface="Raleway"/>
                <a:ea typeface="Raleway"/>
                <a:cs typeface="Raleway"/>
                <a:sym typeface="Raleway"/>
              </a:defRPr>
            </a:lvl1pPr>
            <a:lvl2pPr indent="-330200" lvl="1" marL="914400" rtl="0" algn="ctr">
              <a:spcBef>
                <a:spcPts val="560"/>
              </a:spcBef>
              <a:spcAft>
                <a:spcPts val="0"/>
              </a:spcAft>
              <a:buSzPts val="1600"/>
              <a:buChar char="–"/>
              <a:defRPr/>
            </a:lvl2pPr>
            <a:lvl3pPr indent="-330200" lvl="2" marL="1371600" rtl="0" algn="ctr">
              <a:spcBef>
                <a:spcPts val="480"/>
              </a:spcBef>
              <a:spcAft>
                <a:spcPts val="0"/>
              </a:spcAft>
              <a:buSzPts val="1600"/>
              <a:buChar char="•"/>
              <a:defRPr/>
            </a:lvl3pPr>
            <a:lvl4pPr indent="-330200" lvl="3" marL="1828800" rtl="0" algn="ctr">
              <a:spcBef>
                <a:spcPts val="400"/>
              </a:spcBef>
              <a:spcAft>
                <a:spcPts val="0"/>
              </a:spcAft>
              <a:buSzPts val="1600"/>
              <a:buChar char="–"/>
              <a:defRPr/>
            </a:lvl4pPr>
            <a:lvl5pPr indent="-330200" lvl="4" marL="2286000" rtl="0" algn="ctr">
              <a:spcBef>
                <a:spcPts val="400"/>
              </a:spcBef>
              <a:spcAft>
                <a:spcPts val="0"/>
              </a:spcAft>
              <a:buSzPts val="1600"/>
              <a:buChar char="»"/>
              <a:defRPr/>
            </a:lvl5pPr>
            <a:lvl6pPr indent="-330200" lvl="5" marL="2743200" rtl="0" algn="ctr">
              <a:spcBef>
                <a:spcPts val="400"/>
              </a:spcBef>
              <a:spcAft>
                <a:spcPts val="0"/>
              </a:spcAft>
              <a:buSzPts val="1600"/>
              <a:buChar char="•"/>
              <a:defRPr/>
            </a:lvl6pPr>
            <a:lvl7pPr indent="-330200" lvl="6" marL="3200400" rtl="0" algn="ctr">
              <a:spcBef>
                <a:spcPts val="400"/>
              </a:spcBef>
              <a:spcAft>
                <a:spcPts val="0"/>
              </a:spcAft>
              <a:buSzPts val="1600"/>
              <a:buChar char="•"/>
              <a:defRPr/>
            </a:lvl7pPr>
            <a:lvl8pPr indent="-330200" lvl="7" marL="3657600" rtl="0" algn="ctr">
              <a:spcBef>
                <a:spcPts val="400"/>
              </a:spcBef>
              <a:spcAft>
                <a:spcPts val="0"/>
              </a:spcAft>
              <a:buSzPts val="1600"/>
              <a:buChar char="•"/>
              <a:defRPr/>
            </a:lvl8pPr>
            <a:lvl9pPr indent="-330200" lvl="8" marL="4114800" rtl="0" algn="ctr">
              <a:spcBef>
                <a:spcPts val="400"/>
              </a:spcBef>
              <a:spcAft>
                <a:spcPts val="0"/>
              </a:spcAft>
              <a:buSzPts val="1600"/>
              <a:buChar char="•"/>
              <a:defRPr/>
            </a:lvl9pPr>
          </a:lstStyle>
          <a:p/>
        </p:txBody>
      </p:sp>
      <p:sp>
        <p:nvSpPr>
          <p:cNvPr id="91" name="Google Shape;91;p5"/>
          <p:cNvSpPr txBox="1"/>
          <p:nvPr>
            <p:ph idx="5" type="subTitle"/>
          </p:nvPr>
        </p:nvSpPr>
        <p:spPr>
          <a:xfrm>
            <a:off x="1493100" y="7208888"/>
            <a:ext cx="2460900" cy="456300"/>
          </a:xfrm>
          <a:prstGeom prst="rect">
            <a:avLst/>
          </a:prstGeom>
        </p:spPr>
        <p:txBody>
          <a:bodyPr anchorCtr="0" anchor="t" bIns="0" lIns="0" spcFirstLastPara="1" rIns="0" wrap="square" tIns="0">
            <a:noAutofit/>
          </a:bodyPr>
          <a:lstStyle>
            <a:lvl1pPr lvl="0" rtl="0" algn="ctr">
              <a:spcBef>
                <a:spcPts val="640"/>
              </a:spcBef>
              <a:spcAft>
                <a:spcPts val="0"/>
              </a:spcAft>
              <a:buSzPts val="2700"/>
              <a:buNone/>
              <a:defRPr/>
            </a:lvl1pPr>
            <a:lvl2pPr lvl="1" rtl="0">
              <a:spcBef>
                <a:spcPts val="560"/>
              </a:spcBef>
              <a:spcAft>
                <a:spcPts val="0"/>
              </a:spcAft>
              <a:buSzPts val="1600"/>
              <a:buNone/>
              <a:defRPr/>
            </a:lvl2pPr>
            <a:lvl3pPr lvl="2" rtl="0">
              <a:spcBef>
                <a:spcPts val="480"/>
              </a:spcBef>
              <a:spcAft>
                <a:spcPts val="0"/>
              </a:spcAft>
              <a:buSzPts val="1600"/>
              <a:buNone/>
              <a:defRPr/>
            </a:lvl3pPr>
            <a:lvl4pPr lvl="3" rtl="0">
              <a:spcBef>
                <a:spcPts val="400"/>
              </a:spcBef>
              <a:spcAft>
                <a:spcPts val="0"/>
              </a:spcAft>
              <a:buSzPts val="1600"/>
              <a:buNone/>
              <a:defRPr/>
            </a:lvl4pPr>
            <a:lvl5pPr lvl="4" rtl="0">
              <a:spcBef>
                <a:spcPts val="400"/>
              </a:spcBef>
              <a:spcAft>
                <a:spcPts val="0"/>
              </a:spcAft>
              <a:buSzPts val="1600"/>
              <a:buNone/>
              <a:defRPr/>
            </a:lvl5pPr>
            <a:lvl6pPr lvl="5" rtl="0">
              <a:spcBef>
                <a:spcPts val="400"/>
              </a:spcBef>
              <a:spcAft>
                <a:spcPts val="0"/>
              </a:spcAft>
              <a:buSzPts val="1600"/>
              <a:buNone/>
              <a:defRPr/>
            </a:lvl6pPr>
            <a:lvl7pPr lvl="6" rtl="0">
              <a:spcBef>
                <a:spcPts val="400"/>
              </a:spcBef>
              <a:spcAft>
                <a:spcPts val="0"/>
              </a:spcAft>
              <a:buSzPts val="1600"/>
              <a:buNone/>
              <a:defRPr/>
            </a:lvl7pPr>
            <a:lvl8pPr lvl="7" rtl="0">
              <a:spcBef>
                <a:spcPts val="400"/>
              </a:spcBef>
              <a:spcAft>
                <a:spcPts val="0"/>
              </a:spcAft>
              <a:buSzPts val="1600"/>
              <a:buNone/>
              <a:defRPr/>
            </a:lvl8pPr>
            <a:lvl9pPr lvl="8" rtl="0">
              <a:spcBef>
                <a:spcPts val="400"/>
              </a:spcBef>
              <a:spcAft>
                <a:spcPts val="0"/>
              </a:spcAft>
              <a:buSzPts val="1600"/>
              <a:buNone/>
              <a:defRPr/>
            </a:lvl9pPr>
          </a:lstStyle>
          <a:p/>
        </p:txBody>
      </p:sp>
      <p:sp>
        <p:nvSpPr>
          <p:cNvPr id="92" name="Google Shape;92;p5"/>
          <p:cNvSpPr txBox="1"/>
          <p:nvPr>
            <p:ph idx="6" type="body"/>
          </p:nvPr>
        </p:nvSpPr>
        <p:spPr>
          <a:xfrm>
            <a:off x="1082850" y="7783113"/>
            <a:ext cx="3281400" cy="426600"/>
          </a:xfrm>
          <a:prstGeom prst="rect">
            <a:avLst/>
          </a:prstGeom>
        </p:spPr>
        <p:txBody>
          <a:bodyPr anchorCtr="0" anchor="t" bIns="0" lIns="0" spcFirstLastPara="1" rIns="0" wrap="square" tIns="0">
            <a:noAutofit/>
          </a:bodyPr>
          <a:lstStyle>
            <a:lvl1pPr indent="-330200" lvl="0" marL="457200" rtl="0" algn="ctr">
              <a:spcBef>
                <a:spcPts val="640"/>
              </a:spcBef>
              <a:spcAft>
                <a:spcPts val="0"/>
              </a:spcAft>
              <a:buSzPts val="1600"/>
              <a:buFont typeface="Raleway"/>
              <a:buChar char="•"/>
              <a:defRPr sz="1600">
                <a:latin typeface="Raleway"/>
                <a:ea typeface="Raleway"/>
                <a:cs typeface="Raleway"/>
                <a:sym typeface="Raleway"/>
              </a:defRPr>
            </a:lvl1pPr>
            <a:lvl2pPr indent="-330200" lvl="1" marL="914400" rtl="0" algn="ctr">
              <a:spcBef>
                <a:spcPts val="560"/>
              </a:spcBef>
              <a:spcAft>
                <a:spcPts val="0"/>
              </a:spcAft>
              <a:buSzPts val="1600"/>
              <a:buChar char="–"/>
              <a:defRPr/>
            </a:lvl2pPr>
            <a:lvl3pPr indent="-330200" lvl="2" marL="1371600" rtl="0" algn="ctr">
              <a:spcBef>
                <a:spcPts val="480"/>
              </a:spcBef>
              <a:spcAft>
                <a:spcPts val="0"/>
              </a:spcAft>
              <a:buSzPts val="1600"/>
              <a:buChar char="•"/>
              <a:defRPr/>
            </a:lvl3pPr>
            <a:lvl4pPr indent="-330200" lvl="3" marL="1828800" rtl="0" algn="ctr">
              <a:spcBef>
                <a:spcPts val="400"/>
              </a:spcBef>
              <a:spcAft>
                <a:spcPts val="0"/>
              </a:spcAft>
              <a:buSzPts val="1600"/>
              <a:buChar char="–"/>
              <a:defRPr/>
            </a:lvl4pPr>
            <a:lvl5pPr indent="-330200" lvl="4" marL="2286000" rtl="0" algn="ctr">
              <a:spcBef>
                <a:spcPts val="400"/>
              </a:spcBef>
              <a:spcAft>
                <a:spcPts val="0"/>
              </a:spcAft>
              <a:buSzPts val="1600"/>
              <a:buChar char="»"/>
              <a:defRPr/>
            </a:lvl5pPr>
            <a:lvl6pPr indent="-330200" lvl="5" marL="2743200" rtl="0" algn="ctr">
              <a:spcBef>
                <a:spcPts val="400"/>
              </a:spcBef>
              <a:spcAft>
                <a:spcPts val="0"/>
              </a:spcAft>
              <a:buSzPts val="1600"/>
              <a:buChar char="•"/>
              <a:defRPr/>
            </a:lvl6pPr>
            <a:lvl7pPr indent="-330200" lvl="6" marL="3200400" rtl="0" algn="ctr">
              <a:spcBef>
                <a:spcPts val="400"/>
              </a:spcBef>
              <a:spcAft>
                <a:spcPts val="0"/>
              </a:spcAft>
              <a:buSzPts val="1600"/>
              <a:buChar char="•"/>
              <a:defRPr/>
            </a:lvl7pPr>
            <a:lvl8pPr indent="-330200" lvl="7" marL="3657600" rtl="0" algn="ctr">
              <a:spcBef>
                <a:spcPts val="400"/>
              </a:spcBef>
              <a:spcAft>
                <a:spcPts val="0"/>
              </a:spcAft>
              <a:buSzPts val="1600"/>
              <a:buChar char="•"/>
              <a:defRPr/>
            </a:lvl8pPr>
            <a:lvl9pPr indent="-330200" lvl="8" marL="4114800" rtl="0" algn="ctr">
              <a:spcBef>
                <a:spcPts val="400"/>
              </a:spcBef>
              <a:spcAft>
                <a:spcPts val="0"/>
              </a:spcAft>
              <a:buSzPts val="1600"/>
              <a:buChar char="•"/>
              <a:defRPr/>
            </a:lvl9pPr>
          </a:lstStyle>
          <a:p/>
        </p:txBody>
      </p:sp>
      <p:sp>
        <p:nvSpPr>
          <p:cNvPr id="93" name="Google Shape;93;p5"/>
          <p:cNvSpPr txBox="1"/>
          <p:nvPr>
            <p:ph idx="7" type="body"/>
          </p:nvPr>
        </p:nvSpPr>
        <p:spPr>
          <a:xfrm>
            <a:off x="7005650" y="908925"/>
            <a:ext cx="3576600" cy="2067300"/>
          </a:xfrm>
          <a:prstGeom prst="rect">
            <a:avLst/>
          </a:prstGeom>
        </p:spPr>
        <p:txBody>
          <a:bodyPr anchorCtr="0" anchor="t" bIns="0" lIns="0" spcFirstLastPara="1" rIns="0" wrap="square" tIns="0">
            <a:noAutofit/>
          </a:bodyPr>
          <a:lstStyle>
            <a:lvl1pPr indent="-330200" lvl="0" marL="457200">
              <a:spcBef>
                <a:spcPts val="640"/>
              </a:spcBef>
              <a:spcAft>
                <a:spcPts val="0"/>
              </a:spcAft>
              <a:buSzPts val="1600"/>
              <a:buFont typeface="Raleway"/>
              <a:buChar char="•"/>
              <a:defRPr sz="1600">
                <a:latin typeface="Raleway"/>
                <a:ea typeface="Raleway"/>
                <a:cs typeface="Raleway"/>
                <a:sym typeface="Raleway"/>
              </a:defRPr>
            </a:lvl1pPr>
            <a:lvl2pPr indent="-330200" lvl="1" marL="914400">
              <a:spcBef>
                <a:spcPts val="560"/>
              </a:spcBef>
              <a:spcAft>
                <a:spcPts val="0"/>
              </a:spcAft>
              <a:buSzPts val="1600"/>
              <a:buChar char="–"/>
              <a:defRPr/>
            </a:lvl2pPr>
            <a:lvl3pPr indent="-330200" lvl="2" marL="1371600">
              <a:spcBef>
                <a:spcPts val="480"/>
              </a:spcBef>
              <a:spcAft>
                <a:spcPts val="0"/>
              </a:spcAft>
              <a:buSzPts val="1600"/>
              <a:buChar char="•"/>
              <a:defRPr/>
            </a:lvl3pPr>
            <a:lvl4pPr indent="-330200" lvl="3" marL="1828800">
              <a:spcBef>
                <a:spcPts val="400"/>
              </a:spcBef>
              <a:spcAft>
                <a:spcPts val="0"/>
              </a:spcAft>
              <a:buSzPts val="1600"/>
              <a:buChar char="–"/>
              <a:defRPr/>
            </a:lvl4pPr>
            <a:lvl5pPr indent="-330200" lvl="4" marL="2286000">
              <a:spcBef>
                <a:spcPts val="400"/>
              </a:spcBef>
              <a:spcAft>
                <a:spcPts val="0"/>
              </a:spcAft>
              <a:buSzPts val="1600"/>
              <a:buChar char="»"/>
              <a:defRPr/>
            </a:lvl5pPr>
            <a:lvl6pPr indent="-330200" lvl="5" marL="2743200">
              <a:spcBef>
                <a:spcPts val="400"/>
              </a:spcBef>
              <a:spcAft>
                <a:spcPts val="0"/>
              </a:spcAft>
              <a:buSzPts val="1600"/>
              <a:buChar char="•"/>
              <a:defRPr/>
            </a:lvl6pPr>
            <a:lvl7pPr indent="-330200" lvl="6" marL="3200400">
              <a:spcBef>
                <a:spcPts val="400"/>
              </a:spcBef>
              <a:spcAft>
                <a:spcPts val="0"/>
              </a:spcAft>
              <a:buSzPts val="1600"/>
              <a:buChar char="•"/>
              <a:defRPr/>
            </a:lvl7pPr>
            <a:lvl8pPr indent="-330200" lvl="7" marL="3657600">
              <a:spcBef>
                <a:spcPts val="400"/>
              </a:spcBef>
              <a:spcAft>
                <a:spcPts val="0"/>
              </a:spcAft>
              <a:buSzPts val="1600"/>
              <a:buChar char="•"/>
              <a:defRPr/>
            </a:lvl8pPr>
            <a:lvl9pPr indent="-330200" lvl="8" marL="4114800">
              <a:spcBef>
                <a:spcPts val="400"/>
              </a:spcBef>
              <a:spcAft>
                <a:spcPts val="0"/>
              </a:spcAft>
              <a:buSzPts val="1600"/>
              <a:buChar char="•"/>
              <a:defRPr/>
            </a:lvl9pPr>
          </a:lstStyle>
          <a:p/>
        </p:txBody>
      </p:sp>
      <p:sp>
        <p:nvSpPr>
          <p:cNvPr id="94" name="Google Shape;94;p5"/>
          <p:cNvSpPr txBox="1"/>
          <p:nvPr>
            <p:ph idx="8" type="body"/>
          </p:nvPr>
        </p:nvSpPr>
        <p:spPr>
          <a:xfrm>
            <a:off x="7002988" y="3886225"/>
            <a:ext cx="3576600" cy="20673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95" name="Google Shape;95;p5"/>
          <p:cNvSpPr txBox="1"/>
          <p:nvPr>
            <p:ph idx="9" type="body"/>
          </p:nvPr>
        </p:nvSpPr>
        <p:spPr>
          <a:xfrm>
            <a:off x="7002975" y="6863525"/>
            <a:ext cx="3576600" cy="20673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96" name="Google Shape;96;p5"/>
          <p:cNvSpPr txBox="1"/>
          <p:nvPr>
            <p:ph idx="13" type="body"/>
          </p:nvPr>
        </p:nvSpPr>
        <p:spPr>
          <a:xfrm>
            <a:off x="11829225" y="3550400"/>
            <a:ext cx="5348700" cy="2805600"/>
          </a:xfrm>
          <a:prstGeom prst="rect">
            <a:avLst/>
          </a:prstGeom>
        </p:spPr>
        <p:txBody>
          <a:bodyPr anchorCtr="0" anchor="t" bIns="0" lIns="0" spcFirstLastPara="1" rIns="0" wrap="square" tIns="0">
            <a:noAutofit/>
          </a:bodyPr>
          <a:lstStyle>
            <a:lvl1pPr indent="-330200" lvl="0" marL="457200" algn="r">
              <a:spcBef>
                <a:spcPts val="640"/>
              </a:spcBef>
              <a:spcAft>
                <a:spcPts val="0"/>
              </a:spcAft>
              <a:buSzPts val="1600"/>
              <a:buFont typeface="Raleway"/>
              <a:buChar char="•"/>
              <a:defRPr sz="1600">
                <a:latin typeface="Raleway"/>
                <a:ea typeface="Raleway"/>
                <a:cs typeface="Raleway"/>
                <a:sym typeface="Raleway"/>
              </a:defRPr>
            </a:lvl1pPr>
            <a:lvl2pPr indent="-330200" lvl="1" marL="914400" algn="r">
              <a:spcBef>
                <a:spcPts val="560"/>
              </a:spcBef>
              <a:spcAft>
                <a:spcPts val="0"/>
              </a:spcAft>
              <a:buSzPts val="1600"/>
              <a:buChar char="–"/>
              <a:defRPr/>
            </a:lvl2pPr>
            <a:lvl3pPr indent="-330200" lvl="2" marL="1371600" algn="r">
              <a:spcBef>
                <a:spcPts val="480"/>
              </a:spcBef>
              <a:spcAft>
                <a:spcPts val="0"/>
              </a:spcAft>
              <a:buSzPts val="1600"/>
              <a:buChar char="•"/>
              <a:defRPr/>
            </a:lvl3pPr>
            <a:lvl4pPr indent="-330200" lvl="3" marL="1828800" algn="r">
              <a:spcBef>
                <a:spcPts val="400"/>
              </a:spcBef>
              <a:spcAft>
                <a:spcPts val="0"/>
              </a:spcAft>
              <a:buSzPts val="1600"/>
              <a:buChar char="–"/>
              <a:defRPr/>
            </a:lvl4pPr>
            <a:lvl5pPr indent="-330200" lvl="4" marL="2286000" algn="r">
              <a:spcBef>
                <a:spcPts val="400"/>
              </a:spcBef>
              <a:spcAft>
                <a:spcPts val="0"/>
              </a:spcAft>
              <a:buSzPts val="1600"/>
              <a:buChar char="»"/>
              <a:defRPr/>
            </a:lvl5pPr>
            <a:lvl6pPr indent="-330200" lvl="5" marL="2743200" algn="r">
              <a:spcBef>
                <a:spcPts val="400"/>
              </a:spcBef>
              <a:spcAft>
                <a:spcPts val="0"/>
              </a:spcAft>
              <a:buSzPts val="1600"/>
              <a:buChar char="•"/>
              <a:defRPr/>
            </a:lvl6pPr>
            <a:lvl7pPr indent="-330200" lvl="6" marL="3200400" algn="r">
              <a:spcBef>
                <a:spcPts val="400"/>
              </a:spcBef>
              <a:spcAft>
                <a:spcPts val="0"/>
              </a:spcAft>
              <a:buSzPts val="1600"/>
              <a:buChar char="•"/>
              <a:defRPr/>
            </a:lvl7pPr>
            <a:lvl8pPr indent="-330200" lvl="7" marL="3657600" algn="r">
              <a:spcBef>
                <a:spcPts val="400"/>
              </a:spcBef>
              <a:spcAft>
                <a:spcPts val="0"/>
              </a:spcAft>
              <a:buSzPts val="1600"/>
              <a:buChar char="•"/>
              <a:defRPr/>
            </a:lvl8pPr>
            <a:lvl9pPr indent="-330200" lvl="8" marL="4114800" algn="r">
              <a:spcBef>
                <a:spcPts val="400"/>
              </a:spcBef>
              <a:spcAft>
                <a:spcPts val="0"/>
              </a:spcAft>
              <a:buSzPts val="1600"/>
              <a:buChar char="•"/>
              <a:defRPr/>
            </a:lvl9pPr>
          </a:lstStyle>
          <a:p/>
        </p:txBody>
      </p:sp>
      <p:sp>
        <p:nvSpPr>
          <p:cNvPr id="97" name="Google Shape;97;p5"/>
          <p:cNvSpPr txBox="1"/>
          <p:nvPr>
            <p:ph idx="14" type="body"/>
          </p:nvPr>
        </p:nvSpPr>
        <p:spPr>
          <a:xfrm>
            <a:off x="12014425" y="6494375"/>
            <a:ext cx="5348700" cy="2726400"/>
          </a:xfrm>
          <a:prstGeom prst="rect">
            <a:avLst/>
          </a:prstGeom>
        </p:spPr>
        <p:txBody>
          <a:bodyPr anchorCtr="0" anchor="t" bIns="0" lIns="0" spcFirstLastPara="1" rIns="0" wrap="square" tIns="0">
            <a:noAutofit/>
          </a:bodyPr>
          <a:lstStyle>
            <a:lvl1pPr indent="-330200" lvl="0" marL="457200" rtl="0" algn="r">
              <a:spcBef>
                <a:spcPts val="640"/>
              </a:spcBef>
              <a:spcAft>
                <a:spcPts val="0"/>
              </a:spcAft>
              <a:buSzPts val="1600"/>
              <a:buFont typeface="Raleway"/>
              <a:buChar char="•"/>
              <a:defRPr sz="1600">
                <a:latin typeface="Raleway"/>
                <a:ea typeface="Raleway"/>
                <a:cs typeface="Raleway"/>
                <a:sym typeface="Raleway"/>
              </a:defRPr>
            </a:lvl1pPr>
            <a:lvl2pPr indent="-330200" lvl="1" marL="914400" rtl="0" algn="r">
              <a:spcBef>
                <a:spcPts val="560"/>
              </a:spcBef>
              <a:spcAft>
                <a:spcPts val="0"/>
              </a:spcAft>
              <a:buSzPts val="1600"/>
              <a:buChar char="–"/>
              <a:defRPr/>
            </a:lvl2pPr>
            <a:lvl3pPr indent="-330200" lvl="2" marL="1371600" rtl="0" algn="r">
              <a:spcBef>
                <a:spcPts val="480"/>
              </a:spcBef>
              <a:spcAft>
                <a:spcPts val="0"/>
              </a:spcAft>
              <a:buSzPts val="1600"/>
              <a:buChar char="•"/>
              <a:defRPr/>
            </a:lvl3pPr>
            <a:lvl4pPr indent="-330200" lvl="3" marL="1828800" rtl="0" algn="r">
              <a:spcBef>
                <a:spcPts val="400"/>
              </a:spcBef>
              <a:spcAft>
                <a:spcPts val="0"/>
              </a:spcAft>
              <a:buSzPts val="1600"/>
              <a:buChar char="–"/>
              <a:defRPr/>
            </a:lvl4pPr>
            <a:lvl5pPr indent="-330200" lvl="4" marL="2286000" rtl="0" algn="r">
              <a:spcBef>
                <a:spcPts val="400"/>
              </a:spcBef>
              <a:spcAft>
                <a:spcPts val="0"/>
              </a:spcAft>
              <a:buSzPts val="1600"/>
              <a:buChar char="»"/>
              <a:defRPr/>
            </a:lvl5pPr>
            <a:lvl6pPr indent="-330200" lvl="5" marL="2743200" rtl="0" algn="r">
              <a:spcBef>
                <a:spcPts val="400"/>
              </a:spcBef>
              <a:spcAft>
                <a:spcPts val="0"/>
              </a:spcAft>
              <a:buSzPts val="1600"/>
              <a:buChar char="•"/>
              <a:defRPr/>
            </a:lvl6pPr>
            <a:lvl7pPr indent="-330200" lvl="6" marL="3200400" rtl="0" algn="r">
              <a:spcBef>
                <a:spcPts val="400"/>
              </a:spcBef>
              <a:spcAft>
                <a:spcPts val="0"/>
              </a:spcAft>
              <a:buSzPts val="1600"/>
              <a:buChar char="•"/>
              <a:defRPr/>
            </a:lvl7pPr>
            <a:lvl8pPr indent="-330200" lvl="7" marL="3657600" rtl="0" algn="r">
              <a:spcBef>
                <a:spcPts val="400"/>
              </a:spcBef>
              <a:spcAft>
                <a:spcPts val="0"/>
              </a:spcAft>
              <a:buSzPts val="1600"/>
              <a:buChar char="•"/>
              <a:defRPr/>
            </a:lvl8pPr>
            <a:lvl9pPr indent="-330200" lvl="8" marL="4114800" rtl="0" algn="r">
              <a:spcBef>
                <a:spcPts val="400"/>
              </a:spcBef>
              <a:spcAft>
                <a:spcPts val="0"/>
              </a:spcAft>
              <a:buSzPts val="1600"/>
              <a:buChar char="•"/>
              <a:defRPr/>
            </a:lvl9pPr>
          </a:lstStyle>
          <a:p/>
        </p:txBody>
      </p:sp>
      <p:sp>
        <p:nvSpPr>
          <p:cNvPr id="98" name="Google Shape;98;p5"/>
          <p:cNvSpPr txBox="1"/>
          <p:nvPr>
            <p:ph idx="15" type="subTitle"/>
          </p:nvPr>
        </p:nvSpPr>
        <p:spPr>
          <a:xfrm>
            <a:off x="13896525" y="2851500"/>
            <a:ext cx="3281400" cy="456300"/>
          </a:xfrm>
          <a:prstGeom prst="rect">
            <a:avLst/>
          </a:prstGeom>
        </p:spPr>
        <p:txBody>
          <a:bodyPr anchorCtr="0" anchor="t" bIns="0" lIns="0" spcFirstLastPara="1" rIns="0" wrap="square" tIns="0">
            <a:noAutofit/>
          </a:bodyPr>
          <a:lstStyle>
            <a:lvl1pPr lvl="0" algn="r">
              <a:spcBef>
                <a:spcPts val="640"/>
              </a:spcBef>
              <a:spcAft>
                <a:spcPts val="0"/>
              </a:spcAft>
              <a:buClr>
                <a:srgbClr val="D5D6DB"/>
              </a:buClr>
              <a:buSzPts val="3500"/>
              <a:buNone/>
              <a:defRPr sz="3500">
                <a:solidFill>
                  <a:srgbClr val="D5D6DB"/>
                </a:solidFill>
              </a:defRPr>
            </a:lvl1pPr>
            <a:lvl2pPr lvl="1" algn="r">
              <a:spcBef>
                <a:spcPts val="560"/>
              </a:spcBef>
              <a:spcAft>
                <a:spcPts val="0"/>
              </a:spcAft>
              <a:buClr>
                <a:srgbClr val="D5D6DB"/>
              </a:buClr>
              <a:buSzPts val="3500"/>
              <a:buNone/>
              <a:defRPr sz="3500">
                <a:solidFill>
                  <a:srgbClr val="D5D6DB"/>
                </a:solidFill>
              </a:defRPr>
            </a:lvl2pPr>
            <a:lvl3pPr lvl="2" algn="r">
              <a:spcBef>
                <a:spcPts val="480"/>
              </a:spcBef>
              <a:spcAft>
                <a:spcPts val="0"/>
              </a:spcAft>
              <a:buClr>
                <a:srgbClr val="D5D6DB"/>
              </a:buClr>
              <a:buSzPts val="3500"/>
              <a:buNone/>
              <a:defRPr sz="3500">
                <a:solidFill>
                  <a:srgbClr val="D5D6DB"/>
                </a:solidFill>
              </a:defRPr>
            </a:lvl3pPr>
            <a:lvl4pPr lvl="3" algn="r">
              <a:spcBef>
                <a:spcPts val="400"/>
              </a:spcBef>
              <a:spcAft>
                <a:spcPts val="0"/>
              </a:spcAft>
              <a:buClr>
                <a:srgbClr val="D5D6DB"/>
              </a:buClr>
              <a:buSzPts val="3500"/>
              <a:buNone/>
              <a:defRPr sz="3500">
                <a:solidFill>
                  <a:srgbClr val="D5D6DB"/>
                </a:solidFill>
              </a:defRPr>
            </a:lvl4pPr>
            <a:lvl5pPr lvl="4" algn="r">
              <a:spcBef>
                <a:spcPts val="400"/>
              </a:spcBef>
              <a:spcAft>
                <a:spcPts val="0"/>
              </a:spcAft>
              <a:buClr>
                <a:srgbClr val="D5D6DB"/>
              </a:buClr>
              <a:buSzPts val="3500"/>
              <a:buNone/>
              <a:defRPr sz="3500">
                <a:solidFill>
                  <a:srgbClr val="D5D6DB"/>
                </a:solidFill>
              </a:defRPr>
            </a:lvl5pPr>
            <a:lvl6pPr lvl="5" algn="r">
              <a:spcBef>
                <a:spcPts val="400"/>
              </a:spcBef>
              <a:spcAft>
                <a:spcPts val="0"/>
              </a:spcAft>
              <a:buClr>
                <a:srgbClr val="D5D6DB"/>
              </a:buClr>
              <a:buSzPts val="3500"/>
              <a:buNone/>
              <a:defRPr sz="3500">
                <a:solidFill>
                  <a:srgbClr val="D5D6DB"/>
                </a:solidFill>
              </a:defRPr>
            </a:lvl6pPr>
            <a:lvl7pPr lvl="6" algn="r">
              <a:spcBef>
                <a:spcPts val="400"/>
              </a:spcBef>
              <a:spcAft>
                <a:spcPts val="0"/>
              </a:spcAft>
              <a:buClr>
                <a:srgbClr val="D5D6DB"/>
              </a:buClr>
              <a:buSzPts val="3500"/>
              <a:buNone/>
              <a:defRPr sz="3500">
                <a:solidFill>
                  <a:srgbClr val="D5D6DB"/>
                </a:solidFill>
              </a:defRPr>
            </a:lvl7pPr>
            <a:lvl8pPr lvl="7" algn="r">
              <a:spcBef>
                <a:spcPts val="400"/>
              </a:spcBef>
              <a:spcAft>
                <a:spcPts val="0"/>
              </a:spcAft>
              <a:buClr>
                <a:srgbClr val="D5D6DB"/>
              </a:buClr>
              <a:buSzPts val="3500"/>
              <a:buNone/>
              <a:defRPr sz="3500">
                <a:solidFill>
                  <a:srgbClr val="D5D6DB"/>
                </a:solidFill>
              </a:defRPr>
            </a:lvl8pPr>
            <a:lvl9pPr lvl="8" algn="r">
              <a:spcBef>
                <a:spcPts val="400"/>
              </a:spcBef>
              <a:spcAft>
                <a:spcPts val="0"/>
              </a:spcAft>
              <a:buClr>
                <a:srgbClr val="D5D6DB"/>
              </a:buClr>
              <a:buSzPts val="3500"/>
              <a:buNone/>
              <a:defRPr sz="3500">
                <a:solidFill>
                  <a:srgbClr val="D5D6DB"/>
                </a:solidFill>
              </a:defRPr>
            </a:lvl9pPr>
          </a:lstStyle>
          <a:p/>
        </p:txBody>
      </p:sp>
      <p:sp>
        <p:nvSpPr>
          <p:cNvPr id="99" name="Google Shape;99;p5"/>
          <p:cNvSpPr txBox="1"/>
          <p:nvPr>
            <p:ph type="title"/>
          </p:nvPr>
        </p:nvSpPr>
        <p:spPr>
          <a:xfrm>
            <a:off x="12985225" y="1893325"/>
            <a:ext cx="4225500" cy="836700"/>
          </a:xfrm>
          <a:prstGeom prst="rect">
            <a:avLst/>
          </a:prstGeom>
        </p:spPr>
        <p:txBody>
          <a:bodyPr anchorCtr="0" anchor="t" bIns="0" lIns="0" spcFirstLastPara="1" rIns="0" wrap="square" tIns="0">
            <a:noAutofit/>
          </a:bodyPr>
          <a:lstStyle>
            <a:lvl1pPr lvl="0" algn="r">
              <a:spcBef>
                <a:spcPts val="0"/>
              </a:spcBef>
              <a:spcAft>
                <a:spcPts val="0"/>
              </a:spcAft>
              <a:buSzPts val="5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00" name="Shape 100"/>
        <p:cNvGrpSpPr/>
        <p:nvPr/>
      </p:nvGrpSpPr>
      <p:grpSpPr>
        <a:xfrm>
          <a:off x="0" y="0"/>
          <a:ext cx="0" cy="0"/>
          <a:chOff x="0" y="0"/>
          <a:chExt cx="0" cy="0"/>
        </a:xfrm>
      </p:grpSpPr>
      <p:pic>
        <p:nvPicPr>
          <p:cNvPr id="101" name="Google Shape;101;p6"/>
          <p:cNvPicPr preferRelativeResize="0"/>
          <p:nvPr/>
        </p:nvPicPr>
        <p:blipFill>
          <a:blip r:embed="rId2">
            <a:alphaModFix/>
          </a:blip>
          <a:stretch>
            <a:fillRect/>
          </a:stretch>
        </p:blipFill>
        <p:spPr>
          <a:xfrm>
            <a:off x="5494150" y="1560963"/>
            <a:ext cx="7258174" cy="7258174"/>
          </a:xfrm>
          <a:prstGeom prst="rect">
            <a:avLst/>
          </a:prstGeom>
          <a:noFill/>
          <a:ln>
            <a:noFill/>
          </a:ln>
        </p:spPr>
      </p:pic>
      <p:sp>
        <p:nvSpPr>
          <p:cNvPr id="102" name="Google Shape;102;p6"/>
          <p:cNvSpPr/>
          <p:nvPr/>
        </p:nvSpPr>
        <p:spPr>
          <a:xfrm>
            <a:off x="6277520" y="2426428"/>
            <a:ext cx="5534158" cy="5527240"/>
          </a:xfrm>
          <a:custGeom>
            <a:rect b="b" l="l" r="r" t="t"/>
            <a:pathLst>
              <a:path extrusionOk="0" h="5527240" w="5534158">
                <a:moveTo>
                  <a:pt x="0" y="0"/>
                </a:moveTo>
                <a:lnTo>
                  <a:pt x="5534158" y="0"/>
                </a:lnTo>
                <a:lnTo>
                  <a:pt x="5534158" y="5527240"/>
                </a:lnTo>
                <a:lnTo>
                  <a:pt x="0" y="5527240"/>
                </a:lnTo>
                <a:lnTo>
                  <a:pt x="0" y="0"/>
                </a:lnTo>
                <a:close/>
              </a:path>
            </a:pathLst>
          </a:custGeom>
          <a:blipFill rotWithShape="1">
            <a:blip r:embed="rId3">
              <a:alphaModFix/>
            </a:blip>
            <a:stretch>
              <a:fillRect b="0" l="0" r="0" t="0"/>
            </a:stretch>
          </a:blipFill>
          <a:ln>
            <a:noFill/>
          </a:ln>
        </p:spPr>
      </p:sp>
      <p:sp>
        <p:nvSpPr>
          <p:cNvPr id="103" name="Google Shape;103;p6"/>
          <p:cNvSpPr/>
          <p:nvPr/>
        </p:nvSpPr>
        <p:spPr>
          <a:xfrm>
            <a:off x="6167957" y="1202208"/>
            <a:ext cx="1673427" cy="1671335"/>
          </a:xfrm>
          <a:custGeom>
            <a:rect b="b" l="l" r="r" t="t"/>
            <a:pathLst>
              <a:path extrusionOk="0" h="1671335" w="1673427">
                <a:moveTo>
                  <a:pt x="0" y="0"/>
                </a:moveTo>
                <a:lnTo>
                  <a:pt x="1673426" y="0"/>
                </a:lnTo>
                <a:lnTo>
                  <a:pt x="1673426" y="1671335"/>
                </a:lnTo>
                <a:lnTo>
                  <a:pt x="0" y="1671335"/>
                </a:lnTo>
                <a:lnTo>
                  <a:pt x="0" y="0"/>
                </a:lnTo>
                <a:close/>
              </a:path>
            </a:pathLst>
          </a:custGeom>
          <a:blipFill rotWithShape="1">
            <a:blip r:embed="rId4">
              <a:alphaModFix/>
            </a:blip>
            <a:stretch>
              <a:fillRect b="0" l="0" r="0" t="0"/>
            </a:stretch>
          </a:blipFill>
          <a:ln>
            <a:noFill/>
          </a:ln>
        </p:spPr>
      </p:sp>
      <p:sp>
        <p:nvSpPr>
          <p:cNvPr id="104" name="Google Shape;104;p6"/>
          <p:cNvSpPr/>
          <p:nvPr/>
        </p:nvSpPr>
        <p:spPr>
          <a:xfrm>
            <a:off x="10245908" y="1202208"/>
            <a:ext cx="1673427" cy="1671335"/>
          </a:xfrm>
          <a:custGeom>
            <a:rect b="b" l="l" r="r" t="t"/>
            <a:pathLst>
              <a:path extrusionOk="0" h="1671335" w="1673427">
                <a:moveTo>
                  <a:pt x="0" y="0"/>
                </a:moveTo>
                <a:lnTo>
                  <a:pt x="1673427" y="0"/>
                </a:lnTo>
                <a:lnTo>
                  <a:pt x="1673427" y="1671335"/>
                </a:lnTo>
                <a:lnTo>
                  <a:pt x="0" y="1671335"/>
                </a:lnTo>
                <a:lnTo>
                  <a:pt x="0" y="0"/>
                </a:lnTo>
                <a:close/>
              </a:path>
            </a:pathLst>
          </a:custGeom>
          <a:blipFill rotWithShape="1">
            <a:blip r:embed="rId5">
              <a:alphaModFix/>
            </a:blip>
            <a:stretch>
              <a:fillRect b="0" l="0" r="0" t="0"/>
            </a:stretch>
          </a:blipFill>
          <a:ln>
            <a:noFill/>
          </a:ln>
        </p:spPr>
      </p:sp>
      <p:sp>
        <p:nvSpPr>
          <p:cNvPr id="105" name="Google Shape;105;p6"/>
          <p:cNvSpPr/>
          <p:nvPr/>
        </p:nvSpPr>
        <p:spPr>
          <a:xfrm>
            <a:off x="11837878" y="3252927"/>
            <a:ext cx="1673427" cy="1671335"/>
          </a:xfrm>
          <a:custGeom>
            <a:rect b="b" l="l" r="r" t="t"/>
            <a:pathLst>
              <a:path extrusionOk="0" h="1671335" w="1673427">
                <a:moveTo>
                  <a:pt x="0" y="0"/>
                </a:moveTo>
                <a:lnTo>
                  <a:pt x="1673426" y="0"/>
                </a:lnTo>
                <a:lnTo>
                  <a:pt x="1673426" y="1671335"/>
                </a:lnTo>
                <a:lnTo>
                  <a:pt x="0" y="1671335"/>
                </a:lnTo>
                <a:lnTo>
                  <a:pt x="0" y="0"/>
                </a:lnTo>
                <a:close/>
              </a:path>
            </a:pathLst>
          </a:custGeom>
          <a:blipFill rotWithShape="1">
            <a:blip r:embed="rId6">
              <a:alphaModFix/>
            </a:blip>
            <a:stretch>
              <a:fillRect b="0" l="0" r="0" t="0"/>
            </a:stretch>
          </a:blipFill>
          <a:ln>
            <a:noFill/>
          </a:ln>
        </p:spPr>
      </p:sp>
      <p:sp>
        <p:nvSpPr>
          <p:cNvPr id="106" name="Google Shape;106;p6"/>
          <p:cNvSpPr/>
          <p:nvPr/>
        </p:nvSpPr>
        <p:spPr>
          <a:xfrm>
            <a:off x="10327365" y="7586965"/>
            <a:ext cx="1673427" cy="1671335"/>
          </a:xfrm>
          <a:custGeom>
            <a:rect b="b" l="l" r="r" t="t"/>
            <a:pathLst>
              <a:path extrusionOk="0" h="1671335" w="1673427">
                <a:moveTo>
                  <a:pt x="0" y="0"/>
                </a:moveTo>
                <a:lnTo>
                  <a:pt x="1673427" y="0"/>
                </a:lnTo>
                <a:lnTo>
                  <a:pt x="1673427" y="1671335"/>
                </a:lnTo>
                <a:lnTo>
                  <a:pt x="0" y="1671335"/>
                </a:lnTo>
                <a:lnTo>
                  <a:pt x="0" y="0"/>
                </a:lnTo>
                <a:close/>
              </a:path>
            </a:pathLst>
          </a:custGeom>
          <a:blipFill rotWithShape="1">
            <a:blip r:embed="rId7">
              <a:alphaModFix/>
            </a:blip>
            <a:stretch>
              <a:fillRect b="0" l="0" r="0" t="0"/>
            </a:stretch>
          </a:blipFill>
          <a:ln>
            <a:noFill/>
          </a:ln>
        </p:spPr>
      </p:sp>
      <p:sp>
        <p:nvSpPr>
          <p:cNvPr id="107" name="Google Shape;107;p6"/>
          <p:cNvSpPr/>
          <p:nvPr/>
        </p:nvSpPr>
        <p:spPr>
          <a:xfrm>
            <a:off x="6167957" y="7586965"/>
            <a:ext cx="1673427" cy="1671335"/>
          </a:xfrm>
          <a:custGeom>
            <a:rect b="b" l="l" r="r" t="t"/>
            <a:pathLst>
              <a:path extrusionOk="0" h="1671335" w="1673427">
                <a:moveTo>
                  <a:pt x="0" y="0"/>
                </a:moveTo>
                <a:lnTo>
                  <a:pt x="1673426" y="0"/>
                </a:lnTo>
                <a:lnTo>
                  <a:pt x="1673426" y="1671335"/>
                </a:lnTo>
                <a:lnTo>
                  <a:pt x="0" y="1671335"/>
                </a:lnTo>
                <a:lnTo>
                  <a:pt x="0" y="0"/>
                </a:lnTo>
                <a:close/>
              </a:path>
            </a:pathLst>
          </a:custGeom>
          <a:blipFill rotWithShape="1">
            <a:blip r:embed="rId8">
              <a:alphaModFix/>
            </a:blip>
            <a:stretch>
              <a:fillRect b="0" l="0" r="0" t="0"/>
            </a:stretch>
          </a:blipFill>
          <a:ln>
            <a:noFill/>
          </a:ln>
        </p:spPr>
      </p:sp>
      <p:sp>
        <p:nvSpPr>
          <p:cNvPr id="108" name="Google Shape;108;p6"/>
          <p:cNvSpPr/>
          <p:nvPr/>
        </p:nvSpPr>
        <p:spPr>
          <a:xfrm>
            <a:off x="4657444" y="3333339"/>
            <a:ext cx="1673427" cy="1671335"/>
          </a:xfrm>
          <a:custGeom>
            <a:rect b="b" l="l" r="r" t="t"/>
            <a:pathLst>
              <a:path extrusionOk="0" h="1671335" w="1673427">
                <a:moveTo>
                  <a:pt x="0" y="0"/>
                </a:moveTo>
                <a:lnTo>
                  <a:pt x="1673427" y="0"/>
                </a:lnTo>
                <a:lnTo>
                  <a:pt x="1673427" y="1671335"/>
                </a:lnTo>
                <a:lnTo>
                  <a:pt x="0" y="1671335"/>
                </a:lnTo>
                <a:lnTo>
                  <a:pt x="0" y="0"/>
                </a:lnTo>
                <a:close/>
              </a:path>
            </a:pathLst>
          </a:custGeom>
          <a:blipFill rotWithShape="1">
            <a:blip r:embed="rId9">
              <a:alphaModFix/>
            </a:blip>
            <a:stretch>
              <a:fillRect b="0" l="0" r="0" t="0"/>
            </a:stretch>
          </a:blipFill>
          <a:ln>
            <a:noFill/>
          </a:ln>
        </p:spPr>
      </p:sp>
      <p:sp>
        <p:nvSpPr>
          <p:cNvPr id="109" name="Google Shape;109;p6"/>
          <p:cNvSpPr/>
          <p:nvPr/>
        </p:nvSpPr>
        <p:spPr>
          <a:xfrm>
            <a:off x="11915604" y="5544881"/>
            <a:ext cx="1673427" cy="1671335"/>
          </a:xfrm>
          <a:custGeom>
            <a:rect b="b" l="l" r="r" t="t"/>
            <a:pathLst>
              <a:path extrusionOk="0" h="1671335" w="1673427">
                <a:moveTo>
                  <a:pt x="0" y="0"/>
                </a:moveTo>
                <a:lnTo>
                  <a:pt x="1673427" y="0"/>
                </a:lnTo>
                <a:lnTo>
                  <a:pt x="1673427" y="1671335"/>
                </a:lnTo>
                <a:lnTo>
                  <a:pt x="0" y="1671335"/>
                </a:lnTo>
                <a:lnTo>
                  <a:pt x="0" y="0"/>
                </a:lnTo>
                <a:close/>
              </a:path>
            </a:pathLst>
          </a:custGeom>
          <a:blipFill rotWithShape="1">
            <a:blip r:embed="rId10">
              <a:alphaModFix/>
            </a:blip>
            <a:stretch>
              <a:fillRect b="0" l="0" r="0" t="0"/>
            </a:stretch>
          </a:blipFill>
          <a:ln>
            <a:noFill/>
          </a:ln>
        </p:spPr>
      </p:sp>
      <p:sp>
        <p:nvSpPr>
          <p:cNvPr id="110" name="Google Shape;110;p6"/>
          <p:cNvSpPr/>
          <p:nvPr/>
        </p:nvSpPr>
        <p:spPr>
          <a:xfrm>
            <a:off x="4657444" y="5544881"/>
            <a:ext cx="1673427" cy="1671335"/>
          </a:xfrm>
          <a:custGeom>
            <a:rect b="b" l="l" r="r" t="t"/>
            <a:pathLst>
              <a:path extrusionOk="0" h="1671335" w="1673427">
                <a:moveTo>
                  <a:pt x="0" y="0"/>
                </a:moveTo>
                <a:lnTo>
                  <a:pt x="1673427" y="0"/>
                </a:lnTo>
                <a:lnTo>
                  <a:pt x="1673427" y="1671335"/>
                </a:lnTo>
                <a:lnTo>
                  <a:pt x="0" y="1671335"/>
                </a:lnTo>
                <a:lnTo>
                  <a:pt x="0" y="0"/>
                </a:lnTo>
                <a:close/>
              </a:path>
            </a:pathLst>
          </a:custGeom>
          <a:blipFill rotWithShape="1">
            <a:blip r:embed="rId11">
              <a:alphaModFix/>
            </a:blip>
            <a:stretch>
              <a:fillRect b="0" l="0" r="0" t="0"/>
            </a:stretch>
          </a:blipFill>
          <a:ln>
            <a:noFill/>
          </a:ln>
        </p:spPr>
      </p:sp>
      <p:sp>
        <p:nvSpPr>
          <p:cNvPr id="111" name="Google Shape;111;p6"/>
          <p:cNvSpPr/>
          <p:nvPr/>
        </p:nvSpPr>
        <p:spPr>
          <a:xfrm>
            <a:off x="10552760" y="1445664"/>
            <a:ext cx="1156262" cy="1116318"/>
          </a:xfrm>
          <a:custGeom>
            <a:rect b="b" l="l" r="r" t="t"/>
            <a:pathLst>
              <a:path extrusionOk="0" h="1116318" w="1156262">
                <a:moveTo>
                  <a:pt x="0" y="0"/>
                </a:moveTo>
                <a:lnTo>
                  <a:pt x="1156262" y="0"/>
                </a:lnTo>
                <a:lnTo>
                  <a:pt x="1156262" y="1116318"/>
                </a:lnTo>
                <a:lnTo>
                  <a:pt x="0" y="1116318"/>
                </a:lnTo>
                <a:lnTo>
                  <a:pt x="0" y="0"/>
                </a:lnTo>
                <a:close/>
              </a:path>
            </a:pathLst>
          </a:custGeom>
          <a:blipFill rotWithShape="1">
            <a:blip r:embed="rId12">
              <a:alphaModFix/>
            </a:blip>
            <a:stretch>
              <a:fillRect b="0" l="0" r="0" t="0"/>
            </a:stretch>
          </a:blipFill>
          <a:ln>
            <a:noFill/>
          </a:ln>
        </p:spPr>
      </p:sp>
      <p:sp>
        <p:nvSpPr>
          <p:cNvPr id="112" name="Google Shape;112;p6"/>
          <p:cNvSpPr/>
          <p:nvPr/>
        </p:nvSpPr>
        <p:spPr>
          <a:xfrm>
            <a:off x="5065493" y="5928599"/>
            <a:ext cx="869127" cy="839103"/>
          </a:xfrm>
          <a:custGeom>
            <a:rect b="b" l="l" r="r" t="t"/>
            <a:pathLst>
              <a:path extrusionOk="0" h="839103" w="869127">
                <a:moveTo>
                  <a:pt x="0" y="0"/>
                </a:moveTo>
                <a:lnTo>
                  <a:pt x="869127" y="0"/>
                </a:lnTo>
                <a:lnTo>
                  <a:pt x="869127" y="839102"/>
                </a:lnTo>
                <a:lnTo>
                  <a:pt x="0" y="839102"/>
                </a:lnTo>
                <a:lnTo>
                  <a:pt x="0" y="0"/>
                </a:lnTo>
                <a:close/>
              </a:path>
            </a:pathLst>
          </a:custGeom>
          <a:blipFill rotWithShape="1">
            <a:blip r:embed="rId13">
              <a:alphaModFix/>
            </a:blip>
            <a:stretch>
              <a:fillRect b="0" l="0" r="0" t="0"/>
            </a:stretch>
          </a:blipFill>
          <a:ln>
            <a:noFill/>
          </a:ln>
        </p:spPr>
      </p:sp>
      <p:sp>
        <p:nvSpPr>
          <p:cNvPr id="113" name="Google Shape;113;p6"/>
          <p:cNvSpPr/>
          <p:nvPr/>
        </p:nvSpPr>
        <p:spPr>
          <a:xfrm>
            <a:off x="6518130" y="7953668"/>
            <a:ext cx="973080" cy="934157"/>
          </a:xfrm>
          <a:custGeom>
            <a:rect b="b" l="l" r="r" t="t"/>
            <a:pathLst>
              <a:path extrusionOk="0" h="934157" w="973080">
                <a:moveTo>
                  <a:pt x="0" y="0"/>
                </a:moveTo>
                <a:lnTo>
                  <a:pt x="973080" y="0"/>
                </a:lnTo>
                <a:lnTo>
                  <a:pt x="973080" y="934157"/>
                </a:lnTo>
                <a:lnTo>
                  <a:pt x="0" y="934157"/>
                </a:lnTo>
                <a:lnTo>
                  <a:pt x="0" y="0"/>
                </a:lnTo>
                <a:close/>
              </a:path>
            </a:pathLst>
          </a:custGeom>
          <a:blipFill rotWithShape="1">
            <a:blip r:embed="rId14">
              <a:alphaModFix/>
            </a:blip>
            <a:stretch>
              <a:fillRect b="0" l="0" r="0" t="0"/>
            </a:stretch>
          </a:blipFill>
          <a:ln>
            <a:noFill/>
          </a:ln>
        </p:spPr>
      </p:sp>
      <p:sp>
        <p:nvSpPr>
          <p:cNvPr id="114" name="Google Shape;114;p6"/>
          <p:cNvSpPr/>
          <p:nvPr/>
        </p:nvSpPr>
        <p:spPr>
          <a:xfrm>
            <a:off x="12267492" y="3638296"/>
            <a:ext cx="883654" cy="853127"/>
          </a:xfrm>
          <a:custGeom>
            <a:rect b="b" l="l" r="r" t="t"/>
            <a:pathLst>
              <a:path extrusionOk="0" h="853127" w="883654">
                <a:moveTo>
                  <a:pt x="0" y="0"/>
                </a:moveTo>
                <a:lnTo>
                  <a:pt x="883654" y="0"/>
                </a:lnTo>
                <a:lnTo>
                  <a:pt x="883654" y="853128"/>
                </a:lnTo>
                <a:lnTo>
                  <a:pt x="0" y="853128"/>
                </a:lnTo>
                <a:lnTo>
                  <a:pt x="0" y="0"/>
                </a:lnTo>
                <a:close/>
              </a:path>
            </a:pathLst>
          </a:custGeom>
          <a:blipFill rotWithShape="1">
            <a:blip r:embed="rId15">
              <a:alphaModFix/>
            </a:blip>
            <a:stretch>
              <a:fillRect b="0" l="0" r="0" t="0"/>
            </a:stretch>
          </a:blipFill>
          <a:ln>
            <a:noFill/>
          </a:ln>
        </p:spPr>
      </p:sp>
      <p:sp>
        <p:nvSpPr>
          <p:cNvPr id="115" name="Google Shape;115;p6"/>
          <p:cNvSpPr/>
          <p:nvPr/>
        </p:nvSpPr>
        <p:spPr>
          <a:xfrm>
            <a:off x="12159277" y="5807995"/>
            <a:ext cx="1186080" cy="1145106"/>
          </a:xfrm>
          <a:custGeom>
            <a:rect b="b" l="l" r="r" t="t"/>
            <a:pathLst>
              <a:path extrusionOk="0" h="1145106" w="1186080">
                <a:moveTo>
                  <a:pt x="0" y="0"/>
                </a:moveTo>
                <a:lnTo>
                  <a:pt x="1186080" y="0"/>
                </a:lnTo>
                <a:lnTo>
                  <a:pt x="1186080" y="1145107"/>
                </a:lnTo>
                <a:lnTo>
                  <a:pt x="0" y="1145107"/>
                </a:lnTo>
                <a:lnTo>
                  <a:pt x="0" y="0"/>
                </a:lnTo>
                <a:close/>
              </a:path>
            </a:pathLst>
          </a:custGeom>
          <a:blipFill rotWithShape="1">
            <a:blip r:embed="rId16">
              <a:alphaModFix/>
            </a:blip>
            <a:stretch>
              <a:fillRect b="0" l="0" r="0" t="0"/>
            </a:stretch>
          </a:blipFill>
          <a:ln>
            <a:noFill/>
          </a:ln>
        </p:spPr>
      </p:sp>
      <p:sp>
        <p:nvSpPr>
          <p:cNvPr id="116" name="Google Shape;116;p6"/>
          <p:cNvSpPr/>
          <p:nvPr/>
        </p:nvSpPr>
        <p:spPr>
          <a:xfrm>
            <a:off x="4951791" y="3586864"/>
            <a:ext cx="1065683" cy="1028868"/>
          </a:xfrm>
          <a:custGeom>
            <a:rect b="b" l="l" r="r" t="t"/>
            <a:pathLst>
              <a:path extrusionOk="0" h="1028868" w="1065683">
                <a:moveTo>
                  <a:pt x="0" y="0"/>
                </a:moveTo>
                <a:lnTo>
                  <a:pt x="1065683" y="0"/>
                </a:lnTo>
                <a:lnTo>
                  <a:pt x="1065683" y="1028869"/>
                </a:lnTo>
                <a:lnTo>
                  <a:pt x="0" y="1028869"/>
                </a:lnTo>
                <a:lnTo>
                  <a:pt x="0" y="0"/>
                </a:lnTo>
                <a:close/>
              </a:path>
            </a:pathLst>
          </a:custGeom>
          <a:blipFill rotWithShape="1">
            <a:blip r:embed="rId17">
              <a:alphaModFix/>
            </a:blip>
            <a:stretch>
              <a:fillRect b="0" l="0" r="0" t="0"/>
            </a:stretch>
          </a:blipFill>
          <a:ln>
            <a:noFill/>
          </a:ln>
        </p:spPr>
      </p:sp>
      <p:sp>
        <p:nvSpPr>
          <p:cNvPr id="117" name="Google Shape;117;p6"/>
          <p:cNvSpPr/>
          <p:nvPr/>
        </p:nvSpPr>
        <p:spPr>
          <a:xfrm>
            <a:off x="10686108" y="7900927"/>
            <a:ext cx="965764" cy="934157"/>
          </a:xfrm>
          <a:custGeom>
            <a:rect b="b" l="l" r="r" t="t"/>
            <a:pathLst>
              <a:path extrusionOk="0" h="934157" w="965764">
                <a:moveTo>
                  <a:pt x="0" y="0"/>
                </a:moveTo>
                <a:lnTo>
                  <a:pt x="965764" y="0"/>
                </a:lnTo>
                <a:lnTo>
                  <a:pt x="965764" y="934157"/>
                </a:lnTo>
                <a:lnTo>
                  <a:pt x="0" y="934157"/>
                </a:lnTo>
                <a:lnTo>
                  <a:pt x="0" y="0"/>
                </a:lnTo>
                <a:close/>
              </a:path>
            </a:pathLst>
          </a:custGeom>
          <a:blipFill rotWithShape="1">
            <a:blip r:embed="rId18">
              <a:alphaModFix/>
            </a:blip>
            <a:stretch>
              <a:fillRect b="0" l="0" r="0" t="0"/>
            </a:stretch>
          </a:blipFill>
          <a:ln>
            <a:noFill/>
          </a:ln>
        </p:spPr>
      </p:sp>
      <p:sp>
        <p:nvSpPr>
          <p:cNvPr id="118" name="Google Shape;118;p6"/>
          <p:cNvSpPr/>
          <p:nvPr/>
        </p:nvSpPr>
        <p:spPr>
          <a:xfrm>
            <a:off x="6478436" y="1493891"/>
            <a:ext cx="1052468" cy="1012282"/>
          </a:xfrm>
          <a:custGeom>
            <a:rect b="b" l="l" r="r" t="t"/>
            <a:pathLst>
              <a:path extrusionOk="0" h="1012282" w="1052468">
                <a:moveTo>
                  <a:pt x="0" y="0"/>
                </a:moveTo>
                <a:lnTo>
                  <a:pt x="1052468" y="0"/>
                </a:lnTo>
                <a:lnTo>
                  <a:pt x="1052468" y="1012282"/>
                </a:lnTo>
                <a:lnTo>
                  <a:pt x="0" y="1012282"/>
                </a:lnTo>
                <a:lnTo>
                  <a:pt x="0" y="0"/>
                </a:lnTo>
                <a:close/>
              </a:path>
            </a:pathLst>
          </a:custGeom>
          <a:blipFill rotWithShape="1">
            <a:blip r:embed="rId19">
              <a:alphaModFix/>
            </a:blip>
            <a:stretch>
              <a:fillRect b="0" l="0" r="0" t="0"/>
            </a:stretch>
          </a:blipFill>
          <a:ln>
            <a:noFill/>
          </a:ln>
        </p:spPr>
      </p:sp>
      <p:sp>
        <p:nvSpPr>
          <p:cNvPr id="119" name="Google Shape;119;p6"/>
          <p:cNvSpPr txBox="1"/>
          <p:nvPr>
            <p:ph idx="1" type="subTitle"/>
          </p:nvPr>
        </p:nvSpPr>
        <p:spPr>
          <a:xfrm>
            <a:off x="7443675" y="5325400"/>
            <a:ext cx="3281400" cy="456300"/>
          </a:xfrm>
          <a:prstGeom prst="rect">
            <a:avLst/>
          </a:prstGeom>
        </p:spPr>
        <p:txBody>
          <a:bodyPr anchorCtr="0" anchor="t" bIns="0" lIns="0" spcFirstLastPara="1" rIns="0" wrap="square" tIns="0">
            <a:noAutofit/>
          </a:bodyPr>
          <a:lstStyle>
            <a:lvl1pPr lvl="0" rtl="0" algn="ctr">
              <a:spcBef>
                <a:spcPts val="640"/>
              </a:spcBef>
              <a:spcAft>
                <a:spcPts val="0"/>
              </a:spcAft>
              <a:buClr>
                <a:srgbClr val="D5D6DB"/>
              </a:buClr>
              <a:buSzPts val="3500"/>
              <a:buNone/>
              <a:defRPr sz="3500">
                <a:solidFill>
                  <a:srgbClr val="D5D6DB"/>
                </a:solidFill>
              </a:defRPr>
            </a:lvl1pPr>
            <a:lvl2pPr lvl="1" rtl="0" algn="ctr">
              <a:spcBef>
                <a:spcPts val="560"/>
              </a:spcBef>
              <a:spcAft>
                <a:spcPts val="0"/>
              </a:spcAft>
              <a:buClr>
                <a:srgbClr val="D5D6DB"/>
              </a:buClr>
              <a:buSzPts val="3500"/>
              <a:buNone/>
              <a:defRPr sz="3500">
                <a:solidFill>
                  <a:srgbClr val="D5D6DB"/>
                </a:solidFill>
              </a:defRPr>
            </a:lvl2pPr>
            <a:lvl3pPr lvl="2" rtl="0" algn="ctr">
              <a:spcBef>
                <a:spcPts val="480"/>
              </a:spcBef>
              <a:spcAft>
                <a:spcPts val="0"/>
              </a:spcAft>
              <a:buClr>
                <a:srgbClr val="D5D6DB"/>
              </a:buClr>
              <a:buSzPts val="3500"/>
              <a:buNone/>
              <a:defRPr sz="3500">
                <a:solidFill>
                  <a:srgbClr val="D5D6DB"/>
                </a:solidFill>
              </a:defRPr>
            </a:lvl3pPr>
            <a:lvl4pPr lvl="3" rtl="0" algn="ctr">
              <a:spcBef>
                <a:spcPts val="400"/>
              </a:spcBef>
              <a:spcAft>
                <a:spcPts val="0"/>
              </a:spcAft>
              <a:buClr>
                <a:srgbClr val="D5D6DB"/>
              </a:buClr>
              <a:buSzPts val="3500"/>
              <a:buNone/>
              <a:defRPr sz="3500">
                <a:solidFill>
                  <a:srgbClr val="D5D6DB"/>
                </a:solidFill>
              </a:defRPr>
            </a:lvl4pPr>
            <a:lvl5pPr lvl="4" rtl="0" algn="ctr">
              <a:spcBef>
                <a:spcPts val="400"/>
              </a:spcBef>
              <a:spcAft>
                <a:spcPts val="0"/>
              </a:spcAft>
              <a:buClr>
                <a:srgbClr val="D5D6DB"/>
              </a:buClr>
              <a:buSzPts val="3500"/>
              <a:buNone/>
              <a:defRPr sz="3500">
                <a:solidFill>
                  <a:srgbClr val="D5D6DB"/>
                </a:solidFill>
              </a:defRPr>
            </a:lvl5pPr>
            <a:lvl6pPr lvl="5" rtl="0" algn="ctr">
              <a:spcBef>
                <a:spcPts val="400"/>
              </a:spcBef>
              <a:spcAft>
                <a:spcPts val="0"/>
              </a:spcAft>
              <a:buClr>
                <a:srgbClr val="D5D6DB"/>
              </a:buClr>
              <a:buSzPts val="3500"/>
              <a:buNone/>
              <a:defRPr sz="3500">
                <a:solidFill>
                  <a:srgbClr val="D5D6DB"/>
                </a:solidFill>
              </a:defRPr>
            </a:lvl6pPr>
            <a:lvl7pPr lvl="6" rtl="0" algn="ctr">
              <a:spcBef>
                <a:spcPts val="400"/>
              </a:spcBef>
              <a:spcAft>
                <a:spcPts val="0"/>
              </a:spcAft>
              <a:buClr>
                <a:srgbClr val="D5D6DB"/>
              </a:buClr>
              <a:buSzPts val="3500"/>
              <a:buNone/>
              <a:defRPr sz="3500">
                <a:solidFill>
                  <a:srgbClr val="D5D6DB"/>
                </a:solidFill>
              </a:defRPr>
            </a:lvl7pPr>
            <a:lvl8pPr lvl="7" rtl="0" algn="ctr">
              <a:spcBef>
                <a:spcPts val="400"/>
              </a:spcBef>
              <a:spcAft>
                <a:spcPts val="0"/>
              </a:spcAft>
              <a:buClr>
                <a:srgbClr val="D5D6DB"/>
              </a:buClr>
              <a:buSzPts val="3500"/>
              <a:buNone/>
              <a:defRPr sz="3500">
                <a:solidFill>
                  <a:srgbClr val="D5D6DB"/>
                </a:solidFill>
              </a:defRPr>
            </a:lvl8pPr>
            <a:lvl9pPr lvl="8" rtl="0" algn="ctr">
              <a:spcBef>
                <a:spcPts val="400"/>
              </a:spcBef>
              <a:spcAft>
                <a:spcPts val="0"/>
              </a:spcAft>
              <a:buClr>
                <a:srgbClr val="D5D6DB"/>
              </a:buClr>
              <a:buSzPts val="3500"/>
              <a:buNone/>
              <a:defRPr sz="3500">
                <a:solidFill>
                  <a:srgbClr val="D5D6DB"/>
                </a:solidFill>
              </a:defRPr>
            </a:lvl9pPr>
          </a:lstStyle>
          <a:p/>
        </p:txBody>
      </p:sp>
      <p:sp>
        <p:nvSpPr>
          <p:cNvPr id="120" name="Google Shape;120;p6"/>
          <p:cNvSpPr txBox="1"/>
          <p:nvPr>
            <p:ph type="title"/>
          </p:nvPr>
        </p:nvSpPr>
        <p:spPr>
          <a:xfrm>
            <a:off x="6971625" y="4367225"/>
            <a:ext cx="4225500" cy="836700"/>
          </a:xfrm>
          <a:prstGeom prst="rect">
            <a:avLst/>
          </a:prstGeom>
        </p:spPr>
        <p:txBody>
          <a:bodyPr anchorCtr="0" anchor="t" bIns="0" lIns="0" spcFirstLastPara="1" rIns="0" wrap="square" tIns="0">
            <a:noAutofit/>
          </a:bodyPr>
          <a:lstStyle>
            <a:lvl1pPr lvl="0" rtl="0" algn="ctr">
              <a:spcBef>
                <a:spcPts val="0"/>
              </a:spcBef>
              <a:spcAft>
                <a:spcPts val="0"/>
              </a:spcAft>
              <a:buSzPts val="50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 name="Google Shape;121;p6"/>
          <p:cNvSpPr txBox="1"/>
          <p:nvPr>
            <p:ph idx="2" type="title"/>
          </p:nvPr>
        </p:nvSpPr>
        <p:spPr>
          <a:xfrm>
            <a:off x="4882100" y="1417550"/>
            <a:ext cx="869100" cy="1012200"/>
          </a:xfrm>
          <a:prstGeom prst="rect">
            <a:avLst/>
          </a:prstGeom>
        </p:spPr>
        <p:txBody>
          <a:bodyPr anchorCtr="0" anchor="t" bIns="0" lIns="0" spcFirstLastPara="1" rIns="0" wrap="square" tIns="0">
            <a:noAutofit/>
          </a:bodyPr>
          <a:lstStyle>
            <a:lvl1pPr lvl="0" algn="r">
              <a:spcBef>
                <a:spcPts val="0"/>
              </a:spcBef>
              <a:spcAft>
                <a:spcPts val="0"/>
              </a:spcAft>
              <a:buClr>
                <a:srgbClr val="CCEDC4"/>
              </a:buClr>
              <a:buSzPts val="5000"/>
              <a:buNone/>
              <a:defRPr>
                <a:solidFill>
                  <a:srgbClr val="CCEDC4"/>
                </a:solidFill>
              </a:defRPr>
            </a:lvl1pPr>
            <a:lvl2pPr lvl="1" algn="r">
              <a:spcBef>
                <a:spcPts val="0"/>
              </a:spcBef>
              <a:spcAft>
                <a:spcPts val="0"/>
              </a:spcAft>
              <a:buClr>
                <a:srgbClr val="CCEDC4"/>
              </a:buClr>
              <a:buSzPts val="1400"/>
              <a:buNone/>
              <a:defRPr>
                <a:solidFill>
                  <a:srgbClr val="CCEDC4"/>
                </a:solidFill>
              </a:defRPr>
            </a:lvl2pPr>
            <a:lvl3pPr lvl="2" algn="r">
              <a:spcBef>
                <a:spcPts val="0"/>
              </a:spcBef>
              <a:spcAft>
                <a:spcPts val="0"/>
              </a:spcAft>
              <a:buClr>
                <a:srgbClr val="CCEDC4"/>
              </a:buClr>
              <a:buSzPts val="1400"/>
              <a:buNone/>
              <a:defRPr>
                <a:solidFill>
                  <a:srgbClr val="CCEDC4"/>
                </a:solidFill>
              </a:defRPr>
            </a:lvl3pPr>
            <a:lvl4pPr lvl="3" algn="r">
              <a:spcBef>
                <a:spcPts val="0"/>
              </a:spcBef>
              <a:spcAft>
                <a:spcPts val="0"/>
              </a:spcAft>
              <a:buClr>
                <a:srgbClr val="CCEDC4"/>
              </a:buClr>
              <a:buSzPts val="1400"/>
              <a:buNone/>
              <a:defRPr>
                <a:solidFill>
                  <a:srgbClr val="CCEDC4"/>
                </a:solidFill>
              </a:defRPr>
            </a:lvl4pPr>
            <a:lvl5pPr lvl="4" algn="r">
              <a:spcBef>
                <a:spcPts val="0"/>
              </a:spcBef>
              <a:spcAft>
                <a:spcPts val="0"/>
              </a:spcAft>
              <a:buClr>
                <a:srgbClr val="CCEDC4"/>
              </a:buClr>
              <a:buSzPts val="1400"/>
              <a:buNone/>
              <a:defRPr>
                <a:solidFill>
                  <a:srgbClr val="CCEDC4"/>
                </a:solidFill>
              </a:defRPr>
            </a:lvl5pPr>
            <a:lvl6pPr lvl="5" algn="r">
              <a:spcBef>
                <a:spcPts val="0"/>
              </a:spcBef>
              <a:spcAft>
                <a:spcPts val="0"/>
              </a:spcAft>
              <a:buClr>
                <a:srgbClr val="CCEDC4"/>
              </a:buClr>
              <a:buSzPts val="1400"/>
              <a:buNone/>
              <a:defRPr>
                <a:solidFill>
                  <a:srgbClr val="CCEDC4"/>
                </a:solidFill>
              </a:defRPr>
            </a:lvl6pPr>
            <a:lvl7pPr lvl="6" algn="r">
              <a:spcBef>
                <a:spcPts val="0"/>
              </a:spcBef>
              <a:spcAft>
                <a:spcPts val="0"/>
              </a:spcAft>
              <a:buClr>
                <a:srgbClr val="CCEDC4"/>
              </a:buClr>
              <a:buSzPts val="1400"/>
              <a:buNone/>
              <a:defRPr>
                <a:solidFill>
                  <a:srgbClr val="CCEDC4"/>
                </a:solidFill>
              </a:defRPr>
            </a:lvl7pPr>
            <a:lvl8pPr lvl="7" algn="r">
              <a:spcBef>
                <a:spcPts val="0"/>
              </a:spcBef>
              <a:spcAft>
                <a:spcPts val="0"/>
              </a:spcAft>
              <a:buClr>
                <a:srgbClr val="CCEDC4"/>
              </a:buClr>
              <a:buSzPts val="1400"/>
              <a:buNone/>
              <a:defRPr>
                <a:solidFill>
                  <a:srgbClr val="CCEDC4"/>
                </a:solidFill>
              </a:defRPr>
            </a:lvl8pPr>
            <a:lvl9pPr lvl="8" algn="r">
              <a:spcBef>
                <a:spcPts val="0"/>
              </a:spcBef>
              <a:spcAft>
                <a:spcPts val="0"/>
              </a:spcAft>
              <a:buClr>
                <a:srgbClr val="CCEDC4"/>
              </a:buClr>
              <a:buSzPts val="1400"/>
              <a:buNone/>
              <a:defRPr>
                <a:solidFill>
                  <a:srgbClr val="CCEDC4"/>
                </a:solidFill>
              </a:defRPr>
            </a:lvl9pPr>
          </a:lstStyle>
          <a:p/>
        </p:txBody>
      </p:sp>
      <p:sp>
        <p:nvSpPr>
          <p:cNvPr id="122" name="Google Shape;122;p6"/>
          <p:cNvSpPr txBox="1"/>
          <p:nvPr>
            <p:ph idx="3" type="subTitle"/>
          </p:nvPr>
        </p:nvSpPr>
        <p:spPr>
          <a:xfrm>
            <a:off x="1873050" y="1417550"/>
            <a:ext cx="2559300" cy="525000"/>
          </a:xfrm>
          <a:prstGeom prst="rect">
            <a:avLst/>
          </a:prstGeom>
        </p:spPr>
        <p:txBody>
          <a:bodyPr anchorCtr="0" anchor="t" bIns="0" lIns="0" spcFirstLastPara="1" rIns="0" wrap="square" tIns="0">
            <a:noAutofit/>
          </a:bodyPr>
          <a:lstStyle>
            <a:lvl1pPr lvl="0" algn="r">
              <a:spcBef>
                <a:spcPts val="640"/>
              </a:spcBef>
              <a:spcAft>
                <a:spcPts val="0"/>
              </a:spcAft>
              <a:buClr>
                <a:srgbClr val="CCEDC4"/>
              </a:buClr>
              <a:buSzPts val="2700"/>
              <a:buNone/>
              <a:defRPr>
                <a:solidFill>
                  <a:srgbClr val="CCEDC4"/>
                </a:solidFill>
              </a:defRPr>
            </a:lvl1pPr>
            <a:lvl2pPr lvl="1">
              <a:spcBef>
                <a:spcPts val="560"/>
              </a:spcBef>
              <a:spcAft>
                <a:spcPts val="0"/>
              </a:spcAft>
              <a:buClr>
                <a:srgbClr val="CCEDC4"/>
              </a:buClr>
              <a:buSzPts val="1600"/>
              <a:buNone/>
              <a:defRPr>
                <a:solidFill>
                  <a:srgbClr val="CCEDC4"/>
                </a:solidFill>
              </a:defRPr>
            </a:lvl2pPr>
            <a:lvl3pPr lvl="2">
              <a:spcBef>
                <a:spcPts val="480"/>
              </a:spcBef>
              <a:spcAft>
                <a:spcPts val="0"/>
              </a:spcAft>
              <a:buClr>
                <a:srgbClr val="CCEDC4"/>
              </a:buClr>
              <a:buSzPts val="1600"/>
              <a:buNone/>
              <a:defRPr>
                <a:solidFill>
                  <a:srgbClr val="CCEDC4"/>
                </a:solidFill>
              </a:defRPr>
            </a:lvl3pPr>
            <a:lvl4pPr lvl="3">
              <a:spcBef>
                <a:spcPts val="400"/>
              </a:spcBef>
              <a:spcAft>
                <a:spcPts val="0"/>
              </a:spcAft>
              <a:buClr>
                <a:srgbClr val="CCEDC4"/>
              </a:buClr>
              <a:buSzPts val="1600"/>
              <a:buNone/>
              <a:defRPr>
                <a:solidFill>
                  <a:srgbClr val="CCEDC4"/>
                </a:solidFill>
              </a:defRPr>
            </a:lvl4pPr>
            <a:lvl5pPr lvl="4">
              <a:spcBef>
                <a:spcPts val="400"/>
              </a:spcBef>
              <a:spcAft>
                <a:spcPts val="0"/>
              </a:spcAft>
              <a:buClr>
                <a:srgbClr val="CCEDC4"/>
              </a:buClr>
              <a:buSzPts val="1600"/>
              <a:buNone/>
              <a:defRPr>
                <a:solidFill>
                  <a:srgbClr val="CCEDC4"/>
                </a:solidFill>
              </a:defRPr>
            </a:lvl5pPr>
            <a:lvl6pPr lvl="5">
              <a:spcBef>
                <a:spcPts val="400"/>
              </a:spcBef>
              <a:spcAft>
                <a:spcPts val="0"/>
              </a:spcAft>
              <a:buClr>
                <a:srgbClr val="CCEDC4"/>
              </a:buClr>
              <a:buSzPts val="1600"/>
              <a:buNone/>
              <a:defRPr>
                <a:solidFill>
                  <a:srgbClr val="CCEDC4"/>
                </a:solidFill>
              </a:defRPr>
            </a:lvl6pPr>
            <a:lvl7pPr lvl="6">
              <a:spcBef>
                <a:spcPts val="400"/>
              </a:spcBef>
              <a:spcAft>
                <a:spcPts val="0"/>
              </a:spcAft>
              <a:buClr>
                <a:srgbClr val="CCEDC4"/>
              </a:buClr>
              <a:buSzPts val="1600"/>
              <a:buNone/>
              <a:defRPr>
                <a:solidFill>
                  <a:srgbClr val="CCEDC4"/>
                </a:solidFill>
              </a:defRPr>
            </a:lvl7pPr>
            <a:lvl8pPr lvl="7">
              <a:spcBef>
                <a:spcPts val="400"/>
              </a:spcBef>
              <a:spcAft>
                <a:spcPts val="0"/>
              </a:spcAft>
              <a:buClr>
                <a:srgbClr val="CCEDC4"/>
              </a:buClr>
              <a:buSzPts val="1600"/>
              <a:buNone/>
              <a:defRPr>
                <a:solidFill>
                  <a:srgbClr val="CCEDC4"/>
                </a:solidFill>
              </a:defRPr>
            </a:lvl8pPr>
            <a:lvl9pPr lvl="8">
              <a:spcBef>
                <a:spcPts val="400"/>
              </a:spcBef>
              <a:spcAft>
                <a:spcPts val="0"/>
              </a:spcAft>
              <a:buClr>
                <a:srgbClr val="CCEDC4"/>
              </a:buClr>
              <a:buSzPts val="1600"/>
              <a:buNone/>
              <a:defRPr>
                <a:solidFill>
                  <a:srgbClr val="CCEDC4"/>
                </a:solidFill>
              </a:defRPr>
            </a:lvl9pPr>
          </a:lstStyle>
          <a:p/>
        </p:txBody>
      </p:sp>
      <p:sp>
        <p:nvSpPr>
          <p:cNvPr id="123" name="Google Shape;123;p6"/>
          <p:cNvSpPr txBox="1"/>
          <p:nvPr>
            <p:ph idx="4" type="body"/>
          </p:nvPr>
        </p:nvSpPr>
        <p:spPr>
          <a:xfrm>
            <a:off x="1397250" y="2123025"/>
            <a:ext cx="3068100" cy="750600"/>
          </a:xfrm>
          <a:prstGeom prst="rect">
            <a:avLst/>
          </a:prstGeom>
        </p:spPr>
        <p:txBody>
          <a:bodyPr anchorCtr="0" anchor="t" bIns="0" lIns="0" spcFirstLastPara="1" rIns="0" wrap="square" tIns="0">
            <a:noAutofit/>
          </a:bodyPr>
          <a:lstStyle>
            <a:lvl1pPr indent="-330200" lvl="0" marL="457200" algn="r">
              <a:spcBef>
                <a:spcPts val="640"/>
              </a:spcBef>
              <a:spcAft>
                <a:spcPts val="0"/>
              </a:spcAft>
              <a:buSzPts val="1600"/>
              <a:buFont typeface="Raleway"/>
              <a:buChar char="•"/>
              <a:defRPr sz="1600">
                <a:latin typeface="Raleway"/>
                <a:ea typeface="Raleway"/>
                <a:cs typeface="Raleway"/>
                <a:sym typeface="Raleway"/>
              </a:defRPr>
            </a:lvl1pPr>
            <a:lvl2pPr indent="-330200" lvl="1" marL="914400" algn="r">
              <a:spcBef>
                <a:spcPts val="560"/>
              </a:spcBef>
              <a:spcAft>
                <a:spcPts val="0"/>
              </a:spcAft>
              <a:buSzPts val="1600"/>
              <a:buChar char="–"/>
              <a:defRPr/>
            </a:lvl2pPr>
            <a:lvl3pPr indent="-330200" lvl="2" marL="1371600" algn="r">
              <a:spcBef>
                <a:spcPts val="480"/>
              </a:spcBef>
              <a:spcAft>
                <a:spcPts val="0"/>
              </a:spcAft>
              <a:buSzPts val="1600"/>
              <a:buChar char="•"/>
              <a:defRPr/>
            </a:lvl3pPr>
            <a:lvl4pPr indent="-330200" lvl="3" marL="1828800" algn="r">
              <a:spcBef>
                <a:spcPts val="400"/>
              </a:spcBef>
              <a:spcAft>
                <a:spcPts val="0"/>
              </a:spcAft>
              <a:buSzPts val="1600"/>
              <a:buChar char="–"/>
              <a:defRPr/>
            </a:lvl4pPr>
            <a:lvl5pPr indent="-330200" lvl="4" marL="2286000" algn="r">
              <a:spcBef>
                <a:spcPts val="400"/>
              </a:spcBef>
              <a:spcAft>
                <a:spcPts val="0"/>
              </a:spcAft>
              <a:buSzPts val="1600"/>
              <a:buChar char="»"/>
              <a:defRPr/>
            </a:lvl5pPr>
            <a:lvl6pPr indent="-330200" lvl="5" marL="2743200" algn="r">
              <a:spcBef>
                <a:spcPts val="400"/>
              </a:spcBef>
              <a:spcAft>
                <a:spcPts val="0"/>
              </a:spcAft>
              <a:buSzPts val="1600"/>
              <a:buChar char="•"/>
              <a:defRPr/>
            </a:lvl6pPr>
            <a:lvl7pPr indent="-330200" lvl="6" marL="3200400" algn="r">
              <a:spcBef>
                <a:spcPts val="400"/>
              </a:spcBef>
              <a:spcAft>
                <a:spcPts val="0"/>
              </a:spcAft>
              <a:buSzPts val="1600"/>
              <a:buChar char="•"/>
              <a:defRPr/>
            </a:lvl7pPr>
            <a:lvl8pPr indent="-330200" lvl="7" marL="3657600" algn="r">
              <a:spcBef>
                <a:spcPts val="400"/>
              </a:spcBef>
              <a:spcAft>
                <a:spcPts val="0"/>
              </a:spcAft>
              <a:buSzPts val="1600"/>
              <a:buChar char="•"/>
              <a:defRPr/>
            </a:lvl8pPr>
            <a:lvl9pPr indent="-330200" lvl="8" marL="4114800" algn="r">
              <a:spcBef>
                <a:spcPts val="400"/>
              </a:spcBef>
              <a:spcAft>
                <a:spcPts val="0"/>
              </a:spcAft>
              <a:buSzPts val="1600"/>
              <a:buChar char="•"/>
              <a:defRPr/>
            </a:lvl9pPr>
          </a:lstStyle>
          <a:p/>
        </p:txBody>
      </p:sp>
      <p:sp>
        <p:nvSpPr>
          <p:cNvPr id="124" name="Google Shape;124;p6"/>
          <p:cNvSpPr txBox="1"/>
          <p:nvPr>
            <p:ph idx="5" type="title"/>
          </p:nvPr>
        </p:nvSpPr>
        <p:spPr>
          <a:xfrm>
            <a:off x="3563250" y="3440975"/>
            <a:ext cx="869100" cy="1012200"/>
          </a:xfrm>
          <a:prstGeom prst="rect">
            <a:avLst/>
          </a:prstGeom>
        </p:spPr>
        <p:txBody>
          <a:bodyPr anchorCtr="0" anchor="t" bIns="0" lIns="0" spcFirstLastPara="1" rIns="0" wrap="square" tIns="0">
            <a:noAutofit/>
          </a:bodyPr>
          <a:lstStyle>
            <a:lvl1pPr lvl="0" rtl="0" algn="r">
              <a:spcBef>
                <a:spcPts val="0"/>
              </a:spcBef>
              <a:spcAft>
                <a:spcPts val="0"/>
              </a:spcAft>
              <a:buClr>
                <a:srgbClr val="D8CFFB"/>
              </a:buClr>
              <a:buSzPts val="5000"/>
              <a:buNone/>
              <a:defRPr>
                <a:solidFill>
                  <a:srgbClr val="D8CFFB"/>
                </a:solidFill>
              </a:defRPr>
            </a:lvl1pPr>
            <a:lvl2pPr lvl="1" rtl="0" algn="r">
              <a:spcBef>
                <a:spcPts val="0"/>
              </a:spcBef>
              <a:spcAft>
                <a:spcPts val="0"/>
              </a:spcAft>
              <a:buClr>
                <a:srgbClr val="D8CFFB"/>
              </a:buClr>
              <a:buSzPts val="1400"/>
              <a:buNone/>
              <a:defRPr>
                <a:solidFill>
                  <a:srgbClr val="D8CFFB"/>
                </a:solidFill>
              </a:defRPr>
            </a:lvl2pPr>
            <a:lvl3pPr lvl="2" rtl="0" algn="r">
              <a:spcBef>
                <a:spcPts val="0"/>
              </a:spcBef>
              <a:spcAft>
                <a:spcPts val="0"/>
              </a:spcAft>
              <a:buClr>
                <a:srgbClr val="D8CFFB"/>
              </a:buClr>
              <a:buSzPts val="1400"/>
              <a:buNone/>
              <a:defRPr>
                <a:solidFill>
                  <a:srgbClr val="D8CFFB"/>
                </a:solidFill>
              </a:defRPr>
            </a:lvl3pPr>
            <a:lvl4pPr lvl="3" rtl="0" algn="r">
              <a:spcBef>
                <a:spcPts val="0"/>
              </a:spcBef>
              <a:spcAft>
                <a:spcPts val="0"/>
              </a:spcAft>
              <a:buClr>
                <a:srgbClr val="D8CFFB"/>
              </a:buClr>
              <a:buSzPts val="1400"/>
              <a:buNone/>
              <a:defRPr>
                <a:solidFill>
                  <a:srgbClr val="D8CFFB"/>
                </a:solidFill>
              </a:defRPr>
            </a:lvl4pPr>
            <a:lvl5pPr lvl="4" rtl="0" algn="r">
              <a:spcBef>
                <a:spcPts val="0"/>
              </a:spcBef>
              <a:spcAft>
                <a:spcPts val="0"/>
              </a:spcAft>
              <a:buClr>
                <a:srgbClr val="D8CFFB"/>
              </a:buClr>
              <a:buSzPts val="1400"/>
              <a:buNone/>
              <a:defRPr>
                <a:solidFill>
                  <a:srgbClr val="D8CFFB"/>
                </a:solidFill>
              </a:defRPr>
            </a:lvl5pPr>
            <a:lvl6pPr lvl="5" rtl="0" algn="r">
              <a:spcBef>
                <a:spcPts val="0"/>
              </a:spcBef>
              <a:spcAft>
                <a:spcPts val="0"/>
              </a:spcAft>
              <a:buClr>
                <a:srgbClr val="D8CFFB"/>
              </a:buClr>
              <a:buSzPts val="1400"/>
              <a:buNone/>
              <a:defRPr>
                <a:solidFill>
                  <a:srgbClr val="D8CFFB"/>
                </a:solidFill>
              </a:defRPr>
            </a:lvl6pPr>
            <a:lvl7pPr lvl="6" rtl="0" algn="r">
              <a:spcBef>
                <a:spcPts val="0"/>
              </a:spcBef>
              <a:spcAft>
                <a:spcPts val="0"/>
              </a:spcAft>
              <a:buClr>
                <a:srgbClr val="D8CFFB"/>
              </a:buClr>
              <a:buSzPts val="1400"/>
              <a:buNone/>
              <a:defRPr>
                <a:solidFill>
                  <a:srgbClr val="D8CFFB"/>
                </a:solidFill>
              </a:defRPr>
            </a:lvl7pPr>
            <a:lvl8pPr lvl="7" rtl="0" algn="r">
              <a:spcBef>
                <a:spcPts val="0"/>
              </a:spcBef>
              <a:spcAft>
                <a:spcPts val="0"/>
              </a:spcAft>
              <a:buClr>
                <a:srgbClr val="D8CFFB"/>
              </a:buClr>
              <a:buSzPts val="1400"/>
              <a:buNone/>
              <a:defRPr>
                <a:solidFill>
                  <a:srgbClr val="D8CFFB"/>
                </a:solidFill>
              </a:defRPr>
            </a:lvl8pPr>
            <a:lvl9pPr lvl="8" rtl="0" algn="r">
              <a:spcBef>
                <a:spcPts val="0"/>
              </a:spcBef>
              <a:spcAft>
                <a:spcPts val="0"/>
              </a:spcAft>
              <a:buClr>
                <a:srgbClr val="D8CFFB"/>
              </a:buClr>
              <a:buSzPts val="1400"/>
              <a:buNone/>
              <a:defRPr>
                <a:solidFill>
                  <a:srgbClr val="D8CFFB"/>
                </a:solidFill>
              </a:defRPr>
            </a:lvl9pPr>
          </a:lstStyle>
          <a:p/>
        </p:txBody>
      </p:sp>
      <p:sp>
        <p:nvSpPr>
          <p:cNvPr id="125" name="Google Shape;125;p6"/>
          <p:cNvSpPr txBox="1"/>
          <p:nvPr>
            <p:ph idx="6" type="subTitle"/>
          </p:nvPr>
        </p:nvSpPr>
        <p:spPr>
          <a:xfrm>
            <a:off x="554200" y="3440975"/>
            <a:ext cx="2559300" cy="525000"/>
          </a:xfrm>
          <a:prstGeom prst="rect">
            <a:avLst/>
          </a:prstGeom>
        </p:spPr>
        <p:txBody>
          <a:bodyPr anchorCtr="0" anchor="t" bIns="0" lIns="0" spcFirstLastPara="1" rIns="0" wrap="square" tIns="0">
            <a:noAutofit/>
          </a:bodyPr>
          <a:lstStyle>
            <a:lvl1pPr lvl="0" rtl="0" algn="r">
              <a:spcBef>
                <a:spcPts val="640"/>
              </a:spcBef>
              <a:spcAft>
                <a:spcPts val="0"/>
              </a:spcAft>
              <a:buClr>
                <a:srgbClr val="D8CFFB"/>
              </a:buClr>
              <a:buSzPts val="2700"/>
              <a:buNone/>
              <a:defRPr>
                <a:solidFill>
                  <a:srgbClr val="D8CFFB"/>
                </a:solidFill>
              </a:defRPr>
            </a:lvl1pPr>
            <a:lvl2pPr lvl="1" rtl="0">
              <a:spcBef>
                <a:spcPts val="560"/>
              </a:spcBef>
              <a:spcAft>
                <a:spcPts val="0"/>
              </a:spcAft>
              <a:buClr>
                <a:srgbClr val="D8CFFB"/>
              </a:buClr>
              <a:buSzPts val="1600"/>
              <a:buNone/>
              <a:defRPr>
                <a:solidFill>
                  <a:srgbClr val="D8CFFB"/>
                </a:solidFill>
              </a:defRPr>
            </a:lvl2pPr>
            <a:lvl3pPr lvl="2" rtl="0">
              <a:spcBef>
                <a:spcPts val="480"/>
              </a:spcBef>
              <a:spcAft>
                <a:spcPts val="0"/>
              </a:spcAft>
              <a:buClr>
                <a:srgbClr val="D8CFFB"/>
              </a:buClr>
              <a:buSzPts val="1600"/>
              <a:buNone/>
              <a:defRPr>
                <a:solidFill>
                  <a:srgbClr val="D8CFFB"/>
                </a:solidFill>
              </a:defRPr>
            </a:lvl3pPr>
            <a:lvl4pPr lvl="3" rtl="0">
              <a:spcBef>
                <a:spcPts val="400"/>
              </a:spcBef>
              <a:spcAft>
                <a:spcPts val="0"/>
              </a:spcAft>
              <a:buClr>
                <a:srgbClr val="D8CFFB"/>
              </a:buClr>
              <a:buSzPts val="1600"/>
              <a:buNone/>
              <a:defRPr>
                <a:solidFill>
                  <a:srgbClr val="D8CFFB"/>
                </a:solidFill>
              </a:defRPr>
            </a:lvl4pPr>
            <a:lvl5pPr lvl="4" rtl="0">
              <a:spcBef>
                <a:spcPts val="400"/>
              </a:spcBef>
              <a:spcAft>
                <a:spcPts val="0"/>
              </a:spcAft>
              <a:buClr>
                <a:srgbClr val="D8CFFB"/>
              </a:buClr>
              <a:buSzPts val="1600"/>
              <a:buNone/>
              <a:defRPr>
                <a:solidFill>
                  <a:srgbClr val="D8CFFB"/>
                </a:solidFill>
              </a:defRPr>
            </a:lvl5pPr>
            <a:lvl6pPr lvl="5" rtl="0">
              <a:spcBef>
                <a:spcPts val="400"/>
              </a:spcBef>
              <a:spcAft>
                <a:spcPts val="0"/>
              </a:spcAft>
              <a:buClr>
                <a:srgbClr val="D8CFFB"/>
              </a:buClr>
              <a:buSzPts val="1600"/>
              <a:buNone/>
              <a:defRPr>
                <a:solidFill>
                  <a:srgbClr val="D8CFFB"/>
                </a:solidFill>
              </a:defRPr>
            </a:lvl6pPr>
            <a:lvl7pPr lvl="6" rtl="0">
              <a:spcBef>
                <a:spcPts val="400"/>
              </a:spcBef>
              <a:spcAft>
                <a:spcPts val="0"/>
              </a:spcAft>
              <a:buClr>
                <a:srgbClr val="D8CFFB"/>
              </a:buClr>
              <a:buSzPts val="1600"/>
              <a:buNone/>
              <a:defRPr>
                <a:solidFill>
                  <a:srgbClr val="D8CFFB"/>
                </a:solidFill>
              </a:defRPr>
            </a:lvl7pPr>
            <a:lvl8pPr lvl="7" rtl="0">
              <a:spcBef>
                <a:spcPts val="400"/>
              </a:spcBef>
              <a:spcAft>
                <a:spcPts val="0"/>
              </a:spcAft>
              <a:buClr>
                <a:srgbClr val="D8CFFB"/>
              </a:buClr>
              <a:buSzPts val="1600"/>
              <a:buNone/>
              <a:defRPr>
                <a:solidFill>
                  <a:srgbClr val="D8CFFB"/>
                </a:solidFill>
              </a:defRPr>
            </a:lvl8pPr>
            <a:lvl9pPr lvl="8" rtl="0">
              <a:spcBef>
                <a:spcPts val="400"/>
              </a:spcBef>
              <a:spcAft>
                <a:spcPts val="0"/>
              </a:spcAft>
              <a:buClr>
                <a:srgbClr val="D8CFFB"/>
              </a:buClr>
              <a:buSzPts val="1600"/>
              <a:buNone/>
              <a:defRPr>
                <a:solidFill>
                  <a:srgbClr val="D8CFFB"/>
                </a:solidFill>
              </a:defRPr>
            </a:lvl9pPr>
          </a:lstStyle>
          <a:p/>
        </p:txBody>
      </p:sp>
      <p:sp>
        <p:nvSpPr>
          <p:cNvPr id="126" name="Google Shape;126;p6"/>
          <p:cNvSpPr txBox="1"/>
          <p:nvPr>
            <p:ph idx="7" type="body"/>
          </p:nvPr>
        </p:nvSpPr>
        <p:spPr>
          <a:xfrm>
            <a:off x="78400" y="4146450"/>
            <a:ext cx="3068100" cy="750600"/>
          </a:xfrm>
          <a:prstGeom prst="rect">
            <a:avLst/>
          </a:prstGeom>
        </p:spPr>
        <p:txBody>
          <a:bodyPr anchorCtr="0" anchor="t" bIns="0" lIns="0" spcFirstLastPara="1" rIns="0" wrap="square" tIns="0">
            <a:noAutofit/>
          </a:bodyPr>
          <a:lstStyle>
            <a:lvl1pPr indent="-330200" lvl="0" marL="457200" rtl="0" algn="r">
              <a:spcBef>
                <a:spcPts val="640"/>
              </a:spcBef>
              <a:spcAft>
                <a:spcPts val="0"/>
              </a:spcAft>
              <a:buSzPts val="1600"/>
              <a:buFont typeface="Raleway"/>
              <a:buChar char="•"/>
              <a:defRPr sz="1600">
                <a:latin typeface="Raleway"/>
                <a:ea typeface="Raleway"/>
                <a:cs typeface="Raleway"/>
                <a:sym typeface="Raleway"/>
              </a:defRPr>
            </a:lvl1pPr>
            <a:lvl2pPr indent="-330200" lvl="1" marL="914400" rtl="0" algn="r">
              <a:spcBef>
                <a:spcPts val="560"/>
              </a:spcBef>
              <a:spcAft>
                <a:spcPts val="0"/>
              </a:spcAft>
              <a:buSzPts val="1600"/>
              <a:buChar char="–"/>
              <a:defRPr/>
            </a:lvl2pPr>
            <a:lvl3pPr indent="-330200" lvl="2" marL="1371600" rtl="0" algn="r">
              <a:spcBef>
                <a:spcPts val="480"/>
              </a:spcBef>
              <a:spcAft>
                <a:spcPts val="0"/>
              </a:spcAft>
              <a:buSzPts val="1600"/>
              <a:buChar char="•"/>
              <a:defRPr/>
            </a:lvl3pPr>
            <a:lvl4pPr indent="-330200" lvl="3" marL="1828800" rtl="0" algn="r">
              <a:spcBef>
                <a:spcPts val="400"/>
              </a:spcBef>
              <a:spcAft>
                <a:spcPts val="0"/>
              </a:spcAft>
              <a:buSzPts val="1600"/>
              <a:buChar char="–"/>
              <a:defRPr/>
            </a:lvl4pPr>
            <a:lvl5pPr indent="-330200" lvl="4" marL="2286000" rtl="0" algn="r">
              <a:spcBef>
                <a:spcPts val="400"/>
              </a:spcBef>
              <a:spcAft>
                <a:spcPts val="0"/>
              </a:spcAft>
              <a:buSzPts val="1600"/>
              <a:buChar char="»"/>
              <a:defRPr/>
            </a:lvl5pPr>
            <a:lvl6pPr indent="-330200" lvl="5" marL="2743200" rtl="0" algn="r">
              <a:spcBef>
                <a:spcPts val="400"/>
              </a:spcBef>
              <a:spcAft>
                <a:spcPts val="0"/>
              </a:spcAft>
              <a:buSzPts val="1600"/>
              <a:buChar char="•"/>
              <a:defRPr/>
            </a:lvl6pPr>
            <a:lvl7pPr indent="-330200" lvl="6" marL="3200400" rtl="0" algn="r">
              <a:spcBef>
                <a:spcPts val="400"/>
              </a:spcBef>
              <a:spcAft>
                <a:spcPts val="0"/>
              </a:spcAft>
              <a:buSzPts val="1600"/>
              <a:buChar char="•"/>
              <a:defRPr/>
            </a:lvl7pPr>
            <a:lvl8pPr indent="-330200" lvl="7" marL="3657600" rtl="0" algn="r">
              <a:spcBef>
                <a:spcPts val="400"/>
              </a:spcBef>
              <a:spcAft>
                <a:spcPts val="0"/>
              </a:spcAft>
              <a:buSzPts val="1600"/>
              <a:buChar char="•"/>
              <a:defRPr/>
            </a:lvl8pPr>
            <a:lvl9pPr indent="-330200" lvl="8" marL="4114800" rtl="0" algn="r">
              <a:spcBef>
                <a:spcPts val="400"/>
              </a:spcBef>
              <a:spcAft>
                <a:spcPts val="0"/>
              </a:spcAft>
              <a:buSzPts val="1600"/>
              <a:buChar char="•"/>
              <a:defRPr/>
            </a:lvl9pPr>
          </a:lstStyle>
          <a:p/>
        </p:txBody>
      </p:sp>
      <p:sp>
        <p:nvSpPr>
          <p:cNvPr id="127" name="Google Shape;127;p6"/>
          <p:cNvSpPr txBox="1"/>
          <p:nvPr>
            <p:ph idx="8" type="title"/>
          </p:nvPr>
        </p:nvSpPr>
        <p:spPr>
          <a:xfrm>
            <a:off x="3596250" y="5652513"/>
            <a:ext cx="869100" cy="1012200"/>
          </a:xfrm>
          <a:prstGeom prst="rect">
            <a:avLst/>
          </a:prstGeom>
        </p:spPr>
        <p:txBody>
          <a:bodyPr anchorCtr="0" anchor="t" bIns="0" lIns="0" spcFirstLastPara="1" rIns="0" wrap="square" tIns="0">
            <a:noAutofit/>
          </a:bodyPr>
          <a:lstStyle>
            <a:lvl1pPr lvl="0" rtl="0" algn="r">
              <a:spcBef>
                <a:spcPts val="0"/>
              </a:spcBef>
              <a:spcAft>
                <a:spcPts val="0"/>
              </a:spcAft>
              <a:buClr>
                <a:srgbClr val="C6AD94"/>
              </a:buClr>
              <a:buSzPts val="5000"/>
              <a:buNone/>
              <a:defRPr>
                <a:solidFill>
                  <a:srgbClr val="C6AD94"/>
                </a:solidFill>
              </a:defRPr>
            </a:lvl1pPr>
            <a:lvl2pPr lvl="1" rtl="0" algn="r">
              <a:spcBef>
                <a:spcPts val="0"/>
              </a:spcBef>
              <a:spcAft>
                <a:spcPts val="0"/>
              </a:spcAft>
              <a:buClr>
                <a:srgbClr val="C6AD94"/>
              </a:buClr>
              <a:buSzPts val="1400"/>
              <a:buNone/>
              <a:defRPr>
                <a:solidFill>
                  <a:srgbClr val="C6AD94"/>
                </a:solidFill>
              </a:defRPr>
            </a:lvl2pPr>
            <a:lvl3pPr lvl="2" rtl="0" algn="r">
              <a:spcBef>
                <a:spcPts val="0"/>
              </a:spcBef>
              <a:spcAft>
                <a:spcPts val="0"/>
              </a:spcAft>
              <a:buClr>
                <a:srgbClr val="C6AD94"/>
              </a:buClr>
              <a:buSzPts val="1400"/>
              <a:buNone/>
              <a:defRPr>
                <a:solidFill>
                  <a:srgbClr val="C6AD94"/>
                </a:solidFill>
              </a:defRPr>
            </a:lvl3pPr>
            <a:lvl4pPr lvl="3" rtl="0" algn="r">
              <a:spcBef>
                <a:spcPts val="0"/>
              </a:spcBef>
              <a:spcAft>
                <a:spcPts val="0"/>
              </a:spcAft>
              <a:buClr>
                <a:srgbClr val="C6AD94"/>
              </a:buClr>
              <a:buSzPts val="1400"/>
              <a:buNone/>
              <a:defRPr>
                <a:solidFill>
                  <a:srgbClr val="C6AD94"/>
                </a:solidFill>
              </a:defRPr>
            </a:lvl4pPr>
            <a:lvl5pPr lvl="4" rtl="0" algn="r">
              <a:spcBef>
                <a:spcPts val="0"/>
              </a:spcBef>
              <a:spcAft>
                <a:spcPts val="0"/>
              </a:spcAft>
              <a:buClr>
                <a:srgbClr val="C6AD94"/>
              </a:buClr>
              <a:buSzPts val="1400"/>
              <a:buNone/>
              <a:defRPr>
                <a:solidFill>
                  <a:srgbClr val="C6AD94"/>
                </a:solidFill>
              </a:defRPr>
            </a:lvl5pPr>
            <a:lvl6pPr lvl="5" rtl="0" algn="r">
              <a:spcBef>
                <a:spcPts val="0"/>
              </a:spcBef>
              <a:spcAft>
                <a:spcPts val="0"/>
              </a:spcAft>
              <a:buClr>
                <a:srgbClr val="C6AD94"/>
              </a:buClr>
              <a:buSzPts val="1400"/>
              <a:buNone/>
              <a:defRPr>
                <a:solidFill>
                  <a:srgbClr val="C6AD94"/>
                </a:solidFill>
              </a:defRPr>
            </a:lvl6pPr>
            <a:lvl7pPr lvl="6" rtl="0" algn="r">
              <a:spcBef>
                <a:spcPts val="0"/>
              </a:spcBef>
              <a:spcAft>
                <a:spcPts val="0"/>
              </a:spcAft>
              <a:buClr>
                <a:srgbClr val="C6AD94"/>
              </a:buClr>
              <a:buSzPts val="1400"/>
              <a:buNone/>
              <a:defRPr>
                <a:solidFill>
                  <a:srgbClr val="C6AD94"/>
                </a:solidFill>
              </a:defRPr>
            </a:lvl7pPr>
            <a:lvl8pPr lvl="7" rtl="0" algn="r">
              <a:spcBef>
                <a:spcPts val="0"/>
              </a:spcBef>
              <a:spcAft>
                <a:spcPts val="0"/>
              </a:spcAft>
              <a:buClr>
                <a:srgbClr val="C6AD94"/>
              </a:buClr>
              <a:buSzPts val="1400"/>
              <a:buNone/>
              <a:defRPr>
                <a:solidFill>
                  <a:srgbClr val="C6AD94"/>
                </a:solidFill>
              </a:defRPr>
            </a:lvl8pPr>
            <a:lvl9pPr lvl="8" rtl="0" algn="r">
              <a:spcBef>
                <a:spcPts val="0"/>
              </a:spcBef>
              <a:spcAft>
                <a:spcPts val="0"/>
              </a:spcAft>
              <a:buClr>
                <a:srgbClr val="C6AD94"/>
              </a:buClr>
              <a:buSzPts val="1400"/>
              <a:buNone/>
              <a:defRPr>
                <a:solidFill>
                  <a:srgbClr val="C6AD94"/>
                </a:solidFill>
              </a:defRPr>
            </a:lvl9pPr>
          </a:lstStyle>
          <a:p/>
        </p:txBody>
      </p:sp>
      <p:sp>
        <p:nvSpPr>
          <p:cNvPr id="128" name="Google Shape;128;p6"/>
          <p:cNvSpPr txBox="1"/>
          <p:nvPr>
            <p:ph idx="9" type="subTitle"/>
          </p:nvPr>
        </p:nvSpPr>
        <p:spPr>
          <a:xfrm>
            <a:off x="587200" y="5652513"/>
            <a:ext cx="2559300" cy="525000"/>
          </a:xfrm>
          <a:prstGeom prst="rect">
            <a:avLst/>
          </a:prstGeom>
        </p:spPr>
        <p:txBody>
          <a:bodyPr anchorCtr="0" anchor="t" bIns="0" lIns="0" spcFirstLastPara="1" rIns="0" wrap="square" tIns="0">
            <a:noAutofit/>
          </a:bodyPr>
          <a:lstStyle>
            <a:lvl1pPr lvl="0" rtl="0" algn="r">
              <a:spcBef>
                <a:spcPts val="640"/>
              </a:spcBef>
              <a:spcAft>
                <a:spcPts val="0"/>
              </a:spcAft>
              <a:buClr>
                <a:srgbClr val="C6AD94"/>
              </a:buClr>
              <a:buSzPts val="2700"/>
              <a:buNone/>
              <a:defRPr>
                <a:solidFill>
                  <a:srgbClr val="C6AD94"/>
                </a:solidFill>
              </a:defRPr>
            </a:lvl1pPr>
            <a:lvl2pPr lvl="1" rtl="0">
              <a:spcBef>
                <a:spcPts val="560"/>
              </a:spcBef>
              <a:spcAft>
                <a:spcPts val="0"/>
              </a:spcAft>
              <a:buClr>
                <a:srgbClr val="C6AD94"/>
              </a:buClr>
              <a:buSzPts val="1600"/>
              <a:buNone/>
              <a:defRPr>
                <a:solidFill>
                  <a:srgbClr val="C6AD94"/>
                </a:solidFill>
              </a:defRPr>
            </a:lvl2pPr>
            <a:lvl3pPr lvl="2" rtl="0">
              <a:spcBef>
                <a:spcPts val="480"/>
              </a:spcBef>
              <a:spcAft>
                <a:spcPts val="0"/>
              </a:spcAft>
              <a:buClr>
                <a:srgbClr val="C6AD94"/>
              </a:buClr>
              <a:buSzPts val="1600"/>
              <a:buNone/>
              <a:defRPr>
                <a:solidFill>
                  <a:srgbClr val="C6AD94"/>
                </a:solidFill>
              </a:defRPr>
            </a:lvl3pPr>
            <a:lvl4pPr lvl="3" rtl="0">
              <a:spcBef>
                <a:spcPts val="400"/>
              </a:spcBef>
              <a:spcAft>
                <a:spcPts val="0"/>
              </a:spcAft>
              <a:buClr>
                <a:srgbClr val="C6AD94"/>
              </a:buClr>
              <a:buSzPts val="1600"/>
              <a:buNone/>
              <a:defRPr>
                <a:solidFill>
                  <a:srgbClr val="C6AD94"/>
                </a:solidFill>
              </a:defRPr>
            </a:lvl4pPr>
            <a:lvl5pPr lvl="4" rtl="0">
              <a:spcBef>
                <a:spcPts val="400"/>
              </a:spcBef>
              <a:spcAft>
                <a:spcPts val="0"/>
              </a:spcAft>
              <a:buClr>
                <a:srgbClr val="C6AD94"/>
              </a:buClr>
              <a:buSzPts val="1600"/>
              <a:buNone/>
              <a:defRPr>
                <a:solidFill>
                  <a:srgbClr val="C6AD94"/>
                </a:solidFill>
              </a:defRPr>
            </a:lvl5pPr>
            <a:lvl6pPr lvl="5" rtl="0">
              <a:spcBef>
                <a:spcPts val="400"/>
              </a:spcBef>
              <a:spcAft>
                <a:spcPts val="0"/>
              </a:spcAft>
              <a:buClr>
                <a:srgbClr val="C6AD94"/>
              </a:buClr>
              <a:buSzPts val="1600"/>
              <a:buNone/>
              <a:defRPr>
                <a:solidFill>
                  <a:srgbClr val="C6AD94"/>
                </a:solidFill>
              </a:defRPr>
            </a:lvl6pPr>
            <a:lvl7pPr lvl="6" rtl="0">
              <a:spcBef>
                <a:spcPts val="400"/>
              </a:spcBef>
              <a:spcAft>
                <a:spcPts val="0"/>
              </a:spcAft>
              <a:buClr>
                <a:srgbClr val="C6AD94"/>
              </a:buClr>
              <a:buSzPts val="1600"/>
              <a:buNone/>
              <a:defRPr>
                <a:solidFill>
                  <a:srgbClr val="C6AD94"/>
                </a:solidFill>
              </a:defRPr>
            </a:lvl7pPr>
            <a:lvl8pPr lvl="7" rtl="0">
              <a:spcBef>
                <a:spcPts val="400"/>
              </a:spcBef>
              <a:spcAft>
                <a:spcPts val="0"/>
              </a:spcAft>
              <a:buClr>
                <a:srgbClr val="C6AD94"/>
              </a:buClr>
              <a:buSzPts val="1600"/>
              <a:buNone/>
              <a:defRPr>
                <a:solidFill>
                  <a:srgbClr val="C6AD94"/>
                </a:solidFill>
              </a:defRPr>
            </a:lvl8pPr>
            <a:lvl9pPr lvl="8" rtl="0">
              <a:spcBef>
                <a:spcPts val="400"/>
              </a:spcBef>
              <a:spcAft>
                <a:spcPts val="0"/>
              </a:spcAft>
              <a:buClr>
                <a:srgbClr val="C6AD94"/>
              </a:buClr>
              <a:buSzPts val="1600"/>
              <a:buNone/>
              <a:defRPr>
                <a:solidFill>
                  <a:srgbClr val="C6AD94"/>
                </a:solidFill>
              </a:defRPr>
            </a:lvl9pPr>
          </a:lstStyle>
          <a:p/>
        </p:txBody>
      </p:sp>
      <p:sp>
        <p:nvSpPr>
          <p:cNvPr id="129" name="Google Shape;129;p6"/>
          <p:cNvSpPr txBox="1"/>
          <p:nvPr>
            <p:ph idx="13" type="body"/>
          </p:nvPr>
        </p:nvSpPr>
        <p:spPr>
          <a:xfrm>
            <a:off x="111400" y="6357988"/>
            <a:ext cx="3068100" cy="750600"/>
          </a:xfrm>
          <a:prstGeom prst="rect">
            <a:avLst/>
          </a:prstGeom>
        </p:spPr>
        <p:txBody>
          <a:bodyPr anchorCtr="0" anchor="t" bIns="0" lIns="0" spcFirstLastPara="1" rIns="0" wrap="square" tIns="0">
            <a:noAutofit/>
          </a:bodyPr>
          <a:lstStyle>
            <a:lvl1pPr indent="-330200" lvl="0" marL="457200" rtl="0" algn="r">
              <a:spcBef>
                <a:spcPts val="640"/>
              </a:spcBef>
              <a:spcAft>
                <a:spcPts val="0"/>
              </a:spcAft>
              <a:buSzPts val="1600"/>
              <a:buFont typeface="Raleway"/>
              <a:buChar char="•"/>
              <a:defRPr sz="1600">
                <a:latin typeface="Raleway"/>
                <a:ea typeface="Raleway"/>
                <a:cs typeface="Raleway"/>
                <a:sym typeface="Raleway"/>
              </a:defRPr>
            </a:lvl1pPr>
            <a:lvl2pPr indent="-330200" lvl="1" marL="914400" rtl="0" algn="r">
              <a:spcBef>
                <a:spcPts val="560"/>
              </a:spcBef>
              <a:spcAft>
                <a:spcPts val="0"/>
              </a:spcAft>
              <a:buSzPts val="1600"/>
              <a:buChar char="–"/>
              <a:defRPr/>
            </a:lvl2pPr>
            <a:lvl3pPr indent="-330200" lvl="2" marL="1371600" rtl="0" algn="r">
              <a:spcBef>
                <a:spcPts val="480"/>
              </a:spcBef>
              <a:spcAft>
                <a:spcPts val="0"/>
              </a:spcAft>
              <a:buSzPts val="1600"/>
              <a:buChar char="•"/>
              <a:defRPr/>
            </a:lvl3pPr>
            <a:lvl4pPr indent="-330200" lvl="3" marL="1828800" rtl="0" algn="r">
              <a:spcBef>
                <a:spcPts val="400"/>
              </a:spcBef>
              <a:spcAft>
                <a:spcPts val="0"/>
              </a:spcAft>
              <a:buSzPts val="1600"/>
              <a:buChar char="–"/>
              <a:defRPr/>
            </a:lvl4pPr>
            <a:lvl5pPr indent="-330200" lvl="4" marL="2286000" rtl="0" algn="r">
              <a:spcBef>
                <a:spcPts val="400"/>
              </a:spcBef>
              <a:spcAft>
                <a:spcPts val="0"/>
              </a:spcAft>
              <a:buSzPts val="1600"/>
              <a:buChar char="»"/>
              <a:defRPr/>
            </a:lvl5pPr>
            <a:lvl6pPr indent="-330200" lvl="5" marL="2743200" rtl="0" algn="r">
              <a:spcBef>
                <a:spcPts val="400"/>
              </a:spcBef>
              <a:spcAft>
                <a:spcPts val="0"/>
              </a:spcAft>
              <a:buSzPts val="1600"/>
              <a:buChar char="•"/>
              <a:defRPr/>
            </a:lvl6pPr>
            <a:lvl7pPr indent="-330200" lvl="6" marL="3200400" rtl="0" algn="r">
              <a:spcBef>
                <a:spcPts val="400"/>
              </a:spcBef>
              <a:spcAft>
                <a:spcPts val="0"/>
              </a:spcAft>
              <a:buSzPts val="1600"/>
              <a:buChar char="•"/>
              <a:defRPr/>
            </a:lvl7pPr>
            <a:lvl8pPr indent="-330200" lvl="7" marL="3657600" rtl="0" algn="r">
              <a:spcBef>
                <a:spcPts val="400"/>
              </a:spcBef>
              <a:spcAft>
                <a:spcPts val="0"/>
              </a:spcAft>
              <a:buSzPts val="1600"/>
              <a:buChar char="•"/>
              <a:defRPr/>
            </a:lvl8pPr>
            <a:lvl9pPr indent="-330200" lvl="8" marL="4114800" rtl="0" algn="r">
              <a:spcBef>
                <a:spcPts val="400"/>
              </a:spcBef>
              <a:spcAft>
                <a:spcPts val="0"/>
              </a:spcAft>
              <a:buSzPts val="1600"/>
              <a:buChar char="•"/>
              <a:defRPr/>
            </a:lvl9pPr>
          </a:lstStyle>
          <a:p/>
        </p:txBody>
      </p:sp>
      <p:sp>
        <p:nvSpPr>
          <p:cNvPr id="130" name="Google Shape;130;p6"/>
          <p:cNvSpPr txBox="1"/>
          <p:nvPr>
            <p:ph idx="14" type="title"/>
          </p:nvPr>
        </p:nvSpPr>
        <p:spPr>
          <a:xfrm>
            <a:off x="5065525" y="7756413"/>
            <a:ext cx="869100" cy="1012200"/>
          </a:xfrm>
          <a:prstGeom prst="rect">
            <a:avLst/>
          </a:prstGeom>
        </p:spPr>
        <p:txBody>
          <a:bodyPr anchorCtr="0" anchor="t" bIns="0" lIns="0" spcFirstLastPara="1" rIns="0" wrap="square" tIns="0">
            <a:noAutofit/>
          </a:bodyPr>
          <a:lstStyle>
            <a:lvl1pPr lvl="0" rtl="0" algn="r">
              <a:spcBef>
                <a:spcPts val="0"/>
              </a:spcBef>
              <a:spcAft>
                <a:spcPts val="0"/>
              </a:spcAft>
              <a:buClr>
                <a:srgbClr val="C9D9FC"/>
              </a:buClr>
              <a:buSzPts val="5000"/>
              <a:buNone/>
              <a:defRPr>
                <a:solidFill>
                  <a:srgbClr val="C9D9FC"/>
                </a:solidFill>
              </a:defRPr>
            </a:lvl1pPr>
            <a:lvl2pPr lvl="1" rtl="0" algn="r">
              <a:spcBef>
                <a:spcPts val="0"/>
              </a:spcBef>
              <a:spcAft>
                <a:spcPts val="0"/>
              </a:spcAft>
              <a:buClr>
                <a:srgbClr val="C9D9FC"/>
              </a:buClr>
              <a:buSzPts val="1400"/>
              <a:buNone/>
              <a:defRPr>
                <a:solidFill>
                  <a:srgbClr val="C9D9FC"/>
                </a:solidFill>
              </a:defRPr>
            </a:lvl2pPr>
            <a:lvl3pPr lvl="2" rtl="0" algn="r">
              <a:spcBef>
                <a:spcPts val="0"/>
              </a:spcBef>
              <a:spcAft>
                <a:spcPts val="0"/>
              </a:spcAft>
              <a:buClr>
                <a:srgbClr val="C9D9FC"/>
              </a:buClr>
              <a:buSzPts val="1400"/>
              <a:buNone/>
              <a:defRPr>
                <a:solidFill>
                  <a:srgbClr val="C9D9FC"/>
                </a:solidFill>
              </a:defRPr>
            </a:lvl3pPr>
            <a:lvl4pPr lvl="3" rtl="0" algn="r">
              <a:spcBef>
                <a:spcPts val="0"/>
              </a:spcBef>
              <a:spcAft>
                <a:spcPts val="0"/>
              </a:spcAft>
              <a:buClr>
                <a:srgbClr val="C9D9FC"/>
              </a:buClr>
              <a:buSzPts val="1400"/>
              <a:buNone/>
              <a:defRPr>
                <a:solidFill>
                  <a:srgbClr val="C9D9FC"/>
                </a:solidFill>
              </a:defRPr>
            </a:lvl4pPr>
            <a:lvl5pPr lvl="4" rtl="0" algn="r">
              <a:spcBef>
                <a:spcPts val="0"/>
              </a:spcBef>
              <a:spcAft>
                <a:spcPts val="0"/>
              </a:spcAft>
              <a:buClr>
                <a:srgbClr val="C9D9FC"/>
              </a:buClr>
              <a:buSzPts val="1400"/>
              <a:buNone/>
              <a:defRPr>
                <a:solidFill>
                  <a:srgbClr val="C9D9FC"/>
                </a:solidFill>
              </a:defRPr>
            </a:lvl5pPr>
            <a:lvl6pPr lvl="5" rtl="0" algn="r">
              <a:spcBef>
                <a:spcPts val="0"/>
              </a:spcBef>
              <a:spcAft>
                <a:spcPts val="0"/>
              </a:spcAft>
              <a:buClr>
                <a:srgbClr val="C9D9FC"/>
              </a:buClr>
              <a:buSzPts val="1400"/>
              <a:buNone/>
              <a:defRPr>
                <a:solidFill>
                  <a:srgbClr val="C9D9FC"/>
                </a:solidFill>
              </a:defRPr>
            </a:lvl6pPr>
            <a:lvl7pPr lvl="6" rtl="0" algn="r">
              <a:spcBef>
                <a:spcPts val="0"/>
              </a:spcBef>
              <a:spcAft>
                <a:spcPts val="0"/>
              </a:spcAft>
              <a:buClr>
                <a:srgbClr val="C9D9FC"/>
              </a:buClr>
              <a:buSzPts val="1400"/>
              <a:buNone/>
              <a:defRPr>
                <a:solidFill>
                  <a:srgbClr val="C9D9FC"/>
                </a:solidFill>
              </a:defRPr>
            </a:lvl7pPr>
            <a:lvl8pPr lvl="7" rtl="0" algn="r">
              <a:spcBef>
                <a:spcPts val="0"/>
              </a:spcBef>
              <a:spcAft>
                <a:spcPts val="0"/>
              </a:spcAft>
              <a:buClr>
                <a:srgbClr val="C9D9FC"/>
              </a:buClr>
              <a:buSzPts val="1400"/>
              <a:buNone/>
              <a:defRPr>
                <a:solidFill>
                  <a:srgbClr val="C9D9FC"/>
                </a:solidFill>
              </a:defRPr>
            </a:lvl8pPr>
            <a:lvl9pPr lvl="8" rtl="0" algn="r">
              <a:spcBef>
                <a:spcPts val="0"/>
              </a:spcBef>
              <a:spcAft>
                <a:spcPts val="0"/>
              </a:spcAft>
              <a:buClr>
                <a:srgbClr val="C9D9FC"/>
              </a:buClr>
              <a:buSzPts val="1400"/>
              <a:buNone/>
              <a:defRPr>
                <a:solidFill>
                  <a:srgbClr val="C9D9FC"/>
                </a:solidFill>
              </a:defRPr>
            </a:lvl9pPr>
          </a:lstStyle>
          <a:p/>
        </p:txBody>
      </p:sp>
      <p:sp>
        <p:nvSpPr>
          <p:cNvPr id="131" name="Google Shape;131;p6"/>
          <p:cNvSpPr txBox="1"/>
          <p:nvPr>
            <p:ph idx="15" type="subTitle"/>
          </p:nvPr>
        </p:nvSpPr>
        <p:spPr>
          <a:xfrm>
            <a:off x="2056475" y="7756413"/>
            <a:ext cx="2559300" cy="525000"/>
          </a:xfrm>
          <a:prstGeom prst="rect">
            <a:avLst/>
          </a:prstGeom>
        </p:spPr>
        <p:txBody>
          <a:bodyPr anchorCtr="0" anchor="t" bIns="0" lIns="0" spcFirstLastPara="1" rIns="0" wrap="square" tIns="0">
            <a:noAutofit/>
          </a:bodyPr>
          <a:lstStyle>
            <a:lvl1pPr lvl="0" rtl="0" algn="r">
              <a:spcBef>
                <a:spcPts val="640"/>
              </a:spcBef>
              <a:spcAft>
                <a:spcPts val="0"/>
              </a:spcAft>
              <a:buClr>
                <a:srgbClr val="C9D9FC"/>
              </a:buClr>
              <a:buSzPts val="2700"/>
              <a:buNone/>
              <a:defRPr>
                <a:solidFill>
                  <a:srgbClr val="C9D9FC"/>
                </a:solidFill>
              </a:defRPr>
            </a:lvl1pPr>
            <a:lvl2pPr lvl="1" rtl="0">
              <a:spcBef>
                <a:spcPts val="560"/>
              </a:spcBef>
              <a:spcAft>
                <a:spcPts val="0"/>
              </a:spcAft>
              <a:buClr>
                <a:srgbClr val="C9D9FC"/>
              </a:buClr>
              <a:buSzPts val="1600"/>
              <a:buNone/>
              <a:defRPr>
                <a:solidFill>
                  <a:srgbClr val="C9D9FC"/>
                </a:solidFill>
              </a:defRPr>
            </a:lvl2pPr>
            <a:lvl3pPr lvl="2" rtl="0">
              <a:spcBef>
                <a:spcPts val="480"/>
              </a:spcBef>
              <a:spcAft>
                <a:spcPts val="0"/>
              </a:spcAft>
              <a:buClr>
                <a:srgbClr val="C9D9FC"/>
              </a:buClr>
              <a:buSzPts val="1600"/>
              <a:buNone/>
              <a:defRPr>
                <a:solidFill>
                  <a:srgbClr val="C9D9FC"/>
                </a:solidFill>
              </a:defRPr>
            </a:lvl3pPr>
            <a:lvl4pPr lvl="3" rtl="0">
              <a:spcBef>
                <a:spcPts val="400"/>
              </a:spcBef>
              <a:spcAft>
                <a:spcPts val="0"/>
              </a:spcAft>
              <a:buClr>
                <a:srgbClr val="C9D9FC"/>
              </a:buClr>
              <a:buSzPts val="1600"/>
              <a:buNone/>
              <a:defRPr>
                <a:solidFill>
                  <a:srgbClr val="C9D9FC"/>
                </a:solidFill>
              </a:defRPr>
            </a:lvl4pPr>
            <a:lvl5pPr lvl="4" rtl="0">
              <a:spcBef>
                <a:spcPts val="400"/>
              </a:spcBef>
              <a:spcAft>
                <a:spcPts val="0"/>
              </a:spcAft>
              <a:buClr>
                <a:srgbClr val="C9D9FC"/>
              </a:buClr>
              <a:buSzPts val="1600"/>
              <a:buNone/>
              <a:defRPr>
                <a:solidFill>
                  <a:srgbClr val="C9D9FC"/>
                </a:solidFill>
              </a:defRPr>
            </a:lvl5pPr>
            <a:lvl6pPr lvl="5" rtl="0">
              <a:spcBef>
                <a:spcPts val="400"/>
              </a:spcBef>
              <a:spcAft>
                <a:spcPts val="0"/>
              </a:spcAft>
              <a:buClr>
                <a:srgbClr val="C9D9FC"/>
              </a:buClr>
              <a:buSzPts val="1600"/>
              <a:buNone/>
              <a:defRPr>
                <a:solidFill>
                  <a:srgbClr val="C9D9FC"/>
                </a:solidFill>
              </a:defRPr>
            </a:lvl6pPr>
            <a:lvl7pPr lvl="6" rtl="0">
              <a:spcBef>
                <a:spcPts val="400"/>
              </a:spcBef>
              <a:spcAft>
                <a:spcPts val="0"/>
              </a:spcAft>
              <a:buClr>
                <a:srgbClr val="C9D9FC"/>
              </a:buClr>
              <a:buSzPts val="1600"/>
              <a:buNone/>
              <a:defRPr>
                <a:solidFill>
                  <a:srgbClr val="C9D9FC"/>
                </a:solidFill>
              </a:defRPr>
            </a:lvl7pPr>
            <a:lvl8pPr lvl="7" rtl="0">
              <a:spcBef>
                <a:spcPts val="400"/>
              </a:spcBef>
              <a:spcAft>
                <a:spcPts val="0"/>
              </a:spcAft>
              <a:buClr>
                <a:srgbClr val="C9D9FC"/>
              </a:buClr>
              <a:buSzPts val="1600"/>
              <a:buNone/>
              <a:defRPr>
                <a:solidFill>
                  <a:srgbClr val="C9D9FC"/>
                </a:solidFill>
              </a:defRPr>
            </a:lvl8pPr>
            <a:lvl9pPr lvl="8" rtl="0">
              <a:spcBef>
                <a:spcPts val="400"/>
              </a:spcBef>
              <a:spcAft>
                <a:spcPts val="0"/>
              </a:spcAft>
              <a:buClr>
                <a:srgbClr val="C9D9FC"/>
              </a:buClr>
              <a:buSzPts val="1600"/>
              <a:buNone/>
              <a:defRPr>
                <a:solidFill>
                  <a:srgbClr val="C9D9FC"/>
                </a:solidFill>
              </a:defRPr>
            </a:lvl9pPr>
          </a:lstStyle>
          <a:p/>
        </p:txBody>
      </p:sp>
      <p:sp>
        <p:nvSpPr>
          <p:cNvPr id="132" name="Google Shape;132;p6"/>
          <p:cNvSpPr txBox="1"/>
          <p:nvPr>
            <p:ph idx="16" type="body"/>
          </p:nvPr>
        </p:nvSpPr>
        <p:spPr>
          <a:xfrm>
            <a:off x="1580675" y="8461888"/>
            <a:ext cx="3068100" cy="750600"/>
          </a:xfrm>
          <a:prstGeom prst="rect">
            <a:avLst/>
          </a:prstGeom>
        </p:spPr>
        <p:txBody>
          <a:bodyPr anchorCtr="0" anchor="t" bIns="0" lIns="0" spcFirstLastPara="1" rIns="0" wrap="square" tIns="0">
            <a:noAutofit/>
          </a:bodyPr>
          <a:lstStyle>
            <a:lvl1pPr indent="-330200" lvl="0" marL="457200" rtl="0" algn="r">
              <a:spcBef>
                <a:spcPts val="640"/>
              </a:spcBef>
              <a:spcAft>
                <a:spcPts val="0"/>
              </a:spcAft>
              <a:buSzPts val="1600"/>
              <a:buFont typeface="Raleway"/>
              <a:buChar char="•"/>
              <a:defRPr sz="1600">
                <a:latin typeface="Raleway"/>
                <a:ea typeface="Raleway"/>
                <a:cs typeface="Raleway"/>
                <a:sym typeface="Raleway"/>
              </a:defRPr>
            </a:lvl1pPr>
            <a:lvl2pPr indent="-330200" lvl="1" marL="914400" rtl="0" algn="r">
              <a:spcBef>
                <a:spcPts val="560"/>
              </a:spcBef>
              <a:spcAft>
                <a:spcPts val="0"/>
              </a:spcAft>
              <a:buSzPts val="1600"/>
              <a:buChar char="–"/>
              <a:defRPr/>
            </a:lvl2pPr>
            <a:lvl3pPr indent="-330200" lvl="2" marL="1371600" rtl="0" algn="r">
              <a:spcBef>
                <a:spcPts val="480"/>
              </a:spcBef>
              <a:spcAft>
                <a:spcPts val="0"/>
              </a:spcAft>
              <a:buSzPts val="1600"/>
              <a:buChar char="•"/>
              <a:defRPr/>
            </a:lvl3pPr>
            <a:lvl4pPr indent="-330200" lvl="3" marL="1828800" rtl="0" algn="r">
              <a:spcBef>
                <a:spcPts val="400"/>
              </a:spcBef>
              <a:spcAft>
                <a:spcPts val="0"/>
              </a:spcAft>
              <a:buSzPts val="1600"/>
              <a:buChar char="–"/>
              <a:defRPr/>
            </a:lvl4pPr>
            <a:lvl5pPr indent="-330200" lvl="4" marL="2286000" rtl="0" algn="r">
              <a:spcBef>
                <a:spcPts val="400"/>
              </a:spcBef>
              <a:spcAft>
                <a:spcPts val="0"/>
              </a:spcAft>
              <a:buSzPts val="1600"/>
              <a:buChar char="»"/>
              <a:defRPr/>
            </a:lvl5pPr>
            <a:lvl6pPr indent="-330200" lvl="5" marL="2743200" rtl="0" algn="r">
              <a:spcBef>
                <a:spcPts val="400"/>
              </a:spcBef>
              <a:spcAft>
                <a:spcPts val="0"/>
              </a:spcAft>
              <a:buSzPts val="1600"/>
              <a:buChar char="•"/>
              <a:defRPr/>
            </a:lvl6pPr>
            <a:lvl7pPr indent="-330200" lvl="6" marL="3200400" rtl="0" algn="r">
              <a:spcBef>
                <a:spcPts val="400"/>
              </a:spcBef>
              <a:spcAft>
                <a:spcPts val="0"/>
              </a:spcAft>
              <a:buSzPts val="1600"/>
              <a:buChar char="•"/>
              <a:defRPr/>
            </a:lvl7pPr>
            <a:lvl8pPr indent="-330200" lvl="7" marL="3657600" rtl="0" algn="r">
              <a:spcBef>
                <a:spcPts val="400"/>
              </a:spcBef>
              <a:spcAft>
                <a:spcPts val="0"/>
              </a:spcAft>
              <a:buSzPts val="1600"/>
              <a:buChar char="•"/>
              <a:defRPr/>
            </a:lvl8pPr>
            <a:lvl9pPr indent="-330200" lvl="8" marL="4114800" rtl="0" algn="r">
              <a:spcBef>
                <a:spcPts val="400"/>
              </a:spcBef>
              <a:spcAft>
                <a:spcPts val="0"/>
              </a:spcAft>
              <a:buSzPts val="1600"/>
              <a:buChar char="•"/>
              <a:defRPr/>
            </a:lvl9pPr>
          </a:lstStyle>
          <a:p/>
        </p:txBody>
      </p:sp>
      <p:sp>
        <p:nvSpPr>
          <p:cNvPr id="133" name="Google Shape;133;p6"/>
          <p:cNvSpPr txBox="1"/>
          <p:nvPr>
            <p:ph idx="17" type="title"/>
          </p:nvPr>
        </p:nvSpPr>
        <p:spPr>
          <a:xfrm>
            <a:off x="12200288" y="1417550"/>
            <a:ext cx="869100" cy="1012200"/>
          </a:xfrm>
          <a:prstGeom prst="rect">
            <a:avLst/>
          </a:prstGeom>
        </p:spPr>
        <p:txBody>
          <a:bodyPr anchorCtr="0" anchor="t" bIns="0" lIns="0" spcFirstLastPara="1" rIns="0" wrap="square" tIns="0">
            <a:noAutofit/>
          </a:bodyPr>
          <a:lstStyle>
            <a:lvl1pPr lvl="0" rtl="0" algn="r">
              <a:spcBef>
                <a:spcPts val="0"/>
              </a:spcBef>
              <a:spcAft>
                <a:spcPts val="0"/>
              </a:spcAft>
              <a:buClr>
                <a:srgbClr val="F1CFDC"/>
              </a:buClr>
              <a:buSzPts val="5000"/>
              <a:buNone/>
              <a:defRPr>
                <a:solidFill>
                  <a:srgbClr val="F1CFDC"/>
                </a:solidFill>
              </a:defRPr>
            </a:lvl1pPr>
            <a:lvl2pPr lvl="1" rtl="0" algn="r">
              <a:spcBef>
                <a:spcPts val="0"/>
              </a:spcBef>
              <a:spcAft>
                <a:spcPts val="0"/>
              </a:spcAft>
              <a:buClr>
                <a:srgbClr val="F1CFDC"/>
              </a:buClr>
              <a:buSzPts val="1400"/>
              <a:buNone/>
              <a:defRPr>
                <a:solidFill>
                  <a:srgbClr val="F1CFDC"/>
                </a:solidFill>
              </a:defRPr>
            </a:lvl2pPr>
            <a:lvl3pPr lvl="2" rtl="0" algn="r">
              <a:spcBef>
                <a:spcPts val="0"/>
              </a:spcBef>
              <a:spcAft>
                <a:spcPts val="0"/>
              </a:spcAft>
              <a:buClr>
                <a:srgbClr val="F1CFDC"/>
              </a:buClr>
              <a:buSzPts val="1400"/>
              <a:buNone/>
              <a:defRPr>
                <a:solidFill>
                  <a:srgbClr val="F1CFDC"/>
                </a:solidFill>
              </a:defRPr>
            </a:lvl3pPr>
            <a:lvl4pPr lvl="3" rtl="0" algn="r">
              <a:spcBef>
                <a:spcPts val="0"/>
              </a:spcBef>
              <a:spcAft>
                <a:spcPts val="0"/>
              </a:spcAft>
              <a:buClr>
                <a:srgbClr val="F1CFDC"/>
              </a:buClr>
              <a:buSzPts val="1400"/>
              <a:buNone/>
              <a:defRPr>
                <a:solidFill>
                  <a:srgbClr val="F1CFDC"/>
                </a:solidFill>
              </a:defRPr>
            </a:lvl4pPr>
            <a:lvl5pPr lvl="4" rtl="0" algn="r">
              <a:spcBef>
                <a:spcPts val="0"/>
              </a:spcBef>
              <a:spcAft>
                <a:spcPts val="0"/>
              </a:spcAft>
              <a:buClr>
                <a:srgbClr val="F1CFDC"/>
              </a:buClr>
              <a:buSzPts val="1400"/>
              <a:buNone/>
              <a:defRPr>
                <a:solidFill>
                  <a:srgbClr val="F1CFDC"/>
                </a:solidFill>
              </a:defRPr>
            </a:lvl5pPr>
            <a:lvl6pPr lvl="5" rtl="0" algn="r">
              <a:spcBef>
                <a:spcPts val="0"/>
              </a:spcBef>
              <a:spcAft>
                <a:spcPts val="0"/>
              </a:spcAft>
              <a:buClr>
                <a:srgbClr val="F1CFDC"/>
              </a:buClr>
              <a:buSzPts val="1400"/>
              <a:buNone/>
              <a:defRPr>
                <a:solidFill>
                  <a:srgbClr val="F1CFDC"/>
                </a:solidFill>
              </a:defRPr>
            </a:lvl6pPr>
            <a:lvl7pPr lvl="6" rtl="0" algn="r">
              <a:spcBef>
                <a:spcPts val="0"/>
              </a:spcBef>
              <a:spcAft>
                <a:spcPts val="0"/>
              </a:spcAft>
              <a:buClr>
                <a:srgbClr val="F1CFDC"/>
              </a:buClr>
              <a:buSzPts val="1400"/>
              <a:buNone/>
              <a:defRPr>
                <a:solidFill>
                  <a:srgbClr val="F1CFDC"/>
                </a:solidFill>
              </a:defRPr>
            </a:lvl7pPr>
            <a:lvl8pPr lvl="7" rtl="0" algn="r">
              <a:spcBef>
                <a:spcPts val="0"/>
              </a:spcBef>
              <a:spcAft>
                <a:spcPts val="0"/>
              </a:spcAft>
              <a:buClr>
                <a:srgbClr val="F1CFDC"/>
              </a:buClr>
              <a:buSzPts val="1400"/>
              <a:buNone/>
              <a:defRPr>
                <a:solidFill>
                  <a:srgbClr val="F1CFDC"/>
                </a:solidFill>
              </a:defRPr>
            </a:lvl8pPr>
            <a:lvl9pPr lvl="8" rtl="0" algn="r">
              <a:spcBef>
                <a:spcPts val="0"/>
              </a:spcBef>
              <a:spcAft>
                <a:spcPts val="0"/>
              </a:spcAft>
              <a:buClr>
                <a:srgbClr val="F1CFDC"/>
              </a:buClr>
              <a:buSzPts val="1400"/>
              <a:buNone/>
              <a:defRPr>
                <a:solidFill>
                  <a:srgbClr val="F1CFDC"/>
                </a:solidFill>
              </a:defRPr>
            </a:lvl9pPr>
          </a:lstStyle>
          <a:p/>
        </p:txBody>
      </p:sp>
      <p:sp>
        <p:nvSpPr>
          <p:cNvPr id="134" name="Google Shape;134;p6"/>
          <p:cNvSpPr txBox="1"/>
          <p:nvPr>
            <p:ph idx="18" type="subTitle"/>
          </p:nvPr>
        </p:nvSpPr>
        <p:spPr>
          <a:xfrm>
            <a:off x="13560675" y="1417550"/>
            <a:ext cx="2559300" cy="525000"/>
          </a:xfrm>
          <a:prstGeom prst="rect">
            <a:avLst/>
          </a:prstGeom>
        </p:spPr>
        <p:txBody>
          <a:bodyPr anchorCtr="0" anchor="t" bIns="0" lIns="0" spcFirstLastPara="1" rIns="0" wrap="square" tIns="0">
            <a:noAutofit/>
          </a:bodyPr>
          <a:lstStyle>
            <a:lvl1pPr lvl="0" rtl="0">
              <a:spcBef>
                <a:spcPts val="640"/>
              </a:spcBef>
              <a:spcAft>
                <a:spcPts val="0"/>
              </a:spcAft>
              <a:buClr>
                <a:srgbClr val="F1CFDC"/>
              </a:buClr>
              <a:buSzPts val="2700"/>
              <a:buNone/>
              <a:defRPr>
                <a:solidFill>
                  <a:srgbClr val="F1CFDC"/>
                </a:solidFill>
              </a:defRPr>
            </a:lvl1pPr>
            <a:lvl2pPr lvl="1" rtl="0">
              <a:spcBef>
                <a:spcPts val="560"/>
              </a:spcBef>
              <a:spcAft>
                <a:spcPts val="0"/>
              </a:spcAft>
              <a:buClr>
                <a:srgbClr val="F1CFDC"/>
              </a:buClr>
              <a:buSzPts val="1600"/>
              <a:buNone/>
              <a:defRPr>
                <a:solidFill>
                  <a:srgbClr val="F1CFDC"/>
                </a:solidFill>
              </a:defRPr>
            </a:lvl2pPr>
            <a:lvl3pPr lvl="2" rtl="0">
              <a:spcBef>
                <a:spcPts val="480"/>
              </a:spcBef>
              <a:spcAft>
                <a:spcPts val="0"/>
              </a:spcAft>
              <a:buClr>
                <a:srgbClr val="F1CFDC"/>
              </a:buClr>
              <a:buSzPts val="1600"/>
              <a:buNone/>
              <a:defRPr>
                <a:solidFill>
                  <a:srgbClr val="F1CFDC"/>
                </a:solidFill>
              </a:defRPr>
            </a:lvl3pPr>
            <a:lvl4pPr lvl="3" rtl="0">
              <a:spcBef>
                <a:spcPts val="400"/>
              </a:spcBef>
              <a:spcAft>
                <a:spcPts val="0"/>
              </a:spcAft>
              <a:buClr>
                <a:srgbClr val="F1CFDC"/>
              </a:buClr>
              <a:buSzPts val="1600"/>
              <a:buNone/>
              <a:defRPr>
                <a:solidFill>
                  <a:srgbClr val="F1CFDC"/>
                </a:solidFill>
              </a:defRPr>
            </a:lvl4pPr>
            <a:lvl5pPr lvl="4" rtl="0">
              <a:spcBef>
                <a:spcPts val="400"/>
              </a:spcBef>
              <a:spcAft>
                <a:spcPts val="0"/>
              </a:spcAft>
              <a:buClr>
                <a:srgbClr val="F1CFDC"/>
              </a:buClr>
              <a:buSzPts val="1600"/>
              <a:buNone/>
              <a:defRPr>
                <a:solidFill>
                  <a:srgbClr val="F1CFDC"/>
                </a:solidFill>
              </a:defRPr>
            </a:lvl5pPr>
            <a:lvl6pPr lvl="5" rtl="0">
              <a:spcBef>
                <a:spcPts val="400"/>
              </a:spcBef>
              <a:spcAft>
                <a:spcPts val="0"/>
              </a:spcAft>
              <a:buClr>
                <a:srgbClr val="F1CFDC"/>
              </a:buClr>
              <a:buSzPts val="1600"/>
              <a:buNone/>
              <a:defRPr>
                <a:solidFill>
                  <a:srgbClr val="F1CFDC"/>
                </a:solidFill>
              </a:defRPr>
            </a:lvl6pPr>
            <a:lvl7pPr lvl="6" rtl="0">
              <a:spcBef>
                <a:spcPts val="400"/>
              </a:spcBef>
              <a:spcAft>
                <a:spcPts val="0"/>
              </a:spcAft>
              <a:buClr>
                <a:srgbClr val="F1CFDC"/>
              </a:buClr>
              <a:buSzPts val="1600"/>
              <a:buNone/>
              <a:defRPr>
                <a:solidFill>
                  <a:srgbClr val="F1CFDC"/>
                </a:solidFill>
              </a:defRPr>
            </a:lvl7pPr>
            <a:lvl8pPr lvl="7" rtl="0">
              <a:spcBef>
                <a:spcPts val="400"/>
              </a:spcBef>
              <a:spcAft>
                <a:spcPts val="0"/>
              </a:spcAft>
              <a:buClr>
                <a:srgbClr val="F1CFDC"/>
              </a:buClr>
              <a:buSzPts val="1600"/>
              <a:buNone/>
              <a:defRPr>
                <a:solidFill>
                  <a:srgbClr val="F1CFDC"/>
                </a:solidFill>
              </a:defRPr>
            </a:lvl8pPr>
            <a:lvl9pPr lvl="8" rtl="0">
              <a:spcBef>
                <a:spcPts val="400"/>
              </a:spcBef>
              <a:spcAft>
                <a:spcPts val="0"/>
              </a:spcAft>
              <a:buClr>
                <a:srgbClr val="F1CFDC"/>
              </a:buClr>
              <a:buSzPts val="1600"/>
              <a:buNone/>
              <a:defRPr>
                <a:solidFill>
                  <a:srgbClr val="F1CFDC"/>
                </a:solidFill>
              </a:defRPr>
            </a:lvl9pPr>
          </a:lstStyle>
          <a:p/>
        </p:txBody>
      </p:sp>
      <p:sp>
        <p:nvSpPr>
          <p:cNvPr id="135" name="Google Shape;135;p6"/>
          <p:cNvSpPr txBox="1"/>
          <p:nvPr>
            <p:ph idx="19" type="body"/>
          </p:nvPr>
        </p:nvSpPr>
        <p:spPr>
          <a:xfrm>
            <a:off x="13560675" y="2123025"/>
            <a:ext cx="3068100" cy="7506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136" name="Google Shape;136;p6"/>
          <p:cNvSpPr txBox="1"/>
          <p:nvPr>
            <p:ph idx="20" type="title"/>
          </p:nvPr>
        </p:nvSpPr>
        <p:spPr>
          <a:xfrm>
            <a:off x="13656838" y="3440975"/>
            <a:ext cx="869100" cy="1012200"/>
          </a:xfrm>
          <a:prstGeom prst="rect">
            <a:avLst/>
          </a:prstGeom>
        </p:spPr>
        <p:txBody>
          <a:bodyPr anchorCtr="0" anchor="t" bIns="0" lIns="0" spcFirstLastPara="1" rIns="0" wrap="square" tIns="0">
            <a:noAutofit/>
          </a:bodyPr>
          <a:lstStyle>
            <a:lvl1pPr lvl="0" rtl="0" algn="r">
              <a:spcBef>
                <a:spcPts val="0"/>
              </a:spcBef>
              <a:spcAft>
                <a:spcPts val="0"/>
              </a:spcAft>
              <a:buClr>
                <a:srgbClr val="B0DAFF"/>
              </a:buClr>
              <a:buSzPts val="5000"/>
              <a:buNone/>
              <a:defRPr>
                <a:solidFill>
                  <a:srgbClr val="B0DAFF"/>
                </a:solidFill>
              </a:defRPr>
            </a:lvl1pPr>
            <a:lvl2pPr lvl="1" rtl="0" algn="r">
              <a:spcBef>
                <a:spcPts val="0"/>
              </a:spcBef>
              <a:spcAft>
                <a:spcPts val="0"/>
              </a:spcAft>
              <a:buClr>
                <a:srgbClr val="B0DAFF"/>
              </a:buClr>
              <a:buSzPts val="1400"/>
              <a:buNone/>
              <a:defRPr>
                <a:solidFill>
                  <a:srgbClr val="B0DAFF"/>
                </a:solidFill>
              </a:defRPr>
            </a:lvl2pPr>
            <a:lvl3pPr lvl="2" rtl="0" algn="r">
              <a:spcBef>
                <a:spcPts val="0"/>
              </a:spcBef>
              <a:spcAft>
                <a:spcPts val="0"/>
              </a:spcAft>
              <a:buClr>
                <a:srgbClr val="B0DAFF"/>
              </a:buClr>
              <a:buSzPts val="1400"/>
              <a:buNone/>
              <a:defRPr>
                <a:solidFill>
                  <a:srgbClr val="B0DAFF"/>
                </a:solidFill>
              </a:defRPr>
            </a:lvl3pPr>
            <a:lvl4pPr lvl="3" rtl="0" algn="r">
              <a:spcBef>
                <a:spcPts val="0"/>
              </a:spcBef>
              <a:spcAft>
                <a:spcPts val="0"/>
              </a:spcAft>
              <a:buClr>
                <a:srgbClr val="B0DAFF"/>
              </a:buClr>
              <a:buSzPts val="1400"/>
              <a:buNone/>
              <a:defRPr>
                <a:solidFill>
                  <a:srgbClr val="B0DAFF"/>
                </a:solidFill>
              </a:defRPr>
            </a:lvl4pPr>
            <a:lvl5pPr lvl="4" rtl="0" algn="r">
              <a:spcBef>
                <a:spcPts val="0"/>
              </a:spcBef>
              <a:spcAft>
                <a:spcPts val="0"/>
              </a:spcAft>
              <a:buClr>
                <a:srgbClr val="B0DAFF"/>
              </a:buClr>
              <a:buSzPts val="1400"/>
              <a:buNone/>
              <a:defRPr>
                <a:solidFill>
                  <a:srgbClr val="B0DAFF"/>
                </a:solidFill>
              </a:defRPr>
            </a:lvl5pPr>
            <a:lvl6pPr lvl="5" rtl="0" algn="r">
              <a:spcBef>
                <a:spcPts val="0"/>
              </a:spcBef>
              <a:spcAft>
                <a:spcPts val="0"/>
              </a:spcAft>
              <a:buClr>
                <a:srgbClr val="B0DAFF"/>
              </a:buClr>
              <a:buSzPts val="1400"/>
              <a:buNone/>
              <a:defRPr>
                <a:solidFill>
                  <a:srgbClr val="B0DAFF"/>
                </a:solidFill>
              </a:defRPr>
            </a:lvl6pPr>
            <a:lvl7pPr lvl="6" rtl="0" algn="r">
              <a:spcBef>
                <a:spcPts val="0"/>
              </a:spcBef>
              <a:spcAft>
                <a:spcPts val="0"/>
              </a:spcAft>
              <a:buClr>
                <a:srgbClr val="B0DAFF"/>
              </a:buClr>
              <a:buSzPts val="1400"/>
              <a:buNone/>
              <a:defRPr>
                <a:solidFill>
                  <a:srgbClr val="B0DAFF"/>
                </a:solidFill>
              </a:defRPr>
            </a:lvl7pPr>
            <a:lvl8pPr lvl="7" rtl="0" algn="r">
              <a:spcBef>
                <a:spcPts val="0"/>
              </a:spcBef>
              <a:spcAft>
                <a:spcPts val="0"/>
              </a:spcAft>
              <a:buClr>
                <a:srgbClr val="B0DAFF"/>
              </a:buClr>
              <a:buSzPts val="1400"/>
              <a:buNone/>
              <a:defRPr>
                <a:solidFill>
                  <a:srgbClr val="B0DAFF"/>
                </a:solidFill>
              </a:defRPr>
            </a:lvl8pPr>
            <a:lvl9pPr lvl="8" rtl="0" algn="r">
              <a:spcBef>
                <a:spcPts val="0"/>
              </a:spcBef>
              <a:spcAft>
                <a:spcPts val="0"/>
              </a:spcAft>
              <a:buClr>
                <a:srgbClr val="B0DAFF"/>
              </a:buClr>
              <a:buSzPts val="1400"/>
              <a:buNone/>
              <a:defRPr>
                <a:solidFill>
                  <a:srgbClr val="B0DAFF"/>
                </a:solidFill>
              </a:defRPr>
            </a:lvl9pPr>
          </a:lstStyle>
          <a:p/>
        </p:txBody>
      </p:sp>
      <p:sp>
        <p:nvSpPr>
          <p:cNvPr id="137" name="Google Shape;137;p6"/>
          <p:cNvSpPr txBox="1"/>
          <p:nvPr>
            <p:ph idx="21" type="subTitle"/>
          </p:nvPr>
        </p:nvSpPr>
        <p:spPr>
          <a:xfrm>
            <a:off x="15017225" y="3440975"/>
            <a:ext cx="2559300" cy="525000"/>
          </a:xfrm>
          <a:prstGeom prst="rect">
            <a:avLst/>
          </a:prstGeom>
        </p:spPr>
        <p:txBody>
          <a:bodyPr anchorCtr="0" anchor="t" bIns="0" lIns="0" spcFirstLastPara="1" rIns="0" wrap="square" tIns="0">
            <a:noAutofit/>
          </a:bodyPr>
          <a:lstStyle>
            <a:lvl1pPr lvl="0" rtl="0">
              <a:spcBef>
                <a:spcPts val="640"/>
              </a:spcBef>
              <a:spcAft>
                <a:spcPts val="0"/>
              </a:spcAft>
              <a:buClr>
                <a:srgbClr val="B0DAFF"/>
              </a:buClr>
              <a:buSzPts val="2700"/>
              <a:buNone/>
              <a:defRPr>
                <a:solidFill>
                  <a:srgbClr val="B0DAFF"/>
                </a:solidFill>
              </a:defRPr>
            </a:lvl1pPr>
            <a:lvl2pPr lvl="1" rtl="0">
              <a:spcBef>
                <a:spcPts val="560"/>
              </a:spcBef>
              <a:spcAft>
                <a:spcPts val="0"/>
              </a:spcAft>
              <a:buClr>
                <a:srgbClr val="B0DAFF"/>
              </a:buClr>
              <a:buSzPts val="1600"/>
              <a:buNone/>
              <a:defRPr>
                <a:solidFill>
                  <a:srgbClr val="B0DAFF"/>
                </a:solidFill>
              </a:defRPr>
            </a:lvl2pPr>
            <a:lvl3pPr lvl="2" rtl="0">
              <a:spcBef>
                <a:spcPts val="480"/>
              </a:spcBef>
              <a:spcAft>
                <a:spcPts val="0"/>
              </a:spcAft>
              <a:buClr>
                <a:srgbClr val="B0DAFF"/>
              </a:buClr>
              <a:buSzPts val="1600"/>
              <a:buNone/>
              <a:defRPr>
                <a:solidFill>
                  <a:srgbClr val="B0DAFF"/>
                </a:solidFill>
              </a:defRPr>
            </a:lvl3pPr>
            <a:lvl4pPr lvl="3" rtl="0">
              <a:spcBef>
                <a:spcPts val="400"/>
              </a:spcBef>
              <a:spcAft>
                <a:spcPts val="0"/>
              </a:spcAft>
              <a:buClr>
                <a:srgbClr val="B0DAFF"/>
              </a:buClr>
              <a:buSzPts val="1600"/>
              <a:buNone/>
              <a:defRPr>
                <a:solidFill>
                  <a:srgbClr val="B0DAFF"/>
                </a:solidFill>
              </a:defRPr>
            </a:lvl4pPr>
            <a:lvl5pPr lvl="4" rtl="0">
              <a:spcBef>
                <a:spcPts val="400"/>
              </a:spcBef>
              <a:spcAft>
                <a:spcPts val="0"/>
              </a:spcAft>
              <a:buClr>
                <a:srgbClr val="B0DAFF"/>
              </a:buClr>
              <a:buSzPts val="1600"/>
              <a:buNone/>
              <a:defRPr>
                <a:solidFill>
                  <a:srgbClr val="B0DAFF"/>
                </a:solidFill>
              </a:defRPr>
            </a:lvl5pPr>
            <a:lvl6pPr lvl="5" rtl="0">
              <a:spcBef>
                <a:spcPts val="400"/>
              </a:spcBef>
              <a:spcAft>
                <a:spcPts val="0"/>
              </a:spcAft>
              <a:buClr>
                <a:srgbClr val="B0DAFF"/>
              </a:buClr>
              <a:buSzPts val="1600"/>
              <a:buNone/>
              <a:defRPr>
                <a:solidFill>
                  <a:srgbClr val="B0DAFF"/>
                </a:solidFill>
              </a:defRPr>
            </a:lvl6pPr>
            <a:lvl7pPr lvl="6" rtl="0">
              <a:spcBef>
                <a:spcPts val="400"/>
              </a:spcBef>
              <a:spcAft>
                <a:spcPts val="0"/>
              </a:spcAft>
              <a:buClr>
                <a:srgbClr val="B0DAFF"/>
              </a:buClr>
              <a:buSzPts val="1600"/>
              <a:buNone/>
              <a:defRPr>
                <a:solidFill>
                  <a:srgbClr val="B0DAFF"/>
                </a:solidFill>
              </a:defRPr>
            </a:lvl7pPr>
            <a:lvl8pPr lvl="7" rtl="0">
              <a:spcBef>
                <a:spcPts val="400"/>
              </a:spcBef>
              <a:spcAft>
                <a:spcPts val="0"/>
              </a:spcAft>
              <a:buClr>
                <a:srgbClr val="B0DAFF"/>
              </a:buClr>
              <a:buSzPts val="1600"/>
              <a:buNone/>
              <a:defRPr>
                <a:solidFill>
                  <a:srgbClr val="B0DAFF"/>
                </a:solidFill>
              </a:defRPr>
            </a:lvl8pPr>
            <a:lvl9pPr lvl="8" rtl="0">
              <a:spcBef>
                <a:spcPts val="400"/>
              </a:spcBef>
              <a:spcAft>
                <a:spcPts val="0"/>
              </a:spcAft>
              <a:buClr>
                <a:srgbClr val="B0DAFF"/>
              </a:buClr>
              <a:buSzPts val="1600"/>
              <a:buNone/>
              <a:defRPr>
                <a:solidFill>
                  <a:srgbClr val="B0DAFF"/>
                </a:solidFill>
              </a:defRPr>
            </a:lvl9pPr>
          </a:lstStyle>
          <a:p/>
        </p:txBody>
      </p:sp>
      <p:sp>
        <p:nvSpPr>
          <p:cNvPr id="138" name="Google Shape;138;p6"/>
          <p:cNvSpPr txBox="1"/>
          <p:nvPr>
            <p:ph idx="22" type="body"/>
          </p:nvPr>
        </p:nvSpPr>
        <p:spPr>
          <a:xfrm>
            <a:off x="15017225" y="4146450"/>
            <a:ext cx="3068100" cy="7506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139" name="Google Shape;139;p6"/>
          <p:cNvSpPr txBox="1"/>
          <p:nvPr>
            <p:ph idx="23" type="title"/>
          </p:nvPr>
        </p:nvSpPr>
        <p:spPr>
          <a:xfrm>
            <a:off x="13781113" y="5652513"/>
            <a:ext cx="869100" cy="1012200"/>
          </a:xfrm>
          <a:prstGeom prst="rect">
            <a:avLst/>
          </a:prstGeom>
        </p:spPr>
        <p:txBody>
          <a:bodyPr anchorCtr="0" anchor="t" bIns="0" lIns="0" spcFirstLastPara="1" rIns="0" wrap="square" tIns="0">
            <a:noAutofit/>
          </a:bodyPr>
          <a:lstStyle>
            <a:lvl1pPr lvl="0" rtl="0" algn="r">
              <a:spcBef>
                <a:spcPts val="0"/>
              </a:spcBef>
              <a:spcAft>
                <a:spcPts val="0"/>
              </a:spcAft>
              <a:buClr>
                <a:srgbClr val="C69185"/>
              </a:buClr>
              <a:buSzPts val="5000"/>
              <a:buNone/>
              <a:defRPr>
                <a:solidFill>
                  <a:srgbClr val="C69185"/>
                </a:solidFill>
              </a:defRPr>
            </a:lvl1pPr>
            <a:lvl2pPr lvl="1" rtl="0" algn="r">
              <a:spcBef>
                <a:spcPts val="0"/>
              </a:spcBef>
              <a:spcAft>
                <a:spcPts val="0"/>
              </a:spcAft>
              <a:buClr>
                <a:srgbClr val="C69185"/>
              </a:buClr>
              <a:buSzPts val="1400"/>
              <a:buNone/>
              <a:defRPr>
                <a:solidFill>
                  <a:srgbClr val="C69185"/>
                </a:solidFill>
              </a:defRPr>
            </a:lvl2pPr>
            <a:lvl3pPr lvl="2" rtl="0" algn="r">
              <a:spcBef>
                <a:spcPts val="0"/>
              </a:spcBef>
              <a:spcAft>
                <a:spcPts val="0"/>
              </a:spcAft>
              <a:buClr>
                <a:srgbClr val="C69185"/>
              </a:buClr>
              <a:buSzPts val="1400"/>
              <a:buNone/>
              <a:defRPr>
                <a:solidFill>
                  <a:srgbClr val="C69185"/>
                </a:solidFill>
              </a:defRPr>
            </a:lvl3pPr>
            <a:lvl4pPr lvl="3" rtl="0" algn="r">
              <a:spcBef>
                <a:spcPts val="0"/>
              </a:spcBef>
              <a:spcAft>
                <a:spcPts val="0"/>
              </a:spcAft>
              <a:buClr>
                <a:srgbClr val="C69185"/>
              </a:buClr>
              <a:buSzPts val="1400"/>
              <a:buNone/>
              <a:defRPr>
                <a:solidFill>
                  <a:srgbClr val="C69185"/>
                </a:solidFill>
              </a:defRPr>
            </a:lvl4pPr>
            <a:lvl5pPr lvl="4" rtl="0" algn="r">
              <a:spcBef>
                <a:spcPts val="0"/>
              </a:spcBef>
              <a:spcAft>
                <a:spcPts val="0"/>
              </a:spcAft>
              <a:buClr>
                <a:srgbClr val="C69185"/>
              </a:buClr>
              <a:buSzPts val="1400"/>
              <a:buNone/>
              <a:defRPr>
                <a:solidFill>
                  <a:srgbClr val="C69185"/>
                </a:solidFill>
              </a:defRPr>
            </a:lvl5pPr>
            <a:lvl6pPr lvl="5" rtl="0" algn="r">
              <a:spcBef>
                <a:spcPts val="0"/>
              </a:spcBef>
              <a:spcAft>
                <a:spcPts val="0"/>
              </a:spcAft>
              <a:buClr>
                <a:srgbClr val="C69185"/>
              </a:buClr>
              <a:buSzPts val="1400"/>
              <a:buNone/>
              <a:defRPr>
                <a:solidFill>
                  <a:srgbClr val="C69185"/>
                </a:solidFill>
              </a:defRPr>
            </a:lvl6pPr>
            <a:lvl7pPr lvl="6" rtl="0" algn="r">
              <a:spcBef>
                <a:spcPts val="0"/>
              </a:spcBef>
              <a:spcAft>
                <a:spcPts val="0"/>
              </a:spcAft>
              <a:buClr>
                <a:srgbClr val="C69185"/>
              </a:buClr>
              <a:buSzPts val="1400"/>
              <a:buNone/>
              <a:defRPr>
                <a:solidFill>
                  <a:srgbClr val="C69185"/>
                </a:solidFill>
              </a:defRPr>
            </a:lvl7pPr>
            <a:lvl8pPr lvl="7" rtl="0" algn="r">
              <a:spcBef>
                <a:spcPts val="0"/>
              </a:spcBef>
              <a:spcAft>
                <a:spcPts val="0"/>
              </a:spcAft>
              <a:buClr>
                <a:srgbClr val="C69185"/>
              </a:buClr>
              <a:buSzPts val="1400"/>
              <a:buNone/>
              <a:defRPr>
                <a:solidFill>
                  <a:srgbClr val="C69185"/>
                </a:solidFill>
              </a:defRPr>
            </a:lvl8pPr>
            <a:lvl9pPr lvl="8" rtl="0" algn="r">
              <a:spcBef>
                <a:spcPts val="0"/>
              </a:spcBef>
              <a:spcAft>
                <a:spcPts val="0"/>
              </a:spcAft>
              <a:buClr>
                <a:srgbClr val="C69185"/>
              </a:buClr>
              <a:buSzPts val="1400"/>
              <a:buNone/>
              <a:defRPr>
                <a:solidFill>
                  <a:srgbClr val="C69185"/>
                </a:solidFill>
              </a:defRPr>
            </a:lvl9pPr>
          </a:lstStyle>
          <a:p/>
        </p:txBody>
      </p:sp>
      <p:sp>
        <p:nvSpPr>
          <p:cNvPr id="140" name="Google Shape;140;p6"/>
          <p:cNvSpPr txBox="1"/>
          <p:nvPr>
            <p:ph idx="24" type="subTitle"/>
          </p:nvPr>
        </p:nvSpPr>
        <p:spPr>
          <a:xfrm>
            <a:off x="15141500" y="5652513"/>
            <a:ext cx="2559300" cy="525000"/>
          </a:xfrm>
          <a:prstGeom prst="rect">
            <a:avLst/>
          </a:prstGeom>
        </p:spPr>
        <p:txBody>
          <a:bodyPr anchorCtr="0" anchor="t" bIns="0" lIns="0" spcFirstLastPara="1" rIns="0" wrap="square" tIns="0">
            <a:noAutofit/>
          </a:bodyPr>
          <a:lstStyle>
            <a:lvl1pPr lvl="0" rtl="0">
              <a:spcBef>
                <a:spcPts val="640"/>
              </a:spcBef>
              <a:spcAft>
                <a:spcPts val="0"/>
              </a:spcAft>
              <a:buClr>
                <a:srgbClr val="C69185"/>
              </a:buClr>
              <a:buSzPts val="2700"/>
              <a:buNone/>
              <a:defRPr>
                <a:solidFill>
                  <a:srgbClr val="C69185"/>
                </a:solidFill>
              </a:defRPr>
            </a:lvl1pPr>
            <a:lvl2pPr lvl="1" rtl="0">
              <a:spcBef>
                <a:spcPts val="560"/>
              </a:spcBef>
              <a:spcAft>
                <a:spcPts val="0"/>
              </a:spcAft>
              <a:buClr>
                <a:srgbClr val="C69185"/>
              </a:buClr>
              <a:buSzPts val="1600"/>
              <a:buNone/>
              <a:defRPr>
                <a:solidFill>
                  <a:srgbClr val="C69185"/>
                </a:solidFill>
              </a:defRPr>
            </a:lvl2pPr>
            <a:lvl3pPr lvl="2" rtl="0">
              <a:spcBef>
                <a:spcPts val="480"/>
              </a:spcBef>
              <a:spcAft>
                <a:spcPts val="0"/>
              </a:spcAft>
              <a:buClr>
                <a:srgbClr val="C69185"/>
              </a:buClr>
              <a:buSzPts val="1600"/>
              <a:buNone/>
              <a:defRPr>
                <a:solidFill>
                  <a:srgbClr val="C69185"/>
                </a:solidFill>
              </a:defRPr>
            </a:lvl3pPr>
            <a:lvl4pPr lvl="3" rtl="0">
              <a:spcBef>
                <a:spcPts val="400"/>
              </a:spcBef>
              <a:spcAft>
                <a:spcPts val="0"/>
              </a:spcAft>
              <a:buClr>
                <a:srgbClr val="C69185"/>
              </a:buClr>
              <a:buSzPts val="1600"/>
              <a:buNone/>
              <a:defRPr>
                <a:solidFill>
                  <a:srgbClr val="C69185"/>
                </a:solidFill>
              </a:defRPr>
            </a:lvl4pPr>
            <a:lvl5pPr lvl="4" rtl="0">
              <a:spcBef>
                <a:spcPts val="400"/>
              </a:spcBef>
              <a:spcAft>
                <a:spcPts val="0"/>
              </a:spcAft>
              <a:buClr>
                <a:srgbClr val="C69185"/>
              </a:buClr>
              <a:buSzPts val="1600"/>
              <a:buNone/>
              <a:defRPr>
                <a:solidFill>
                  <a:srgbClr val="C69185"/>
                </a:solidFill>
              </a:defRPr>
            </a:lvl5pPr>
            <a:lvl6pPr lvl="5" rtl="0">
              <a:spcBef>
                <a:spcPts val="400"/>
              </a:spcBef>
              <a:spcAft>
                <a:spcPts val="0"/>
              </a:spcAft>
              <a:buClr>
                <a:srgbClr val="C69185"/>
              </a:buClr>
              <a:buSzPts val="1600"/>
              <a:buNone/>
              <a:defRPr>
                <a:solidFill>
                  <a:srgbClr val="C69185"/>
                </a:solidFill>
              </a:defRPr>
            </a:lvl6pPr>
            <a:lvl7pPr lvl="6" rtl="0">
              <a:spcBef>
                <a:spcPts val="400"/>
              </a:spcBef>
              <a:spcAft>
                <a:spcPts val="0"/>
              </a:spcAft>
              <a:buClr>
                <a:srgbClr val="C69185"/>
              </a:buClr>
              <a:buSzPts val="1600"/>
              <a:buNone/>
              <a:defRPr>
                <a:solidFill>
                  <a:srgbClr val="C69185"/>
                </a:solidFill>
              </a:defRPr>
            </a:lvl7pPr>
            <a:lvl8pPr lvl="7" rtl="0">
              <a:spcBef>
                <a:spcPts val="400"/>
              </a:spcBef>
              <a:spcAft>
                <a:spcPts val="0"/>
              </a:spcAft>
              <a:buClr>
                <a:srgbClr val="C69185"/>
              </a:buClr>
              <a:buSzPts val="1600"/>
              <a:buNone/>
              <a:defRPr>
                <a:solidFill>
                  <a:srgbClr val="C69185"/>
                </a:solidFill>
              </a:defRPr>
            </a:lvl8pPr>
            <a:lvl9pPr lvl="8" rtl="0">
              <a:spcBef>
                <a:spcPts val="400"/>
              </a:spcBef>
              <a:spcAft>
                <a:spcPts val="0"/>
              </a:spcAft>
              <a:buClr>
                <a:srgbClr val="C69185"/>
              </a:buClr>
              <a:buSzPts val="1600"/>
              <a:buNone/>
              <a:defRPr>
                <a:solidFill>
                  <a:srgbClr val="C69185"/>
                </a:solidFill>
              </a:defRPr>
            </a:lvl9pPr>
          </a:lstStyle>
          <a:p/>
        </p:txBody>
      </p:sp>
      <p:sp>
        <p:nvSpPr>
          <p:cNvPr id="141" name="Google Shape;141;p6"/>
          <p:cNvSpPr txBox="1"/>
          <p:nvPr>
            <p:ph idx="25" type="body"/>
          </p:nvPr>
        </p:nvSpPr>
        <p:spPr>
          <a:xfrm>
            <a:off x="15141500" y="6357988"/>
            <a:ext cx="3068100" cy="7506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142" name="Google Shape;142;p6"/>
          <p:cNvSpPr txBox="1"/>
          <p:nvPr>
            <p:ph idx="26" type="title"/>
          </p:nvPr>
        </p:nvSpPr>
        <p:spPr>
          <a:xfrm>
            <a:off x="12342063" y="7692700"/>
            <a:ext cx="869100" cy="1012200"/>
          </a:xfrm>
          <a:prstGeom prst="rect">
            <a:avLst/>
          </a:prstGeom>
        </p:spPr>
        <p:txBody>
          <a:bodyPr anchorCtr="0" anchor="t" bIns="0" lIns="0" spcFirstLastPara="1" rIns="0" wrap="square" tIns="0">
            <a:noAutofit/>
          </a:bodyPr>
          <a:lstStyle>
            <a:lvl1pPr lvl="0" rtl="0" algn="r">
              <a:spcBef>
                <a:spcPts val="0"/>
              </a:spcBef>
              <a:spcAft>
                <a:spcPts val="0"/>
              </a:spcAft>
              <a:buClr>
                <a:srgbClr val="E0DDD5"/>
              </a:buClr>
              <a:buSzPts val="5000"/>
              <a:buNone/>
              <a:defRPr>
                <a:solidFill>
                  <a:srgbClr val="E0DDD5"/>
                </a:solidFill>
              </a:defRPr>
            </a:lvl1pPr>
            <a:lvl2pPr lvl="1" rtl="0" algn="r">
              <a:spcBef>
                <a:spcPts val="0"/>
              </a:spcBef>
              <a:spcAft>
                <a:spcPts val="0"/>
              </a:spcAft>
              <a:buClr>
                <a:srgbClr val="E0DDD5"/>
              </a:buClr>
              <a:buSzPts val="1400"/>
              <a:buNone/>
              <a:defRPr>
                <a:solidFill>
                  <a:srgbClr val="E0DDD5"/>
                </a:solidFill>
              </a:defRPr>
            </a:lvl2pPr>
            <a:lvl3pPr lvl="2" rtl="0" algn="r">
              <a:spcBef>
                <a:spcPts val="0"/>
              </a:spcBef>
              <a:spcAft>
                <a:spcPts val="0"/>
              </a:spcAft>
              <a:buClr>
                <a:srgbClr val="E0DDD5"/>
              </a:buClr>
              <a:buSzPts val="1400"/>
              <a:buNone/>
              <a:defRPr>
                <a:solidFill>
                  <a:srgbClr val="E0DDD5"/>
                </a:solidFill>
              </a:defRPr>
            </a:lvl3pPr>
            <a:lvl4pPr lvl="3" rtl="0" algn="r">
              <a:spcBef>
                <a:spcPts val="0"/>
              </a:spcBef>
              <a:spcAft>
                <a:spcPts val="0"/>
              </a:spcAft>
              <a:buClr>
                <a:srgbClr val="E0DDD5"/>
              </a:buClr>
              <a:buSzPts val="1400"/>
              <a:buNone/>
              <a:defRPr>
                <a:solidFill>
                  <a:srgbClr val="E0DDD5"/>
                </a:solidFill>
              </a:defRPr>
            </a:lvl4pPr>
            <a:lvl5pPr lvl="4" rtl="0" algn="r">
              <a:spcBef>
                <a:spcPts val="0"/>
              </a:spcBef>
              <a:spcAft>
                <a:spcPts val="0"/>
              </a:spcAft>
              <a:buClr>
                <a:srgbClr val="E0DDD5"/>
              </a:buClr>
              <a:buSzPts val="1400"/>
              <a:buNone/>
              <a:defRPr>
                <a:solidFill>
                  <a:srgbClr val="E0DDD5"/>
                </a:solidFill>
              </a:defRPr>
            </a:lvl5pPr>
            <a:lvl6pPr lvl="5" rtl="0" algn="r">
              <a:spcBef>
                <a:spcPts val="0"/>
              </a:spcBef>
              <a:spcAft>
                <a:spcPts val="0"/>
              </a:spcAft>
              <a:buClr>
                <a:srgbClr val="E0DDD5"/>
              </a:buClr>
              <a:buSzPts val="1400"/>
              <a:buNone/>
              <a:defRPr>
                <a:solidFill>
                  <a:srgbClr val="E0DDD5"/>
                </a:solidFill>
              </a:defRPr>
            </a:lvl6pPr>
            <a:lvl7pPr lvl="6" rtl="0" algn="r">
              <a:spcBef>
                <a:spcPts val="0"/>
              </a:spcBef>
              <a:spcAft>
                <a:spcPts val="0"/>
              </a:spcAft>
              <a:buClr>
                <a:srgbClr val="E0DDD5"/>
              </a:buClr>
              <a:buSzPts val="1400"/>
              <a:buNone/>
              <a:defRPr>
                <a:solidFill>
                  <a:srgbClr val="E0DDD5"/>
                </a:solidFill>
              </a:defRPr>
            </a:lvl7pPr>
            <a:lvl8pPr lvl="7" rtl="0" algn="r">
              <a:spcBef>
                <a:spcPts val="0"/>
              </a:spcBef>
              <a:spcAft>
                <a:spcPts val="0"/>
              </a:spcAft>
              <a:buClr>
                <a:srgbClr val="E0DDD5"/>
              </a:buClr>
              <a:buSzPts val="1400"/>
              <a:buNone/>
              <a:defRPr>
                <a:solidFill>
                  <a:srgbClr val="E0DDD5"/>
                </a:solidFill>
              </a:defRPr>
            </a:lvl8pPr>
            <a:lvl9pPr lvl="8" rtl="0" algn="r">
              <a:spcBef>
                <a:spcPts val="0"/>
              </a:spcBef>
              <a:spcAft>
                <a:spcPts val="0"/>
              </a:spcAft>
              <a:buClr>
                <a:srgbClr val="E0DDD5"/>
              </a:buClr>
              <a:buSzPts val="1400"/>
              <a:buNone/>
              <a:defRPr>
                <a:solidFill>
                  <a:srgbClr val="E0DDD5"/>
                </a:solidFill>
              </a:defRPr>
            </a:lvl9pPr>
          </a:lstStyle>
          <a:p/>
        </p:txBody>
      </p:sp>
      <p:sp>
        <p:nvSpPr>
          <p:cNvPr id="143" name="Google Shape;143;p6"/>
          <p:cNvSpPr txBox="1"/>
          <p:nvPr>
            <p:ph idx="27" type="subTitle"/>
          </p:nvPr>
        </p:nvSpPr>
        <p:spPr>
          <a:xfrm>
            <a:off x="13702450" y="7692700"/>
            <a:ext cx="2559300" cy="525000"/>
          </a:xfrm>
          <a:prstGeom prst="rect">
            <a:avLst/>
          </a:prstGeom>
        </p:spPr>
        <p:txBody>
          <a:bodyPr anchorCtr="0" anchor="t" bIns="0" lIns="0" spcFirstLastPara="1" rIns="0" wrap="square" tIns="0">
            <a:noAutofit/>
          </a:bodyPr>
          <a:lstStyle>
            <a:lvl1pPr lvl="0" rtl="0">
              <a:spcBef>
                <a:spcPts val="640"/>
              </a:spcBef>
              <a:spcAft>
                <a:spcPts val="0"/>
              </a:spcAft>
              <a:buClr>
                <a:srgbClr val="E0DDD5"/>
              </a:buClr>
              <a:buSzPts val="2700"/>
              <a:buNone/>
              <a:defRPr>
                <a:solidFill>
                  <a:srgbClr val="E0DDD5"/>
                </a:solidFill>
              </a:defRPr>
            </a:lvl1pPr>
            <a:lvl2pPr lvl="1" rtl="0">
              <a:spcBef>
                <a:spcPts val="560"/>
              </a:spcBef>
              <a:spcAft>
                <a:spcPts val="0"/>
              </a:spcAft>
              <a:buClr>
                <a:srgbClr val="E0DDD5"/>
              </a:buClr>
              <a:buSzPts val="1600"/>
              <a:buNone/>
              <a:defRPr>
                <a:solidFill>
                  <a:srgbClr val="E0DDD5"/>
                </a:solidFill>
              </a:defRPr>
            </a:lvl2pPr>
            <a:lvl3pPr lvl="2" rtl="0">
              <a:spcBef>
                <a:spcPts val="480"/>
              </a:spcBef>
              <a:spcAft>
                <a:spcPts val="0"/>
              </a:spcAft>
              <a:buClr>
                <a:srgbClr val="E0DDD5"/>
              </a:buClr>
              <a:buSzPts val="1600"/>
              <a:buNone/>
              <a:defRPr>
                <a:solidFill>
                  <a:srgbClr val="E0DDD5"/>
                </a:solidFill>
              </a:defRPr>
            </a:lvl3pPr>
            <a:lvl4pPr lvl="3" rtl="0">
              <a:spcBef>
                <a:spcPts val="400"/>
              </a:spcBef>
              <a:spcAft>
                <a:spcPts val="0"/>
              </a:spcAft>
              <a:buClr>
                <a:srgbClr val="E0DDD5"/>
              </a:buClr>
              <a:buSzPts val="1600"/>
              <a:buNone/>
              <a:defRPr>
                <a:solidFill>
                  <a:srgbClr val="E0DDD5"/>
                </a:solidFill>
              </a:defRPr>
            </a:lvl4pPr>
            <a:lvl5pPr lvl="4" rtl="0">
              <a:spcBef>
                <a:spcPts val="400"/>
              </a:spcBef>
              <a:spcAft>
                <a:spcPts val="0"/>
              </a:spcAft>
              <a:buClr>
                <a:srgbClr val="E0DDD5"/>
              </a:buClr>
              <a:buSzPts val="1600"/>
              <a:buNone/>
              <a:defRPr>
                <a:solidFill>
                  <a:srgbClr val="E0DDD5"/>
                </a:solidFill>
              </a:defRPr>
            </a:lvl5pPr>
            <a:lvl6pPr lvl="5" rtl="0">
              <a:spcBef>
                <a:spcPts val="400"/>
              </a:spcBef>
              <a:spcAft>
                <a:spcPts val="0"/>
              </a:spcAft>
              <a:buClr>
                <a:srgbClr val="E0DDD5"/>
              </a:buClr>
              <a:buSzPts val="1600"/>
              <a:buNone/>
              <a:defRPr>
                <a:solidFill>
                  <a:srgbClr val="E0DDD5"/>
                </a:solidFill>
              </a:defRPr>
            </a:lvl6pPr>
            <a:lvl7pPr lvl="6" rtl="0">
              <a:spcBef>
                <a:spcPts val="400"/>
              </a:spcBef>
              <a:spcAft>
                <a:spcPts val="0"/>
              </a:spcAft>
              <a:buClr>
                <a:srgbClr val="E0DDD5"/>
              </a:buClr>
              <a:buSzPts val="1600"/>
              <a:buNone/>
              <a:defRPr>
                <a:solidFill>
                  <a:srgbClr val="E0DDD5"/>
                </a:solidFill>
              </a:defRPr>
            </a:lvl7pPr>
            <a:lvl8pPr lvl="7" rtl="0">
              <a:spcBef>
                <a:spcPts val="400"/>
              </a:spcBef>
              <a:spcAft>
                <a:spcPts val="0"/>
              </a:spcAft>
              <a:buClr>
                <a:srgbClr val="E0DDD5"/>
              </a:buClr>
              <a:buSzPts val="1600"/>
              <a:buNone/>
              <a:defRPr>
                <a:solidFill>
                  <a:srgbClr val="E0DDD5"/>
                </a:solidFill>
              </a:defRPr>
            </a:lvl8pPr>
            <a:lvl9pPr lvl="8" rtl="0">
              <a:spcBef>
                <a:spcPts val="400"/>
              </a:spcBef>
              <a:spcAft>
                <a:spcPts val="0"/>
              </a:spcAft>
              <a:buClr>
                <a:srgbClr val="E0DDD5"/>
              </a:buClr>
              <a:buSzPts val="1600"/>
              <a:buNone/>
              <a:defRPr>
                <a:solidFill>
                  <a:srgbClr val="E0DDD5"/>
                </a:solidFill>
              </a:defRPr>
            </a:lvl9pPr>
          </a:lstStyle>
          <a:p/>
        </p:txBody>
      </p:sp>
      <p:sp>
        <p:nvSpPr>
          <p:cNvPr id="144" name="Google Shape;144;p6"/>
          <p:cNvSpPr txBox="1"/>
          <p:nvPr>
            <p:ph idx="28" type="body"/>
          </p:nvPr>
        </p:nvSpPr>
        <p:spPr>
          <a:xfrm>
            <a:off x="13702450" y="8398175"/>
            <a:ext cx="3068100" cy="750600"/>
          </a:xfrm>
          <a:prstGeom prst="rect">
            <a:avLst/>
          </a:prstGeom>
        </p:spPr>
        <p:txBody>
          <a:bodyPr anchorCtr="0" anchor="t" bIns="0" lIns="0" spcFirstLastPara="1" rIns="0" wrap="square" tIns="0">
            <a:noAutofit/>
          </a:bodyPr>
          <a:lstStyle>
            <a:lvl1pPr indent="-330200" lvl="0" marL="457200" rtl="0">
              <a:spcBef>
                <a:spcPts val="640"/>
              </a:spcBef>
              <a:spcAft>
                <a:spcPts val="0"/>
              </a:spcAft>
              <a:buSzPts val="1600"/>
              <a:buFont typeface="Raleway"/>
              <a:buChar char="•"/>
              <a:defRPr sz="1600">
                <a:latin typeface="Raleway"/>
                <a:ea typeface="Raleway"/>
                <a:cs typeface="Raleway"/>
                <a:sym typeface="Raleway"/>
              </a:defRPr>
            </a:lvl1pPr>
            <a:lvl2pPr indent="-330200" lvl="1" marL="914400" rtl="0">
              <a:spcBef>
                <a:spcPts val="560"/>
              </a:spcBef>
              <a:spcAft>
                <a:spcPts val="0"/>
              </a:spcAft>
              <a:buSzPts val="1600"/>
              <a:buChar char="–"/>
              <a:defRPr/>
            </a:lvl2pPr>
            <a:lvl3pPr indent="-330200" lvl="2" marL="1371600" rtl="0">
              <a:spcBef>
                <a:spcPts val="480"/>
              </a:spcBef>
              <a:spcAft>
                <a:spcPts val="0"/>
              </a:spcAft>
              <a:buSzPts val="1600"/>
              <a:buChar char="•"/>
              <a:defRPr/>
            </a:lvl3pPr>
            <a:lvl4pPr indent="-330200" lvl="3" marL="1828800" rtl="0">
              <a:spcBef>
                <a:spcPts val="400"/>
              </a:spcBef>
              <a:spcAft>
                <a:spcPts val="0"/>
              </a:spcAft>
              <a:buSzPts val="1600"/>
              <a:buChar char="–"/>
              <a:defRPr/>
            </a:lvl4pPr>
            <a:lvl5pPr indent="-330200" lvl="4" marL="2286000" rtl="0">
              <a:spcBef>
                <a:spcPts val="400"/>
              </a:spcBef>
              <a:spcAft>
                <a:spcPts val="0"/>
              </a:spcAft>
              <a:buSzPts val="1600"/>
              <a:buChar char="»"/>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5" name="Shape 145"/>
        <p:cNvGrpSpPr/>
        <p:nvPr/>
      </p:nvGrpSpPr>
      <p:grpSpPr>
        <a:xfrm>
          <a:off x="0" y="0"/>
          <a:ext cx="0" cy="0"/>
          <a:chOff x="0" y="0"/>
          <a:chExt cx="0" cy="0"/>
        </a:xfrm>
      </p:grpSpPr>
      <p:sp>
        <p:nvSpPr>
          <p:cNvPr id="146" name="Google Shape;146;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8" name="Google Shape;14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1" name="Shape 151"/>
        <p:cNvGrpSpPr/>
        <p:nvPr/>
      </p:nvGrpSpPr>
      <p:grpSpPr>
        <a:xfrm>
          <a:off x="0" y="0"/>
          <a:ext cx="0" cy="0"/>
          <a:chOff x="0" y="0"/>
          <a:chExt cx="0" cy="0"/>
        </a:xfrm>
      </p:grpSpPr>
      <p:sp>
        <p:nvSpPr>
          <p:cNvPr id="152" name="Google Shape;15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4" name="Google Shape;15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7" name="Shape 157"/>
        <p:cNvGrpSpPr/>
        <p:nvPr/>
      </p:nvGrpSpPr>
      <p:grpSpPr>
        <a:xfrm>
          <a:off x="0" y="0"/>
          <a:ext cx="0" cy="0"/>
          <a:chOff x="0" y="0"/>
          <a:chExt cx="0" cy="0"/>
        </a:xfrm>
      </p:grpSpPr>
      <p:sp>
        <p:nvSpPr>
          <p:cNvPr id="158" name="Google Shape;158;p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60" name="Google Shape;16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3" name="Shape 163"/>
        <p:cNvGrpSpPr/>
        <p:nvPr/>
      </p:nvGrpSpPr>
      <p:grpSpPr>
        <a:xfrm>
          <a:off x="0" y="0"/>
          <a:ext cx="0" cy="0"/>
          <a:chOff x="0" y="0"/>
          <a:chExt cx="0" cy="0"/>
        </a:xfrm>
      </p:grpSpPr>
      <p:sp>
        <p:nvSpPr>
          <p:cNvPr id="164" name="Google Shape;164;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6" name="Google Shape;166;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7" name="Google Shape;167;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EAEAEA"/>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0" lIns="0" spcFirstLastPara="1" rIns="0" wrap="square" tIns="0">
            <a:noAutofit/>
          </a:bodyPr>
          <a:lstStyle>
            <a:lvl1pPr lvl="0" marR="0" rtl="0">
              <a:spcBef>
                <a:spcPts val="0"/>
              </a:spcBef>
              <a:spcAft>
                <a:spcPts val="0"/>
              </a:spcAft>
              <a:buClr>
                <a:srgbClr val="1A1716"/>
              </a:buClr>
              <a:buSzPts val="5000"/>
              <a:buFont typeface="Oswald"/>
              <a:buNone/>
              <a:defRPr i="0" sz="5000" u="none" cap="none" strike="noStrike">
                <a:solidFill>
                  <a:srgbClr val="1A1716"/>
                </a:solidFill>
                <a:latin typeface="Oswald"/>
                <a:ea typeface="Oswald"/>
                <a:cs typeface="Oswald"/>
                <a:sym typeface="Oswald"/>
              </a:defRPr>
            </a:lvl1pPr>
            <a:lvl2pPr lvl="1">
              <a:spcBef>
                <a:spcPts val="0"/>
              </a:spcBef>
              <a:spcAft>
                <a:spcPts val="0"/>
              </a:spcAft>
              <a:buClr>
                <a:srgbClr val="1A1716"/>
              </a:buClr>
              <a:buSzPts val="1400"/>
              <a:buNone/>
              <a:defRPr sz="1800">
                <a:solidFill>
                  <a:srgbClr val="1A1716"/>
                </a:solidFill>
              </a:defRPr>
            </a:lvl2pPr>
            <a:lvl3pPr lvl="2">
              <a:spcBef>
                <a:spcPts val="0"/>
              </a:spcBef>
              <a:spcAft>
                <a:spcPts val="0"/>
              </a:spcAft>
              <a:buClr>
                <a:srgbClr val="1A1716"/>
              </a:buClr>
              <a:buSzPts val="1400"/>
              <a:buNone/>
              <a:defRPr sz="1800">
                <a:solidFill>
                  <a:srgbClr val="1A1716"/>
                </a:solidFill>
              </a:defRPr>
            </a:lvl3pPr>
            <a:lvl4pPr lvl="3">
              <a:spcBef>
                <a:spcPts val="0"/>
              </a:spcBef>
              <a:spcAft>
                <a:spcPts val="0"/>
              </a:spcAft>
              <a:buClr>
                <a:srgbClr val="1A1716"/>
              </a:buClr>
              <a:buSzPts val="1400"/>
              <a:buNone/>
              <a:defRPr sz="1800">
                <a:solidFill>
                  <a:srgbClr val="1A1716"/>
                </a:solidFill>
              </a:defRPr>
            </a:lvl4pPr>
            <a:lvl5pPr lvl="4">
              <a:spcBef>
                <a:spcPts val="0"/>
              </a:spcBef>
              <a:spcAft>
                <a:spcPts val="0"/>
              </a:spcAft>
              <a:buClr>
                <a:srgbClr val="1A1716"/>
              </a:buClr>
              <a:buSzPts val="1400"/>
              <a:buNone/>
              <a:defRPr sz="1800">
                <a:solidFill>
                  <a:srgbClr val="1A1716"/>
                </a:solidFill>
              </a:defRPr>
            </a:lvl5pPr>
            <a:lvl6pPr lvl="5">
              <a:spcBef>
                <a:spcPts val="0"/>
              </a:spcBef>
              <a:spcAft>
                <a:spcPts val="0"/>
              </a:spcAft>
              <a:buClr>
                <a:srgbClr val="1A1716"/>
              </a:buClr>
              <a:buSzPts val="1400"/>
              <a:buNone/>
              <a:defRPr sz="1800">
                <a:solidFill>
                  <a:srgbClr val="1A1716"/>
                </a:solidFill>
              </a:defRPr>
            </a:lvl6pPr>
            <a:lvl7pPr lvl="6">
              <a:spcBef>
                <a:spcPts val="0"/>
              </a:spcBef>
              <a:spcAft>
                <a:spcPts val="0"/>
              </a:spcAft>
              <a:buClr>
                <a:srgbClr val="1A1716"/>
              </a:buClr>
              <a:buSzPts val="1400"/>
              <a:buNone/>
              <a:defRPr sz="1800">
                <a:solidFill>
                  <a:srgbClr val="1A1716"/>
                </a:solidFill>
              </a:defRPr>
            </a:lvl7pPr>
            <a:lvl8pPr lvl="7">
              <a:spcBef>
                <a:spcPts val="0"/>
              </a:spcBef>
              <a:spcAft>
                <a:spcPts val="0"/>
              </a:spcAft>
              <a:buClr>
                <a:srgbClr val="1A1716"/>
              </a:buClr>
              <a:buSzPts val="1400"/>
              <a:buNone/>
              <a:defRPr sz="1800">
                <a:solidFill>
                  <a:srgbClr val="1A1716"/>
                </a:solidFill>
              </a:defRPr>
            </a:lvl8pPr>
            <a:lvl9pPr lvl="8">
              <a:spcBef>
                <a:spcPts val="0"/>
              </a:spcBef>
              <a:spcAft>
                <a:spcPts val="0"/>
              </a:spcAft>
              <a:buClr>
                <a:srgbClr val="1A1716"/>
              </a:buClr>
              <a:buSzPts val="1400"/>
              <a:buNone/>
              <a:defRPr sz="1800">
                <a:solidFill>
                  <a:srgbClr val="1A1716"/>
                </a:solidFil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0" lIns="0" spcFirstLastPara="1" rIns="0" wrap="square" tIns="0">
            <a:noAutofit/>
          </a:bodyPr>
          <a:lstStyle>
            <a:lvl1pPr indent="-400050" lvl="0" marL="457200" marR="0" rtl="0" algn="l">
              <a:spcBef>
                <a:spcPts val="640"/>
              </a:spcBef>
              <a:spcAft>
                <a:spcPts val="0"/>
              </a:spcAft>
              <a:buClr>
                <a:srgbClr val="1A1716"/>
              </a:buClr>
              <a:buSzPts val="2700"/>
              <a:buFont typeface="Oswald"/>
              <a:buChar char="•"/>
              <a:defRPr i="0" sz="2700" u="none" cap="none" strike="noStrike">
                <a:solidFill>
                  <a:srgbClr val="1A1716"/>
                </a:solidFill>
                <a:latin typeface="Oswald"/>
                <a:ea typeface="Oswald"/>
                <a:cs typeface="Oswald"/>
                <a:sym typeface="Oswald"/>
              </a:defRPr>
            </a:lvl1pPr>
            <a:lvl2pPr indent="-330200" lvl="1" marL="914400" marR="0" rtl="0" algn="l">
              <a:spcBef>
                <a:spcPts val="560"/>
              </a:spcBef>
              <a:spcAft>
                <a:spcPts val="0"/>
              </a:spcAft>
              <a:buClr>
                <a:srgbClr val="1A1716"/>
              </a:buClr>
              <a:buSzPts val="1600"/>
              <a:buFont typeface="Raleway"/>
              <a:buChar char="–"/>
              <a:defRPr i="0" sz="1600" u="none" cap="none" strike="noStrike">
                <a:solidFill>
                  <a:srgbClr val="1A1716"/>
                </a:solidFill>
                <a:latin typeface="Raleway"/>
                <a:ea typeface="Raleway"/>
                <a:cs typeface="Raleway"/>
                <a:sym typeface="Raleway"/>
              </a:defRPr>
            </a:lvl2pPr>
            <a:lvl3pPr indent="-330200" lvl="2" marL="1371600" marR="0" rtl="0" algn="l">
              <a:spcBef>
                <a:spcPts val="480"/>
              </a:spcBef>
              <a:spcAft>
                <a:spcPts val="0"/>
              </a:spcAft>
              <a:buClr>
                <a:srgbClr val="1A1716"/>
              </a:buClr>
              <a:buSzPts val="1600"/>
              <a:buFont typeface="Raleway"/>
              <a:buChar char="•"/>
              <a:defRPr i="0" sz="1600" u="none" cap="none" strike="noStrike">
                <a:solidFill>
                  <a:srgbClr val="1A1716"/>
                </a:solidFill>
                <a:latin typeface="Raleway"/>
                <a:ea typeface="Raleway"/>
                <a:cs typeface="Raleway"/>
                <a:sym typeface="Raleway"/>
              </a:defRPr>
            </a:lvl3pPr>
            <a:lvl4pPr indent="-330200" lvl="3" marL="1828800" marR="0" rtl="0" algn="l">
              <a:spcBef>
                <a:spcPts val="400"/>
              </a:spcBef>
              <a:spcAft>
                <a:spcPts val="0"/>
              </a:spcAft>
              <a:buClr>
                <a:srgbClr val="1A1716"/>
              </a:buClr>
              <a:buSzPts val="1600"/>
              <a:buFont typeface="Raleway"/>
              <a:buChar char="–"/>
              <a:defRPr i="0" sz="1600" u="none" cap="none" strike="noStrike">
                <a:solidFill>
                  <a:srgbClr val="1A1716"/>
                </a:solidFill>
                <a:latin typeface="Raleway"/>
                <a:ea typeface="Raleway"/>
                <a:cs typeface="Raleway"/>
                <a:sym typeface="Raleway"/>
              </a:defRPr>
            </a:lvl4pPr>
            <a:lvl5pPr indent="-330200" lvl="4" marL="2286000" marR="0" rtl="0" algn="l">
              <a:spcBef>
                <a:spcPts val="400"/>
              </a:spcBef>
              <a:spcAft>
                <a:spcPts val="0"/>
              </a:spcAft>
              <a:buClr>
                <a:srgbClr val="1A1716"/>
              </a:buClr>
              <a:buSzPts val="1600"/>
              <a:buFont typeface="Raleway"/>
              <a:buChar char="»"/>
              <a:defRPr i="0" sz="1600" u="none" cap="none" strike="noStrike">
                <a:solidFill>
                  <a:srgbClr val="1A1716"/>
                </a:solidFill>
                <a:latin typeface="Raleway"/>
                <a:ea typeface="Raleway"/>
                <a:cs typeface="Raleway"/>
                <a:sym typeface="Raleway"/>
              </a:defRPr>
            </a:lvl5pPr>
            <a:lvl6pPr indent="-330200" lvl="5" marL="2743200" marR="0" rtl="0" algn="l">
              <a:spcBef>
                <a:spcPts val="400"/>
              </a:spcBef>
              <a:spcAft>
                <a:spcPts val="0"/>
              </a:spcAft>
              <a:buClr>
                <a:srgbClr val="1A1716"/>
              </a:buClr>
              <a:buSzPts val="1600"/>
              <a:buFont typeface="Raleway"/>
              <a:buChar char="•"/>
              <a:defRPr i="0" sz="1600" u="none" cap="none" strike="noStrike">
                <a:solidFill>
                  <a:srgbClr val="1A1716"/>
                </a:solidFill>
                <a:latin typeface="Raleway"/>
                <a:ea typeface="Raleway"/>
                <a:cs typeface="Raleway"/>
                <a:sym typeface="Raleway"/>
              </a:defRPr>
            </a:lvl6pPr>
            <a:lvl7pPr indent="-330200" lvl="6" marL="3200400" marR="0" rtl="0" algn="l">
              <a:spcBef>
                <a:spcPts val="400"/>
              </a:spcBef>
              <a:spcAft>
                <a:spcPts val="0"/>
              </a:spcAft>
              <a:buClr>
                <a:srgbClr val="1A1716"/>
              </a:buClr>
              <a:buSzPts val="1600"/>
              <a:buFont typeface="Raleway"/>
              <a:buChar char="•"/>
              <a:defRPr i="0" sz="1600" u="none" cap="none" strike="noStrike">
                <a:solidFill>
                  <a:srgbClr val="1A1716"/>
                </a:solidFill>
                <a:latin typeface="Raleway"/>
                <a:ea typeface="Raleway"/>
                <a:cs typeface="Raleway"/>
                <a:sym typeface="Raleway"/>
              </a:defRPr>
            </a:lvl7pPr>
            <a:lvl8pPr indent="-330200" lvl="7" marL="3657600" marR="0" rtl="0" algn="l">
              <a:spcBef>
                <a:spcPts val="400"/>
              </a:spcBef>
              <a:spcAft>
                <a:spcPts val="0"/>
              </a:spcAft>
              <a:buClr>
                <a:srgbClr val="1A1716"/>
              </a:buClr>
              <a:buSzPts val="1600"/>
              <a:buFont typeface="Raleway"/>
              <a:buChar char="•"/>
              <a:defRPr i="0" sz="1600" u="none" cap="none" strike="noStrike">
                <a:solidFill>
                  <a:srgbClr val="1A1716"/>
                </a:solidFill>
                <a:latin typeface="Raleway"/>
                <a:ea typeface="Raleway"/>
                <a:cs typeface="Raleway"/>
                <a:sym typeface="Raleway"/>
              </a:defRPr>
            </a:lvl8pPr>
            <a:lvl9pPr indent="-330200" lvl="8" marL="4114800" marR="0" rtl="0" algn="l">
              <a:spcBef>
                <a:spcPts val="400"/>
              </a:spcBef>
              <a:spcAft>
                <a:spcPts val="0"/>
              </a:spcAft>
              <a:buClr>
                <a:srgbClr val="1A1716"/>
              </a:buClr>
              <a:buSzPts val="1600"/>
              <a:buFont typeface="Raleway"/>
              <a:buChar char="•"/>
              <a:defRPr i="0" sz="1600" u="none" cap="none" strike="noStrike">
                <a:solidFill>
                  <a:srgbClr val="1A1716"/>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40.png"/><Relationship Id="rId11" Type="http://schemas.openxmlformats.org/officeDocument/2006/relationships/image" Target="../media/image11.png"/><Relationship Id="rId10" Type="http://schemas.openxmlformats.org/officeDocument/2006/relationships/image" Target="../media/image20.png"/><Relationship Id="rId13" Type="http://schemas.openxmlformats.org/officeDocument/2006/relationships/image" Target="../media/image39.png"/><Relationship Id="rId12"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3.png"/><Relationship Id="rId15" Type="http://schemas.openxmlformats.org/officeDocument/2006/relationships/image" Target="../media/image24.png"/><Relationship Id="rId14" Type="http://schemas.openxmlformats.org/officeDocument/2006/relationships/image" Target="../media/image23.png"/><Relationship Id="rId17" Type="http://schemas.openxmlformats.org/officeDocument/2006/relationships/image" Target="../media/image36.png"/><Relationship Id="rId16" Type="http://schemas.openxmlformats.org/officeDocument/2006/relationships/image" Target="../media/image30.png"/><Relationship Id="rId5" Type="http://schemas.openxmlformats.org/officeDocument/2006/relationships/image" Target="../media/image7.png"/><Relationship Id="rId19" Type="http://schemas.openxmlformats.org/officeDocument/2006/relationships/image" Target="../media/image37.png"/><Relationship Id="rId6" Type="http://schemas.openxmlformats.org/officeDocument/2006/relationships/image" Target="../media/image19.png"/><Relationship Id="rId18" Type="http://schemas.openxmlformats.org/officeDocument/2006/relationships/image" Target="../media/image38.png"/><Relationship Id="rId7" Type="http://schemas.openxmlformats.org/officeDocument/2006/relationships/image" Target="../media/image34.png"/><Relationship Id="rId8"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35.png"/><Relationship Id="rId7" Type="http://schemas.openxmlformats.org/officeDocument/2006/relationships/image" Target="../media/image4.png"/><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EAEAEA"/>
            </a:gs>
          </a:gsLst>
          <a:lin ang="5400000" scaled="0"/>
        </a:gradFill>
      </p:bgPr>
    </p:bg>
    <p:spTree>
      <p:nvGrpSpPr>
        <p:cNvPr id="213" name="Shape 213"/>
        <p:cNvGrpSpPr/>
        <p:nvPr/>
      </p:nvGrpSpPr>
      <p:grpSpPr>
        <a:xfrm>
          <a:off x="0" y="0"/>
          <a:ext cx="0" cy="0"/>
          <a:chOff x="0" y="0"/>
          <a:chExt cx="0" cy="0"/>
        </a:xfrm>
      </p:grpSpPr>
      <p:pic>
        <p:nvPicPr>
          <p:cNvPr id="214" name="Google Shape;214;p17"/>
          <p:cNvPicPr preferRelativeResize="0"/>
          <p:nvPr/>
        </p:nvPicPr>
        <p:blipFill>
          <a:blip r:embed="rId3">
            <a:alphaModFix/>
          </a:blip>
          <a:stretch>
            <a:fillRect/>
          </a:stretch>
        </p:blipFill>
        <p:spPr>
          <a:xfrm>
            <a:off x="5494150" y="1474213"/>
            <a:ext cx="7258174" cy="7258174"/>
          </a:xfrm>
          <a:prstGeom prst="rect">
            <a:avLst/>
          </a:prstGeom>
          <a:noFill/>
          <a:ln>
            <a:noFill/>
          </a:ln>
        </p:spPr>
      </p:pic>
      <p:sp>
        <p:nvSpPr>
          <p:cNvPr id="215" name="Google Shape;215;p17"/>
          <p:cNvSpPr/>
          <p:nvPr/>
        </p:nvSpPr>
        <p:spPr>
          <a:xfrm>
            <a:off x="6350670" y="2339678"/>
            <a:ext cx="5534158" cy="5527240"/>
          </a:xfrm>
          <a:custGeom>
            <a:rect b="b" l="l" r="r" t="t"/>
            <a:pathLst>
              <a:path extrusionOk="0" h="5527240" w="5534158">
                <a:moveTo>
                  <a:pt x="0" y="0"/>
                </a:moveTo>
                <a:lnTo>
                  <a:pt x="5534158" y="0"/>
                </a:lnTo>
                <a:lnTo>
                  <a:pt x="5534158" y="5527240"/>
                </a:lnTo>
                <a:lnTo>
                  <a:pt x="0" y="5527240"/>
                </a:lnTo>
                <a:lnTo>
                  <a:pt x="0" y="0"/>
                </a:lnTo>
                <a:close/>
              </a:path>
            </a:pathLst>
          </a:custGeom>
          <a:blipFill rotWithShape="1">
            <a:blip r:embed="rId4">
              <a:alphaModFix/>
            </a:blip>
            <a:stretch>
              <a:fillRect b="0" l="0" r="0" t="0"/>
            </a:stretch>
          </a:blipFill>
          <a:ln>
            <a:noFill/>
          </a:ln>
        </p:spPr>
      </p:sp>
      <p:sp>
        <p:nvSpPr>
          <p:cNvPr id="216" name="Google Shape;216;p17"/>
          <p:cNvSpPr/>
          <p:nvPr/>
        </p:nvSpPr>
        <p:spPr>
          <a:xfrm>
            <a:off x="6241107" y="1115458"/>
            <a:ext cx="1673427" cy="1671335"/>
          </a:xfrm>
          <a:custGeom>
            <a:rect b="b" l="l" r="r" t="t"/>
            <a:pathLst>
              <a:path extrusionOk="0" h="1671335" w="1673427">
                <a:moveTo>
                  <a:pt x="0" y="0"/>
                </a:moveTo>
                <a:lnTo>
                  <a:pt x="1673426" y="0"/>
                </a:lnTo>
                <a:lnTo>
                  <a:pt x="1673426" y="1671335"/>
                </a:lnTo>
                <a:lnTo>
                  <a:pt x="0" y="1671335"/>
                </a:lnTo>
                <a:lnTo>
                  <a:pt x="0" y="0"/>
                </a:lnTo>
                <a:close/>
              </a:path>
            </a:pathLst>
          </a:custGeom>
          <a:blipFill rotWithShape="1">
            <a:blip r:embed="rId5">
              <a:alphaModFix/>
            </a:blip>
            <a:stretch>
              <a:fillRect b="0" l="0" r="0" t="0"/>
            </a:stretch>
          </a:blipFill>
          <a:ln>
            <a:noFill/>
          </a:ln>
        </p:spPr>
      </p:sp>
      <p:sp>
        <p:nvSpPr>
          <p:cNvPr id="217" name="Google Shape;217;p17"/>
          <p:cNvSpPr/>
          <p:nvPr/>
        </p:nvSpPr>
        <p:spPr>
          <a:xfrm>
            <a:off x="10319058" y="1115458"/>
            <a:ext cx="1673427" cy="1671335"/>
          </a:xfrm>
          <a:custGeom>
            <a:rect b="b" l="l" r="r" t="t"/>
            <a:pathLst>
              <a:path extrusionOk="0" h="1671335" w="1673427">
                <a:moveTo>
                  <a:pt x="0" y="0"/>
                </a:moveTo>
                <a:lnTo>
                  <a:pt x="1673427" y="0"/>
                </a:lnTo>
                <a:lnTo>
                  <a:pt x="1673427" y="1671335"/>
                </a:lnTo>
                <a:lnTo>
                  <a:pt x="0" y="1671335"/>
                </a:lnTo>
                <a:lnTo>
                  <a:pt x="0" y="0"/>
                </a:lnTo>
                <a:close/>
              </a:path>
            </a:pathLst>
          </a:custGeom>
          <a:blipFill rotWithShape="1">
            <a:blip r:embed="rId6">
              <a:alphaModFix/>
            </a:blip>
            <a:stretch>
              <a:fillRect b="0" l="0" r="0" t="0"/>
            </a:stretch>
          </a:blipFill>
          <a:ln>
            <a:noFill/>
          </a:ln>
        </p:spPr>
      </p:sp>
      <p:sp>
        <p:nvSpPr>
          <p:cNvPr id="218" name="Google Shape;218;p17"/>
          <p:cNvSpPr/>
          <p:nvPr/>
        </p:nvSpPr>
        <p:spPr>
          <a:xfrm>
            <a:off x="11911028" y="3166177"/>
            <a:ext cx="1673427" cy="1671335"/>
          </a:xfrm>
          <a:custGeom>
            <a:rect b="b" l="l" r="r" t="t"/>
            <a:pathLst>
              <a:path extrusionOk="0" h="1671335" w="1673427">
                <a:moveTo>
                  <a:pt x="0" y="0"/>
                </a:moveTo>
                <a:lnTo>
                  <a:pt x="1673426" y="0"/>
                </a:lnTo>
                <a:lnTo>
                  <a:pt x="1673426" y="1671335"/>
                </a:lnTo>
                <a:lnTo>
                  <a:pt x="0" y="1671335"/>
                </a:lnTo>
                <a:lnTo>
                  <a:pt x="0" y="0"/>
                </a:lnTo>
                <a:close/>
              </a:path>
            </a:pathLst>
          </a:custGeom>
          <a:blipFill rotWithShape="1">
            <a:blip r:embed="rId7">
              <a:alphaModFix/>
            </a:blip>
            <a:stretch>
              <a:fillRect b="0" l="0" r="0" t="0"/>
            </a:stretch>
          </a:blipFill>
          <a:ln>
            <a:noFill/>
          </a:ln>
        </p:spPr>
      </p:sp>
      <p:sp>
        <p:nvSpPr>
          <p:cNvPr id="219" name="Google Shape;219;p17"/>
          <p:cNvSpPr/>
          <p:nvPr/>
        </p:nvSpPr>
        <p:spPr>
          <a:xfrm>
            <a:off x="10400515" y="7500215"/>
            <a:ext cx="1673427" cy="1671335"/>
          </a:xfrm>
          <a:custGeom>
            <a:rect b="b" l="l" r="r" t="t"/>
            <a:pathLst>
              <a:path extrusionOk="0" h="1671335" w="1673427">
                <a:moveTo>
                  <a:pt x="0" y="0"/>
                </a:moveTo>
                <a:lnTo>
                  <a:pt x="1673427" y="0"/>
                </a:lnTo>
                <a:lnTo>
                  <a:pt x="1673427" y="1671335"/>
                </a:lnTo>
                <a:lnTo>
                  <a:pt x="0" y="1671335"/>
                </a:lnTo>
                <a:lnTo>
                  <a:pt x="0" y="0"/>
                </a:lnTo>
                <a:close/>
              </a:path>
            </a:pathLst>
          </a:custGeom>
          <a:blipFill rotWithShape="1">
            <a:blip r:embed="rId8">
              <a:alphaModFix/>
            </a:blip>
            <a:stretch>
              <a:fillRect b="0" l="0" r="0" t="0"/>
            </a:stretch>
          </a:blipFill>
          <a:ln>
            <a:noFill/>
          </a:ln>
        </p:spPr>
      </p:sp>
      <p:sp>
        <p:nvSpPr>
          <p:cNvPr id="220" name="Google Shape;220;p17"/>
          <p:cNvSpPr/>
          <p:nvPr/>
        </p:nvSpPr>
        <p:spPr>
          <a:xfrm>
            <a:off x="6241107" y="7500215"/>
            <a:ext cx="1673427" cy="1671335"/>
          </a:xfrm>
          <a:custGeom>
            <a:rect b="b" l="l" r="r" t="t"/>
            <a:pathLst>
              <a:path extrusionOk="0" h="1671335" w="1673427">
                <a:moveTo>
                  <a:pt x="0" y="0"/>
                </a:moveTo>
                <a:lnTo>
                  <a:pt x="1673426" y="0"/>
                </a:lnTo>
                <a:lnTo>
                  <a:pt x="1673426" y="1671335"/>
                </a:lnTo>
                <a:lnTo>
                  <a:pt x="0" y="1671335"/>
                </a:lnTo>
                <a:lnTo>
                  <a:pt x="0" y="0"/>
                </a:lnTo>
                <a:close/>
              </a:path>
            </a:pathLst>
          </a:custGeom>
          <a:blipFill rotWithShape="1">
            <a:blip r:embed="rId9">
              <a:alphaModFix/>
            </a:blip>
            <a:stretch>
              <a:fillRect b="0" l="0" r="0" t="0"/>
            </a:stretch>
          </a:blipFill>
          <a:ln>
            <a:noFill/>
          </a:ln>
        </p:spPr>
      </p:sp>
      <p:sp>
        <p:nvSpPr>
          <p:cNvPr id="221" name="Google Shape;221;p17"/>
          <p:cNvSpPr/>
          <p:nvPr/>
        </p:nvSpPr>
        <p:spPr>
          <a:xfrm>
            <a:off x="4730594" y="3246589"/>
            <a:ext cx="1673427" cy="1671335"/>
          </a:xfrm>
          <a:custGeom>
            <a:rect b="b" l="l" r="r" t="t"/>
            <a:pathLst>
              <a:path extrusionOk="0" h="1671335" w="1673427">
                <a:moveTo>
                  <a:pt x="0" y="0"/>
                </a:moveTo>
                <a:lnTo>
                  <a:pt x="1673427" y="0"/>
                </a:lnTo>
                <a:lnTo>
                  <a:pt x="1673427" y="1671335"/>
                </a:lnTo>
                <a:lnTo>
                  <a:pt x="0" y="1671335"/>
                </a:lnTo>
                <a:lnTo>
                  <a:pt x="0" y="0"/>
                </a:lnTo>
                <a:close/>
              </a:path>
            </a:pathLst>
          </a:custGeom>
          <a:blipFill rotWithShape="1">
            <a:blip r:embed="rId10">
              <a:alphaModFix/>
            </a:blip>
            <a:stretch>
              <a:fillRect b="0" l="0" r="0" t="0"/>
            </a:stretch>
          </a:blipFill>
          <a:ln>
            <a:noFill/>
          </a:ln>
        </p:spPr>
      </p:sp>
      <p:sp>
        <p:nvSpPr>
          <p:cNvPr id="222" name="Google Shape;222;p17"/>
          <p:cNvSpPr/>
          <p:nvPr/>
        </p:nvSpPr>
        <p:spPr>
          <a:xfrm>
            <a:off x="11988754" y="5458131"/>
            <a:ext cx="1673427" cy="1671335"/>
          </a:xfrm>
          <a:custGeom>
            <a:rect b="b" l="l" r="r" t="t"/>
            <a:pathLst>
              <a:path extrusionOk="0" h="1671335" w="1673427">
                <a:moveTo>
                  <a:pt x="0" y="0"/>
                </a:moveTo>
                <a:lnTo>
                  <a:pt x="1673427" y="0"/>
                </a:lnTo>
                <a:lnTo>
                  <a:pt x="1673427" y="1671335"/>
                </a:lnTo>
                <a:lnTo>
                  <a:pt x="0" y="1671335"/>
                </a:lnTo>
                <a:lnTo>
                  <a:pt x="0" y="0"/>
                </a:lnTo>
                <a:close/>
              </a:path>
            </a:pathLst>
          </a:custGeom>
          <a:blipFill rotWithShape="1">
            <a:blip r:embed="rId11">
              <a:alphaModFix/>
            </a:blip>
            <a:stretch>
              <a:fillRect b="0" l="0" r="0" t="0"/>
            </a:stretch>
          </a:blipFill>
          <a:ln>
            <a:noFill/>
          </a:ln>
        </p:spPr>
      </p:sp>
      <p:sp>
        <p:nvSpPr>
          <p:cNvPr id="223" name="Google Shape;223;p17"/>
          <p:cNvSpPr/>
          <p:nvPr/>
        </p:nvSpPr>
        <p:spPr>
          <a:xfrm>
            <a:off x="4730594" y="5458131"/>
            <a:ext cx="1673427" cy="1671335"/>
          </a:xfrm>
          <a:custGeom>
            <a:rect b="b" l="l" r="r" t="t"/>
            <a:pathLst>
              <a:path extrusionOk="0" h="1671335" w="1673427">
                <a:moveTo>
                  <a:pt x="0" y="0"/>
                </a:moveTo>
                <a:lnTo>
                  <a:pt x="1673427" y="0"/>
                </a:lnTo>
                <a:lnTo>
                  <a:pt x="1673427" y="1671335"/>
                </a:lnTo>
                <a:lnTo>
                  <a:pt x="0" y="1671335"/>
                </a:lnTo>
                <a:lnTo>
                  <a:pt x="0" y="0"/>
                </a:lnTo>
                <a:close/>
              </a:path>
            </a:pathLst>
          </a:custGeom>
          <a:blipFill rotWithShape="1">
            <a:blip r:embed="rId12">
              <a:alphaModFix/>
            </a:blip>
            <a:stretch>
              <a:fillRect b="0" l="0" r="0" t="0"/>
            </a:stretch>
          </a:blipFill>
          <a:ln>
            <a:noFill/>
          </a:ln>
        </p:spPr>
      </p:sp>
      <p:sp>
        <p:nvSpPr>
          <p:cNvPr id="224" name="Google Shape;224;p17"/>
          <p:cNvSpPr/>
          <p:nvPr/>
        </p:nvSpPr>
        <p:spPr>
          <a:xfrm>
            <a:off x="10625910" y="1358914"/>
            <a:ext cx="1156262" cy="1116318"/>
          </a:xfrm>
          <a:custGeom>
            <a:rect b="b" l="l" r="r" t="t"/>
            <a:pathLst>
              <a:path extrusionOk="0" h="1116318" w="1156262">
                <a:moveTo>
                  <a:pt x="0" y="0"/>
                </a:moveTo>
                <a:lnTo>
                  <a:pt x="1156262" y="0"/>
                </a:lnTo>
                <a:lnTo>
                  <a:pt x="1156262" y="1116318"/>
                </a:lnTo>
                <a:lnTo>
                  <a:pt x="0" y="1116318"/>
                </a:lnTo>
                <a:lnTo>
                  <a:pt x="0" y="0"/>
                </a:lnTo>
                <a:close/>
              </a:path>
            </a:pathLst>
          </a:custGeom>
          <a:blipFill rotWithShape="1">
            <a:blip r:embed="rId13">
              <a:alphaModFix/>
            </a:blip>
            <a:stretch>
              <a:fillRect b="0" l="0" r="0" t="0"/>
            </a:stretch>
          </a:blipFill>
          <a:ln>
            <a:noFill/>
          </a:ln>
        </p:spPr>
      </p:sp>
      <p:sp>
        <p:nvSpPr>
          <p:cNvPr id="225" name="Google Shape;225;p17"/>
          <p:cNvSpPr/>
          <p:nvPr/>
        </p:nvSpPr>
        <p:spPr>
          <a:xfrm>
            <a:off x="5138643" y="5841849"/>
            <a:ext cx="869127" cy="839103"/>
          </a:xfrm>
          <a:custGeom>
            <a:rect b="b" l="l" r="r" t="t"/>
            <a:pathLst>
              <a:path extrusionOk="0" h="839103" w="869127">
                <a:moveTo>
                  <a:pt x="0" y="0"/>
                </a:moveTo>
                <a:lnTo>
                  <a:pt x="869127" y="0"/>
                </a:lnTo>
                <a:lnTo>
                  <a:pt x="869127" y="839102"/>
                </a:lnTo>
                <a:lnTo>
                  <a:pt x="0" y="839102"/>
                </a:lnTo>
                <a:lnTo>
                  <a:pt x="0" y="0"/>
                </a:lnTo>
                <a:close/>
              </a:path>
            </a:pathLst>
          </a:custGeom>
          <a:blipFill rotWithShape="1">
            <a:blip r:embed="rId14">
              <a:alphaModFix/>
            </a:blip>
            <a:stretch>
              <a:fillRect b="0" l="0" r="0" t="0"/>
            </a:stretch>
          </a:blipFill>
          <a:ln>
            <a:noFill/>
          </a:ln>
        </p:spPr>
      </p:sp>
      <p:sp>
        <p:nvSpPr>
          <p:cNvPr id="226" name="Google Shape;226;p17"/>
          <p:cNvSpPr/>
          <p:nvPr/>
        </p:nvSpPr>
        <p:spPr>
          <a:xfrm>
            <a:off x="6591280" y="7866918"/>
            <a:ext cx="973080" cy="934157"/>
          </a:xfrm>
          <a:custGeom>
            <a:rect b="b" l="l" r="r" t="t"/>
            <a:pathLst>
              <a:path extrusionOk="0" h="934157" w="973080">
                <a:moveTo>
                  <a:pt x="0" y="0"/>
                </a:moveTo>
                <a:lnTo>
                  <a:pt x="973080" y="0"/>
                </a:lnTo>
                <a:lnTo>
                  <a:pt x="973080" y="934157"/>
                </a:lnTo>
                <a:lnTo>
                  <a:pt x="0" y="934157"/>
                </a:lnTo>
                <a:lnTo>
                  <a:pt x="0" y="0"/>
                </a:lnTo>
                <a:close/>
              </a:path>
            </a:pathLst>
          </a:custGeom>
          <a:blipFill rotWithShape="1">
            <a:blip r:embed="rId15">
              <a:alphaModFix/>
            </a:blip>
            <a:stretch>
              <a:fillRect b="0" l="0" r="0" t="0"/>
            </a:stretch>
          </a:blipFill>
          <a:ln>
            <a:noFill/>
          </a:ln>
        </p:spPr>
      </p:sp>
      <p:sp>
        <p:nvSpPr>
          <p:cNvPr id="227" name="Google Shape;227;p17"/>
          <p:cNvSpPr/>
          <p:nvPr/>
        </p:nvSpPr>
        <p:spPr>
          <a:xfrm>
            <a:off x="12340642" y="3551546"/>
            <a:ext cx="883654" cy="853127"/>
          </a:xfrm>
          <a:custGeom>
            <a:rect b="b" l="l" r="r" t="t"/>
            <a:pathLst>
              <a:path extrusionOk="0" h="853127" w="883654">
                <a:moveTo>
                  <a:pt x="0" y="0"/>
                </a:moveTo>
                <a:lnTo>
                  <a:pt x="883654" y="0"/>
                </a:lnTo>
                <a:lnTo>
                  <a:pt x="883654" y="853128"/>
                </a:lnTo>
                <a:lnTo>
                  <a:pt x="0" y="853128"/>
                </a:lnTo>
                <a:lnTo>
                  <a:pt x="0" y="0"/>
                </a:lnTo>
                <a:close/>
              </a:path>
            </a:pathLst>
          </a:custGeom>
          <a:blipFill rotWithShape="1">
            <a:blip r:embed="rId16">
              <a:alphaModFix/>
            </a:blip>
            <a:stretch>
              <a:fillRect b="0" l="0" r="0" t="0"/>
            </a:stretch>
          </a:blipFill>
          <a:ln>
            <a:noFill/>
          </a:ln>
        </p:spPr>
      </p:sp>
      <p:sp>
        <p:nvSpPr>
          <p:cNvPr id="228" name="Google Shape;228;p17"/>
          <p:cNvSpPr/>
          <p:nvPr/>
        </p:nvSpPr>
        <p:spPr>
          <a:xfrm>
            <a:off x="12232427" y="5721245"/>
            <a:ext cx="1186080" cy="1145106"/>
          </a:xfrm>
          <a:custGeom>
            <a:rect b="b" l="l" r="r" t="t"/>
            <a:pathLst>
              <a:path extrusionOk="0" h="1145106" w="1186080">
                <a:moveTo>
                  <a:pt x="0" y="0"/>
                </a:moveTo>
                <a:lnTo>
                  <a:pt x="1186080" y="0"/>
                </a:lnTo>
                <a:lnTo>
                  <a:pt x="1186080" y="1145107"/>
                </a:lnTo>
                <a:lnTo>
                  <a:pt x="0" y="1145107"/>
                </a:lnTo>
                <a:lnTo>
                  <a:pt x="0" y="0"/>
                </a:lnTo>
                <a:close/>
              </a:path>
            </a:pathLst>
          </a:custGeom>
          <a:blipFill rotWithShape="1">
            <a:blip r:embed="rId17">
              <a:alphaModFix/>
            </a:blip>
            <a:stretch>
              <a:fillRect b="0" l="0" r="0" t="0"/>
            </a:stretch>
          </a:blipFill>
          <a:ln>
            <a:noFill/>
          </a:ln>
        </p:spPr>
      </p:sp>
      <p:sp>
        <p:nvSpPr>
          <p:cNvPr id="229" name="Google Shape;229;p17"/>
          <p:cNvSpPr/>
          <p:nvPr/>
        </p:nvSpPr>
        <p:spPr>
          <a:xfrm>
            <a:off x="5024941" y="3500114"/>
            <a:ext cx="1065683" cy="1028868"/>
          </a:xfrm>
          <a:custGeom>
            <a:rect b="b" l="l" r="r" t="t"/>
            <a:pathLst>
              <a:path extrusionOk="0" h="1028868" w="1065683">
                <a:moveTo>
                  <a:pt x="0" y="0"/>
                </a:moveTo>
                <a:lnTo>
                  <a:pt x="1065683" y="0"/>
                </a:lnTo>
                <a:lnTo>
                  <a:pt x="1065683" y="1028869"/>
                </a:lnTo>
                <a:lnTo>
                  <a:pt x="0" y="1028869"/>
                </a:lnTo>
                <a:lnTo>
                  <a:pt x="0" y="0"/>
                </a:lnTo>
                <a:close/>
              </a:path>
            </a:pathLst>
          </a:custGeom>
          <a:blipFill rotWithShape="1">
            <a:blip r:embed="rId18">
              <a:alphaModFix/>
            </a:blip>
            <a:stretch>
              <a:fillRect b="0" l="0" r="0" t="0"/>
            </a:stretch>
          </a:blipFill>
          <a:ln>
            <a:noFill/>
          </a:ln>
        </p:spPr>
      </p:sp>
      <p:sp>
        <p:nvSpPr>
          <p:cNvPr id="230" name="Google Shape;230;p17"/>
          <p:cNvSpPr/>
          <p:nvPr/>
        </p:nvSpPr>
        <p:spPr>
          <a:xfrm>
            <a:off x="10759258" y="7814177"/>
            <a:ext cx="965764" cy="934157"/>
          </a:xfrm>
          <a:custGeom>
            <a:rect b="b" l="l" r="r" t="t"/>
            <a:pathLst>
              <a:path extrusionOk="0" h="934157" w="965764">
                <a:moveTo>
                  <a:pt x="0" y="0"/>
                </a:moveTo>
                <a:lnTo>
                  <a:pt x="965764" y="0"/>
                </a:lnTo>
                <a:lnTo>
                  <a:pt x="965764" y="934157"/>
                </a:lnTo>
                <a:lnTo>
                  <a:pt x="0" y="934157"/>
                </a:lnTo>
                <a:lnTo>
                  <a:pt x="0" y="0"/>
                </a:lnTo>
                <a:close/>
              </a:path>
            </a:pathLst>
          </a:custGeom>
          <a:blipFill rotWithShape="1">
            <a:blip r:embed="rId19">
              <a:alphaModFix/>
            </a:blip>
            <a:stretch>
              <a:fillRect b="0" l="0" r="0" t="0"/>
            </a:stretch>
          </a:blipFill>
          <a:ln>
            <a:noFill/>
          </a:ln>
        </p:spPr>
      </p:sp>
      <p:sp>
        <p:nvSpPr>
          <p:cNvPr id="231" name="Google Shape;231;p17"/>
          <p:cNvSpPr/>
          <p:nvPr/>
        </p:nvSpPr>
        <p:spPr>
          <a:xfrm>
            <a:off x="6551586" y="1407141"/>
            <a:ext cx="1052468" cy="1012282"/>
          </a:xfrm>
          <a:custGeom>
            <a:rect b="b" l="l" r="r" t="t"/>
            <a:pathLst>
              <a:path extrusionOk="0" h="1012282" w="1052468">
                <a:moveTo>
                  <a:pt x="0" y="0"/>
                </a:moveTo>
                <a:lnTo>
                  <a:pt x="1052468" y="0"/>
                </a:lnTo>
                <a:lnTo>
                  <a:pt x="1052468" y="1012282"/>
                </a:lnTo>
                <a:lnTo>
                  <a:pt x="0" y="1012282"/>
                </a:lnTo>
                <a:lnTo>
                  <a:pt x="0" y="0"/>
                </a:lnTo>
                <a:close/>
              </a:path>
            </a:pathLst>
          </a:custGeom>
          <a:blipFill rotWithShape="1">
            <a:blip r:embed="rId20">
              <a:alphaModFix/>
            </a:blip>
            <a:stretch>
              <a:fillRect b="0" l="0" r="0" t="0"/>
            </a:stretch>
          </a:blipFill>
          <a:ln>
            <a:noFill/>
          </a:ln>
        </p:spPr>
      </p:sp>
      <p:sp>
        <p:nvSpPr>
          <p:cNvPr id="232" name="Google Shape;232;p17"/>
          <p:cNvSpPr txBox="1"/>
          <p:nvPr/>
        </p:nvSpPr>
        <p:spPr>
          <a:xfrm>
            <a:off x="4730594" y="1450993"/>
            <a:ext cx="1389000" cy="985800"/>
          </a:xfrm>
          <a:prstGeom prst="rect">
            <a:avLst/>
          </a:prstGeom>
          <a:noFill/>
          <a:ln>
            <a:noFill/>
          </a:ln>
        </p:spPr>
        <p:txBody>
          <a:bodyPr anchorCtr="0" anchor="t" bIns="0" lIns="0" spcFirstLastPara="1" rIns="0" wrap="square" tIns="0">
            <a:spAutoFit/>
          </a:bodyPr>
          <a:lstStyle/>
          <a:p>
            <a:pPr indent="0" lvl="0" marL="0" marR="0" rtl="0" algn="ctr">
              <a:lnSpc>
                <a:spcPct val="102997"/>
              </a:lnSpc>
              <a:spcBef>
                <a:spcPts val="0"/>
              </a:spcBef>
              <a:spcAft>
                <a:spcPts val="0"/>
              </a:spcAft>
              <a:buNone/>
            </a:pPr>
            <a:r>
              <a:rPr b="1" i="0" lang="en-US" sz="6405" u="none" cap="none" strike="noStrike">
                <a:solidFill>
                  <a:srgbClr val="CCEDC4"/>
                </a:solidFill>
                <a:latin typeface="Oswald"/>
                <a:ea typeface="Oswald"/>
                <a:cs typeface="Oswald"/>
                <a:sym typeface="Oswald"/>
              </a:rPr>
              <a:t>01.</a:t>
            </a:r>
            <a:endParaRPr/>
          </a:p>
        </p:txBody>
      </p:sp>
      <p:sp>
        <p:nvSpPr>
          <p:cNvPr id="233" name="Google Shape;233;p17"/>
          <p:cNvSpPr txBox="1"/>
          <p:nvPr/>
        </p:nvSpPr>
        <p:spPr>
          <a:xfrm>
            <a:off x="2400752" y="1393850"/>
            <a:ext cx="2101200" cy="417000"/>
          </a:xfrm>
          <a:prstGeom prst="rect">
            <a:avLst/>
          </a:prstGeom>
          <a:noFill/>
          <a:ln>
            <a:noFill/>
          </a:ln>
        </p:spPr>
        <p:txBody>
          <a:bodyPr anchorCtr="0" anchor="t" bIns="0" lIns="0" spcFirstLastPara="1" rIns="0" wrap="square" tIns="0">
            <a:spAutoFit/>
          </a:bodyPr>
          <a:lstStyle/>
          <a:p>
            <a:pPr indent="0" lvl="0" marL="0" marR="0" rtl="0" algn="r">
              <a:lnSpc>
                <a:spcPct val="102988"/>
              </a:lnSpc>
              <a:spcBef>
                <a:spcPts val="0"/>
              </a:spcBef>
              <a:spcAft>
                <a:spcPts val="0"/>
              </a:spcAft>
              <a:buNone/>
            </a:pPr>
            <a:r>
              <a:rPr b="0" i="0" lang="en-US" sz="2710" u="none" cap="none" strike="noStrike">
                <a:solidFill>
                  <a:srgbClr val="CCEDC4"/>
                </a:solidFill>
                <a:latin typeface="Oswald"/>
                <a:ea typeface="Oswald"/>
                <a:cs typeface="Oswald"/>
                <a:sym typeface="Oswald"/>
              </a:rPr>
              <a:t>MAIN POINT</a:t>
            </a:r>
            <a:endParaRPr/>
          </a:p>
        </p:txBody>
      </p:sp>
      <p:sp>
        <p:nvSpPr>
          <p:cNvPr id="234" name="Google Shape;234;p17"/>
          <p:cNvSpPr txBox="1"/>
          <p:nvPr/>
        </p:nvSpPr>
        <p:spPr>
          <a:xfrm>
            <a:off x="1871622" y="1875182"/>
            <a:ext cx="2630400" cy="5910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35" name="Google Shape;235;p17"/>
          <p:cNvSpPr txBox="1"/>
          <p:nvPr/>
        </p:nvSpPr>
        <p:spPr>
          <a:xfrm>
            <a:off x="3112916" y="3604889"/>
            <a:ext cx="1389000" cy="985800"/>
          </a:xfrm>
          <a:prstGeom prst="rect">
            <a:avLst/>
          </a:prstGeom>
          <a:noFill/>
          <a:ln>
            <a:noFill/>
          </a:ln>
        </p:spPr>
        <p:txBody>
          <a:bodyPr anchorCtr="0" anchor="t" bIns="0" lIns="0" spcFirstLastPara="1" rIns="0" wrap="square" tIns="0">
            <a:spAutoFit/>
          </a:bodyPr>
          <a:lstStyle/>
          <a:p>
            <a:pPr indent="0" lvl="0" marL="0" marR="0" rtl="0" algn="ctr">
              <a:lnSpc>
                <a:spcPct val="102997"/>
              </a:lnSpc>
              <a:spcBef>
                <a:spcPts val="0"/>
              </a:spcBef>
              <a:spcAft>
                <a:spcPts val="0"/>
              </a:spcAft>
              <a:buNone/>
            </a:pPr>
            <a:r>
              <a:rPr b="1" i="0" lang="en-US" sz="6405" u="none" cap="none" strike="noStrike">
                <a:solidFill>
                  <a:srgbClr val="D8CFFB"/>
                </a:solidFill>
                <a:latin typeface="Oswald"/>
                <a:ea typeface="Oswald"/>
                <a:cs typeface="Oswald"/>
                <a:sym typeface="Oswald"/>
              </a:rPr>
              <a:t>02.</a:t>
            </a:r>
            <a:endParaRPr/>
          </a:p>
        </p:txBody>
      </p:sp>
      <p:sp>
        <p:nvSpPr>
          <p:cNvPr id="236" name="Google Shape;236;p17"/>
          <p:cNvSpPr txBox="1"/>
          <p:nvPr/>
        </p:nvSpPr>
        <p:spPr>
          <a:xfrm>
            <a:off x="943128" y="3547750"/>
            <a:ext cx="1941000" cy="417000"/>
          </a:xfrm>
          <a:prstGeom prst="rect">
            <a:avLst/>
          </a:prstGeom>
          <a:noFill/>
          <a:ln>
            <a:noFill/>
          </a:ln>
        </p:spPr>
        <p:txBody>
          <a:bodyPr anchorCtr="0" anchor="t" bIns="0" lIns="0" spcFirstLastPara="1" rIns="0" wrap="square" tIns="0">
            <a:spAutoFit/>
          </a:bodyPr>
          <a:lstStyle/>
          <a:p>
            <a:pPr indent="0" lvl="0" marL="0" marR="0" rtl="0" algn="r">
              <a:lnSpc>
                <a:spcPct val="102988"/>
              </a:lnSpc>
              <a:spcBef>
                <a:spcPts val="0"/>
              </a:spcBef>
              <a:spcAft>
                <a:spcPts val="0"/>
              </a:spcAft>
              <a:buNone/>
            </a:pPr>
            <a:r>
              <a:rPr b="0" i="0" lang="en-US" sz="2710" u="none" cap="none" strike="noStrike">
                <a:solidFill>
                  <a:srgbClr val="D8CFFB"/>
                </a:solidFill>
                <a:latin typeface="Oswald"/>
                <a:ea typeface="Oswald"/>
                <a:cs typeface="Oswald"/>
                <a:sym typeface="Oswald"/>
              </a:rPr>
              <a:t>MAIN POINT</a:t>
            </a:r>
            <a:endParaRPr/>
          </a:p>
        </p:txBody>
      </p:sp>
      <p:sp>
        <p:nvSpPr>
          <p:cNvPr id="237" name="Google Shape;237;p17"/>
          <p:cNvSpPr txBox="1"/>
          <p:nvPr/>
        </p:nvSpPr>
        <p:spPr>
          <a:xfrm>
            <a:off x="253944" y="4062575"/>
            <a:ext cx="2630400" cy="5910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38" name="Google Shape;238;p17"/>
          <p:cNvSpPr txBox="1"/>
          <p:nvPr/>
        </p:nvSpPr>
        <p:spPr>
          <a:xfrm>
            <a:off x="3112916" y="5868347"/>
            <a:ext cx="1389000" cy="985800"/>
          </a:xfrm>
          <a:prstGeom prst="rect">
            <a:avLst/>
          </a:prstGeom>
          <a:noFill/>
          <a:ln>
            <a:noFill/>
          </a:ln>
        </p:spPr>
        <p:txBody>
          <a:bodyPr anchorCtr="0" anchor="t" bIns="0" lIns="0" spcFirstLastPara="1" rIns="0" wrap="square" tIns="0">
            <a:spAutoFit/>
          </a:bodyPr>
          <a:lstStyle/>
          <a:p>
            <a:pPr indent="0" lvl="0" marL="0" marR="0" rtl="0" algn="ctr">
              <a:lnSpc>
                <a:spcPct val="102997"/>
              </a:lnSpc>
              <a:spcBef>
                <a:spcPts val="0"/>
              </a:spcBef>
              <a:spcAft>
                <a:spcPts val="0"/>
              </a:spcAft>
              <a:buNone/>
            </a:pPr>
            <a:r>
              <a:rPr b="1" i="0" lang="en-US" sz="6405" u="none" cap="none" strike="noStrike">
                <a:solidFill>
                  <a:srgbClr val="C6AD94"/>
                </a:solidFill>
                <a:latin typeface="Oswald"/>
                <a:ea typeface="Oswald"/>
                <a:cs typeface="Oswald"/>
                <a:sym typeface="Oswald"/>
              </a:rPr>
              <a:t>03.</a:t>
            </a:r>
            <a:endParaRPr/>
          </a:p>
        </p:txBody>
      </p:sp>
      <p:sp>
        <p:nvSpPr>
          <p:cNvPr id="239" name="Google Shape;239;p17"/>
          <p:cNvSpPr txBox="1"/>
          <p:nvPr/>
        </p:nvSpPr>
        <p:spPr>
          <a:xfrm>
            <a:off x="943277" y="5811200"/>
            <a:ext cx="1941000" cy="417000"/>
          </a:xfrm>
          <a:prstGeom prst="rect">
            <a:avLst/>
          </a:prstGeom>
          <a:noFill/>
          <a:ln>
            <a:noFill/>
          </a:ln>
        </p:spPr>
        <p:txBody>
          <a:bodyPr anchorCtr="0" anchor="t" bIns="0" lIns="0" spcFirstLastPara="1" rIns="0" wrap="square" tIns="0">
            <a:spAutoFit/>
          </a:bodyPr>
          <a:lstStyle/>
          <a:p>
            <a:pPr indent="0" lvl="0" marL="0" marR="0" rtl="0" algn="r">
              <a:lnSpc>
                <a:spcPct val="102988"/>
              </a:lnSpc>
              <a:spcBef>
                <a:spcPts val="0"/>
              </a:spcBef>
              <a:spcAft>
                <a:spcPts val="0"/>
              </a:spcAft>
              <a:buNone/>
            </a:pPr>
            <a:r>
              <a:rPr b="0" i="0" lang="en-US" sz="2710" u="none" cap="none" strike="noStrike">
                <a:solidFill>
                  <a:srgbClr val="C6AD94"/>
                </a:solidFill>
                <a:latin typeface="Oswald"/>
                <a:ea typeface="Oswald"/>
                <a:cs typeface="Oswald"/>
                <a:sym typeface="Oswald"/>
              </a:rPr>
              <a:t>MAIN POINT</a:t>
            </a:r>
            <a:endParaRPr/>
          </a:p>
        </p:txBody>
      </p:sp>
      <p:sp>
        <p:nvSpPr>
          <p:cNvPr id="240" name="Google Shape;240;p17"/>
          <p:cNvSpPr txBox="1"/>
          <p:nvPr/>
        </p:nvSpPr>
        <p:spPr>
          <a:xfrm>
            <a:off x="253944" y="6274117"/>
            <a:ext cx="2630400" cy="5910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41" name="Google Shape;241;p17"/>
          <p:cNvSpPr txBox="1"/>
          <p:nvPr/>
        </p:nvSpPr>
        <p:spPr>
          <a:xfrm>
            <a:off x="4623428" y="7998128"/>
            <a:ext cx="1389000" cy="985800"/>
          </a:xfrm>
          <a:prstGeom prst="rect">
            <a:avLst/>
          </a:prstGeom>
          <a:noFill/>
          <a:ln>
            <a:noFill/>
          </a:ln>
        </p:spPr>
        <p:txBody>
          <a:bodyPr anchorCtr="0" anchor="t" bIns="0" lIns="0" spcFirstLastPara="1" rIns="0" wrap="square" tIns="0">
            <a:spAutoFit/>
          </a:bodyPr>
          <a:lstStyle/>
          <a:p>
            <a:pPr indent="0" lvl="0" marL="0" marR="0" rtl="0" algn="ctr">
              <a:lnSpc>
                <a:spcPct val="102997"/>
              </a:lnSpc>
              <a:spcBef>
                <a:spcPts val="0"/>
              </a:spcBef>
              <a:spcAft>
                <a:spcPts val="0"/>
              </a:spcAft>
              <a:buNone/>
            </a:pPr>
            <a:r>
              <a:rPr b="1" i="0" lang="en-US" sz="6405" u="none" cap="none" strike="noStrike">
                <a:solidFill>
                  <a:srgbClr val="C9D9FC"/>
                </a:solidFill>
                <a:latin typeface="Oswald"/>
                <a:ea typeface="Oswald"/>
                <a:cs typeface="Oswald"/>
                <a:sym typeface="Oswald"/>
              </a:rPr>
              <a:t>04.</a:t>
            </a:r>
            <a:endParaRPr/>
          </a:p>
        </p:txBody>
      </p:sp>
      <p:sp>
        <p:nvSpPr>
          <p:cNvPr id="242" name="Google Shape;242;p17"/>
          <p:cNvSpPr txBox="1"/>
          <p:nvPr/>
        </p:nvSpPr>
        <p:spPr>
          <a:xfrm>
            <a:off x="2218073" y="7940975"/>
            <a:ext cx="2176800" cy="417000"/>
          </a:xfrm>
          <a:prstGeom prst="rect">
            <a:avLst/>
          </a:prstGeom>
          <a:noFill/>
          <a:ln>
            <a:noFill/>
          </a:ln>
        </p:spPr>
        <p:txBody>
          <a:bodyPr anchorCtr="0" anchor="t" bIns="0" lIns="0" spcFirstLastPara="1" rIns="0" wrap="square" tIns="0">
            <a:spAutoFit/>
          </a:bodyPr>
          <a:lstStyle/>
          <a:p>
            <a:pPr indent="0" lvl="0" marL="0" marR="0" rtl="0" algn="r">
              <a:lnSpc>
                <a:spcPct val="102988"/>
              </a:lnSpc>
              <a:spcBef>
                <a:spcPts val="0"/>
              </a:spcBef>
              <a:spcAft>
                <a:spcPts val="0"/>
              </a:spcAft>
              <a:buNone/>
            </a:pPr>
            <a:r>
              <a:rPr b="0" i="0" lang="en-US" sz="2710" u="none" cap="none" strike="noStrike">
                <a:solidFill>
                  <a:srgbClr val="C9D9FC"/>
                </a:solidFill>
                <a:latin typeface="Oswald"/>
                <a:ea typeface="Oswald"/>
                <a:cs typeface="Oswald"/>
                <a:sym typeface="Oswald"/>
              </a:rPr>
              <a:t>MAIN POINT</a:t>
            </a:r>
            <a:endParaRPr/>
          </a:p>
        </p:txBody>
      </p:sp>
      <p:sp>
        <p:nvSpPr>
          <p:cNvPr id="243" name="Google Shape;243;p17"/>
          <p:cNvSpPr txBox="1"/>
          <p:nvPr/>
        </p:nvSpPr>
        <p:spPr>
          <a:xfrm>
            <a:off x="1764456" y="8403898"/>
            <a:ext cx="2630400" cy="5910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44" name="Google Shape;244;p17"/>
          <p:cNvSpPr txBox="1"/>
          <p:nvPr/>
        </p:nvSpPr>
        <p:spPr>
          <a:xfrm>
            <a:off x="12302542" y="7998128"/>
            <a:ext cx="1389000" cy="985800"/>
          </a:xfrm>
          <a:prstGeom prst="rect">
            <a:avLst/>
          </a:prstGeom>
          <a:noFill/>
          <a:ln>
            <a:noFill/>
          </a:ln>
        </p:spPr>
        <p:txBody>
          <a:bodyPr anchorCtr="0" anchor="t" bIns="0" lIns="0" spcFirstLastPara="1" rIns="0" wrap="square" tIns="0">
            <a:spAutoFit/>
          </a:bodyPr>
          <a:lstStyle/>
          <a:p>
            <a:pPr indent="0" lvl="0" marL="0" marR="0" rtl="0" algn="ctr">
              <a:lnSpc>
                <a:spcPct val="102997"/>
              </a:lnSpc>
              <a:spcBef>
                <a:spcPts val="0"/>
              </a:spcBef>
              <a:spcAft>
                <a:spcPts val="0"/>
              </a:spcAft>
              <a:buNone/>
            </a:pPr>
            <a:r>
              <a:rPr b="1" i="0" lang="en-US" sz="6405" u="none" cap="none" strike="noStrike">
                <a:solidFill>
                  <a:srgbClr val="E0DDD5"/>
                </a:solidFill>
                <a:latin typeface="Oswald"/>
                <a:ea typeface="Oswald"/>
                <a:cs typeface="Oswald"/>
                <a:sym typeface="Oswald"/>
              </a:rPr>
              <a:t>08.</a:t>
            </a:r>
            <a:endParaRPr/>
          </a:p>
        </p:txBody>
      </p:sp>
      <p:sp>
        <p:nvSpPr>
          <p:cNvPr id="245" name="Google Shape;245;p17"/>
          <p:cNvSpPr txBox="1"/>
          <p:nvPr/>
        </p:nvSpPr>
        <p:spPr>
          <a:xfrm>
            <a:off x="13815453" y="7940975"/>
            <a:ext cx="2357400" cy="417000"/>
          </a:xfrm>
          <a:prstGeom prst="rect">
            <a:avLst/>
          </a:prstGeom>
          <a:noFill/>
          <a:ln>
            <a:noFill/>
          </a:ln>
        </p:spPr>
        <p:txBody>
          <a:bodyPr anchorCtr="0" anchor="t" bIns="0" lIns="0" spcFirstLastPara="1" rIns="0" wrap="square" tIns="0">
            <a:spAutoFit/>
          </a:bodyPr>
          <a:lstStyle/>
          <a:p>
            <a:pPr indent="0" lvl="0" marL="0" marR="0" rtl="0" algn="l">
              <a:lnSpc>
                <a:spcPct val="102988"/>
              </a:lnSpc>
              <a:spcBef>
                <a:spcPts val="0"/>
              </a:spcBef>
              <a:spcAft>
                <a:spcPts val="0"/>
              </a:spcAft>
              <a:buNone/>
            </a:pPr>
            <a:r>
              <a:rPr b="0" i="0" lang="en-US" sz="2710" u="none" cap="none" strike="noStrike">
                <a:solidFill>
                  <a:srgbClr val="E0DDD5"/>
                </a:solidFill>
                <a:latin typeface="Oswald"/>
                <a:ea typeface="Oswald"/>
                <a:cs typeface="Oswald"/>
                <a:sym typeface="Oswald"/>
              </a:rPr>
              <a:t>MAIN POINT</a:t>
            </a:r>
            <a:endParaRPr/>
          </a:p>
        </p:txBody>
      </p:sp>
      <p:sp>
        <p:nvSpPr>
          <p:cNvPr id="246" name="Google Shape;246;p17"/>
          <p:cNvSpPr txBox="1"/>
          <p:nvPr/>
        </p:nvSpPr>
        <p:spPr>
          <a:xfrm>
            <a:off x="13815445" y="8422316"/>
            <a:ext cx="2630400" cy="59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47" name="Google Shape;247;p17"/>
          <p:cNvSpPr txBox="1"/>
          <p:nvPr/>
        </p:nvSpPr>
        <p:spPr>
          <a:xfrm>
            <a:off x="13890781" y="5868347"/>
            <a:ext cx="1389000" cy="985800"/>
          </a:xfrm>
          <a:prstGeom prst="rect">
            <a:avLst/>
          </a:prstGeom>
          <a:noFill/>
          <a:ln>
            <a:noFill/>
          </a:ln>
        </p:spPr>
        <p:txBody>
          <a:bodyPr anchorCtr="0" anchor="t" bIns="0" lIns="0" spcFirstLastPara="1" rIns="0" wrap="square" tIns="0">
            <a:spAutoFit/>
          </a:bodyPr>
          <a:lstStyle/>
          <a:p>
            <a:pPr indent="0" lvl="0" marL="0" marR="0" rtl="0" algn="ctr">
              <a:lnSpc>
                <a:spcPct val="102997"/>
              </a:lnSpc>
              <a:spcBef>
                <a:spcPts val="0"/>
              </a:spcBef>
              <a:spcAft>
                <a:spcPts val="0"/>
              </a:spcAft>
              <a:buNone/>
            </a:pPr>
            <a:r>
              <a:rPr b="1" i="0" lang="en-US" sz="6405" u="none" cap="none" strike="noStrike">
                <a:solidFill>
                  <a:srgbClr val="C69185"/>
                </a:solidFill>
                <a:latin typeface="Oswald"/>
                <a:ea typeface="Oswald"/>
                <a:cs typeface="Oswald"/>
                <a:sym typeface="Oswald"/>
              </a:rPr>
              <a:t>07.</a:t>
            </a:r>
            <a:endParaRPr/>
          </a:p>
        </p:txBody>
      </p:sp>
      <p:sp>
        <p:nvSpPr>
          <p:cNvPr id="248" name="Google Shape;248;p17"/>
          <p:cNvSpPr txBox="1"/>
          <p:nvPr/>
        </p:nvSpPr>
        <p:spPr>
          <a:xfrm>
            <a:off x="15403675" y="5811200"/>
            <a:ext cx="2445900" cy="417000"/>
          </a:xfrm>
          <a:prstGeom prst="rect">
            <a:avLst/>
          </a:prstGeom>
          <a:noFill/>
          <a:ln>
            <a:noFill/>
          </a:ln>
        </p:spPr>
        <p:txBody>
          <a:bodyPr anchorCtr="0" anchor="t" bIns="0" lIns="0" spcFirstLastPara="1" rIns="0" wrap="square" tIns="0">
            <a:spAutoFit/>
          </a:bodyPr>
          <a:lstStyle/>
          <a:p>
            <a:pPr indent="0" lvl="0" marL="0" marR="0" rtl="0" algn="l">
              <a:lnSpc>
                <a:spcPct val="102988"/>
              </a:lnSpc>
              <a:spcBef>
                <a:spcPts val="0"/>
              </a:spcBef>
              <a:spcAft>
                <a:spcPts val="0"/>
              </a:spcAft>
              <a:buNone/>
            </a:pPr>
            <a:r>
              <a:rPr b="0" i="0" lang="en-US" sz="2710" u="none" cap="none" strike="noStrike">
                <a:solidFill>
                  <a:srgbClr val="C69185"/>
                </a:solidFill>
                <a:latin typeface="Oswald"/>
                <a:ea typeface="Oswald"/>
                <a:cs typeface="Oswald"/>
                <a:sym typeface="Oswald"/>
              </a:rPr>
              <a:t>MAIN POINT</a:t>
            </a:r>
            <a:endParaRPr/>
          </a:p>
        </p:txBody>
      </p:sp>
      <p:sp>
        <p:nvSpPr>
          <p:cNvPr id="249" name="Google Shape;249;p17"/>
          <p:cNvSpPr txBox="1"/>
          <p:nvPr/>
        </p:nvSpPr>
        <p:spPr>
          <a:xfrm>
            <a:off x="15403684" y="6301745"/>
            <a:ext cx="2630400" cy="59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50" name="Google Shape;250;p17"/>
          <p:cNvSpPr txBox="1"/>
          <p:nvPr/>
        </p:nvSpPr>
        <p:spPr>
          <a:xfrm>
            <a:off x="13813054" y="3604889"/>
            <a:ext cx="1389000" cy="985800"/>
          </a:xfrm>
          <a:prstGeom prst="rect">
            <a:avLst/>
          </a:prstGeom>
          <a:noFill/>
          <a:ln>
            <a:noFill/>
          </a:ln>
        </p:spPr>
        <p:txBody>
          <a:bodyPr anchorCtr="0" anchor="t" bIns="0" lIns="0" spcFirstLastPara="1" rIns="0" wrap="square" tIns="0">
            <a:spAutoFit/>
          </a:bodyPr>
          <a:lstStyle/>
          <a:p>
            <a:pPr indent="0" lvl="0" marL="0" marR="0" rtl="0" algn="ctr">
              <a:lnSpc>
                <a:spcPct val="102997"/>
              </a:lnSpc>
              <a:spcBef>
                <a:spcPts val="0"/>
              </a:spcBef>
              <a:spcAft>
                <a:spcPts val="0"/>
              </a:spcAft>
              <a:buNone/>
            </a:pPr>
            <a:r>
              <a:rPr b="1" i="0" lang="en-US" sz="6405" u="none" cap="none" strike="noStrike">
                <a:solidFill>
                  <a:srgbClr val="B0DAFF"/>
                </a:solidFill>
                <a:latin typeface="Oswald"/>
                <a:ea typeface="Oswald"/>
                <a:cs typeface="Oswald"/>
                <a:sym typeface="Oswald"/>
              </a:rPr>
              <a:t>06.</a:t>
            </a:r>
            <a:endParaRPr/>
          </a:p>
        </p:txBody>
      </p:sp>
      <p:sp>
        <p:nvSpPr>
          <p:cNvPr id="251" name="Google Shape;251;p17"/>
          <p:cNvSpPr txBox="1"/>
          <p:nvPr/>
        </p:nvSpPr>
        <p:spPr>
          <a:xfrm>
            <a:off x="15325948" y="3547750"/>
            <a:ext cx="1941000" cy="417000"/>
          </a:xfrm>
          <a:prstGeom prst="rect">
            <a:avLst/>
          </a:prstGeom>
          <a:noFill/>
          <a:ln>
            <a:noFill/>
          </a:ln>
        </p:spPr>
        <p:txBody>
          <a:bodyPr anchorCtr="0" anchor="t" bIns="0" lIns="0" spcFirstLastPara="1" rIns="0" wrap="square" tIns="0">
            <a:spAutoFit/>
          </a:bodyPr>
          <a:lstStyle/>
          <a:p>
            <a:pPr indent="0" lvl="0" marL="0" marR="0" rtl="0" algn="l">
              <a:lnSpc>
                <a:spcPct val="102988"/>
              </a:lnSpc>
              <a:spcBef>
                <a:spcPts val="0"/>
              </a:spcBef>
              <a:spcAft>
                <a:spcPts val="0"/>
              </a:spcAft>
              <a:buNone/>
            </a:pPr>
            <a:r>
              <a:rPr b="0" i="0" lang="en-US" sz="2710" u="none" cap="none" strike="noStrike">
                <a:solidFill>
                  <a:srgbClr val="B0DAFF"/>
                </a:solidFill>
                <a:latin typeface="Oswald"/>
                <a:ea typeface="Oswald"/>
                <a:cs typeface="Oswald"/>
                <a:sym typeface="Oswald"/>
              </a:rPr>
              <a:t>MAIN POINT</a:t>
            </a:r>
            <a:endParaRPr/>
          </a:p>
        </p:txBody>
      </p:sp>
      <p:sp>
        <p:nvSpPr>
          <p:cNvPr id="252" name="Google Shape;252;p17"/>
          <p:cNvSpPr txBox="1"/>
          <p:nvPr/>
        </p:nvSpPr>
        <p:spPr>
          <a:xfrm>
            <a:off x="15325958" y="4029078"/>
            <a:ext cx="2630400" cy="59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53" name="Google Shape;253;p17"/>
          <p:cNvSpPr txBox="1"/>
          <p:nvPr/>
        </p:nvSpPr>
        <p:spPr>
          <a:xfrm>
            <a:off x="12116310" y="1450993"/>
            <a:ext cx="1389000" cy="985800"/>
          </a:xfrm>
          <a:prstGeom prst="rect">
            <a:avLst/>
          </a:prstGeom>
          <a:noFill/>
          <a:ln>
            <a:noFill/>
          </a:ln>
        </p:spPr>
        <p:txBody>
          <a:bodyPr anchorCtr="0" anchor="t" bIns="0" lIns="0" spcFirstLastPara="1" rIns="0" wrap="square" tIns="0">
            <a:spAutoFit/>
          </a:bodyPr>
          <a:lstStyle/>
          <a:p>
            <a:pPr indent="0" lvl="0" marL="0" marR="0" rtl="0" algn="ctr">
              <a:lnSpc>
                <a:spcPct val="102997"/>
              </a:lnSpc>
              <a:spcBef>
                <a:spcPts val="0"/>
              </a:spcBef>
              <a:spcAft>
                <a:spcPts val="0"/>
              </a:spcAft>
              <a:buNone/>
            </a:pPr>
            <a:r>
              <a:rPr b="1" i="0" lang="en-US" sz="6405" u="none" cap="none" strike="noStrike">
                <a:solidFill>
                  <a:srgbClr val="F1CFDC"/>
                </a:solidFill>
                <a:latin typeface="Oswald"/>
                <a:ea typeface="Oswald"/>
                <a:cs typeface="Oswald"/>
                <a:sym typeface="Oswald"/>
              </a:rPr>
              <a:t>05.</a:t>
            </a:r>
            <a:endParaRPr/>
          </a:p>
        </p:txBody>
      </p:sp>
      <p:sp>
        <p:nvSpPr>
          <p:cNvPr id="254" name="Google Shape;254;p17"/>
          <p:cNvSpPr txBox="1"/>
          <p:nvPr/>
        </p:nvSpPr>
        <p:spPr>
          <a:xfrm>
            <a:off x="13629229" y="1393850"/>
            <a:ext cx="1941000" cy="417000"/>
          </a:xfrm>
          <a:prstGeom prst="rect">
            <a:avLst/>
          </a:prstGeom>
          <a:noFill/>
          <a:ln>
            <a:noFill/>
          </a:ln>
        </p:spPr>
        <p:txBody>
          <a:bodyPr anchorCtr="0" anchor="t" bIns="0" lIns="0" spcFirstLastPara="1" rIns="0" wrap="square" tIns="0">
            <a:spAutoFit/>
          </a:bodyPr>
          <a:lstStyle/>
          <a:p>
            <a:pPr indent="0" lvl="0" marL="0" marR="0" rtl="0" algn="l">
              <a:lnSpc>
                <a:spcPct val="102988"/>
              </a:lnSpc>
              <a:spcBef>
                <a:spcPts val="0"/>
              </a:spcBef>
              <a:spcAft>
                <a:spcPts val="0"/>
              </a:spcAft>
              <a:buNone/>
            </a:pPr>
            <a:r>
              <a:rPr b="0" i="0" lang="en-US" sz="2710" u="none" cap="none" strike="noStrike">
                <a:solidFill>
                  <a:srgbClr val="F1CFDC"/>
                </a:solidFill>
                <a:latin typeface="Oswald"/>
                <a:ea typeface="Oswald"/>
                <a:cs typeface="Oswald"/>
                <a:sym typeface="Oswald"/>
              </a:rPr>
              <a:t>MAIN POINT</a:t>
            </a:r>
            <a:endParaRPr/>
          </a:p>
        </p:txBody>
      </p:sp>
      <p:sp>
        <p:nvSpPr>
          <p:cNvPr id="255" name="Google Shape;255;p17"/>
          <p:cNvSpPr txBox="1"/>
          <p:nvPr/>
        </p:nvSpPr>
        <p:spPr>
          <a:xfrm>
            <a:off x="13629213" y="1875182"/>
            <a:ext cx="2630400" cy="59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56" name="Google Shape;256;p17"/>
          <p:cNvSpPr txBox="1"/>
          <p:nvPr/>
        </p:nvSpPr>
        <p:spPr>
          <a:xfrm>
            <a:off x="7227393" y="4405158"/>
            <a:ext cx="3860400" cy="770100"/>
          </a:xfrm>
          <a:prstGeom prst="rect">
            <a:avLst/>
          </a:prstGeom>
          <a:noFill/>
          <a:ln>
            <a:noFill/>
          </a:ln>
        </p:spPr>
        <p:txBody>
          <a:bodyPr anchorCtr="0" anchor="t" bIns="0" lIns="0" spcFirstLastPara="1" rIns="0" wrap="square" tIns="0">
            <a:spAutoFit/>
          </a:bodyPr>
          <a:lstStyle/>
          <a:p>
            <a:pPr indent="0" lvl="0" marL="0" marR="0" rtl="0" algn="ctr">
              <a:lnSpc>
                <a:spcPct val="144013"/>
              </a:lnSpc>
              <a:spcBef>
                <a:spcPts val="0"/>
              </a:spcBef>
              <a:spcAft>
                <a:spcPts val="0"/>
              </a:spcAft>
              <a:buNone/>
            </a:pPr>
            <a:r>
              <a:rPr b="0" i="0" lang="en-US" sz="5003" u="none" cap="none" strike="noStrike">
                <a:solidFill>
                  <a:srgbClr val="1A1716"/>
                </a:solidFill>
                <a:latin typeface="Oswald"/>
                <a:ea typeface="Oswald"/>
                <a:cs typeface="Oswald"/>
                <a:sym typeface="Oswald"/>
              </a:rPr>
              <a:t>SALES PROCESS </a:t>
            </a:r>
            <a:endParaRPr/>
          </a:p>
        </p:txBody>
      </p:sp>
      <p:sp>
        <p:nvSpPr>
          <p:cNvPr id="257" name="Google Shape;257;p17"/>
          <p:cNvSpPr txBox="1"/>
          <p:nvPr/>
        </p:nvSpPr>
        <p:spPr>
          <a:xfrm>
            <a:off x="8145851" y="5468587"/>
            <a:ext cx="2101200" cy="395100"/>
          </a:xfrm>
          <a:prstGeom prst="rect">
            <a:avLst/>
          </a:prstGeom>
          <a:noFill/>
          <a:ln>
            <a:noFill/>
          </a:ln>
        </p:spPr>
        <p:txBody>
          <a:bodyPr anchorCtr="0" anchor="t" bIns="0" lIns="0" spcFirstLastPara="1" rIns="0" wrap="square" tIns="0">
            <a:spAutoFit/>
          </a:bodyPr>
          <a:lstStyle/>
          <a:p>
            <a:pPr indent="0" lvl="0" marL="0" marR="0" rtl="0" algn="ctr">
              <a:lnSpc>
                <a:spcPct val="144037"/>
              </a:lnSpc>
              <a:spcBef>
                <a:spcPts val="0"/>
              </a:spcBef>
              <a:spcAft>
                <a:spcPts val="0"/>
              </a:spcAft>
              <a:buNone/>
            </a:pPr>
            <a:r>
              <a:rPr b="0" i="0" lang="en-US" sz="2566" u="none" cap="none" strike="noStrike">
                <a:solidFill>
                  <a:srgbClr val="D5D6DB"/>
                </a:solidFill>
                <a:latin typeface="Oswald"/>
                <a:ea typeface="Oswald"/>
                <a:cs typeface="Oswald"/>
                <a:sym typeface="Oswald"/>
              </a:rPr>
              <a:t>INFOGRAPHICS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EAEAEA"/>
            </a:gs>
          </a:gsLst>
          <a:lin ang="5400000" scaled="0"/>
        </a:gradFill>
      </p:bgPr>
    </p:bg>
    <p:spTree>
      <p:nvGrpSpPr>
        <p:cNvPr id="261" name="Shape 261"/>
        <p:cNvGrpSpPr/>
        <p:nvPr/>
      </p:nvGrpSpPr>
      <p:grpSpPr>
        <a:xfrm>
          <a:off x="0" y="0"/>
          <a:ext cx="0" cy="0"/>
          <a:chOff x="0" y="0"/>
          <a:chExt cx="0" cy="0"/>
        </a:xfrm>
      </p:grpSpPr>
      <p:sp>
        <p:nvSpPr>
          <p:cNvPr id="262" name="Google Shape;262;p18"/>
          <p:cNvSpPr/>
          <p:nvPr/>
        </p:nvSpPr>
        <p:spPr>
          <a:xfrm>
            <a:off x="6631792" y="581436"/>
            <a:ext cx="4318987" cy="2726361"/>
          </a:xfrm>
          <a:custGeom>
            <a:rect b="b" l="l" r="r" t="t"/>
            <a:pathLst>
              <a:path extrusionOk="0" h="2726361" w="4318987">
                <a:moveTo>
                  <a:pt x="0" y="0"/>
                </a:moveTo>
                <a:lnTo>
                  <a:pt x="4318987" y="0"/>
                </a:lnTo>
                <a:lnTo>
                  <a:pt x="4318987" y="2726361"/>
                </a:lnTo>
                <a:lnTo>
                  <a:pt x="0" y="2726361"/>
                </a:lnTo>
                <a:lnTo>
                  <a:pt x="0" y="0"/>
                </a:lnTo>
                <a:close/>
              </a:path>
            </a:pathLst>
          </a:custGeom>
          <a:blipFill rotWithShape="1">
            <a:blip r:embed="rId3">
              <a:alphaModFix/>
            </a:blip>
            <a:stretch>
              <a:fillRect b="0" l="0" r="0" t="0"/>
            </a:stretch>
          </a:blipFill>
          <a:ln>
            <a:noFill/>
          </a:ln>
        </p:spPr>
      </p:sp>
      <p:sp>
        <p:nvSpPr>
          <p:cNvPr id="263" name="Google Shape;263;p18"/>
          <p:cNvSpPr/>
          <p:nvPr/>
        </p:nvSpPr>
        <p:spPr>
          <a:xfrm>
            <a:off x="6631792" y="3556688"/>
            <a:ext cx="4318987" cy="2726361"/>
          </a:xfrm>
          <a:custGeom>
            <a:rect b="b" l="l" r="r" t="t"/>
            <a:pathLst>
              <a:path extrusionOk="0" h="2726361" w="4318987">
                <a:moveTo>
                  <a:pt x="0" y="0"/>
                </a:moveTo>
                <a:lnTo>
                  <a:pt x="4318987" y="0"/>
                </a:lnTo>
                <a:lnTo>
                  <a:pt x="4318987" y="2726361"/>
                </a:lnTo>
                <a:lnTo>
                  <a:pt x="0" y="2726361"/>
                </a:lnTo>
                <a:lnTo>
                  <a:pt x="0" y="0"/>
                </a:lnTo>
                <a:close/>
              </a:path>
            </a:pathLst>
          </a:custGeom>
          <a:blipFill rotWithShape="1">
            <a:blip r:embed="rId3">
              <a:alphaModFix/>
            </a:blip>
            <a:stretch>
              <a:fillRect b="0" l="0" r="0" t="0"/>
            </a:stretch>
          </a:blipFill>
          <a:ln>
            <a:noFill/>
          </a:ln>
        </p:spPr>
      </p:sp>
      <p:sp>
        <p:nvSpPr>
          <p:cNvPr id="264" name="Google Shape;264;p18"/>
          <p:cNvSpPr/>
          <p:nvPr/>
        </p:nvSpPr>
        <p:spPr>
          <a:xfrm>
            <a:off x="6631792" y="6531939"/>
            <a:ext cx="4318987" cy="2726361"/>
          </a:xfrm>
          <a:custGeom>
            <a:rect b="b" l="l" r="r" t="t"/>
            <a:pathLst>
              <a:path extrusionOk="0" h="2726361" w="4318987">
                <a:moveTo>
                  <a:pt x="0" y="0"/>
                </a:moveTo>
                <a:lnTo>
                  <a:pt x="4318987" y="0"/>
                </a:lnTo>
                <a:lnTo>
                  <a:pt x="4318987" y="2726361"/>
                </a:lnTo>
                <a:lnTo>
                  <a:pt x="0" y="2726361"/>
                </a:lnTo>
                <a:lnTo>
                  <a:pt x="0" y="0"/>
                </a:lnTo>
                <a:close/>
              </a:path>
            </a:pathLst>
          </a:custGeom>
          <a:blipFill rotWithShape="1">
            <a:blip r:embed="rId3">
              <a:alphaModFix/>
            </a:blip>
            <a:stretch>
              <a:fillRect b="0" l="0" r="0" t="0"/>
            </a:stretch>
          </a:blipFill>
          <a:ln>
            <a:noFill/>
          </a:ln>
        </p:spPr>
      </p:sp>
      <p:sp>
        <p:nvSpPr>
          <p:cNvPr id="265" name="Google Shape;265;p18"/>
          <p:cNvSpPr/>
          <p:nvPr/>
        </p:nvSpPr>
        <p:spPr>
          <a:xfrm>
            <a:off x="572351" y="4206833"/>
            <a:ext cx="4225394" cy="1426070"/>
          </a:xfrm>
          <a:custGeom>
            <a:rect b="b" l="l" r="r" t="t"/>
            <a:pathLst>
              <a:path extrusionOk="0" h="1426070" w="4225394">
                <a:moveTo>
                  <a:pt x="0" y="0"/>
                </a:moveTo>
                <a:lnTo>
                  <a:pt x="4225394" y="0"/>
                </a:lnTo>
                <a:lnTo>
                  <a:pt x="4225394" y="1426070"/>
                </a:lnTo>
                <a:lnTo>
                  <a:pt x="0" y="1426070"/>
                </a:lnTo>
                <a:lnTo>
                  <a:pt x="0" y="0"/>
                </a:lnTo>
                <a:close/>
              </a:path>
            </a:pathLst>
          </a:custGeom>
          <a:blipFill rotWithShape="1">
            <a:blip r:embed="rId4">
              <a:alphaModFix/>
            </a:blip>
            <a:stretch>
              <a:fillRect b="0" l="0" r="0" t="0"/>
            </a:stretch>
          </a:blipFill>
          <a:ln>
            <a:noFill/>
          </a:ln>
        </p:spPr>
      </p:sp>
      <p:sp>
        <p:nvSpPr>
          <p:cNvPr id="266" name="Google Shape;266;p18"/>
          <p:cNvSpPr/>
          <p:nvPr/>
        </p:nvSpPr>
        <p:spPr>
          <a:xfrm>
            <a:off x="572351" y="1231582"/>
            <a:ext cx="4225394" cy="1426070"/>
          </a:xfrm>
          <a:custGeom>
            <a:rect b="b" l="l" r="r" t="t"/>
            <a:pathLst>
              <a:path extrusionOk="0" h="1426070" w="4225394">
                <a:moveTo>
                  <a:pt x="0" y="0"/>
                </a:moveTo>
                <a:lnTo>
                  <a:pt x="4225394" y="0"/>
                </a:lnTo>
                <a:lnTo>
                  <a:pt x="4225394" y="1426070"/>
                </a:lnTo>
                <a:lnTo>
                  <a:pt x="0" y="1426070"/>
                </a:lnTo>
                <a:lnTo>
                  <a:pt x="0" y="0"/>
                </a:lnTo>
                <a:close/>
              </a:path>
            </a:pathLst>
          </a:custGeom>
          <a:blipFill rotWithShape="1">
            <a:blip r:embed="rId5">
              <a:alphaModFix/>
            </a:blip>
            <a:stretch>
              <a:fillRect b="0" l="0" r="0" t="0"/>
            </a:stretch>
          </a:blipFill>
          <a:ln>
            <a:noFill/>
          </a:ln>
        </p:spPr>
      </p:sp>
      <p:sp>
        <p:nvSpPr>
          <p:cNvPr id="267" name="Google Shape;267;p18"/>
          <p:cNvSpPr/>
          <p:nvPr/>
        </p:nvSpPr>
        <p:spPr>
          <a:xfrm>
            <a:off x="572351" y="7023553"/>
            <a:ext cx="4225394" cy="1426070"/>
          </a:xfrm>
          <a:custGeom>
            <a:rect b="b" l="l" r="r" t="t"/>
            <a:pathLst>
              <a:path extrusionOk="0" h="1426070" w="4225394">
                <a:moveTo>
                  <a:pt x="0" y="0"/>
                </a:moveTo>
                <a:lnTo>
                  <a:pt x="4225394" y="0"/>
                </a:lnTo>
                <a:lnTo>
                  <a:pt x="4225394" y="1426071"/>
                </a:lnTo>
                <a:lnTo>
                  <a:pt x="0" y="1426071"/>
                </a:lnTo>
                <a:lnTo>
                  <a:pt x="0" y="0"/>
                </a:lnTo>
                <a:close/>
              </a:path>
            </a:pathLst>
          </a:custGeom>
          <a:blipFill rotWithShape="1">
            <a:blip r:embed="rId6">
              <a:alphaModFix/>
            </a:blip>
            <a:stretch>
              <a:fillRect b="0" l="0" r="0" t="0"/>
            </a:stretch>
          </a:blipFill>
          <a:ln>
            <a:noFill/>
          </a:ln>
        </p:spPr>
      </p:sp>
      <p:cxnSp>
        <p:nvCxnSpPr>
          <p:cNvPr id="268" name="Google Shape;268;p18"/>
          <p:cNvCxnSpPr/>
          <p:nvPr/>
        </p:nvCxnSpPr>
        <p:spPr>
          <a:xfrm>
            <a:off x="2665998" y="3117441"/>
            <a:ext cx="0" cy="710054"/>
          </a:xfrm>
          <a:prstGeom prst="straightConnector1">
            <a:avLst/>
          </a:prstGeom>
          <a:noFill/>
          <a:ln cap="flat" cmpd="sng" w="38100">
            <a:solidFill>
              <a:srgbClr val="1A1716">
                <a:alpha val="9803"/>
              </a:srgbClr>
            </a:solidFill>
            <a:prstDash val="dash"/>
            <a:round/>
            <a:headEnd len="sm" w="sm" type="none"/>
            <a:tailEnd len="med" w="med" type="triangle"/>
          </a:ln>
        </p:spPr>
      </p:cxnSp>
      <p:cxnSp>
        <p:nvCxnSpPr>
          <p:cNvPr id="269" name="Google Shape;269;p18"/>
          <p:cNvCxnSpPr/>
          <p:nvPr/>
        </p:nvCxnSpPr>
        <p:spPr>
          <a:xfrm>
            <a:off x="2646948" y="6065847"/>
            <a:ext cx="0" cy="710054"/>
          </a:xfrm>
          <a:prstGeom prst="straightConnector1">
            <a:avLst/>
          </a:prstGeom>
          <a:noFill/>
          <a:ln cap="flat" cmpd="sng" w="38100">
            <a:solidFill>
              <a:srgbClr val="1A1716">
                <a:alpha val="9803"/>
              </a:srgbClr>
            </a:solidFill>
            <a:prstDash val="dash"/>
            <a:round/>
            <a:headEnd len="sm" w="sm" type="none"/>
            <a:tailEnd len="med" w="med" type="triangle"/>
          </a:ln>
        </p:spPr>
      </p:cxnSp>
      <p:grpSp>
        <p:nvGrpSpPr>
          <p:cNvPr id="270" name="Google Shape;270;p18"/>
          <p:cNvGrpSpPr/>
          <p:nvPr/>
        </p:nvGrpSpPr>
        <p:grpSpPr>
          <a:xfrm>
            <a:off x="5398128" y="1311337"/>
            <a:ext cx="633280" cy="1266560"/>
            <a:chOff x="0" y="0"/>
            <a:chExt cx="406400" cy="812800"/>
          </a:xfrm>
        </p:grpSpPr>
        <p:sp>
          <p:nvSpPr>
            <p:cNvPr id="271" name="Google Shape;271;p18"/>
            <p:cNvSpPr/>
            <p:nvPr/>
          </p:nvSpPr>
          <p:spPr>
            <a:xfrm>
              <a:off x="0" y="0"/>
              <a:ext cx="406400" cy="812800"/>
            </a:xfrm>
            <a:custGeom>
              <a:rect b="b" l="l" r="r" t="t"/>
              <a:pathLst>
                <a:path extrusionOk="0" h="812800" w="406400">
                  <a:moveTo>
                    <a:pt x="406400" y="406400"/>
                  </a:moveTo>
                  <a:lnTo>
                    <a:pt x="0" y="0"/>
                  </a:lnTo>
                  <a:lnTo>
                    <a:pt x="0" y="203200"/>
                  </a:lnTo>
                  <a:lnTo>
                    <a:pt x="0" y="203200"/>
                  </a:lnTo>
                  <a:lnTo>
                    <a:pt x="0" y="609600"/>
                  </a:lnTo>
                  <a:lnTo>
                    <a:pt x="0" y="609600"/>
                  </a:lnTo>
                  <a:lnTo>
                    <a:pt x="0" y="812800"/>
                  </a:lnTo>
                  <a:lnTo>
                    <a:pt x="406400" y="406400"/>
                  </a:lnTo>
                  <a:close/>
                </a:path>
              </a:pathLst>
            </a:custGeom>
            <a:solidFill>
              <a:srgbClr val="1A1716">
                <a:alpha val="4705"/>
              </a:srgbClr>
            </a:solidFill>
            <a:ln>
              <a:noFill/>
            </a:ln>
          </p:spPr>
        </p:sp>
        <p:sp>
          <p:nvSpPr>
            <p:cNvPr id="272" name="Google Shape;272;p18"/>
            <p:cNvSpPr txBox="1"/>
            <p:nvPr/>
          </p:nvSpPr>
          <p:spPr>
            <a:xfrm>
              <a:off x="0" y="250825"/>
              <a:ext cx="304800" cy="358775"/>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3" name="Google Shape;273;p18"/>
          <p:cNvSpPr txBox="1"/>
          <p:nvPr/>
        </p:nvSpPr>
        <p:spPr>
          <a:xfrm>
            <a:off x="13360604" y="1841125"/>
            <a:ext cx="3888592" cy="885825"/>
          </a:xfrm>
          <a:prstGeom prst="rect">
            <a:avLst/>
          </a:prstGeom>
          <a:noFill/>
          <a:ln>
            <a:noFill/>
          </a:ln>
        </p:spPr>
        <p:txBody>
          <a:bodyPr anchorCtr="0" anchor="t" bIns="0" lIns="0" spcFirstLastPara="1" rIns="0" wrap="square" tIns="0">
            <a:spAutoFit/>
          </a:bodyPr>
          <a:lstStyle/>
          <a:p>
            <a:pPr indent="0" lvl="0" marL="0" marR="0" rtl="0" algn="r">
              <a:lnSpc>
                <a:spcPct val="144000"/>
              </a:lnSpc>
              <a:spcBef>
                <a:spcPts val="0"/>
              </a:spcBef>
              <a:spcAft>
                <a:spcPts val="0"/>
              </a:spcAft>
              <a:buNone/>
            </a:pPr>
            <a:r>
              <a:rPr b="0" i="0" lang="en-US" sz="5000" u="none" cap="none" strike="noStrike">
                <a:solidFill>
                  <a:srgbClr val="000000"/>
                </a:solidFill>
                <a:latin typeface="Oswald"/>
                <a:ea typeface="Oswald"/>
                <a:cs typeface="Oswald"/>
                <a:sym typeface="Oswald"/>
              </a:rPr>
              <a:t>SALES PROCESS</a:t>
            </a:r>
            <a:endParaRPr/>
          </a:p>
        </p:txBody>
      </p:sp>
      <p:sp>
        <p:nvSpPr>
          <p:cNvPr id="274" name="Google Shape;274;p18"/>
          <p:cNvSpPr txBox="1"/>
          <p:nvPr/>
        </p:nvSpPr>
        <p:spPr>
          <a:xfrm>
            <a:off x="11631825" y="3638750"/>
            <a:ext cx="5627400" cy="30045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adipisicing eu nostrud reprehenderit do labore quis non do consectetur ad fugiat amet ea mollit ullamco eu adipisicing voluptate non irure eiusmod ea enim amet voluptate eu labore amet eu aliquip sunt officia ullamco esse magna anim consectetur elit laborum velit culpa adipisicing laboris nisi consectetur deserunt deserunt mollit in veniam laboris aute deserunt ea non culpa eiusmod incididunt mollit sint Lorem fugiat culpa anim non consectetur id commodo culpa exercitation ex voluptate quis eiusmod</a:t>
            </a:r>
            <a:endParaRPr/>
          </a:p>
        </p:txBody>
      </p:sp>
      <p:grpSp>
        <p:nvGrpSpPr>
          <p:cNvPr id="275" name="Google Shape;275;p18"/>
          <p:cNvGrpSpPr/>
          <p:nvPr/>
        </p:nvGrpSpPr>
        <p:grpSpPr>
          <a:xfrm>
            <a:off x="5398128" y="4207323"/>
            <a:ext cx="633280" cy="1266560"/>
            <a:chOff x="0" y="0"/>
            <a:chExt cx="406400" cy="812800"/>
          </a:xfrm>
        </p:grpSpPr>
        <p:sp>
          <p:nvSpPr>
            <p:cNvPr id="276" name="Google Shape;276;p18"/>
            <p:cNvSpPr/>
            <p:nvPr/>
          </p:nvSpPr>
          <p:spPr>
            <a:xfrm>
              <a:off x="0" y="0"/>
              <a:ext cx="406400" cy="812800"/>
            </a:xfrm>
            <a:custGeom>
              <a:rect b="b" l="l" r="r" t="t"/>
              <a:pathLst>
                <a:path extrusionOk="0" h="812800" w="406400">
                  <a:moveTo>
                    <a:pt x="406400" y="406400"/>
                  </a:moveTo>
                  <a:lnTo>
                    <a:pt x="0" y="0"/>
                  </a:lnTo>
                  <a:lnTo>
                    <a:pt x="0" y="203200"/>
                  </a:lnTo>
                  <a:lnTo>
                    <a:pt x="0" y="203200"/>
                  </a:lnTo>
                  <a:lnTo>
                    <a:pt x="0" y="609600"/>
                  </a:lnTo>
                  <a:lnTo>
                    <a:pt x="0" y="609600"/>
                  </a:lnTo>
                  <a:lnTo>
                    <a:pt x="0" y="812800"/>
                  </a:lnTo>
                  <a:lnTo>
                    <a:pt x="406400" y="406400"/>
                  </a:lnTo>
                  <a:close/>
                </a:path>
              </a:pathLst>
            </a:custGeom>
            <a:solidFill>
              <a:srgbClr val="1A1716">
                <a:alpha val="4705"/>
              </a:srgbClr>
            </a:solidFill>
            <a:ln>
              <a:noFill/>
            </a:ln>
          </p:spPr>
        </p:sp>
        <p:sp>
          <p:nvSpPr>
            <p:cNvPr id="277" name="Google Shape;277;p18"/>
            <p:cNvSpPr txBox="1"/>
            <p:nvPr/>
          </p:nvSpPr>
          <p:spPr>
            <a:xfrm>
              <a:off x="0" y="250825"/>
              <a:ext cx="304800" cy="358775"/>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p18"/>
          <p:cNvGrpSpPr/>
          <p:nvPr/>
        </p:nvGrpSpPr>
        <p:grpSpPr>
          <a:xfrm>
            <a:off x="5398128" y="7103309"/>
            <a:ext cx="633280" cy="1266560"/>
            <a:chOff x="0" y="0"/>
            <a:chExt cx="406400" cy="812800"/>
          </a:xfrm>
        </p:grpSpPr>
        <p:sp>
          <p:nvSpPr>
            <p:cNvPr id="279" name="Google Shape;279;p18"/>
            <p:cNvSpPr/>
            <p:nvPr/>
          </p:nvSpPr>
          <p:spPr>
            <a:xfrm>
              <a:off x="0" y="0"/>
              <a:ext cx="406400" cy="812800"/>
            </a:xfrm>
            <a:custGeom>
              <a:rect b="b" l="l" r="r" t="t"/>
              <a:pathLst>
                <a:path extrusionOk="0" h="812800" w="406400">
                  <a:moveTo>
                    <a:pt x="406400" y="406400"/>
                  </a:moveTo>
                  <a:lnTo>
                    <a:pt x="0" y="0"/>
                  </a:lnTo>
                  <a:lnTo>
                    <a:pt x="0" y="203200"/>
                  </a:lnTo>
                  <a:lnTo>
                    <a:pt x="0" y="203200"/>
                  </a:lnTo>
                  <a:lnTo>
                    <a:pt x="0" y="609600"/>
                  </a:lnTo>
                  <a:lnTo>
                    <a:pt x="0" y="609600"/>
                  </a:lnTo>
                  <a:lnTo>
                    <a:pt x="0" y="812800"/>
                  </a:lnTo>
                  <a:lnTo>
                    <a:pt x="406400" y="406400"/>
                  </a:lnTo>
                  <a:close/>
                </a:path>
              </a:pathLst>
            </a:custGeom>
            <a:solidFill>
              <a:srgbClr val="1A1716">
                <a:alpha val="4705"/>
              </a:srgbClr>
            </a:solidFill>
            <a:ln>
              <a:noFill/>
            </a:ln>
          </p:spPr>
        </p:sp>
        <p:sp>
          <p:nvSpPr>
            <p:cNvPr id="280" name="Google Shape;280;p18"/>
            <p:cNvSpPr txBox="1"/>
            <p:nvPr/>
          </p:nvSpPr>
          <p:spPr>
            <a:xfrm>
              <a:off x="0" y="250825"/>
              <a:ext cx="304800" cy="358775"/>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1" name="Google Shape;281;p18"/>
          <p:cNvSpPr txBox="1"/>
          <p:nvPr/>
        </p:nvSpPr>
        <p:spPr>
          <a:xfrm>
            <a:off x="7252468" y="937578"/>
            <a:ext cx="3077636" cy="549908"/>
          </a:xfrm>
          <a:prstGeom prst="rect">
            <a:avLst/>
          </a:prstGeom>
          <a:noFill/>
          <a:ln>
            <a:noFill/>
          </a:ln>
        </p:spPr>
        <p:txBody>
          <a:bodyPr anchorCtr="0" anchor="t" bIns="0" lIns="0" spcFirstLastPara="1" rIns="0" wrap="square" tIns="0">
            <a:spAutoFit/>
          </a:bodyPr>
          <a:lstStyle/>
          <a:p>
            <a:pPr indent="-172728" lvl="1" marL="345457" marR="0" rtl="0" algn="ctr">
              <a:lnSpc>
                <a:spcPct val="140000"/>
              </a:lnSpc>
              <a:spcBef>
                <a:spcPts val="0"/>
              </a:spcBef>
              <a:spcAft>
                <a:spcPts val="0"/>
              </a:spcAft>
              <a:buClr>
                <a:srgbClr val="000000"/>
              </a:buClr>
              <a:buSzPts val="1600"/>
              <a:buFont typeface="Arial"/>
              <a:buChar char="•"/>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82" name="Google Shape;282;p18"/>
          <p:cNvSpPr txBox="1"/>
          <p:nvPr/>
        </p:nvSpPr>
        <p:spPr>
          <a:xfrm>
            <a:off x="7252468" y="1650613"/>
            <a:ext cx="3077636" cy="549908"/>
          </a:xfrm>
          <a:prstGeom prst="rect">
            <a:avLst/>
          </a:prstGeom>
          <a:noFill/>
          <a:ln>
            <a:noFill/>
          </a:ln>
        </p:spPr>
        <p:txBody>
          <a:bodyPr anchorCtr="0" anchor="t" bIns="0" lIns="0" spcFirstLastPara="1" rIns="0" wrap="square" tIns="0">
            <a:spAutoFit/>
          </a:bodyPr>
          <a:lstStyle/>
          <a:p>
            <a:pPr indent="-172728" lvl="1" marL="345457" marR="0" rtl="0" algn="ctr">
              <a:lnSpc>
                <a:spcPct val="140000"/>
              </a:lnSpc>
              <a:spcBef>
                <a:spcPts val="0"/>
              </a:spcBef>
              <a:spcAft>
                <a:spcPts val="0"/>
              </a:spcAft>
              <a:buClr>
                <a:srgbClr val="000000"/>
              </a:buClr>
              <a:buSzPts val="1600"/>
              <a:buFont typeface="Arial"/>
              <a:buChar char="•"/>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83" name="Google Shape;283;p18"/>
          <p:cNvSpPr txBox="1"/>
          <p:nvPr/>
        </p:nvSpPr>
        <p:spPr>
          <a:xfrm>
            <a:off x="7252468" y="2363648"/>
            <a:ext cx="3077636" cy="549908"/>
          </a:xfrm>
          <a:prstGeom prst="rect">
            <a:avLst/>
          </a:prstGeom>
          <a:noFill/>
          <a:ln>
            <a:noFill/>
          </a:ln>
        </p:spPr>
        <p:txBody>
          <a:bodyPr anchorCtr="0" anchor="t" bIns="0" lIns="0" spcFirstLastPara="1" rIns="0" wrap="square" tIns="0">
            <a:spAutoFit/>
          </a:bodyPr>
          <a:lstStyle/>
          <a:p>
            <a:pPr indent="-172728" lvl="1" marL="345457" marR="0" rtl="0" algn="ctr">
              <a:lnSpc>
                <a:spcPct val="140000"/>
              </a:lnSpc>
              <a:spcBef>
                <a:spcPts val="0"/>
              </a:spcBef>
              <a:spcAft>
                <a:spcPts val="0"/>
              </a:spcAft>
              <a:buClr>
                <a:srgbClr val="000000"/>
              </a:buClr>
              <a:buSzPts val="1600"/>
              <a:buFont typeface="Arial"/>
              <a:buChar char="•"/>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84" name="Google Shape;284;p18"/>
          <p:cNvSpPr txBox="1"/>
          <p:nvPr/>
        </p:nvSpPr>
        <p:spPr>
          <a:xfrm>
            <a:off x="7252468" y="3912829"/>
            <a:ext cx="3077636" cy="549908"/>
          </a:xfrm>
          <a:prstGeom prst="rect">
            <a:avLst/>
          </a:prstGeom>
          <a:noFill/>
          <a:ln>
            <a:noFill/>
          </a:ln>
        </p:spPr>
        <p:txBody>
          <a:bodyPr anchorCtr="0" anchor="t" bIns="0" lIns="0" spcFirstLastPara="1" rIns="0" wrap="square" tIns="0">
            <a:spAutoFit/>
          </a:bodyPr>
          <a:lstStyle/>
          <a:p>
            <a:pPr indent="-172728" lvl="1" marL="345457" marR="0" rtl="0" algn="ctr">
              <a:lnSpc>
                <a:spcPct val="140000"/>
              </a:lnSpc>
              <a:spcBef>
                <a:spcPts val="0"/>
              </a:spcBef>
              <a:spcAft>
                <a:spcPts val="0"/>
              </a:spcAft>
              <a:buClr>
                <a:srgbClr val="000000"/>
              </a:buClr>
              <a:buSzPts val="1600"/>
              <a:buFont typeface="Arial"/>
              <a:buChar char="•"/>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85" name="Google Shape;285;p18"/>
          <p:cNvSpPr txBox="1"/>
          <p:nvPr/>
        </p:nvSpPr>
        <p:spPr>
          <a:xfrm>
            <a:off x="7252468" y="4625864"/>
            <a:ext cx="3077636" cy="549908"/>
          </a:xfrm>
          <a:prstGeom prst="rect">
            <a:avLst/>
          </a:prstGeom>
          <a:noFill/>
          <a:ln>
            <a:noFill/>
          </a:ln>
        </p:spPr>
        <p:txBody>
          <a:bodyPr anchorCtr="0" anchor="t" bIns="0" lIns="0" spcFirstLastPara="1" rIns="0" wrap="square" tIns="0">
            <a:spAutoFit/>
          </a:bodyPr>
          <a:lstStyle/>
          <a:p>
            <a:pPr indent="-172728" lvl="1" marL="345457" marR="0" rtl="0" algn="ctr">
              <a:lnSpc>
                <a:spcPct val="140000"/>
              </a:lnSpc>
              <a:spcBef>
                <a:spcPts val="0"/>
              </a:spcBef>
              <a:spcAft>
                <a:spcPts val="0"/>
              </a:spcAft>
              <a:buClr>
                <a:srgbClr val="000000"/>
              </a:buClr>
              <a:buSzPts val="1600"/>
              <a:buFont typeface="Arial"/>
              <a:buChar char="•"/>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86" name="Google Shape;286;p18"/>
          <p:cNvSpPr txBox="1"/>
          <p:nvPr/>
        </p:nvSpPr>
        <p:spPr>
          <a:xfrm>
            <a:off x="7252468" y="5338899"/>
            <a:ext cx="3077636" cy="549908"/>
          </a:xfrm>
          <a:prstGeom prst="rect">
            <a:avLst/>
          </a:prstGeom>
          <a:noFill/>
          <a:ln>
            <a:noFill/>
          </a:ln>
        </p:spPr>
        <p:txBody>
          <a:bodyPr anchorCtr="0" anchor="t" bIns="0" lIns="0" spcFirstLastPara="1" rIns="0" wrap="square" tIns="0">
            <a:spAutoFit/>
          </a:bodyPr>
          <a:lstStyle/>
          <a:p>
            <a:pPr indent="-172728" lvl="1" marL="345457" marR="0" rtl="0" algn="ctr">
              <a:lnSpc>
                <a:spcPct val="140000"/>
              </a:lnSpc>
              <a:spcBef>
                <a:spcPts val="0"/>
              </a:spcBef>
              <a:spcAft>
                <a:spcPts val="0"/>
              </a:spcAft>
              <a:buClr>
                <a:srgbClr val="000000"/>
              </a:buClr>
              <a:buSzPts val="1600"/>
              <a:buFont typeface="Arial"/>
              <a:buChar char="•"/>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87" name="Google Shape;287;p18"/>
          <p:cNvSpPr txBox="1"/>
          <p:nvPr/>
        </p:nvSpPr>
        <p:spPr>
          <a:xfrm>
            <a:off x="7252468" y="6888081"/>
            <a:ext cx="3077636" cy="549908"/>
          </a:xfrm>
          <a:prstGeom prst="rect">
            <a:avLst/>
          </a:prstGeom>
          <a:noFill/>
          <a:ln>
            <a:noFill/>
          </a:ln>
        </p:spPr>
        <p:txBody>
          <a:bodyPr anchorCtr="0" anchor="t" bIns="0" lIns="0" spcFirstLastPara="1" rIns="0" wrap="square" tIns="0">
            <a:spAutoFit/>
          </a:bodyPr>
          <a:lstStyle/>
          <a:p>
            <a:pPr indent="-172728" lvl="1" marL="345457" marR="0" rtl="0" algn="ctr">
              <a:lnSpc>
                <a:spcPct val="140000"/>
              </a:lnSpc>
              <a:spcBef>
                <a:spcPts val="0"/>
              </a:spcBef>
              <a:spcAft>
                <a:spcPts val="0"/>
              </a:spcAft>
              <a:buClr>
                <a:srgbClr val="000000"/>
              </a:buClr>
              <a:buSzPts val="1600"/>
              <a:buFont typeface="Arial"/>
              <a:buChar char="•"/>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88" name="Google Shape;288;p18"/>
          <p:cNvSpPr txBox="1"/>
          <p:nvPr/>
        </p:nvSpPr>
        <p:spPr>
          <a:xfrm>
            <a:off x="7252468" y="7601116"/>
            <a:ext cx="3077636" cy="549908"/>
          </a:xfrm>
          <a:prstGeom prst="rect">
            <a:avLst/>
          </a:prstGeom>
          <a:noFill/>
          <a:ln>
            <a:noFill/>
          </a:ln>
        </p:spPr>
        <p:txBody>
          <a:bodyPr anchorCtr="0" anchor="t" bIns="0" lIns="0" spcFirstLastPara="1" rIns="0" wrap="square" tIns="0">
            <a:spAutoFit/>
          </a:bodyPr>
          <a:lstStyle/>
          <a:p>
            <a:pPr indent="-172728" lvl="1" marL="345457" marR="0" rtl="0" algn="ctr">
              <a:lnSpc>
                <a:spcPct val="140000"/>
              </a:lnSpc>
              <a:spcBef>
                <a:spcPts val="0"/>
              </a:spcBef>
              <a:spcAft>
                <a:spcPts val="0"/>
              </a:spcAft>
              <a:buClr>
                <a:srgbClr val="000000"/>
              </a:buClr>
              <a:buSzPts val="1600"/>
              <a:buFont typeface="Arial"/>
              <a:buChar char="•"/>
            </a:pPr>
            <a:r>
              <a:rPr b="0" i="0" lang="en-US" sz="1600" u="none" cap="none" strike="noStrike">
                <a:solidFill>
                  <a:srgbClr val="000000"/>
                </a:solidFill>
                <a:latin typeface="Raleway"/>
                <a:ea typeface="Raleway"/>
                <a:cs typeface="Raleway"/>
                <a:sym typeface="Raleway"/>
              </a:rPr>
              <a:t>Briefly elaborate on what you want to discuss.</a:t>
            </a:r>
            <a:endParaRPr/>
          </a:p>
        </p:txBody>
      </p:sp>
      <p:sp>
        <p:nvSpPr>
          <p:cNvPr id="289" name="Google Shape;289;p18"/>
          <p:cNvSpPr txBox="1"/>
          <p:nvPr/>
        </p:nvSpPr>
        <p:spPr>
          <a:xfrm>
            <a:off x="7252468" y="8314151"/>
            <a:ext cx="3077636" cy="549908"/>
          </a:xfrm>
          <a:prstGeom prst="rect">
            <a:avLst/>
          </a:prstGeom>
          <a:noFill/>
          <a:ln>
            <a:noFill/>
          </a:ln>
        </p:spPr>
        <p:txBody>
          <a:bodyPr anchorCtr="0" anchor="t" bIns="0" lIns="0" spcFirstLastPara="1" rIns="0" wrap="square" tIns="0">
            <a:spAutoFit/>
          </a:bodyPr>
          <a:lstStyle/>
          <a:p>
            <a:pPr indent="-172728" lvl="1" marL="345457" marR="0" rtl="0" algn="ctr">
              <a:lnSpc>
                <a:spcPct val="140000"/>
              </a:lnSpc>
              <a:spcBef>
                <a:spcPts val="0"/>
              </a:spcBef>
              <a:spcAft>
                <a:spcPts val="0"/>
              </a:spcAft>
              <a:buClr>
                <a:srgbClr val="000000"/>
              </a:buClr>
              <a:buSzPts val="1600"/>
              <a:buFont typeface="Arial"/>
              <a:buChar char="•"/>
            </a:pPr>
            <a:r>
              <a:rPr b="0" i="0" lang="en-US" sz="1600" u="none" cap="none" strike="noStrike">
                <a:solidFill>
                  <a:srgbClr val="000000"/>
                </a:solidFill>
                <a:latin typeface="Raleway"/>
                <a:ea typeface="Raleway"/>
                <a:cs typeface="Raleway"/>
                <a:sym typeface="Raleway"/>
              </a:rPr>
              <a:t>Briefly elaborate on what you want to discuss.</a:t>
            </a:r>
            <a:endParaRPr/>
          </a:p>
        </p:txBody>
      </p:sp>
      <p:grpSp>
        <p:nvGrpSpPr>
          <p:cNvPr id="290" name="Google Shape;290;p18"/>
          <p:cNvGrpSpPr/>
          <p:nvPr/>
        </p:nvGrpSpPr>
        <p:grpSpPr>
          <a:xfrm>
            <a:off x="1146230" y="1434825"/>
            <a:ext cx="3077636" cy="1019064"/>
            <a:chOff x="0" y="47625"/>
            <a:chExt cx="4103514" cy="1358753"/>
          </a:xfrm>
        </p:grpSpPr>
        <p:sp>
          <p:nvSpPr>
            <p:cNvPr id="291" name="Google Shape;291;p18"/>
            <p:cNvSpPr txBox="1"/>
            <p:nvPr/>
          </p:nvSpPr>
          <p:spPr>
            <a:xfrm>
              <a:off x="1024724" y="47625"/>
              <a:ext cx="2003266" cy="500300"/>
            </a:xfrm>
            <a:prstGeom prst="rect">
              <a:avLst/>
            </a:prstGeom>
            <a:noFill/>
            <a:ln>
              <a:noFill/>
            </a:ln>
          </p:spPr>
          <p:txBody>
            <a:bodyPr anchorCtr="0" anchor="t" bIns="0" lIns="0" spcFirstLastPara="1" rIns="0" wrap="square" tIns="0">
              <a:spAutoFit/>
            </a:bodyPr>
            <a:lstStyle/>
            <a:p>
              <a:pPr indent="0" lvl="0" marL="0" marR="0" rtl="0" algn="ctr">
                <a:lnSpc>
                  <a:spcPct val="102988"/>
                </a:lnSpc>
                <a:spcBef>
                  <a:spcPts val="0"/>
                </a:spcBef>
                <a:spcAft>
                  <a:spcPts val="0"/>
                </a:spcAft>
                <a:buNone/>
              </a:pPr>
              <a:r>
                <a:rPr b="0" i="0" lang="en-US" sz="2710" u="none" cap="none" strike="noStrike">
                  <a:solidFill>
                    <a:srgbClr val="000000"/>
                  </a:solidFill>
                  <a:latin typeface="Oswald"/>
                  <a:ea typeface="Oswald"/>
                  <a:cs typeface="Oswald"/>
                  <a:sym typeface="Oswald"/>
                </a:rPr>
                <a:t>MAIN POINT</a:t>
              </a:r>
              <a:endParaRPr/>
            </a:p>
          </p:txBody>
        </p:sp>
        <p:sp>
          <p:nvSpPr>
            <p:cNvPr id="292" name="Google Shape;292;p18"/>
            <p:cNvSpPr txBox="1"/>
            <p:nvPr/>
          </p:nvSpPr>
          <p:spPr>
            <a:xfrm>
              <a:off x="0" y="685867"/>
              <a:ext cx="4103514" cy="72051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Briefly elaborate on what you want to discuss.</a:t>
              </a:r>
              <a:endParaRPr/>
            </a:p>
          </p:txBody>
        </p:sp>
      </p:grpSp>
      <p:grpSp>
        <p:nvGrpSpPr>
          <p:cNvPr id="293" name="Google Shape;293;p18"/>
          <p:cNvGrpSpPr/>
          <p:nvPr/>
        </p:nvGrpSpPr>
        <p:grpSpPr>
          <a:xfrm>
            <a:off x="1146230" y="4428195"/>
            <a:ext cx="3077636" cy="1019064"/>
            <a:chOff x="0" y="47625"/>
            <a:chExt cx="4103514" cy="1358753"/>
          </a:xfrm>
        </p:grpSpPr>
        <p:sp>
          <p:nvSpPr>
            <p:cNvPr id="294" name="Google Shape;294;p18"/>
            <p:cNvSpPr txBox="1"/>
            <p:nvPr/>
          </p:nvSpPr>
          <p:spPr>
            <a:xfrm>
              <a:off x="1024724" y="47625"/>
              <a:ext cx="2003266" cy="500300"/>
            </a:xfrm>
            <a:prstGeom prst="rect">
              <a:avLst/>
            </a:prstGeom>
            <a:noFill/>
            <a:ln>
              <a:noFill/>
            </a:ln>
          </p:spPr>
          <p:txBody>
            <a:bodyPr anchorCtr="0" anchor="t" bIns="0" lIns="0" spcFirstLastPara="1" rIns="0" wrap="square" tIns="0">
              <a:spAutoFit/>
            </a:bodyPr>
            <a:lstStyle/>
            <a:p>
              <a:pPr indent="0" lvl="0" marL="0" marR="0" rtl="0" algn="ctr">
                <a:lnSpc>
                  <a:spcPct val="102988"/>
                </a:lnSpc>
                <a:spcBef>
                  <a:spcPts val="0"/>
                </a:spcBef>
                <a:spcAft>
                  <a:spcPts val="0"/>
                </a:spcAft>
                <a:buNone/>
              </a:pPr>
              <a:r>
                <a:rPr b="0" i="0" lang="en-US" sz="2710" u="none" cap="none" strike="noStrike">
                  <a:solidFill>
                    <a:srgbClr val="000000"/>
                  </a:solidFill>
                  <a:latin typeface="Oswald"/>
                  <a:ea typeface="Oswald"/>
                  <a:cs typeface="Oswald"/>
                  <a:sym typeface="Oswald"/>
                </a:rPr>
                <a:t>MAIN POINT</a:t>
              </a:r>
              <a:endParaRPr/>
            </a:p>
          </p:txBody>
        </p:sp>
        <p:sp>
          <p:nvSpPr>
            <p:cNvPr id="295" name="Google Shape;295;p18"/>
            <p:cNvSpPr txBox="1"/>
            <p:nvPr/>
          </p:nvSpPr>
          <p:spPr>
            <a:xfrm>
              <a:off x="0" y="685867"/>
              <a:ext cx="4103514" cy="72051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Briefly elaborate on what you want to discuss.</a:t>
              </a:r>
              <a:endParaRPr/>
            </a:p>
          </p:txBody>
        </p:sp>
      </p:grpSp>
      <p:grpSp>
        <p:nvGrpSpPr>
          <p:cNvPr id="296" name="Google Shape;296;p18"/>
          <p:cNvGrpSpPr/>
          <p:nvPr/>
        </p:nvGrpSpPr>
        <p:grpSpPr>
          <a:xfrm>
            <a:off x="1146230" y="7217804"/>
            <a:ext cx="3077636" cy="1019064"/>
            <a:chOff x="0" y="47625"/>
            <a:chExt cx="4103514" cy="1358753"/>
          </a:xfrm>
        </p:grpSpPr>
        <p:sp>
          <p:nvSpPr>
            <p:cNvPr id="297" name="Google Shape;297;p18"/>
            <p:cNvSpPr txBox="1"/>
            <p:nvPr/>
          </p:nvSpPr>
          <p:spPr>
            <a:xfrm>
              <a:off x="1024724" y="47625"/>
              <a:ext cx="2003266" cy="500300"/>
            </a:xfrm>
            <a:prstGeom prst="rect">
              <a:avLst/>
            </a:prstGeom>
            <a:noFill/>
            <a:ln>
              <a:noFill/>
            </a:ln>
          </p:spPr>
          <p:txBody>
            <a:bodyPr anchorCtr="0" anchor="t" bIns="0" lIns="0" spcFirstLastPara="1" rIns="0" wrap="square" tIns="0">
              <a:spAutoFit/>
            </a:bodyPr>
            <a:lstStyle/>
            <a:p>
              <a:pPr indent="0" lvl="0" marL="0" marR="0" rtl="0" algn="ctr">
                <a:lnSpc>
                  <a:spcPct val="102988"/>
                </a:lnSpc>
                <a:spcBef>
                  <a:spcPts val="0"/>
                </a:spcBef>
                <a:spcAft>
                  <a:spcPts val="0"/>
                </a:spcAft>
                <a:buNone/>
              </a:pPr>
              <a:r>
                <a:rPr b="0" i="0" lang="en-US" sz="2710" u="none" cap="none" strike="noStrike">
                  <a:solidFill>
                    <a:srgbClr val="000000"/>
                  </a:solidFill>
                  <a:latin typeface="Oswald"/>
                  <a:ea typeface="Oswald"/>
                  <a:cs typeface="Oswald"/>
                  <a:sym typeface="Oswald"/>
                </a:rPr>
                <a:t>MAIN POINT</a:t>
              </a:r>
              <a:endParaRPr/>
            </a:p>
          </p:txBody>
        </p:sp>
        <p:sp>
          <p:nvSpPr>
            <p:cNvPr id="298" name="Google Shape;298;p18"/>
            <p:cNvSpPr txBox="1"/>
            <p:nvPr/>
          </p:nvSpPr>
          <p:spPr>
            <a:xfrm>
              <a:off x="0" y="685867"/>
              <a:ext cx="4103514" cy="72051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Briefly elaborate on what you want to discuss.</a:t>
              </a:r>
              <a:endParaRPr/>
            </a:p>
          </p:txBody>
        </p:sp>
      </p:grpSp>
      <p:sp>
        <p:nvSpPr>
          <p:cNvPr id="299" name="Google Shape;299;p18"/>
          <p:cNvSpPr txBox="1"/>
          <p:nvPr/>
        </p:nvSpPr>
        <p:spPr>
          <a:xfrm>
            <a:off x="13360604" y="2742658"/>
            <a:ext cx="3888592" cy="607695"/>
          </a:xfrm>
          <a:prstGeom prst="rect">
            <a:avLst/>
          </a:prstGeom>
          <a:noFill/>
          <a:ln>
            <a:noFill/>
          </a:ln>
        </p:spPr>
        <p:txBody>
          <a:bodyPr anchorCtr="0" anchor="t" bIns="0" lIns="0" spcFirstLastPara="1" rIns="0" wrap="square" tIns="0">
            <a:spAutoFit/>
          </a:bodyPr>
          <a:lstStyle/>
          <a:p>
            <a:pPr indent="0" lvl="0" marL="0" marR="0" rtl="0" algn="r">
              <a:lnSpc>
                <a:spcPct val="144000"/>
              </a:lnSpc>
              <a:spcBef>
                <a:spcPts val="0"/>
              </a:spcBef>
              <a:spcAft>
                <a:spcPts val="0"/>
              </a:spcAft>
              <a:buNone/>
            </a:pPr>
            <a:r>
              <a:rPr b="0" i="0" lang="en-US" sz="3500" u="none" cap="none" strike="noStrike">
                <a:solidFill>
                  <a:srgbClr val="D5D6DB"/>
                </a:solidFill>
                <a:latin typeface="Oswald"/>
                <a:ea typeface="Oswald"/>
                <a:cs typeface="Oswald"/>
                <a:sym typeface="Oswald"/>
              </a:rPr>
              <a:t>INFOGRAPHICS</a:t>
            </a:r>
            <a:endParaRPr/>
          </a:p>
        </p:txBody>
      </p:sp>
      <p:sp>
        <p:nvSpPr>
          <p:cNvPr id="300" name="Google Shape;300;p18"/>
          <p:cNvSpPr txBox="1"/>
          <p:nvPr/>
        </p:nvSpPr>
        <p:spPr>
          <a:xfrm>
            <a:off x="11631900" y="7065200"/>
            <a:ext cx="5627400" cy="1970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adipisicing eu nostrud reprehenderit do labore quis non do consectetur ad fugiat amet ea mollit ullamco eu adipisicing voluptate non irure eiusmod ea enim amet voluptate eu labore amet eu aliquip sunt officia ullamco esse magna anim consectetur elit laborum velit culpa adipisicing laboris nisi consectetur deserunt.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EAEAEA"/>
            </a:gs>
          </a:gsLst>
          <a:lin ang="5400000" scaled="0"/>
        </a:gradFill>
      </p:bgPr>
    </p:bg>
    <p:spTree>
      <p:nvGrpSpPr>
        <p:cNvPr id="304" name="Shape 304"/>
        <p:cNvGrpSpPr/>
        <p:nvPr/>
      </p:nvGrpSpPr>
      <p:grpSpPr>
        <a:xfrm>
          <a:off x="0" y="0"/>
          <a:ext cx="0" cy="0"/>
          <a:chOff x="0" y="0"/>
          <a:chExt cx="0" cy="0"/>
        </a:xfrm>
      </p:grpSpPr>
      <p:pic>
        <p:nvPicPr>
          <p:cNvPr id="305" name="Google Shape;305;p19"/>
          <p:cNvPicPr preferRelativeResize="0"/>
          <p:nvPr/>
        </p:nvPicPr>
        <p:blipFill>
          <a:blip r:embed="rId3">
            <a:alphaModFix/>
          </a:blip>
          <a:stretch>
            <a:fillRect/>
          </a:stretch>
        </p:blipFill>
        <p:spPr>
          <a:xfrm>
            <a:off x="1859858" y="810550"/>
            <a:ext cx="4416134" cy="8826299"/>
          </a:xfrm>
          <a:prstGeom prst="rect">
            <a:avLst/>
          </a:prstGeom>
          <a:noFill/>
          <a:ln>
            <a:noFill/>
          </a:ln>
        </p:spPr>
      </p:pic>
      <p:pic>
        <p:nvPicPr>
          <p:cNvPr id="306" name="Google Shape;306;p19"/>
          <p:cNvPicPr preferRelativeResize="0"/>
          <p:nvPr/>
        </p:nvPicPr>
        <p:blipFill>
          <a:blip r:embed="rId4">
            <a:alphaModFix/>
          </a:blip>
          <a:stretch>
            <a:fillRect/>
          </a:stretch>
        </p:blipFill>
        <p:spPr>
          <a:xfrm>
            <a:off x="1788256" y="1399125"/>
            <a:ext cx="3898100" cy="7820847"/>
          </a:xfrm>
          <a:prstGeom prst="rect">
            <a:avLst/>
          </a:prstGeom>
          <a:noFill/>
          <a:ln>
            <a:noFill/>
          </a:ln>
        </p:spPr>
      </p:pic>
      <p:cxnSp>
        <p:nvCxnSpPr>
          <p:cNvPr id="307" name="Google Shape;307;p19"/>
          <p:cNvCxnSpPr/>
          <p:nvPr/>
        </p:nvCxnSpPr>
        <p:spPr>
          <a:xfrm flipH="1" rot="10800000">
            <a:off x="955418" y="3002674"/>
            <a:ext cx="4018011" cy="2998465"/>
          </a:xfrm>
          <a:prstGeom prst="straightConnector1">
            <a:avLst/>
          </a:prstGeom>
          <a:noFill/>
          <a:ln cap="flat" cmpd="sng" w="409575">
            <a:solidFill>
              <a:srgbClr val="FFFFFF"/>
            </a:solidFill>
            <a:prstDash val="solid"/>
            <a:round/>
            <a:headEnd len="sm" w="sm" type="none"/>
            <a:tailEnd len="sm" w="sm" type="none"/>
          </a:ln>
        </p:spPr>
      </p:cxnSp>
      <p:cxnSp>
        <p:nvCxnSpPr>
          <p:cNvPr id="308" name="Google Shape;308;p19"/>
          <p:cNvCxnSpPr/>
          <p:nvPr/>
        </p:nvCxnSpPr>
        <p:spPr>
          <a:xfrm>
            <a:off x="1113414" y="4573134"/>
            <a:ext cx="3898115" cy="2931659"/>
          </a:xfrm>
          <a:prstGeom prst="straightConnector1">
            <a:avLst/>
          </a:prstGeom>
          <a:noFill/>
          <a:ln cap="flat" cmpd="sng" w="409575">
            <a:solidFill>
              <a:srgbClr val="FFFFFF"/>
            </a:solidFill>
            <a:prstDash val="solid"/>
            <a:round/>
            <a:headEnd len="sm" w="sm" type="none"/>
            <a:tailEnd len="sm" w="sm" type="none"/>
          </a:ln>
        </p:spPr>
      </p:cxnSp>
      <p:sp>
        <p:nvSpPr>
          <p:cNvPr id="309" name="Google Shape;309;p19"/>
          <p:cNvSpPr/>
          <p:nvPr/>
        </p:nvSpPr>
        <p:spPr>
          <a:xfrm>
            <a:off x="540776" y="4006185"/>
            <a:ext cx="2544281" cy="2541101"/>
          </a:xfrm>
          <a:custGeom>
            <a:rect b="b" l="l" r="r" t="t"/>
            <a:pathLst>
              <a:path extrusionOk="0" h="2541101" w="2544281">
                <a:moveTo>
                  <a:pt x="0" y="0"/>
                </a:moveTo>
                <a:lnTo>
                  <a:pt x="2544281" y="0"/>
                </a:lnTo>
                <a:lnTo>
                  <a:pt x="2544281" y="2541101"/>
                </a:lnTo>
                <a:lnTo>
                  <a:pt x="0" y="2541101"/>
                </a:lnTo>
                <a:lnTo>
                  <a:pt x="0" y="0"/>
                </a:lnTo>
                <a:close/>
              </a:path>
            </a:pathLst>
          </a:custGeom>
          <a:blipFill rotWithShape="1">
            <a:blip r:embed="rId5">
              <a:alphaModFix/>
            </a:blip>
            <a:stretch>
              <a:fillRect b="0" l="0" r="0" t="0"/>
            </a:stretch>
          </a:blipFill>
          <a:ln>
            <a:noFill/>
          </a:ln>
        </p:spPr>
      </p:sp>
      <p:sp>
        <p:nvSpPr>
          <p:cNvPr id="310" name="Google Shape;310;p19"/>
          <p:cNvSpPr/>
          <p:nvPr/>
        </p:nvSpPr>
        <p:spPr>
          <a:xfrm>
            <a:off x="6953774" y="4598050"/>
            <a:ext cx="1105593" cy="1104211"/>
          </a:xfrm>
          <a:custGeom>
            <a:rect b="b" l="l" r="r" t="t"/>
            <a:pathLst>
              <a:path extrusionOk="0" h="1104211" w="1105593">
                <a:moveTo>
                  <a:pt x="0" y="0"/>
                </a:moveTo>
                <a:lnTo>
                  <a:pt x="1105593" y="0"/>
                </a:lnTo>
                <a:lnTo>
                  <a:pt x="1105593" y="1104211"/>
                </a:lnTo>
                <a:lnTo>
                  <a:pt x="0" y="1104211"/>
                </a:lnTo>
                <a:lnTo>
                  <a:pt x="0" y="0"/>
                </a:lnTo>
                <a:close/>
              </a:path>
            </a:pathLst>
          </a:custGeom>
          <a:blipFill rotWithShape="1">
            <a:blip r:embed="rId6">
              <a:alphaModFix/>
            </a:blip>
            <a:stretch>
              <a:fillRect b="0" l="0" r="0" t="0"/>
            </a:stretch>
          </a:blipFill>
          <a:ln>
            <a:noFill/>
          </a:ln>
        </p:spPr>
      </p:sp>
      <p:sp>
        <p:nvSpPr>
          <p:cNvPr id="311" name="Google Shape;311;p19"/>
          <p:cNvSpPr/>
          <p:nvPr/>
        </p:nvSpPr>
        <p:spPr>
          <a:xfrm>
            <a:off x="5440829" y="558108"/>
            <a:ext cx="1105593" cy="1104211"/>
          </a:xfrm>
          <a:custGeom>
            <a:rect b="b" l="l" r="r" t="t"/>
            <a:pathLst>
              <a:path extrusionOk="0" h="1104211" w="1105593">
                <a:moveTo>
                  <a:pt x="0" y="0"/>
                </a:moveTo>
                <a:lnTo>
                  <a:pt x="1105593" y="0"/>
                </a:lnTo>
                <a:lnTo>
                  <a:pt x="1105593" y="1104211"/>
                </a:lnTo>
                <a:lnTo>
                  <a:pt x="0" y="1104211"/>
                </a:lnTo>
                <a:lnTo>
                  <a:pt x="0" y="0"/>
                </a:lnTo>
                <a:close/>
              </a:path>
            </a:pathLst>
          </a:custGeom>
          <a:blipFill rotWithShape="1">
            <a:blip r:embed="rId7">
              <a:alphaModFix/>
            </a:blip>
            <a:stretch>
              <a:fillRect b="0" l="0" r="0" t="0"/>
            </a:stretch>
          </a:blipFill>
          <a:ln>
            <a:noFill/>
          </a:ln>
        </p:spPr>
      </p:sp>
      <p:sp>
        <p:nvSpPr>
          <p:cNvPr id="312" name="Google Shape;312;p19"/>
          <p:cNvSpPr/>
          <p:nvPr/>
        </p:nvSpPr>
        <p:spPr>
          <a:xfrm>
            <a:off x="5440829" y="8534845"/>
            <a:ext cx="1105593" cy="1104211"/>
          </a:xfrm>
          <a:custGeom>
            <a:rect b="b" l="l" r="r" t="t"/>
            <a:pathLst>
              <a:path extrusionOk="0" h="1104211" w="1105593">
                <a:moveTo>
                  <a:pt x="0" y="0"/>
                </a:moveTo>
                <a:lnTo>
                  <a:pt x="1105593" y="0"/>
                </a:lnTo>
                <a:lnTo>
                  <a:pt x="1105593" y="1104211"/>
                </a:lnTo>
                <a:lnTo>
                  <a:pt x="0" y="1104211"/>
                </a:lnTo>
                <a:lnTo>
                  <a:pt x="0" y="0"/>
                </a:lnTo>
                <a:close/>
              </a:path>
            </a:pathLst>
          </a:custGeom>
          <a:blipFill rotWithShape="1">
            <a:blip r:embed="rId8">
              <a:alphaModFix/>
            </a:blip>
            <a:stretch>
              <a:fillRect b="0" l="0" r="0" t="0"/>
            </a:stretch>
          </a:blipFill>
          <a:ln>
            <a:noFill/>
          </a:ln>
        </p:spPr>
      </p:sp>
      <p:cxnSp>
        <p:nvCxnSpPr>
          <p:cNvPr id="313" name="Google Shape;313;p19"/>
          <p:cNvCxnSpPr/>
          <p:nvPr/>
        </p:nvCxnSpPr>
        <p:spPr>
          <a:xfrm>
            <a:off x="6546422" y="3022870"/>
            <a:ext cx="4286950" cy="0"/>
          </a:xfrm>
          <a:prstGeom prst="straightConnector1">
            <a:avLst/>
          </a:prstGeom>
          <a:noFill/>
          <a:ln cap="flat" cmpd="sng" w="38100">
            <a:solidFill>
              <a:srgbClr val="1A1716">
                <a:alpha val="9803"/>
              </a:srgbClr>
            </a:solidFill>
            <a:prstDash val="dash"/>
            <a:round/>
            <a:headEnd len="sm" w="sm" type="none"/>
            <a:tailEnd len="sm" w="sm" type="none"/>
          </a:ln>
        </p:spPr>
      </p:cxnSp>
      <p:cxnSp>
        <p:nvCxnSpPr>
          <p:cNvPr id="314" name="Google Shape;314;p19"/>
          <p:cNvCxnSpPr/>
          <p:nvPr/>
        </p:nvCxnSpPr>
        <p:spPr>
          <a:xfrm>
            <a:off x="6546422" y="7485743"/>
            <a:ext cx="4286950" cy="0"/>
          </a:xfrm>
          <a:prstGeom prst="straightConnector1">
            <a:avLst/>
          </a:prstGeom>
          <a:noFill/>
          <a:ln cap="flat" cmpd="sng" w="38100">
            <a:solidFill>
              <a:srgbClr val="1A1716">
                <a:alpha val="9803"/>
              </a:srgbClr>
            </a:solidFill>
            <a:prstDash val="dash"/>
            <a:round/>
            <a:headEnd len="sm" w="sm" type="none"/>
            <a:tailEnd len="sm" w="sm" type="none"/>
          </a:ln>
        </p:spPr>
      </p:cxnSp>
      <p:sp>
        <p:nvSpPr>
          <p:cNvPr id="315" name="Google Shape;315;p19"/>
          <p:cNvSpPr/>
          <p:nvPr/>
        </p:nvSpPr>
        <p:spPr>
          <a:xfrm>
            <a:off x="13948791" y="-2459840"/>
            <a:ext cx="6981095" cy="6879181"/>
          </a:xfrm>
          <a:custGeom>
            <a:rect b="b" l="l" r="r" t="t"/>
            <a:pathLst>
              <a:path extrusionOk="0" h="6879181" w="6981095">
                <a:moveTo>
                  <a:pt x="0" y="0"/>
                </a:moveTo>
                <a:lnTo>
                  <a:pt x="6981095" y="0"/>
                </a:lnTo>
                <a:lnTo>
                  <a:pt x="6981095" y="6879181"/>
                </a:lnTo>
                <a:lnTo>
                  <a:pt x="0" y="6879181"/>
                </a:lnTo>
                <a:lnTo>
                  <a:pt x="0" y="0"/>
                </a:lnTo>
                <a:close/>
              </a:path>
            </a:pathLst>
          </a:custGeom>
          <a:blipFill rotWithShape="1">
            <a:blip r:embed="rId9">
              <a:alphaModFix amt="27000"/>
            </a:blip>
            <a:stretch>
              <a:fillRect b="0" l="0" r="0" t="0"/>
            </a:stretch>
          </a:blipFill>
          <a:ln>
            <a:noFill/>
          </a:ln>
        </p:spPr>
      </p:sp>
      <p:sp>
        <p:nvSpPr>
          <p:cNvPr id="316" name="Google Shape;316;p19"/>
          <p:cNvSpPr txBox="1"/>
          <p:nvPr/>
        </p:nvSpPr>
        <p:spPr>
          <a:xfrm>
            <a:off x="699061" y="4703298"/>
            <a:ext cx="2287309" cy="1092281"/>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0" i="0" lang="en-US" sz="3806" u="none" cap="none" strike="noStrike">
                <a:solidFill>
                  <a:srgbClr val="1A1716"/>
                </a:solidFill>
                <a:latin typeface="Oswald"/>
                <a:ea typeface="Oswald"/>
                <a:cs typeface="Oswald"/>
                <a:sym typeface="Oswald"/>
              </a:rPr>
              <a:t>SALES PROCESS </a:t>
            </a:r>
            <a:endParaRPr/>
          </a:p>
        </p:txBody>
      </p:sp>
      <p:sp>
        <p:nvSpPr>
          <p:cNvPr id="317" name="Google Shape;317;p19"/>
          <p:cNvSpPr txBox="1"/>
          <p:nvPr/>
        </p:nvSpPr>
        <p:spPr>
          <a:xfrm>
            <a:off x="11809376" y="6877150"/>
            <a:ext cx="5630100" cy="30045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adipisicing eu nostrud reprehenderit do labore quis non do consectetur ad fugiat amet ea mollit ullamco eu adipisicing voluptate non irure eiusmod ea enim amet voluptate eu labore amet eu aliquip sunt officia ullamco esse magna anim consectetur elit laborum velit culpa adipisicing laboris nisi consectetur deserunt deserunt mollit in veniam laboris aute deserunt ea non culpa eiusmod incididunt mollit sint Lorem fugiat culpa anim non consectetur id commodo culpa exercitation ex voluptate quis eiusmod</a:t>
            </a:r>
            <a:endParaRPr/>
          </a:p>
        </p:txBody>
      </p:sp>
      <p:sp>
        <p:nvSpPr>
          <p:cNvPr id="318" name="Google Shape;318;p19"/>
          <p:cNvSpPr txBox="1"/>
          <p:nvPr/>
        </p:nvSpPr>
        <p:spPr>
          <a:xfrm>
            <a:off x="6953774" y="591712"/>
            <a:ext cx="1592828" cy="388038"/>
          </a:xfrm>
          <a:prstGeom prst="rect">
            <a:avLst/>
          </a:prstGeom>
          <a:noFill/>
          <a:ln>
            <a:noFill/>
          </a:ln>
        </p:spPr>
        <p:txBody>
          <a:bodyPr anchorCtr="0" anchor="t" bIns="0" lIns="0" spcFirstLastPara="1" rIns="0" wrap="square" tIns="0">
            <a:spAutoFit/>
          </a:bodyPr>
          <a:lstStyle/>
          <a:p>
            <a:pPr indent="0" lvl="0" marL="0" marR="0" rtl="0" algn="l">
              <a:lnSpc>
                <a:spcPct val="102993"/>
              </a:lnSpc>
              <a:spcBef>
                <a:spcPts val="0"/>
              </a:spcBef>
              <a:spcAft>
                <a:spcPts val="0"/>
              </a:spcAft>
              <a:buNone/>
            </a:pPr>
            <a:r>
              <a:rPr b="0" i="0" lang="en-US" sz="2873" u="none" cap="none" strike="noStrike">
                <a:solidFill>
                  <a:srgbClr val="000000"/>
                </a:solidFill>
                <a:latin typeface="Oswald"/>
                <a:ea typeface="Oswald"/>
                <a:cs typeface="Oswald"/>
                <a:sym typeface="Oswald"/>
              </a:rPr>
              <a:t>MAIN POINT</a:t>
            </a:r>
            <a:endParaRPr/>
          </a:p>
        </p:txBody>
      </p:sp>
      <p:sp>
        <p:nvSpPr>
          <p:cNvPr id="319" name="Google Shape;319;p19"/>
          <p:cNvSpPr txBox="1"/>
          <p:nvPr/>
        </p:nvSpPr>
        <p:spPr>
          <a:xfrm>
            <a:off x="6953774" y="1072099"/>
            <a:ext cx="3262767" cy="590220"/>
          </a:xfrm>
          <a:prstGeom prst="rect">
            <a:avLst/>
          </a:prstGeom>
          <a:noFill/>
          <a:ln>
            <a:noFill/>
          </a:ln>
        </p:spPr>
        <p:txBody>
          <a:bodyPr anchorCtr="0" anchor="t" bIns="0" lIns="0" spcFirstLastPara="1" rIns="0" wrap="square" tIns="0">
            <a:spAutoFit/>
          </a:bodyPr>
          <a:lstStyle/>
          <a:p>
            <a:pPr indent="0" lvl="0" marL="0" marR="0" rtl="0" algn="l">
              <a:lnSpc>
                <a:spcPct val="140058"/>
              </a:lnSpc>
              <a:spcBef>
                <a:spcPts val="0"/>
              </a:spcBef>
              <a:spcAft>
                <a:spcPts val="0"/>
              </a:spcAft>
              <a:buNone/>
            </a:pPr>
            <a:r>
              <a:rPr b="0" i="0" lang="en-US" sz="1695" u="none" cap="none" strike="noStrike">
                <a:solidFill>
                  <a:srgbClr val="000000"/>
                </a:solidFill>
                <a:latin typeface="Raleway"/>
                <a:ea typeface="Raleway"/>
                <a:cs typeface="Raleway"/>
                <a:sym typeface="Raleway"/>
              </a:rPr>
              <a:t>Briefly elaborate on what you want to discuss.</a:t>
            </a:r>
            <a:endParaRPr/>
          </a:p>
        </p:txBody>
      </p:sp>
      <p:sp>
        <p:nvSpPr>
          <p:cNvPr id="320" name="Google Shape;320;p19"/>
          <p:cNvSpPr txBox="1"/>
          <p:nvPr/>
        </p:nvSpPr>
        <p:spPr>
          <a:xfrm>
            <a:off x="8546601" y="4631653"/>
            <a:ext cx="1592828" cy="388038"/>
          </a:xfrm>
          <a:prstGeom prst="rect">
            <a:avLst/>
          </a:prstGeom>
          <a:noFill/>
          <a:ln>
            <a:noFill/>
          </a:ln>
        </p:spPr>
        <p:txBody>
          <a:bodyPr anchorCtr="0" anchor="t" bIns="0" lIns="0" spcFirstLastPara="1" rIns="0" wrap="square" tIns="0">
            <a:spAutoFit/>
          </a:bodyPr>
          <a:lstStyle/>
          <a:p>
            <a:pPr indent="0" lvl="0" marL="0" marR="0" rtl="0" algn="l">
              <a:lnSpc>
                <a:spcPct val="102993"/>
              </a:lnSpc>
              <a:spcBef>
                <a:spcPts val="0"/>
              </a:spcBef>
              <a:spcAft>
                <a:spcPts val="0"/>
              </a:spcAft>
              <a:buNone/>
            </a:pPr>
            <a:r>
              <a:rPr b="0" i="0" lang="en-US" sz="2873" u="none" cap="none" strike="noStrike">
                <a:solidFill>
                  <a:srgbClr val="000000"/>
                </a:solidFill>
                <a:latin typeface="Oswald"/>
                <a:ea typeface="Oswald"/>
                <a:cs typeface="Oswald"/>
                <a:sym typeface="Oswald"/>
              </a:rPr>
              <a:t>MAIN POINT</a:t>
            </a:r>
            <a:endParaRPr/>
          </a:p>
        </p:txBody>
      </p:sp>
      <p:sp>
        <p:nvSpPr>
          <p:cNvPr id="321" name="Google Shape;321;p19"/>
          <p:cNvSpPr txBox="1"/>
          <p:nvPr/>
        </p:nvSpPr>
        <p:spPr>
          <a:xfrm>
            <a:off x="8546601" y="5112041"/>
            <a:ext cx="3262767" cy="590220"/>
          </a:xfrm>
          <a:prstGeom prst="rect">
            <a:avLst/>
          </a:prstGeom>
          <a:noFill/>
          <a:ln>
            <a:noFill/>
          </a:ln>
        </p:spPr>
        <p:txBody>
          <a:bodyPr anchorCtr="0" anchor="t" bIns="0" lIns="0" spcFirstLastPara="1" rIns="0" wrap="square" tIns="0">
            <a:spAutoFit/>
          </a:bodyPr>
          <a:lstStyle/>
          <a:p>
            <a:pPr indent="0" lvl="0" marL="0" marR="0" rtl="0" algn="l">
              <a:lnSpc>
                <a:spcPct val="140058"/>
              </a:lnSpc>
              <a:spcBef>
                <a:spcPts val="0"/>
              </a:spcBef>
              <a:spcAft>
                <a:spcPts val="0"/>
              </a:spcAft>
              <a:buNone/>
            </a:pPr>
            <a:r>
              <a:rPr b="0" i="0" lang="en-US" sz="1695" u="none" cap="none" strike="noStrike">
                <a:solidFill>
                  <a:srgbClr val="000000"/>
                </a:solidFill>
                <a:latin typeface="Raleway"/>
                <a:ea typeface="Raleway"/>
                <a:cs typeface="Raleway"/>
                <a:sym typeface="Raleway"/>
              </a:rPr>
              <a:t>Briefly elaborate on what you want to discuss.</a:t>
            </a:r>
            <a:endParaRPr/>
          </a:p>
        </p:txBody>
      </p:sp>
      <p:sp>
        <p:nvSpPr>
          <p:cNvPr id="322" name="Google Shape;322;p19"/>
          <p:cNvSpPr txBox="1"/>
          <p:nvPr/>
        </p:nvSpPr>
        <p:spPr>
          <a:xfrm>
            <a:off x="6953774" y="8568449"/>
            <a:ext cx="1592828" cy="388038"/>
          </a:xfrm>
          <a:prstGeom prst="rect">
            <a:avLst/>
          </a:prstGeom>
          <a:noFill/>
          <a:ln>
            <a:noFill/>
          </a:ln>
        </p:spPr>
        <p:txBody>
          <a:bodyPr anchorCtr="0" anchor="t" bIns="0" lIns="0" spcFirstLastPara="1" rIns="0" wrap="square" tIns="0">
            <a:spAutoFit/>
          </a:bodyPr>
          <a:lstStyle/>
          <a:p>
            <a:pPr indent="0" lvl="0" marL="0" marR="0" rtl="0" algn="l">
              <a:lnSpc>
                <a:spcPct val="102993"/>
              </a:lnSpc>
              <a:spcBef>
                <a:spcPts val="0"/>
              </a:spcBef>
              <a:spcAft>
                <a:spcPts val="0"/>
              </a:spcAft>
              <a:buNone/>
            </a:pPr>
            <a:r>
              <a:rPr b="0" i="0" lang="en-US" sz="2873" u="none" cap="none" strike="noStrike">
                <a:solidFill>
                  <a:srgbClr val="000000"/>
                </a:solidFill>
                <a:latin typeface="Oswald"/>
                <a:ea typeface="Oswald"/>
                <a:cs typeface="Oswald"/>
                <a:sym typeface="Oswald"/>
              </a:rPr>
              <a:t>MAIN POINT</a:t>
            </a:r>
            <a:endParaRPr/>
          </a:p>
        </p:txBody>
      </p:sp>
      <p:sp>
        <p:nvSpPr>
          <p:cNvPr id="323" name="Google Shape;323;p19"/>
          <p:cNvSpPr txBox="1"/>
          <p:nvPr/>
        </p:nvSpPr>
        <p:spPr>
          <a:xfrm>
            <a:off x="6953774" y="9048836"/>
            <a:ext cx="3262767" cy="590220"/>
          </a:xfrm>
          <a:prstGeom prst="rect">
            <a:avLst/>
          </a:prstGeom>
          <a:noFill/>
          <a:ln>
            <a:noFill/>
          </a:ln>
        </p:spPr>
        <p:txBody>
          <a:bodyPr anchorCtr="0" anchor="t" bIns="0" lIns="0" spcFirstLastPara="1" rIns="0" wrap="square" tIns="0">
            <a:spAutoFit/>
          </a:bodyPr>
          <a:lstStyle/>
          <a:p>
            <a:pPr indent="0" lvl="0" marL="0" marR="0" rtl="0" algn="l">
              <a:lnSpc>
                <a:spcPct val="140058"/>
              </a:lnSpc>
              <a:spcBef>
                <a:spcPts val="0"/>
              </a:spcBef>
              <a:spcAft>
                <a:spcPts val="0"/>
              </a:spcAft>
              <a:buNone/>
            </a:pPr>
            <a:r>
              <a:rPr b="0" i="0" lang="en-US" sz="1695" u="none" cap="none" strike="noStrike">
                <a:solidFill>
                  <a:srgbClr val="000000"/>
                </a:solidFill>
                <a:latin typeface="Raleway"/>
                <a:ea typeface="Raleway"/>
                <a:cs typeface="Raleway"/>
                <a:sym typeface="Raleway"/>
              </a:rPr>
              <a:t>Briefly elaborate on what you want to discuss.</a:t>
            </a:r>
            <a:endParaRPr/>
          </a:p>
        </p:txBody>
      </p:sp>
      <p:sp>
        <p:nvSpPr>
          <p:cNvPr id="324" name="Google Shape;324;p19"/>
          <p:cNvSpPr txBox="1"/>
          <p:nvPr/>
        </p:nvSpPr>
        <p:spPr>
          <a:xfrm>
            <a:off x="13526144" y="5111325"/>
            <a:ext cx="3888592" cy="885825"/>
          </a:xfrm>
          <a:prstGeom prst="rect">
            <a:avLst/>
          </a:prstGeom>
          <a:noFill/>
          <a:ln>
            <a:noFill/>
          </a:ln>
        </p:spPr>
        <p:txBody>
          <a:bodyPr anchorCtr="0" anchor="t" bIns="0" lIns="0" spcFirstLastPara="1" rIns="0" wrap="square" tIns="0">
            <a:spAutoFit/>
          </a:bodyPr>
          <a:lstStyle/>
          <a:p>
            <a:pPr indent="0" lvl="0" marL="0" marR="0" rtl="0" algn="r">
              <a:lnSpc>
                <a:spcPct val="144000"/>
              </a:lnSpc>
              <a:spcBef>
                <a:spcPts val="0"/>
              </a:spcBef>
              <a:spcAft>
                <a:spcPts val="0"/>
              </a:spcAft>
              <a:buNone/>
            </a:pPr>
            <a:r>
              <a:rPr b="0" i="0" lang="en-US" sz="5000" u="none" cap="none" strike="noStrike">
                <a:solidFill>
                  <a:srgbClr val="000000"/>
                </a:solidFill>
                <a:latin typeface="Oswald"/>
                <a:ea typeface="Oswald"/>
                <a:cs typeface="Oswald"/>
                <a:sym typeface="Oswald"/>
              </a:rPr>
              <a:t>SALES PROCESS</a:t>
            </a:r>
            <a:endParaRPr/>
          </a:p>
        </p:txBody>
      </p:sp>
      <p:sp>
        <p:nvSpPr>
          <p:cNvPr id="325" name="Google Shape;325;p19"/>
          <p:cNvSpPr txBox="1"/>
          <p:nvPr/>
        </p:nvSpPr>
        <p:spPr>
          <a:xfrm>
            <a:off x="13526144" y="6012858"/>
            <a:ext cx="3888592" cy="607695"/>
          </a:xfrm>
          <a:prstGeom prst="rect">
            <a:avLst/>
          </a:prstGeom>
          <a:noFill/>
          <a:ln>
            <a:noFill/>
          </a:ln>
        </p:spPr>
        <p:txBody>
          <a:bodyPr anchorCtr="0" anchor="t" bIns="0" lIns="0" spcFirstLastPara="1" rIns="0" wrap="square" tIns="0">
            <a:spAutoFit/>
          </a:bodyPr>
          <a:lstStyle/>
          <a:p>
            <a:pPr indent="0" lvl="0" marL="0" marR="0" rtl="0" algn="r">
              <a:lnSpc>
                <a:spcPct val="144000"/>
              </a:lnSpc>
              <a:spcBef>
                <a:spcPts val="0"/>
              </a:spcBef>
              <a:spcAft>
                <a:spcPts val="0"/>
              </a:spcAft>
              <a:buNone/>
            </a:pPr>
            <a:r>
              <a:rPr b="0" i="0" lang="en-US" sz="3500" u="none" cap="none" strike="noStrike">
                <a:solidFill>
                  <a:srgbClr val="D5D6DB"/>
                </a:solidFill>
                <a:latin typeface="Oswald"/>
                <a:ea typeface="Oswald"/>
                <a:cs typeface="Oswald"/>
                <a:sym typeface="Oswald"/>
              </a:rPr>
              <a:t>INFOGRAPHICS</a:t>
            </a:r>
            <a:endParaRPr/>
          </a:p>
        </p:txBody>
      </p:sp>
      <p:sp>
        <p:nvSpPr>
          <p:cNvPr id="326" name="Google Shape;326;p19"/>
          <p:cNvSpPr txBox="1"/>
          <p:nvPr/>
        </p:nvSpPr>
        <p:spPr>
          <a:xfrm>
            <a:off x="5513654" y="828594"/>
            <a:ext cx="959944" cy="607142"/>
          </a:xfrm>
          <a:prstGeom prst="rect">
            <a:avLst/>
          </a:prstGeom>
          <a:noFill/>
          <a:ln>
            <a:noFill/>
          </a:ln>
        </p:spPr>
        <p:txBody>
          <a:bodyPr anchorCtr="0" anchor="t" bIns="0" lIns="0" spcFirstLastPara="1" rIns="0" wrap="square" tIns="0">
            <a:spAutoFit/>
          </a:bodyPr>
          <a:lstStyle/>
          <a:p>
            <a:pPr indent="0" lvl="0" marL="0" marR="0" rtl="0" algn="ctr">
              <a:lnSpc>
                <a:spcPct val="103004"/>
              </a:lnSpc>
              <a:spcBef>
                <a:spcPts val="0"/>
              </a:spcBef>
              <a:spcAft>
                <a:spcPts val="0"/>
              </a:spcAft>
              <a:buNone/>
            </a:pPr>
            <a:r>
              <a:rPr b="1" i="0" lang="en-US" sz="4426" u="none" cap="none" strike="noStrike">
                <a:solidFill>
                  <a:srgbClr val="C9D9FC"/>
                </a:solidFill>
                <a:latin typeface="Oswald"/>
                <a:ea typeface="Oswald"/>
                <a:cs typeface="Oswald"/>
                <a:sym typeface="Oswald"/>
              </a:rPr>
              <a:t>01.</a:t>
            </a:r>
            <a:endParaRPr/>
          </a:p>
        </p:txBody>
      </p:sp>
      <p:sp>
        <p:nvSpPr>
          <p:cNvPr id="327" name="Google Shape;327;p19"/>
          <p:cNvSpPr txBox="1"/>
          <p:nvPr/>
        </p:nvSpPr>
        <p:spPr>
          <a:xfrm>
            <a:off x="7026598" y="4868535"/>
            <a:ext cx="959944" cy="607142"/>
          </a:xfrm>
          <a:prstGeom prst="rect">
            <a:avLst/>
          </a:prstGeom>
          <a:noFill/>
          <a:ln>
            <a:noFill/>
          </a:ln>
        </p:spPr>
        <p:txBody>
          <a:bodyPr anchorCtr="0" anchor="t" bIns="0" lIns="0" spcFirstLastPara="1" rIns="0" wrap="square" tIns="0">
            <a:spAutoFit/>
          </a:bodyPr>
          <a:lstStyle/>
          <a:p>
            <a:pPr indent="0" lvl="0" marL="0" marR="0" rtl="0" algn="ctr">
              <a:lnSpc>
                <a:spcPct val="103004"/>
              </a:lnSpc>
              <a:spcBef>
                <a:spcPts val="0"/>
              </a:spcBef>
              <a:spcAft>
                <a:spcPts val="0"/>
              </a:spcAft>
              <a:buNone/>
            </a:pPr>
            <a:r>
              <a:rPr b="1" i="0" lang="en-US" sz="4426" u="none" cap="none" strike="noStrike">
                <a:solidFill>
                  <a:srgbClr val="CCEDC4"/>
                </a:solidFill>
                <a:latin typeface="Oswald"/>
                <a:ea typeface="Oswald"/>
                <a:cs typeface="Oswald"/>
                <a:sym typeface="Oswald"/>
              </a:rPr>
              <a:t>02.</a:t>
            </a:r>
            <a:endParaRPr/>
          </a:p>
        </p:txBody>
      </p:sp>
      <p:sp>
        <p:nvSpPr>
          <p:cNvPr id="328" name="Google Shape;328;p19"/>
          <p:cNvSpPr txBox="1"/>
          <p:nvPr/>
        </p:nvSpPr>
        <p:spPr>
          <a:xfrm>
            <a:off x="5513654" y="8826228"/>
            <a:ext cx="959944" cy="607142"/>
          </a:xfrm>
          <a:prstGeom prst="rect">
            <a:avLst/>
          </a:prstGeom>
          <a:noFill/>
          <a:ln>
            <a:noFill/>
          </a:ln>
        </p:spPr>
        <p:txBody>
          <a:bodyPr anchorCtr="0" anchor="t" bIns="0" lIns="0" spcFirstLastPara="1" rIns="0" wrap="square" tIns="0">
            <a:spAutoFit/>
          </a:bodyPr>
          <a:lstStyle/>
          <a:p>
            <a:pPr indent="0" lvl="0" marL="0" marR="0" rtl="0" algn="ctr">
              <a:lnSpc>
                <a:spcPct val="103004"/>
              </a:lnSpc>
              <a:spcBef>
                <a:spcPts val="0"/>
              </a:spcBef>
              <a:spcAft>
                <a:spcPts val="0"/>
              </a:spcAft>
              <a:buNone/>
            </a:pPr>
            <a:r>
              <a:rPr b="1" i="0" lang="en-US" sz="4426" u="none" cap="none" strike="noStrike">
                <a:solidFill>
                  <a:srgbClr val="C69185"/>
                </a:solidFill>
                <a:latin typeface="Oswald"/>
                <a:ea typeface="Oswald"/>
                <a:cs typeface="Oswald"/>
                <a:sym typeface="Oswald"/>
              </a:rPr>
              <a:t>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6F6"/>
            </a:gs>
            <a:gs pos="100000">
              <a:srgbClr val="E7E7E7"/>
            </a:gs>
          </a:gsLst>
          <a:lin ang="5400000" scaled="0"/>
        </a:gradFill>
      </p:bgPr>
    </p:bg>
    <p:spTree>
      <p:nvGrpSpPr>
        <p:cNvPr id="332" name="Shape 332"/>
        <p:cNvGrpSpPr/>
        <p:nvPr/>
      </p:nvGrpSpPr>
      <p:grpSpPr>
        <a:xfrm>
          <a:off x="0" y="0"/>
          <a:ext cx="0" cy="0"/>
          <a:chOff x="0" y="0"/>
          <a:chExt cx="0" cy="0"/>
        </a:xfrm>
      </p:grpSpPr>
      <p:sp>
        <p:nvSpPr>
          <p:cNvPr id="333" name="Google Shape;333;p20"/>
          <p:cNvSpPr/>
          <p:nvPr/>
        </p:nvSpPr>
        <p:spPr>
          <a:xfrm>
            <a:off x="570400" y="962606"/>
            <a:ext cx="4089458" cy="4084346"/>
          </a:xfrm>
          <a:custGeom>
            <a:rect b="b" l="l" r="r" t="t"/>
            <a:pathLst>
              <a:path extrusionOk="0" h="4084346" w="4089458">
                <a:moveTo>
                  <a:pt x="0" y="0"/>
                </a:moveTo>
                <a:lnTo>
                  <a:pt x="4089458" y="0"/>
                </a:lnTo>
                <a:lnTo>
                  <a:pt x="4089458" y="4084346"/>
                </a:lnTo>
                <a:lnTo>
                  <a:pt x="0" y="4084346"/>
                </a:lnTo>
                <a:lnTo>
                  <a:pt x="0" y="0"/>
                </a:lnTo>
                <a:close/>
              </a:path>
            </a:pathLst>
          </a:custGeom>
          <a:blipFill rotWithShape="1">
            <a:blip r:embed="rId3">
              <a:alphaModFix/>
            </a:blip>
            <a:stretch>
              <a:fillRect b="0" l="0" r="0" t="0"/>
            </a:stretch>
          </a:blipFill>
          <a:ln>
            <a:noFill/>
          </a:ln>
        </p:spPr>
      </p:sp>
      <p:sp>
        <p:nvSpPr>
          <p:cNvPr id="334" name="Google Shape;334;p20"/>
          <p:cNvSpPr/>
          <p:nvPr/>
        </p:nvSpPr>
        <p:spPr>
          <a:xfrm>
            <a:off x="2009566" y="663735"/>
            <a:ext cx="1211126" cy="1209612"/>
          </a:xfrm>
          <a:custGeom>
            <a:rect b="b" l="l" r="r" t="t"/>
            <a:pathLst>
              <a:path extrusionOk="0" h="1209612" w="1211126">
                <a:moveTo>
                  <a:pt x="0" y="0"/>
                </a:moveTo>
                <a:lnTo>
                  <a:pt x="1211126" y="0"/>
                </a:lnTo>
                <a:lnTo>
                  <a:pt x="1211126" y="1209612"/>
                </a:lnTo>
                <a:lnTo>
                  <a:pt x="0" y="1209612"/>
                </a:lnTo>
                <a:lnTo>
                  <a:pt x="0" y="0"/>
                </a:lnTo>
                <a:close/>
              </a:path>
            </a:pathLst>
          </a:custGeom>
          <a:blipFill rotWithShape="1">
            <a:blip r:embed="rId4">
              <a:alphaModFix/>
            </a:blip>
            <a:stretch>
              <a:fillRect b="0" l="0" r="0" t="0"/>
            </a:stretch>
          </a:blipFill>
          <a:ln>
            <a:noFill/>
          </a:ln>
        </p:spPr>
      </p:sp>
      <p:sp>
        <p:nvSpPr>
          <p:cNvPr id="335" name="Google Shape;335;p20"/>
          <p:cNvSpPr txBox="1"/>
          <p:nvPr/>
        </p:nvSpPr>
        <p:spPr>
          <a:xfrm>
            <a:off x="2235631" y="1019756"/>
            <a:ext cx="758996" cy="475615"/>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3500" u="none" cap="none" strike="noStrike">
                <a:solidFill>
                  <a:srgbClr val="CCEDC4"/>
                </a:solidFill>
                <a:latin typeface="Oswald"/>
                <a:ea typeface="Oswald"/>
                <a:cs typeface="Oswald"/>
                <a:sym typeface="Oswald"/>
              </a:rPr>
              <a:t>01.</a:t>
            </a:r>
            <a:endParaRPr/>
          </a:p>
        </p:txBody>
      </p:sp>
      <p:sp>
        <p:nvSpPr>
          <p:cNvPr id="336" name="Google Shape;336;p20"/>
          <p:cNvSpPr txBox="1"/>
          <p:nvPr/>
        </p:nvSpPr>
        <p:spPr>
          <a:xfrm>
            <a:off x="1863905" y="2090063"/>
            <a:ext cx="1502450" cy="363319"/>
          </a:xfrm>
          <a:prstGeom prst="rect">
            <a:avLst/>
          </a:prstGeom>
          <a:noFill/>
          <a:ln>
            <a:noFill/>
          </a:ln>
        </p:spPr>
        <p:txBody>
          <a:bodyPr anchorCtr="0" anchor="t" bIns="0" lIns="0" spcFirstLastPara="1" rIns="0" wrap="square" tIns="0">
            <a:spAutoFit/>
          </a:bodyPr>
          <a:lstStyle/>
          <a:p>
            <a:pPr indent="0" lvl="0" marL="0" marR="0" rtl="0" algn="ctr">
              <a:lnSpc>
                <a:spcPct val="102988"/>
              </a:lnSpc>
              <a:spcBef>
                <a:spcPts val="0"/>
              </a:spcBef>
              <a:spcAft>
                <a:spcPts val="0"/>
              </a:spcAft>
              <a:buNone/>
            </a:pPr>
            <a:r>
              <a:rPr b="0" i="0" lang="en-US" sz="2710" u="none" cap="none" strike="noStrike">
                <a:solidFill>
                  <a:srgbClr val="000000"/>
                </a:solidFill>
                <a:latin typeface="Oswald"/>
                <a:ea typeface="Oswald"/>
                <a:cs typeface="Oswald"/>
                <a:sym typeface="Oswald"/>
              </a:rPr>
              <a:t>MAIN POINT</a:t>
            </a:r>
            <a:endParaRPr/>
          </a:p>
        </p:txBody>
      </p:sp>
      <p:sp>
        <p:nvSpPr>
          <p:cNvPr id="337" name="Google Shape;337;p20"/>
          <p:cNvSpPr txBox="1"/>
          <p:nvPr/>
        </p:nvSpPr>
        <p:spPr>
          <a:xfrm>
            <a:off x="1102567" y="2584372"/>
            <a:ext cx="3025200" cy="194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600" u="none" cap="none" strike="noStrike">
                <a:solidFill>
                  <a:srgbClr val="000000"/>
                </a:solidFill>
                <a:latin typeface="Raleway"/>
                <a:ea typeface="Raleway"/>
                <a:cs typeface="Raleway"/>
                <a:sym typeface="Raleway"/>
              </a:rPr>
              <a:t>id ea irure nisi duis in laboris elit veniam in do fugiat nostrud deserunt nisi cupidatat ullamco culpa cillum magna anim laborum labore eiusmod amet eu consectetur Lorem nostrud commodo</a:t>
            </a:r>
            <a:endParaRPr/>
          </a:p>
        </p:txBody>
      </p:sp>
      <p:sp>
        <p:nvSpPr>
          <p:cNvPr id="338" name="Google Shape;338;p20"/>
          <p:cNvSpPr/>
          <p:nvPr/>
        </p:nvSpPr>
        <p:spPr>
          <a:xfrm>
            <a:off x="7220283" y="962606"/>
            <a:ext cx="4089458" cy="4084346"/>
          </a:xfrm>
          <a:custGeom>
            <a:rect b="b" l="l" r="r" t="t"/>
            <a:pathLst>
              <a:path extrusionOk="0" h="4084346" w="4089458">
                <a:moveTo>
                  <a:pt x="0" y="0"/>
                </a:moveTo>
                <a:lnTo>
                  <a:pt x="4089458" y="0"/>
                </a:lnTo>
                <a:lnTo>
                  <a:pt x="4089458" y="4084346"/>
                </a:lnTo>
                <a:lnTo>
                  <a:pt x="0" y="4084346"/>
                </a:lnTo>
                <a:lnTo>
                  <a:pt x="0" y="0"/>
                </a:lnTo>
                <a:close/>
              </a:path>
            </a:pathLst>
          </a:custGeom>
          <a:blipFill rotWithShape="1">
            <a:blip r:embed="rId5">
              <a:alphaModFix/>
            </a:blip>
            <a:stretch>
              <a:fillRect b="0" l="0" r="0" t="0"/>
            </a:stretch>
          </a:blipFill>
          <a:ln>
            <a:noFill/>
          </a:ln>
        </p:spPr>
      </p:sp>
      <p:sp>
        <p:nvSpPr>
          <p:cNvPr id="339" name="Google Shape;339;p20"/>
          <p:cNvSpPr/>
          <p:nvPr/>
        </p:nvSpPr>
        <p:spPr>
          <a:xfrm>
            <a:off x="8659449" y="663735"/>
            <a:ext cx="1211126" cy="1209612"/>
          </a:xfrm>
          <a:custGeom>
            <a:rect b="b" l="l" r="r" t="t"/>
            <a:pathLst>
              <a:path extrusionOk="0" h="1209612" w="1211126">
                <a:moveTo>
                  <a:pt x="0" y="0"/>
                </a:moveTo>
                <a:lnTo>
                  <a:pt x="1211126" y="0"/>
                </a:lnTo>
                <a:lnTo>
                  <a:pt x="1211126" y="1209612"/>
                </a:lnTo>
                <a:lnTo>
                  <a:pt x="0" y="1209612"/>
                </a:lnTo>
                <a:lnTo>
                  <a:pt x="0" y="0"/>
                </a:lnTo>
                <a:close/>
              </a:path>
            </a:pathLst>
          </a:custGeom>
          <a:blipFill rotWithShape="1">
            <a:blip r:embed="rId4">
              <a:alphaModFix/>
            </a:blip>
            <a:stretch>
              <a:fillRect b="0" l="0" r="0" t="0"/>
            </a:stretch>
          </a:blipFill>
          <a:ln>
            <a:noFill/>
          </a:ln>
        </p:spPr>
      </p:sp>
      <p:sp>
        <p:nvSpPr>
          <p:cNvPr id="340" name="Google Shape;340;p20"/>
          <p:cNvSpPr txBox="1"/>
          <p:nvPr/>
        </p:nvSpPr>
        <p:spPr>
          <a:xfrm>
            <a:off x="8885514" y="1019756"/>
            <a:ext cx="758996" cy="475615"/>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3500" u="none" cap="none" strike="noStrike">
                <a:solidFill>
                  <a:srgbClr val="C6AD94"/>
                </a:solidFill>
                <a:latin typeface="Oswald"/>
                <a:ea typeface="Oswald"/>
                <a:cs typeface="Oswald"/>
                <a:sym typeface="Oswald"/>
              </a:rPr>
              <a:t>02.</a:t>
            </a:r>
            <a:endParaRPr/>
          </a:p>
        </p:txBody>
      </p:sp>
      <p:sp>
        <p:nvSpPr>
          <p:cNvPr id="341" name="Google Shape;341;p20"/>
          <p:cNvSpPr txBox="1"/>
          <p:nvPr/>
        </p:nvSpPr>
        <p:spPr>
          <a:xfrm>
            <a:off x="8513787" y="2090063"/>
            <a:ext cx="1502450" cy="363319"/>
          </a:xfrm>
          <a:prstGeom prst="rect">
            <a:avLst/>
          </a:prstGeom>
          <a:noFill/>
          <a:ln>
            <a:noFill/>
          </a:ln>
        </p:spPr>
        <p:txBody>
          <a:bodyPr anchorCtr="0" anchor="t" bIns="0" lIns="0" spcFirstLastPara="1" rIns="0" wrap="square" tIns="0">
            <a:spAutoFit/>
          </a:bodyPr>
          <a:lstStyle/>
          <a:p>
            <a:pPr indent="0" lvl="0" marL="0" marR="0" rtl="0" algn="ctr">
              <a:lnSpc>
                <a:spcPct val="102988"/>
              </a:lnSpc>
              <a:spcBef>
                <a:spcPts val="0"/>
              </a:spcBef>
              <a:spcAft>
                <a:spcPts val="0"/>
              </a:spcAft>
              <a:buNone/>
            </a:pPr>
            <a:r>
              <a:rPr b="0" i="0" lang="en-US" sz="2710" u="none" cap="none" strike="noStrike">
                <a:solidFill>
                  <a:srgbClr val="000000"/>
                </a:solidFill>
                <a:latin typeface="Oswald"/>
                <a:ea typeface="Oswald"/>
                <a:cs typeface="Oswald"/>
                <a:sym typeface="Oswald"/>
              </a:rPr>
              <a:t>MAIN POINT</a:t>
            </a:r>
            <a:endParaRPr/>
          </a:p>
        </p:txBody>
      </p:sp>
      <p:sp>
        <p:nvSpPr>
          <p:cNvPr id="342" name="Google Shape;342;p20"/>
          <p:cNvSpPr txBox="1"/>
          <p:nvPr/>
        </p:nvSpPr>
        <p:spPr>
          <a:xfrm>
            <a:off x="7752450" y="2584372"/>
            <a:ext cx="3025200" cy="194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600" u="none" cap="none" strike="noStrike">
                <a:solidFill>
                  <a:srgbClr val="000000"/>
                </a:solidFill>
                <a:latin typeface="Raleway"/>
                <a:ea typeface="Raleway"/>
                <a:cs typeface="Raleway"/>
                <a:sym typeface="Raleway"/>
              </a:rPr>
              <a:t>id ea irure nisi duis in laboris elit veniam in do fugiat nostrud deserunt nisi cupidatat ullamco culpa cillum magna anim laborum labore eiusmod amet eu consectetur Lorem nostrud commodo</a:t>
            </a:r>
            <a:endParaRPr/>
          </a:p>
        </p:txBody>
      </p:sp>
      <p:sp>
        <p:nvSpPr>
          <p:cNvPr id="343" name="Google Shape;343;p20"/>
          <p:cNvSpPr/>
          <p:nvPr/>
        </p:nvSpPr>
        <p:spPr>
          <a:xfrm>
            <a:off x="13731632" y="962606"/>
            <a:ext cx="4089458" cy="4084346"/>
          </a:xfrm>
          <a:custGeom>
            <a:rect b="b" l="l" r="r" t="t"/>
            <a:pathLst>
              <a:path extrusionOk="0" h="4084346" w="4089458">
                <a:moveTo>
                  <a:pt x="0" y="0"/>
                </a:moveTo>
                <a:lnTo>
                  <a:pt x="4089458" y="0"/>
                </a:lnTo>
                <a:lnTo>
                  <a:pt x="4089458" y="4084346"/>
                </a:lnTo>
                <a:lnTo>
                  <a:pt x="0" y="4084346"/>
                </a:lnTo>
                <a:lnTo>
                  <a:pt x="0" y="0"/>
                </a:lnTo>
                <a:close/>
              </a:path>
            </a:pathLst>
          </a:custGeom>
          <a:blipFill rotWithShape="1">
            <a:blip r:embed="rId6">
              <a:alphaModFix/>
            </a:blip>
            <a:stretch>
              <a:fillRect b="0" l="0" r="0" t="0"/>
            </a:stretch>
          </a:blipFill>
          <a:ln>
            <a:noFill/>
          </a:ln>
        </p:spPr>
      </p:sp>
      <p:sp>
        <p:nvSpPr>
          <p:cNvPr id="344" name="Google Shape;344;p20"/>
          <p:cNvSpPr/>
          <p:nvPr/>
        </p:nvSpPr>
        <p:spPr>
          <a:xfrm>
            <a:off x="15170798" y="663735"/>
            <a:ext cx="1211126" cy="1209612"/>
          </a:xfrm>
          <a:custGeom>
            <a:rect b="b" l="l" r="r" t="t"/>
            <a:pathLst>
              <a:path extrusionOk="0" h="1209612" w="1211126">
                <a:moveTo>
                  <a:pt x="0" y="0"/>
                </a:moveTo>
                <a:lnTo>
                  <a:pt x="1211126" y="0"/>
                </a:lnTo>
                <a:lnTo>
                  <a:pt x="1211126" y="1209612"/>
                </a:lnTo>
                <a:lnTo>
                  <a:pt x="0" y="1209612"/>
                </a:lnTo>
                <a:lnTo>
                  <a:pt x="0" y="0"/>
                </a:lnTo>
                <a:close/>
              </a:path>
            </a:pathLst>
          </a:custGeom>
          <a:blipFill rotWithShape="1">
            <a:blip r:embed="rId4">
              <a:alphaModFix/>
            </a:blip>
            <a:stretch>
              <a:fillRect b="0" l="0" r="0" t="0"/>
            </a:stretch>
          </a:blipFill>
          <a:ln>
            <a:noFill/>
          </a:ln>
        </p:spPr>
      </p:sp>
      <p:sp>
        <p:nvSpPr>
          <p:cNvPr id="345" name="Google Shape;345;p20"/>
          <p:cNvSpPr txBox="1"/>
          <p:nvPr/>
        </p:nvSpPr>
        <p:spPr>
          <a:xfrm>
            <a:off x="15396863" y="1019756"/>
            <a:ext cx="758996" cy="475615"/>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3500" u="none" cap="none" strike="noStrike">
                <a:solidFill>
                  <a:srgbClr val="C9D9FC"/>
                </a:solidFill>
                <a:latin typeface="Oswald"/>
                <a:ea typeface="Oswald"/>
                <a:cs typeface="Oswald"/>
                <a:sym typeface="Oswald"/>
              </a:rPr>
              <a:t>03.</a:t>
            </a:r>
            <a:endParaRPr/>
          </a:p>
        </p:txBody>
      </p:sp>
      <p:sp>
        <p:nvSpPr>
          <p:cNvPr id="346" name="Google Shape;346;p20"/>
          <p:cNvSpPr txBox="1"/>
          <p:nvPr/>
        </p:nvSpPr>
        <p:spPr>
          <a:xfrm>
            <a:off x="15025136" y="2090063"/>
            <a:ext cx="1502450" cy="363319"/>
          </a:xfrm>
          <a:prstGeom prst="rect">
            <a:avLst/>
          </a:prstGeom>
          <a:noFill/>
          <a:ln>
            <a:noFill/>
          </a:ln>
        </p:spPr>
        <p:txBody>
          <a:bodyPr anchorCtr="0" anchor="t" bIns="0" lIns="0" spcFirstLastPara="1" rIns="0" wrap="square" tIns="0">
            <a:spAutoFit/>
          </a:bodyPr>
          <a:lstStyle/>
          <a:p>
            <a:pPr indent="0" lvl="0" marL="0" marR="0" rtl="0" algn="ctr">
              <a:lnSpc>
                <a:spcPct val="102988"/>
              </a:lnSpc>
              <a:spcBef>
                <a:spcPts val="0"/>
              </a:spcBef>
              <a:spcAft>
                <a:spcPts val="0"/>
              </a:spcAft>
              <a:buNone/>
            </a:pPr>
            <a:r>
              <a:rPr b="0" i="0" lang="en-US" sz="2710" u="none" cap="none" strike="noStrike">
                <a:solidFill>
                  <a:srgbClr val="000000"/>
                </a:solidFill>
                <a:latin typeface="Oswald"/>
                <a:ea typeface="Oswald"/>
                <a:cs typeface="Oswald"/>
                <a:sym typeface="Oswald"/>
              </a:rPr>
              <a:t>MAIN POINT</a:t>
            </a:r>
            <a:endParaRPr/>
          </a:p>
        </p:txBody>
      </p:sp>
      <p:sp>
        <p:nvSpPr>
          <p:cNvPr id="347" name="Google Shape;347;p20"/>
          <p:cNvSpPr txBox="1"/>
          <p:nvPr/>
        </p:nvSpPr>
        <p:spPr>
          <a:xfrm>
            <a:off x="14263799" y="2584372"/>
            <a:ext cx="3025200" cy="194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600" u="none" cap="none" strike="noStrike">
                <a:solidFill>
                  <a:srgbClr val="000000"/>
                </a:solidFill>
                <a:latin typeface="Raleway"/>
                <a:ea typeface="Raleway"/>
                <a:cs typeface="Raleway"/>
                <a:sym typeface="Raleway"/>
              </a:rPr>
              <a:t>id ea irure nisi duis in laboris elit veniam in do fugiat nostrud deserunt nisi cupidatat ullamco culpa cillum magna anim laborum labore eiusmod amet eu consectetur Lorem nostrud commodo</a:t>
            </a:r>
            <a:endParaRPr/>
          </a:p>
        </p:txBody>
      </p:sp>
      <p:sp>
        <p:nvSpPr>
          <p:cNvPr id="348" name="Google Shape;348;p20"/>
          <p:cNvSpPr/>
          <p:nvPr/>
        </p:nvSpPr>
        <p:spPr>
          <a:xfrm>
            <a:off x="10935678" y="5538919"/>
            <a:ext cx="4089458" cy="4084346"/>
          </a:xfrm>
          <a:custGeom>
            <a:rect b="b" l="l" r="r" t="t"/>
            <a:pathLst>
              <a:path extrusionOk="0" h="4084346" w="4089458">
                <a:moveTo>
                  <a:pt x="0" y="0"/>
                </a:moveTo>
                <a:lnTo>
                  <a:pt x="4089458" y="0"/>
                </a:lnTo>
                <a:lnTo>
                  <a:pt x="4089458" y="4084346"/>
                </a:lnTo>
                <a:lnTo>
                  <a:pt x="0" y="4084346"/>
                </a:lnTo>
                <a:lnTo>
                  <a:pt x="0" y="0"/>
                </a:lnTo>
                <a:close/>
              </a:path>
            </a:pathLst>
          </a:custGeom>
          <a:blipFill rotWithShape="1">
            <a:blip r:embed="rId7">
              <a:alphaModFix/>
            </a:blip>
            <a:stretch>
              <a:fillRect b="0" l="0" r="0" t="0"/>
            </a:stretch>
          </a:blipFill>
          <a:ln>
            <a:noFill/>
          </a:ln>
        </p:spPr>
      </p:sp>
      <p:sp>
        <p:nvSpPr>
          <p:cNvPr id="349" name="Google Shape;349;p20"/>
          <p:cNvSpPr/>
          <p:nvPr/>
        </p:nvSpPr>
        <p:spPr>
          <a:xfrm>
            <a:off x="12374844" y="5240048"/>
            <a:ext cx="1211126" cy="1209612"/>
          </a:xfrm>
          <a:custGeom>
            <a:rect b="b" l="l" r="r" t="t"/>
            <a:pathLst>
              <a:path extrusionOk="0" h="1209612" w="1211126">
                <a:moveTo>
                  <a:pt x="0" y="0"/>
                </a:moveTo>
                <a:lnTo>
                  <a:pt x="1211126" y="0"/>
                </a:lnTo>
                <a:lnTo>
                  <a:pt x="1211126" y="1209612"/>
                </a:lnTo>
                <a:lnTo>
                  <a:pt x="0" y="1209612"/>
                </a:lnTo>
                <a:lnTo>
                  <a:pt x="0" y="0"/>
                </a:lnTo>
                <a:close/>
              </a:path>
            </a:pathLst>
          </a:custGeom>
          <a:blipFill rotWithShape="1">
            <a:blip r:embed="rId4">
              <a:alphaModFix/>
            </a:blip>
            <a:stretch>
              <a:fillRect b="0" l="0" r="0" t="0"/>
            </a:stretch>
          </a:blipFill>
          <a:ln>
            <a:noFill/>
          </a:ln>
        </p:spPr>
      </p:sp>
      <p:sp>
        <p:nvSpPr>
          <p:cNvPr id="350" name="Google Shape;350;p20"/>
          <p:cNvSpPr txBox="1"/>
          <p:nvPr/>
        </p:nvSpPr>
        <p:spPr>
          <a:xfrm>
            <a:off x="12600909" y="5596069"/>
            <a:ext cx="758996" cy="475615"/>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3500" u="none" cap="none" strike="noStrike">
                <a:solidFill>
                  <a:srgbClr val="F1CFDC"/>
                </a:solidFill>
                <a:latin typeface="Oswald"/>
                <a:ea typeface="Oswald"/>
                <a:cs typeface="Oswald"/>
                <a:sym typeface="Oswald"/>
              </a:rPr>
              <a:t>04.</a:t>
            </a:r>
            <a:endParaRPr/>
          </a:p>
        </p:txBody>
      </p:sp>
      <p:sp>
        <p:nvSpPr>
          <p:cNvPr id="351" name="Google Shape;351;p20"/>
          <p:cNvSpPr txBox="1"/>
          <p:nvPr/>
        </p:nvSpPr>
        <p:spPr>
          <a:xfrm>
            <a:off x="12229182" y="6666376"/>
            <a:ext cx="1502450" cy="363319"/>
          </a:xfrm>
          <a:prstGeom prst="rect">
            <a:avLst/>
          </a:prstGeom>
          <a:noFill/>
          <a:ln>
            <a:noFill/>
          </a:ln>
        </p:spPr>
        <p:txBody>
          <a:bodyPr anchorCtr="0" anchor="t" bIns="0" lIns="0" spcFirstLastPara="1" rIns="0" wrap="square" tIns="0">
            <a:spAutoFit/>
          </a:bodyPr>
          <a:lstStyle/>
          <a:p>
            <a:pPr indent="0" lvl="0" marL="0" marR="0" rtl="0" algn="ctr">
              <a:lnSpc>
                <a:spcPct val="102988"/>
              </a:lnSpc>
              <a:spcBef>
                <a:spcPts val="0"/>
              </a:spcBef>
              <a:spcAft>
                <a:spcPts val="0"/>
              </a:spcAft>
              <a:buNone/>
            </a:pPr>
            <a:r>
              <a:rPr b="0" i="0" lang="en-US" sz="2710" u="none" cap="none" strike="noStrike">
                <a:solidFill>
                  <a:srgbClr val="000000"/>
                </a:solidFill>
                <a:latin typeface="Oswald"/>
                <a:ea typeface="Oswald"/>
                <a:cs typeface="Oswald"/>
                <a:sym typeface="Oswald"/>
              </a:rPr>
              <a:t>MAIN POINT</a:t>
            </a:r>
            <a:endParaRPr/>
          </a:p>
        </p:txBody>
      </p:sp>
      <p:sp>
        <p:nvSpPr>
          <p:cNvPr id="352" name="Google Shape;352;p20"/>
          <p:cNvSpPr txBox="1"/>
          <p:nvPr/>
        </p:nvSpPr>
        <p:spPr>
          <a:xfrm>
            <a:off x="11467845" y="7160685"/>
            <a:ext cx="3025200" cy="194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600" u="none" cap="none" strike="noStrike">
                <a:solidFill>
                  <a:srgbClr val="000000"/>
                </a:solidFill>
                <a:latin typeface="Raleway"/>
                <a:ea typeface="Raleway"/>
                <a:cs typeface="Raleway"/>
                <a:sym typeface="Raleway"/>
              </a:rPr>
              <a:t>id ea irure nisi duis in laboris elit veniam in do fugiat nostrud deserunt nisi cupidatat ullamco culpa cillum magna anim laborum labore eiusmod amet eu consectetur Lorem nostrud commodo</a:t>
            </a:r>
            <a:endParaRPr/>
          </a:p>
        </p:txBody>
      </p:sp>
      <p:sp>
        <p:nvSpPr>
          <p:cNvPr id="353" name="Google Shape;353;p20"/>
          <p:cNvSpPr/>
          <p:nvPr/>
        </p:nvSpPr>
        <p:spPr>
          <a:xfrm>
            <a:off x="4831902" y="5538919"/>
            <a:ext cx="4089458" cy="4084346"/>
          </a:xfrm>
          <a:custGeom>
            <a:rect b="b" l="l" r="r" t="t"/>
            <a:pathLst>
              <a:path extrusionOk="0" h="4084346" w="4089458">
                <a:moveTo>
                  <a:pt x="0" y="0"/>
                </a:moveTo>
                <a:lnTo>
                  <a:pt x="4089457" y="0"/>
                </a:lnTo>
                <a:lnTo>
                  <a:pt x="4089457" y="4084346"/>
                </a:lnTo>
                <a:lnTo>
                  <a:pt x="0" y="4084346"/>
                </a:lnTo>
                <a:lnTo>
                  <a:pt x="0" y="0"/>
                </a:lnTo>
                <a:close/>
              </a:path>
            </a:pathLst>
          </a:custGeom>
          <a:blipFill rotWithShape="1">
            <a:blip r:embed="rId8">
              <a:alphaModFix/>
            </a:blip>
            <a:stretch>
              <a:fillRect b="0" l="0" r="0" t="0"/>
            </a:stretch>
          </a:blipFill>
          <a:ln>
            <a:noFill/>
          </a:ln>
        </p:spPr>
      </p:sp>
      <p:sp>
        <p:nvSpPr>
          <p:cNvPr id="354" name="Google Shape;354;p20"/>
          <p:cNvSpPr/>
          <p:nvPr/>
        </p:nvSpPr>
        <p:spPr>
          <a:xfrm>
            <a:off x="6271067" y="5240048"/>
            <a:ext cx="1211126" cy="1209612"/>
          </a:xfrm>
          <a:custGeom>
            <a:rect b="b" l="l" r="r" t="t"/>
            <a:pathLst>
              <a:path extrusionOk="0" h="1209612" w="1211126">
                <a:moveTo>
                  <a:pt x="0" y="0"/>
                </a:moveTo>
                <a:lnTo>
                  <a:pt x="1211127" y="0"/>
                </a:lnTo>
                <a:lnTo>
                  <a:pt x="1211127" y="1209612"/>
                </a:lnTo>
                <a:lnTo>
                  <a:pt x="0" y="1209612"/>
                </a:lnTo>
                <a:lnTo>
                  <a:pt x="0" y="0"/>
                </a:lnTo>
                <a:close/>
              </a:path>
            </a:pathLst>
          </a:custGeom>
          <a:blipFill rotWithShape="1">
            <a:blip r:embed="rId4">
              <a:alphaModFix/>
            </a:blip>
            <a:stretch>
              <a:fillRect b="0" l="0" r="0" t="0"/>
            </a:stretch>
          </a:blipFill>
          <a:ln>
            <a:noFill/>
          </a:ln>
        </p:spPr>
      </p:sp>
      <p:sp>
        <p:nvSpPr>
          <p:cNvPr id="355" name="Google Shape;355;p20"/>
          <p:cNvSpPr txBox="1"/>
          <p:nvPr/>
        </p:nvSpPr>
        <p:spPr>
          <a:xfrm>
            <a:off x="6497132" y="5596069"/>
            <a:ext cx="758996" cy="475615"/>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3500" u="none" cap="none" strike="noStrike">
                <a:solidFill>
                  <a:srgbClr val="D8CFFB"/>
                </a:solidFill>
                <a:latin typeface="Oswald"/>
                <a:ea typeface="Oswald"/>
                <a:cs typeface="Oswald"/>
                <a:sym typeface="Oswald"/>
              </a:rPr>
              <a:t>05.</a:t>
            </a:r>
            <a:endParaRPr/>
          </a:p>
        </p:txBody>
      </p:sp>
      <p:sp>
        <p:nvSpPr>
          <p:cNvPr id="356" name="Google Shape;356;p20"/>
          <p:cNvSpPr txBox="1"/>
          <p:nvPr/>
        </p:nvSpPr>
        <p:spPr>
          <a:xfrm>
            <a:off x="6125406" y="6666376"/>
            <a:ext cx="1502450" cy="363319"/>
          </a:xfrm>
          <a:prstGeom prst="rect">
            <a:avLst/>
          </a:prstGeom>
          <a:noFill/>
          <a:ln>
            <a:noFill/>
          </a:ln>
        </p:spPr>
        <p:txBody>
          <a:bodyPr anchorCtr="0" anchor="t" bIns="0" lIns="0" spcFirstLastPara="1" rIns="0" wrap="square" tIns="0">
            <a:spAutoFit/>
          </a:bodyPr>
          <a:lstStyle/>
          <a:p>
            <a:pPr indent="0" lvl="0" marL="0" marR="0" rtl="0" algn="ctr">
              <a:lnSpc>
                <a:spcPct val="102988"/>
              </a:lnSpc>
              <a:spcBef>
                <a:spcPts val="0"/>
              </a:spcBef>
              <a:spcAft>
                <a:spcPts val="0"/>
              </a:spcAft>
              <a:buNone/>
            </a:pPr>
            <a:r>
              <a:rPr b="0" i="0" lang="en-US" sz="2710" u="none" cap="none" strike="noStrike">
                <a:solidFill>
                  <a:srgbClr val="000000"/>
                </a:solidFill>
                <a:latin typeface="Oswald"/>
                <a:ea typeface="Oswald"/>
                <a:cs typeface="Oswald"/>
                <a:sym typeface="Oswald"/>
              </a:rPr>
              <a:t>MAIN POINT</a:t>
            </a:r>
            <a:endParaRPr/>
          </a:p>
        </p:txBody>
      </p:sp>
      <p:sp>
        <p:nvSpPr>
          <p:cNvPr id="357" name="Google Shape;357;p20"/>
          <p:cNvSpPr txBox="1"/>
          <p:nvPr/>
        </p:nvSpPr>
        <p:spPr>
          <a:xfrm>
            <a:off x="5364069" y="7160685"/>
            <a:ext cx="3025200" cy="194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600" u="none" cap="none" strike="noStrike">
                <a:solidFill>
                  <a:srgbClr val="000000"/>
                </a:solidFill>
                <a:latin typeface="Raleway"/>
                <a:ea typeface="Raleway"/>
                <a:cs typeface="Raleway"/>
                <a:sym typeface="Raleway"/>
              </a:rPr>
              <a:t>id ea irure nisi duis in laboris elit veniam in do fugiat nostrud deserunt nisi cupidatat ullamco culpa cillum magna anim laborum labore eiusmod amet eu consectetur Lorem nostrud commodo</a:t>
            </a:r>
            <a:endParaRPr/>
          </a:p>
        </p:txBody>
      </p:sp>
      <p:cxnSp>
        <p:nvCxnSpPr>
          <p:cNvPr id="358" name="Google Shape;358;p20"/>
          <p:cNvCxnSpPr/>
          <p:nvPr/>
        </p:nvCxnSpPr>
        <p:spPr>
          <a:xfrm>
            <a:off x="5193099" y="3023829"/>
            <a:ext cx="1683531" cy="0"/>
          </a:xfrm>
          <a:prstGeom prst="straightConnector1">
            <a:avLst/>
          </a:prstGeom>
          <a:noFill/>
          <a:ln cap="flat" cmpd="sng" w="38100">
            <a:solidFill>
              <a:srgbClr val="1A1716">
                <a:alpha val="9803"/>
              </a:srgbClr>
            </a:solidFill>
            <a:prstDash val="dash"/>
            <a:round/>
            <a:headEnd len="sm" w="sm" type="none"/>
            <a:tailEnd len="med" w="med" type="triangle"/>
          </a:ln>
        </p:spPr>
      </p:cxnSp>
      <p:cxnSp>
        <p:nvCxnSpPr>
          <p:cNvPr id="359" name="Google Shape;359;p20"/>
          <p:cNvCxnSpPr/>
          <p:nvPr/>
        </p:nvCxnSpPr>
        <p:spPr>
          <a:xfrm>
            <a:off x="11759144" y="2966679"/>
            <a:ext cx="1683531" cy="0"/>
          </a:xfrm>
          <a:prstGeom prst="straightConnector1">
            <a:avLst/>
          </a:prstGeom>
          <a:noFill/>
          <a:ln cap="flat" cmpd="sng" w="38100">
            <a:solidFill>
              <a:srgbClr val="1A1716">
                <a:alpha val="9803"/>
              </a:srgbClr>
            </a:solidFill>
            <a:prstDash val="dash"/>
            <a:round/>
            <a:headEnd len="sm" w="sm" type="none"/>
            <a:tailEnd len="med" w="med" type="triangle"/>
          </a:ln>
        </p:spPr>
      </p:cxnSp>
      <p:cxnSp>
        <p:nvCxnSpPr>
          <p:cNvPr id="360" name="Google Shape;360;p20"/>
          <p:cNvCxnSpPr/>
          <p:nvPr/>
        </p:nvCxnSpPr>
        <p:spPr>
          <a:xfrm rot="10800000">
            <a:off x="9063671" y="7562042"/>
            <a:ext cx="1683531" cy="0"/>
          </a:xfrm>
          <a:prstGeom prst="straightConnector1">
            <a:avLst/>
          </a:prstGeom>
          <a:noFill/>
          <a:ln cap="flat" cmpd="sng" w="38100">
            <a:solidFill>
              <a:srgbClr val="1A1716">
                <a:alpha val="9803"/>
              </a:srgbClr>
            </a:solidFill>
            <a:prstDash val="dash"/>
            <a:round/>
            <a:headEnd len="sm" w="sm" type="none"/>
            <a:tailEnd len="med" w="med" type="triangle"/>
          </a:ln>
        </p:spPr>
      </p:cxnSp>
      <p:cxnSp>
        <p:nvCxnSpPr>
          <p:cNvPr id="361" name="Google Shape;361;p20"/>
          <p:cNvCxnSpPr/>
          <p:nvPr/>
        </p:nvCxnSpPr>
        <p:spPr>
          <a:xfrm>
            <a:off x="15776361" y="5046952"/>
            <a:ext cx="0" cy="2536500"/>
          </a:xfrm>
          <a:prstGeom prst="straightConnector1">
            <a:avLst/>
          </a:prstGeom>
          <a:noFill/>
          <a:ln cap="flat" cmpd="sng" w="38100">
            <a:solidFill>
              <a:srgbClr val="1A1716">
                <a:alpha val="9803"/>
              </a:srgbClr>
            </a:solidFill>
            <a:prstDash val="dash"/>
            <a:round/>
            <a:headEnd len="sm" w="sm" type="none"/>
            <a:tailEnd len="med" w="med" type="triangle"/>
          </a:ln>
        </p:spPr>
      </p:cxnSp>
      <p:sp>
        <p:nvSpPr>
          <p:cNvPr id="362" name="Google Shape;362;p20"/>
          <p:cNvSpPr txBox="1"/>
          <p:nvPr/>
        </p:nvSpPr>
        <p:spPr>
          <a:xfrm>
            <a:off x="771266" y="5494627"/>
            <a:ext cx="3888600" cy="13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999" u="none" cap="none" strike="noStrike">
                <a:solidFill>
                  <a:srgbClr val="000000"/>
                </a:solidFill>
                <a:latin typeface="Oswald"/>
                <a:ea typeface="Oswald"/>
                <a:cs typeface="Oswald"/>
                <a:sym typeface="Oswald"/>
              </a:rPr>
              <a:t>SALES PROCESS INFOGRAPHICS</a:t>
            </a:r>
            <a:endParaRPr/>
          </a:p>
        </p:txBody>
      </p:sp>
      <p:sp>
        <p:nvSpPr>
          <p:cNvPr id="363" name="Google Shape;363;p20"/>
          <p:cNvSpPr txBox="1"/>
          <p:nvPr/>
        </p:nvSpPr>
        <p:spPr>
          <a:xfrm>
            <a:off x="771266" y="7298798"/>
            <a:ext cx="3336736" cy="16548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Raleway"/>
                <a:ea typeface="Raleway"/>
                <a:cs typeface="Raleway"/>
                <a:sym typeface="Raleway"/>
              </a:rPr>
              <a:t>adipisicing eu nostrud reprehenderit do labore quis non do consectetur ad fugiat amet ea mollit ullamco eu adipisicing voluptate non irure eiusmod ea enim amet voluptate et laborum.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EAEAEA"/>
            </a:gs>
          </a:gsLst>
          <a:lin ang="5400000" scaled="0"/>
        </a:gradFill>
      </p:bgPr>
    </p:bg>
    <p:spTree>
      <p:nvGrpSpPr>
        <p:cNvPr id="367" name="Shape 367"/>
        <p:cNvGrpSpPr/>
        <p:nvPr/>
      </p:nvGrpSpPr>
      <p:grpSpPr>
        <a:xfrm>
          <a:off x="0" y="0"/>
          <a:ext cx="0" cy="0"/>
          <a:chOff x="0" y="0"/>
          <a:chExt cx="0" cy="0"/>
        </a:xfrm>
      </p:grpSpPr>
      <p:grpSp>
        <p:nvGrpSpPr>
          <p:cNvPr id="368" name="Google Shape;368;p21"/>
          <p:cNvGrpSpPr/>
          <p:nvPr/>
        </p:nvGrpSpPr>
        <p:grpSpPr>
          <a:xfrm>
            <a:off x="515767" y="2066883"/>
            <a:ext cx="5097641" cy="7400322"/>
            <a:chOff x="0" y="0"/>
            <a:chExt cx="1342589" cy="1949056"/>
          </a:xfrm>
        </p:grpSpPr>
        <p:sp>
          <p:nvSpPr>
            <p:cNvPr id="369" name="Google Shape;369;p21"/>
            <p:cNvSpPr/>
            <p:nvPr/>
          </p:nvSpPr>
          <p:spPr>
            <a:xfrm>
              <a:off x="0" y="0"/>
              <a:ext cx="1342589" cy="1949056"/>
            </a:xfrm>
            <a:custGeom>
              <a:rect b="b" l="l" r="r" t="t"/>
              <a:pathLst>
                <a:path extrusionOk="0" h="1949056" w="1342589">
                  <a:moveTo>
                    <a:pt x="77455" y="0"/>
                  </a:moveTo>
                  <a:lnTo>
                    <a:pt x="1265134" y="0"/>
                  </a:lnTo>
                  <a:cubicBezTo>
                    <a:pt x="1307911" y="0"/>
                    <a:pt x="1342589" y="34678"/>
                    <a:pt x="1342589" y="77455"/>
                  </a:cubicBezTo>
                  <a:lnTo>
                    <a:pt x="1342589" y="1871601"/>
                  </a:lnTo>
                  <a:cubicBezTo>
                    <a:pt x="1342589" y="1914378"/>
                    <a:pt x="1307911" y="1949056"/>
                    <a:pt x="1265134" y="1949056"/>
                  </a:cubicBezTo>
                  <a:lnTo>
                    <a:pt x="77455" y="1949056"/>
                  </a:lnTo>
                  <a:cubicBezTo>
                    <a:pt x="34678" y="1949056"/>
                    <a:pt x="0" y="1914378"/>
                    <a:pt x="0" y="1871601"/>
                  </a:cubicBezTo>
                  <a:lnTo>
                    <a:pt x="0" y="77455"/>
                  </a:lnTo>
                  <a:cubicBezTo>
                    <a:pt x="0" y="34678"/>
                    <a:pt x="34678" y="0"/>
                    <a:pt x="774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1"/>
            <p:cNvSpPr txBox="1"/>
            <p:nvPr/>
          </p:nvSpPr>
          <p:spPr>
            <a:xfrm>
              <a:off x="0" y="47625"/>
              <a:ext cx="1342589" cy="1901431"/>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1" name="Google Shape;371;p21"/>
          <p:cNvGrpSpPr/>
          <p:nvPr/>
        </p:nvGrpSpPr>
        <p:grpSpPr>
          <a:xfrm>
            <a:off x="6106854" y="2066883"/>
            <a:ext cx="11512980" cy="7400322"/>
            <a:chOff x="0" y="0"/>
            <a:chExt cx="3032225" cy="1949056"/>
          </a:xfrm>
        </p:grpSpPr>
        <p:sp>
          <p:nvSpPr>
            <p:cNvPr id="372" name="Google Shape;372;p21"/>
            <p:cNvSpPr/>
            <p:nvPr/>
          </p:nvSpPr>
          <p:spPr>
            <a:xfrm>
              <a:off x="0" y="0"/>
              <a:ext cx="3032225" cy="1949056"/>
            </a:xfrm>
            <a:custGeom>
              <a:rect b="b" l="l" r="r" t="t"/>
              <a:pathLst>
                <a:path extrusionOk="0" h="1949056" w="3032225">
                  <a:moveTo>
                    <a:pt x="34295" y="0"/>
                  </a:moveTo>
                  <a:lnTo>
                    <a:pt x="2997930" y="0"/>
                  </a:lnTo>
                  <a:cubicBezTo>
                    <a:pt x="3007026" y="0"/>
                    <a:pt x="3015749" y="3613"/>
                    <a:pt x="3022180" y="10045"/>
                  </a:cubicBezTo>
                  <a:cubicBezTo>
                    <a:pt x="3028612" y="16476"/>
                    <a:pt x="3032225" y="25199"/>
                    <a:pt x="3032225" y="34295"/>
                  </a:cubicBezTo>
                  <a:lnTo>
                    <a:pt x="3032225" y="1914761"/>
                  </a:lnTo>
                  <a:cubicBezTo>
                    <a:pt x="3032225" y="1933702"/>
                    <a:pt x="3016871" y="1949056"/>
                    <a:pt x="2997930" y="1949056"/>
                  </a:cubicBezTo>
                  <a:lnTo>
                    <a:pt x="34295" y="1949056"/>
                  </a:lnTo>
                  <a:cubicBezTo>
                    <a:pt x="15354" y="1949056"/>
                    <a:pt x="0" y="1933702"/>
                    <a:pt x="0" y="1914761"/>
                  </a:cubicBezTo>
                  <a:lnTo>
                    <a:pt x="0" y="34295"/>
                  </a:lnTo>
                  <a:cubicBezTo>
                    <a:pt x="0" y="15354"/>
                    <a:pt x="15354" y="0"/>
                    <a:pt x="342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1"/>
            <p:cNvSpPr txBox="1"/>
            <p:nvPr/>
          </p:nvSpPr>
          <p:spPr>
            <a:xfrm>
              <a:off x="0" y="47625"/>
              <a:ext cx="3032225" cy="1901431"/>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4" name="Google Shape;374;p21"/>
          <p:cNvGrpSpPr/>
          <p:nvPr/>
        </p:nvGrpSpPr>
        <p:grpSpPr>
          <a:xfrm>
            <a:off x="880554" y="2239105"/>
            <a:ext cx="4368067" cy="755733"/>
            <a:chOff x="0" y="-28575"/>
            <a:chExt cx="1150437" cy="199041"/>
          </a:xfrm>
        </p:grpSpPr>
        <p:sp>
          <p:nvSpPr>
            <p:cNvPr id="375" name="Google Shape;375;p2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121A5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1"/>
            <p:cNvSpPr txBox="1"/>
            <p:nvPr/>
          </p:nvSpPr>
          <p:spPr>
            <a:xfrm>
              <a:off x="0" y="-28575"/>
              <a:ext cx="1150437" cy="19904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21"/>
          <p:cNvGrpSpPr/>
          <p:nvPr/>
        </p:nvGrpSpPr>
        <p:grpSpPr>
          <a:xfrm>
            <a:off x="9679310" y="2239105"/>
            <a:ext cx="4368067" cy="755733"/>
            <a:chOff x="0" y="-28575"/>
            <a:chExt cx="1150437" cy="199041"/>
          </a:xfrm>
        </p:grpSpPr>
        <p:sp>
          <p:nvSpPr>
            <p:cNvPr id="378" name="Google Shape;378;p2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121A5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1"/>
            <p:cNvSpPr txBox="1"/>
            <p:nvPr/>
          </p:nvSpPr>
          <p:spPr>
            <a:xfrm>
              <a:off x="0" y="-28575"/>
              <a:ext cx="1150437" cy="19904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21"/>
          <p:cNvGrpSpPr/>
          <p:nvPr/>
        </p:nvGrpSpPr>
        <p:grpSpPr>
          <a:xfrm>
            <a:off x="880554" y="6323956"/>
            <a:ext cx="4368067" cy="755733"/>
            <a:chOff x="0" y="-28575"/>
            <a:chExt cx="1150437" cy="199041"/>
          </a:xfrm>
        </p:grpSpPr>
        <p:sp>
          <p:nvSpPr>
            <p:cNvPr id="381" name="Google Shape;381;p2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121A5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1"/>
            <p:cNvSpPr txBox="1"/>
            <p:nvPr/>
          </p:nvSpPr>
          <p:spPr>
            <a:xfrm>
              <a:off x="0" y="-28575"/>
              <a:ext cx="1150437" cy="19904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21"/>
          <p:cNvGrpSpPr/>
          <p:nvPr/>
        </p:nvGrpSpPr>
        <p:grpSpPr>
          <a:xfrm>
            <a:off x="819386" y="7167474"/>
            <a:ext cx="754204" cy="780719"/>
            <a:chOff x="0" y="-28575"/>
            <a:chExt cx="812800" cy="841375"/>
          </a:xfrm>
        </p:grpSpPr>
        <p:sp>
          <p:nvSpPr>
            <p:cNvPr id="384" name="Google Shape;384;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1A17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6" name="Google Shape;386;p21"/>
          <p:cNvGrpSpPr/>
          <p:nvPr/>
        </p:nvGrpSpPr>
        <p:grpSpPr>
          <a:xfrm>
            <a:off x="1754896" y="7167474"/>
            <a:ext cx="754204" cy="780719"/>
            <a:chOff x="0" y="-28575"/>
            <a:chExt cx="812800" cy="841375"/>
          </a:xfrm>
        </p:grpSpPr>
        <p:sp>
          <p:nvSpPr>
            <p:cNvPr id="387" name="Google Shape;387;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0D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9" name="Google Shape;389;p21"/>
          <p:cNvGrpSpPr/>
          <p:nvPr/>
        </p:nvGrpSpPr>
        <p:grpSpPr>
          <a:xfrm>
            <a:off x="2688459" y="7167474"/>
            <a:ext cx="754204" cy="780719"/>
            <a:chOff x="0" y="-28575"/>
            <a:chExt cx="812800" cy="841375"/>
          </a:xfrm>
        </p:grpSpPr>
        <p:sp>
          <p:nvSpPr>
            <p:cNvPr id="390" name="Google Shape;390;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D8CF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p21"/>
          <p:cNvGrpSpPr/>
          <p:nvPr/>
        </p:nvGrpSpPr>
        <p:grpSpPr>
          <a:xfrm>
            <a:off x="3622022" y="7167474"/>
            <a:ext cx="754204" cy="780719"/>
            <a:chOff x="0" y="-28575"/>
            <a:chExt cx="812800" cy="841375"/>
          </a:xfrm>
        </p:grpSpPr>
        <p:sp>
          <p:nvSpPr>
            <p:cNvPr id="393" name="Google Shape;393;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CCED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p21"/>
          <p:cNvGrpSpPr/>
          <p:nvPr/>
        </p:nvGrpSpPr>
        <p:grpSpPr>
          <a:xfrm>
            <a:off x="4555585" y="7167474"/>
            <a:ext cx="754204" cy="780719"/>
            <a:chOff x="0" y="-28575"/>
            <a:chExt cx="812800" cy="841375"/>
          </a:xfrm>
        </p:grpSpPr>
        <p:sp>
          <p:nvSpPr>
            <p:cNvPr id="396" name="Google Shape;396;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D5D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21"/>
          <p:cNvSpPr txBox="1"/>
          <p:nvPr/>
        </p:nvSpPr>
        <p:spPr>
          <a:xfrm>
            <a:off x="973945" y="3131111"/>
            <a:ext cx="4181285" cy="5290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1A1716"/>
                </a:solidFill>
                <a:latin typeface="Raleway"/>
                <a:ea typeface="Raleway"/>
                <a:cs typeface="Raleway"/>
                <a:sym typeface="Raleway"/>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1A1716"/>
                </a:solidFill>
                <a:latin typeface="Raleway"/>
                <a:ea typeface="Raleway"/>
                <a:cs typeface="Raleway"/>
                <a:sym typeface="Raleway"/>
              </a:rPr>
              <a:t>uses the following free fonts:</a:t>
            </a:r>
            <a:endParaRPr/>
          </a:p>
        </p:txBody>
      </p:sp>
      <p:sp>
        <p:nvSpPr>
          <p:cNvPr id="399" name="Google Shape;399;p21"/>
          <p:cNvSpPr txBox="1"/>
          <p:nvPr/>
        </p:nvSpPr>
        <p:spPr>
          <a:xfrm>
            <a:off x="932629" y="5979570"/>
            <a:ext cx="4368067" cy="271907"/>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1A1716"/>
                </a:solidFill>
                <a:latin typeface="Raleway"/>
                <a:ea typeface="Raleway"/>
                <a:cs typeface="Raleway"/>
                <a:sym typeface="Raleway"/>
              </a:rPr>
              <a:t>You can find these fonts online too.</a:t>
            </a:r>
            <a:endParaRPr/>
          </a:p>
        </p:txBody>
      </p:sp>
      <p:sp>
        <p:nvSpPr>
          <p:cNvPr id="400" name="Google Shape;400;p21"/>
          <p:cNvSpPr txBox="1"/>
          <p:nvPr/>
        </p:nvSpPr>
        <p:spPr>
          <a:xfrm>
            <a:off x="1512218" y="3888793"/>
            <a:ext cx="3150600" cy="18522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497" u="none" cap="none" strike="noStrike">
                <a:solidFill>
                  <a:srgbClr val="1A1716"/>
                </a:solidFill>
                <a:latin typeface="Raleway"/>
                <a:ea typeface="Raleway"/>
                <a:cs typeface="Raleway"/>
                <a:sym typeface="Raleway"/>
              </a:rPr>
              <a:t>TITLES:</a:t>
            </a:r>
            <a:endParaRPr/>
          </a:p>
          <a:p>
            <a:pPr indent="0" lvl="0" marL="0" marR="0" rtl="0" algn="ctr">
              <a:lnSpc>
                <a:spcPct val="80000"/>
              </a:lnSpc>
              <a:spcBef>
                <a:spcPts val="0"/>
              </a:spcBef>
              <a:spcAft>
                <a:spcPts val="0"/>
              </a:spcAft>
              <a:buNone/>
            </a:pPr>
            <a:r>
              <a:rPr b="0" i="0" lang="en-US" sz="2110" u="none" cap="none" strike="noStrike">
                <a:solidFill>
                  <a:srgbClr val="1A1716"/>
                </a:solidFill>
                <a:latin typeface="Raleway"/>
                <a:ea typeface="Raleway"/>
                <a:cs typeface="Raleway"/>
                <a:sym typeface="Raleway"/>
              </a:rPr>
              <a:t>OSWALD</a:t>
            </a:r>
            <a:endParaRPr/>
          </a:p>
          <a:p>
            <a:pPr indent="0" lvl="0" marL="0" marR="0" rtl="0" algn="ctr">
              <a:lnSpc>
                <a:spcPct val="80000"/>
              </a:lnSpc>
              <a:spcBef>
                <a:spcPts val="0"/>
              </a:spcBef>
              <a:spcAft>
                <a:spcPts val="0"/>
              </a:spcAft>
              <a:buNone/>
            </a:pPr>
            <a:r>
              <a:t/>
            </a:r>
            <a:endParaRPr b="0" i="0" sz="2110" u="none" cap="none" strike="noStrike">
              <a:solidFill>
                <a:srgbClr val="1A1716"/>
              </a:solidFill>
              <a:latin typeface="Raleway"/>
              <a:ea typeface="Raleway"/>
              <a:cs typeface="Raleway"/>
              <a:sym typeface="Raleway"/>
            </a:endParaRPr>
          </a:p>
          <a:p>
            <a:pPr indent="0" lvl="0" marL="0" marR="0" rtl="0" algn="ctr">
              <a:lnSpc>
                <a:spcPct val="80000"/>
              </a:lnSpc>
              <a:spcBef>
                <a:spcPts val="0"/>
              </a:spcBef>
              <a:spcAft>
                <a:spcPts val="0"/>
              </a:spcAft>
              <a:buNone/>
            </a:pPr>
            <a:r>
              <a:rPr b="0" i="0" lang="en-US" sz="1497" u="none" cap="none" strike="noStrike">
                <a:solidFill>
                  <a:srgbClr val="1A1716"/>
                </a:solidFill>
                <a:latin typeface="Raleway"/>
                <a:ea typeface="Raleway"/>
                <a:cs typeface="Raleway"/>
                <a:sym typeface="Raleway"/>
              </a:rPr>
              <a:t>HEADERS:</a:t>
            </a:r>
            <a:endParaRPr/>
          </a:p>
          <a:p>
            <a:pPr indent="0" lvl="0" marL="0" marR="0" rtl="0" algn="ctr">
              <a:lnSpc>
                <a:spcPct val="80000"/>
              </a:lnSpc>
              <a:spcBef>
                <a:spcPts val="0"/>
              </a:spcBef>
              <a:spcAft>
                <a:spcPts val="0"/>
              </a:spcAft>
              <a:buNone/>
            </a:pPr>
            <a:r>
              <a:rPr b="0" i="0" lang="en-US" sz="2110" u="none" cap="none" strike="noStrike">
                <a:solidFill>
                  <a:srgbClr val="1A1716"/>
                </a:solidFill>
                <a:latin typeface="Raleway"/>
                <a:ea typeface="Raleway"/>
                <a:cs typeface="Raleway"/>
                <a:sym typeface="Raleway"/>
              </a:rPr>
              <a:t>OSWALD</a:t>
            </a:r>
            <a:endParaRPr/>
          </a:p>
          <a:p>
            <a:pPr indent="0" lvl="0" marL="0" marR="0" rtl="0" algn="ctr">
              <a:lnSpc>
                <a:spcPct val="80000"/>
              </a:lnSpc>
              <a:spcBef>
                <a:spcPts val="0"/>
              </a:spcBef>
              <a:spcAft>
                <a:spcPts val="0"/>
              </a:spcAft>
              <a:buNone/>
            </a:pPr>
            <a:r>
              <a:t/>
            </a:r>
            <a:endParaRPr b="0" i="0" sz="2110" u="none" cap="none" strike="noStrike">
              <a:solidFill>
                <a:srgbClr val="1A1716"/>
              </a:solidFill>
              <a:latin typeface="Raleway"/>
              <a:ea typeface="Raleway"/>
              <a:cs typeface="Raleway"/>
              <a:sym typeface="Raleway"/>
            </a:endParaRPr>
          </a:p>
          <a:p>
            <a:pPr indent="0" lvl="0" marL="0" marR="0" rtl="0" algn="ctr">
              <a:lnSpc>
                <a:spcPct val="80000"/>
              </a:lnSpc>
              <a:spcBef>
                <a:spcPts val="0"/>
              </a:spcBef>
              <a:spcAft>
                <a:spcPts val="0"/>
              </a:spcAft>
              <a:buNone/>
            </a:pPr>
            <a:r>
              <a:rPr b="0" i="0" lang="en-US" sz="1497" u="none" cap="none" strike="noStrike">
                <a:solidFill>
                  <a:srgbClr val="1A1716"/>
                </a:solidFill>
                <a:latin typeface="Raleway"/>
                <a:ea typeface="Raleway"/>
                <a:cs typeface="Raleway"/>
                <a:sym typeface="Raleway"/>
              </a:rPr>
              <a:t>BODY COPY:</a:t>
            </a:r>
            <a:endParaRPr/>
          </a:p>
          <a:p>
            <a:pPr indent="0" lvl="0" marL="0" marR="0" rtl="0" algn="ctr">
              <a:lnSpc>
                <a:spcPct val="80000"/>
              </a:lnSpc>
              <a:spcBef>
                <a:spcPts val="0"/>
              </a:spcBef>
              <a:spcAft>
                <a:spcPts val="0"/>
              </a:spcAft>
              <a:buNone/>
            </a:pPr>
            <a:r>
              <a:rPr b="0" i="0" lang="en-US" sz="2110" u="none" cap="none" strike="noStrike">
                <a:solidFill>
                  <a:srgbClr val="1A1716"/>
                </a:solidFill>
                <a:latin typeface="Raleway"/>
                <a:ea typeface="Raleway"/>
                <a:cs typeface="Raleway"/>
                <a:sym typeface="Raleway"/>
              </a:rPr>
              <a:t>RALEWAY</a:t>
            </a:r>
            <a:endParaRPr/>
          </a:p>
        </p:txBody>
      </p:sp>
      <p:sp>
        <p:nvSpPr>
          <p:cNvPr id="401" name="Google Shape;401;p21"/>
          <p:cNvSpPr txBox="1"/>
          <p:nvPr/>
        </p:nvSpPr>
        <p:spPr>
          <a:xfrm>
            <a:off x="585801" y="8081165"/>
            <a:ext cx="1221374" cy="170942"/>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1A1716"/>
                </a:solidFill>
                <a:latin typeface="Raleway"/>
                <a:ea typeface="Raleway"/>
                <a:cs typeface="Raleway"/>
                <a:sym typeface="Raleway"/>
              </a:rPr>
              <a:t>#1A1716</a:t>
            </a:r>
            <a:endParaRPr/>
          </a:p>
        </p:txBody>
      </p:sp>
      <p:sp>
        <p:nvSpPr>
          <p:cNvPr id="402" name="Google Shape;402;p21"/>
          <p:cNvSpPr txBox="1"/>
          <p:nvPr/>
        </p:nvSpPr>
        <p:spPr>
          <a:xfrm>
            <a:off x="1521312" y="8081165"/>
            <a:ext cx="1221374" cy="170942"/>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1A1716"/>
                </a:solidFill>
                <a:latin typeface="Raleway"/>
                <a:ea typeface="Raleway"/>
                <a:cs typeface="Raleway"/>
                <a:sym typeface="Raleway"/>
              </a:rPr>
              <a:t>#B0DAFF</a:t>
            </a:r>
            <a:endParaRPr/>
          </a:p>
        </p:txBody>
      </p:sp>
      <p:sp>
        <p:nvSpPr>
          <p:cNvPr id="403" name="Google Shape;403;p21"/>
          <p:cNvSpPr txBox="1"/>
          <p:nvPr/>
        </p:nvSpPr>
        <p:spPr>
          <a:xfrm>
            <a:off x="2454875" y="8081165"/>
            <a:ext cx="1221374" cy="170942"/>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1A1716"/>
                </a:solidFill>
                <a:latin typeface="Raleway"/>
                <a:ea typeface="Raleway"/>
                <a:cs typeface="Raleway"/>
                <a:sym typeface="Raleway"/>
              </a:rPr>
              <a:t>#D8CFFB</a:t>
            </a:r>
            <a:endParaRPr/>
          </a:p>
        </p:txBody>
      </p:sp>
      <p:sp>
        <p:nvSpPr>
          <p:cNvPr id="404" name="Google Shape;404;p21"/>
          <p:cNvSpPr txBox="1"/>
          <p:nvPr/>
        </p:nvSpPr>
        <p:spPr>
          <a:xfrm>
            <a:off x="3618838" y="8081165"/>
            <a:ext cx="760571" cy="170942"/>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1A1716"/>
                </a:solidFill>
                <a:latin typeface="Raleway"/>
                <a:ea typeface="Raleway"/>
                <a:cs typeface="Raleway"/>
                <a:sym typeface="Raleway"/>
              </a:rPr>
              <a:t>#CCEDC4</a:t>
            </a:r>
            <a:endParaRPr/>
          </a:p>
        </p:txBody>
      </p:sp>
      <p:sp>
        <p:nvSpPr>
          <p:cNvPr id="405" name="Google Shape;405;p21"/>
          <p:cNvSpPr txBox="1"/>
          <p:nvPr/>
        </p:nvSpPr>
        <p:spPr>
          <a:xfrm>
            <a:off x="4322000" y="8081165"/>
            <a:ext cx="1221374" cy="170942"/>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1A1716"/>
                </a:solidFill>
                <a:latin typeface="Raleway"/>
                <a:ea typeface="Raleway"/>
                <a:cs typeface="Raleway"/>
                <a:sym typeface="Raleway"/>
              </a:rPr>
              <a:t>#D5D6DB</a:t>
            </a:r>
            <a:endParaRPr/>
          </a:p>
        </p:txBody>
      </p:sp>
      <p:sp>
        <p:nvSpPr>
          <p:cNvPr id="406" name="Google Shape;406;p21"/>
          <p:cNvSpPr txBox="1"/>
          <p:nvPr/>
        </p:nvSpPr>
        <p:spPr>
          <a:xfrm>
            <a:off x="4210005" y="1446041"/>
            <a:ext cx="9867990" cy="32778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Oswald"/>
                <a:ea typeface="Oswald"/>
                <a:cs typeface="Oswald"/>
                <a:sym typeface="Oswald"/>
              </a:rPr>
              <a:t>Use these design resources in your Canva Presentation.</a:t>
            </a:r>
            <a:endParaRPr/>
          </a:p>
        </p:txBody>
      </p:sp>
      <p:sp>
        <p:nvSpPr>
          <p:cNvPr id="407" name="Google Shape;407;p21"/>
          <p:cNvSpPr txBox="1"/>
          <p:nvPr/>
        </p:nvSpPr>
        <p:spPr>
          <a:xfrm>
            <a:off x="11703076" y="9762481"/>
            <a:ext cx="5916757" cy="175524"/>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ED7843"/>
                </a:solidFill>
                <a:latin typeface="Oswald"/>
                <a:ea typeface="Oswald"/>
                <a:cs typeface="Oswald"/>
                <a:sym typeface="Oswald"/>
              </a:rPr>
              <a:t>DON'T FORGET TO DELETE THIS PAGE BEFORE PRESENTING. </a:t>
            </a:r>
            <a:endParaRPr/>
          </a:p>
        </p:txBody>
      </p:sp>
      <p:sp>
        <p:nvSpPr>
          <p:cNvPr id="408" name="Google Shape;408;p21"/>
          <p:cNvSpPr txBox="1"/>
          <p:nvPr/>
        </p:nvSpPr>
        <p:spPr>
          <a:xfrm>
            <a:off x="3666181" y="434323"/>
            <a:ext cx="10859351" cy="806450"/>
          </a:xfrm>
          <a:prstGeom prst="rect">
            <a:avLst/>
          </a:prstGeom>
          <a:noFill/>
          <a:ln>
            <a:noFill/>
          </a:ln>
        </p:spPr>
        <p:txBody>
          <a:bodyPr anchorCtr="0" anchor="t" bIns="0" lIns="0" spcFirstLastPara="1" rIns="0" wrap="square" tIns="0">
            <a:spAutoFit/>
          </a:bodyPr>
          <a:lstStyle/>
          <a:p>
            <a:pPr indent="0" lvl="0" marL="0" marR="0" rtl="0" algn="ctr">
              <a:lnSpc>
                <a:spcPct val="128000"/>
              </a:lnSpc>
              <a:spcBef>
                <a:spcPts val="0"/>
              </a:spcBef>
              <a:spcAft>
                <a:spcPts val="0"/>
              </a:spcAft>
              <a:buNone/>
            </a:pPr>
            <a:r>
              <a:rPr b="1" i="0" lang="en-US" sz="5000" u="none" cap="none" strike="noStrike">
                <a:solidFill>
                  <a:srgbClr val="1A1716"/>
                </a:solidFill>
                <a:latin typeface="Oswald"/>
                <a:ea typeface="Oswald"/>
                <a:cs typeface="Oswald"/>
                <a:sym typeface="Oswald"/>
              </a:rPr>
              <a:t>RESOURCE PAGE</a:t>
            </a:r>
            <a:endParaRPr/>
          </a:p>
        </p:txBody>
      </p:sp>
      <p:sp>
        <p:nvSpPr>
          <p:cNvPr id="409" name="Google Shape;409;p21"/>
          <p:cNvSpPr txBox="1"/>
          <p:nvPr/>
        </p:nvSpPr>
        <p:spPr>
          <a:xfrm>
            <a:off x="1489319" y="2474370"/>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1A1716"/>
                </a:solidFill>
                <a:latin typeface="Oswald"/>
                <a:ea typeface="Oswald"/>
                <a:cs typeface="Oswald"/>
                <a:sym typeface="Oswald"/>
              </a:rPr>
              <a:t>Fonts</a:t>
            </a:r>
            <a:endParaRPr/>
          </a:p>
        </p:txBody>
      </p:sp>
      <p:sp>
        <p:nvSpPr>
          <p:cNvPr id="410" name="Google Shape;410;p21"/>
          <p:cNvSpPr txBox="1"/>
          <p:nvPr/>
        </p:nvSpPr>
        <p:spPr>
          <a:xfrm>
            <a:off x="9983151" y="2474370"/>
            <a:ext cx="3760385"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1A1716"/>
                </a:solidFill>
                <a:latin typeface="Oswald"/>
                <a:ea typeface="Oswald"/>
                <a:cs typeface="Oswald"/>
                <a:sym typeface="Oswald"/>
              </a:rPr>
              <a:t>Design Elements</a:t>
            </a:r>
            <a:endParaRPr/>
          </a:p>
        </p:txBody>
      </p:sp>
      <p:sp>
        <p:nvSpPr>
          <p:cNvPr id="411" name="Google Shape;411;p21"/>
          <p:cNvSpPr txBox="1"/>
          <p:nvPr/>
        </p:nvSpPr>
        <p:spPr>
          <a:xfrm>
            <a:off x="1499387" y="6559220"/>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1A1716"/>
                </a:solidFill>
                <a:latin typeface="Oswald"/>
                <a:ea typeface="Oswald"/>
                <a:cs typeface="Oswald"/>
                <a:sym typeface="Oswald"/>
              </a:rPr>
              <a:t>Colors</a:t>
            </a:r>
            <a:endParaRPr/>
          </a:p>
        </p:txBody>
      </p:sp>
      <p:sp>
        <p:nvSpPr>
          <p:cNvPr id="412" name="Google Shape;412;p21"/>
          <p:cNvSpPr/>
          <p:nvPr/>
        </p:nvSpPr>
        <p:spPr>
          <a:xfrm>
            <a:off x="6727833" y="6165317"/>
            <a:ext cx="2948165" cy="2948165"/>
          </a:xfrm>
          <a:custGeom>
            <a:rect b="b" l="l" r="r" t="t"/>
            <a:pathLst>
              <a:path extrusionOk="0" h="2948165" w="2948165">
                <a:moveTo>
                  <a:pt x="0" y="0"/>
                </a:moveTo>
                <a:lnTo>
                  <a:pt x="2948164" y="0"/>
                </a:lnTo>
                <a:lnTo>
                  <a:pt x="2948164" y="2948164"/>
                </a:lnTo>
                <a:lnTo>
                  <a:pt x="0" y="2948164"/>
                </a:lnTo>
                <a:lnTo>
                  <a:pt x="0" y="0"/>
                </a:lnTo>
                <a:close/>
              </a:path>
            </a:pathLst>
          </a:custGeom>
          <a:blipFill rotWithShape="1">
            <a:blip r:embed="rId3">
              <a:alphaModFix/>
            </a:blip>
            <a:stretch>
              <a:fillRect b="0" l="0" r="0" t="0"/>
            </a:stretch>
          </a:blipFill>
          <a:ln>
            <a:noFill/>
          </a:ln>
        </p:spPr>
      </p:sp>
      <p:sp>
        <p:nvSpPr>
          <p:cNvPr id="413" name="Google Shape;413;p21"/>
          <p:cNvSpPr/>
          <p:nvPr/>
        </p:nvSpPr>
        <p:spPr>
          <a:xfrm>
            <a:off x="10503817" y="6187163"/>
            <a:ext cx="3074980" cy="3071137"/>
          </a:xfrm>
          <a:custGeom>
            <a:rect b="b" l="l" r="r" t="t"/>
            <a:pathLst>
              <a:path extrusionOk="0" h="3071137" w="3074980">
                <a:moveTo>
                  <a:pt x="0" y="0"/>
                </a:moveTo>
                <a:lnTo>
                  <a:pt x="3074980" y="0"/>
                </a:lnTo>
                <a:lnTo>
                  <a:pt x="3074980" y="3071137"/>
                </a:lnTo>
                <a:lnTo>
                  <a:pt x="0" y="3071137"/>
                </a:lnTo>
                <a:lnTo>
                  <a:pt x="0" y="0"/>
                </a:lnTo>
                <a:close/>
              </a:path>
            </a:pathLst>
          </a:custGeom>
          <a:blipFill rotWithShape="1">
            <a:blip r:embed="rId4">
              <a:alphaModFix/>
            </a:blip>
            <a:stretch>
              <a:fillRect b="0" l="0" r="0" t="0"/>
            </a:stretch>
          </a:blipFill>
          <a:ln>
            <a:noFill/>
          </a:ln>
        </p:spPr>
      </p:sp>
      <p:sp>
        <p:nvSpPr>
          <p:cNvPr id="414" name="Google Shape;414;p21"/>
          <p:cNvSpPr/>
          <p:nvPr/>
        </p:nvSpPr>
        <p:spPr>
          <a:xfrm>
            <a:off x="10633997" y="3384780"/>
            <a:ext cx="2814620" cy="2811101"/>
          </a:xfrm>
          <a:custGeom>
            <a:rect b="b" l="l" r="r" t="t"/>
            <a:pathLst>
              <a:path extrusionOk="0" h="2811101" w="2814620">
                <a:moveTo>
                  <a:pt x="0" y="0"/>
                </a:moveTo>
                <a:lnTo>
                  <a:pt x="2814620" y="0"/>
                </a:lnTo>
                <a:lnTo>
                  <a:pt x="2814620" y="2811102"/>
                </a:lnTo>
                <a:lnTo>
                  <a:pt x="0" y="2811102"/>
                </a:lnTo>
                <a:lnTo>
                  <a:pt x="0" y="0"/>
                </a:lnTo>
                <a:close/>
              </a:path>
            </a:pathLst>
          </a:custGeom>
          <a:blipFill rotWithShape="1">
            <a:blip r:embed="rId5">
              <a:alphaModFix/>
            </a:blip>
            <a:stretch>
              <a:fillRect b="0" l="0" r="0" t="0"/>
            </a:stretch>
          </a:blipFill>
          <a:ln>
            <a:noFill/>
          </a:ln>
        </p:spPr>
      </p:sp>
      <p:sp>
        <p:nvSpPr>
          <p:cNvPr id="415" name="Google Shape;415;p21"/>
          <p:cNvSpPr/>
          <p:nvPr/>
        </p:nvSpPr>
        <p:spPr>
          <a:xfrm rot="-5400000">
            <a:off x="13898398" y="4227694"/>
            <a:ext cx="4102059" cy="2043571"/>
          </a:xfrm>
          <a:custGeom>
            <a:rect b="b" l="l" r="r" t="t"/>
            <a:pathLst>
              <a:path extrusionOk="0" h="2043571" w="4102059">
                <a:moveTo>
                  <a:pt x="0" y="0"/>
                </a:moveTo>
                <a:lnTo>
                  <a:pt x="4102059" y="0"/>
                </a:lnTo>
                <a:lnTo>
                  <a:pt x="4102059" y="2043571"/>
                </a:lnTo>
                <a:lnTo>
                  <a:pt x="0" y="2043571"/>
                </a:lnTo>
                <a:lnTo>
                  <a:pt x="0" y="0"/>
                </a:lnTo>
                <a:close/>
              </a:path>
            </a:pathLst>
          </a:custGeom>
          <a:blipFill rotWithShape="1">
            <a:blip r:embed="rId6">
              <a:alphaModFix/>
            </a:blip>
            <a:stretch>
              <a:fillRect b="0" l="0" r="0" t="0"/>
            </a:stretch>
          </a:blipFill>
          <a:ln>
            <a:noFill/>
          </a:ln>
        </p:spPr>
      </p:sp>
      <p:sp>
        <p:nvSpPr>
          <p:cNvPr id="416" name="Google Shape;416;p21"/>
          <p:cNvSpPr/>
          <p:nvPr/>
        </p:nvSpPr>
        <p:spPr>
          <a:xfrm>
            <a:off x="6727833" y="3224397"/>
            <a:ext cx="2593307" cy="2590066"/>
          </a:xfrm>
          <a:custGeom>
            <a:rect b="b" l="l" r="r" t="t"/>
            <a:pathLst>
              <a:path extrusionOk="0" h="2590066" w="2593307">
                <a:moveTo>
                  <a:pt x="0" y="0"/>
                </a:moveTo>
                <a:lnTo>
                  <a:pt x="2593307" y="0"/>
                </a:lnTo>
                <a:lnTo>
                  <a:pt x="2593307" y="2590066"/>
                </a:lnTo>
                <a:lnTo>
                  <a:pt x="0" y="2590066"/>
                </a:lnTo>
                <a:lnTo>
                  <a:pt x="0" y="0"/>
                </a:lnTo>
                <a:close/>
              </a:path>
            </a:pathLst>
          </a:custGeom>
          <a:blipFill rotWithShape="1">
            <a:blip r:embed="rId7">
              <a:alphaModFix/>
            </a:blip>
            <a:stretch>
              <a:fillRect b="0" l="0" r="0" t="0"/>
            </a:stretch>
          </a:blipFill>
          <a:ln>
            <a:noFill/>
          </a:ln>
        </p:spPr>
      </p:sp>
      <p:sp>
        <p:nvSpPr>
          <p:cNvPr id="417" name="Google Shape;417;p21"/>
          <p:cNvSpPr/>
          <p:nvPr/>
        </p:nvSpPr>
        <p:spPr>
          <a:xfrm>
            <a:off x="7318687" y="6849954"/>
            <a:ext cx="1703993" cy="1701863"/>
          </a:xfrm>
          <a:custGeom>
            <a:rect b="b" l="l" r="r" t="t"/>
            <a:pathLst>
              <a:path extrusionOk="0" h="1701863" w="1703993">
                <a:moveTo>
                  <a:pt x="0" y="0"/>
                </a:moveTo>
                <a:lnTo>
                  <a:pt x="1703993" y="0"/>
                </a:lnTo>
                <a:lnTo>
                  <a:pt x="1703993" y="1701863"/>
                </a:lnTo>
                <a:lnTo>
                  <a:pt x="0" y="1701863"/>
                </a:lnTo>
                <a:lnTo>
                  <a:pt x="0" y="0"/>
                </a:lnTo>
                <a:close/>
              </a:path>
            </a:pathLst>
          </a:custGeom>
          <a:blipFill rotWithShape="1">
            <a:blip r:embed="rId8">
              <a:alphaModFix/>
            </a:blip>
            <a:stretch>
              <a:fillRect b="0" l="0" r="0" t="0"/>
            </a:stretch>
          </a:blipFill>
          <a:ln>
            <a:noFill/>
          </a:ln>
        </p:spPr>
      </p:sp>
      <p:sp>
        <p:nvSpPr>
          <p:cNvPr id="418" name="Google Shape;418;p21"/>
          <p:cNvSpPr/>
          <p:nvPr/>
        </p:nvSpPr>
        <p:spPr>
          <a:xfrm>
            <a:off x="14406617" y="7639399"/>
            <a:ext cx="2564596" cy="1618901"/>
          </a:xfrm>
          <a:custGeom>
            <a:rect b="b" l="l" r="r" t="t"/>
            <a:pathLst>
              <a:path extrusionOk="0" h="1618901" w="2564596">
                <a:moveTo>
                  <a:pt x="0" y="0"/>
                </a:moveTo>
                <a:lnTo>
                  <a:pt x="2564596" y="0"/>
                </a:lnTo>
                <a:lnTo>
                  <a:pt x="2564596" y="1618901"/>
                </a:lnTo>
                <a:lnTo>
                  <a:pt x="0" y="1618901"/>
                </a:lnTo>
                <a:lnTo>
                  <a:pt x="0" y="0"/>
                </a:lnTo>
                <a:close/>
              </a:path>
            </a:pathLst>
          </a:custGeom>
          <a:blipFill rotWithShape="1">
            <a:blip r:embed="rId9">
              <a:alphaModFix/>
            </a:blip>
            <a:stretch>
              <a:fillRect b="0" l="0" r="0" t="0"/>
            </a:stretch>
          </a:blipFill>
          <a:ln>
            <a:noFill/>
          </a:ln>
        </p:spPr>
      </p:sp>
      <p:grpSp>
        <p:nvGrpSpPr>
          <p:cNvPr id="419" name="Google Shape;419;p21"/>
          <p:cNvGrpSpPr/>
          <p:nvPr/>
        </p:nvGrpSpPr>
        <p:grpSpPr>
          <a:xfrm>
            <a:off x="1337808" y="8296341"/>
            <a:ext cx="754204" cy="780719"/>
            <a:chOff x="0" y="-28575"/>
            <a:chExt cx="812800" cy="841375"/>
          </a:xfrm>
        </p:grpSpPr>
        <p:sp>
          <p:nvSpPr>
            <p:cNvPr id="420" name="Google Shape;420;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6D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2" name="Google Shape;422;p21"/>
          <p:cNvGrpSpPr/>
          <p:nvPr/>
        </p:nvGrpSpPr>
        <p:grpSpPr>
          <a:xfrm>
            <a:off x="2273318" y="8296341"/>
            <a:ext cx="754204" cy="780719"/>
            <a:chOff x="0" y="-28575"/>
            <a:chExt cx="812800" cy="841375"/>
          </a:xfrm>
        </p:grpSpPr>
        <p:sp>
          <p:nvSpPr>
            <p:cNvPr id="423" name="Google Shape;423;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1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5" name="Google Shape;425;p21"/>
          <p:cNvGrpSpPr/>
          <p:nvPr/>
        </p:nvGrpSpPr>
        <p:grpSpPr>
          <a:xfrm>
            <a:off x="3206881" y="8296341"/>
            <a:ext cx="754204" cy="780719"/>
            <a:chOff x="0" y="-28575"/>
            <a:chExt cx="812800" cy="841375"/>
          </a:xfrm>
        </p:grpSpPr>
        <p:sp>
          <p:nvSpPr>
            <p:cNvPr id="426" name="Google Shape;426;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DB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8" name="Google Shape;428;p21"/>
          <p:cNvGrpSpPr/>
          <p:nvPr/>
        </p:nvGrpSpPr>
        <p:grpSpPr>
          <a:xfrm>
            <a:off x="4141312" y="8296341"/>
            <a:ext cx="754204" cy="780719"/>
            <a:chOff x="0" y="-28575"/>
            <a:chExt cx="812800" cy="841375"/>
          </a:xfrm>
        </p:grpSpPr>
        <p:sp>
          <p:nvSpPr>
            <p:cNvPr id="429" name="Google Shape;429;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1" name="Google Shape;431;p21"/>
          <p:cNvSpPr txBox="1"/>
          <p:nvPr/>
        </p:nvSpPr>
        <p:spPr>
          <a:xfrm>
            <a:off x="1104223" y="9210033"/>
            <a:ext cx="1221374" cy="170942"/>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1A1716"/>
                </a:solidFill>
                <a:latin typeface="Raleway"/>
                <a:ea typeface="Raleway"/>
                <a:cs typeface="Raleway"/>
                <a:sym typeface="Raleway"/>
              </a:rPr>
              <a:t>#E6D9CC</a:t>
            </a:r>
            <a:endParaRPr/>
          </a:p>
        </p:txBody>
      </p:sp>
      <p:sp>
        <p:nvSpPr>
          <p:cNvPr id="432" name="Google Shape;432;p21"/>
          <p:cNvSpPr txBox="1"/>
          <p:nvPr/>
        </p:nvSpPr>
        <p:spPr>
          <a:xfrm>
            <a:off x="2039734" y="9210033"/>
            <a:ext cx="1221374" cy="170942"/>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1A1716"/>
                </a:solidFill>
                <a:latin typeface="Raleway"/>
                <a:ea typeface="Raleway"/>
                <a:cs typeface="Raleway"/>
                <a:sym typeface="Raleway"/>
              </a:rPr>
              <a:t>#F1CFDC</a:t>
            </a:r>
            <a:endParaRPr/>
          </a:p>
        </p:txBody>
      </p:sp>
      <p:sp>
        <p:nvSpPr>
          <p:cNvPr id="433" name="Google Shape;433;p21"/>
          <p:cNvSpPr txBox="1"/>
          <p:nvPr/>
        </p:nvSpPr>
        <p:spPr>
          <a:xfrm>
            <a:off x="2973297" y="9210033"/>
            <a:ext cx="1221374" cy="170942"/>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1A1716"/>
                </a:solidFill>
                <a:latin typeface="Raleway"/>
                <a:ea typeface="Raleway"/>
                <a:cs typeface="Raleway"/>
                <a:sym typeface="Raleway"/>
              </a:rPr>
              <a:t>#FFDBD3</a:t>
            </a:r>
            <a:endParaRPr/>
          </a:p>
        </p:txBody>
      </p:sp>
      <p:sp>
        <p:nvSpPr>
          <p:cNvPr id="434" name="Google Shape;434;p21"/>
          <p:cNvSpPr txBox="1"/>
          <p:nvPr/>
        </p:nvSpPr>
        <p:spPr>
          <a:xfrm>
            <a:off x="3907728" y="9210033"/>
            <a:ext cx="1221374" cy="170942"/>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1A1716"/>
                </a:solidFill>
                <a:latin typeface="Raleway"/>
                <a:ea typeface="Raleway"/>
                <a:cs typeface="Raleway"/>
                <a:sym typeface="Raleway"/>
              </a:rPr>
              <a:t>#FFFFFF</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EAEAEA"/>
            </a:gs>
          </a:gsLst>
          <a:lin ang="5400000" scaled="0"/>
        </a:gradFill>
      </p:bgPr>
    </p:bg>
    <p:spTree>
      <p:nvGrpSpPr>
        <p:cNvPr id="438" name="Shape 438"/>
        <p:cNvGrpSpPr/>
        <p:nvPr/>
      </p:nvGrpSpPr>
      <p:grpSpPr>
        <a:xfrm>
          <a:off x="0" y="0"/>
          <a:ext cx="0" cy="0"/>
          <a:chOff x="0" y="0"/>
          <a:chExt cx="0" cy="0"/>
        </a:xfrm>
      </p:grpSpPr>
      <p:grpSp>
        <p:nvGrpSpPr>
          <p:cNvPr id="439" name="Google Shape;439;p22"/>
          <p:cNvGrpSpPr/>
          <p:nvPr/>
        </p:nvGrpSpPr>
        <p:grpSpPr>
          <a:xfrm>
            <a:off x="2522892" y="304362"/>
            <a:ext cx="12841903" cy="8953938"/>
            <a:chOff x="0" y="-38100"/>
            <a:chExt cx="812800" cy="566720"/>
          </a:xfrm>
        </p:grpSpPr>
        <p:sp>
          <p:nvSpPr>
            <p:cNvPr id="440" name="Google Shape;440;p22"/>
            <p:cNvSpPr/>
            <p:nvPr/>
          </p:nvSpPr>
          <p:spPr>
            <a:xfrm>
              <a:off x="0" y="0"/>
              <a:ext cx="812800" cy="528620"/>
            </a:xfrm>
            <a:custGeom>
              <a:rect b="b" l="l" r="r" t="t"/>
              <a:pathLst>
                <a:path extrusionOk="0" h="528620" w="812800">
                  <a:moveTo>
                    <a:pt x="127000" y="0"/>
                  </a:moveTo>
                  <a:lnTo>
                    <a:pt x="685800" y="0"/>
                  </a:lnTo>
                  <a:cubicBezTo>
                    <a:pt x="755940" y="0"/>
                    <a:pt x="812800" y="56860"/>
                    <a:pt x="812800" y="127000"/>
                  </a:cubicBezTo>
                  <a:lnTo>
                    <a:pt x="812800" y="401620"/>
                  </a:lnTo>
                  <a:cubicBezTo>
                    <a:pt x="812800" y="435302"/>
                    <a:pt x="799420" y="467605"/>
                    <a:pt x="775603" y="491422"/>
                  </a:cubicBezTo>
                  <a:cubicBezTo>
                    <a:pt x="751785" y="515239"/>
                    <a:pt x="719482" y="528620"/>
                    <a:pt x="685800" y="528620"/>
                  </a:cubicBezTo>
                  <a:lnTo>
                    <a:pt x="127000" y="528620"/>
                  </a:lnTo>
                  <a:cubicBezTo>
                    <a:pt x="56860" y="528620"/>
                    <a:pt x="0" y="471760"/>
                    <a:pt x="0" y="401620"/>
                  </a:cubicBezTo>
                  <a:lnTo>
                    <a:pt x="0" y="127000"/>
                  </a:lnTo>
                  <a:cubicBezTo>
                    <a:pt x="0" y="56860"/>
                    <a:pt x="56860" y="0"/>
                    <a:pt x="1270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txBox="1"/>
            <p:nvPr/>
          </p:nvSpPr>
          <p:spPr>
            <a:xfrm>
              <a:off x="0" y="-38100"/>
              <a:ext cx="812800" cy="56672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2" name="Google Shape;442;p22"/>
          <p:cNvSpPr txBox="1"/>
          <p:nvPr/>
        </p:nvSpPr>
        <p:spPr>
          <a:xfrm>
            <a:off x="5145860" y="2758567"/>
            <a:ext cx="7595967" cy="67068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1A1716"/>
                </a:solidFill>
                <a:latin typeface="Raleway"/>
                <a:ea typeface="Raleway"/>
                <a:cs typeface="Raleway"/>
                <a:sym typeface="Raleway"/>
              </a:rPr>
              <a:t>This presentation template is free for everyone to use thanks to the following:</a:t>
            </a:r>
            <a:endParaRPr/>
          </a:p>
        </p:txBody>
      </p:sp>
      <p:sp>
        <p:nvSpPr>
          <p:cNvPr id="443" name="Google Shape;443;p22"/>
          <p:cNvSpPr txBox="1"/>
          <p:nvPr/>
        </p:nvSpPr>
        <p:spPr>
          <a:xfrm>
            <a:off x="7032532" y="8171698"/>
            <a:ext cx="4070535" cy="44056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0" lang="en-US" sz="2799" u="none" cap="none" strike="noStrike">
                <a:solidFill>
                  <a:srgbClr val="ED7843"/>
                </a:solidFill>
                <a:latin typeface="Raleway"/>
                <a:ea typeface="Raleway"/>
                <a:cs typeface="Raleway"/>
                <a:sym typeface="Raleway"/>
              </a:rPr>
              <a:t>HAPPY DESIGNING!</a:t>
            </a:r>
            <a:endParaRPr/>
          </a:p>
        </p:txBody>
      </p:sp>
      <p:sp>
        <p:nvSpPr>
          <p:cNvPr id="444" name="Google Shape;444;p22"/>
          <p:cNvSpPr txBox="1"/>
          <p:nvPr/>
        </p:nvSpPr>
        <p:spPr>
          <a:xfrm>
            <a:off x="4133805" y="5193787"/>
            <a:ext cx="9867990" cy="31877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1A1716"/>
                </a:solidFill>
                <a:latin typeface="Raleway"/>
                <a:ea typeface="Raleway"/>
                <a:cs typeface="Raleway"/>
                <a:sym typeface="Raleway"/>
              </a:rPr>
              <a:t>for the presentation template</a:t>
            </a:r>
            <a:endParaRPr/>
          </a:p>
        </p:txBody>
      </p:sp>
      <p:sp>
        <p:nvSpPr>
          <p:cNvPr id="445" name="Google Shape;445;p22"/>
          <p:cNvSpPr txBox="1"/>
          <p:nvPr/>
        </p:nvSpPr>
        <p:spPr>
          <a:xfrm>
            <a:off x="4133805" y="6929003"/>
            <a:ext cx="9867990" cy="31877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1A1716"/>
                </a:solidFill>
                <a:latin typeface="Raleway"/>
                <a:ea typeface="Raleway"/>
                <a:cs typeface="Raleway"/>
                <a:sym typeface="Raleway"/>
              </a:rPr>
              <a:t>for the photos</a:t>
            </a:r>
            <a:endParaRPr/>
          </a:p>
        </p:txBody>
      </p:sp>
      <p:sp>
        <p:nvSpPr>
          <p:cNvPr id="446" name="Google Shape;446;p22"/>
          <p:cNvSpPr txBox="1"/>
          <p:nvPr/>
        </p:nvSpPr>
        <p:spPr>
          <a:xfrm>
            <a:off x="5393773" y="1484239"/>
            <a:ext cx="7348055" cy="806450"/>
          </a:xfrm>
          <a:prstGeom prst="rect">
            <a:avLst/>
          </a:prstGeom>
          <a:noFill/>
          <a:ln>
            <a:noFill/>
          </a:ln>
        </p:spPr>
        <p:txBody>
          <a:bodyPr anchorCtr="0" anchor="t" bIns="0" lIns="0" spcFirstLastPara="1" rIns="0" wrap="square" tIns="0">
            <a:spAutoFit/>
          </a:bodyPr>
          <a:lstStyle/>
          <a:p>
            <a:pPr indent="0" lvl="0" marL="0" marR="0" rtl="0" algn="ctr">
              <a:lnSpc>
                <a:spcPct val="128000"/>
              </a:lnSpc>
              <a:spcBef>
                <a:spcPts val="0"/>
              </a:spcBef>
              <a:spcAft>
                <a:spcPts val="0"/>
              </a:spcAft>
              <a:buNone/>
            </a:pPr>
            <a:r>
              <a:rPr b="1" i="0" lang="en-US" sz="5000" u="none" cap="none" strike="noStrike">
                <a:solidFill>
                  <a:srgbClr val="1A1716"/>
                </a:solidFill>
                <a:latin typeface="Oswald"/>
                <a:ea typeface="Oswald"/>
                <a:cs typeface="Oswald"/>
                <a:sym typeface="Oswald"/>
              </a:rPr>
              <a:t>CREDITS</a:t>
            </a:r>
            <a:endParaRPr/>
          </a:p>
        </p:txBody>
      </p:sp>
      <p:sp>
        <p:nvSpPr>
          <p:cNvPr id="447" name="Google Shape;447;p22"/>
          <p:cNvSpPr txBox="1"/>
          <p:nvPr/>
        </p:nvSpPr>
        <p:spPr>
          <a:xfrm>
            <a:off x="6033827" y="6206061"/>
            <a:ext cx="6067945" cy="62451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1A1716"/>
                </a:solidFill>
                <a:latin typeface="Oswald"/>
                <a:ea typeface="Oswald"/>
                <a:cs typeface="Oswald"/>
                <a:sym typeface="Oswald"/>
              </a:rPr>
              <a:t>Pexels, Pixabay</a:t>
            </a:r>
            <a:endParaRPr/>
          </a:p>
        </p:txBody>
      </p:sp>
      <p:pic>
        <p:nvPicPr>
          <p:cNvPr id="448" name="Google Shape;448;p22"/>
          <p:cNvPicPr preferRelativeResize="0"/>
          <p:nvPr/>
        </p:nvPicPr>
        <p:blipFill>
          <a:blip r:embed="rId3">
            <a:alphaModFix/>
          </a:blip>
          <a:stretch>
            <a:fillRect/>
          </a:stretch>
        </p:blipFill>
        <p:spPr>
          <a:xfrm>
            <a:off x="6676511" y="3762300"/>
            <a:ext cx="4934971" cy="1241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ales Process Infographics">
  <a:themeElements>
    <a:clrScheme name="Office">
      <a:dk1>
        <a:srgbClr val="1A1716"/>
      </a:dk1>
      <a:lt1>
        <a:srgbClr val="FFFFFF"/>
      </a:lt1>
      <a:dk2>
        <a:srgbClr val="C9D9FC"/>
      </a:dk2>
      <a:lt2>
        <a:srgbClr val="CCEDC4"/>
      </a:lt2>
      <a:accent1>
        <a:srgbClr val="D8CFFB"/>
      </a:accent1>
      <a:accent2>
        <a:srgbClr val="F1CFDC"/>
      </a:accent2>
      <a:accent3>
        <a:srgbClr val="C69185"/>
      </a:accent3>
      <a:accent4>
        <a:srgbClr val="C6AD94"/>
      </a:accent4>
      <a:accent5>
        <a:srgbClr val="B0DAFF"/>
      </a:accent5>
      <a:accent6>
        <a:srgbClr val="E0DDD5"/>
      </a:accent6>
      <a:hlink>
        <a:srgbClr val="E9E8E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